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8" r:id="rId2"/>
    <p:sldMasterId id="2147483741" r:id="rId3"/>
    <p:sldMasterId id="2147483785" r:id="rId4"/>
    <p:sldMasterId id="2147483804" r:id="rId5"/>
    <p:sldMasterId id="2147483815" r:id="rId6"/>
    <p:sldMasterId id="2147483827" r:id="rId7"/>
    <p:sldMasterId id="2147483839" r:id="rId8"/>
    <p:sldMasterId id="2147483851" r:id="rId9"/>
    <p:sldMasterId id="2147483863" r:id="rId10"/>
    <p:sldMasterId id="2147483874" r:id="rId11"/>
    <p:sldMasterId id="2147483897" r:id="rId12"/>
    <p:sldMasterId id="2147483902" r:id="rId13"/>
    <p:sldMasterId id="2147483922" r:id="rId14"/>
    <p:sldMasterId id="2147484041" r:id="rId15"/>
  </p:sldMasterIdLst>
  <p:notesMasterIdLst>
    <p:notesMasterId r:id="rId82"/>
  </p:notesMasterIdLst>
  <p:handoutMasterIdLst>
    <p:handoutMasterId r:id="rId83"/>
  </p:handoutMasterIdLst>
  <p:sldIdLst>
    <p:sldId id="1987" r:id="rId16"/>
    <p:sldId id="2006" r:id="rId17"/>
    <p:sldId id="1103" r:id="rId18"/>
    <p:sldId id="1982" r:id="rId19"/>
    <p:sldId id="1107" r:id="rId20"/>
    <p:sldId id="1110" r:id="rId21"/>
    <p:sldId id="1933" r:id="rId22"/>
    <p:sldId id="1910" r:id="rId23"/>
    <p:sldId id="2007" r:id="rId24"/>
    <p:sldId id="1940" r:id="rId25"/>
    <p:sldId id="1962" r:id="rId26"/>
    <p:sldId id="2008" r:id="rId27"/>
    <p:sldId id="1989" r:id="rId28"/>
    <p:sldId id="2009" r:id="rId29"/>
    <p:sldId id="2010" r:id="rId30"/>
    <p:sldId id="2011" r:id="rId31"/>
    <p:sldId id="2012" r:id="rId32"/>
    <p:sldId id="2013" r:id="rId33"/>
    <p:sldId id="2063" r:id="rId34"/>
    <p:sldId id="2064" r:id="rId35"/>
    <p:sldId id="1960" r:id="rId36"/>
    <p:sldId id="1983" r:id="rId37"/>
    <p:sldId id="2065" r:id="rId38"/>
    <p:sldId id="2066" r:id="rId39"/>
    <p:sldId id="2067" r:id="rId40"/>
    <p:sldId id="2068" r:id="rId41"/>
    <p:sldId id="2069" r:id="rId42"/>
    <p:sldId id="1997" r:id="rId43"/>
    <p:sldId id="2070" r:id="rId44"/>
    <p:sldId id="2071" r:id="rId45"/>
    <p:sldId id="1967" r:id="rId46"/>
    <p:sldId id="2072" r:id="rId47"/>
    <p:sldId id="2073" r:id="rId48"/>
    <p:sldId id="1988" r:id="rId49"/>
    <p:sldId id="2074" r:id="rId50"/>
    <p:sldId id="2075" r:id="rId51"/>
    <p:sldId id="2076" r:id="rId52"/>
    <p:sldId id="2077" r:id="rId53"/>
    <p:sldId id="1981" r:id="rId54"/>
    <p:sldId id="2078" r:id="rId55"/>
    <p:sldId id="2079" r:id="rId56"/>
    <p:sldId id="2081" r:id="rId57"/>
    <p:sldId id="1083" r:id="rId58"/>
    <p:sldId id="2082" r:id="rId59"/>
    <p:sldId id="2083" r:id="rId60"/>
    <p:sldId id="2084" r:id="rId61"/>
    <p:sldId id="2085" r:id="rId62"/>
    <p:sldId id="2086" r:id="rId63"/>
    <p:sldId id="2087" r:id="rId64"/>
    <p:sldId id="2088" r:id="rId65"/>
    <p:sldId id="2089" r:id="rId66"/>
    <p:sldId id="2090" r:id="rId67"/>
    <p:sldId id="2091" r:id="rId68"/>
    <p:sldId id="2092" r:id="rId69"/>
    <p:sldId id="2093" r:id="rId70"/>
    <p:sldId id="2094" r:id="rId71"/>
    <p:sldId id="2095" r:id="rId72"/>
    <p:sldId id="2096" r:id="rId73"/>
    <p:sldId id="2097" r:id="rId74"/>
    <p:sldId id="2046" r:id="rId75"/>
    <p:sldId id="2098" r:id="rId76"/>
    <p:sldId id="2099" r:id="rId77"/>
    <p:sldId id="2100" r:id="rId78"/>
    <p:sldId id="2101" r:id="rId79"/>
    <p:sldId id="2102" r:id="rId80"/>
    <p:sldId id="2103" r:id="rId8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be, Ann" initials="L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BA7"/>
    <a:srgbClr val="66FFFF"/>
    <a:srgbClr val="13B9B5"/>
    <a:srgbClr val="11BB9F"/>
    <a:srgbClr val="13B1B9"/>
    <a:srgbClr val="10A8BC"/>
    <a:srgbClr val="1DABAF"/>
    <a:srgbClr val="1DA8AF"/>
    <a:srgbClr val="1CB097"/>
    <a:srgbClr val="084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2" autoAdjust="0"/>
    <p:restoredTop sz="93302" autoAdjust="0"/>
  </p:normalViewPr>
  <p:slideViewPr>
    <p:cSldViewPr snapToGrid="0">
      <p:cViewPr varScale="1">
        <p:scale>
          <a:sx n="106" d="100"/>
          <a:sy n="106" d="100"/>
        </p:scale>
        <p:origin x="318" y="108"/>
      </p:cViewPr>
      <p:guideLst/>
    </p:cSldViewPr>
  </p:slideViewPr>
  <p:notesTextViewPr>
    <p:cViewPr>
      <p:scale>
        <a:sx n="3" d="2"/>
        <a:sy n="3" d="2"/>
      </p:scale>
      <p:origin x="0" y="0"/>
    </p:cViewPr>
  </p:notesTextViewPr>
  <p:sorterViewPr>
    <p:cViewPr varScale="1">
      <p:scale>
        <a:sx n="1" d="1"/>
        <a:sy n="1" d="1"/>
      </p:scale>
      <p:origin x="0" y="-4188"/>
    </p:cViewPr>
  </p:sorterViewPr>
  <p:notesViewPr>
    <p:cSldViewPr snapToGrid="0">
      <p:cViewPr varScale="1">
        <p:scale>
          <a:sx n="62" d="100"/>
          <a:sy n="62" d="100"/>
        </p:scale>
        <p:origin x="13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commentAuthors" Target="commentAuthor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F89ADAA0-3C2B-452A-A2ED-5EB487A82E30}">
      <dgm:prSet phldrT="[Text]" custT="1"/>
      <dgm:spPr>
        <a:solidFill>
          <a:srgbClr val="54565A"/>
        </a:solidFill>
        <a:ln>
          <a:solidFill>
            <a:srgbClr val="EBB700"/>
          </a:solidFill>
        </a:ln>
      </dgm:spPr>
      <dgm:t>
        <a:bodyPr/>
        <a:lstStyle/>
        <a:p>
          <a:r>
            <a:rPr lang="ja-JP" sz="1200" b="0">
              <a:latin typeface="Arial" panose="020B0604020202020204" pitchFamily="34" charset="0"/>
              <a:cs typeface="Arial" panose="020B0604020202020204" pitchFamily="34" charset="0"/>
            </a:rPr>
            <a:t>管理</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p>
      </dgm:t>
    </dgm:pt>
    <dgm:pt modelId="{50F82A0C-ED8F-44A9-A7B0-89315E08489E}">
      <dgm:prSet phldrT="[Text]" custT="1"/>
      <dgm:spPr>
        <a:solidFill>
          <a:srgbClr val="54565A"/>
        </a:solidFill>
        <a:ln>
          <a:solidFill>
            <a:srgbClr val="EBB700"/>
          </a:solidFill>
        </a:ln>
      </dgm:spPr>
      <dgm:t>
        <a:bodyPr/>
        <a:lstStyle/>
        <a:p>
          <a:r>
            <a:rPr lang="ja-JP" sz="1200" b="0">
              <a:latin typeface="Arial" panose="020B0604020202020204" pitchFamily="34" charset="0"/>
              <a:cs typeface="Arial" panose="020B0604020202020204" pitchFamily="34" charset="0"/>
            </a:rPr>
            <a:t>助言</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a:solidFill>
          <a:srgbClr val="54565A"/>
        </a:solidFill>
        <a:ln>
          <a:solidFill>
            <a:srgbClr val="EBB700"/>
          </a:solidFill>
        </a:ln>
      </dgm:spPr>
      <dgm:t>
        <a:bodyPr/>
        <a:lstStyle/>
        <a:p>
          <a:pPr algn="r"/>
          <a:r>
            <a:rPr lang="ja-JP" sz="1200" b="0">
              <a:latin typeface="Arial" panose="020B0604020202020204" pitchFamily="34" charset="0"/>
              <a:cs typeface="Arial" panose="020B0604020202020204" pitchFamily="34" charset="0"/>
            </a:rPr>
            <a:t>連絡</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a:solidFill>
          <a:srgbClr val="54565A"/>
        </a:solidFill>
        <a:ln>
          <a:solidFill>
            <a:srgbClr val="EBB700"/>
          </a:solidFill>
        </a:ln>
      </dgm:spPr>
      <dgm:t>
        <a:bodyPr/>
        <a:lstStyle/>
        <a:p>
          <a:r>
            <a:rPr lang="ja-JP" sz="1200">
              <a:latin typeface="Arial" panose="020B0604020202020204" pitchFamily="34" charset="0"/>
              <a:cs typeface="Arial" panose="020B0604020202020204" pitchFamily="34" charset="0"/>
            </a:rPr>
            <a:t>熱意</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a:solidFill>
          <a:srgbClr val="54565A"/>
        </a:solidFill>
        <a:ln>
          <a:solidFill>
            <a:srgbClr val="EBB700"/>
          </a:solidFill>
        </a:ln>
      </dgm:spPr>
      <dgm:t>
        <a:bodyPr/>
        <a:lstStyle/>
        <a:p>
          <a:r>
            <a:rPr lang="ja-JP" sz="1200">
              <a:latin typeface="Arial" panose="020B0604020202020204" pitchFamily="34" charset="0"/>
              <a:cs typeface="Arial" panose="020B0604020202020204" pitchFamily="34" charset="0"/>
            </a:rPr>
            <a:t>講師としてのスキル</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a:solidFill>
          <a:srgbClr val="54565A"/>
        </a:solidFill>
        <a:ln>
          <a:solidFill>
            <a:srgbClr val="EBB700"/>
          </a:solidFill>
        </a:ln>
      </dgm:spPr>
      <dgm:t>
        <a:bodyPr/>
        <a:lstStyle/>
        <a:p>
          <a:pPr algn="l"/>
          <a:r>
            <a:rPr lang="ja-JP" sz="1200">
              <a:latin typeface="Arial" panose="020B0604020202020204" pitchFamily="34" charset="0"/>
              <a:cs typeface="Arial" panose="020B0604020202020204" pitchFamily="34" charset="0"/>
            </a:rPr>
            <a:t>傾聴</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2E204A8A-ABDB-4EA6-8C75-4B3578FAC632}">
      <dgm:prSet phldrT="[Text]" custT="1"/>
      <dgm:spPr>
        <a:solidFill>
          <a:srgbClr val="54565A"/>
        </a:solidFill>
        <a:ln>
          <a:solidFill>
            <a:srgbClr val="EBB700"/>
          </a:solidFill>
        </a:ln>
      </dgm:spPr>
      <dgm:t>
        <a:bodyPr/>
        <a:lstStyle/>
        <a:p>
          <a:r>
            <a:rPr lang="ja-JP" altLang="en-US" sz="1200">
              <a:latin typeface="Arial" panose="020B0604020202020204" pitchFamily="34" charset="0"/>
              <a:cs typeface="Arial" panose="020B0604020202020204" pitchFamily="34" charset="0"/>
            </a:rPr>
            <a:t>テクノロジーに精通</a:t>
          </a:r>
        </a:p>
      </dgm:t>
    </dgm:pt>
    <dgm:pt modelId="{FCC3AB42-727C-4797-AFA5-9B0C854CB159}" type="parTrans" cxnId="{2BD94893-EE06-40EF-BB82-EEAD87CE84BF}">
      <dgm:prSet/>
      <dgm:spPr/>
      <dgm:t>
        <a:bodyPr/>
        <a:lstStyle/>
        <a:p>
          <a:endParaRPr lang="en-US"/>
        </a:p>
      </dgm:t>
    </dgm:pt>
    <dgm:pt modelId="{7A1EAF4E-ED2B-4DE1-A2B0-73295B8EDCCC}" type="sibTrans" cxnId="{2BD94893-EE06-40EF-BB82-EEAD87CE84BF}">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7" custScaleX="107323" custScaleY="100000" custRadScaleRad="99037" custRadScaleInc="-181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7"/>
      <dgm:spPr/>
    </dgm:pt>
    <dgm:pt modelId="{431520AE-621C-4B5C-923F-2CBD5DB03151}" type="pres">
      <dgm:prSet presAssocID="{50F82A0C-ED8F-44A9-A7B0-89315E08489E}" presName="node" presStyleLbl="node1" presStyleIdx="1" presStyleCnt="7">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7"/>
      <dgm:spPr/>
    </dgm:pt>
    <dgm:pt modelId="{BE6D6F3E-9919-48EF-9615-3760B7A8F66E}" type="pres">
      <dgm:prSet presAssocID="{02DF3932-6CF1-4B8E-A9BF-EA89486F903E}" presName="node" presStyleLbl="node1" presStyleIdx="2" presStyleCnt="7" custScaleX="90909" custScaleY="90909">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7"/>
      <dgm:spPr/>
    </dgm:pt>
    <dgm:pt modelId="{4893A52E-F9D1-4B5F-BC3C-BDAEE48174E6}" type="pres">
      <dgm:prSet presAssocID="{58CCA04C-C74A-4022-B52E-C2A1151DD35B}" presName="node" presStyleLbl="node1" presStyleIdx="3" presStyleCnt="7">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7"/>
      <dgm:spPr/>
    </dgm:pt>
    <dgm:pt modelId="{7BCB6EB6-CC09-40C6-8E24-7E5D448CCA6F}" type="pres">
      <dgm:prSet presAssocID="{979F81AA-DDBF-44A6-9904-7BFB531159E1}" presName="node" presStyleLbl="node1" presStyleIdx="4" presStyleCnt="7">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7"/>
      <dgm:spPr/>
    </dgm:pt>
    <dgm:pt modelId="{B5C30E7B-2012-4477-9B47-CAEFBD03A6F8}" type="pres">
      <dgm:prSet presAssocID="{B4F54436-2CE4-44F9-9E11-9797AD221C6D}" presName="node" presStyleLbl="node1" presStyleIdx="5" presStyleCnt="7" custScaleX="90909" custScaleY="90909">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7"/>
      <dgm:spPr/>
    </dgm:pt>
    <dgm:pt modelId="{F1CECF3A-44E3-4E43-A692-86DA868B2528}" type="pres">
      <dgm:prSet presAssocID="{2E204A8A-ABDB-4EA6-8C75-4B3578FAC632}" presName="node" presStyleLbl="node1" presStyleIdx="6" presStyleCnt="7" custScaleX="100000" custScaleY="100000">
        <dgm:presLayoutVars>
          <dgm:bulletEnabled val="1"/>
        </dgm:presLayoutVars>
      </dgm:prSet>
      <dgm:spPr/>
    </dgm:pt>
    <dgm:pt modelId="{934D13A0-46D3-4638-B700-CA4C71932A6B}" type="pres">
      <dgm:prSet presAssocID="{2E204A8A-ABDB-4EA6-8C75-4B3578FAC632}" presName="spNode" presStyleCnt="0"/>
      <dgm:spPr/>
    </dgm:pt>
    <dgm:pt modelId="{CE93910E-755F-408E-A3CF-52B9026C306E}" type="pres">
      <dgm:prSet presAssocID="{7A1EAF4E-ED2B-4DE1-A2B0-73295B8EDCCC}" presName="sibTrans" presStyleLbl="sibTrans1D1" presStyleIdx="6" presStyleCnt="7"/>
      <dgm:spPr/>
    </dgm:pt>
  </dgm:ptLst>
  <dgm:cxnLst>
    <dgm:cxn modelId="{7F5C960A-CE05-46E3-8FAA-848596F98401}" type="presOf" srcId="{55ACC210-0FEC-4CE5-9D51-37F2741064E2}" destId="{481D39C9-34C4-48D2-B33B-8B9855B6F190}"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7CE2941F-465D-43F0-ACB2-C995BB53A9F9}" type="presOf" srcId="{B4F54436-2CE4-44F9-9E11-9797AD221C6D}" destId="{B5C30E7B-2012-4477-9B47-CAEFBD03A6F8}" srcOrd="0" destOrd="0" presId="urn:microsoft.com/office/officeart/2005/8/layout/cycle6"/>
    <dgm:cxn modelId="{14864C2F-EC44-43E0-BEE4-47BC68B0C1AB}" type="presOf" srcId="{02DF3932-6CF1-4B8E-A9BF-EA89486F903E}" destId="{BE6D6F3E-9919-48EF-9615-3760B7A8F66E}"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C1EC3C40-A6CA-4B99-BEBC-FE7207C7243C}" type="presOf" srcId="{3AB559C1-D1A4-43FA-9DD1-0F665A1741DB}" destId="{399A343C-DA5B-4B57-9079-7FEB57BC26EE}" srcOrd="0" destOrd="0" presId="urn:microsoft.com/office/officeart/2005/8/layout/cycle6"/>
    <dgm:cxn modelId="{10E6A449-DD75-4FBB-9094-6296A9FA564F}" type="presOf" srcId="{1063451E-2BB8-4B49-8BDE-106477CF78FF}" destId="{4C09CBC2-0DF6-4CA2-8834-FDC42239A676}" srcOrd="0" destOrd="0" presId="urn:microsoft.com/office/officeart/2005/8/layout/cycle6"/>
    <dgm:cxn modelId="{DF707858-7491-41E6-8064-C5FC2A9BB969}" type="presOf" srcId="{58CCA04C-C74A-4022-B52E-C2A1151DD35B}" destId="{4893A52E-F9D1-4B5F-BC3C-BDAEE48174E6}" srcOrd="0" destOrd="0" presId="urn:microsoft.com/office/officeart/2005/8/layout/cycle6"/>
    <dgm:cxn modelId="{7D55DE8E-70C9-4D91-9BD3-FE97A7B102F3}" type="presOf" srcId="{34226B5C-91EC-45CF-B011-B2340C7491C4}" destId="{2FCAE97D-2E7D-4EEA-9F53-050E29B433BB}" srcOrd="0" destOrd="0" presId="urn:microsoft.com/office/officeart/2005/8/layout/cycle6"/>
    <dgm:cxn modelId="{2BD94893-EE06-40EF-BB82-EEAD87CE84BF}" srcId="{54868E5A-9077-416F-B000-12B10E9B073A}" destId="{2E204A8A-ABDB-4EA6-8C75-4B3578FAC632}" srcOrd="6" destOrd="0" parTransId="{FCC3AB42-727C-4797-AFA5-9B0C854CB159}" sibTransId="{7A1EAF4E-ED2B-4DE1-A2B0-73295B8EDCCC}"/>
    <dgm:cxn modelId="{0375FD94-2900-499E-B848-B294D04EAA21}" srcId="{54868E5A-9077-416F-B000-12B10E9B073A}" destId="{F89ADAA0-3C2B-452A-A2ED-5EB487A82E30}" srcOrd="0" destOrd="0" parTransId="{5B4EC640-6B2A-4627-9BCD-8B55D3E1C9F2}" sibTransId="{34226B5C-91EC-45CF-B011-B2340C7491C4}"/>
    <dgm:cxn modelId="{8B11D695-E834-4480-BAE4-2A26D2B0EF6A}" type="presOf" srcId="{F89ADAA0-3C2B-452A-A2ED-5EB487A82E30}" destId="{1DB399C2-C44F-43FE-AC84-368A62640879}" srcOrd="0" destOrd="0" presId="urn:microsoft.com/office/officeart/2005/8/layout/cycle6"/>
    <dgm:cxn modelId="{69ACEA99-7556-4091-92C5-89678B0B5798}" type="presOf" srcId="{7A1EAF4E-ED2B-4DE1-A2B0-73295B8EDCCC}" destId="{CE93910E-755F-408E-A3CF-52B9026C306E}" srcOrd="0" destOrd="0" presId="urn:microsoft.com/office/officeart/2005/8/layout/cycle6"/>
    <dgm:cxn modelId="{245B22A9-4DEB-4FEB-8187-0B550C614B62}" type="presOf" srcId="{2E204A8A-ABDB-4EA6-8C75-4B3578FAC632}" destId="{F1CECF3A-44E3-4E43-A692-86DA868B2528}" srcOrd="0" destOrd="0" presId="urn:microsoft.com/office/officeart/2005/8/layout/cycle6"/>
    <dgm:cxn modelId="{675250AA-4BAC-4F57-A585-C2ADC0725797}" type="presOf" srcId="{979F81AA-DDBF-44A6-9904-7BFB531159E1}" destId="{7BCB6EB6-CC09-40C6-8E24-7E5D448CCA6F}" srcOrd="0" destOrd="0" presId="urn:microsoft.com/office/officeart/2005/8/layout/cycle6"/>
    <dgm:cxn modelId="{8817F2B7-AE3E-4CDA-A160-72A937FFDC36}" type="presOf" srcId="{50F82A0C-ED8F-44A9-A7B0-89315E08489E}" destId="{431520AE-621C-4B5C-923F-2CBD5DB03151}"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32B76DC7-BAD0-47E5-B8EA-CC05D69CEB05}" type="presOf" srcId="{D7AFFC8C-2B81-48EF-B277-E1E42FDE4115}" destId="{AD3F2E67-02D8-4531-B6F2-08EC5CEDCBA5}" srcOrd="0" destOrd="0" presId="urn:microsoft.com/office/officeart/2005/8/layout/cycle6"/>
    <dgm:cxn modelId="{955BBBCE-F055-414D-B3D1-A572AA6F8064}" type="presOf" srcId="{54868E5A-9077-416F-B000-12B10E9B073A}" destId="{84109E80-8CA9-45AE-A682-D57FFE1C0CA1}"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02907BF6-43B2-4A6C-9351-3F3DFF42F201}" type="presOf" srcId="{4703DE9F-318D-49C3-BC65-6EA7299A7FAB}" destId="{3A61EB1C-935F-4D92-B54E-198B71473C0B}" srcOrd="0" destOrd="0" presId="urn:microsoft.com/office/officeart/2005/8/layout/cycle6"/>
    <dgm:cxn modelId="{0AD5EB09-B70F-4FFD-8591-27BAFD45EDA0}" type="presParOf" srcId="{84109E80-8CA9-45AE-A682-D57FFE1C0CA1}" destId="{1DB399C2-C44F-43FE-AC84-368A62640879}" srcOrd="0" destOrd="0" presId="urn:microsoft.com/office/officeart/2005/8/layout/cycle6"/>
    <dgm:cxn modelId="{AE205361-B67D-4C16-90A2-F064A18693EF}" type="presParOf" srcId="{84109E80-8CA9-45AE-A682-D57FFE1C0CA1}" destId="{86D44CA1-2F25-4670-A8CE-5C69F9BA1B92}" srcOrd="1" destOrd="0" presId="urn:microsoft.com/office/officeart/2005/8/layout/cycle6"/>
    <dgm:cxn modelId="{19F6A787-3BE6-4C4E-85AD-FD65FC707448}" type="presParOf" srcId="{84109E80-8CA9-45AE-A682-D57FFE1C0CA1}" destId="{2FCAE97D-2E7D-4EEA-9F53-050E29B433BB}" srcOrd="2" destOrd="0" presId="urn:microsoft.com/office/officeart/2005/8/layout/cycle6"/>
    <dgm:cxn modelId="{E77515D1-094D-49B7-9189-C705A65108C5}" type="presParOf" srcId="{84109E80-8CA9-45AE-A682-D57FFE1C0CA1}" destId="{431520AE-621C-4B5C-923F-2CBD5DB03151}" srcOrd="3" destOrd="0" presId="urn:microsoft.com/office/officeart/2005/8/layout/cycle6"/>
    <dgm:cxn modelId="{4ED69D36-339A-48D6-8BAF-5B97F2DC2B6D}" type="presParOf" srcId="{84109E80-8CA9-45AE-A682-D57FFE1C0CA1}" destId="{3717958B-1802-4FD8-AA5A-B08DCF1EEE5C}" srcOrd="4" destOrd="0" presId="urn:microsoft.com/office/officeart/2005/8/layout/cycle6"/>
    <dgm:cxn modelId="{EBE41BA5-B370-49A1-BB63-83A657F0BBEE}" type="presParOf" srcId="{84109E80-8CA9-45AE-A682-D57FFE1C0CA1}" destId="{399A343C-DA5B-4B57-9079-7FEB57BC26EE}" srcOrd="5" destOrd="0" presId="urn:microsoft.com/office/officeart/2005/8/layout/cycle6"/>
    <dgm:cxn modelId="{611E5CEC-69F6-4BF9-B3C2-165D12980E07}" type="presParOf" srcId="{84109E80-8CA9-45AE-A682-D57FFE1C0CA1}" destId="{BE6D6F3E-9919-48EF-9615-3760B7A8F66E}" srcOrd="6" destOrd="0" presId="urn:microsoft.com/office/officeart/2005/8/layout/cycle6"/>
    <dgm:cxn modelId="{9382DD08-9590-44AD-A40E-510DC65D306E}" type="presParOf" srcId="{84109E80-8CA9-45AE-A682-D57FFE1C0CA1}" destId="{2786E5BE-6865-41AD-9DD2-5E9BE4B779A7}" srcOrd="7" destOrd="0" presId="urn:microsoft.com/office/officeart/2005/8/layout/cycle6"/>
    <dgm:cxn modelId="{28DAD6C8-D3FD-4058-B425-1686AA67407A}" type="presParOf" srcId="{84109E80-8CA9-45AE-A682-D57FFE1C0CA1}" destId="{AD3F2E67-02D8-4531-B6F2-08EC5CEDCBA5}" srcOrd="8" destOrd="0" presId="urn:microsoft.com/office/officeart/2005/8/layout/cycle6"/>
    <dgm:cxn modelId="{2EF88FFE-B62D-4FA1-85A4-0A4334CDA57F}" type="presParOf" srcId="{84109E80-8CA9-45AE-A682-D57FFE1C0CA1}" destId="{4893A52E-F9D1-4B5F-BC3C-BDAEE48174E6}" srcOrd="9" destOrd="0" presId="urn:microsoft.com/office/officeart/2005/8/layout/cycle6"/>
    <dgm:cxn modelId="{8FD72D67-A7F8-45EC-8A91-F21D43B45C42}" type="presParOf" srcId="{84109E80-8CA9-45AE-A682-D57FFE1C0CA1}" destId="{4D144993-E12B-4735-B6FD-6EC75B2738A8}" srcOrd="10" destOrd="0" presId="urn:microsoft.com/office/officeart/2005/8/layout/cycle6"/>
    <dgm:cxn modelId="{4A586523-F5C9-47A1-8060-CB4CED201731}" type="presParOf" srcId="{84109E80-8CA9-45AE-A682-D57FFE1C0CA1}" destId="{481D39C9-34C4-48D2-B33B-8B9855B6F190}" srcOrd="11" destOrd="0" presId="urn:microsoft.com/office/officeart/2005/8/layout/cycle6"/>
    <dgm:cxn modelId="{80F5E84A-1BCC-460C-AD7B-1AD59FF8395E}" type="presParOf" srcId="{84109E80-8CA9-45AE-A682-D57FFE1C0CA1}" destId="{7BCB6EB6-CC09-40C6-8E24-7E5D448CCA6F}" srcOrd="12" destOrd="0" presId="urn:microsoft.com/office/officeart/2005/8/layout/cycle6"/>
    <dgm:cxn modelId="{C3B63F13-0F5C-42F9-A2D6-3D4E8707F973}" type="presParOf" srcId="{84109E80-8CA9-45AE-A682-D57FFE1C0CA1}" destId="{35172343-BF4A-4849-8762-15CF2FC442CD}" srcOrd="13" destOrd="0" presId="urn:microsoft.com/office/officeart/2005/8/layout/cycle6"/>
    <dgm:cxn modelId="{BCCAC3CA-3D30-474C-98A5-14264B6DC4B9}" type="presParOf" srcId="{84109E80-8CA9-45AE-A682-D57FFE1C0CA1}" destId="{4C09CBC2-0DF6-4CA2-8834-FDC42239A676}" srcOrd="14" destOrd="0" presId="urn:microsoft.com/office/officeart/2005/8/layout/cycle6"/>
    <dgm:cxn modelId="{E719B6C9-BE6B-47E1-A166-1636C76507A8}" type="presParOf" srcId="{84109E80-8CA9-45AE-A682-D57FFE1C0CA1}" destId="{B5C30E7B-2012-4477-9B47-CAEFBD03A6F8}" srcOrd="15" destOrd="0" presId="urn:microsoft.com/office/officeart/2005/8/layout/cycle6"/>
    <dgm:cxn modelId="{0858AB4A-5B90-41D1-A10A-1345E6137A0B}" type="presParOf" srcId="{84109E80-8CA9-45AE-A682-D57FFE1C0CA1}" destId="{4374FEFE-1D03-4396-B457-097BC541C7C2}" srcOrd="16" destOrd="0" presId="urn:microsoft.com/office/officeart/2005/8/layout/cycle6"/>
    <dgm:cxn modelId="{2DEB2A6C-2500-4A7E-B708-BDD9227C4743}" type="presParOf" srcId="{84109E80-8CA9-45AE-A682-D57FFE1C0CA1}" destId="{3A61EB1C-935F-4D92-B54E-198B71473C0B}" srcOrd="17" destOrd="0" presId="urn:microsoft.com/office/officeart/2005/8/layout/cycle6"/>
    <dgm:cxn modelId="{8CAE5301-A77E-4E86-BAD8-474089EAAC24}" type="presParOf" srcId="{84109E80-8CA9-45AE-A682-D57FFE1C0CA1}" destId="{F1CECF3A-44E3-4E43-A692-86DA868B2528}" srcOrd="18" destOrd="0" presId="urn:microsoft.com/office/officeart/2005/8/layout/cycle6"/>
    <dgm:cxn modelId="{9A405191-C6F8-4D87-ABD8-C3DE5FEF2ECA}" type="presParOf" srcId="{84109E80-8CA9-45AE-A682-D57FFE1C0CA1}" destId="{934D13A0-46D3-4638-B700-CA4C71932A6B}" srcOrd="19" destOrd="0" presId="urn:microsoft.com/office/officeart/2005/8/layout/cycle6"/>
    <dgm:cxn modelId="{2006560F-C9F8-4B87-BEFE-BEF6935F82CE}" type="presParOf" srcId="{84109E80-8CA9-45AE-A682-D57FFE1C0CA1}" destId="{CE93910E-755F-408E-A3CF-52B9026C306E}" srcOrd="20" destOrd="0" presId="urn:microsoft.com/office/officeart/2005/8/layout/cycle6"/>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68E5A-9077-416F-B000-12B10E9B073A}" type="doc">
      <dgm:prSet loTypeId="urn:microsoft.com/office/officeart/2005/8/layout/cycle6" loCatId="relationship" qsTypeId="urn:microsoft.com/office/officeart/2005/8/quickstyle/simple1" qsCatId="simple" csTypeId="urn:microsoft.com/office/officeart/2005/8/colors/accent0_3" csCatId="mainScheme" phldr="1"/>
      <dgm:spPr/>
      <dgm:t>
        <a:bodyPr/>
        <a:lstStyle/>
        <a:p>
          <a:endParaRPr lang="en-US"/>
        </a:p>
      </dgm:t>
    </dgm:pt>
    <dgm:pt modelId="{F89ADAA0-3C2B-452A-A2ED-5EB487A82E30}">
      <dgm:prSet phldrT="[Text]" custT="1"/>
      <dgm:spPr/>
      <dgm:t>
        <a:bodyPr/>
        <a:lstStyle/>
        <a:p>
          <a:r>
            <a:rPr lang="ja-JP" sz="1200" b="0">
              <a:latin typeface="Arial" panose="020B0604020202020204" pitchFamily="34" charset="0"/>
              <a:cs typeface="Arial" panose="020B0604020202020204" pitchFamily="34" charset="0"/>
            </a:rPr>
            <a:t>意欲の喚起</a:t>
          </a:r>
        </a:p>
      </dgm:t>
    </dgm:pt>
    <dgm:pt modelId="{5B4EC640-6B2A-4627-9BCD-8B55D3E1C9F2}" type="parTrans" cxnId="{0375FD94-2900-499E-B848-B294D04EAA21}">
      <dgm:prSet/>
      <dgm:spPr/>
      <dgm:t>
        <a:bodyPr/>
        <a:lstStyle/>
        <a:p>
          <a:endParaRPr lang="en-US"/>
        </a:p>
      </dgm:t>
    </dgm:pt>
    <dgm:pt modelId="{34226B5C-91EC-45CF-B011-B2340C7491C4}" type="sibTrans" cxnId="{0375FD94-2900-499E-B848-B294D04EAA21}">
      <dgm:prSet/>
      <dgm:spPr/>
      <dgm:t>
        <a:bodyPr/>
        <a:lstStyle/>
        <a:p>
          <a:endParaRPr lang="en-US">
            <a:solidFill>
              <a:srgbClr val="00B0F0"/>
            </a:solidFill>
          </a:endParaRPr>
        </a:p>
      </dgm:t>
    </dgm:pt>
    <dgm:pt modelId="{50F82A0C-ED8F-44A9-A7B0-89315E08489E}">
      <dgm:prSet phldrT="[Text]" custT="1"/>
      <dgm:spPr/>
      <dgm:t>
        <a:bodyPr/>
        <a:lstStyle/>
        <a:p>
          <a:r>
            <a:rPr lang="ja-JP" sz="1200" b="0">
              <a:latin typeface="Arial" panose="020B0604020202020204" pitchFamily="34" charset="0"/>
              <a:cs typeface="Arial" panose="020B0604020202020204" pitchFamily="34" charset="0"/>
            </a:rPr>
            <a:t>研修を提供</a:t>
          </a:r>
        </a:p>
      </dgm:t>
    </dgm:pt>
    <dgm:pt modelId="{C560D3F2-49A3-4EDD-B2FE-C939F3F7DD73}" type="parTrans" cxnId="{9B29A414-AB83-4BB4-9ED9-6A061490CC28}">
      <dgm:prSet/>
      <dgm:spPr/>
      <dgm:t>
        <a:bodyPr/>
        <a:lstStyle/>
        <a:p>
          <a:endParaRPr lang="en-US"/>
        </a:p>
      </dgm:t>
    </dgm:pt>
    <dgm:pt modelId="{3AB559C1-D1A4-43FA-9DD1-0F665A1741DB}" type="sibTrans" cxnId="{9B29A414-AB83-4BB4-9ED9-6A061490CC28}">
      <dgm:prSet/>
      <dgm:spPr/>
      <dgm:t>
        <a:bodyPr/>
        <a:lstStyle/>
        <a:p>
          <a:endParaRPr lang="en-US"/>
        </a:p>
      </dgm:t>
    </dgm:pt>
    <dgm:pt modelId="{02DF3932-6CF1-4B8E-A9BF-EA89486F903E}">
      <dgm:prSet phldrT="[Text]" custT="1"/>
      <dgm:spPr/>
      <dgm:t>
        <a:bodyPr/>
        <a:lstStyle/>
        <a:p>
          <a:r>
            <a:rPr lang="ja-JP" sz="1200" b="0">
              <a:latin typeface="Arial" panose="020B0604020202020204" pitchFamily="34" charset="0"/>
              <a:cs typeface="Arial" panose="020B0604020202020204" pitchFamily="34" charset="0"/>
            </a:rPr>
            <a:t>コミュニケーション</a:t>
          </a:r>
        </a:p>
      </dgm:t>
    </dgm:pt>
    <dgm:pt modelId="{07D1796A-3245-431C-9265-86E5154BAABF}" type="parTrans" cxnId="{395F0DC7-9188-4003-9970-8B0B55106E02}">
      <dgm:prSet/>
      <dgm:spPr/>
      <dgm:t>
        <a:bodyPr/>
        <a:lstStyle/>
        <a:p>
          <a:endParaRPr lang="en-US"/>
        </a:p>
      </dgm:t>
    </dgm:pt>
    <dgm:pt modelId="{D7AFFC8C-2B81-48EF-B277-E1E42FDE4115}" type="sibTrans" cxnId="{395F0DC7-9188-4003-9970-8B0B55106E02}">
      <dgm:prSet/>
      <dgm:spPr/>
      <dgm:t>
        <a:bodyPr/>
        <a:lstStyle/>
        <a:p>
          <a:endParaRPr lang="en-US"/>
        </a:p>
      </dgm:t>
    </dgm:pt>
    <dgm:pt modelId="{58CCA04C-C74A-4022-B52E-C2A1151DD35B}">
      <dgm:prSet phldrT="[Text]" custT="1"/>
      <dgm:spPr/>
      <dgm:t>
        <a:bodyPr/>
        <a:lstStyle/>
        <a:p>
          <a:r>
            <a:rPr lang="ja-JP" sz="1200" b="0">
              <a:latin typeface="Arial" panose="020B0604020202020204" pitchFamily="34" charset="0"/>
              <a:cs typeface="Arial" panose="020B0604020202020204" pitchFamily="34" charset="0"/>
            </a:rPr>
            <a:t>観察</a:t>
          </a:r>
        </a:p>
      </dgm:t>
    </dgm:pt>
    <dgm:pt modelId="{41113E3B-BC74-4DA4-AB72-40CDA6C2700C}" type="parTrans" cxnId="{E43EEAF1-A207-4AF0-982F-27FCDFE5FED2}">
      <dgm:prSet/>
      <dgm:spPr/>
      <dgm:t>
        <a:bodyPr/>
        <a:lstStyle/>
        <a:p>
          <a:endParaRPr lang="en-US"/>
        </a:p>
      </dgm:t>
    </dgm:pt>
    <dgm:pt modelId="{55ACC210-0FEC-4CE5-9D51-37F2741064E2}" type="sibTrans" cxnId="{E43EEAF1-A207-4AF0-982F-27FCDFE5FED2}">
      <dgm:prSet/>
      <dgm:spPr/>
      <dgm:t>
        <a:bodyPr/>
        <a:lstStyle/>
        <a:p>
          <a:endParaRPr lang="en-US"/>
        </a:p>
      </dgm:t>
    </dgm:pt>
    <dgm:pt modelId="{979F81AA-DDBF-44A6-9904-7BFB531159E1}">
      <dgm:prSet phldrT="[Text]" custT="1"/>
      <dgm:spPr/>
      <dgm:t>
        <a:bodyPr/>
        <a:lstStyle/>
        <a:p>
          <a:r>
            <a:rPr lang="ja-JP" sz="1200" b="0">
              <a:latin typeface="Arial" panose="020B0604020202020204" pitchFamily="34" charset="0"/>
              <a:cs typeface="Arial" panose="020B0604020202020204" pitchFamily="34" charset="0"/>
            </a:rPr>
            <a:t>計画立案</a:t>
          </a:r>
        </a:p>
      </dgm:t>
    </dgm:pt>
    <dgm:pt modelId="{73CAD9D7-D4E3-43DA-BC04-5BFFA11D31F9}" type="parTrans" cxnId="{BDB4103B-46CB-4569-9AB3-E46C78A50A64}">
      <dgm:prSet/>
      <dgm:spPr/>
      <dgm:t>
        <a:bodyPr/>
        <a:lstStyle/>
        <a:p>
          <a:endParaRPr lang="en-US"/>
        </a:p>
      </dgm:t>
    </dgm:pt>
    <dgm:pt modelId="{1063451E-2BB8-4B49-8BDE-106477CF78FF}" type="sibTrans" cxnId="{BDB4103B-46CB-4569-9AB3-E46C78A50A64}">
      <dgm:prSet/>
      <dgm:spPr/>
      <dgm:t>
        <a:bodyPr/>
        <a:lstStyle/>
        <a:p>
          <a:endParaRPr lang="en-US"/>
        </a:p>
      </dgm:t>
    </dgm:pt>
    <dgm:pt modelId="{B4F54436-2CE4-44F9-9E11-9797AD221C6D}">
      <dgm:prSet phldrT="[Text]" custT="1"/>
      <dgm:spPr/>
      <dgm:t>
        <a:bodyPr/>
        <a:lstStyle/>
        <a:p>
          <a:pPr algn="ctr"/>
          <a:r>
            <a:rPr lang="ja-JP" sz="1200" b="0">
              <a:latin typeface="Arial" panose="020B0604020202020204" pitchFamily="34" charset="0"/>
              <a:cs typeface="Arial" panose="020B0604020202020204" pitchFamily="34" charset="0"/>
            </a:rPr>
            <a:t>チーム作り</a:t>
          </a:r>
        </a:p>
      </dgm:t>
    </dgm:pt>
    <dgm:pt modelId="{DCE60B58-1987-4241-B60B-39B64C320056}" type="parTrans" cxnId="{B54AFCBF-5A1B-4100-89D9-CCA7941EA3C5}">
      <dgm:prSet/>
      <dgm:spPr/>
      <dgm:t>
        <a:bodyPr/>
        <a:lstStyle/>
        <a:p>
          <a:endParaRPr lang="en-US"/>
        </a:p>
      </dgm:t>
    </dgm:pt>
    <dgm:pt modelId="{4703DE9F-318D-49C3-BC65-6EA7299A7FAB}" type="sibTrans" cxnId="{B54AFCBF-5A1B-4100-89D9-CCA7941EA3C5}">
      <dgm:prSet/>
      <dgm:spPr/>
      <dgm:t>
        <a:bodyPr/>
        <a:lstStyle/>
        <a:p>
          <a:endParaRPr lang="en-US"/>
        </a:p>
      </dgm:t>
    </dgm:pt>
    <dgm:pt modelId="{84109E80-8CA9-45AE-A682-D57FFE1C0CA1}" type="pres">
      <dgm:prSet presAssocID="{54868E5A-9077-416F-B000-12B10E9B073A}" presName="cycle" presStyleCnt="0">
        <dgm:presLayoutVars>
          <dgm:dir/>
          <dgm:resizeHandles val="exact"/>
        </dgm:presLayoutVars>
      </dgm:prSet>
      <dgm:spPr/>
    </dgm:pt>
    <dgm:pt modelId="{1DB399C2-C44F-43FE-AC84-368A62640879}" type="pres">
      <dgm:prSet presAssocID="{F89ADAA0-3C2B-452A-A2ED-5EB487A82E30}" presName="node" presStyleLbl="node1" presStyleIdx="0" presStyleCnt="6" custScaleX="119817" custScaleY="133100" custRadScaleRad="100174" custRadScaleInc="-16882">
        <dgm:presLayoutVars>
          <dgm:bulletEnabled val="1"/>
        </dgm:presLayoutVars>
      </dgm:prSet>
      <dgm:spPr/>
    </dgm:pt>
    <dgm:pt modelId="{86D44CA1-2F25-4670-A8CE-5C69F9BA1B92}" type="pres">
      <dgm:prSet presAssocID="{F89ADAA0-3C2B-452A-A2ED-5EB487A82E30}" presName="spNode" presStyleCnt="0"/>
      <dgm:spPr/>
    </dgm:pt>
    <dgm:pt modelId="{2FCAE97D-2E7D-4EEA-9F53-050E29B433BB}" type="pres">
      <dgm:prSet presAssocID="{34226B5C-91EC-45CF-B011-B2340C7491C4}" presName="sibTrans" presStyleLbl="sibTrans1D1" presStyleIdx="0" presStyleCnt="6"/>
      <dgm:spPr/>
    </dgm:pt>
    <dgm:pt modelId="{431520AE-621C-4B5C-923F-2CBD5DB03151}" type="pres">
      <dgm:prSet presAssocID="{50F82A0C-ED8F-44A9-A7B0-89315E08489E}" presName="node" presStyleLbl="node1" presStyleIdx="1" presStyleCnt="6" custScaleX="135177" custScaleY="121000" custRadScaleRad="89198" custRadScaleInc="9895">
        <dgm:presLayoutVars>
          <dgm:bulletEnabled val="1"/>
        </dgm:presLayoutVars>
      </dgm:prSet>
      <dgm:spPr/>
    </dgm:pt>
    <dgm:pt modelId="{3717958B-1802-4FD8-AA5A-B08DCF1EEE5C}" type="pres">
      <dgm:prSet presAssocID="{50F82A0C-ED8F-44A9-A7B0-89315E08489E}" presName="spNode" presStyleCnt="0"/>
      <dgm:spPr/>
    </dgm:pt>
    <dgm:pt modelId="{399A343C-DA5B-4B57-9079-7FEB57BC26EE}" type="pres">
      <dgm:prSet presAssocID="{3AB559C1-D1A4-43FA-9DD1-0F665A1741DB}" presName="sibTrans" presStyleLbl="sibTrans1D1" presStyleIdx="1" presStyleCnt="6"/>
      <dgm:spPr/>
    </dgm:pt>
    <dgm:pt modelId="{BE6D6F3E-9919-48EF-9615-3760B7A8F66E}" type="pres">
      <dgm:prSet presAssocID="{02DF3932-6CF1-4B8E-A9BF-EA89486F903E}" presName="node" presStyleLbl="node1" presStyleIdx="2" presStyleCnt="6" custScaleX="145792" custScaleY="106262">
        <dgm:presLayoutVars>
          <dgm:bulletEnabled val="1"/>
        </dgm:presLayoutVars>
      </dgm:prSet>
      <dgm:spPr/>
    </dgm:pt>
    <dgm:pt modelId="{2786E5BE-6865-41AD-9DD2-5E9BE4B779A7}" type="pres">
      <dgm:prSet presAssocID="{02DF3932-6CF1-4B8E-A9BF-EA89486F903E}" presName="spNode" presStyleCnt="0"/>
      <dgm:spPr/>
    </dgm:pt>
    <dgm:pt modelId="{AD3F2E67-02D8-4531-B6F2-08EC5CEDCBA5}" type="pres">
      <dgm:prSet presAssocID="{D7AFFC8C-2B81-48EF-B277-E1E42FDE4115}" presName="sibTrans" presStyleLbl="sibTrans1D1" presStyleIdx="2" presStyleCnt="6"/>
      <dgm:spPr/>
    </dgm:pt>
    <dgm:pt modelId="{4893A52E-F9D1-4B5F-BC3C-BDAEE48174E6}" type="pres">
      <dgm:prSet presAssocID="{58CCA04C-C74A-4022-B52E-C2A1151DD35B}" presName="node" presStyleLbl="node1" presStyleIdx="3" presStyleCnt="6" custScaleX="135177" custScaleY="121000" custRadScaleRad="120011" custRadScaleInc="-4136">
        <dgm:presLayoutVars>
          <dgm:bulletEnabled val="1"/>
        </dgm:presLayoutVars>
      </dgm:prSet>
      <dgm:spPr/>
    </dgm:pt>
    <dgm:pt modelId="{4D144993-E12B-4735-B6FD-6EC75B2738A8}" type="pres">
      <dgm:prSet presAssocID="{58CCA04C-C74A-4022-B52E-C2A1151DD35B}" presName="spNode" presStyleCnt="0"/>
      <dgm:spPr/>
    </dgm:pt>
    <dgm:pt modelId="{481D39C9-34C4-48D2-B33B-8B9855B6F190}" type="pres">
      <dgm:prSet presAssocID="{55ACC210-0FEC-4CE5-9D51-37F2741064E2}" presName="sibTrans" presStyleLbl="sibTrans1D1" presStyleIdx="3" presStyleCnt="6"/>
      <dgm:spPr/>
    </dgm:pt>
    <dgm:pt modelId="{7BCB6EB6-CC09-40C6-8E24-7E5D448CCA6F}" type="pres">
      <dgm:prSet presAssocID="{979F81AA-DDBF-44A6-9904-7BFB531159E1}" presName="node" presStyleLbl="node1" presStyleIdx="4" presStyleCnt="6" custScaleX="130067" custScaleY="106262">
        <dgm:presLayoutVars>
          <dgm:bulletEnabled val="1"/>
        </dgm:presLayoutVars>
      </dgm:prSet>
      <dgm:spPr/>
    </dgm:pt>
    <dgm:pt modelId="{35172343-BF4A-4849-8762-15CF2FC442CD}" type="pres">
      <dgm:prSet presAssocID="{979F81AA-DDBF-44A6-9904-7BFB531159E1}" presName="spNode" presStyleCnt="0"/>
      <dgm:spPr/>
    </dgm:pt>
    <dgm:pt modelId="{4C09CBC2-0DF6-4CA2-8834-FDC42239A676}" type="pres">
      <dgm:prSet presAssocID="{1063451E-2BB8-4B49-8BDE-106477CF78FF}" presName="sibTrans" presStyleLbl="sibTrans1D1" presStyleIdx="4" presStyleCnt="6"/>
      <dgm:spPr/>
    </dgm:pt>
    <dgm:pt modelId="{B5C30E7B-2012-4477-9B47-CAEFBD03A6F8}" type="pres">
      <dgm:prSet presAssocID="{B4F54436-2CE4-44F9-9E11-9797AD221C6D}" presName="node" presStyleLbl="node1" presStyleIdx="5" presStyleCnt="6" custScaleX="135177" custScaleY="121000" custRadScaleRad="94753" custRadScaleInc="-18761">
        <dgm:presLayoutVars>
          <dgm:bulletEnabled val="1"/>
        </dgm:presLayoutVars>
      </dgm:prSet>
      <dgm:spPr/>
    </dgm:pt>
    <dgm:pt modelId="{4374FEFE-1D03-4396-B457-097BC541C7C2}" type="pres">
      <dgm:prSet presAssocID="{B4F54436-2CE4-44F9-9E11-9797AD221C6D}" presName="spNode" presStyleCnt="0"/>
      <dgm:spPr/>
    </dgm:pt>
    <dgm:pt modelId="{3A61EB1C-935F-4D92-B54E-198B71473C0B}" type="pres">
      <dgm:prSet presAssocID="{4703DE9F-318D-49C3-BC65-6EA7299A7FAB}" presName="sibTrans" presStyleLbl="sibTrans1D1" presStyleIdx="5" presStyleCnt="6"/>
      <dgm:spPr/>
    </dgm:pt>
  </dgm:ptLst>
  <dgm:cxnLst>
    <dgm:cxn modelId="{FFE3A60F-D201-4039-B7B6-9B640D859FB7}" type="presOf" srcId="{B4F54436-2CE4-44F9-9E11-9797AD221C6D}" destId="{B5C30E7B-2012-4477-9B47-CAEFBD03A6F8}" srcOrd="0" destOrd="0" presId="urn:microsoft.com/office/officeart/2005/8/layout/cycle6"/>
    <dgm:cxn modelId="{9B29A414-AB83-4BB4-9ED9-6A061490CC28}" srcId="{54868E5A-9077-416F-B000-12B10E9B073A}" destId="{50F82A0C-ED8F-44A9-A7B0-89315E08489E}" srcOrd="1" destOrd="0" parTransId="{C560D3F2-49A3-4EDD-B2FE-C939F3F7DD73}" sibTransId="{3AB559C1-D1A4-43FA-9DD1-0F665A1741DB}"/>
    <dgm:cxn modelId="{3BA55025-F427-4991-8884-E35957548C0E}" type="presOf" srcId="{4703DE9F-318D-49C3-BC65-6EA7299A7FAB}" destId="{3A61EB1C-935F-4D92-B54E-198B71473C0B}" srcOrd="0" destOrd="0" presId="urn:microsoft.com/office/officeart/2005/8/layout/cycle6"/>
    <dgm:cxn modelId="{BDB4103B-46CB-4569-9AB3-E46C78A50A64}" srcId="{54868E5A-9077-416F-B000-12B10E9B073A}" destId="{979F81AA-DDBF-44A6-9904-7BFB531159E1}" srcOrd="4" destOrd="0" parTransId="{73CAD9D7-D4E3-43DA-BC04-5BFFA11D31F9}" sibTransId="{1063451E-2BB8-4B49-8BDE-106477CF78FF}"/>
    <dgm:cxn modelId="{A561E93E-A5A7-4B64-B14C-9CAE6DCB2635}" type="presOf" srcId="{54868E5A-9077-416F-B000-12B10E9B073A}" destId="{84109E80-8CA9-45AE-A682-D57FFE1C0CA1}" srcOrd="0" destOrd="0" presId="urn:microsoft.com/office/officeart/2005/8/layout/cycle6"/>
    <dgm:cxn modelId="{7FD4A26D-0459-480D-B4C4-D9780CE106CC}" type="presOf" srcId="{1063451E-2BB8-4B49-8BDE-106477CF78FF}" destId="{4C09CBC2-0DF6-4CA2-8834-FDC42239A676}" srcOrd="0" destOrd="0" presId="urn:microsoft.com/office/officeart/2005/8/layout/cycle6"/>
    <dgm:cxn modelId="{EF168854-283D-4883-9B5C-82D19F5837A1}" type="presOf" srcId="{3AB559C1-D1A4-43FA-9DD1-0F665A1741DB}" destId="{399A343C-DA5B-4B57-9079-7FEB57BC26EE}" srcOrd="0" destOrd="0" presId="urn:microsoft.com/office/officeart/2005/8/layout/cycle6"/>
    <dgm:cxn modelId="{006F2A55-12CD-4649-82D9-7FD5852E66D3}" type="presOf" srcId="{02DF3932-6CF1-4B8E-A9BF-EA89486F903E}" destId="{BE6D6F3E-9919-48EF-9615-3760B7A8F66E}" srcOrd="0" destOrd="0" presId="urn:microsoft.com/office/officeart/2005/8/layout/cycle6"/>
    <dgm:cxn modelId="{7AED4888-0DB1-43A0-A0D2-F5D73E0DC488}" type="presOf" srcId="{F89ADAA0-3C2B-452A-A2ED-5EB487A82E30}" destId="{1DB399C2-C44F-43FE-AC84-368A62640879}" srcOrd="0" destOrd="0" presId="urn:microsoft.com/office/officeart/2005/8/layout/cycle6"/>
    <dgm:cxn modelId="{0375FD94-2900-499E-B848-B294D04EAA21}" srcId="{54868E5A-9077-416F-B000-12B10E9B073A}" destId="{F89ADAA0-3C2B-452A-A2ED-5EB487A82E30}" srcOrd="0" destOrd="0" parTransId="{5B4EC640-6B2A-4627-9BCD-8B55D3E1C9F2}" sibTransId="{34226B5C-91EC-45CF-B011-B2340C7491C4}"/>
    <dgm:cxn modelId="{8AEE1AB2-8608-46F9-9BD6-B3FD524371E7}" type="presOf" srcId="{58CCA04C-C74A-4022-B52E-C2A1151DD35B}" destId="{4893A52E-F9D1-4B5F-BC3C-BDAEE48174E6}" srcOrd="0" destOrd="0" presId="urn:microsoft.com/office/officeart/2005/8/layout/cycle6"/>
    <dgm:cxn modelId="{6C6F34B4-AF23-4594-B930-80A18D9BD7CF}" type="presOf" srcId="{979F81AA-DDBF-44A6-9904-7BFB531159E1}" destId="{7BCB6EB6-CC09-40C6-8E24-7E5D448CCA6F}" srcOrd="0" destOrd="0" presId="urn:microsoft.com/office/officeart/2005/8/layout/cycle6"/>
    <dgm:cxn modelId="{B54AFCBF-5A1B-4100-89D9-CCA7941EA3C5}" srcId="{54868E5A-9077-416F-B000-12B10E9B073A}" destId="{B4F54436-2CE4-44F9-9E11-9797AD221C6D}" srcOrd="5" destOrd="0" parTransId="{DCE60B58-1987-4241-B60B-39B64C320056}" sibTransId="{4703DE9F-318D-49C3-BC65-6EA7299A7FAB}"/>
    <dgm:cxn modelId="{395F0DC7-9188-4003-9970-8B0B55106E02}" srcId="{54868E5A-9077-416F-B000-12B10E9B073A}" destId="{02DF3932-6CF1-4B8E-A9BF-EA89486F903E}" srcOrd="2" destOrd="0" parTransId="{07D1796A-3245-431C-9265-86E5154BAABF}" sibTransId="{D7AFFC8C-2B81-48EF-B277-E1E42FDE4115}"/>
    <dgm:cxn modelId="{44A481CB-E73A-430C-B045-6F6B9216B9FA}" type="presOf" srcId="{34226B5C-91EC-45CF-B011-B2340C7491C4}" destId="{2FCAE97D-2E7D-4EEA-9F53-050E29B433BB}" srcOrd="0" destOrd="0" presId="urn:microsoft.com/office/officeart/2005/8/layout/cycle6"/>
    <dgm:cxn modelId="{C7BF7BEE-5553-4A81-9998-7589B31B0258}" type="presOf" srcId="{D7AFFC8C-2B81-48EF-B277-E1E42FDE4115}" destId="{AD3F2E67-02D8-4531-B6F2-08EC5CEDCBA5}" srcOrd="0" destOrd="0" presId="urn:microsoft.com/office/officeart/2005/8/layout/cycle6"/>
    <dgm:cxn modelId="{E43EEAF1-A207-4AF0-982F-27FCDFE5FED2}" srcId="{54868E5A-9077-416F-B000-12B10E9B073A}" destId="{58CCA04C-C74A-4022-B52E-C2A1151DD35B}" srcOrd="3" destOrd="0" parTransId="{41113E3B-BC74-4DA4-AB72-40CDA6C2700C}" sibTransId="{55ACC210-0FEC-4CE5-9D51-37F2741064E2}"/>
    <dgm:cxn modelId="{88F6D2F2-7943-4090-A2CC-EB30FCBB0C1D}" type="presOf" srcId="{50F82A0C-ED8F-44A9-A7B0-89315E08489E}" destId="{431520AE-621C-4B5C-923F-2CBD5DB03151}" srcOrd="0" destOrd="0" presId="urn:microsoft.com/office/officeart/2005/8/layout/cycle6"/>
    <dgm:cxn modelId="{0CAFF4F4-8F9E-4A00-9B28-C70F5D1BCEB9}" type="presOf" srcId="{55ACC210-0FEC-4CE5-9D51-37F2741064E2}" destId="{481D39C9-34C4-48D2-B33B-8B9855B6F190}" srcOrd="0" destOrd="0" presId="urn:microsoft.com/office/officeart/2005/8/layout/cycle6"/>
    <dgm:cxn modelId="{850EF8C1-B481-4C87-BB56-4F74A5069DB2}" type="presParOf" srcId="{84109E80-8CA9-45AE-A682-D57FFE1C0CA1}" destId="{1DB399C2-C44F-43FE-AC84-368A62640879}" srcOrd="0" destOrd="0" presId="urn:microsoft.com/office/officeart/2005/8/layout/cycle6"/>
    <dgm:cxn modelId="{7C6888A8-908D-4381-8762-5A1D33EF0054}" type="presParOf" srcId="{84109E80-8CA9-45AE-A682-D57FFE1C0CA1}" destId="{86D44CA1-2F25-4670-A8CE-5C69F9BA1B92}" srcOrd="1" destOrd="0" presId="urn:microsoft.com/office/officeart/2005/8/layout/cycle6"/>
    <dgm:cxn modelId="{A497824F-693C-48E3-ADE8-4A588FD4F00E}" type="presParOf" srcId="{84109E80-8CA9-45AE-A682-D57FFE1C0CA1}" destId="{2FCAE97D-2E7D-4EEA-9F53-050E29B433BB}" srcOrd="2" destOrd="0" presId="urn:microsoft.com/office/officeart/2005/8/layout/cycle6"/>
    <dgm:cxn modelId="{5FC5927B-0819-40BE-99DE-4088726559C3}" type="presParOf" srcId="{84109E80-8CA9-45AE-A682-D57FFE1C0CA1}" destId="{431520AE-621C-4B5C-923F-2CBD5DB03151}" srcOrd="3" destOrd="0" presId="urn:microsoft.com/office/officeart/2005/8/layout/cycle6"/>
    <dgm:cxn modelId="{6CBF84E6-927D-4033-BF37-CA2ADF38D97C}" type="presParOf" srcId="{84109E80-8CA9-45AE-A682-D57FFE1C0CA1}" destId="{3717958B-1802-4FD8-AA5A-B08DCF1EEE5C}" srcOrd="4" destOrd="0" presId="urn:microsoft.com/office/officeart/2005/8/layout/cycle6"/>
    <dgm:cxn modelId="{E4130A0F-E743-4732-94E0-B1B08639261A}" type="presParOf" srcId="{84109E80-8CA9-45AE-A682-D57FFE1C0CA1}" destId="{399A343C-DA5B-4B57-9079-7FEB57BC26EE}" srcOrd="5" destOrd="0" presId="urn:microsoft.com/office/officeart/2005/8/layout/cycle6"/>
    <dgm:cxn modelId="{BDC69FA8-15E1-4633-B8CD-764A5FD64412}" type="presParOf" srcId="{84109E80-8CA9-45AE-A682-D57FFE1C0CA1}" destId="{BE6D6F3E-9919-48EF-9615-3760B7A8F66E}" srcOrd="6" destOrd="0" presId="urn:microsoft.com/office/officeart/2005/8/layout/cycle6"/>
    <dgm:cxn modelId="{4C825CA7-AAC8-47B0-967D-B7821B5CFD7B}" type="presParOf" srcId="{84109E80-8CA9-45AE-A682-D57FFE1C0CA1}" destId="{2786E5BE-6865-41AD-9DD2-5E9BE4B779A7}" srcOrd="7" destOrd="0" presId="urn:microsoft.com/office/officeart/2005/8/layout/cycle6"/>
    <dgm:cxn modelId="{560DEA05-A669-486D-8E48-B888EB28E5EC}" type="presParOf" srcId="{84109E80-8CA9-45AE-A682-D57FFE1C0CA1}" destId="{AD3F2E67-02D8-4531-B6F2-08EC5CEDCBA5}" srcOrd="8" destOrd="0" presId="urn:microsoft.com/office/officeart/2005/8/layout/cycle6"/>
    <dgm:cxn modelId="{D5460742-A6D8-4D10-AA39-4E400DFD6505}" type="presParOf" srcId="{84109E80-8CA9-45AE-A682-D57FFE1C0CA1}" destId="{4893A52E-F9D1-4B5F-BC3C-BDAEE48174E6}" srcOrd="9" destOrd="0" presId="urn:microsoft.com/office/officeart/2005/8/layout/cycle6"/>
    <dgm:cxn modelId="{D2E80FD9-55E0-46F2-A6FF-A0B208F780B4}" type="presParOf" srcId="{84109E80-8CA9-45AE-A682-D57FFE1C0CA1}" destId="{4D144993-E12B-4735-B6FD-6EC75B2738A8}" srcOrd="10" destOrd="0" presId="urn:microsoft.com/office/officeart/2005/8/layout/cycle6"/>
    <dgm:cxn modelId="{D78BDE68-787C-4192-B313-B8E18560368D}" type="presParOf" srcId="{84109E80-8CA9-45AE-A682-D57FFE1C0CA1}" destId="{481D39C9-34C4-48D2-B33B-8B9855B6F190}" srcOrd="11" destOrd="0" presId="urn:microsoft.com/office/officeart/2005/8/layout/cycle6"/>
    <dgm:cxn modelId="{4D9DE74D-C45C-4CC2-B14D-CE320AC534DB}" type="presParOf" srcId="{84109E80-8CA9-45AE-A682-D57FFE1C0CA1}" destId="{7BCB6EB6-CC09-40C6-8E24-7E5D448CCA6F}" srcOrd="12" destOrd="0" presId="urn:microsoft.com/office/officeart/2005/8/layout/cycle6"/>
    <dgm:cxn modelId="{10E078CC-4F23-4B55-80B2-D0A7FD744813}" type="presParOf" srcId="{84109E80-8CA9-45AE-A682-D57FFE1C0CA1}" destId="{35172343-BF4A-4849-8762-15CF2FC442CD}" srcOrd="13" destOrd="0" presId="urn:microsoft.com/office/officeart/2005/8/layout/cycle6"/>
    <dgm:cxn modelId="{2945845A-2AA0-430D-8E4D-A6B5ACC47AA0}" type="presParOf" srcId="{84109E80-8CA9-45AE-A682-D57FFE1C0CA1}" destId="{4C09CBC2-0DF6-4CA2-8834-FDC42239A676}" srcOrd="14" destOrd="0" presId="urn:microsoft.com/office/officeart/2005/8/layout/cycle6"/>
    <dgm:cxn modelId="{D8A342FE-3DD9-4845-B324-1D1091684C71}" type="presParOf" srcId="{84109E80-8CA9-45AE-A682-D57FFE1C0CA1}" destId="{B5C30E7B-2012-4477-9B47-CAEFBD03A6F8}" srcOrd="15" destOrd="0" presId="urn:microsoft.com/office/officeart/2005/8/layout/cycle6"/>
    <dgm:cxn modelId="{D4F47FB7-8488-4AFD-ABEE-81BD274B94B5}" type="presParOf" srcId="{84109E80-8CA9-45AE-A682-D57FFE1C0CA1}" destId="{4374FEFE-1D03-4396-B457-097BC541C7C2}" srcOrd="16" destOrd="0" presId="urn:microsoft.com/office/officeart/2005/8/layout/cycle6"/>
    <dgm:cxn modelId="{271F96EE-3253-4345-87F0-FEA505A44D84}" type="presParOf" srcId="{84109E80-8CA9-45AE-A682-D57FFE1C0CA1}" destId="{3A61EB1C-935F-4D92-B54E-198B71473C0B}" srcOrd="17"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2178204" y="25684"/>
          <a:ext cx="1217322"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管理</a:t>
          </a:r>
        </a:p>
      </dsp:txBody>
      <dsp:txXfrm>
        <a:off x="2214195" y="61675"/>
        <a:ext cx="1145340" cy="665287"/>
      </dsp:txXfrm>
    </dsp:sp>
    <dsp:sp modelId="{2FCAE97D-2E7D-4EEA-9F53-050E29B433BB}">
      <dsp:nvSpPr>
        <dsp:cNvPr id="0" name=""/>
        <dsp:cNvSpPr/>
      </dsp:nvSpPr>
      <dsp:spPr>
        <a:xfrm>
          <a:off x="839123" y="401447"/>
          <a:ext cx="4204899" cy="4204899"/>
        </a:xfrm>
        <a:custGeom>
          <a:avLst/>
          <a:gdLst/>
          <a:ahLst/>
          <a:cxnLst/>
          <a:rect l="0" t="0" r="0" b="0"/>
          <a:pathLst>
            <a:path>
              <a:moveTo>
                <a:pt x="2564624" y="51428"/>
              </a:moveTo>
              <a:arcTo wR="2102449" hR="2102449" stAng="16961932" swAng="135905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3976713"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助言</a:t>
          </a:r>
        </a:p>
      </dsp:txBody>
      <dsp:txXfrm>
        <a:off x="4012704" y="829941"/>
        <a:ext cx="1062278" cy="665287"/>
      </dsp:txXfrm>
    </dsp:sp>
    <dsp:sp modelId="{399A343C-DA5B-4B57-9079-7FEB57BC26EE}">
      <dsp:nvSpPr>
        <dsp:cNvPr id="0" name=""/>
        <dsp:cNvSpPr/>
      </dsp:nvSpPr>
      <dsp:spPr>
        <a:xfrm>
          <a:off x="797632" y="370991"/>
          <a:ext cx="4204899" cy="4204899"/>
        </a:xfrm>
        <a:custGeom>
          <a:avLst/>
          <a:gdLst/>
          <a:ahLst/>
          <a:cxnLst/>
          <a:rect l="0" t="0" r="0" b="0"/>
          <a:pathLst>
            <a:path>
              <a:moveTo>
                <a:pt x="3986838" y="1170047"/>
              </a:moveTo>
              <a:arcTo wR="2102449" hR="2102449" stAng="20020418"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4434246"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連絡</a:t>
          </a:r>
        </a:p>
      </dsp:txBody>
      <dsp:txXfrm>
        <a:off x="4466965" y="2638877"/>
        <a:ext cx="965707" cy="604806"/>
      </dsp:txXfrm>
    </dsp:sp>
    <dsp:sp modelId="{AD3F2E67-02D8-4531-B6F2-08EC5CEDCBA5}">
      <dsp:nvSpPr>
        <dsp:cNvPr id="0" name=""/>
        <dsp:cNvSpPr/>
      </dsp:nvSpPr>
      <dsp:spPr>
        <a:xfrm>
          <a:off x="797632" y="370991"/>
          <a:ext cx="4204899" cy="4204899"/>
        </a:xfrm>
        <a:custGeom>
          <a:avLst/>
          <a:gdLst/>
          <a:ahLst/>
          <a:cxnLst/>
          <a:rect l="0" t="0" r="0" b="0"/>
          <a:pathLst>
            <a:path>
              <a:moveTo>
                <a:pt x="4042161" y="2913506"/>
              </a:moveTo>
              <a:arcTo wR="2102449" hR="2102449" stAng="1361484"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3245170"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kern="1200">
              <a:latin typeface="Arial" panose="020B0604020202020204" pitchFamily="34" charset="0"/>
              <a:cs typeface="Arial" panose="020B0604020202020204" pitchFamily="34" charset="0"/>
            </a:rPr>
            <a:t>熱意</a:t>
          </a:r>
        </a:p>
      </dsp:txBody>
      <dsp:txXfrm>
        <a:off x="3281161" y="4035039"/>
        <a:ext cx="1062278" cy="665287"/>
      </dsp:txXfrm>
    </dsp:sp>
    <dsp:sp modelId="{481D39C9-34C4-48D2-B33B-8B9855B6F190}">
      <dsp:nvSpPr>
        <dsp:cNvPr id="0" name=""/>
        <dsp:cNvSpPr/>
      </dsp:nvSpPr>
      <dsp:spPr>
        <a:xfrm>
          <a:off x="797632" y="370991"/>
          <a:ext cx="4204899" cy="4204899"/>
        </a:xfrm>
        <a:custGeom>
          <a:avLst/>
          <a:gdLst/>
          <a:ahLst/>
          <a:cxnLst/>
          <a:rect l="0" t="0" r="0" b="0"/>
          <a:pathLst>
            <a:path>
              <a:moveTo>
                <a:pt x="2440727" y="4177506"/>
              </a:moveTo>
              <a:arcTo wR="2102449" hR="2102449" stAng="4844461" swAng="111107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1420733" y="3999048"/>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kern="1200">
              <a:latin typeface="Arial" panose="020B0604020202020204" pitchFamily="34" charset="0"/>
              <a:cs typeface="Arial" panose="020B0604020202020204" pitchFamily="34" charset="0"/>
            </a:rPr>
            <a:t>講師としてのスキル</a:t>
          </a:r>
        </a:p>
      </dsp:txBody>
      <dsp:txXfrm>
        <a:off x="1456724" y="4035039"/>
        <a:ext cx="1062278" cy="665287"/>
      </dsp:txXfrm>
    </dsp:sp>
    <dsp:sp modelId="{4C09CBC2-0DF6-4CA2-8834-FDC42239A676}">
      <dsp:nvSpPr>
        <dsp:cNvPr id="0" name=""/>
        <dsp:cNvSpPr/>
      </dsp:nvSpPr>
      <dsp:spPr>
        <a:xfrm>
          <a:off x="797632" y="370991"/>
          <a:ext cx="4204899" cy="4204899"/>
        </a:xfrm>
        <a:custGeom>
          <a:avLst/>
          <a:gdLst/>
          <a:ahLst/>
          <a:cxnLst/>
          <a:rect l="0" t="0" r="0" b="0"/>
          <a:pathLst>
            <a:path>
              <a:moveTo>
                <a:pt x="649442" y="3622010"/>
              </a:moveTo>
              <a:arcTo wR="2102449" hR="2102449" stAng="8023043" swAng="14154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334773" y="2606158"/>
          <a:ext cx="1031145" cy="670244"/>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ja-JP" altLang="en-US" sz="1200" kern="1200">
              <a:latin typeface="Arial" panose="020B0604020202020204" pitchFamily="34" charset="0"/>
              <a:cs typeface="Arial" panose="020B0604020202020204" pitchFamily="34" charset="0"/>
            </a:rPr>
            <a:t>傾聴</a:t>
          </a:r>
        </a:p>
      </dsp:txBody>
      <dsp:txXfrm>
        <a:off x="367492" y="2638877"/>
        <a:ext cx="965707" cy="604806"/>
      </dsp:txXfrm>
    </dsp:sp>
    <dsp:sp modelId="{3A61EB1C-935F-4D92-B54E-198B71473C0B}">
      <dsp:nvSpPr>
        <dsp:cNvPr id="0" name=""/>
        <dsp:cNvSpPr/>
      </dsp:nvSpPr>
      <dsp:spPr>
        <a:xfrm>
          <a:off x="797632" y="370991"/>
          <a:ext cx="4204899" cy="4204899"/>
        </a:xfrm>
        <a:custGeom>
          <a:avLst/>
          <a:gdLst/>
          <a:ahLst/>
          <a:cxnLst/>
          <a:rect l="0" t="0" r="0" b="0"/>
          <a:pathLst>
            <a:path>
              <a:moveTo>
                <a:pt x="3529" y="2224216"/>
              </a:moveTo>
              <a:arcTo wR="2102449" hR="2102449" stAng="10600785" swAng="177879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CECF3A-44E3-4E43-A692-86DA868B2528}">
      <dsp:nvSpPr>
        <dsp:cNvPr id="0" name=""/>
        <dsp:cNvSpPr/>
      </dsp:nvSpPr>
      <dsp:spPr>
        <a:xfrm>
          <a:off x="689190" y="793950"/>
          <a:ext cx="1134260" cy="737269"/>
        </a:xfrm>
        <a:prstGeom prst="roundRect">
          <a:avLst/>
        </a:prstGeom>
        <a:solidFill>
          <a:srgbClr val="54565A"/>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kern="1200">
              <a:latin typeface="Arial" panose="020B0604020202020204" pitchFamily="34" charset="0"/>
              <a:cs typeface="Arial" panose="020B0604020202020204" pitchFamily="34" charset="0"/>
            </a:rPr>
            <a:t>テクノロジーに精通</a:t>
          </a:r>
        </a:p>
      </dsp:txBody>
      <dsp:txXfrm>
        <a:off x="725181" y="829941"/>
        <a:ext cx="1062278" cy="665287"/>
      </dsp:txXfrm>
    </dsp:sp>
    <dsp:sp modelId="{CE93910E-755F-408E-A3CF-52B9026C306E}">
      <dsp:nvSpPr>
        <dsp:cNvPr id="0" name=""/>
        <dsp:cNvSpPr/>
      </dsp:nvSpPr>
      <dsp:spPr>
        <a:xfrm>
          <a:off x="740524" y="412514"/>
          <a:ext cx="4204899" cy="4204899"/>
        </a:xfrm>
        <a:custGeom>
          <a:avLst/>
          <a:gdLst/>
          <a:ahLst/>
          <a:cxnLst/>
          <a:rect l="0" t="0" r="0" b="0"/>
          <a:pathLst>
            <a:path>
              <a:moveTo>
                <a:pt x="899784" y="377952"/>
              </a:moveTo>
              <a:arcTo wR="2102449" hR="2102449" stAng="14106484" swAng="97762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399C2-C44F-43FE-AC84-368A62640879}">
      <dsp:nvSpPr>
        <dsp:cNvPr id="0" name=""/>
        <dsp:cNvSpPr/>
      </dsp:nvSpPr>
      <dsp:spPr>
        <a:xfrm>
          <a:off x="1384818" y="-76105"/>
          <a:ext cx="1046759" cy="75582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意欲の喚起</a:t>
          </a:r>
        </a:p>
      </dsp:txBody>
      <dsp:txXfrm>
        <a:off x="1421714" y="-39209"/>
        <a:ext cx="972967" cy="682030"/>
      </dsp:txXfrm>
    </dsp:sp>
    <dsp:sp modelId="{2FCAE97D-2E7D-4EEA-9F53-050E29B433BB}">
      <dsp:nvSpPr>
        <dsp:cNvPr id="0" name=""/>
        <dsp:cNvSpPr/>
      </dsp:nvSpPr>
      <dsp:spPr>
        <a:xfrm>
          <a:off x="296784" y="112405"/>
          <a:ext cx="2676479" cy="2676479"/>
        </a:xfrm>
        <a:custGeom>
          <a:avLst/>
          <a:gdLst/>
          <a:ahLst/>
          <a:cxnLst/>
          <a:rect l="0" t="0" r="0" b="0"/>
          <a:pathLst>
            <a:path>
              <a:moveTo>
                <a:pt x="2138740" y="265819"/>
              </a:moveTo>
              <a:arcTo wR="1338239" hR="1338239" stAng="18404353" swAng="124546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1520AE-621C-4B5C-923F-2CBD5DB03151}">
      <dsp:nvSpPr>
        <dsp:cNvPr id="0" name=""/>
        <dsp:cNvSpPr/>
      </dsp:nvSpPr>
      <dsp:spPr>
        <a:xfrm>
          <a:off x="2450430" y="735702"/>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研修を提供</a:t>
          </a:r>
        </a:p>
      </dsp:txBody>
      <dsp:txXfrm>
        <a:off x="2483972" y="769244"/>
        <a:ext cx="1113865" cy="620027"/>
      </dsp:txXfrm>
    </dsp:sp>
    <dsp:sp modelId="{399A343C-DA5B-4B57-9079-7FEB57BC26EE}">
      <dsp:nvSpPr>
        <dsp:cNvPr id="0" name=""/>
        <dsp:cNvSpPr/>
      </dsp:nvSpPr>
      <dsp:spPr>
        <a:xfrm>
          <a:off x="598230" y="624624"/>
          <a:ext cx="2676479" cy="2676479"/>
        </a:xfrm>
        <a:custGeom>
          <a:avLst/>
          <a:gdLst/>
          <a:ahLst/>
          <a:cxnLst/>
          <a:rect l="0" t="0" r="0" b="0"/>
          <a:pathLst>
            <a:path>
              <a:moveTo>
                <a:pt x="2565062" y="803643"/>
              </a:moveTo>
              <a:arcTo wR="1338239" hR="1338239" stAng="20187269" swAng="1512002"/>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6D6F3E-9919-48EF-9615-3760B7A8F66E}">
      <dsp:nvSpPr>
        <dsp:cNvPr id="0" name=""/>
        <dsp:cNvSpPr/>
      </dsp:nvSpPr>
      <dsp:spPr>
        <a:xfrm>
          <a:off x="2509258" y="2007455"/>
          <a:ext cx="1273685" cy="603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コミュニケーション</a:t>
          </a:r>
        </a:p>
      </dsp:txBody>
      <dsp:txXfrm>
        <a:off x="2538715" y="2036912"/>
        <a:ext cx="1214771" cy="544506"/>
      </dsp:txXfrm>
    </dsp:sp>
    <dsp:sp modelId="{AD3F2E67-02D8-4531-B6F2-08EC5CEDCBA5}">
      <dsp:nvSpPr>
        <dsp:cNvPr id="0" name=""/>
        <dsp:cNvSpPr/>
      </dsp:nvSpPr>
      <dsp:spPr>
        <a:xfrm>
          <a:off x="648389" y="302300"/>
          <a:ext cx="2676479" cy="2676479"/>
        </a:xfrm>
        <a:custGeom>
          <a:avLst/>
          <a:gdLst/>
          <a:ahLst/>
          <a:cxnLst/>
          <a:rect l="0" t="0" r="0" b="0"/>
          <a:pathLst>
            <a:path>
              <a:moveTo>
                <a:pt x="2257095" y="2311168"/>
              </a:moveTo>
              <a:arcTo wR="1338239" hR="1338239" stAng="2798234" swAng="952920"/>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893A52E-F9D1-4B5F-BC3C-BDAEE48174E6}">
      <dsp:nvSpPr>
        <dsp:cNvPr id="0" name=""/>
        <dsp:cNvSpPr/>
      </dsp:nvSpPr>
      <dsp:spPr>
        <a:xfrm>
          <a:off x="1419862" y="2634729"/>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観察</a:t>
          </a:r>
        </a:p>
      </dsp:txBody>
      <dsp:txXfrm>
        <a:off x="1453404" y="2668271"/>
        <a:ext cx="1113865" cy="620027"/>
      </dsp:txXfrm>
    </dsp:sp>
    <dsp:sp modelId="{481D39C9-34C4-48D2-B33B-8B9855B6F190}">
      <dsp:nvSpPr>
        <dsp:cNvPr id="0" name=""/>
        <dsp:cNvSpPr/>
      </dsp:nvSpPr>
      <dsp:spPr>
        <a:xfrm>
          <a:off x="649372" y="302243"/>
          <a:ext cx="2676479" cy="2676479"/>
        </a:xfrm>
        <a:custGeom>
          <a:avLst/>
          <a:gdLst/>
          <a:ahLst/>
          <a:cxnLst/>
          <a:rect l="0" t="0" r="0" b="0"/>
          <a:pathLst>
            <a:path>
              <a:moveTo>
                <a:pt x="766614" y="2548252"/>
              </a:moveTo>
              <a:arcTo wR="1338239" hR="1338239" stAng="6917199" swAng="1083039"/>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BCB6EB6-CC09-40C6-8E24-7E5D448CCA6F}">
      <dsp:nvSpPr>
        <dsp:cNvPr id="0" name=""/>
        <dsp:cNvSpPr/>
      </dsp:nvSpPr>
      <dsp:spPr>
        <a:xfrm>
          <a:off x="260047" y="2007455"/>
          <a:ext cx="1136306" cy="6034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計画立案</a:t>
          </a:r>
        </a:p>
      </dsp:txBody>
      <dsp:txXfrm>
        <a:off x="289504" y="2036912"/>
        <a:ext cx="1077392" cy="544506"/>
      </dsp:txXfrm>
    </dsp:sp>
    <dsp:sp modelId="{4C09CBC2-0DF6-4CA2-8834-FDC42239A676}">
      <dsp:nvSpPr>
        <dsp:cNvPr id="0" name=""/>
        <dsp:cNvSpPr/>
      </dsp:nvSpPr>
      <dsp:spPr>
        <a:xfrm>
          <a:off x="683969" y="460566"/>
          <a:ext cx="2676479" cy="2676479"/>
        </a:xfrm>
        <a:custGeom>
          <a:avLst/>
          <a:gdLst/>
          <a:ahLst/>
          <a:cxnLst/>
          <a:rect l="0" t="0" r="0" b="0"/>
          <a:pathLst>
            <a:path>
              <a:moveTo>
                <a:pt x="15464" y="1541099"/>
              </a:moveTo>
              <a:arcTo wR="1338239" hR="1338239" stAng="10276866" swAng="1487141"/>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C30E7B-2012-4477-9B47-CAEFBD03A6F8}">
      <dsp:nvSpPr>
        <dsp:cNvPr id="0" name=""/>
        <dsp:cNvSpPr/>
      </dsp:nvSpPr>
      <dsp:spPr>
        <a:xfrm>
          <a:off x="259399" y="735701"/>
          <a:ext cx="1180949" cy="68711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ja-JP" altLang="en-US" sz="1200" b="0" kern="1200">
              <a:latin typeface="Arial" panose="020B0604020202020204" pitchFamily="34" charset="0"/>
              <a:cs typeface="Arial" panose="020B0604020202020204" pitchFamily="34" charset="0"/>
            </a:rPr>
            <a:t>チーム作り</a:t>
          </a:r>
        </a:p>
      </dsp:txBody>
      <dsp:txXfrm>
        <a:off x="292941" y="769243"/>
        <a:ext cx="1113865" cy="620027"/>
      </dsp:txXfrm>
    </dsp:sp>
    <dsp:sp modelId="{3A61EB1C-935F-4D92-B54E-198B71473C0B}">
      <dsp:nvSpPr>
        <dsp:cNvPr id="0" name=""/>
        <dsp:cNvSpPr/>
      </dsp:nvSpPr>
      <dsp:spPr>
        <a:xfrm>
          <a:off x="849293" y="174940"/>
          <a:ext cx="2676479" cy="2676479"/>
        </a:xfrm>
        <a:custGeom>
          <a:avLst/>
          <a:gdLst/>
          <a:ahLst/>
          <a:cxnLst/>
          <a:rect l="0" t="0" r="0" b="0"/>
          <a:pathLst>
            <a:path>
              <a:moveTo>
                <a:pt x="251401" y="557427"/>
              </a:moveTo>
              <a:arcTo wR="1338239" hR="1338239" stAng="12941665" swAng="1036343"/>
            </a:path>
          </a:pathLst>
        </a:custGeom>
        <a:noFill/>
        <a:ln w="9525" cap="flat" cmpd="sng" algn="ctr">
          <a:solidFill>
            <a:schemeClr val="dk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078BA33-DD6D-4696-A2DF-5B41E4D4200A}" type="datetimeFigureOut">
              <a:rPr lang="en-US" smtClean="0"/>
              <a:t>12/1/2023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27F4E2-C71D-47F9-AE48-A36A719855E6}" type="slidenum">
              <a:rPr lang="en-US" smtClean="0"/>
              <a:t>‹#›</a:t>
            </a:fld>
            <a:endParaRPr lang="en-US" dirty="0"/>
          </a:p>
        </p:txBody>
      </p:sp>
    </p:spTree>
    <p:extLst>
      <p:ext uri="{BB962C8B-B14F-4D97-AF65-F5344CB8AC3E}">
        <p14:creationId xmlns:p14="http://schemas.microsoft.com/office/powerpoint/2010/main" val="2981700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5B7AF2C-43E1-4B52-A1C6-37D305AE4C80}" type="datetimeFigureOut">
              <a:rPr lang="en-US" smtClean="0"/>
              <a:t>12/1/2023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3301E8E-E352-4226-9A21-5215CEB53F4E}" type="slidenum">
              <a:rPr lang="en-US" smtClean="0"/>
              <a:t>‹#›</a:t>
            </a:fld>
            <a:endParaRPr lang="en-US" dirty="0"/>
          </a:p>
        </p:txBody>
      </p:sp>
    </p:spTree>
    <p:extLst>
      <p:ext uri="{BB962C8B-B14F-4D97-AF65-F5344CB8AC3E}">
        <p14:creationId xmlns:p14="http://schemas.microsoft.com/office/powerpoint/2010/main" val="1547839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603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11</a:t>
            </a:fld>
            <a:endParaRPr lang="en-US" dirty="0"/>
          </a:p>
        </p:txBody>
      </p:sp>
    </p:spTree>
    <p:extLst>
      <p:ext uri="{BB962C8B-B14F-4D97-AF65-F5344CB8AC3E}">
        <p14:creationId xmlns:p14="http://schemas.microsoft.com/office/powerpoint/2010/main" val="355248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3746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1696184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544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15</a:t>
            </a:fld>
            <a:endParaRPr lang="en-US" dirty="0"/>
          </a:p>
        </p:txBody>
      </p:sp>
    </p:spTree>
    <p:extLst>
      <p:ext uri="{BB962C8B-B14F-4D97-AF65-F5344CB8AC3E}">
        <p14:creationId xmlns:p14="http://schemas.microsoft.com/office/powerpoint/2010/main" val="138288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16</a:t>
            </a:fld>
            <a:endParaRPr lang="en-US" dirty="0"/>
          </a:p>
        </p:txBody>
      </p:sp>
    </p:spTree>
    <p:extLst>
      <p:ext uri="{BB962C8B-B14F-4D97-AF65-F5344CB8AC3E}">
        <p14:creationId xmlns:p14="http://schemas.microsoft.com/office/powerpoint/2010/main" val="3238512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9414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0312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dirty="0"/>
          </a:p>
        </p:txBody>
      </p:sp>
    </p:spTree>
    <p:extLst>
      <p:ext uri="{BB962C8B-B14F-4D97-AF65-F5344CB8AC3E}">
        <p14:creationId xmlns:p14="http://schemas.microsoft.com/office/powerpoint/2010/main" val="104044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2137530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Donna</a:t>
            </a:r>
          </a:p>
        </p:txBody>
      </p:sp>
    </p:spTree>
    <p:extLst>
      <p:ext uri="{BB962C8B-B14F-4D97-AF65-F5344CB8AC3E}">
        <p14:creationId xmlns:p14="http://schemas.microsoft.com/office/powerpoint/2010/main" val="976400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753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24</a:t>
            </a:fld>
            <a:endParaRPr lang="en-US" dirty="0"/>
          </a:p>
        </p:txBody>
      </p:sp>
    </p:spTree>
    <p:extLst>
      <p:ext uri="{BB962C8B-B14F-4D97-AF65-F5344CB8AC3E}">
        <p14:creationId xmlns:p14="http://schemas.microsoft.com/office/powerpoint/2010/main" val="3659817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9821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26</a:t>
            </a:fld>
            <a:endParaRPr lang="en-US" dirty="0"/>
          </a:p>
        </p:txBody>
      </p:sp>
    </p:spTree>
    <p:extLst>
      <p:ext uri="{BB962C8B-B14F-4D97-AF65-F5344CB8AC3E}">
        <p14:creationId xmlns:p14="http://schemas.microsoft.com/office/powerpoint/2010/main" val="3523966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418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28</a:t>
            </a:fld>
            <a:endParaRPr lang="en-US" dirty="0"/>
          </a:p>
        </p:txBody>
      </p:sp>
    </p:spTree>
    <p:extLst>
      <p:ext uri="{BB962C8B-B14F-4D97-AF65-F5344CB8AC3E}">
        <p14:creationId xmlns:p14="http://schemas.microsoft.com/office/powerpoint/2010/main" val="1104521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29</a:t>
            </a:fld>
            <a:endParaRPr lang="en-US" dirty="0"/>
          </a:p>
        </p:txBody>
      </p:sp>
    </p:spTree>
    <p:extLst>
      <p:ext uri="{BB962C8B-B14F-4D97-AF65-F5344CB8AC3E}">
        <p14:creationId xmlns:p14="http://schemas.microsoft.com/office/powerpoint/2010/main" val="2546898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30</a:t>
            </a:fld>
            <a:endParaRPr lang="en-US" dirty="0"/>
          </a:p>
        </p:txBody>
      </p:sp>
    </p:spTree>
    <p:extLst>
      <p:ext uri="{BB962C8B-B14F-4D97-AF65-F5344CB8AC3E}">
        <p14:creationId xmlns:p14="http://schemas.microsoft.com/office/powerpoint/2010/main" val="2290458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31</a:t>
            </a:fld>
            <a:endParaRPr lang="en-US" dirty="0"/>
          </a:p>
        </p:txBody>
      </p:sp>
    </p:spTree>
    <p:extLst>
      <p:ext uri="{BB962C8B-B14F-4D97-AF65-F5344CB8AC3E}">
        <p14:creationId xmlns:p14="http://schemas.microsoft.com/office/powerpoint/2010/main" val="1853288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1681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33</a:t>
            </a:fld>
            <a:endParaRPr lang="en-US" dirty="0"/>
          </a:p>
        </p:txBody>
      </p:sp>
    </p:spTree>
    <p:extLst>
      <p:ext uri="{BB962C8B-B14F-4D97-AF65-F5344CB8AC3E}">
        <p14:creationId xmlns:p14="http://schemas.microsoft.com/office/powerpoint/2010/main" val="2495936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34</a:t>
            </a:fld>
            <a:endParaRPr lang="en-US" dirty="0"/>
          </a:p>
        </p:txBody>
      </p:sp>
    </p:spTree>
    <p:extLst>
      <p:ext uri="{BB962C8B-B14F-4D97-AF65-F5344CB8AC3E}">
        <p14:creationId xmlns:p14="http://schemas.microsoft.com/office/powerpoint/2010/main" val="796313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3201524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ja-JP" b="1" baseline="0" dirty="0">
                <a:solidFill>
                  <a:schemeClr val="tx1"/>
                </a:solidFill>
                <a:ea typeface="ＭＳ 明朝" panose="02020609040205080304" pitchFamily="17" charset="-128"/>
              </a:rPr>
              <a:t>LCIFは皆さんの財団です。  </a:t>
            </a:r>
            <a:r>
              <a:rPr lang="ja-JP" b="1" dirty="0">
                <a:solidFill>
                  <a:schemeClr val="tx1"/>
                </a:solidFill>
                <a:ea typeface="ＭＳ 明朝" panose="02020609040205080304" pitchFamily="17" charset="-128"/>
              </a:rPr>
              <a:t>LCIFは、奉仕に力を与えるために存在します。 </a:t>
            </a:r>
          </a:p>
          <a:p>
            <a:endParaRPr lang="en-US" sz="1200" kern="0" dirty="0">
              <a:solidFill>
                <a:schemeClr val="tx1">
                  <a:lumMod val="75000"/>
                </a:schemeClr>
              </a:solidFill>
              <a:ea typeface="ＭＳ 明朝" panose="02020609040205080304" pitchFamily="17" charset="-128"/>
              <a:cs typeface="Arial" charset="0"/>
            </a:endParaRPr>
          </a:p>
          <a:p>
            <a:r>
              <a:rPr lang="ja-JP" sz="1200" dirty="0">
                <a:solidFill>
                  <a:schemeClr val="tx1">
                    <a:lumMod val="75000"/>
                  </a:schemeClr>
                </a:solidFill>
                <a:ea typeface="ＭＳ 明朝" panose="02020609040205080304" pitchFamily="17" charset="-128"/>
                <a:cs typeface="Arial" charset="0"/>
              </a:rPr>
              <a:t>交付金を管理：</a:t>
            </a:r>
          </a:p>
          <a:p>
            <a:endParaRPr lang="en-US" sz="1200" kern="0" dirty="0">
              <a:solidFill>
                <a:schemeClr val="tx1">
                  <a:lumMod val="75000"/>
                </a:schemeClr>
              </a:solidFill>
              <a:ea typeface="ＭＳ 明朝" panose="02020609040205080304" pitchFamily="17" charset="-128"/>
              <a:cs typeface="Arial" charset="0"/>
            </a:endParaRPr>
          </a:p>
          <a:p>
            <a:pPr marL="171450" indent="-171450">
              <a:buFont typeface="Arial" panose="020B0604020202020204" pitchFamily="34" charset="0"/>
              <a:buChar char="•"/>
            </a:pPr>
            <a:r>
              <a:rPr lang="ja-JP" sz="1200" dirty="0">
                <a:solidFill>
                  <a:schemeClr val="tx1">
                    <a:lumMod val="75000"/>
                  </a:schemeClr>
                </a:solidFill>
                <a:ea typeface="ＭＳ 明朝" panose="02020609040205080304" pitchFamily="17" charset="-128"/>
                <a:cs typeface="Arial" charset="0"/>
              </a:rPr>
              <a:t>人道奉仕イニシアチブ</a:t>
            </a:r>
          </a:p>
          <a:p>
            <a:pPr marL="171450" indent="-171450">
              <a:buFont typeface="Arial" panose="020B0604020202020204" pitchFamily="34" charset="0"/>
              <a:buChar char="•"/>
            </a:pPr>
            <a:r>
              <a:rPr lang="ja-JP" sz="1200" dirty="0">
                <a:solidFill>
                  <a:schemeClr val="tx1">
                    <a:lumMod val="75000"/>
                  </a:schemeClr>
                </a:solidFill>
                <a:ea typeface="ＭＳ 明朝" panose="02020609040205080304" pitchFamily="17" charset="-128"/>
                <a:cs typeface="Arial" charset="0"/>
              </a:rPr>
              <a:t>グローバルヘルス・イニシアチブ</a:t>
            </a:r>
          </a:p>
          <a:p>
            <a:pPr marL="171450" indent="-171450">
              <a:buFont typeface="Arial" panose="020B0604020202020204" pitchFamily="34" charset="0"/>
              <a:buChar char="•"/>
            </a:pPr>
            <a:r>
              <a:rPr lang="ja-JP" sz="1200" dirty="0">
                <a:solidFill>
                  <a:schemeClr val="tx1">
                    <a:lumMod val="75000"/>
                  </a:schemeClr>
                </a:solidFill>
                <a:ea typeface="ＭＳ 明朝" panose="02020609040205080304" pitchFamily="17" charset="-128"/>
                <a:cs typeface="Arial" charset="0"/>
              </a:rPr>
              <a:t>新興イニシアチブ</a:t>
            </a:r>
          </a:p>
          <a:p>
            <a:endParaRPr lang="en-US" sz="1200" kern="0" dirty="0">
              <a:solidFill>
                <a:schemeClr val="tx1">
                  <a:lumMod val="75000"/>
                </a:schemeClr>
              </a:solidFill>
              <a:ea typeface="ＭＳ 明朝" panose="02020609040205080304" pitchFamily="17" charset="-128"/>
              <a:cs typeface="Arial" charset="0"/>
            </a:endParaRPr>
          </a:p>
          <a:p>
            <a:r>
              <a:rPr lang="ja-JP" sz="1200" dirty="0">
                <a:solidFill>
                  <a:schemeClr val="tx1">
                    <a:lumMod val="75000"/>
                  </a:schemeClr>
                </a:solidFill>
                <a:ea typeface="ＭＳ 明朝" panose="02020609040205080304" pitchFamily="17" charset="-128"/>
                <a:cs typeface="Arial" charset="0"/>
              </a:rPr>
              <a:t>地区LCIFコーディネーターを会議に招き、LCIFに関するライオンズの知識を高めてもらいましょう。</a:t>
            </a:r>
          </a:p>
        </p:txBody>
      </p:sp>
    </p:spTree>
    <p:extLst>
      <p:ext uri="{BB962C8B-B14F-4D97-AF65-F5344CB8AC3E}">
        <p14:creationId xmlns:p14="http://schemas.microsoft.com/office/powerpoint/2010/main" val="664944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107906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19658803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1912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5121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40</a:t>
            </a:fld>
            <a:endParaRPr lang="en-US" dirty="0"/>
          </a:p>
        </p:txBody>
      </p:sp>
    </p:spTree>
    <p:extLst>
      <p:ext uri="{BB962C8B-B14F-4D97-AF65-F5344CB8AC3E}">
        <p14:creationId xmlns:p14="http://schemas.microsoft.com/office/powerpoint/2010/main" val="27322009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41</a:t>
            </a:fld>
            <a:endParaRPr lang="en-US" dirty="0"/>
          </a:p>
        </p:txBody>
      </p:sp>
    </p:spTree>
    <p:extLst>
      <p:ext uri="{BB962C8B-B14F-4D97-AF65-F5344CB8AC3E}">
        <p14:creationId xmlns:p14="http://schemas.microsoft.com/office/powerpoint/2010/main" val="2133618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918711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43</a:t>
            </a:fld>
            <a:endParaRPr lang="en-US" dirty="0"/>
          </a:p>
        </p:txBody>
      </p:sp>
    </p:spTree>
    <p:extLst>
      <p:ext uri="{BB962C8B-B14F-4D97-AF65-F5344CB8AC3E}">
        <p14:creationId xmlns:p14="http://schemas.microsoft.com/office/powerpoint/2010/main" val="12236582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44</a:t>
            </a:fld>
            <a:endParaRPr lang="en-US" dirty="0"/>
          </a:p>
        </p:txBody>
      </p:sp>
    </p:spTree>
    <p:extLst>
      <p:ext uri="{BB962C8B-B14F-4D97-AF65-F5344CB8AC3E}">
        <p14:creationId xmlns:p14="http://schemas.microsoft.com/office/powerpoint/2010/main" val="4130380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45</a:t>
            </a:fld>
            <a:endParaRPr lang="en-US" dirty="0"/>
          </a:p>
        </p:txBody>
      </p:sp>
    </p:spTree>
    <p:extLst>
      <p:ext uri="{BB962C8B-B14F-4D97-AF65-F5344CB8AC3E}">
        <p14:creationId xmlns:p14="http://schemas.microsoft.com/office/powerpoint/2010/main" val="3015283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46</a:t>
            </a:fld>
            <a:endParaRPr lang="en-US" dirty="0"/>
          </a:p>
        </p:txBody>
      </p:sp>
    </p:spTree>
    <p:extLst>
      <p:ext uri="{BB962C8B-B14F-4D97-AF65-F5344CB8AC3E}">
        <p14:creationId xmlns:p14="http://schemas.microsoft.com/office/powerpoint/2010/main" val="3410086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64193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2809142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49</a:t>
            </a:fld>
            <a:endParaRPr lang="en-US" dirty="0"/>
          </a:p>
        </p:txBody>
      </p:sp>
    </p:spTree>
    <p:extLst>
      <p:ext uri="{BB962C8B-B14F-4D97-AF65-F5344CB8AC3E}">
        <p14:creationId xmlns:p14="http://schemas.microsoft.com/office/powerpoint/2010/main" val="73490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5</a:t>
            </a:fld>
            <a:endParaRPr lang="en-US" dirty="0"/>
          </a:p>
        </p:txBody>
      </p:sp>
    </p:spTree>
    <p:extLst>
      <p:ext uri="{BB962C8B-B14F-4D97-AF65-F5344CB8AC3E}">
        <p14:creationId xmlns:p14="http://schemas.microsoft.com/office/powerpoint/2010/main" val="31598570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50</a:t>
            </a:fld>
            <a:endParaRPr lang="en-US" dirty="0"/>
          </a:p>
        </p:txBody>
      </p:sp>
    </p:spTree>
    <p:extLst>
      <p:ext uri="{BB962C8B-B14F-4D97-AF65-F5344CB8AC3E}">
        <p14:creationId xmlns:p14="http://schemas.microsoft.com/office/powerpoint/2010/main" val="1958018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1491714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52</a:t>
            </a:fld>
            <a:endParaRPr lang="en-US" dirty="0"/>
          </a:p>
        </p:txBody>
      </p:sp>
    </p:spTree>
    <p:extLst>
      <p:ext uri="{BB962C8B-B14F-4D97-AF65-F5344CB8AC3E}">
        <p14:creationId xmlns:p14="http://schemas.microsoft.com/office/powerpoint/2010/main" val="3357786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53</a:t>
            </a:fld>
            <a:endParaRPr lang="en-US" dirty="0"/>
          </a:p>
        </p:txBody>
      </p:sp>
    </p:spTree>
    <p:extLst>
      <p:ext uri="{BB962C8B-B14F-4D97-AF65-F5344CB8AC3E}">
        <p14:creationId xmlns:p14="http://schemas.microsoft.com/office/powerpoint/2010/main" val="29814531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084164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55</a:t>
            </a:fld>
            <a:endParaRPr lang="en-US" dirty="0"/>
          </a:p>
        </p:txBody>
      </p:sp>
    </p:spTree>
    <p:extLst>
      <p:ext uri="{BB962C8B-B14F-4D97-AF65-F5344CB8AC3E}">
        <p14:creationId xmlns:p14="http://schemas.microsoft.com/office/powerpoint/2010/main" val="412785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CAFD0B60-6681-4A01-8781-7D77F9AE44FA}" type="datetime1">
              <a:rPr lang="en-US" smtClean="0"/>
              <a:t>12/1/2023</a:t>
            </a:fld>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56</a:t>
            </a:fld>
            <a:endParaRPr lang="en-US" dirty="0"/>
          </a:p>
        </p:txBody>
      </p:sp>
    </p:spTree>
    <p:extLst>
      <p:ext uri="{BB962C8B-B14F-4D97-AF65-F5344CB8AC3E}">
        <p14:creationId xmlns:p14="http://schemas.microsoft.com/office/powerpoint/2010/main" val="2355840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15662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Tree>
    <p:extLst>
      <p:ext uri="{BB962C8B-B14F-4D97-AF65-F5344CB8AC3E}">
        <p14:creationId xmlns:p14="http://schemas.microsoft.com/office/powerpoint/2010/main" val="3553677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717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0489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32838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0878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00047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01891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63301E8E-E352-4226-9A21-5215CEB53F4E}" type="slidenum">
              <a:rPr lang="en-US" smtClean="0"/>
              <a:t>65</a:t>
            </a:fld>
            <a:endParaRPr lang="en-US" dirty="0"/>
          </a:p>
        </p:txBody>
      </p:sp>
    </p:spTree>
    <p:extLst>
      <p:ext uri="{BB962C8B-B14F-4D97-AF65-F5344CB8AC3E}">
        <p14:creationId xmlns:p14="http://schemas.microsoft.com/office/powerpoint/2010/main" val="16135788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45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61413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96905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98662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942413"/>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2425187867"/>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443056"/>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711787881"/>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812154"/>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9250684"/>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878296085"/>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538476"/>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59709197"/>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7877986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08069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054956"/>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70905"/>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1851117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VER OPTION 2">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6"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635400041"/>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12192000" cy="6858000"/>
          </a:xfrm>
          <a:prstGeom prst="rect">
            <a:avLst/>
          </a:prstGeom>
          <a:solidFill>
            <a:srgbClr val="FFFFFF"/>
          </a:solidFill>
          <a:ln w="9525">
            <a:solidFill>
              <a:schemeClr val="tx1"/>
            </a:solidFill>
            <a:round/>
            <a:headEnd/>
            <a:tailEnd/>
          </a:ln>
        </p:spPr>
        <p:txBody>
          <a:bodyPr/>
          <a:lstStyle>
            <a:lvl1pPr marL="609600" indent="-609600"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ctr" eaLnBrk="1" hangingPunct="1">
              <a:buFont typeface="Helvetica" pitchFamily="125" charset="0"/>
              <a:buNone/>
              <a:defRPr/>
            </a:pPr>
            <a:endParaRPr lang="en-US" altLang="en-US" sz="2250" dirty="0">
              <a:solidFill>
                <a:srgbClr val="404040"/>
              </a:solidFill>
            </a:endParaRPr>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809923970"/>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336213"/>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RANSITION">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508000" y="2133603"/>
            <a:ext cx="11379200" cy="860425"/>
          </a:xfrm>
        </p:spPr>
        <p:txBody>
          <a:bodyPr anchor="t"/>
          <a:lstStyle>
            <a:lvl1pPr algn="ctr" rtl="0" fontAlgn="base">
              <a:spcBef>
                <a:spcPct val="0"/>
              </a:spcBef>
              <a:spcAft>
                <a:spcPct val="0"/>
              </a:spcAft>
              <a:defRPr lang="en-US" sz="3375" b="1" dirty="0" smtClean="0">
                <a:solidFill>
                  <a:srgbClr val="00338D"/>
                </a:solidFill>
                <a:latin typeface="Candara" pitchFamily="34" charset="0"/>
                <a:ea typeface="+mj-ea"/>
                <a:cs typeface="+mj-cs"/>
              </a:defRPr>
            </a:lvl1pPr>
          </a:lstStyle>
          <a:p>
            <a:r>
              <a:rPr lang="en-US"/>
              <a:t>Click to edit Master title style</a:t>
            </a:r>
            <a:endParaRPr lang="en-US" dirty="0"/>
          </a:p>
        </p:txBody>
      </p:sp>
      <p:sp>
        <p:nvSpPr>
          <p:cNvPr id="4" name="Subtitle 2"/>
          <p:cNvSpPr>
            <a:spLocks noGrp="1"/>
          </p:cNvSpPr>
          <p:nvPr>
            <p:ph type="subTitle" idx="1"/>
          </p:nvPr>
        </p:nvSpPr>
        <p:spPr>
          <a:xfrm>
            <a:off x="2641600" y="3352800"/>
            <a:ext cx="7112000" cy="990600"/>
          </a:xfrm>
          <a:prstGeom prst="rect">
            <a:avLst/>
          </a:prstGeom>
        </p:spPr>
        <p:txBody>
          <a:bodyPr/>
          <a:lstStyle>
            <a:lvl1pPr marL="0" indent="0" algn="ctr">
              <a:buNone/>
              <a:defRPr sz="1350" b="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33160639"/>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379205752"/>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lumn Content with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7"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0"/>
          </p:nvPr>
        </p:nvSpPr>
        <p:spPr>
          <a:xfrm>
            <a:off x="62992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948146442"/>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lumn Content with Picture and Line">
    <p:spTree>
      <p:nvGrpSpPr>
        <p:cNvPr id="1" name=""/>
        <p:cNvGrpSpPr/>
        <p:nvPr/>
      </p:nvGrpSpPr>
      <p:grpSpPr>
        <a:xfrm>
          <a:off x="0" y="0"/>
          <a:ext cx="0" cy="0"/>
          <a:chOff x="0" y="0"/>
          <a:chExt cx="0" cy="0"/>
        </a:xfrm>
      </p:grpSpPr>
      <p:cxnSp>
        <p:nvCxnSpPr>
          <p:cNvPr id="5" name="Straight Connector 5"/>
          <p:cNvCxnSpPr>
            <a:cxnSpLocks noChangeShapeType="1"/>
          </p:cNvCxnSpPr>
          <p:nvPr/>
        </p:nvCxnSpPr>
        <p:spPr bwMode="auto">
          <a:xfrm flipH="1">
            <a:off x="6094413" y="1295400"/>
            <a:ext cx="1587" cy="4573588"/>
          </a:xfrm>
          <a:prstGeom prst="line">
            <a:avLst/>
          </a:prstGeom>
          <a:noFill/>
          <a:ln w="12700">
            <a:solidFill>
              <a:srgbClr val="00338D"/>
            </a:solidFill>
            <a:prstDash val="dot"/>
            <a:round/>
            <a:headEnd/>
            <a:tailEnd/>
          </a:ln>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304800" y="914400"/>
            <a:ext cx="5588000" cy="5105400"/>
          </a:xfrm>
        </p:spPr>
        <p:txBody>
          <a:bodyPr/>
          <a:lstStyle>
            <a:lvl1pPr>
              <a:defRPr sz="1350">
                <a:solidFill>
                  <a:srgbClr val="595959"/>
                </a:solidFill>
              </a:defRPr>
            </a:lvl1pPr>
            <a:lvl2pPr>
              <a:defRPr sz="1350">
                <a:solidFill>
                  <a:srgbClr val="595959"/>
                </a:solidFill>
              </a:defRPr>
            </a:lvl2pPr>
            <a:lvl3pPr>
              <a:defRPr sz="1350">
                <a:solidFill>
                  <a:srgbClr val="595959"/>
                </a:solidFill>
              </a:defRPr>
            </a:lvl3pPr>
            <a:lvl4pPr>
              <a:defRPr sz="1350">
                <a:solidFill>
                  <a:srgbClr val="595959"/>
                </a:solidFill>
              </a:defRPr>
            </a:lvl4pPr>
            <a:lvl5pPr>
              <a:defRPr sz="1350">
                <a:solidFill>
                  <a:srgbClr val="595959"/>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p:cNvSpPr>
            <a:spLocks noGrp="1"/>
          </p:cNvSpPr>
          <p:nvPr>
            <p:ph type="pic" sz="quarter" idx="10"/>
          </p:nvPr>
        </p:nvSpPr>
        <p:spPr>
          <a:xfrm>
            <a:off x="6299200" y="914400"/>
            <a:ext cx="5588000" cy="4495800"/>
          </a:xfrm>
        </p:spPr>
        <p:txBody>
          <a:bodyPr/>
          <a:lstStyle>
            <a:lvl1pPr>
              <a:defRPr sz="1350">
                <a:solidFill>
                  <a:srgbClr val="595959"/>
                </a:solidFill>
              </a:defRPr>
            </a:lvl1pPr>
          </a:lstStyle>
          <a:p>
            <a:pPr lvl="0"/>
            <a:r>
              <a:rPr lang="en-US" noProof="0" dirty="0"/>
              <a:t>Click icon to add picture</a:t>
            </a:r>
          </a:p>
        </p:txBody>
      </p:sp>
      <p:sp>
        <p:nvSpPr>
          <p:cNvPr id="8" name="Title 1"/>
          <p:cNvSpPr>
            <a:spLocks noGrp="1"/>
          </p:cNvSpPr>
          <p:nvPr>
            <p:ph type="title"/>
          </p:nvPr>
        </p:nvSpPr>
        <p:spPr>
          <a:xfrm>
            <a:off x="304800" y="228600"/>
            <a:ext cx="10871200" cy="457200"/>
          </a:xfr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51193941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26851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86800409"/>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CA945F72-FCD4-4FCD-8F7F-88E057BA08D0}"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dirty="0"/>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1758289582"/>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imple Corporate Title Slide">
    <p:spTree>
      <p:nvGrpSpPr>
        <p:cNvPr id="1" name=""/>
        <p:cNvGrpSpPr/>
        <p:nvPr/>
      </p:nvGrpSpPr>
      <p:grpSpPr>
        <a:xfrm>
          <a:off x="0" y="0"/>
          <a:ext cx="0" cy="0"/>
          <a:chOff x="0" y="0"/>
          <a:chExt cx="0" cy="0"/>
        </a:xfrm>
      </p:grpSpPr>
      <p:sp>
        <p:nvSpPr>
          <p:cNvPr id="3" name="Rectangle 2"/>
          <p:cNvSpPr/>
          <p:nvPr/>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63913" tIns="31957" rIns="63913" bIns="31957" anchor="ctr"/>
          <a:lstStyle/>
          <a:p>
            <a:pPr algn="ctr">
              <a:defRPr/>
            </a:pPr>
            <a:endParaRPr lang="en-US" sz="1350"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20102205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p>
        </p:txBody>
      </p:sp>
      <p:sp>
        <p:nvSpPr>
          <p:cNvPr id="7" name="Title 1"/>
          <p:cNvSpPr>
            <a:spLocks noGrp="1"/>
          </p:cNvSpPr>
          <p:nvPr>
            <p:ph type="title"/>
          </p:nvPr>
        </p:nvSpPr>
        <p:spPr>
          <a:xfrm>
            <a:off x="2" y="1362739"/>
            <a:ext cx="12174807" cy="1325563"/>
          </a:xfrm>
          <a:prstGeom prst="rect">
            <a:avLst/>
          </a:prstGeom>
        </p:spPr>
        <p:txBody>
          <a:bodyPr>
            <a:normAutofit/>
          </a:bodyPr>
          <a:lstStyle>
            <a:lvl1pPr algn="ctr">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5" y="3763986"/>
            <a:ext cx="9845675" cy="2041525"/>
          </a:xfrm>
          <a:prstGeom prst="rect">
            <a:avLst/>
          </a:prstGeom>
        </p:spPr>
        <p:txBody>
          <a:bodyPr>
            <a:normAutofit/>
          </a:bodyPr>
          <a:lstStyle>
            <a:lvl1pPr marL="0" indent="0" algn="ctr">
              <a:buFontTx/>
              <a:buNone/>
              <a:defRPr sz="1350">
                <a:solidFill>
                  <a:schemeClr val="bg1">
                    <a:lumMod val="50000"/>
                  </a:schemeClr>
                </a:solidFill>
              </a:defRPr>
            </a:lvl1pPr>
            <a:lvl2pPr marL="257175" indent="0" algn="ctr">
              <a:buFontTx/>
              <a:buNone/>
              <a:defRPr sz="1350"/>
            </a:lvl2pPr>
            <a:lvl3pPr marL="514350" indent="0" algn="ctr">
              <a:buFontTx/>
              <a:buNone/>
              <a:defRPr sz="1350"/>
            </a:lvl3pPr>
            <a:lvl4pPr marL="771525" indent="0" algn="ctr">
              <a:buFontTx/>
              <a:buNone/>
              <a:defRPr sz="1350"/>
            </a:lvl4pPr>
            <a:lvl5pPr marL="1028700" indent="0" algn="ctr">
              <a:buFontTx/>
              <a:buNone/>
              <a:defRPr sz="1350"/>
            </a:lvl5pPr>
          </a:lstStyle>
          <a:p>
            <a:pPr lvl="0"/>
            <a:r>
              <a:rPr lang="en-US"/>
              <a:t>Click to edit Master text styles</a:t>
            </a:r>
          </a:p>
        </p:txBody>
      </p:sp>
    </p:spTree>
    <p:extLst>
      <p:ext uri="{BB962C8B-B14F-4D97-AF65-F5344CB8AC3E}">
        <p14:creationId xmlns:p14="http://schemas.microsoft.com/office/powerpoint/2010/main" val="4100983627"/>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245750-6485-4C2F-A4F2-295B684CB0F7}" type="slidenum">
              <a:rPr lang="en-US" sz="563" smtClean="0">
                <a:solidFill>
                  <a:srgbClr val="0A5496"/>
                </a:solidFill>
              </a:rPr>
              <a:pPr algn="r">
                <a:spcBef>
                  <a:spcPct val="50000"/>
                </a:spcBef>
                <a:defRPr/>
              </a:pPr>
              <a:t>‹#›</a:t>
            </a:fld>
            <a:endParaRPr lang="en-US" sz="563" dirty="0">
              <a:solidFill>
                <a:srgbClr val="0A5496"/>
              </a:solidFill>
            </a:endParaRPr>
          </a:p>
        </p:txBody>
      </p:sp>
    </p:spTree>
    <p:extLst>
      <p:ext uri="{BB962C8B-B14F-4D97-AF65-F5344CB8AC3E}">
        <p14:creationId xmlns:p14="http://schemas.microsoft.com/office/powerpoint/2010/main" val="3970871561"/>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C16C381-9937-4B99-8740-FBC016A80E5B}"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9" name="Rectangle 8"/>
          <p:cNvSpPr/>
          <p:nvPr/>
        </p:nvSpPr>
        <p:spPr bwMode="auto">
          <a:xfrm>
            <a:off x="0" y="0"/>
            <a:ext cx="12192000" cy="912813"/>
          </a:xfrm>
          <a:prstGeom prst="rect">
            <a:avLst/>
          </a:prstGeom>
          <a:solidFill>
            <a:srgbClr val="FFFFFF"/>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a:solidFill>
                <a:srgbClr val="404040"/>
              </a:solidFill>
              <a:ea typeface="ヒラギノ角ゴ Pro W3" pitchFamily="84" charset="-128"/>
            </a:endParaRPr>
          </a:p>
        </p:txBody>
      </p:sp>
      <p:sp>
        <p:nvSpPr>
          <p:cNvPr id="10" name="Rectangle 9"/>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3422313443"/>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3C01316A-8324-4006-BD30-4ABB8AAAF6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5" name="Rectangle 4"/>
          <p:cNvSpPr/>
          <p:nvPr/>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51435" tIns="25718" rIns="51435" bIns="25718"/>
          <a:lstStyle/>
          <a:p>
            <a:pPr marL="342900" indent="-342900" algn="ctr" defTabSz="514350" eaLnBrk="1" hangingPunct="1">
              <a:buFont typeface="Helvetica" pitchFamily="84" charset="0"/>
              <a:buNone/>
              <a:defRPr/>
            </a:pPr>
            <a:endParaRPr lang="en-US" sz="1688" dirty="0">
              <a:solidFill>
                <a:srgbClr val="404040"/>
              </a:solidFill>
              <a:ea typeface="ヒラギノ角ゴ Pro W3" pitchFamily="84" charset="-128"/>
            </a:endParaRPr>
          </a:p>
        </p:txBody>
      </p:sp>
      <p:pic>
        <p:nvPicPr>
          <p:cNvPr id="6" name="Picture 4"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35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741376"/>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063ECEB-53F0-47EF-AA03-399AD3F67395}" type="slidenum">
              <a:rPr lang="en-US" sz="563" smtClean="0">
                <a:solidFill>
                  <a:srgbClr val="0A5496"/>
                </a:solidFill>
              </a:rPr>
              <a:pPr algn="r">
                <a:spcBef>
                  <a:spcPct val="50000"/>
                </a:spcBef>
                <a:defRPr/>
              </a:pPr>
              <a:t>‹#›</a:t>
            </a:fld>
            <a:endParaRPr lang="en-US" sz="563" dirty="0">
              <a:solidFill>
                <a:srgbClr val="0A5496"/>
              </a:solidFill>
            </a:endParaRPr>
          </a:p>
        </p:txBody>
      </p:sp>
      <p:pic>
        <p:nvPicPr>
          <p:cNvPr id="6" name="Picture 3"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350"/>
            </a:lvl1pPr>
            <a:lvl2pPr marL="291993" indent="0">
              <a:buNone/>
              <a:defRPr sz="1350"/>
            </a:lvl2pPr>
            <a:lvl3pPr marL="514337" indent="0">
              <a:buNone/>
              <a:defRPr sz="1350"/>
            </a:lvl3pPr>
            <a:lvl4pPr marL="771506" indent="0">
              <a:buNone/>
              <a:defRPr sz="1350"/>
            </a:lvl4pPr>
            <a:lvl5pPr marL="1028675" indent="0">
              <a:buNone/>
              <a:defRPr sz="1350"/>
            </a:lvl5pPr>
          </a:lstStyle>
          <a:p>
            <a:pPr lvl="0"/>
            <a:r>
              <a:rPr lang="en-US"/>
              <a:t>Click to edit Master text styles</a:t>
            </a:r>
          </a:p>
        </p:txBody>
      </p:sp>
    </p:spTree>
    <p:extLst>
      <p:ext uri="{BB962C8B-B14F-4D97-AF65-F5344CB8AC3E}">
        <p14:creationId xmlns:p14="http://schemas.microsoft.com/office/powerpoint/2010/main" val="1021771099"/>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42900" y="3077758"/>
            <a:ext cx="35052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22500" dirty="0">
                <a:solidFill>
                  <a:srgbClr val="FFFFFF"/>
                </a:solidFill>
                <a:latin typeface="Arial" panose="020B0604020202020204" pitchFamily="34" charset="0"/>
              </a:rPr>
              <a:t>#</a:t>
            </a:r>
          </a:p>
        </p:txBody>
      </p:sp>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99C16F7E-2096-4D96-BB82-2A9090BF693A}"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Title 1"/>
          <p:cNvSpPr>
            <a:spLocks noGrp="1"/>
          </p:cNvSpPr>
          <p:nvPr>
            <p:ph type="title"/>
          </p:nvPr>
        </p:nvSpPr>
        <p:spPr>
          <a:xfrm>
            <a:off x="762002" y="444078"/>
            <a:ext cx="8686801" cy="533400"/>
          </a:xfrm>
          <a:prstGeom prst="rect">
            <a:avLst/>
          </a:prstGeom>
        </p:spPr>
        <p:txBody>
          <a:bodyPr>
            <a:normAutofit/>
          </a:bodyPr>
          <a:lstStyle>
            <a:lvl1pPr algn="l">
              <a:defRPr sz="2025"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257175" indent="-257175">
              <a:buFont typeface="Arial" charset="0"/>
              <a:buChar char="•"/>
              <a:defRPr sz="1125"/>
            </a:lvl1pPr>
            <a:lvl2pPr marL="291993" indent="0">
              <a:buNone/>
              <a:defRPr sz="1125"/>
            </a:lvl2pPr>
            <a:lvl3pPr marL="514337" indent="0">
              <a:buNone/>
              <a:defRPr sz="1125"/>
            </a:lvl3pPr>
            <a:lvl4pPr marL="771506" indent="0">
              <a:buNone/>
              <a:defRPr sz="1125"/>
            </a:lvl4pPr>
            <a:lvl5pPr marL="1028675" indent="0">
              <a:buNone/>
              <a:defRPr sz="1125"/>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9434475"/>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89F7D42B-2FDA-40E0-8F94-0235BE671EF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9" name="Oval 8"/>
          <p:cNvSpPr/>
          <p:nvPr/>
        </p:nvSpPr>
        <p:spPr bwMode="auto">
          <a:xfrm>
            <a:off x="8763001" y="3065463"/>
            <a:ext cx="2398713" cy="2398712"/>
          </a:xfrm>
          <a:prstGeom prst="ellipse">
            <a:avLst/>
          </a:prstGeom>
          <a:solidFill>
            <a:srgbClr val="10233F"/>
          </a:solidFill>
          <a:ln w="9525" cap="flat" cmpd="sng" algn="ctr">
            <a:noFill/>
            <a:prstDash val="solid"/>
            <a:round/>
            <a:headEnd type="none" w="med" len="med"/>
            <a:tailEnd type="none" w="med" len="med"/>
          </a:ln>
          <a:effectLst/>
        </p:spPr>
        <p:txBody>
          <a:bodyPr lIns="51435" tIns="25718" rIns="51435" bIns="25718"/>
          <a:lstStyle/>
          <a:p>
            <a:pPr marL="342900" indent="-342900" algn="ctr">
              <a:buFont typeface="Helvetica" pitchFamily="84" charset="0"/>
              <a:buNone/>
              <a:defRPr/>
            </a:pPr>
            <a:endParaRPr lang="en-US" sz="1688" dirty="0">
              <a:solidFill>
                <a:srgbClr val="404040"/>
              </a:solidFill>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192881" marR="0" indent="-192881" algn="l" defTabSz="514350" rtl="0" eaLnBrk="1" fontAlgn="base" latinLnBrk="0" hangingPunct="1">
              <a:lnSpc>
                <a:spcPct val="100000"/>
              </a:lnSpc>
              <a:spcBef>
                <a:spcPct val="20000"/>
              </a:spcBef>
              <a:spcAft>
                <a:spcPct val="0"/>
              </a:spcAft>
              <a:buClrTx/>
              <a:buSzTx/>
              <a:buFont typeface="Arial" panose="020B0604020202020204" pitchFamily="34" charset="0"/>
              <a:buChar char="•"/>
              <a:tabLst/>
              <a:defRPr sz="1350">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013" b="1">
                <a:solidFill>
                  <a:schemeClr val="bg1"/>
                </a:solidFill>
                <a:latin typeface="Arial" panose="020B0604020202020204" pitchFamily="34" charset="0"/>
                <a:cs typeface="Arial" panose="020B0604020202020204" pitchFamily="34" charset="0"/>
              </a:defRPr>
            </a:lvl1pPr>
            <a:lvl2pPr marL="291993" indent="0">
              <a:buNone/>
              <a:defRPr sz="1013">
                <a:solidFill>
                  <a:schemeClr val="bg1"/>
                </a:solidFill>
                <a:latin typeface="Arial" panose="020B0604020202020204" pitchFamily="34" charset="0"/>
                <a:cs typeface="Arial" panose="020B0604020202020204" pitchFamily="34" charset="0"/>
              </a:defRPr>
            </a:lvl2pPr>
            <a:lvl3pPr marL="514337" indent="0">
              <a:buNone/>
              <a:defRPr sz="1013">
                <a:solidFill>
                  <a:schemeClr val="bg1"/>
                </a:solidFill>
                <a:latin typeface="Arial" panose="020B0604020202020204" pitchFamily="34" charset="0"/>
                <a:cs typeface="Arial" panose="020B0604020202020204" pitchFamily="34" charset="0"/>
              </a:defRPr>
            </a:lvl3pPr>
            <a:lvl4pPr marL="771506" indent="0">
              <a:buNone/>
              <a:defRPr sz="1013">
                <a:solidFill>
                  <a:schemeClr val="bg1"/>
                </a:solidFill>
                <a:latin typeface="Arial" panose="020B0604020202020204" pitchFamily="34" charset="0"/>
                <a:cs typeface="Arial" panose="020B0604020202020204" pitchFamily="34" charset="0"/>
              </a:defRPr>
            </a:lvl4pPr>
            <a:lvl5pPr marL="1028675" indent="0">
              <a:buNone/>
              <a:defRPr sz="1013">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3600" b="1">
                <a:solidFill>
                  <a:schemeClr val="bg1"/>
                </a:solidFill>
              </a:defRPr>
            </a:lvl1pPr>
            <a:lvl2pPr>
              <a:defRPr sz="2700" b="1"/>
            </a:lvl2pPr>
            <a:lvl3pPr>
              <a:defRPr sz="2700" b="1"/>
            </a:lvl3pPr>
            <a:lvl4pPr>
              <a:defRPr sz="2700" b="1"/>
            </a:lvl4pPr>
            <a:lvl5pPr>
              <a:defRPr sz="2700" b="1"/>
            </a:lvl5pPr>
          </a:lstStyle>
          <a:p>
            <a:pPr lvl="0"/>
            <a:r>
              <a:rPr lang="en-US"/>
              <a:t>Click to edit Master text styles</a:t>
            </a:r>
          </a:p>
        </p:txBody>
      </p:sp>
    </p:spTree>
    <p:extLst>
      <p:ext uri="{BB962C8B-B14F-4D97-AF65-F5344CB8AC3E}">
        <p14:creationId xmlns:p14="http://schemas.microsoft.com/office/powerpoint/2010/main" val="306047698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36430825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6811E1-F4E4-4174-867C-715F4EF599B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Rectangle 6"/>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6" name="Text Placeholder 18"/>
          <p:cNvSpPr>
            <a:spLocks noGrp="1"/>
          </p:cNvSpPr>
          <p:nvPr>
            <p:ph type="body" sz="quarter" idx="12"/>
          </p:nvPr>
        </p:nvSpPr>
        <p:spPr>
          <a:xfrm>
            <a:off x="2991187" y="1219204"/>
            <a:ext cx="6209629" cy="445043"/>
          </a:xfrm>
          <a:prstGeom prst="rect">
            <a:avLst/>
          </a:prstGeom>
        </p:spPr>
        <p:txBody>
          <a:bodyPr anchor="ctr"/>
          <a:lstStyle>
            <a:lvl1pPr marL="0" indent="0" algn="ctr">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4"/>
            <a:ext cx="10758131" cy="2813289"/>
          </a:xfrm>
          <a:prstGeom prst="rect">
            <a:avLst/>
          </a:prstGeom>
        </p:spPr>
        <p:txBody>
          <a:bodyPr/>
          <a:lstStyle>
            <a:lvl1pPr marL="257175" marR="0" indent="-257175" algn="l" defTabSz="514350" rtl="0" eaLnBrk="1" fontAlgn="base" latinLnBrk="0" hangingPunct="1">
              <a:lnSpc>
                <a:spcPct val="100000"/>
              </a:lnSpc>
              <a:spcBef>
                <a:spcPct val="20000"/>
              </a:spcBef>
              <a:spcAft>
                <a:spcPct val="0"/>
              </a:spcAft>
              <a:buClrTx/>
              <a:buSzTx/>
              <a:buFont typeface="Arial" charset="0"/>
              <a:buChar char="•"/>
              <a:tabLst/>
              <a:defRPr sz="1125">
                <a:solidFill>
                  <a:schemeClr val="accent6">
                    <a:lumMod val="50000"/>
                    <a:lumOff val="50000"/>
                  </a:schemeClr>
                </a:solidFill>
              </a:defRPr>
            </a:lvl1pPr>
            <a:lvl2pPr marL="291993" indent="0">
              <a:buNone/>
              <a:defRPr sz="1350">
                <a:solidFill>
                  <a:schemeClr val="accent6">
                    <a:lumMod val="50000"/>
                    <a:lumOff val="50000"/>
                  </a:schemeClr>
                </a:solidFill>
              </a:defRPr>
            </a:lvl2pPr>
            <a:lvl3pPr marL="514337" indent="0">
              <a:buNone/>
              <a:defRPr sz="1350">
                <a:solidFill>
                  <a:schemeClr val="accent6">
                    <a:lumMod val="50000"/>
                    <a:lumOff val="50000"/>
                  </a:schemeClr>
                </a:solidFill>
              </a:defRPr>
            </a:lvl3pPr>
            <a:lvl4pPr marL="771506" indent="0">
              <a:buNone/>
              <a:defRPr sz="1350">
                <a:solidFill>
                  <a:schemeClr val="accent6">
                    <a:lumMod val="50000"/>
                    <a:lumOff val="50000"/>
                  </a:schemeClr>
                </a:solidFill>
              </a:defRPr>
            </a:lvl4pPr>
            <a:lvl5pPr marL="1028675"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125751863"/>
      </p:ext>
    </p:extLst>
  </p:cSld>
  <p:clrMapOvr>
    <a:masterClrMapping/>
  </p:clrMapOvr>
  <p:transition spd="slow"/>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A2EADD9-66AD-44C8-A9A2-1A1FB155B046}"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7" name="Oval 6"/>
          <p:cNvSpPr>
            <a:spLocks noChangeArrowheads="1"/>
          </p:cNvSpPr>
          <p:nvPr/>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1</a:t>
            </a:r>
          </a:p>
        </p:txBody>
      </p:sp>
      <p:sp>
        <p:nvSpPr>
          <p:cNvPr id="9" name="Rectangle 8"/>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3" y="188705"/>
            <a:ext cx="5672943" cy="535194"/>
          </a:xfrm>
          <a:prstGeom prst="rect">
            <a:avLst/>
          </a:prstGeom>
        </p:spPr>
        <p:txBody>
          <a:bodyPr anchor="ctr"/>
          <a:lstStyle>
            <a:lvl1pPr marL="0" indent="0" algn="l">
              <a:buNone/>
              <a:defRPr sz="1013"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4288696866"/>
      </p:ext>
    </p:extLst>
  </p:cSld>
  <p:clrMapOvr>
    <a:masterClrMapping/>
  </p:clrMapOvr>
  <p:transition spd="slow"/>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A5A11969-62ED-44CF-B726-5BD55594AD58}"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723901" y="2209800"/>
            <a:ext cx="10744199" cy="838200"/>
          </a:xfrm>
          <a:prstGeom prst="rect">
            <a:avLst/>
          </a:prstGeom>
        </p:spPr>
        <p:txBody>
          <a:bodyPr anchor="t"/>
          <a:lstStyle>
            <a:lvl1pPr marL="0" indent="0" algn="ctr">
              <a:lnSpc>
                <a:spcPct val="105000"/>
              </a:lnSpc>
              <a:spcAft>
                <a:spcPts val="450"/>
              </a:spcAft>
              <a:buNone/>
              <a:defRPr sz="1013" b="0">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7" y="1219204"/>
            <a:ext cx="6209629" cy="445043"/>
          </a:xfrm>
          <a:prstGeom prst="rect">
            <a:avLst/>
          </a:prstGeom>
        </p:spPr>
        <p:txBody>
          <a:bodyPr anchor="ctr"/>
          <a:lstStyle>
            <a:lvl1pPr marL="0" indent="0" algn="ctr">
              <a:buNone/>
              <a:defRPr sz="2025" b="1">
                <a:solidFill>
                  <a:schemeClr val="accent6">
                    <a:lumMod val="50000"/>
                    <a:lumOff val="50000"/>
                  </a:schemeClr>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5307648"/>
      </p:ext>
    </p:extLst>
  </p:cSld>
  <p:clrMapOvr>
    <a:masterClrMapping/>
  </p:clrMapOvr>
  <p:transition spd="slow"/>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E577C36-8B50-4CAC-B7F9-6D360F37592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137557302"/>
      </p:ext>
    </p:extLst>
  </p:cSld>
  <p:clrMapOvr>
    <a:masterClrMapping/>
  </p:clrMapOvr>
  <p:transition spd="slow"/>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EB503E7-C76C-48F4-81FC-31523030E8D4}"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6" name="Rectangle 5"/>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7" name="Oval 6"/>
          <p:cNvSpPr>
            <a:spLocks noChangeArrowheads="1"/>
          </p:cNvSpPr>
          <p:nvPr/>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2</a:t>
            </a:r>
          </a:p>
        </p:txBody>
      </p:sp>
      <p:sp>
        <p:nvSpPr>
          <p:cNvPr id="8" name="Oval 7"/>
          <p:cNvSpPr>
            <a:spLocks noChangeArrowheads="1"/>
          </p:cNvSpPr>
          <p:nvPr/>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1</a:t>
            </a:r>
          </a:p>
        </p:txBody>
      </p:sp>
      <p:sp>
        <p:nvSpPr>
          <p:cNvPr id="10" name="Oval 9"/>
          <p:cNvSpPr>
            <a:spLocks noChangeArrowheads="1"/>
          </p:cNvSpPr>
          <p:nvPr/>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51435" tIns="25718" rIns="51435" bIns="25718"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125" b="1" dirty="0">
                <a:solidFill>
                  <a:schemeClr val="bg1"/>
                </a:solidFill>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3" y="2359152"/>
            <a:ext cx="10019199" cy="3810000"/>
          </a:xfrm>
          <a:prstGeom prst="rect">
            <a:avLst/>
          </a:prstGeom>
        </p:spPr>
        <p:txBody>
          <a:bodyPr/>
          <a:lstStyle>
            <a:lvl1pPr marL="0" indent="0">
              <a:lnSpc>
                <a:spcPts val="2160"/>
              </a:lnSpc>
              <a:spcBef>
                <a:spcPts val="0"/>
              </a:spcBef>
              <a:spcAft>
                <a:spcPts val="2250"/>
              </a:spcAft>
              <a:buNone/>
              <a:defRPr/>
            </a:lvl1pPr>
            <a:lvl2pPr marL="386658"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9648596"/>
      </p:ext>
    </p:extLst>
  </p:cSld>
  <p:clrMapOvr>
    <a:masterClrMapping/>
  </p:clrMapOvr>
  <p:transition spd="slow"/>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F2D987F4-1FC9-4A09-A286-26B7B086839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8" name="Rectangle 7"/>
          <p:cNvSpPr/>
          <p:nvPr/>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025"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dirty="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013">
                <a:solidFill>
                  <a:schemeClr val="accent6">
                    <a:lumMod val="50000"/>
                    <a:lumOff val="50000"/>
                  </a:schemeClr>
                </a:solidFill>
              </a:defRPr>
            </a:lvl1pPr>
            <a:lvl2pPr marL="291993" indent="0">
              <a:buNone/>
              <a:defRPr sz="1013">
                <a:solidFill>
                  <a:schemeClr val="accent6">
                    <a:lumMod val="50000"/>
                    <a:lumOff val="50000"/>
                  </a:schemeClr>
                </a:solidFill>
              </a:defRPr>
            </a:lvl2pPr>
            <a:lvl3pPr marL="514337" indent="0">
              <a:buNone/>
              <a:defRPr sz="1013">
                <a:solidFill>
                  <a:schemeClr val="accent6">
                    <a:lumMod val="50000"/>
                    <a:lumOff val="50000"/>
                  </a:schemeClr>
                </a:solidFill>
              </a:defRPr>
            </a:lvl3pPr>
            <a:lvl4pPr marL="771506" indent="0">
              <a:buNone/>
              <a:defRPr sz="1013">
                <a:solidFill>
                  <a:schemeClr val="accent6">
                    <a:lumMod val="50000"/>
                    <a:lumOff val="50000"/>
                  </a:schemeClr>
                </a:solidFill>
              </a:defRPr>
            </a:lvl4pPr>
            <a:lvl5pPr marL="1028675" indent="0">
              <a:buNone/>
              <a:defRPr sz="1013">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3712028794"/>
      </p:ext>
    </p:extLst>
  </p:cSld>
  <p:clrMapOvr>
    <a:masterClrMapping/>
  </p:clrMapOvr>
  <p:transition spd="slow"/>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D634A6C-9527-4825-B8EE-451CB9BE6DDC}"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4" name="Rectangle 3"/>
          <p:cNvSpPr/>
          <p:nvPr/>
        </p:nvSpPr>
        <p:spPr>
          <a:xfrm>
            <a:off x="2"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r>
              <a:rPr lang="en-US" sz="1350" dirty="0">
                <a:solidFill>
                  <a:schemeClr val="lt1">
                    <a:alpha val="44000"/>
                  </a:schemeClr>
                </a:solidFill>
              </a:rPr>
              <a:t>    </a:t>
            </a:r>
          </a:p>
        </p:txBody>
      </p:sp>
    </p:spTree>
    <p:extLst>
      <p:ext uri="{BB962C8B-B14F-4D97-AF65-F5344CB8AC3E}">
        <p14:creationId xmlns:p14="http://schemas.microsoft.com/office/powerpoint/2010/main" val="1858548743"/>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4300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6C9BBA-8567-4E75-855E-8CF73C333E75}"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1954651396"/>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ver Option 3">
    <p:spTree>
      <p:nvGrpSpPr>
        <p:cNvPr id="1" name=""/>
        <p:cNvGrpSpPr/>
        <p:nvPr/>
      </p:nvGrpSpPr>
      <p:grpSpPr>
        <a:xfrm>
          <a:off x="0" y="0"/>
          <a:ext cx="0" cy="0"/>
          <a:chOff x="0" y="0"/>
          <a:chExt cx="0" cy="0"/>
        </a:xfrm>
      </p:grpSpPr>
      <p:sp>
        <p:nvSpPr>
          <p:cNvPr id="4" name="Title 1"/>
          <p:cNvSpPr>
            <a:spLocks noGrp="1"/>
          </p:cNvSpPr>
          <p:nvPr>
            <p:ph type="ctrTitle"/>
          </p:nvPr>
        </p:nvSpPr>
        <p:spPr>
          <a:xfrm>
            <a:off x="6705600" y="3733800"/>
            <a:ext cx="5283200" cy="1524000"/>
          </a:xfrm>
          <a:prstGeom prst="rect">
            <a:avLst/>
          </a:prstGeom>
        </p:spPr>
        <p:txBody>
          <a:bodyPr anchor="b"/>
          <a:lstStyle>
            <a:lvl1pPr algn="l">
              <a:defRPr sz="21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35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15310266"/>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11379200" cy="4572000"/>
          </a:xfrm>
          <a:prstGeom prst="rect">
            <a:avLst/>
          </a:prstGeom>
        </p:spPr>
        <p:txBody>
          <a:bodyPr/>
          <a:lstStyle>
            <a:lvl1pPr marL="172641" indent="-172641">
              <a:defRPr sz="1350">
                <a:solidFill>
                  <a:schemeClr val="tx1">
                    <a:lumMod val="65000"/>
                    <a:lumOff val="35000"/>
                  </a:schemeClr>
                </a:solidFill>
              </a:defRPr>
            </a:lvl1pPr>
            <a:lvl2pPr marL="513160" indent="-170260">
              <a:defRPr sz="1350">
                <a:solidFill>
                  <a:schemeClr val="tx1">
                    <a:lumMod val="65000"/>
                    <a:lumOff val="35000"/>
                  </a:schemeClr>
                </a:solidFill>
              </a:defRPr>
            </a:lvl2pPr>
            <a:lvl3pPr marL="858441" indent="-172641">
              <a:tabLst/>
              <a:defRPr sz="1350">
                <a:solidFill>
                  <a:schemeClr val="tx1">
                    <a:lumMod val="65000"/>
                    <a:lumOff val="35000"/>
                  </a:schemeClr>
                </a:solidFill>
              </a:defRPr>
            </a:lvl3pPr>
            <a:lvl4pPr marL="1198960" indent="-170260">
              <a:defRPr sz="1350">
                <a:solidFill>
                  <a:schemeClr val="tx1">
                    <a:lumMod val="65000"/>
                    <a:lumOff val="35000"/>
                  </a:schemeClr>
                </a:solidFill>
              </a:defRPr>
            </a:lvl4pPr>
            <a:lvl5pPr marL="1544241" indent="-172641">
              <a:defRPr sz="135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530741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2727464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40" y="5648327"/>
            <a:ext cx="733425" cy="396875"/>
          </a:xfrm>
          <a:prstGeom prst="bracketPair">
            <a:avLst>
              <a:gd name="adj" fmla="val 17949"/>
            </a:avLst>
          </a:prstGeom>
        </p:spPr>
        <p:txBody>
          <a:bodyPr/>
          <a:lstStyle>
            <a:lvl1pPr eaLnBrk="1" hangingPunct="1">
              <a:defRPr/>
            </a:lvl1pPr>
          </a:lstStyle>
          <a:p>
            <a:pPr>
              <a:defRPr/>
            </a:pPr>
            <a:fld id="{33261BA7-6377-4F95-8B4D-12AD776FD9C1}"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9" y="3987801"/>
            <a:ext cx="2366963" cy="487363"/>
          </a:xfrm>
          <a:prstGeom prst="rect">
            <a:avLst/>
          </a:prstGeom>
        </p:spPr>
        <p:txBody>
          <a:bodyPr/>
          <a:lstStyle>
            <a:lvl1pPr eaLnBrk="1" hangingPunct="1">
              <a:defRPr/>
            </a:lvl1pPr>
          </a:lstStyle>
          <a:p>
            <a:pPr>
              <a:defRPr/>
            </a:pPr>
            <a:endParaRPr lang="en-US" altLang="en-US" dirty="0"/>
          </a:p>
        </p:txBody>
      </p:sp>
      <p:sp>
        <p:nvSpPr>
          <p:cNvPr id="7" name="Date Placeholder 3"/>
          <p:cNvSpPr>
            <a:spLocks noGrp="1"/>
          </p:cNvSpPr>
          <p:nvPr>
            <p:ph type="dt" sz="half" idx="12"/>
          </p:nvPr>
        </p:nvSpPr>
        <p:spPr>
          <a:xfrm rot="16200000">
            <a:off x="10475119" y="1585119"/>
            <a:ext cx="2438400" cy="487363"/>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1165048621"/>
      </p:ext>
    </p:extLst>
  </p:cSld>
  <p:clrMapOvr>
    <a:masterClrMapping/>
  </p:clrMapOvr>
  <p:transition spd="slow"/>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951118167"/>
      </p:ext>
    </p:extLst>
  </p:cSld>
  <p:clrMapOvr>
    <a:masterClrMapping/>
  </p:clrMapOvr>
  <p:transition spd="slow"/>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19748434"/>
      </p:ext>
    </p:extLst>
  </p:cSld>
  <p:clrMapOvr>
    <a:masterClrMapping/>
  </p:clrMapOvr>
  <p:transition spd="slow"/>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vl1pPr>
          </a:lstStyle>
          <a:p>
            <a:pPr>
              <a:defRPr/>
            </a:pPr>
            <a:fld id="{27D03E1F-FDA7-40C5-A2AD-1F5E987BEF1D}" type="slidenum">
              <a:rPr lang="en-US"/>
              <a:pPr>
                <a:defRPr/>
              </a:pPr>
              <a:t>‹#›</a:t>
            </a:fld>
            <a:endParaRPr lang="en-US" dirty="0"/>
          </a:p>
        </p:txBody>
      </p:sp>
    </p:spTree>
    <p:extLst>
      <p:ext uri="{BB962C8B-B14F-4D97-AF65-F5344CB8AC3E}">
        <p14:creationId xmlns:p14="http://schemas.microsoft.com/office/powerpoint/2010/main" val="31531712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eft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Overlay"/>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Gold Bar"/>
          <p:cNvSpPr/>
          <p:nvPr userDrawn="1"/>
        </p:nvSpPr>
        <p:spPr>
          <a:xfrm>
            <a:off x="792163" y="3884615"/>
            <a:ext cx="1179512"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p>
        </p:txBody>
      </p: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762000" y="3206482"/>
            <a:ext cx="6209629" cy="445043"/>
          </a:xfrm>
          <a:prstGeom prst="rect">
            <a:avLst/>
          </a:prstGeom>
        </p:spPr>
        <p:txBody>
          <a:bodyPr anchor="ctr"/>
          <a:lstStyle>
            <a:lvl1pPr marL="0" indent="0" algn="l">
              <a:buNone/>
              <a:defRPr sz="2025"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9" name="Text Placeholder 20"/>
          <p:cNvSpPr>
            <a:spLocks noGrp="1"/>
          </p:cNvSpPr>
          <p:nvPr>
            <p:ph type="body" sz="quarter" idx="13"/>
          </p:nvPr>
        </p:nvSpPr>
        <p:spPr>
          <a:xfrm>
            <a:off x="762000" y="4189206"/>
            <a:ext cx="7696200" cy="535194"/>
          </a:xfrm>
          <a:prstGeom prst="rect">
            <a:avLst/>
          </a:prstGeom>
        </p:spPr>
        <p:txBody>
          <a:bodyPr anchor="t"/>
          <a:lstStyle>
            <a:lvl1pPr marL="0" indent="0" algn="l">
              <a:buNone/>
              <a:defRPr sz="1856">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7336159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pic>
        <p:nvPicPr>
          <p:cNvPr id="4" name="Picture 2"/>
          <p:cNvPicPr>
            <a:picLocks noChangeAspect="1"/>
          </p:cNvPicPr>
          <p:nvPr userDrawn="1"/>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8234549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rgbClr val="F2F2F2"/>
        </a:solidFill>
        <a:effectLst/>
      </p:bgPr>
    </p:bg>
    <p:spTree>
      <p:nvGrpSpPr>
        <p:cNvPr id="1" name=""/>
        <p:cNvGrpSpPr/>
        <p:nvPr/>
      </p:nvGrpSpPr>
      <p:grpSpPr>
        <a:xfrm>
          <a:off x="0" y="0"/>
          <a:ext cx="0" cy="0"/>
          <a:chOff x="0" y="0"/>
          <a:chExt cx="0" cy="0"/>
        </a:xfrm>
      </p:grpSpPr>
      <p:sp>
        <p:nvSpPr>
          <p:cNvPr id="3" name="Freeform 8"/>
          <p:cNvSpPr>
            <a:spLocks noChangeAspect="1" noEditPoints="1"/>
          </p:cNvSpPr>
          <p:nvPr userDrawn="1"/>
        </p:nvSpPr>
        <p:spPr bwMode="auto">
          <a:xfrm>
            <a:off x="-1998662" y="-685800"/>
            <a:ext cx="15333663" cy="9756775"/>
          </a:xfrm>
          <a:custGeom>
            <a:avLst/>
            <a:gdLst>
              <a:gd name="T0" fmla="*/ 2147483646 w 2360"/>
              <a:gd name="T1" fmla="*/ 2147483646 h 1390"/>
              <a:gd name="T2" fmla="*/ 2147483646 w 2360"/>
              <a:gd name="T3" fmla="*/ 2147483646 h 1390"/>
              <a:gd name="T4" fmla="*/ 2147483646 w 2360"/>
              <a:gd name="T5" fmla="*/ 2147483646 h 1390"/>
              <a:gd name="T6" fmla="*/ 2147483646 w 2360"/>
              <a:gd name="T7" fmla="*/ 2147483646 h 1390"/>
              <a:gd name="T8" fmla="*/ 2147483646 w 2360"/>
              <a:gd name="T9" fmla="*/ 2147483646 h 1390"/>
              <a:gd name="T10" fmla="*/ 2147483646 w 2360"/>
              <a:gd name="T11" fmla="*/ 2147483646 h 1390"/>
              <a:gd name="T12" fmla="*/ 2147483646 w 2360"/>
              <a:gd name="T13" fmla="*/ 2147483646 h 1390"/>
              <a:gd name="T14" fmla="*/ 2147483646 w 2360"/>
              <a:gd name="T15" fmla="*/ 2147483646 h 1390"/>
              <a:gd name="T16" fmla="*/ 2147483646 w 2360"/>
              <a:gd name="T17" fmla="*/ 2147483646 h 1390"/>
              <a:gd name="T18" fmla="*/ 2147483646 w 2360"/>
              <a:gd name="T19" fmla="*/ 2147483646 h 1390"/>
              <a:gd name="T20" fmla="*/ 2147483646 w 2360"/>
              <a:gd name="T21" fmla="*/ 2147483646 h 1390"/>
              <a:gd name="T22" fmla="*/ 2147483646 w 2360"/>
              <a:gd name="T23" fmla="*/ 2147483646 h 1390"/>
              <a:gd name="T24" fmla="*/ 2147483646 w 2360"/>
              <a:gd name="T25" fmla="*/ 2147483646 h 1390"/>
              <a:gd name="T26" fmla="*/ 2147483646 w 2360"/>
              <a:gd name="T27" fmla="*/ 2147483646 h 1390"/>
              <a:gd name="T28" fmla="*/ 2147483646 w 2360"/>
              <a:gd name="T29" fmla="*/ 2147483646 h 1390"/>
              <a:gd name="T30" fmla="*/ 2147483646 w 2360"/>
              <a:gd name="T31" fmla="*/ 2147483646 h 1390"/>
              <a:gd name="T32" fmla="*/ 2147483646 w 2360"/>
              <a:gd name="T33" fmla="*/ 2147483646 h 1390"/>
              <a:gd name="T34" fmla="*/ 2147483646 w 2360"/>
              <a:gd name="T35" fmla="*/ 2147483646 h 1390"/>
              <a:gd name="T36" fmla="*/ 2147483646 w 2360"/>
              <a:gd name="T37" fmla="*/ 2147483646 h 1390"/>
              <a:gd name="T38" fmla="*/ 2147483646 w 2360"/>
              <a:gd name="T39" fmla="*/ 2147483646 h 1390"/>
              <a:gd name="T40" fmla="*/ 2147483646 w 2360"/>
              <a:gd name="T41" fmla="*/ 2147483646 h 1390"/>
              <a:gd name="T42" fmla="*/ 2147483646 w 2360"/>
              <a:gd name="T43" fmla="*/ 2147483646 h 1390"/>
              <a:gd name="T44" fmla="*/ 2147483646 w 2360"/>
              <a:gd name="T45" fmla="*/ 2147483646 h 1390"/>
              <a:gd name="T46" fmla="*/ 2147483646 w 2360"/>
              <a:gd name="T47" fmla="*/ 2147483646 h 1390"/>
              <a:gd name="T48" fmla="*/ 2147483646 w 2360"/>
              <a:gd name="T49" fmla="*/ 2147483646 h 1390"/>
              <a:gd name="T50" fmla="*/ 2147483646 w 2360"/>
              <a:gd name="T51" fmla="*/ 2147483646 h 1390"/>
              <a:gd name="T52" fmla="*/ 2147483646 w 2360"/>
              <a:gd name="T53" fmla="*/ 2147483646 h 1390"/>
              <a:gd name="T54" fmla="*/ 2147483646 w 2360"/>
              <a:gd name="T55" fmla="*/ 2147483646 h 1390"/>
              <a:gd name="T56" fmla="*/ 2147483646 w 2360"/>
              <a:gd name="T57" fmla="*/ 2147483646 h 1390"/>
              <a:gd name="T58" fmla="*/ 2147483646 w 2360"/>
              <a:gd name="T59" fmla="*/ 2147483646 h 1390"/>
              <a:gd name="T60" fmla="*/ 2147483646 w 2360"/>
              <a:gd name="T61" fmla="*/ 2147483646 h 1390"/>
              <a:gd name="T62" fmla="*/ 2147483646 w 2360"/>
              <a:gd name="T63" fmla="*/ 2147483646 h 1390"/>
              <a:gd name="T64" fmla="*/ 2147483646 w 2360"/>
              <a:gd name="T65" fmla="*/ 2147483646 h 1390"/>
              <a:gd name="T66" fmla="*/ 2147483646 w 2360"/>
              <a:gd name="T67" fmla="*/ 2147483646 h 1390"/>
              <a:gd name="T68" fmla="*/ 2147483646 w 2360"/>
              <a:gd name="T69" fmla="*/ 2147483646 h 1390"/>
              <a:gd name="T70" fmla="*/ 2147483646 w 2360"/>
              <a:gd name="T71" fmla="*/ 2147483646 h 1390"/>
              <a:gd name="T72" fmla="*/ 2147483646 w 2360"/>
              <a:gd name="T73" fmla="*/ 2147483646 h 1390"/>
              <a:gd name="T74" fmla="*/ 2147483646 w 2360"/>
              <a:gd name="T75" fmla="*/ 2147483646 h 1390"/>
              <a:gd name="T76" fmla="*/ 2147483646 w 2360"/>
              <a:gd name="T77" fmla="*/ 2147483646 h 1390"/>
              <a:gd name="T78" fmla="*/ 2147483646 w 2360"/>
              <a:gd name="T79" fmla="*/ 2147483646 h 1390"/>
              <a:gd name="T80" fmla="*/ 2147483646 w 2360"/>
              <a:gd name="T81" fmla="*/ 2147483646 h 1390"/>
              <a:gd name="T82" fmla="*/ 2147483646 w 2360"/>
              <a:gd name="T83" fmla="*/ 2147483646 h 1390"/>
              <a:gd name="T84" fmla="*/ 2147483646 w 2360"/>
              <a:gd name="T85" fmla="*/ 2147483646 h 1390"/>
              <a:gd name="T86" fmla="*/ 2147483646 w 2360"/>
              <a:gd name="T87" fmla="*/ 2147483646 h 1390"/>
              <a:gd name="T88" fmla="*/ 2147483646 w 2360"/>
              <a:gd name="T89" fmla="*/ 2147483646 h 1390"/>
              <a:gd name="T90" fmla="*/ 2147483646 w 2360"/>
              <a:gd name="T91" fmla="*/ 2147483646 h 1390"/>
              <a:gd name="T92" fmla="*/ 2147483646 w 2360"/>
              <a:gd name="T93" fmla="*/ 2147483646 h 1390"/>
              <a:gd name="T94" fmla="*/ 2147483646 w 2360"/>
              <a:gd name="T95" fmla="*/ 2147483646 h 1390"/>
              <a:gd name="T96" fmla="*/ 2147483646 w 2360"/>
              <a:gd name="T97" fmla="*/ 2147483646 h 1390"/>
              <a:gd name="T98" fmla="*/ 2147483646 w 2360"/>
              <a:gd name="T99" fmla="*/ 2147483646 h 1390"/>
              <a:gd name="T100" fmla="*/ 2147483646 w 2360"/>
              <a:gd name="T101" fmla="*/ 2147483646 h 1390"/>
              <a:gd name="T102" fmla="*/ 2147483646 w 2360"/>
              <a:gd name="T103" fmla="*/ 2147483646 h 1390"/>
              <a:gd name="T104" fmla="*/ 2147483646 w 2360"/>
              <a:gd name="T105" fmla="*/ 2147483646 h 1390"/>
              <a:gd name="T106" fmla="*/ 2147483646 w 2360"/>
              <a:gd name="T107" fmla="*/ 2147483646 h 1390"/>
              <a:gd name="T108" fmla="*/ 2147483646 w 2360"/>
              <a:gd name="T109" fmla="*/ 2147483646 h 1390"/>
              <a:gd name="T110" fmla="*/ 2147483646 w 2360"/>
              <a:gd name="T111" fmla="*/ 2147483646 h 1390"/>
              <a:gd name="T112" fmla="*/ 2147483646 w 2360"/>
              <a:gd name="T113" fmla="*/ 2147483646 h 1390"/>
              <a:gd name="T114" fmla="*/ 2147483646 w 2360"/>
              <a:gd name="T115" fmla="*/ 2147483646 h 1390"/>
              <a:gd name="T116" fmla="*/ 2147483646 w 2360"/>
              <a:gd name="T117" fmla="*/ 2147483646 h 1390"/>
              <a:gd name="T118" fmla="*/ 2147483646 w 2360"/>
              <a:gd name="T119" fmla="*/ 2147483646 h 1390"/>
              <a:gd name="T120" fmla="*/ 2147483646 w 2360"/>
              <a:gd name="T121" fmla="*/ 2147483646 h 1390"/>
              <a:gd name="T122" fmla="*/ 2147483646 w 2360"/>
              <a:gd name="T123" fmla="*/ 2147483646 h 1390"/>
              <a:gd name="T124" fmla="*/ 2147483646 w 2360"/>
              <a:gd name="T125" fmla="*/ 2147483646 h 13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lIns="27770" tIns="13885" rIns="27770" bIns="13885"/>
          <a:lstStyle/>
          <a:p>
            <a:endParaRPr lang="en-US" sz="1350" dirty="0"/>
          </a:p>
        </p:txBody>
      </p:sp>
      <p:sp>
        <p:nvSpPr>
          <p:cNvPr id="4" name="Rectangle 3"/>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rgbClr val="0A5496"/>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548954117"/>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3" name="Rectangle 2"/>
          <p:cNvSpPr/>
          <p:nvPr userDrawn="1"/>
        </p:nvSpPr>
        <p:spPr>
          <a:xfrm>
            <a:off x="5226051" y="4343402"/>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anchor="ctr"/>
          <a:lstStyle/>
          <a:p>
            <a:pPr algn="ctr" eaLnBrk="1" hangingPunct="1">
              <a:defRPr/>
            </a:pPr>
            <a:endParaRPr lang="en-US" sz="1350" dirty="0">
              <a:solidFill>
                <a:prstClr val="white"/>
              </a:solidFill>
            </a:endParaRPr>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328030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a:xfrm>
            <a:off x="5334002" y="304800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endParaRPr>
          </a:p>
        </p:txBody>
      </p:sp>
      <p:sp>
        <p:nvSpPr>
          <p:cNvPr id="7" name="Title 1"/>
          <p:cNvSpPr>
            <a:spLocks noGrp="1"/>
          </p:cNvSpPr>
          <p:nvPr>
            <p:ph type="title"/>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a:t>Click to edit Master text styles</a:t>
            </a:r>
          </a:p>
        </p:txBody>
      </p:sp>
    </p:spTree>
    <p:extLst>
      <p:ext uri="{BB962C8B-B14F-4D97-AF65-F5344CB8AC3E}">
        <p14:creationId xmlns:p14="http://schemas.microsoft.com/office/powerpoint/2010/main" val="1282767416"/>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6E1B1DD-487D-49DC-9269-9ACD9898620B}"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1746631809"/>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8306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6476E5-47BF-478E-A4B9-3F1513B62BFF}"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9" name="Rectangle 8"/>
          <p:cNvSpPr>
            <a:spLocks noChangeArrowheads="1"/>
          </p:cNvSpPr>
          <p:nvPr userDrawn="1"/>
        </p:nvSpPr>
        <p:spPr bwMode="auto">
          <a:xfrm>
            <a:off x="0" y="0"/>
            <a:ext cx="12192000" cy="912813"/>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dirty="0">
              <a:solidFill>
                <a:srgbClr val="404040"/>
              </a:solidFill>
              <a:latin typeface="Arial" panose="020B0604020202020204" pitchFamily="34" charset="0"/>
              <a:ea typeface="ヒラギノ角ゴ Pro W3"/>
              <a:cs typeface="ヒラギノ角ゴ Pro W3"/>
            </a:endParaRPr>
          </a:p>
        </p:txBody>
      </p:sp>
      <p:sp>
        <p:nvSpPr>
          <p:cNvPr id="10" name="Rectangle 9"/>
          <p:cNvSpPr/>
          <p:nvPr userDrawn="1"/>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512971074"/>
      </p:ext>
    </p:extLst>
  </p:cSld>
  <p:clrMapOvr>
    <a:masterClrMapping/>
  </p:clrMapOvr>
  <p:transition spd="slow"/>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DB77C7C-5BFF-4EAA-8E68-CB422265A2B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5" name="Rectangle 4"/>
          <p:cNvSpPr/>
          <p:nvPr userDrawn="1"/>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a:lstStyle/>
          <a:p>
            <a:pPr marL="457200" indent="-457200" algn="ctr" eaLnBrk="1" hangingPunct="1">
              <a:buFont typeface="Helvetica" pitchFamily="84" charset="0"/>
              <a:buNone/>
              <a:defRPr/>
            </a:pPr>
            <a:endParaRPr lang="en-US" sz="2250" dirty="0">
              <a:solidFill>
                <a:srgbClr val="404040"/>
              </a:solidFill>
              <a:latin typeface="Arial" pitchFamily="34" charset="0"/>
              <a:ea typeface="ヒラギノ角ゴ Pro W3" pitchFamily="84" charset="-128"/>
              <a:cs typeface="+mn-cs"/>
            </a:endParaRPr>
          </a:p>
        </p:txBody>
      </p:sp>
      <p:pic>
        <p:nvPicPr>
          <p:cNvPr id="6" name="Picture 4"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5866875"/>
      </p:ext>
    </p:extLst>
  </p:cSld>
  <p:clrMapOvr>
    <a:masterClrMapping/>
  </p:clrMapOvr>
  <p:transition spd="slow"/>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77EE599-DB47-4A1C-8861-94FAB29CD2E6}" type="slidenum">
              <a:rPr lang="en-US" sz="750" smtClean="0">
                <a:solidFill>
                  <a:srgbClr val="0A5496"/>
                </a:solidFill>
              </a:rPr>
              <a:pPr algn="r">
                <a:spcBef>
                  <a:spcPct val="50000"/>
                </a:spcBef>
                <a:defRPr/>
              </a:pPr>
              <a:t>‹#›</a:t>
            </a:fld>
            <a:endParaRPr lang="en-US" sz="750" dirty="0">
              <a:solidFill>
                <a:srgbClr val="0A5496"/>
              </a:solidFill>
            </a:endParaRPr>
          </a:p>
        </p:txBody>
      </p:sp>
      <p:pic>
        <p:nvPicPr>
          <p:cNvPr id="6" name="Picture 3" descr="lionlogo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1" y="1"/>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pPr lvl="0"/>
            <a:r>
              <a:rPr lang="en-US"/>
              <a:t>Click to edit Master text styles</a:t>
            </a:r>
          </a:p>
        </p:txBody>
      </p:sp>
    </p:spTree>
    <p:extLst>
      <p:ext uri="{BB962C8B-B14F-4D97-AF65-F5344CB8AC3E}">
        <p14:creationId xmlns:p14="http://schemas.microsoft.com/office/powerpoint/2010/main" val="3580249705"/>
      </p:ext>
    </p:extLst>
  </p:cSld>
  <p:clrMapOvr>
    <a:masterClrMapping/>
  </p:clrMapOvr>
  <p:transition spd="slow"/>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342900" y="1923596"/>
            <a:ext cx="3505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r>
              <a:rPr lang="en-US" altLang="en-US" sz="30000" dirty="0">
                <a:solidFill>
                  <a:srgbClr val="FFFFFF"/>
                </a:solidFill>
                <a:latin typeface="Arial" panose="020B0604020202020204" pitchFamily="34" charset="0"/>
              </a:rPr>
              <a:t>#</a:t>
            </a:r>
          </a:p>
        </p:txBody>
      </p:sp>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1690564-90B7-4329-87BC-0C3B0583B192}"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4775967"/>
      </p:ext>
    </p:extLst>
  </p:cSld>
  <p:clrMapOvr>
    <a:masterClrMapping/>
  </p:clrMapOvr>
  <p:transition spd="slow"/>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B76ABFBB-E9D5-4548-986A-C2A60FFF6A7E}"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9" name="Oval 8"/>
          <p:cNvSpPr>
            <a:spLocks noChangeArrowheads="1"/>
          </p:cNvSpPr>
          <p:nvPr userDrawn="1"/>
        </p:nvSpPr>
        <p:spPr bwMode="auto">
          <a:xfrm>
            <a:off x="8763001" y="3065463"/>
            <a:ext cx="2398713" cy="2398712"/>
          </a:xfrm>
          <a:prstGeom prst="ellipse">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endParaRPr lang="en-US" altLang="en-US" sz="2250" dirty="0">
              <a:solidFill>
                <a:srgbClr val="404040"/>
              </a:solidFill>
              <a:latin typeface="Arial" panose="020B0604020202020204" pitchFamily="34"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Click to edit Master text styles</a:t>
            </a:r>
          </a:p>
        </p:txBody>
      </p:sp>
    </p:spTree>
    <p:extLst>
      <p:ext uri="{BB962C8B-B14F-4D97-AF65-F5344CB8AC3E}">
        <p14:creationId xmlns:p14="http://schemas.microsoft.com/office/powerpoint/2010/main" val="1006942846"/>
      </p:ext>
    </p:extLst>
  </p:cSld>
  <p:clrMapOvr>
    <a:masterClrMapping/>
  </p:clrMapOvr>
  <p:transition spd="slow"/>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CDAC78D-5247-4741-929B-2A45A13F51D9}"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Rectangle 6"/>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2"/>
            <a:ext cx="10758131"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745468078"/>
      </p:ext>
    </p:extLst>
  </p:cSld>
  <p:clrMapOvr>
    <a:masterClrMapping/>
  </p:clrMapOvr>
  <p:transition spd="slow"/>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805A50B-02CF-41DB-801B-7205205B20F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Oval 6"/>
          <p:cNvSpPr>
            <a:spLocks noChangeArrowheads="1"/>
          </p:cNvSpPr>
          <p:nvPr userDrawn="1"/>
        </p:nvSpPr>
        <p:spPr bwMode="auto">
          <a:xfrm>
            <a:off x="228600" y="23495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1</a:t>
            </a:r>
          </a:p>
        </p:txBody>
      </p:sp>
      <p:sp>
        <p:nvSpPr>
          <p:cNvPr id="9" name="Rectangle 8"/>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143752026"/>
      </p:ext>
    </p:extLst>
  </p:cSld>
  <p:clrMapOvr>
    <a:masterClrMapping/>
  </p:clrMapOvr>
  <p:transition spd="slow"/>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155A304-0EAC-446A-BAC9-2C3CC86CC89C}"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5370514" y="1974852"/>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302579125"/>
      </p:ext>
    </p:extLst>
  </p:cSld>
  <p:clrMapOvr>
    <a:masterClrMapping/>
  </p:clrMapOvr>
  <p:transition spd="slow"/>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7388D205-086C-455E-BD19-9450AE6D0977}"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676144648"/>
      </p:ext>
    </p:extLst>
  </p:cSld>
  <p:clrMapOvr>
    <a:masterClrMapping/>
  </p:clrMapOvr>
  <p:transition spd="slow"/>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01246E85-6E56-43FF-9AD7-FD46AFA6D613}"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userDrawn="1"/>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7" name="Oval 6"/>
          <p:cNvSpPr>
            <a:spLocks noChangeArrowheads="1"/>
          </p:cNvSpPr>
          <p:nvPr userDrawn="1"/>
        </p:nvSpPr>
        <p:spPr bwMode="auto">
          <a:xfrm>
            <a:off x="1295400" y="40386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2</a:t>
            </a:r>
          </a:p>
        </p:txBody>
      </p:sp>
      <p:sp>
        <p:nvSpPr>
          <p:cNvPr id="8" name="Oval 7"/>
          <p:cNvSpPr>
            <a:spLocks noChangeArrowheads="1"/>
          </p:cNvSpPr>
          <p:nvPr userDrawn="1"/>
        </p:nvSpPr>
        <p:spPr bwMode="auto">
          <a:xfrm>
            <a:off x="1295400" y="32004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1</a:t>
            </a:r>
          </a:p>
        </p:txBody>
      </p:sp>
      <p:sp>
        <p:nvSpPr>
          <p:cNvPr id="10" name="Oval 9"/>
          <p:cNvSpPr>
            <a:spLocks noChangeArrowheads="1"/>
          </p:cNvSpPr>
          <p:nvPr userDrawn="1"/>
        </p:nvSpPr>
        <p:spPr bwMode="auto">
          <a:xfrm>
            <a:off x="1295400" y="4876800"/>
            <a:ext cx="450851"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rgbClr val="FFFFFF"/>
                </a:solidFill>
                <a:latin typeface="Arial" panose="020B0604020202020204" pitchFamily="34" charset="0"/>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2" y="2359152"/>
            <a:ext cx="10019199" cy="3810000"/>
          </a:xfrm>
          <a:prstGeom prst="rect">
            <a:avLst/>
          </a:prstGeom>
        </p:spPr>
        <p:txBody>
          <a:bodyPr/>
          <a:lstStyle>
            <a:lvl1pPr marL="0" indent="0">
              <a:buNone/>
              <a:defRPr/>
            </a:lvl1pPr>
            <a:lvl2pPr marL="515544"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457211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dirty="0">
                <a:solidFill>
                  <a:prstClr val="white">
                    <a:alpha val="44000"/>
                  </a:prstClr>
                </a:solidFill>
              </a:rPr>
              <a:t>    </a:t>
            </a:r>
          </a:p>
        </p:txBody>
      </p:sp>
    </p:spTree>
    <p:extLst>
      <p:ext uri="{BB962C8B-B14F-4D97-AF65-F5344CB8AC3E}">
        <p14:creationId xmlns:p14="http://schemas.microsoft.com/office/powerpoint/2010/main" val="40736335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295ECE4A-2081-439E-BC3E-690DBB48455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userDrawn="1"/>
        </p:nvSpPr>
        <p:spPr>
          <a:xfrm>
            <a:off x="0" y="1981200"/>
            <a:ext cx="425451"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eaLnBrk="1" hangingPunct="1">
              <a:defRPr/>
            </a:pPr>
            <a:endParaRPr lang="en-US" sz="1350" dirty="0">
              <a:solidFill>
                <a:prstClr val="white"/>
              </a:solidFill>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dirty="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2712685303"/>
      </p:ext>
    </p:extLst>
  </p:cSld>
  <p:clrMapOvr>
    <a:masterClrMapping/>
  </p:clrMapOvr>
  <p:transition spd="slow"/>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b="70323"/>
          <a:stretch>
            <a:fillRect/>
          </a:stretch>
        </p:blipFill>
        <p:spPr bwMode="auto">
          <a:xfrm>
            <a:off x="1"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userDrawn="1"/>
        </p:nvSpPr>
        <p:spPr bwMode="auto">
          <a:xfrm>
            <a:off x="113284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C9F2317-250C-4CA1-B037-3FA8FD813D2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anchor="ctr"/>
          <a:lstStyle/>
          <a:p>
            <a:pPr algn="ctr" eaLnBrk="1" hangingPunct="1">
              <a:defRPr/>
            </a:pPr>
            <a:r>
              <a:rPr lang="en-US" sz="1350" dirty="0">
                <a:solidFill>
                  <a:prstClr val="white">
                    <a:alpha val="44000"/>
                  </a:prstClr>
                </a:solidFill>
              </a:rPr>
              <a:t>    </a:t>
            </a:r>
          </a:p>
        </p:txBody>
      </p:sp>
    </p:spTree>
    <p:extLst>
      <p:ext uri="{BB962C8B-B14F-4D97-AF65-F5344CB8AC3E}">
        <p14:creationId xmlns:p14="http://schemas.microsoft.com/office/powerpoint/2010/main" val="2089336494"/>
      </p:ext>
    </p:extLst>
  </p:cSld>
  <p:clrMapOvr>
    <a:masterClrMapping/>
  </p:clrMapOvr>
  <p:transition spd="slow"/>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rgbClr val="7F7F7F"/>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59"/>
            <a:ext cx="558800" cy="207749"/>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3048426-9341-4761-8C60-C2B4A7433E43}" type="slidenum">
              <a:rPr lang="en-US" sz="750" smtClean="0">
                <a:solidFill>
                  <a:prstClr val="white"/>
                </a:solidFill>
              </a:rPr>
              <a:pPr algn="r">
                <a:spcBef>
                  <a:spcPct val="50000"/>
                </a:spcBef>
                <a:defRPr/>
              </a:pPr>
              <a:t>‹#›</a:t>
            </a:fld>
            <a:endParaRPr lang="en-US" sz="750" dirty="0">
              <a:solidFill>
                <a:prstClr val="white"/>
              </a:solidFill>
            </a:endParaRPr>
          </a:p>
        </p:txBody>
      </p:sp>
    </p:spTree>
    <p:extLst>
      <p:ext uri="{BB962C8B-B14F-4D97-AF65-F5344CB8AC3E}">
        <p14:creationId xmlns:p14="http://schemas.microsoft.com/office/powerpoint/2010/main" val="81916967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080924451"/>
      </p:ext>
    </p:extLst>
  </p:cSld>
  <p:clrMapOvr>
    <a:masterClrMapping/>
  </p:clrMapOvr>
  <p:transition spd="slow"/>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endParaRPr lang="en-US"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eaLnBrk="1" hangingPunct="1">
              <a:defRPr sz="1350">
                <a:solidFill>
                  <a:prstClr val="black">
                    <a:tint val="75000"/>
                  </a:prstClr>
                </a:solidFill>
                <a:latin typeface="Arial" pitchFamily="34" charset="0"/>
                <a:ea typeface="ヒラギノ角ゴ Pro W3" pitchFamily="125" charset="-128"/>
                <a:cs typeface="+mn-cs"/>
              </a:defRPr>
            </a:lvl1pPr>
          </a:lstStyle>
          <a:p>
            <a:pPr>
              <a:defRPr/>
            </a:pPr>
            <a:fld id="{1D90348C-2AA5-4C68-B689-0D5CA7B5D5F8}" type="slidenum">
              <a:rPr lang="en-US"/>
              <a:pPr>
                <a:defRPr/>
              </a:pPr>
              <a:t>‹#›</a:t>
            </a:fld>
            <a:endParaRPr lang="en-US" dirty="0"/>
          </a:p>
        </p:txBody>
      </p:sp>
    </p:spTree>
    <p:extLst>
      <p:ext uri="{BB962C8B-B14F-4D97-AF65-F5344CB8AC3E}">
        <p14:creationId xmlns:p14="http://schemas.microsoft.com/office/powerpoint/2010/main" val="1970192110"/>
      </p:ext>
    </p:extLst>
  </p:cSld>
  <p:clrMapOvr>
    <a:masterClrMapping/>
  </p:clrMapOvr>
  <p:transition spd="slow"/>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E793685-6669-4ABA-BB64-26E98E81855B}"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12393937"/>
      </p:ext>
    </p:extLst>
  </p:cSld>
  <p:clrMapOvr>
    <a:masterClrMapping/>
  </p:clrMapOvr>
  <p:transition spd="slow"/>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9FC84031-9796-4A80-B637-8C25CC3238C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240930805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B3BCD07-3F47-4234-A39B-CCB836037E85}"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65156767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CBB0FFF-34D1-4F86-9B49-D9B7283F04B1}"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97903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7CFD8B6-C6D9-4E53-A53B-931F446271BE}"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5745775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prstClr val="white"/>
                </a:solidFill>
              </a:rPr>
              <a:pPr algn="r" eaLnBrk="0" fontAlgn="base" hangingPunct="0">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882566371"/>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8890DC81-6E16-430D-AF2C-0BF4D13AD67E}"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9103102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62C804EC-A658-4A3F-9EDF-4C67158B987E}"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2416497690"/>
      </p:ext>
    </p:extLst>
  </p:cSld>
  <p:clrMapOvr>
    <a:masterClrMapping/>
  </p:clrMapOvr>
  <p:transition spd="slow"/>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184997979"/>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4078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399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1090725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171426081"/>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2316726909"/>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9580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202257416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24000500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83973470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6940356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353401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206482"/>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221753669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in Title">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8" name="Page number"/>
          <p:cNvSpPr txBox="1">
            <a:spLocks noChangeArrowheads="1"/>
          </p:cNvSpPr>
          <p:nvPr userDrawn="1"/>
        </p:nvSpPr>
        <p:spPr bwMode="auto">
          <a:xfrm>
            <a:off x="11201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20373"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74"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65"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0374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856384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20046"/>
            <a:ext cx="3302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8" y="3191248"/>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95703215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50"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sz="1800"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117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endParaRPr>
          </a:p>
        </p:txBody>
      </p:sp>
      <p:sp>
        <p:nvSpPr>
          <p:cNvPr id="7" name="Title 1"/>
          <p:cNvSpPr>
            <a:spLocks noGrp="1"/>
          </p:cNvSpPr>
          <p:nvPr>
            <p:ph type="title" hasCustomPrompt="1"/>
          </p:nvPr>
        </p:nvSpPr>
        <p:spPr>
          <a:xfrm>
            <a:off x="6" y="1362739"/>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92"/>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4247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545028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622075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842761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608625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147788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381662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4642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1525827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10"/>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334074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198821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39850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15402113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7"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9991469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87621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sz="1800" dirty="0">
                <a:solidFill>
                  <a:prstClr val="white">
                    <a:alpha val="44000"/>
                  </a:prstClr>
                </a:solidFill>
              </a:rPr>
              <a:t>    </a:t>
            </a:r>
          </a:p>
        </p:txBody>
      </p:sp>
    </p:spTree>
    <p:extLst>
      <p:ext uri="{BB962C8B-B14F-4D97-AF65-F5344CB8AC3E}">
        <p14:creationId xmlns:p14="http://schemas.microsoft.com/office/powerpoint/2010/main" val="1605494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1494057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302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667582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7"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3" tIns="56812" rIns="113623" bIns="56812" rtlCol="0" anchor="ctr"/>
          <a:lstStyle/>
          <a:p>
            <a:pPr algn="ctr" fontAlgn="base">
              <a:spcBef>
                <a:spcPct val="0"/>
              </a:spcBef>
              <a:spcAft>
                <a:spcPct val="0"/>
              </a:spcAft>
            </a:pPr>
            <a:endParaRPr lang="en-US" sz="1800"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3"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7141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endParaRPr>
          </a:p>
        </p:txBody>
      </p:sp>
      <p:sp>
        <p:nvSpPr>
          <p:cNvPr id="7" name="Title 1"/>
          <p:cNvSpPr>
            <a:spLocks noGrp="1"/>
          </p:cNvSpPr>
          <p:nvPr>
            <p:ph type="title" hasCustomPrompt="1"/>
          </p:nvPr>
        </p:nvSpPr>
        <p:spPr>
          <a:xfrm>
            <a:off x="3" y="1362739"/>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5" y="3763988"/>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189" indent="0" algn="ctr">
              <a:buFontTx/>
              <a:buNone/>
              <a:defRPr sz="2400"/>
            </a:lvl2pPr>
            <a:lvl3pPr marL="914377" indent="0" algn="ctr">
              <a:buFontTx/>
              <a:buNone/>
              <a:defRPr sz="2400"/>
            </a:lvl3pPr>
            <a:lvl4pPr marL="1371566" indent="0" algn="ctr">
              <a:buFontTx/>
              <a:buNone/>
              <a:defRPr sz="2400"/>
            </a:lvl4pPr>
            <a:lvl5pPr marL="1828754"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293724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627949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dirty="0"/>
          </a:p>
        </p:txBody>
      </p:sp>
    </p:spTree>
    <p:extLst>
      <p:ext uri="{BB962C8B-B14F-4D97-AF65-F5344CB8AC3E}">
        <p14:creationId xmlns:p14="http://schemas.microsoft.com/office/powerpoint/2010/main" val="3138215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4"/>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1"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114795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3"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61166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86" indent="0">
              <a:buNone/>
              <a:defRPr sz="2400"/>
            </a:lvl2pPr>
            <a:lvl3pPr marL="914354" indent="0">
              <a:buNone/>
              <a:defRPr sz="2400"/>
            </a:lvl3pPr>
            <a:lvl4pPr marL="1371531" indent="0">
              <a:buNone/>
              <a:defRPr sz="2400"/>
            </a:lvl4pPr>
            <a:lvl5pPr marL="1828709"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69578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609"/>
            <a:ext cx="3505200" cy="6247736"/>
          </a:xfrm>
          <a:prstGeom prst="rect">
            <a:avLst/>
          </a:prstGeom>
          <a:noFill/>
        </p:spPr>
        <p:txBody>
          <a:bodyPr wrap="square" rtlCol="0" anchor="b">
            <a:spAutoFit/>
          </a:bodyPr>
          <a:lstStyle/>
          <a:p>
            <a:pPr fontAlgn="base">
              <a:spcBef>
                <a:spcPct val="0"/>
              </a:spcBef>
              <a:spcAft>
                <a:spcPct val="0"/>
              </a:spcAft>
            </a:pPr>
            <a:r>
              <a:rPr lang="en-US" sz="39999"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4"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2000"/>
            </a:lvl1pPr>
            <a:lvl2pPr marL="519086" indent="0">
              <a:buNone/>
              <a:defRPr sz="2000"/>
            </a:lvl2pPr>
            <a:lvl3pPr marL="914354" indent="0">
              <a:buNone/>
              <a:defRPr sz="2000"/>
            </a:lvl3pPr>
            <a:lvl4pPr marL="1371531" indent="0">
              <a:buNone/>
              <a:defRPr sz="2000"/>
            </a:lvl4pPr>
            <a:lvl5pPr marL="1828709"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126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217613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3"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891" marR="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891" marR="0" lvl="0" indent="-342891" algn="l" defTabSz="914377"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86" indent="0">
              <a:buNone/>
              <a:defRPr sz="1800">
                <a:solidFill>
                  <a:schemeClr val="bg1"/>
                </a:solidFill>
                <a:latin typeface="Arial" panose="020B0604020202020204" pitchFamily="34" charset="0"/>
                <a:cs typeface="Arial" panose="020B0604020202020204" pitchFamily="34" charset="0"/>
              </a:defRPr>
            </a:lvl2pPr>
            <a:lvl3pPr marL="914354" indent="0">
              <a:buNone/>
              <a:defRPr sz="1800">
                <a:solidFill>
                  <a:schemeClr val="bg1"/>
                </a:solidFill>
                <a:latin typeface="Arial" panose="020B0604020202020204" pitchFamily="34" charset="0"/>
                <a:cs typeface="Arial" panose="020B0604020202020204" pitchFamily="34" charset="0"/>
              </a:defRPr>
            </a:lvl3pPr>
            <a:lvl4pPr marL="1371531" indent="0">
              <a:buNone/>
              <a:defRPr sz="1800">
                <a:solidFill>
                  <a:schemeClr val="bg1"/>
                </a:solidFill>
                <a:latin typeface="Arial" panose="020B0604020202020204" pitchFamily="34" charset="0"/>
                <a:cs typeface="Arial" panose="020B0604020202020204" pitchFamily="34" charset="0"/>
              </a:defRPr>
            </a:lvl4pPr>
            <a:lvl5pPr marL="1828709"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3060159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06"/>
            <a:ext cx="6209629" cy="445043"/>
          </a:xfrm>
          <a:prstGeom prst="rect">
            <a:avLst/>
          </a:prstGeom>
        </p:spPr>
        <p:txBody>
          <a:bodyPr anchor="ctr"/>
          <a:lstStyle>
            <a:lvl1pPr marL="0" indent="0" algn="ctr">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3" y="2895606"/>
            <a:ext cx="10758131" cy="2813289"/>
          </a:xfrm>
          <a:prstGeom prst="rect">
            <a:avLst/>
          </a:prstGeom>
        </p:spPr>
        <p:txBody>
          <a:bodyPr/>
          <a:lstStyle>
            <a:lvl1pPr marL="342900" marR="0" indent="-342900" algn="l" defTabSz="914377"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9086" indent="0">
              <a:buNone/>
              <a:defRPr sz="2400">
                <a:solidFill>
                  <a:schemeClr val="accent6">
                    <a:lumMod val="50000"/>
                    <a:lumOff val="50000"/>
                  </a:schemeClr>
                </a:solidFill>
              </a:defRPr>
            </a:lvl2pPr>
            <a:lvl3pPr marL="914354" indent="0">
              <a:buNone/>
              <a:defRPr sz="2400">
                <a:solidFill>
                  <a:schemeClr val="accent6">
                    <a:lumMod val="50000"/>
                    <a:lumOff val="50000"/>
                  </a:schemeClr>
                </a:solidFill>
              </a:defRPr>
            </a:lvl3pPr>
            <a:lvl4pPr marL="1371531" indent="0">
              <a:buNone/>
              <a:defRPr sz="2400">
                <a:solidFill>
                  <a:schemeClr val="accent6">
                    <a:lumMod val="50000"/>
                    <a:lumOff val="50000"/>
                  </a:schemeClr>
                </a:solidFill>
              </a:defRPr>
            </a:lvl4pPr>
            <a:lvl5pPr marL="1828709"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9732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5"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462102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2"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06"/>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4382425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71696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defTabSz="914377"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5" y="2359152"/>
            <a:ext cx="10019199" cy="3810000"/>
          </a:xfrm>
          <a:prstGeom prst="rect">
            <a:avLst/>
          </a:prstGeom>
        </p:spPr>
        <p:txBody>
          <a:bodyPr/>
          <a:lstStyle>
            <a:lvl1pPr marL="0" indent="0">
              <a:lnSpc>
                <a:spcPts val="2880"/>
              </a:lnSpc>
              <a:spcBef>
                <a:spcPts val="0"/>
              </a:spcBef>
              <a:spcAft>
                <a:spcPts val="3000"/>
              </a:spcAft>
              <a:buNone/>
              <a:defRPr/>
            </a:lvl1pPr>
            <a:lvl2pPr marL="687375"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377"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377"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255976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86" indent="0" algn="ctr">
              <a:buNone/>
              <a:defRPr sz="4000">
                <a:solidFill>
                  <a:srgbClr val="F0C300"/>
                </a:solidFill>
              </a:defRPr>
            </a:lvl2pPr>
            <a:lvl3pPr marL="914354" indent="0" algn="ctr">
              <a:buNone/>
              <a:defRPr sz="4000">
                <a:solidFill>
                  <a:srgbClr val="F0C300"/>
                </a:solidFill>
              </a:defRPr>
            </a:lvl3pPr>
            <a:lvl4pPr marL="1371531" indent="0" algn="ctr">
              <a:buNone/>
              <a:defRPr sz="4000">
                <a:solidFill>
                  <a:srgbClr val="F0C300"/>
                </a:solidFill>
              </a:defRPr>
            </a:lvl4pPr>
            <a:lvl5pPr marL="1828709"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86" indent="0">
              <a:buNone/>
              <a:defRPr sz="1800">
                <a:solidFill>
                  <a:schemeClr val="accent6">
                    <a:lumMod val="50000"/>
                    <a:lumOff val="50000"/>
                  </a:schemeClr>
                </a:solidFill>
              </a:defRPr>
            </a:lvl2pPr>
            <a:lvl3pPr marL="914354" indent="0">
              <a:buNone/>
              <a:defRPr sz="1800">
                <a:solidFill>
                  <a:schemeClr val="accent6">
                    <a:lumMod val="50000"/>
                    <a:lumOff val="50000"/>
                  </a:schemeClr>
                </a:solidFill>
              </a:defRPr>
            </a:lvl3pPr>
            <a:lvl4pPr marL="1371531" indent="0">
              <a:buNone/>
              <a:defRPr sz="1800">
                <a:solidFill>
                  <a:schemeClr val="accent6">
                    <a:lumMod val="50000"/>
                    <a:lumOff val="50000"/>
                  </a:schemeClr>
                </a:solidFill>
              </a:defRPr>
            </a:lvl4pPr>
            <a:lvl5pPr marL="1828709"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84778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3"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sz="1800" dirty="0">
                <a:solidFill>
                  <a:prstClr val="white">
                    <a:alpha val="44000"/>
                  </a:prstClr>
                </a:solidFill>
              </a:rPr>
              <a:t>    </a:t>
            </a:r>
          </a:p>
        </p:txBody>
      </p:sp>
    </p:spTree>
    <p:extLst>
      <p:ext uri="{BB962C8B-B14F-4D97-AF65-F5344CB8AC3E}">
        <p14:creationId xmlns:p14="http://schemas.microsoft.com/office/powerpoint/2010/main" val="20766037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6"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185571F-128D-403F-A5AC-9B2D181A2507}" type="slidenum">
              <a:rPr lang="en-US" sz="563" smtClean="0">
                <a:solidFill>
                  <a:schemeClr val="bg1"/>
                </a:solidFill>
              </a:rPr>
              <a:pPr algn="r">
                <a:spcBef>
                  <a:spcPct val="50000"/>
                </a:spcBef>
                <a:defRPr/>
              </a:pPr>
              <a:t>‹#›</a:t>
            </a:fld>
            <a:endParaRPr lang="en-US" sz="563" dirty="0">
              <a:solidFill>
                <a:schemeClr val="bg1"/>
              </a:solidFill>
            </a:endParaRPr>
          </a:p>
        </p:txBody>
      </p:sp>
      <p:sp>
        <p:nvSpPr>
          <p:cNvPr id="7" name="Gold Bar"/>
          <p:cNvSpPr/>
          <p:nvPr/>
        </p:nvSpPr>
        <p:spPr>
          <a:xfrm>
            <a:off x="5507039" y="3290890"/>
            <a:ext cx="1177925" cy="7143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p>
        </p:txBody>
      </p:sp>
      <p:pic>
        <p:nvPicPr>
          <p:cNvPr id="8"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p:cNvSpPr>
            <a:spLocks noGrp="1"/>
          </p:cNvSpPr>
          <p:nvPr>
            <p:ph type="body" sz="quarter" idx="12"/>
          </p:nvPr>
        </p:nvSpPr>
        <p:spPr>
          <a:xfrm>
            <a:off x="762000" y="3657600"/>
            <a:ext cx="10668000" cy="914400"/>
          </a:xfrm>
          <a:prstGeom prst="rect">
            <a:avLst/>
          </a:prstGeom>
        </p:spPr>
        <p:txBody>
          <a:bodyPr anchor="ctr"/>
          <a:lstStyle>
            <a:lvl1pPr marL="0" indent="0" algn="ctr">
              <a:buNone/>
              <a:defRPr sz="2025" b="1">
                <a:solidFill>
                  <a:srgbClr val="F0C300"/>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21"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668181766"/>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Vision break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13B1ECD9-77B6-4637-B331-1603F7405D89}"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4413304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6"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027003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Vision breaker Slide">
    <p:bg>
      <p:bgPr>
        <a:solidFill>
          <a:srgbClr val="0A5496"/>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5218F9C-FAF6-4A74-B6A9-8F73390C649A}"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2064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4189206"/>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7417206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1_Main 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ackground Image" hidden="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B4A8965F-6A9D-42D6-A089-F023E18AA7E5}" type="slidenum">
              <a:rPr lang="en-US" sz="563" smtClean="0">
                <a:solidFill>
                  <a:schemeClr val="bg1"/>
                </a:solidFill>
              </a:rPr>
              <a:pPr algn="r">
                <a:spcBef>
                  <a:spcPct val="50000"/>
                </a:spcBef>
                <a:defRPr/>
              </a:pPr>
              <a:t>‹#›</a:t>
            </a:fld>
            <a:endParaRPr lang="en-US" sz="563" dirty="0">
              <a:solidFill>
                <a:schemeClr val="bg1"/>
              </a:solidFill>
            </a:endParaRPr>
          </a:p>
        </p:txBody>
      </p:sp>
      <p:pic>
        <p:nvPicPr>
          <p:cNvPr id="6" name="Logo" descr="lionlogo_white.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243013"/>
            <a:ext cx="17526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62100" y="2847975"/>
            <a:ext cx="1514475"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8" name="Rectangle 7"/>
          <p:cNvSpPr>
            <a:spLocks noChangeArrowheads="1"/>
          </p:cNvSpPr>
          <p:nvPr/>
        </p:nvSpPr>
        <p:spPr bwMode="auto">
          <a:xfrm>
            <a:off x="8923339" y="4130675"/>
            <a:ext cx="1512887" cy="87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7" tIns="17858" rIns="35717" bIns="17858">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defRPr/>
            </a:pPr>
            <a:r>
              <a:rPr lang="en-US" altLang="en-US" sz="5400" b="1" dirty="0">
                <a:solidFill>
                  <a:srgbClr val="FBC608"/>
                </a:solidFill>
                <a:latin typeface="Open sans"/>
                <a:ea typeface="Open sans"/>
                <a:cs typeface="Open sans"/>
              </a:rPr>
              <a:t>”</a:t>
            </a:r>
          </a:p>
        </p:txBody>
      </p:sp>
      <p:sp>
        <p:nvSpPr>
          <p:cNvPr id="21" name="Text Placeholder 20"/>
          <p:cNvSpPr>
            <a:spLocks noGrp="1"/>
          </p:cNvSpPr>
          <p:nvPr>
            <p:ph type="body" sz="quarter" idx="13"/>
          </p:nvPr>
        </p:nvSpPr>
        <p:spPr>
          <a:xfrm>
            <a:off x="2362200" y="3276600"/>
            <a:ext cx="7239000" cy="1752600"/>
          </a:xfrm>
          <a:prstGeom prst="rect">
            <a:avLst/>
          </a:prstGeom>
        </p:spPr>
        <p:txBody>
          <a:bodyPr anchor="ctr"/>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47982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732E81"/>
        </a:solidFill>
        <a:effectLst/>
      </p:bgPr>
    </p:bg>
    <p:spTree>
      <p:nvGrpSpPr>
        <p:cNvPr id="1" name=""/>
        <p:cNvGrpSpPr/>
        <p:nvPr/>
      </p:nvGrpSpPr>
      <p:grpSpPr>
        <a:xfrm>
          <a:off x="0" y="0"/>
          <a:ext cx="0" cy="0"/>
          <a:chOff x="0" y="0"/>
          <a:chExt cx="0" cy="0"/>
        </a:xfrm>
      </p:grpSpPr>
      <p:sp>
        <p:nvSpPr>
          <p:cNvPr id="4"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AADB0859-19AD-46EE-BD66-6034B101BDF2}" type="slidenum">
              <a:rPr lang="en-US" sz="563" smtClean="0">
                <a:solidFill>
                  <a:schemeClr val="bg1"/>
                </a:solidFill>
              </a:rPr>
              <a:pPr algn="r">
                <a:spcBef>
                  <a:spcPct val="50000"/>
                </a:spcBef>
                <a:defRPr/>
              </a:pPr>
              <a:t>‹#›</a:t>
            </a:fld>
            <a:endParaRPr lang="en-US" sz="563" dirty="0">
              <a:solidFill>
                <a:schemeClr val="bg1"/>
              </a:solidFill>
            </a:endParaRPr>
          </a:p>
        </p:txBody>
      </p:sp>
      <p:sp>
        <p:nvSpPr>
          <p:cNvPr id="5" name="Rectangle 4"/>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423968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6" name="Text Placeholder 20"/>
          <p:cNvSpPr>
            <a:spLocks noGrp="1"/>
          </p:cNvSpPr>
          <p:nvPr>
            <p:ph type="body" sz="quarter" idx="13"/>
          </p:nvPr>
        </p:nvSpPr>
        <p:spPr>
          <a:xfrm>
            <a:off x="3259530" y="3206478"/>
            <a:ext cx="5672943" cy="535194"/>
          </a:xfrm>
          <a:prstGeom prst="rect">
            <a:avLst/>
          </a:prstGeom>
        </p:spPr>
        <p:txBody>
          <a:bodyPr anchor="t"/>
          <a:lstStyle>
            <a:lvl1pPr marL="0" indent="0" algn="ctr">
              <a:buNone/>
              <a:defRPr sz="135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22246480"/>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0_Vision breaker Slide">
    <p:spTree>
      <p:nvGrpSpPr>
        <p:cNvPr id="1" name=""/>
        <p:cNvGrpSpPr/>
        <p:nvPr/>
      </p:nvGrpSpPr>
      <p:grpSpPr>
        <a:xfrm>
          <a:off x="0" y="0"/>
          <a:ext cx="0" cy="0"/>
          <a:chOff x="0" y="0"/>
          <a:chExt cx="0" cy="0"/>
        </a:xfrm>
      </p:grpSpPr>
      <p:sp>
        <p:nvSpPr>
          <p:cNvPr id="4" name="Overlay"/>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3261" tIns="26630" rIns="53261" bIns="26630" anchor="ctr"/>
          <a:lstStyle/>
          <a:p>
            <a:pPr algn="ctr">
              <a:defRPr/>
            </a:pPr>
            <a:endParaRPr lang="en-US" sz="1350" dirty="0">
              <a:solidFill>
                <a:schemeClr val="lt1">
                  <a:alpha val="44000"/>
                </a:schemeClr>
              </a:solidFill>
            </a:endParaRPr>
          </a:p>
        </p:txBody>
      </p:sp>
      <p:sp>
        <p:nvSpPr>
          <p:cNvPr id="5" name="Page number"/>
          <p:cNvSpPr txBox="1">
            <a:spLocks noChangeArrowheads="1"/>
          </p:cNvSpPr>
          <p:nvPr/>
        </p:nvSpPr>
        <p:spPr bwMode="auto">
          <a:xfrm>
            <a:off x="11430000" y="6434351"/>
            <a:ext cx="3302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D040F75B-A147-4DB7-BFE0-A7FA3FE81F4B}" type="slidenum">
              <a:rPr lang="en-US" sz="563" smtClean="0">
                <a:solidFill>
                  <a:schemeClr val="bg1"/>
                </a:solidFill>
              </a:rPr>
              <a:pPr algn="r">
                <a:spcBef>
                  <a:spcPct val="50000"/>
                </a:spcBef>
                <a:defRPr/>
              </a:pPr>
              <a:t>‹#›</a:t>
            </a:fld>
            <a:endParaRPr lang="en-US" sz="563" dirty="0">
              <a:solidFill>
                <a:schemeClr val="bg1"/>
              </a:solidFill>
            </a:endParaRPr>
          </a:p>
        </p:txBody>
      </p:sp>
      <p:sp>
        <p:nvSpPr>
          <p:cNvPr id="6" name="Rectangle 5"/>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53261" tIns="26630" rIns="53261" bIns="26630" anchor="ctr"/>
          <a:lstStyle/>
          <a:p>
            <a:pPr algn="ctr">
              <a:defRPr/>
            </a:pPr>
            <a:endParaRPr lang="en-US" sz="1350" dirty="0">
              <a:latin typeface="Arial" charset="0"/>
              <a:ea typeface="Arial" charset="0"/>
              <a:cs typeface="Arial" charset="0"/>
            </a:endParaRPr>
          </a:p>
        </p:txBody>
      </p:sp>
      <p:sp>
        <p:nvSpPr>
          <p:cNvPr id="8" name="Text Placeholder 18"/>
          <p:cNvSpPr>
            <a:spLocks noGrp="1"/>
          </p:cNvSpPr>
          <p:nvPr>
            <p:ph type="body" sz="quarter" idx="12"/>
          </p:nvPr>
        </p:nvSpPr>
        <p:spPr>
          <a:xfrm>
            <a:off x="2991187" y="3191242"/>
            <a:ext cx="6209629" cy="445043"/>
          </a:xfrm>
          <a:prstGeom prst="rect">
            <a:avLst/>
          </a:prstGeom>
        </p:spPr>
        <p:txBody>
          <a:bodyPr anchor="ctr"/>
          <a:lstStyle>
            <a:lvl1pPr marL="0" indent="0" algn="ctr">
              <a:buNone/>
              <a:defRPr sz="2250" b="1">
                <a:solidFill>
                  <a:schemeClr val="bg1"/>
                </a:solidFill>
              </a:defRPr>
            </a:lvl1pPr>
            <a:lvl2pPr marL="291993" indent="0" algn="ctr">
              <a:buNone/>
              <a:defRPr sz="2250">
                <a:solidFill>
                  <a:srgbClr val="F0C300"/>
                </a:solidFill>
              </a:defRPr>
            </a:lvl2pPr>
            <a:lvl3pPr marL="514337" indent="0" algn="ctr">
              <a:buNone/>
              <a:defRPr sz="2250">
                <a:solidFill>
                  <a:srgbClr val="F0C300"/>
                </a:solidFill>
              </a:defRPr>
            </a:lvl3pPr>
            <a:lvl4pPr marL="771506" indent="0" algn="ctr">
              <a:buNone/>
              <a:defRPr sz="2250">
                <a:solidFill>
                  <a:srgbClr val="F0C300"/>
                </a:solidFill>
              </a:defRPr>
            </a:lvl4pPr>
            <a:lvl5pPr marL="1028675" indent="0" algn="ctr">
              <a:buNone/>
              <a:defRPr sz="2250">
                <a:solidFill>
                  <a:srgbClr val="F0C300"/>
                </a:solidFill>
              </a:defRPr>
            </a:lvl5pPr>
          </a:lstStyle>
          <a:p>
            <a:pPr lvl="0"/>
            <a:r>
              <a:rPr lang="en-US"/>
              <a:t>Click to edit Master text styles</a:t>
            </a:r>
          </a:p>
        </p:txBody>
      </p:sp>
      <p:sp>
        <p:nvSpPr>
          <p:cNvPr id="7" name="Text Placeholder 6"/>
          <p:cNvSpPr>
            <a:spLocks noGrp="1"/>
          </p:cNvSpPr>
          <p:nvPr>
            <p:ph type="body" sz="quarter" idx="13"/>
          </p:nvPr>
        </p:nvSpPr>
        <p:spPr>
          <a:xfrm>
            <a:off x="2990851" y="4361279"/>
            <a:ext cx="6210300" cy="1524000"/>
          </a:xfrm>
          <a:prstGeom prst="rect">
            <a:avLst/>
          </a:prstGeom>
        </p:spPr>
        <p:txBody>
          <a:bodyPr/>
          <a:lstStyle>
            <a:lvl1pPr>
              <a:defRPr sz="1125">
                <a:solidFill>
                  <a:schemeClr val="bg1"/>
                </a:solidFill>
              </a:defRPr>
            </a:lvl1pPr>
            <a:lvl2pPr marL="291993" indent="0">
              <a:buNone/>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2991155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34351"/>
            <a:ext cx="558800" cy="178960"/>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B50199A-5985-46AE-8513-D2248DF0B085}" type="slidenum">
              <a:rPr lang="en-US" sz="563" smtClean="0">
                <a:solidFill>
                  <a:srgbClr val="0A5496"/>
                </a:solidFill>
              </a:rPr>
              <a:pPr algn="r">
                <a:spcBef>
                  <a:spcPct val="50000"/>
                </a:spcBef>
                <a:defRPr/>
              </a:pPr>
              <a:t>‹#›</a:t>
            </a:fld>
            <a:endParaRPr lang="en-US" sz="563" dirty="0">
              <a:solidFill>
                <a:srgbClr val="0A5496"/>
              </a:solidFill>
            </a:endParaRP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361086514"/>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8_Vision breaker Slide">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5370514"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350" dirty="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2" r="21400" b="10049"/>
          <a:stretch>
            <a:fillRect/>
          </a:stretch>
        </p:blipFill>
        <p:spPr bwMode="auto">
          <a:xfrm>
            <a:off x="8983664" y="3355977"/>
            <a:ext cx="3233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8"/>
          <p:cNvSpPr>
            <a:spLocks noGrp="1"/>
          </p:cNvSpPr>
          <p:nvPr>
            <p:ph type="body" sz="quarter" idx="12"/>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397306006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905"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8" y="1219210"/>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3283939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8" y="4239688"/>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3"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34"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7"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286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9" descr="LCI_PPT_template_blank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ctrTitle"/>
          </p:nvPr>
        </p:nvSpPr>
        <p:spPr>
          <a:xfrm>
            <a:off x="914400" y="2590800"/>
            <a:ext cx="10363200" cy="1009650"/>
          </a:xfrm>
        </p:spPr>
        <p:txBody>
          <a:bodyPr/>
          <a:lstStyle>
            <a:lvl1pPr algn="ctr">
              <a:defRPr sz="3000" b="1">
                <a:solidFill>
                  <a:srgbClr val="FFFFFF"/>
                </a:solidFill>
                <a:latin typeface="ヒラギノ角ゴ Pro W3" pitchFamily="1" charset="-128"/>
              </a:defRPr>
            </a:lvl1pPr>
          </a:lstStyle>
          <a:p>
            <a:r>
              <a:rPr lang="en-US"/>
              <a:t>Click to edit Master title style</a:t>
            </a:r>
          </a:p>
        </p:txBody>
      </p:sp>
      <p:sp>
        <p:nvSpPr>
          <p:cNvPr id="128004" name="Rectangle 4"/>
          <p:cNvSpPr>
            <a:spLocks noGrp="1" noChangeArrowheads="1"/>
          </p:cNvSpPr>
          <p:nvPr>
            <p:ph type="subTitle" idx="1"/>
          </p:nvPr>
        </p:nvSpPr>
        <p:spPr>
          <a:xfrm>
            <a:off x="1828800" y="3581400"/>
            <a:ext cx="8534400" cy="1752600"/>
          </a:xfrm>
        </p:spPr>
        <p:txBody>
          <a:bodyPr/>
          <a:lstStyle>
            <a:lvl1pPr algn="ctr">
              <a:defRPr sz="2250" b="0">
                <a:solidFill>
                  <a:srgbClr val="FFFFFF"/>
                </a:solidFill>
              </a:defRPr>
            </a:lvl1pPr>
          </a:lstStyle>
          <a:p>
            <a:r>
              <a:rPr lang="en-US"/>
              <a:t>Click to edit Master subtitle style</a:t>
            </a:r>
          </a:p>
        </p:txBody>
      </p:sp>
    </p:spTree>
    <p:extLst>
      <p:ext uri="{BB962C8B-B14F-4D97-AF65-F5344CB8AC3E}">
        <p14:creationId xmlns:p14="http://schemas.microsoft.com/office/powerpoint/2010/main" val="3329886835"/>
      </p:ext>
    </p:extLst>
  </p:cSld>
  <p:clrMapOvr>
    <a:masterClrMapping/>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0038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1" y="0"/>
            <a:ext cx="7280755"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3"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981201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234418796"/>
      </p:ext>
    </p:extLst>
  </p:cSld>
  <p:clrMapOvr>
    <a:masterClrMapping/>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00200"/>
            <a:ext cx="5232400"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52845"/>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598806"/>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1438950"/>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56485"/>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52475454"/>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975380399"/>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972812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990600"/>
            <a:ext cx="266700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990600"/>
            <a:ext cx="77978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453116"/>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 name="Picture 8" descr="LCI_PPT_template_blank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ctrTitle"/>
          </p:nvPr>
        </p:nvSpPr>
        <p:spPr>
          <a:xfrm>
            <a:off x="406400" y="2693991"/>
            <a:ext cx="11379200" cy="1470025"/>
          </a:xfrm>
        </p:spPr>
        <p:txBody>
          <a:bodyPr/>
          <a:lstStyle>
            <a:lvl1pPr algn="ctr">
              <a:defRPr sz="2250">
                <a:solidFill>
                  <a:srgbClr val="FED00B"/>
                </a:solidFill>
                <a:latin typeface="ヒラギノ角ゴ Pro W3" pitchFamily="1" charset="-128"/>
              </a:defRPr>
            </a:lvl1pPr>
          </a:lstStyle>
          <a:p>
            <a:r>
              <a:rPr lang="en-US"/>
              <a:t>Click to edit Master title style</a:t>
            </a:r>
          </a:p>
        </p:txBody>
      </p:sp>
    </p:spTree>
    <p:extLst>
      <p:ext uri="{BB962C8B-B14F-4D97-AF65-F5344CB8AC3E}">
        <p14:creationId xmlns:p14="http://schemas.microsoft.com/office/powerpoint/2010/main" val="251920058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1924371"/>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6"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587909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8136961"/>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10535476"/>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3048000"/>
            <a:ext cx="5232400" cy="2971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529718"/>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737614"/>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1395294"/>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626873"/>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384446928"/>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89186733"/>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751642"/>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2590800"/>
            <a:ext cx="2667000" cy="3429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590800"/>
            <a:ext cx="7797800" cy="342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64762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8" y="1219210"/>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3"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sz="1800"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6"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2259182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587391441"/>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859544"/>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471297308"/>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10301" y="1600200"/>
            <a:ext cx="2533651"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947153" y="1600200"/>
            <a:ext cx="2533649" cy="4419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452272"/>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998623"/>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074308"/>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949177"/>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05907231"/>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4949069"/>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03437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15.pn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theme" Target="../theme/theme10.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11.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4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13.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theme" Target="../theme/theme14.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7.xml"/><Relationship Id="rId7" Type="http://schemas.openxmlformats.org/officeDocument/2006/relationships/theme" Target="../theme/theme1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5.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0.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0.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0.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0.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36304971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LIONS_PPT_TEMPLATE_V1-02.pn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00" y="-152400"/>
            <a:ext cx="1236345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304800" y="228600"/>
            <a:ext cx="1087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3"/>
          <p:cNvSpPr>
            <a:spLocks noGrp="1" noChangeArrowheads="1"/>
          </p:cNvSpPr>
          <p:nvPr>
            <p:ph type="body" idx="1"/>
          </p:nvPr>
        </p:nvSpPr>
        <p:spPr bwMode="auto">
          <a:xfrm>
            <a:off x="406400" y="762000"/>
            <a:ext cx="11379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9"/>
          <p:cNvSpPr txBox="1">
            <a:spLocks noChangeArrowheads="1"/>
          </p:cNvSpPr>
          <p:nvPr/>
        </p:nvSpPr>
        <p:spPr bwMode="auto">
          <a:xfrm>
            <a:off x="11430000" y="6419959"/>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F90E1642-62C2-438A-9A89-DF942B594889}" type="slidenum">
              <a:rPr lang="en-US" altLang="en-US" sz="750">
                <a:solidFill>
                  <a:srgbClr val="00338D"/>
                </a:solidFill>
              </a:rPr>
              <a:pPr algn="r">
                <a:spcBef>
                  <a:spcPct val="50000"/>
                </a:spcBef>
                <a:defRPr/>
              </a:pPr>
              <a:t>‹#›</a:t>
            </a:fld>
            <a:endParaRPr lang="en-US" altLang="en-US" sz="750" dirty="0">
              <a:solidFill>
                <a:srgbClr val="00338D"/>
              </a:solidFill>
            </a:endParaRPr>
          </a:p>
        </p:txBody>
      </p:sp>
    </p:spTree>
    <p:extLst>
      <p:ext uri="{BB962C8B-B14F-4D97-AF65-F5344CB8AC3E}">
        <p14:creationId xmlns:p14="http://schemas.microsoft.com/office/powerpoint/2010/main" val="417896169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Lst>
  <p:transition spd="slow"/>
  <p:hf hdr="0" ftr="0" dt="0"/>
  <p:txStyles>
    <p:titleStyle>
      <a:lvl1pPr algn="l" rtl="0" eaLnBrk="1" fontAlgn="base" hangingPunct="1">
        <a:spcBef>
          <a:spcPct val="0"/>
        </a:spcBef>
        <a:spcAft>
          <a:spcPct val="0"/>
        </a:spcAft>
        <a:defRPr sz="2100">
          <a:solidFill>
            <a:srgbClr val="00338D"/>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anose="020B0604020202020204" pitchFamily="34" charset="0"/>
        <a:buChar char="•"/>
        <a:defRPr sz="19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Wingdings" panose="05000000000000000000" pitchFamily="2" charset="2"/>
        <a:buChar char="§"/>
        <a:defRPr sz="1650">
          <a:solidFill>
            <a:schemeClr val="tx1"/>
          </a:solidFill>
          <a:latin typeface="+mn-lt"/>
          <a:ea typeface="ヒラギノ角ゴ Pro W3" charset="0"/>
          <a:cs typeface="ヒラギノ角ゴ Pro W3"/>
        </a:defRPr>
      </a:lvl2pPr>
      <a:lvl3pPr marL="858441" indent="-172641"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ヒラギノ角ゴ Pro W3" charset="0"/>
          <a:cs typeface="ヒラギノ角ゴ Pro W3"/>
        </a:defRPr>
      </a:lvl3pPr>
      <a:lvl4pPr marL="1198960" indent="-170260"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4241" indent="-172641"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6DAE0AD5-2E2E-4814-B813-8F44489A4C58}" type="slidenum">
              <a:rPr lang="en-US" sz="563" smtClean="0">
                <a:solidFill>
                  <a:srgbClr val="00338D"/>
                </a:solidFill>
              </a:rPr>
              <a:pPr algn="r">
                <a:spcBef>
                  <a:spcPct val="50000"/>
                </a:spcBef>
                <a:defRPr/>
              </a:pPr>
              <a:t>‹#›</a:t>
            </a:fld>
            <a:endParaRPr lang="en-US" sz="563" dirty="0">
              <a:solidFill>
                <a:srgbClr val="00338D"/>
              </a:solidFill>
            </a:endParaRPr>
          </a:p>
        </p:txBody>
      </p:sp>
    </p:spTree>
    <p:extLst>
      <p:ext uri="{BB962C8B-B14F-4D97-AF65-F5344CB8AC3E}">
        <p14:creationId xmlns:p14="http://schemas.microsoft.com/office/powerpoint/2010/main" val="3435897529"/>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609470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59"/>
            <a:ext cx="558800" cy="207749"/>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5D7648C-CD8C-4487-84E9-7C479C2525F4}" type="slidenum">
              <a:rPr lang="en-US" sz="750" smtClean="0">
                <a:solidFill>
                  <a:srgbClr val="00338D"/>
                </a:solidFill>
                <a:cs typeface="+mn-cs"/>
              </a:rPr>
              <a:pPr algn="r">
                <a:spcBef>
                  <a:spcPct val="50000"/>
                </a:spcBef>
                <a:defRPr/>
              </a:pPr>
              <a:t>‹#›</a:t>
            </a:fld>
            <a:endParaRPr lang="en-US" sz="750" dirty="0">
              <a:solidFill>
                <a:srgbClr val="00338D"/>
              </a:solidFill>
              <a:cs typeface="+mn-cs"/>
            </a:endParaRPr>
          </a:p>
        </p:txBody>
      </p:sp>
    </p:spTree>
    <p:extLst>
      <p:ext uri="{BB962C8B-B14F-4D97-AF65-F5344CB8AC3E}">
        <p14:creationId xmlns:p14="http://schemas.microsoft.com/office/powerpoint/2010/main" val="112524003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1" r:id="rId18"/>
  </p:sldLayoutIdLst>
  <p:transition spd="slow"/>
  <p:hf hdr="0" ftr="0" dt="0"/>
  <p:txStyles>
    <p:titleStyle>
      <a:lvl1pPr algn="ctr" rtl="0" eaLnBrk="1" fontAlgn="base" hangingPunct="1">
        <a:lnSpc>
          <a:spcPct val="90000"/>
        </a:lnSpc>
        <a:spcBef>
          <a:spcPct val="0"/>
        </a:spcBef>
        <a:spcAft>
          <a:spcPct val="0"/>
        </a:spcAft>
        <a:defRPr sz="300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1450" indent="-171450" algn="l" rtl="0" eaLnBrk="1" fontAlgn="base" hangingPunct="1">
        <a:spcBef>
          <a:spcPct val="20000"/>
        </a:spcBef>
        <a:spcAft>
          <a:spcPct val="0"/>
        </a:spcAft>
        <a:buFont typeface="Arial" panose="020B0604020202020204" pitchFamily="34" charset="0"/>
        <a:buChar char="•"/>
        <a:defRPr>
          <a:solidFill>
            <a:schemeClr val="tx1"/>
          </a:solidFill>
          <a:latin typeface="Arial" panose="020B0604020202020204" pitchFamily="34" charset="0"/>
          <a:ea typeface="ヒラギノ角ゴ Pro W3" charset="0"/>
          <a:cs typeface="Arial" panose="020B0604020202020204" pitchFamily="34" charset="0"/>
        </a:defRPr>
      </a:lvl1pPr>
      <a:lvl2pPr marL="558404" indent="-169069"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7250" indent="-171450"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7769" indent="-169069"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3050" indent="-171450" algn="l" rtl="0" eaLnBrk="1" fontAlgn="base" hangingPunct="1">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50A97F71-4074-4915-B539-DA1F00C94D01}"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83445612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4040" r:id="rId8"/>
    <p:sldLayoutId id="2147484051" r:id="rId9"/>
    <p:sldLayoutId id="2147484052"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3552130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46"/>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17608223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72"/>
            <a:ext cx="5588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63125019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4053" r:id="rId17"/>
    <p:sldLayoutId id="2147484054" r:id="rId18"/>
  </p:sldLayoutIdLst>
  <p:hf hdr="0" ft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32"/>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03013612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78" algn="l" rtl="0" eaLnBrk="1" fontAlgn="base" hangingPunct="1">
        <a:spcBef>
          <a:spcPct val="0"/>
        </a:spcBef>
        <a:spcAft>
          <a:spcPct val="0"/>
        </a:spcAft>
        <a:defRPr sz="2400">
          <a:solidFill>
            <a:schemeClr val="tx2"/>
          </a:solidFill>
          <a:latin typeface="Arial" charset="0"/>
        </a:defRPr>
      </a:lvl6pPr>
      <a:lvl7pPr marL="914354" algn="l" rtl="0" eaLnBrk="1" fontAlgn="base" hangingPunct="1">
        <a:spcBef>
          <a:spcPct val="0"/>
        </a:spcBef>
        <a:spcAft>
          <a:spcPct val="0"/>
        </a:spcAft>
        <a:defRPr sz="2400">
          <a:solidFill>
            <a:schemeClr val="tx2"/>
          </a:solidFill>
          <a:latin typeface="Arial" charset="0"/>
        </a:defRPr>
      </a:lvl7pPr>
      <a:lvl8pPr marL="1371532" algn="l" rtl="0" eaLnBrk="1" fontAlgn="base" hangingPunct="1">
        <a:spcBef>
          <a:spcPct val="0"/>
        </a:spcBef>
        <a:spcAft>
          <a:spcPct val="0"/>
        </a:spcAft>
        <a:defRPr sz="2400">
          <a:solidFill>
            <a:schemeClr val="tx2"/>
          </a:solidFill>
          <a:latin typeface="Arial" charset="0"/>
        </a:defRPr>
      </a:lvl8pPr>
      <a:lvl9pPr marL="1828709" algn="l" rtl="0" eaLnBrk="1" fontAlgn="base" hangingPunct="1">
        <a:spcBef>
          <a:spcPct val="0"/>
        </a:spcBef>
        <a:spcAft>
          <a:spcPct val="0"/>
        </a:spcAft>
        <a:defRPr sz="2400">
          <a:solidFill>
            <a:schemeClr val="tx2"/>
          </a:solidFill>
          <a:latin typeface="Arial" charset="0"/>
        </a:defRPr>
      </a:lvl9pPr>
    </p:titleStyle>
    <p:bodyStyle>
      <a:lvl1pPr marL="230177" indent="-230177"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088" indent="-227002"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30" indent="-230177"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33" indent="-227002"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886" indent="-230177"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886" algn="l" rtl="0" eaLnBrk="1" fontAlgn="base" hangingPunct="1">
        <a:spcBef>
          <a:spcPct val="20000"/>
        </a:spcBef>
        <a:spcAft>
          <a:spcPct val="0"/>
        </a:spcAft>
        <a:buChar char="»"/>
        <a:defRPr sz="2400">
          <a:solidFill>
            <a:schemeClr val="tx1"/>
          </a:solidFill>
          <a:latin typeface="+mn-lt"/>
        </a:defRPr>
      </a:lvl6pPr>
      <a:lvl7pPr marL="2743062" algn="l" rtl="0" eaLnBrk="1" fontAlgn="base" hangingPunct="1">
        <a:spcBef>
          <a:spcPct val="20000"/>
        </a:spcBef>
        <a:spcAft>
          <a:spcPct val="0"/>
        </a:spcAft>
        <a:buChar char="»"/>
        <a:defRPr sz="2400">
          <a:solidFill>
            <a:schemeClr val="tx1"/>
          </a:solidFill>
          <a:latin typeface="+mn-lt"/>
        </a:defRPr>
      </a:lvl7pPr>
      <a:lvl8pPr marL="3200240" algn="l" rtl="0" eaLnBrk="1" fontAlgn="base" hangingPunct="1">
        <a:spcBef>
          <a:spcPct val="20000"/>
        </a:spcBef>
        <a:spcAft>
          <a:spcPct val="0"/>
        </a:spcAft>
        <a:buChar char="»"/>
        <a:defRPr sz="2400">
          <a:solidFill>
            <a:schemeClr val="tx1"/>
          </a:solidFill>
          <a:latin typeface="+mn-lt"/>
        </a:defRPr>
      </a:lvl8pPr>
      <a:lvl9pPr marL="3657418"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userDrawn="1">
          <p15:clr>
            <a:srgbClr val="F26B43"/>
          </p15:clr>
        </p15:guide>
        <p15:guide id="2" pos="25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7F7F7F"/>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34351"/>
            <a:ext cx="558800" cy="178960"/>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C48971F-7F01-4C89-80C0-5171ADD66EC0}" type="slidenum">
              <a:rPr lang="en-US" sz="563" smtClean="0">
                <a:solidFill>
                  <a:schemeClr val="bg1"/>
                </a:solidFill>
              </a:rPr>
              <a:pPr algn="r">
                <a:spcBef>
                  <a:spcPct val="50000"/>
                </a:spcBef>
                <a:defRPr/>
              </a:pPr>
              <a:t>‹#›</a:t>
            </a:fld>
            <a:endParaRPr lang="en-US" sz="563" dirty="0">
              <a:solidFill>
                <a:schemeClr val="bg1"/>
              </a:solidFill>
            </a:endParaRPr>
          </a:p>
        </p:txBody>
      </p:sp>
    </p:spTree>
    <p:extLst>
      <p:ext uri="{BB962C8B-B14F-4D97-AF65-F5344CB8AC3E}">
        <p14:creationId xmlns:p14="http://schemas.microsoft.com/office/powerpoint/2010/main" val="36518643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transition spd="slow"/>
  <p:hf hdr="0" ftr="0" dt="0"/>
  <p:txStyles>
    <p:title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p:titleStyle>
    <p:body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1" descr="LCI_PPT_template_blank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812800" y="1600200"/>
            <a:ext cx="1066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3912" name="Text Box 8"/>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6716272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2100">
          <a:solidFill>
            <a:schemeClr val="tx1"/>
          </a:solidFill>
          <a:latin typeface="+mn-lt"/>
        </a:defRPr>
      </a:lvl3pPr>
      <a:lvl4pPr marL="1025129" indent="3572" algn="l" rtl="0" eaLnBrk="1" fontAlgn="base" hangingPunct="1">
        <a:spcBef>
          <a:spcPct val="20000"/>
        </a:spcBef>
        <a:spcAft>
          <a:spcPct val="0"/>
        </a:spcAft>
        <a:buChar char="–"/>
        <a:defRPr sz="1800">
          <a:solidFill>
            <a:schemeClr val="tx1"/>
          </a:solidFill>
          <a:latin typeface="+mn-lt"/>
        </a:defRPr>
      </a:lvl4pPr>
      <a:lvl5pPr marL="1371600" algn="l" rtl="0" eaLnBrk="1" fontAlgn="base" hangingPunct="1">
        <a:spcBef>
          <a:spcPct val="20000"/>
        </a:spcBef>
        <a:spcAft>
          <a:spcPct val="0"/>
        </a:spcAft>
        <a:buChar char="»"/>
        <a:defRPr sz="1800">
          <a:solidFill>
            <a:schemeClr val="tx1"/>
          </a:solidFill>
          <a:latin typeface="+mn-lt"/>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Picture 16" descr="LCI_PPT_template_blank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12"/>
          <p:cNvSpPr>
            <a:spLocks noGrp="1" noChangeArrowheads="1"/>
          </p:cNvSpPr>
          <p:nvPr>
            <p:ph type="title"/>
          </p:nvPr>
        </p:nvSpPr>
        <p:spPr bwMode="auto">
          <a:xfrm>
            <a:off x="812800" y="2590800"/>
            <a:ext cx="106680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13"/>
          <p:cNvSpPr>
            <a:spLocks noGrp="1" noChangeArrowheads="1"/>
          </p:cNvSpPr>
          <p:nvPr>
            <p:ph type="body" idx="1"/>
          </p:nvPr>
        </p:nvSpPr>
        <p:spPr bwMode="auto">
          <a:xfrm>
            <a:off x="812800" y="3048000"/>
            <a:ext cx="10668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9038" name="Text Box 14"/>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97877369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6472" indent="-3572" algn="l" rtl="0" eaLnBrk="1" fontAlgn="base" hangingPunct="1">
        <a:spcBef>
          <a:spcPct val="20000"/>
        </a:spcBef>
        <a:spcAft>
          <a:spcPct val="0"/>
        </a:spcAft>
        <a:defRPr sz="2100">
          <a:solidFill>
            <a:schemeClr val="tx1"/>
          </a:solidFill>
          <a:latin typeface="+mn-lt"/>
        </a:defRPr>
      </a:lvl2pPr>
      <a:lvl3pPr marL="692944" indent="-7144" algn="l" rtl="0" eaLnBrk="1" fontAlgn="base" hangingPunct="1">
        <a:spcBef>
          <a:spcPct val="20000"/>
        </a:spcBef>
        <a:spcAft>
          <a:spcPct val="0"/>
        </a:spcAft>
        <a:buChar char="•"/>
        <a:defRPr sz="1800">
          <a:solidFill>
            <a:schemeClr val="tx1"/>
          </a:solidFill>
          <a:latin typeface="+mn-lt"/>
        </a:defRPr>
      </a:lvl3pPr>
      <a:lvl4pPr marL="1025129" indent="3572"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4" name="Picture 15" descr="LCI_PPT_template_blank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 y="0"/>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
          <p:cNvSpPr>
            <a:spLocks noGrp="1" noChangeArrowheads="1"/>
          </p:cNvSpPr>
          <p:nvPr>
            <p:ph type="title"/>
          </p:nvPr>
        </p:nvSpPr>
        <p:spPr bwMode="auto">
          <a:xfrm>
            <a:off x="812800" y="990600"/>
            <a:ext cx="10668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12"/>
          <p:cNvSpPr>
            <a:spLocks noGrp="1" noChangeArrowheads="1"/>
          </p:cNvSpPr>
          <p:nvPr>
            <p:ph type="body" idx="1"/>
          </p:nvPr>
        </p:nvSpPr>
        <p:spPr bwMode="auto">
          <a:xfrm>
            <a:off x="6210301" y="1600200"/>
            <a:ext cx="5270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0301" name="Text Box 13"/>
          <p:cNvSpPr txBox="1">
            <a:spLocks noChangeArrowheads="1"/>
          </p:cNvSpPr>
          <p:nvPr/>
        </p:nvSpPr>
        <p:spPr bwMode="auto">
          <a:xfrm>
            <a:off x="884237" y="6178550"/>
            <a:ext cx="2773363" cy="184666"/>
          </a:xfrm>
          <a:prstGeom prst="rect">
            <a:avLst/>
          </a:prstGeom>
          <a:noFill/>
          <a:ln w="9525">
            <a:no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altLang="en-US" sz="600" dirty="0">
                <a:solidFill>
                  <a:srgbClr val="4D4D4D"/>
                </a:solidFill>
                <a:cs typeface="+mn-cs"/>
              </a:rPr>
              <a:t>LIONS CLUBS INTERNATIONAL</a:t>
            </a:r>
            <a:endParaRPr lang="en-US" altLang="en-US" sz="600" dirty="0">
              <a:solidFill>
                <a:srgbClr val="00539F"/>
              </a:solidFill>
              <a:cs typeface="+mn-cs"/>
            </a:endParaRPr>
          </a:p>
        </p:txBody>
      </p:sp>
    </p:spTree>
    <p:extLst>
      <p:ext uri="{BB962C8B-B14F-4D97-AF65-F5344CB8AC3E}">
        <p14:creationId xmlns:p14="http://schemas.microsoft.com/office/powerpoint/2010/main" val="1009768375"/>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slow"/>
  <p:hf hdr="0" ftr="0" dt="0"/>
  <p:txStyles>
    <p:titleStyle>
      <a:lvl1pPr algn="l" rtl="0" eaLnBrk="1" fontAlgn="base" hangingPunct="1">
        <a:spcBef>
          <a:spcPct val="0"/>
        </a:spcBef>
        <a:spcAft>
          <a:spcPct val="0"/>
        </a:spcAft>
        <a:defRPr sz="1800">
          <a:solidFill>
            <a:schemeClr val="tx2"/>
          </a:solidFill>
          <a:latin typeface="+mj-lt"/>
          <a:ea typeface="+mj-ea"/>
          <a:cs typeface="+mj-cs"/>
        </a:defRPr>
      </a:lvl1pPr>
      <a:lvl2pPr algn="l" rtl="0" eaLnBrk="1" fontAlgn="base" hangingPunct="1">
        <a:spcBef>
          <a:spcPct val="0"/>
        </a:spcBef>
        <a:spcAft>
          <a:spcPct val="0"/>
        </a:spcAft>
        <a:defRPr sz="1800">
          <a:solidFill>
            <a:schemeClr val="tx2"/>
          </a:solidFill>
          <a:latin typeface="Arial" pitchFamily="34" charset="0"/>
        </a:defRPr>
      </a:lvl2pPr>
      <a:lvl3pPr algn="l" rtl="0" eaLnBrk="1" fontAlgn="base" hangingPunct="1">
        <a:spcBef>
          <a:spcPct val="0"/>
        </a:spcBef>
        <a:spcAft>
          <a:spcPct val="0"/>
        </a:spcAft>
        <a:defRPr sz="1800">
          <a:solidFill>
            <a:schemeClr val="tx2"/>
          </a:solidFill>
          <a:latin typeface="Arial" pitchFamily="34" charset="0"/>
        </a:defRPr>
      </a:lvl3pPr>
      <a:lvl4pPr algn="l" rtl="0" eaLnBrk="1" fontAlgn="base" hangingPunct="1">
        <a:spcBef>
          <a:spcPct val="0"/>
        </a:spcBef>
        <a:spcAft>
          <a:spcPct val="0"/>
        </a:spcAft>
        <a:defRPr sz="1800">
          <a:solidFill>
            <a:schemeClr val="tx2"/>
          </a:solidFill>
          <a:latin typeface="Arial" pitchFamily="34" charset="0"/>
        </a:defRPr>
      </a:lvl4pPr>
      <a:lvl5pPr algn="l" rtl="0" eaLnBrk="1" fontAlgn="base" hangingPunct="1">
        <a:spcBef>
          <a:spcPct val="0"/>
        </a:spcBef>
        <a:spcAft>
          <a:spcPct val="0"/>
        </a:spcAft>
        <a:defRPr sz="1800">
          <a:solidFill>
            <a:schemeClr val="tx2"/>
          </a:solidFill>
          <a:latin typeface="Arial" pitchFamily="34" charset="0"/>
        </a:defRPr>
      </a:lvl5pPr>
      <a:lvl6pPr marL="342900" algn="l" rtl="0" eaLnBrk="1" fontAlgn="base" hangingPunct="1">
        <a:spcBef>
          <a:spcPct val="0"/>
        </a:spcBef>
        <a:spcAft>
          <a:spcPct val="0"/>
        </a:spcAft>
        <a:defRPr sz="1800">
          <a:solidFill>
            <a:schemeClr val="tx2"/>
          </a:solidFill>
          <a:latin typeface="Arial" pitchFamily="34" charset="0"/>
        </a:defRPr>
      </a:lvl6pPr>
      <a:lvl7pPr marL="685800" algn="l" rtl="0" eaLnBrk="1" fontAlgn="base" hangingPunct="1">
        <a:spcBef>
          <a:spcPct val="0"/>
        </a:spcBef>
        <a:spcAft>
          <a:spcPct val="0"/>
        </a:spcAft>
        <a:defRPr sz="1800">
          <a:solidFill>
            <a:schemeClr val="tx2"/>
          </a:solidFill>
          <a:latin typeface="Arial" pitchFamily="34" charset="0"/>
        </a:defRPr>
      </a:lvl7pPr>
      <a:lvl8pPr marL="1028700" algn="l" rtl="0" eaLnBrk="1" fontAlgn="base" hangingPunct="1">
        <a:spcBef>
          <a:spcPct val="0"/>
        </a:spcBef>
        <a:spcAft>
          <a:spcPct val="0"/>
        </a:spcAft>
        <a:defRPr sz="1800">
          <a:solidFill>
            <a:schemeClr val="tx2"/>
          </a:solidFill>
          <a:latin typeface="Arial" pitchFamily="34" charset="0"/>
        </a:defRPr>
      </a:lvl8pPr>
      <a:lvl9pPr marL="1371600" algn="l" rtl="0" eaLnBrk="1" fontAlgn="base" hangingPunct="1">
        <a:spcBef>
          <a:spcPct val="0"/>
        </a:spcBef>
        <a:spcAft>
          <a:spcPct val="0"/>
        </a:spcAft>
        <a:defRPr sz="1800">
          <a:solidFill>
            <a:schemeClr val="tx2"/>
          </a:solidFill>
          <a:latin typeface="Arial" pitchFamily="34" charset="0"/>
        </a:defRPr>
      </a:lvl9pPr>
    </p:titleStyle>
    <p:bodyStyle>
      <a:lvl1pPr marL="257175" indent="-257175" algn="l" rtl="0" eaLnBrk="1" fontAlgn="base" hangingPunct="1">
        <a:spcBef>
          <a:spcPct val="20000"/>
        </a:spcBef>
        <a:spcAft>
          <a:spcPct val="0"/>
        </a:spcAft>
        <a:defRPr sz="2400" b="1">
          <a:solidFill>
            <a:schemeClr val="tx1"/>
          </a:solidFill>
          <a:latin typeface="+mn-lt"/>
          <a:ea typeface="+mn-ea"/>
          <a:cs typeface="+mn-cs"/>
        </a:defRPr>
      </a:lvl1pPr>
      <a:lvl2pPr marL="348854" indent="-5954" algn="l" rtl="0" eaLnBrk="1" fontAlgn="base" hangingPunct="1">
        <a:spcBef>
          <a:spcPct val="20000"/>
        </a:spcBef>
        <a:spcAft>
          <a:spcPct val="0"/>
        </a:spcAft>
        <a:defRPr sz="2100">
          <a:solidFill>
            <a:schemeClr val="tx1"/>
          </a:solidFill>
          <a:latin typeface="+mn-lt"/>
        </a:defRPr>
      </a:lvl2pPr>
      <a:lvl3pPr marL="685800" algn="l" rtl="0" eaLnBrk="1" fontAlgn="base" hangingPunct="1">
        <a:spcBef>
          <a:spcPct val="20000"/>
        </a:spcBef>
        <a:spcAft>
          <a:spcPct val="0"/>
        </a:spcAft>
        <a:buChar char="•"/>
        <a:defRPr sz="1800">
          <a:solidFill>
            <a:schemeClr val="tx1"/>
          </a:solidFill>
          <a:latin typeface="+mn-lt"/>
        </a:defRPr>
      </a:lvl3pPr>
      <a:lvl4pPr marL="1034654" indent="-5954" algn="l" rtl="0" eaLnBrk="1" fontAlgn="base" hangingPunct="1">
        <a:spcBef>
          <a:spcPct val="20000"/>
        </a:spcBef>
        <a:spcAft>
          <a:spcPct val="0"/>
        </a:spcAft>
        <a:buChar char="–"/>
        <a:defRPr sz="1500">
          <a:solidFill>
            <a:schemeClr val="tx1"/>
          </a:solidFill>
          <a:latin typeface="+mn-lt"/>
        </a:defRPr>
      </a:lvl4pPr>
      <a:lvl5pPr marL="1371600" algn="l" rtl="0" eaLnBrk="1" fontAlgn="base" hangingPunct="1">
        <a:spcBef>
          <a:spcPct val="20000"/>
        </a:spcBef>
        <a:spcAft>
          <a:spcPct val="0"/>
        </a:spcAft>
        <a:buChar char="»"/>
        <a:defRPr sz="1500">
          <a:solidFill>
            <a:schemeClr val="tx1"/>
          </a:solidFill>
          <a:latin typeface="+mn-lt"/>
        </a:defRPr>
      </a:lvl5pPr>
      <a:lvl6pPr marL="1714500" algn="l" rtl="0" eaLnBrk="1" fontAlgn="base" hangingPunct="1">
        <a:spcBef>
          <a:spcPct val="20000"/>
        </a:spcBef>
        <a:spcAft>
          <a:spcPct val="0"/>
        </a:spcAft>
        <a:buChar char="»"/>
        <a:defRPr sz="1500">
          <a:solidFill>
            <a:schemeClr val="tx1"/>
          </a:solidFill>
          <a:latin typeface="+mn-lt"/>
        </a:defRPr>
      </a:lvl6pPr>
      <a:lvl7pPr marL="2057400" algn="l" rtl="0" eaLnBrk="1" fontAlgn="base" hangingPunct="1">
        <a:spcBef>
          <a:spcPct val="20000"/>
        </a:spcBef>
        <a:spcAft>
          <a:spcPct val="0"/>
        </a:spcAft>
        <a:buChar char="»"/>
        <a:defRPr sz="1500">
          <a:solidFill>
            <a:schemeClr val="tx1"/>
          </a:solidFill>
          <a:latin typeface="+mn-lt"/>
        </a:defRPr>
      </a:lvl7pPr>
      <a:lvl8pPr marL="2400300" algn="l" rtl="0" eaLnBrk="1" fontAlgn="base" hangingPunct="1">
        <a:spcBef>
          <a:spcPct val="20000"/>
        </a:spcBef>
        <a:spcAft>
          <a:spcPct val="0"/>
        </a:spcAft>
        <a:buChar char="»"/>
        <a:defRPr sz="1500">
          <a:solidFill>
            <a:schemeClr val="tx1"/>
          </a:solidFill>
          <a:latin typeface="+mn-lt"/>
        </a:defRPr>
      </a:lvl8pPr>
      <a:lvl9pPr marL="274320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76608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spd="slow"/>
  <p:hf hdr="0" ftr="0" dt="0"/>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pitchFamily="34" charset="0"/>
        </a:defRPr>
      </a:lvl2pPr>
      <a:lvl3pPr algn="ctr" rtl="0" eaLnBrk="1" fontAlgn="base" hangingPunct="1">
        <a:spcBef>
          <a:spcPct val="0"/>
        </a:spcBef>
        <a:spcAft>
          <a:spcPct val="0"/>
        </a:spcAft>
        <a:defRPr sz="3300">
          <a:solidFill>
            <a:schemeClr val="tx2"/>
          </a:solidFill>
          <a:latin typeface="Arial" pitchFamily="34" charset="0"/>
        </a:defRPr>
      </a:lvl3pPr>
      <a:lvl4pPr algn="ctr" rtl="0" eaLnBrk="1" fontAlgn="base" hangingPunct="1">
        <a:spcBef>
          <a:spcPct val="0"/>
        </a:spcBef>
        <a:spcAft>
          <a:spcPct val="0"/>
        </a:spcAft>
        <a:defRPr sz="3300">
          <a:solidFill>
            <a:schemeClr val="tx2"/>
          </a:solidFill>
          <a:latin typeface="Arial" pitchFamily="34" charset="0"/>
        </a:defRPr>
      </a:lvl4pPr>
      <a:lvl5pPr algn="ctr" rtl="0" eaLnBrk="1" fontAlgn="base" hangingPunct="1">
        <a:spcBef>
          <a:spcPct val="0"/>
        </a:spcBef>
        <a:spcAft>
          <a:spcPct val="0"/>
        </a:spcAft>
        <a:defRPr sz="3300">
          <a:solidFill>
            <a:schemeClr val="tx2"/>
          </a:solidFill>
          <a:latin typeface="Arial" pitchFamily="34" charset="0"/>
        </a:defRPr>
      </a:lvl5pPr>
      <a:lvl6pPr marL="342900" algn="ctr" rtl="0" eaLnBrk="1" fontAlgn="base" hangingPunct="1">
        <a:spcBef>
          <a:spcPct val="0"/>
        </a:spcBef>
        <a:spcAft>
          <a:spcPct val="0"/>
        </a:spcAft>
        <a:defRPr sz="3300">
          <a:solidFill>
            <a:schemeClr val="tx2"/>
          </a:solidFill>
          <a:latin typeface="Arial" pitchFamily="34" charset="0"/>
        </a:defRPr>
      </a:lvl6pPr>
      <a:lvl7pPr marL="685800" algn="ctr" rtl="0" eaLnBrk="1" fontAlgn="base" hangingPunct="1">
        <a:spcBef>
          <a:spcPct val="0"/>
        </a:spcBef>
        <a:spcAft>
          <a:spcPct val="0"/>
        </a:spcAft>
        <a:defRPr sz="3300">
          <a:solidFill>
            <a:schemeClr val="tx2"/>
          </a:solidFill>
          <a:latin typeface="Arial" pitchFamily="34" charset="0"/>
        </a:defRPr>
      </a:lvl7pPr>
      <a:lvl8pPr marL="1028700" algn="ctr" rtl="0" eaLnBrk="1" fontAlgn="base" hangingPunct="1">
        <a:spcBef>
          <a:spcPct val="0"/>
        </a:spcBef>
        <a:spcAft>
          <a:spcPct val="0"/>
        </a:spcAft>
        <a:defRPr sz="3300">
          <a:solidFill>
            <a:schemeClr val="tx2"/>
          </a:solidFill>
          <a:latin typeface="Arial" pitchFamily="34" charset="0"/>
        </a:defRPr>
      </a:lvl8pPr>
      <a:lvl9pPr marL="1371600" algn="ctr" rtl="0" eaLnBrk="1" fontAlgn="base" hangingPunct="1">
        <a:spcBef>
          <a:spcPct val="0"/>
        </a:spcBef>
        <a:spcAft>
          <a:spcPct val="0"/>
        </a:spcAft>
        <a:defRPr sz="3300">
          <a:solidFill>
            <a:schemeClr val="tx2"/>
          </a:solidFill>
          <a:latin typeface="Arial" pitchFamily="34"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73.xml"/><Relationship Id="rId5" Type="http://schemas.openxmlformats.org/officeDocument/2006/relationships/image" Target="../media/image2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7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73.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73.xml"/><Relationship Id="rId4" Type="http://schemas.openxmlformats.org/officeDocument/2006/relationships/hyperlink" Target="https://myapps.lionsclub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7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73.xml"/><Relationship Id="rId5" Type="http://schemas.openxmlformats.org/officeDocument/2006/relationships/image" Target="../media/image35.pn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173.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73.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17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17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74.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17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7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73.xml"/><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lionshelp.zendesk.com/hc/ja/categories/360002949274-&#12486;&#12463;&#12491;&#12459;&#12523;&#12469;&#12509;&#12540;&#12488;" TargetMode="External"/><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hyperlink" Target="https://lionshelp.zendesk.com/hc/ja" TargetMode="External"/><Relationship Id="rId5" Type="http://schemas.openxmlformats.org/officeDocument/2006/relationships/hyperlink" Target="https://lionshelp.zendesk.com/hc/ja/sections/360007672594" TargetMode="External"/><Relationship Id="rId4" Type="http://schemas.openxmlformats.org/officeDocument/2006/relationships/image" Target="../media/image30.sv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emf"/><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51.jp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17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26.emf"/><Relationship Id="rId7"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0.xml"/><Relationship Id="rId6" Type="http://schemas.openxmlformats.org/officeDocument/2006/relationships/image" Target="../media/image55.jp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7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40.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40.xml"/><Relationship Id="rId4" Type="http://schemas.openxmlformats.org/officeDocument/2006/relationships/image" Target="../media/image30.sv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6.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73.xml"/></Relationships>
</file>

<file path=ppt/slides/_rels/slide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0.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1.xml"/><Relationship Id="rId1" Type="http://schemas.openxmlformats.org/officeDocument/2006/relationships/slideLayout" Target="../slideLayouts/slideLayout40.xml"/><Relationship Id="rId5"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2.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3.xml"/><Relationship Id="rId1" Type="http://schemas.openxmlformats.org/officeDocument/2006/relationships/slideLayout" Target="../slideLayouts/slideLayout40.xml"/><Relationship Id="rId4" Type="http://schemas.openxmlformats.org/officeDocument/2006/relationships/hyperlink" Target="mailto:certifiedguidinglions@lionsclubs.or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4.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6.xml"/><Relationship Id="rId1" Type="http://schemas.openxmlformats.org/officeDocument/2006/relationships/slideLayout" Target="../slideLayouts/slideLayout40.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hyperlink" Target="mailto:certifiedguidinglions@lionclubs.org" TargetMode="External"/><Relationship Id="rId2" Type="http://schemas.openxmlformats.org/officeDocument/2006/relationships/notesSlide" Target="../notesSlides/notesSlide7.xml"/><Relationship Id="rId1" Type="http://schemas.openxmlformats.org/officeDocument/2006/relationships/slideLayout" Target="../slideLayouts/slideLayout173.xml"/><Relationship Id="rId5" Type="http://schemas.openxmlformats.org/officeDocument/2006/relationships/image" Target="../media/image27.png"/><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73.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6.em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173.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4400" y="3716049"/>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665747" y="2793732"/>
            <a:ext cx="5751096" cy="112119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rPr>
              <a:t>公認ガイディング・ライオン・プログラム </a:t>
            </a:r>
          </a:p>
          <a:p>
            <a:endParaRPr lang="ja-JP" dirty="0">
              <a:latin typeface="ＭＳ Ｐゴシック" panose="020B0600070205080204" pitchFamily="50" charset="-128"/>
              <a:ea typeface="ＭＳ Ｐゴシック" panose="020B0600070205080204" pitchFamily="50" charset="-128"/>
            </a:endParaRPr>
          </a:p>
        </p:txBody>
      </p:sp>
      <p:sp>
        <p:nvSpPr>
          <p:cNvPr id="5" name="Subhead">
            <a:extLst>
              <a:ext uri="{FF2B5EF4-FFF2-40B4-BE49-F238E27FC236}">
                <a16:creationId xmlns:a16="http://schemas.microsoft.com/office/drawing/2014/main" id="{A54FE701-D332-5FAA-D1DE-ADE62B36D3C5}"/>
              </a:ext>
            </a:extLst>
          </p:cNvPr>
          <p:cNvSpPr txBox="1">
            <a:spLocks/>
          </p:cNvSpPr>
          <p:nvPr/>
        </p:nvSpPr>
        <p:spPr>
          <a:xfrm>
            <a:off x="762000" y="3942854"/>
            <a:ext cx="4077855" cy="1309889"/>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latin typeface="ＭＳ Ｐゴシック" panose="020B0600070205080204" pitchFamily="50" charset="-128"/>
                <a:ea typeface="ＭＳ Ｐゴシック" panose="020B0600070205080204" pitchFamily="50" charset="-128"/>
              </a:rPr>
              <a:t>成功へのカギは</a:t>
            </a:r>
            <a:endParaRPr lang="en-US" altLang="ja-JP" dirty="0">
              <a:latin typeface="ＭＳ Ｐゴシック" panose="020B0600070205080204" pitchFamily="50" charset="-128"/>
              <a:ea typeface="ＭＳ Ｐゴシック" panose="020B0600070205080204" pitchFamily="50" charset="-128"/>
            </a:endParaRPr>
          </a:p>
          <a:p>
            <a:pPr>
              <a:spcBef>
                <a:spcPts val="0"/>
              </a:spcBef>
            </a:pPr>
            <a:r>
              <a:rPr lang="ja-JP" dirty="0">
                <a:latin typeface="ＭＳ Ｐゴシック" panose="020B0600070205080204" pitchFamily="50" charset="-128"/>
                <a:ea typeface="ＭＳ Ｐゴシック" panose="020B0600070205080204" pitchFamily="50" charset="-128"/>
              </a:rPr>
              <a:t>自信を与えること！ </a:t>
            </a:r>
          </a:p>
          <a:p>
            <a:endParaRPr lang="ja-JP" dirty="0">
              <a:latin typeface="ＭＳ Ｐゴシック" panose="020B0600070205080204" pitchFamily="50" charset="-128"/>
              <a:ea typeface="ＭＳ Ｐゴシック" panose="020B0600070205080204" pitchFamily="50" charset="-128"/>
            </a:endParaRP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8" name="Picture 2">
            <a:extLst>
              <a:ext uri="{FF2B5EF4-FFF2-40B4-BE49-F238E27FC236}">
                <a16:creationId xmlns:a16="http://schemas.microsoft.com/office/drawing/2014/main" id="{6A75269F-310B-320D-2025-3DC079930B74}"/>
              </a:ext>
            </a:extLst>
          </p:cNvPr>
          <p:cNvPicPr>
            <a:picLocks noChangeAspect="1"/>
          </p:cNvPicPr>
          <p:nvPr/>
        </p:nvPicPr>
        <p:blipFill>
          <a:blip r:embed="rId5"/>
          <a:stretch>
            <a:fillRect/>
          </a:stretch>
        </p:blipFill>
        <p:spPr>
          <a:xfrm>
            <a:off x="6702364" y="884212"/>
            <a:ext cx="4128871" cy="53400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10</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15" name="Yellow Bar">
            <a:extLst>
              <a:ext uri="{FF2B5EF4-FFF2-40B4-BE49-F238E27FC236}">
                <a16:creationId xmlns:a16="http://schemas.microsoft.com/office/drawing/2014/main" id="{E51C4DA4-A142-A94A-BC66-DF4ADD1F27BE}"/>
              </a:ext>
            </a:extLst>
          </p:cNvPr>
          <p:cNvSpPr/>
          <p:nvPr/>
        </p:nvSpPr>
        <p:spPr>
          <a:xfrm>
            <a:off x="4439765" y="196837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726014" y="1231407"/>
            <a:ext cx="11138564" cy="64008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40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第1部：成功するガイディング･ライオンのスキル</a:t>
            </a: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TextBox 3">
            <a:extLst>
              <a:ext uri="{FF2B5EF4-FFF2-40B4-BE49-F238E27FC236}">
                <a16:creationId xmlns:a16="http://schemas.microsoft.com/office/drawing/2014/main" id="{03AEF851-B269-3FD8-C88C-F61D72853FD2}"/>
              </a:ext>
            </a:extLst>
          </p:cNvPr>
          <p:cNvSpPr txBox="1"/>
          <p:nvPr/>
        </p:nvSpPr>
        <p:spPr>
          <a:xfrm>
            <a:off x="2675795" y="2450230"/>
            <a:ext cx="7239000" cy="400110"/>
          </a:xfrm>
          <a:prstGeom prst="rect">
            <a:avLst/>
          </a:prstGeom>
          <a:noFill/>
        </p:spPr>
        <p:txBody>
          <a:bodyPr wrap="square" rtlCol="0">
            <a:spAutoFit/>
          </a:bodyPr>
          <a:lstStyle/>
          <a:p>
            <a:pPr algn="ctr"/>
            <a:r>
              <a:rPr lang="ja-JP" sz="2000" i="1">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ガイディング・ライオンの最も重要なスキルは...</a:t>
            </a:r>
          </a:p>
        </p:txBody>
      </p:sp>
      <p:sp>
        <p:nvSpPr>
          <p:cNvPr id="6" name="Rectangle 5">
            <a:extLst>
              <a:ext uri="{FF2B5EF4-FFF2-40B4-BE49-F238E27FC236}">
                <a16:creationId xmlns:a16="http://schemas.microsoft.com/office/drawing/2014/main" id="{DDB13C19-2175-5449-AC85-E525BB76F0F9}"/>
              </a:ext>
            </a:extLst>
          </p:cNvPr>
          <p:cNvSpPr/>
          <p:nvPr/>
        </p:nvSpPr>
        <p:spPr>
          <a:xfrm>
            <a:off x="4152722" y="3619416"/>
            <a:ext cx="4285147" cy="707886"/>
          </a:xfrm>
          <a:prstGeom prst="rect">
            <a:avLst/>
          </a:prstGeom>
        </p:spPr>
        <p:txBody>
          <a:bodyPr wrap="none">
            <a:spAutoFit/>
          </a:bodyPr>
          <a:lstStyle/>
          <a:p>
            <a:pPr algn="ctr"/>
            <a:r>
              <a:rPr lang="ja-JP" sz="4000" b="1">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責任を果たすこと!!!</a:t>
            </a:r>
          </a:p>
        </p:txBody>
      </p:sp>
      <p:sp>
        <p:nvSpPr>
          <p:cNvPr id="7" name="TextBox 6">
            <a:extLst>
              <a:ext uri="{FF2B5EF4-FFF2-40B4-BE49-F238E27FC236}">
                <a16:creationId xmlns:a16="http://schemas.microsoft.com/office/drawing/2014/main" id="{FADF0E17-2D08-B431-E7CB-E819211448AE}"/>
              </a:ext>
            </a:extLst>
          </p:cNvPr>
          <p:cNvSpPr txBox="1"/>
          <p:nvPr/>
        </p:nvSpPr>
        <p:spPr>
          <a:xfrm>
            <a:off x="1950098" y="5385062"/>
            <a:ext cx="8976049" cy="1015663"/>
          </a:xfrm>
          <a:prstGeom prst="rect">
            <a:avLst/>
          </a:prstGeom>
          <a:solidFill>
            <a:srgbClr val="002060"/>
          </a:solidFill>
          <a:ln w="28575">
            <a:solidFill>
              <a:srgbClr val="EBB700"/>
            </a:solidFill>
          </a:ln>
        </p:spPr>
        <p:txBody>
          <a:bodyPr wrap="square" rtlCol="0">
            <a:spAutoFit/>
          </a:bodyPr>
          <a:lstStyle/>
          <a:p>
            <a:r>
              <a:rPr lang="ja-JP"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成功の尺度：</a:t>
            </a: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ガイディング・ライオンの究極の目標はクラブを自立させること。</a:t>
            </a:r>
            <a:endParaRPr lang="en-US" alt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ガイディング・ライオンは、担当クラブから必要とされなくなった時に役割を果たしたことになる。 </a:t>
            </a:r>
          </a:p>
        </p:txBody>
      </p:sp>
    </p:spTree>
    <p:extLst>
      <p:ext uri="{BB962C8B-B14F-4D97-AF65-F5344CB8AC3E}">
        <p14:creationId xmlns:p14="http://schemas.microsoft.com/office/powerpoint/2010/main" val="4108873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704945" y="315754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625666" y="1023884"/>
            <a:ext cx="4393788" cy="180520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4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公認ガイディング・ライオンとしてのスキルを自己評価 </a:t>
            </a:r>
          </a:p>
        </p:txBody>
      </p:sp>
      <p:sp>
        <p:nvSpPr>
          <p:cNvPr id="5" name="TextBox 4">
            <a:extLst>
              <a:ext uri="{FF2B5EF4-FFF2-40B4-BE49-F238E27FC236}">
                <a16:creationId xmlns:a16="http://schemas.microsoft.com/office/drawing/2014/main" id="{CA9F5658-3D97-89B5-C1B7-ADE7C69385FE}"/>
              </a:ext>
            </a:extLst>
          </p:cNvPr>
          <p:cNvSpPr txBox="1"/>
          <p:nvPr/>
        </p:nvSpPr>
        <p:spPr>
          <a:xfrm>
            <a:off x="417283" y="2325161"/>
            <a:ext cx="3647407" cy="1805202"/>
          </a:xfrm>
          <a:prstGeom prst="rect">
            <a:avLst/>
          </a:prstGeom>
          <a:noFill/>
        </p:spPr>
        <p:txBody>
          <a:bodyPr wrap="square" rtlCol="0">
            <a:spAutoFit/>
          </a:bodyPr>
          <a:lstStyle/>
          <a:p>
            <a:pPr>
              <a:spcAft>
                <a:spcPts val="1800"/>
              </a:spcAft>
            </a:pPr>
            <a:r>
              <a:rPr 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ガイディング・ライオンとして成功するために重要と考えるスキルについてまとめる。</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練習問題1 – P. 7</a:t>
            </a:r>
          </a:p>
          <a:p>
            <a:endParaRPr lang="en-US" sz="3000"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553DC84D-D15D-363E-C224-0EDA23CDBF57}"/>
              </a:ext>
            </a:extLst>
          </p:cNvPr>
          <p:cNvSpPr txBox="1"/>
          <p:nvPr/>
        </p:nvSpPr>
        <p:spPr>
          <a:xfrm>
            <a:off x="5486036" y="3732469"/>
            <a:ext cx="5533417" cy="2376035"/>
          </a:xfrm>
          <a:prstGeom prst="rect">
            <a:avLst/>
          </a:prstGeom>
          <a:noFill/>
        </p:spPr>
        <p:txBody>
          <a:bodyPr wrap="square" rtlCol="0">
            <a:spAutoFit/>
          </a:bodyPr>
          <a:lstStyle/>
          <a:p>
            <a:pPr>
              <a:lnSpc>
                <a:spcPct val="114000"/>
              </a:lnSpc>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すでに身に付いていると思うスキルと、強化したいと考えるスキルはどれで</a:t>
            </a:r>
            <a:r>
              <a:rPr lang="ja-JP" altLang="en-US"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しょう</a:t>
            </a: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か？</a:t>
            </a:r>
            <a:endParaRPr lang="en-US" alt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14000"/>
              </a:lnSpc>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それぞれ挙げてみてください。</a:t>
            </a:r>
          </a:p>
          <a:p>
            <a:pPr>
              <a:spcBef>
                <a:spcPct val="50000"/>
              </a:spcBef>
            </a:pPr>
            <a:endParaRPr lang="en-US" altLang="en-US"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ct val="50000"/>
              </a:spcBef>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これらのスキルをどうすれば高めることができるでしょうか？ </a:t>
            </a:r>
          </a:p>
        </p:txBody>
      </p:sp>
    </p:spTree>
    <p:extLst>
      <p:ext uri="{BB962C8B-B14F-4D97-AF65-F5344CB8AC3E}">
        <p14:creationId xmlns:p14="http://schemas.microsoft.com/office/powerpoint/2010/main" val="1582090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a:latin typeface="ＭＳ Ｐゴシック" panose="020B0600070205080204" pitchFamily="50" charset="-128"/>
                <a:ea typeface="ＭＳ Ｐゴシック" panose="020B0600070205080204" pitchFamily="50" charset="-128"/>
                <a:cs typeface="Arial" charset="0"/>
              </a:rPr>
              <a:t>第2部：</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ＭＳ Ｐゴシック" panose="020B0600070205080204" pitchFamily="50" charset="-128"/>
              <a:ea typeface="ＭＳ Ｐゴシック" panose="020B0600070205080204" pitchFamily="50" charset="-128"/>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a:latin typeface="ＭＳ Ｐゴシック" panose="020B0600070205080204" pitchFamily="50" charset="-128"/>
                <a:ea typeface="ＭＳ Ｐゴシック" panose="020B0600070205080204" pitchFamily="50" charset="-128"/>
                <a:cs typeface="Arial" charset="0"/>
              </a:rPr>
              <a:t>最初が肝心</a:t>
            </a:r>
          </a:p>
          <a:p>
            <a:r>
              <a:rPr lang="ja-JP" sz="2400" b="0" i="1">
                <a:latin typeface="ＭＳ Ｐゴシック" panose="020B0600070205080204" pitchFamily="50" charset="-128"/>
                <a:ea typeface="ＭＳ Ｐゴシック" panose="020B0600070205080204" pitchFamily="50" charset="-128"/>
                <a:cs typeface="Arial" charset="0"/>
              </a:rPr>
              <a:t>情報通になろう！</a:t>
            </a:r>
          </a:p>
        </p:txBody>
      </p:sp>
    </p:spTree>
    <p:extLst>
      <p:ext uri="{BB962C8B-B14F-4D97-AF65-F5344CB8AC3E}">
        <p14:creationId xmlns:p14="http://schemas.microsoft.com/office/powerpoint/2010/main" val="242153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13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636562" y="308926"/>
            <a:ext cx="4608893" cy="148413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600" b="1">
                <a:solidFill>
                  <a:srgbClr val="00338D"/>
                </a:solidFill>
                <a:latin typeface="ＭＳ Ｐゴシック" panose="020B0600070205080204" pitchFamily="50" charset="-128"/>
                <a:ea typeface="ＭＳ Ｐゴシック" panose="020B0600070205080204" pitchFamily="50" charset="-128"/>
                <a:cs typeface="Arial" charset="0"/>
              </a:rPr>
              <a:t>第2部：最初が肝心</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823038" y="-51910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6" name="TextBox 5">
            <a:extLst>
              <a:ext uri="{FF2B5EF4-FFF2-40B4-BE49-F238E27FC236}">
                <a16:creationId xmlns:a16="http://schemas.microsoft.com/office/drawing/2014/main" id="{9E26ABE8-CBB2-3D48-ED16-8FE821CD7C57}"/>
              </a:ext>
            </a:extLst>
          </p:cNvPr>
          <p:cNvSpPr txBox="1"/>
          <p:nvPr/>
        </p:nvSpPr>
        <p:spPr>
          <a:xfrm>
            <a:off x="8769220" y="1676869"/>
            <a:ext cx="2930252" cy="2677656"/>
          </a:xfrm>
          <a:prstGeom prst="rect">
            <a:avLst/>
          </a:prstGeom>
          <a:noFill/>
        </p:spPr>
        <p:txBody>
          <a:bodyPr wrap="square" rtlCol="0">
            <a:spAutoFit/>
          </a:bodyPr>
          <a:lstStyle/>
          <a:p>
            <a:pPr fontAlgn="base">
              <a:spcBef>
                <a:spcPct val="0"/>
              </a:spcBef>
              <a:spcAft>
                <a:spcPct val="0"/>
              </a:spcAft>
            </a:pPr>
            <a:r>
              <a:rPr lang="ja-JP" sz="24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経験と知識の豊富なライオンであっても、最新の方針、資料、取り組みを常に把握していることは難しいと感じるはず。</a:t>
            </a:r>
          </a:p>
          <a:p>
            <a:pPr fontAlgn="base">
              <a:spcBef>
                <a:spcPct val="0"/>
              </a:spcBef>
              <a:spcAft>
                <a:spcPct val="0"/>
              </a:spcAft>
            </a:pPr>
            <a:r>
              <a:rPr lang="ja-JP" sz="24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p>
        </p:txBody>
      </p:sp>
      <p:sp>
        <p:nvSpPr>
          <p:cNvPr id="7" name="TextBox 6">
            <a:extLst>
              <a:ext uri="{FF2B5EF4-FFF2-40B4-BE49-F238E27FC236}">
                <a16:creationId xmlns:a16="http://schemas.microsoft.com/office/drawing/2014/main" id="{DEB8EC0D-4A44-9D86-609B-E1E8D942667D}"/>
              </a:ext>
            </a:extLst>
          </p:cNvPr>
          <p:cNvSpPr txBox="1"/>
          <p:nvPr/>
        </p:nvSpPr>
        <p:spPr>
          <a:xfrm>
            <a:off x="935774" y="3006242"/>
            <a:ext cx="4793222" cy="2492990"/>
          </a:xfrm>
          <a:prstGeom prst="rect">
            <a:avLst/>
          </a:prstGeom>
          <a:noFill/>
        </p:spPr>
        <p:txBody>
          <a:bodyPr wrap="square" rtlCol="0">
            <a:spAutoFit/>
          </a:bodyPr>
          <a:lstStyle/>
          <a:p>
            <a:pPr>
              <a:spcBef>
                <a:spcPct val="0"/>
              </a:spcBef>
              <a:tabLst>
                <a:tab pos="1200150" algn="l"/>
              </a:tabLst>
            </a:pPr>
            <a:r>
              <a:rPr lang="ja-JP" sz="20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Lions Portalにアクセスする。 </a:t>
            </a:r>
          </a:p>
          <a:p>
            <a:pPr lvl="0">
              <a:spcBef>
                <a:spcPct val="0"/>
              </a:spcBef>
              <a:tabLst>
                <a:tab pos="1200150" algn="l"/>
              </a:tabLst>
            </a:pPr>
            <a:endParaRPr lang="en-US" altLang="en-US"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ct val="0"/>
              </a:spcBef>
              <a:tabLst>
                <a:tab pos="1200150" algn="l"/>
              </a:tabLst>
            </a:pPr>
            <a:r>
              <a:rPr lang="ja-JP" sz="20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ポップアップ・ブロックを無効にする。</a:t>
            </a:r>
          </a:p>
          <a:p>
            <a:pPr>
              <a:spcBef>
                <a:spcPct val="0"/>
              </a:spcBef>
              <a:tabLst>
                <a:tab pos="1200150" algn="l"/>
              </a:tabLst>
            </a:pPr>
            <a:endParaRPr lang="en-US"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ct val="0"/>
              </a:spcBef>
              <a:tabLst>
                <a:tab pos="1200150" algn="l"/>
              </a:tabLst>
            </a:pPr>
            <a:r>
              <a:rPr lang="ja-JP" sz="20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アカウント作成方法のチュートリアルを見る。</a:t>
            </a:r>
          </a:p>
          <a:p>
            <a:pPr>
              <a:spcBef>
                <a:spcPct val="0"/>
              </a:spcBef>
              <a:tabLst>
                <a:tab pos="1200150" algn="l"/>
              </a:tabLst>
            </a:pPr>
            <a:endParaRPr lang="en-US"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ct val="0"/>
              </a:spcBef>
              <a:tabLst>
                <a:tab pos="1200150" algn="l"/>
              </a:tabLst>
            </a:pPr>
            <a:r>
              <a:rPr lang="ja-JP" sz="20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よくある質問を確認する。</a:t>
            </a:r>
          </a:p>
          <a:p>
            <a:pPr>
              <a:tabLst>
                <a:tab pos="1200150" algn="l"/>
              </a:tabLst>
            </a:pPr>
            <a:endParaRPr lang="en-US" altLang="en-US" sz="1600" dirty="0">
              <a:solidFill>
                <a:srgbClr val="54565A"/>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TextBox 11">
            <a:extLst>
              <a:ext uri="{FF2B5EF4-FFF2-40B4-BE49-F238E27FC236}">
                <a16:creationId xmlns:a16="http://schemas.microsoft.com/office/drawing/2014/main" id="{FA7A8020-A4E1-F9AE-F567-640414308CB2}"/>
              </a:ext>
            </a:extLst>
          </p:cNvPr>
          <p:cNvSpPr txBox="1"/>
          <p:nvPr/>
        </p:nvSpPr>
        <p:spPr>
          <a:xfrm>
            <a:off x="1744824" y="2118049"/>
            <a:ext cx="2771192" cy="400110"/>
          </a:xfrm>
          <a:prstGeom prst="rect">
            <a:avLst/>
          </a:prstGeom>
          <a:noFill/>
        </p:spPr>
        <p:txBody>
          <a:bodyPr wrap="square" rtlCol="0">
            <a:spAutoFit/>
          </a:bodyPr>
          <a:lstStyle/>
          <a:p>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hlinkClick r:id="rId4">
                  <a:extLst>
                    <a:ext uri="{A12FA001-AC4F-418D-AE19-62706E023703}">
                      <ahyp:hlinkClr xmlns:ahyp="http://schemas.microsoft.com/office/drawing/2018/hyperlinkcolor" val="tx"/>
                    </a:ext>
                  </a:extLst>
                </a:hlinkClick>
              </a:rPr>
              <a:t>ライオンズ学習センター</a:t>
            </a:r>
          </a:p>
        </p:txBody>
      </p:sp>
    </p:spTree>
    <p:extLst>
      <p:ext uri="{BB962C8B-B14F-4D97-AF65-F5344CB8AC3E}">
        <p14:creationId xmlns:p14="http://schemas.microsoft.com/office/powerpoint/2010/main" val="87867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4194557" y="885224"/>
            <a:ext cx="5037126" cy="661167"/>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ja-JP" sz="3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第2部：最初が肝心</a:t>
            </a: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2571014" y="1734502"/>
            <a:ext cx="7332467" cy="54430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ja-JP" sz="2000" b="1" i="1">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コースのカタログから「クラブ役員研修」を見つける</a:t>
            </a:r>
          </a:p>
        </p:txBody>
      </p:sp>
      <p:grpSp>
        <p:nvGrpSpPr>
          <p:cNvPr id="14" name="Group 13">
            <a:extLst>
              <a:ext uri="{FF2B5EF4-FFF2-40B4-BE49-F238E27FC236}">
                <a16:creationId xmlns:a16="http://schemas.microsoft.com/office/drawing/2014/main" id="{E1D5F842-86BB-7F36-C9E7-CD851D75A6CC}"/>
              </a:ext>
            </a:extLst>
          </p:cNvPr>
          <p:cNvGrpSpPr/>
          <p:nvPr/>
        </p:nvGrpSpPr>
        <p:grpSpPr>
          <a:xfrm>
            <a:off x="511823" y="3715944"/>
            <a:ext cx="2823417" cy="1231106"/>
            <a:chOff x="129330" y="1077179"/>
            <a:chExt cx="2823417" cy="1231106"/>
          </a:xfrm>
        </p:grpSpPr>
        <p:sp>
          <p:nvSpPr>
            <p:cNvPr id="15" name="TextBox 14">
              <a:extLst>
                <a:ext uri="{FF2B5EF4-FFF2-40B4-BE49-F238E27FC236}">
                  <a16:creationId xmlns:a16="http://schemas.microsoft.com/office/drawing/2014/main" id="{9E98714E-D490-54AA-B925-03F4F227F6B6}"/>
                </a:ext>
              </a:extLst>
            </p:cNvPr>
            <p:cNvSpPr txBox="1"/>
            <p:nvPr/>
          </p:nvSpPr>
          <p:spPr>
            <a:xfrm>
              <a:off x="129330" y="1077179"/>
              <a:ext cx="2823417" cy="1231106"/>
            </a:xfrm>
            <a:prstGeom prst="rect">
              <a:avLst/>
            </a:prstGeom>
            <a:solidFill>
              <a:srgbClr val="B80000"/>
            </a:solidFill>
          </p:spPr>
          <p:txBody>
            <a:bodyPr wrap="square" rtlCol="0">
              <a:spAutoFit/>
            </a:bodyPr>
            <a:lstStyle/>
            <a:p>
              <a:pPr algn="ctr"/>
              <a:r>
                <a:rPr lang="ja-JP"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クラブ会長の責任</a:t>
              </a:r>
            </a:p>
            <a:p>
              <a:endParaRPr lang="en-US" sz="24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r>
                <a:rPr lang="ja-JP" sz="1200" b="1">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		</a:t>
              </a:r>
              <a:r>
                <a:rPr lang="ja-JP" sz="10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詳細</a:t>
              </a: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sp>
          <p:nvSpPr>
            <p:cNvPr id="16" name="Rectangle: Rounded Corners 15">
              <a:extLst>
                <a:ext uri="{FF2B5EF4-FFF2-40B4-BE49-F238E27FC236}">
                  <a16:creationId xmlns:a16="http://schemas.microsoft.com/office/drawing/2014/main" id="{841AEEA4-A70F-BF6A-DBC3-872850717740}"/>
                </a:ext>
              </a:extLst>
            </p:cNvPr>
            <p:cNvSpPr/>
            <p:nvPr/>
          </p:nvSpPr>
          <p:spPr bwMode="auto">
            <a:xfrm>
              <a:off x="254898" y="1793236"/>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12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panose="020B0604020202020204" pitchFamily="34" charset="0"/>
                </a:rPr>
                <a:t>コースを開始</a:t>
              </a:r>
            </a:p>
          </p:txBody>
        </p:sp>
        <p:pic>
          <p:nvPicPr>
            <p:cNvPr id="17" name="Picture 16">
              <a:extLst>
                <a:ext uri="{FF2B5EF4-FFF2-40B4-BE49-F238E27FC236}">
                  <a16:creationId xmlns:a16="http://schemas.microsoft.com/office/drawing/2014/main" id="{DCD02F25-6FBC-4B00-8817-5772ACBE17DC}"/>
                </a:ext>
              </a:extLst>
            </p:cNvPr>
            <p:cNvPicPr>
              <a:picLocks noChangeAspect="1"/>
            </p:cNvPicPr>
            <p:nvPr/>
          </p:nvPicPr>
          <p:blipFill>
            <a:blip r:embed="rId4"/>
            <a:stretch>
              <a:fillRect/>
            </a:stretch>
          </p:blipFill>
          <p:spPr>
            <a:xfrm>
              <a:off x="2536437" y="1822071"/>
              <a:ext cx="171474" cy="171474"/>
            </a:xfrm>
            <a:prstGeom prst="rect">
              <a:avLst/>
            </a:prstGeom>
          </p:spPr>
        </p:pic>
      </p:grpSp>
      <p:grpSp>
        <p:nvGrpSpPr>
          <p:cNvPr id="18" name="Group 17">
            <a:extLst>
              <a:ext uri="{FF2B5EF4-FFF2-40B4-BE49-F238E27FC236}">
                <a16:creationId xmlns:a16="http://schemas.microsoft.com/office/drawing/2014/main" id="{ACE983CC-F142-9246-C375-9010CD71C2B5}"/>
              </a:ext>
            </a:extLst>
          </p:cNvPr>
          <p:cNvGrpSpPr/>
          <p:nvPr/>
        </p:nvGrpSpPr>
        <p:grpSpPr>
          <a:xfrm>
            <a:off x="4648106" y="2513070"/>
            <a:ext cx="2823417" cy="1477328"/>
            <a:chOff x="441794" y="268439"/>
            <a:chExt cx="2823417" cy="1477328"/>
          </a:xfrm>
        </p:grpSpPr>
        <p:grpSp>
          <p:nvGrpSpPr>
            <p:cNvPr id="19" name="Group 18">
              <a:extLst>
                <a:ext uri="{FF2B5EF4-FFF2-40B4-BE49-F238E27FC236}">
                  <a16:creationId xmlns:a16="http://schemas.microsoft.com/office/drawing/2014/main" id="{26E0C8B8-8A46-4CAA-66C9-BA347B4E9A7E}"/>
                </a:ext>
              </a:extLst>
            </p:cNvPr>
            <p:cNvGrpSpPr/>
            <p:nvPr/>
          </p:nvGrpSpPr>
          <p:grpSpPr>
            <a:xfrm>
              <a:off x="441794" y="268439"/>
              <a:ext cx="2823417" cy="1477328"/>
              <a:chOff x="194791" y="648964"/>
              <a:chExt cx="2823417" cy="1477328"/>
            </a:xfrm>
          </p:grpSpPr>
          <p:sp>
            <p:nvSpPr>
              <p:cNvPr id="21" name="TextBox 20">
                <a:extLst>
                  <a:ext uri="{FF2B5EF4-FFF2-40B4-BE49-F238E27FC236}">
                    <a16:creationId xmlns:a16="http://schemas.microsoft.com/office/drawing/2014/main" id="{FC8029A7-BF7C-142D-A936-AA7163A16849}"/>
                  </a:ext>
                </a:extLst>
              </p:cNvPr>
              <p:cNvSpPr txBox="1"/>
              <p:nvPr/>
            </p:nvSpPr>
            <p:spPr>
              <a:xfrm>
                <a:off x="194791" y="648964"/>
                <a:ext cx="2823417" cy="1477328"/>
              </a:xfrm>
              <a:prstGeom prst="rect">
                <a:avLst/>
              </a:prstGeom>
              <a:solidFill>
                <a:srgbClr val="164F52"/>
              </a:solidFill>
            </p:spPr>
            <p:txBody>
              <a:bodyPr wrap="square" rtlCol="0">
                <a:spAutoFit/>
              </a:bodyPr>
              <a:lstStyle/>
              <a:p>
                <a:pPr algn="ctr"/>
                <a:r>
                  <a:rPr lang="ja-JP"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クラブ役員研修</a:t>
                </a:r>
              </a:p>
              <a:p>
                <a:endParaRPr 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12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		</a:t>
                </a:r>
              </a:p>
              <a:p>
                <a:r>
                  <a:rPr lang="ja-JP" sz="12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		</a:t>
                </a:r>
                <a:r>
                  <a:rPr lang="ja-JP"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詳細</a:t>
                </a: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sp>
            <p:nvSpPr>
              <p:cNvPr id="22" name="Rectangle: Rounded Corners 21">
                <a:extLst>
                  <a:ext uri="{FF2B5EF4-FFF2-40B4-BE49-F238E27FC236}">
                    <a16:creationId xmlns:a16="http://schemas.microsoft.com/office/drawing/2014/main" id="{431549E3-C943-07AC-2751-34D50B38E9D3}"/>
                  </a:ext>
                </a:extLst>
              </p:cNvPr>
              <p:cNvSpPr/>
              <p:nvPr/>
            </p:nvSpPr>
            <p:spPr bwMode="auto">
              <a:xfrm>
                <a:off x="328604" y="1606573"/>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1200" b="0" i="0" u="none" strike="noStrike" cap="none" normalizeH="0">
                    <a:ln>
                      <a:noFill/>
                    </a:ln>
                    <a:solidFill>
                      <a:srgbClr val="404040"/>
                    </a:solidFill>
                    <a:effectLst/>
                    <a:latin typeface="ＭＳ Ｐゴシック" panose="020B0600070205080204" pitchFamily="50" charset="-128"/>
                    <a:ea typeface="ＭＳ Ｐゴシック" panose="020B0600070205080204" pitchFamily="50" charset="-128"/>
                    <a:cs typeface="Arial" panose="020B0604020202020204" pitchFamily="34" charset="0"/>
                  </a:rPr>
                  <a:t>コースを開始</a:t>
                </a:r>
              </a:p>
            </p:txBody>
          </p:sp>
        </p:grpSp>
        <p:pic>
          <p:nvPicPr>
            <p:cNvPr id="20" name="Picture 19">
              <a:extLst>
                <a:ext uri="{FF2B5EF4-FFF2-40B4-BE49-F238E27FC236}">
                  <a16:creationId xmlns:a16="http://schemas.microsoft.com/office/drawing/2014/main" id="{EC62293E-6B52-045F-B944-975C5119C09C}"/>
                </a:ext>
              </a:extLst>
            </p:cNvPr>
            <p:cNvPicPr>
              <a:picLocks noChangeAspect="1"/>
            </p:cNvPicPr>
            <p:nvPr/>
          </p:nvPicPr>
          <p:blipFill>
            <a:blip r:embed="rId5"/>
            <a:stretch>
              <a:fillRect/>
            </a:stretch>
          </p:blipFill>
          <p:spPr>
            <a:xfrm>
              <a:off x="2788365" y="1076920"/>
              <a:ext cx="175212" cy="198574"/>
            </a:xfrm>
            <a:prstGeom prst="rect">
              <a:avLst/>
            </a:prstGeom>
          </p:spPr>
        </p:pic>
      </p:grpSp>
      <p:grpSp>
        <p:nvGrpSpPr>
          <p:cNvPr id="23" name="Group 22">
            <a:extLst>
              <a:ext uri="{FF2B5EF4-FFF2-40B4-BE49-F238E27FC236}">
                <a16:creationId xmlns:a16="http://schemas.microsoft.com/office/drawing/2014/main" id="{A2C082CA-01AC-F79F-D9E2-4E26F41FB7E8}"/>
              </a:ext>
            </a:extLst>
          </p:cNvPr>
          <p:cNvGrpSpPr/>
          <p:nvPr/>
        </p:nvGrpSpPr>
        <p:grpSpPr>
          <a:xfrm>
            <a:off x="4758933" y="5058194"/>
            <a:ext cx="2823417" cy="1231106"/>
            <a:chOff x="1246711" y="5026062"/>
            <a:chExt cx="2823417" cy="1231106"/>
          </a:xfrm>
        </p:grpSpPr>
        <p:sp>
          <p:nvSpPr>
            <p:cNvPr id="24" name="TextBox 23">
              <a:extLst>
                <a:ext uri="{FF2B5EF4-FFF2-40B4-BE49-F238E27FC236}">
                  <a16:creationId xmlns:a16="http://schemas.microsoft.com/office/drawing/2014/main" id="{8F13A646-3E1B-DDF8-01C1-8BDD37B70DEE}"/>
                </a:ext>
              </a:extLst>
            </p:cNvPr>
            <p:cNvSpPr txBox="1"/>
            <p:nvPr/>
          </p:nvSpPr>
          <p:spPr>
            <a:xfrm>
              <a:off x="1246711" y="5026062"/>
              <a:ext cx="2823417" cy="1231106"/>
            </a:xfrm>
            <a:prstGeom prst="rect">
              <a:avLst/>
            </a:prstGeom>
            <a:solidFill>
              <a:srgbClr val="E6AF00"/>
            </a:solidFill>
          </p:spPr>
          <p:txBody>
            <a:bodyPr wrap="square" rtlCol="0">
              <a:spAutoFit/>
            </a:bodyPr>
            <a:lstStyle/>
            <a:p>
              <a:pPr algn="ctr"/>
              <a:r>
                <a:rPr lang="ja-JP"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クラブ幹事の責任</a:t>
              </a:r>
            </a:p>
            <a:p>
              <a:endParaRPr lang="en-US" sz="24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12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		</a:t>
              </a:r>
              <a:r>
                <a:rPr lang="ja-JP" sz="1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詳細</a:t>
              </a: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sp>
          <p:nvSpPr>
            <p:cNvPr id="25" name="Rectangle: Rounded Corners 24">
              <a:extLst>
                <a:ext uri="{FF2B5EF4-FFF2-40B4-BE49-F238E27FC236}">
                  <a16:creationId xmlns:a16="http://schemas.microsoft.com/office/drawing/2014/main" id="{73A853EC-C859-9377-4725-24B3C3BACC8A}"/>
                </a:ext>
              </a:extLst>
            </p:cNvPr>
            <p:cNvSpPr/>
            <p:nvPr/>
          </p:nvSpPr>
          <p:spPr bwMode="auto">
            <a:xfrm>
              <a:off x="1433123" y="5776330"/>
              <a:ext cx="1225296" cy="310896"/>
            </a:xfrm>
            <a:prstGeom prst="round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12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cs typeface="Arial" panose="020B0604020202020204" pitchFamily="34" charset="0"/>
                </a:rPr>
                <a:t>コースを開始</a:t>
              </a:r>
            </a:p>
          </p:txBody>
        </p:sp>
        <p:pic>
          <p:nvPicPr>
            <p:cNvPr id="26" name="Picture 25">
              <a:extLst>
                <a:ext uri="{FF2B5EF4-FFF2-40B4-BE49-F238E27FC236}">
                  <a16:creationId xmlns:a16="http://schemas.microsoft.com/office/drawing/2014/main" id="{3EC42317-FDBC-10A0-064D-8844066DD650}"/>
                </a:ext>
              </a:extLst>
            </p:cNvPr>
            <p:cNvPicPr>
              <a:picLocks noChangeAspect="1"/>
            </p:cNvPicPr>
            <p:nvPr/>
          </p:nvPicPr>
          <p:blipFill>
            <a:blip r:embed="rId6"/>
            <a:stretch>
              <a:fillRect/>
            </a:stretch>
          </p:blipFill>
          <p:spPr>
            <a:xfrm>
              <a:off x="3561664" y="5759175"/>
              <a:ext cx="152421" cy="152421"/>
            </a:xfrm>
            <a:prstGeom prst="rect">
              <a:avLst/>
            </a:prstGeom>
          </p:spPr>
        </p:pic>
      </p:grpSp>
      <p:grpSp>
        <p:nvGrpSpPr>
          <p:cNvPr id="27" name="Group 26">
            <a:extLst>
              <a:ext uri="{FF2B5EF4-FFF2-40B4-BE49-F238E27FC236}">
                <a16:creationId xmlns:a16="http://schemas.microsoft.com/office/drawing/2014/main" id="{068C78FB-6D23-4D85-EAAF-7F80F29056EF}"/>
              </a:ext>
            </a:extLst>
          </p:cNvPr>
          <p:cNvGrpSpPr/>
          <p:nvPr/>
        </p:nvGrpSpPr>
        <p:grpSpPr>
          <a:xfrm>
            <a:off x="8784389" y="3970623"/>
            <a:ext cx="2823417" cy="1231106"/>
            <a:chOff x="9017592" y="1658017"/>
            <a:chExt cx="2823417" cy="1231106"/>
          </a:xfrm>
        </p:grpSpPr>
        <p:grpSp>
          <p:nvGrpSpPr>
            <p:cNvPr id="28" name="Group 27">
              <a:extLst>
                <a:ext uri="{FF2B5EF4-FFF2-40B4-BE49-F238E27FC236}">
                  <a16:creationId xmlns:a16="http://schemas.microsoft.com/office/drawing/2014/main" id="{B7DC4B02-32B9-DC99-7AD7-7BD72AD27990}"/>
                </a:ext>
              </a:extLst>
            </p:cNvPr>
            <p:cNvGrpSpPr/>
            <p:nvPr/>
          </p:nvGrpSpPr>
          <p:grpSpPr>
            <a:xfrm>
              <a:off x="9017592" y="1658017"/>
              <a:ext cx="2823417" cy="1231106"/>
              <a:chOff x="129330" y="1077179"/>
              <a:chExt cx="2823417" cy="1231106"/>
            </a:xfrm>
            <a:solidFill>
              <a:srgbClr val="13B9B5"/>
            </a:solidFill>
          </p:grpSpPr>
          <p:sp>
            <p:nvSpPr>
              <p:cNvPr id="30" name="TextBox 29">
                <a:extLst>
                  <a:ext uri="{FF2B5EF4-FFF2-40B4-BE49-F238E27FC236}">
                    <a16:creationId xmlns:a16="http://schemas.microsoft.com/office/drawing/2014/main" id="{A9A4CCFB-35FE-1C6D-2B4C-248B59816EFC}"/>
                  </a:ext>
                </a:extLst>
              </p:cNvPr>
              <p:cNvSpPr txBox="1"/>
              <p:nvPr/>
            </p:nvSpPr>
            <p:spPr>
              <a:xfrm>
                <a:off x="129330" y="1077179"/>
                <a:ext cx="2823417" cy="1231106"/>
              </a:xfrm>
              <a:prstGeom prst="rect">
                <a:avLst/>
              </a:prstGeom>
              <a:solidFill>
                <a:srgbClr val="11ABA7"/>
              </a:solidFill>
            </p:spPr>
            <p:txBody>
              <a:bodyPr wrap="square" rtlCol="0">
                <a:spAutoFit/>
              </a:bodyPr>
              <a:lstStyle/>
              <a:p>
                <a:pPr algn="ctr"/>
                <a:r>
                  <a:rPr lang="ja-JP"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クラブ会計の責任</a:t>
                </a:r>
              </a:p>
              <a:p>
                <a:endParaRPr lang="en-US" sz="24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r>
                  <a:rPr lang="ja-JP" sz="1200" b="1">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		</a:t>
                </a:r>
                <a:r>
                  <a:rPr lang="ja-JP" sz="10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詳細</a:t>
                </a: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endParaRPr lang="en-US" sz="10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sp>
            <p:nvSpPr>
              <p:cNvPr id="31" name="Rectangle: Rounded Corners 30">
                <a:extLst>
                  <a:ext uri="{FF2B5EF4-FFF2-40B4-BE49-F238E27FC236}">
                    <a16:creationId xmlns:a16="http://schemas.microsoft.com/office/drawing/2014/main" id="{21CCC476-1690-2CBA-F20F-BFF25EE4294A}"/>
                  </a:ext>
                </a:extLst>
              </p:cNvPr>
              <p:cNvSpPr/>
              <p:nvPr/>
            </p:nvSpPr>
            <p:spPr bwMode="auto">
              <a:xfrm>
                <a:off x="254898" y="1809278"/>
                <a:ext cx="1225296" cy="31089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ja-JP" sz="1200" b="0" i="0" u="none" strike="noStrike" cap="none" normalizeH="0">
                    <a:ln>
                      <a:noFill/>
                    </a:ln>
                    <a:solidFill>
                      <a:srgbClr val="404040"/>
                    </a:solidFill>
                    <a:effectLst/>
                    <a:latin typeface="ＭＳ Ｐゴシック" panose="020B0600070205080204" pitchFamily="50" charset="-128"/>
                    <a:ea typeface="ＭＳ Ｐゴシック" panose="020B0600070205080204" pitchFamily="50" charset="-128"/>
                    <a:cs typeface="Arial" panose="020B0604020202020204" pitchFamily="34" charset="0"/>
                  </a:rPr>
                  <a:t>コースを開始</a:t>
                </a:r>
              </a:p>
            </p:txBody>
          </p:sp>
        </p:grpSp>
        <p:pic>
          <p:nvPicPr>
            <p:cNvPr id="29" name="Picture 28">
              <a:extLst>
                <a:ext uri="{FF2B5EF4-FFF2-40B4-BE49-F238E27FC236}">
                  <a16:creationId xmlns:a16="http://schemas.microsoft.com/office/drawing/2014/main" id="{52DBD776-8F1B-9F51-FBC3-4DBE77425B54}"/>
                </a:ext>
              </a:extLst>
            </p:cNvPr>
            <p:cNvPicPr>
              <a:picLocks noChangeAspect="1"/>
            </p:cNvPicPr>
            <p:nvPr/>
          </p:nvPicPr>
          <p:blipFill>
            <a:blip r:embed="rId7"/>
            <a:stretch>
              <a:fillRect/>
            </a:stretch>
          </p:blipFill>
          <p:spPr>
            <a:xfrm>
              <a:off x="11394146" y="2368330"/>
              <a:ext cx="142895" cy="190527"/>
            </a:xfrm>
            <a:prstGeom prst="rect">
              <a:avLst/>
            </a:prstGeom>
            <a:solidFill>
              <a:schemeClr val="accent5">
                <a:lumMod val="75000"/>
              </a:schemeClr>
            </a:solidFill>
          </p:spPr>
        </p:pic>
      </p:grpSp>
    </p:spTree>
    <p:extLst>
      <p:ext uri="{BB962C8B-B14F-4D97-AF65-F5344CB8AC3E}">
        <p14:creationId xmlns:p14="http://schemas.microsoft.com/office/powerpoint/2010/main" val="138058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6889894" y="294469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625665" y="1023884"/>
            <a:ext cx="4720359" cy="18052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42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クラブ役員研修の重要な概念を特定 </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8" y="1000557"/>
            <a:ext cx="4084118" cy="1046440"/>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練習問題2 – P. 9</a:t>
            </a:r>
          </a:p>
          <a:p>
            <a:endParaRPr lang="en-US" sz="3000" dirty="0">
              <a:latin typeface="ＭＳ Ｐゴシック" panose="020B0600070205080204" pitchFamily="50" charset="-128"/>
              <a:ea typeface="ＭＳ Ｐゴシック" panose="020B0600070205080204" pitchFamily="50" charset="-128"/>
            </a:endParaRPr>
          </a:p>
        </p:txBody>
      </p:sp>
      <p:sp>
        <p:nvSpPr>
          <p:cNvPr id="10" name="TextBox 9">
            <a:extLst>
              <a:ext uri="{FF2B5EF4-FFF2-40B4-BE49-F238E27FC236}">
                <a16:creationId xmlns:a16="http://schemas.microsoft.com/office/drawing/2014/main" id="{E7623954-E047-8716-B87A-F48154685632}"/>
              </a:ext>
            </a:extLst>
          </p:cNvPr>
          <p:cNvSpPr txBox="1"/>
          <p:nvPr/>
        </p:nvSpPr>
        <p:spPr>
          <a:xfrm>
            <a:off x="562144" y="1926485"/>
            <a:ext cx="3371914" cy="1938992"/>
          </a:xfrm>
          <a:prstGeom prst="rect">
            <a:avLst/>
          </a:prstGeom>
          <a:noFill/>
        </p:spPr>
        <p:txBody>
          <a:bodyPr wrap="square" rtlCol="0">
            <a:spAutoFit/>
          </a:bodyPr>
          <a:lstStyle/>
          <a:p>
            <a:pPr>
              <a:spcBef>
                <a:spcPct val="50000"/>
              </a:spcBef>
            </a:pPr>
            <a:r>
              <a:rPr lang="ja-JP" sz="24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各コースを確認してから、新クラブ役員にとって最も重要と考える項目または概念を、3つ以上決定</a:t>
            </a:r>
            <a:r>
              <a:rPr lang="ja-JP" altLang="en-US" sz="24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する</a:t>
            </a:r>
            <a:r>
              <a:rPr lang="ja-JP" sz="24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 </a:t>
            </a:r>
          </a:p>
        </p:txBody>
      </p:sp>
      <p:sp>
        <p:nvSpPr>
          <p:cNvPr id="12" name="TextBox 11">
            <a:extLst>
              <a:ext uri="{FF2B5EF4-FFF2-40B4-BE49-F238E27FC236}">
                <a16:creationId xmlns:a16="http://schemas.microsoft.com/office/drawing/2014/main" id="{C2E849FE-D529-EA53-D0D0-E2CD9DCE4531}"/>
              </a:ext>
            </a:extLst>
          </p:cNvPr>
          <p:cNvSpPr txBox="1"/>
          <p:nvPr/>
        </p:nvSpPr>
        <p:spPr>
          <a:xfrm>
            <a:off x="5242161" y="3429000"/>
            <a:ext cx="5917390" cy="1815882"/>
          </a:xfrm>
          <a:prstGeom prst="rect">
            <a:avLst/>
          </a:prstGeom>
          <a:noFill/>
        </p:spPr>
        <p:txBody>
          <a:bodyPr wrap="square" rtlCol="0">
            <a:spAutoFit/>
          </a:bodyPr>
          <a:lstStyle/>
          <a:p>
            <a:pPr>
              <a:spcAft>
                <a:spcPts val="600"/>
              </a:spcAft>
            </a:pPr>
            <a:endParaRPr lang="en-US" altLang="en-US"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Aft>
                <a:spcPts val="600"/>
              </a:spcAft>
            </a:pPr>
            <a:r>
              <a:rPr lang="ja-JP">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クラブ会長に伝えるべき最も重要な情報は何でしょうか？ </a:t>
            </a:r>
          </a:p>
          <a:p>
            <a:pPr>
              <a:spcAft>
                <a:spcPts val="600"/>
              </a:spcAft>
            </a:pPr>
            <a:endParaRPr lang="en-US" altLang="en-US"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Aft>
                <a:spcPts val="600"/>
              </a:spcAft>
            </a:pPr>
            <a:r>
              <a:rPr lang="ja-JP">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クラブ幹事に伝えるべき最も重要な情報は何でしょうか？ </a:t>
            </a:r>
          </a:p>
          <a:p>
            <a:pPr>
              <a:spcAft>
                <a:spcPts val="600"/>
              </a:spcAft>
            </a:pPr>
            <a:endParaRPr lang="en-US" altLang="en-US" sz="2000" dirty="0">
              <a:solidFill>
                <a:srgbClr val="54565A"/>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03467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469779" y="189885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164820" y="361411"/>
            <a:ext cx="4720359" cy="1356472"/>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地区と複合地区の</a:t>
            </a:r>
            <a:endParaRPr lang="en-US" alt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研修リソース </a:t>
            </a:r>
          </a:p>
          <a:p>
            <a:endParaRPr 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練習問題3 – P. 10</a:t>
            </a:r>
          </a:p>
        </p:txBody>
      </p:sp>
      <p:sp>
        <p:nvSpPr>
          <p:cNvPr id="5" name="TextBox 4">
            <a:extLst>
              <a:ext uri="{FF2B5EF4-FFF2-40B4-BE49-F238E27FC236}">
                <a16:creationId xmlns:a16="http://schemas.microsoft.com/office/drawing/2014/main" id="{D01CCFE0-DBDC-892D-5696-39053078EB62}"/>
              </a:ext>
            </a:extLst>
          </p:cNvPr>
          <p:cNvSpPr txBox="1"/>
          <p:nvPr/>
        </p:nvSpPr>
        <p:spPr>
          <a:xfrm>
            <a:off x="654802" y="2090172"/>
            <a:ext cx="2774196" cy="2246769"/>
          </a:xfrm>
          <a:prstGeom prst="rect">
            <a:avLst/>
          </a:prstGeom>
          <a:noFill/>
        </p:spPr>
        <p:txBody>
          <a:bodyPr wrap="square" rtlCol="0">
            <a:spAutoFit/>
          </a:bodyPr>
          <a:lstStyle/>
          <a:p>
            <a:pPr>
              <a:spcAft>
                <a:spcPts val="1800"/>
              </a:spcAft>
            </a:pPr>
            <a:r>
              <a:rPr lang="ja-JP" sz="2800" i="1">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地区および複合地区レベルで利用できる研修リソースのリストを作成する。 </a:t>
            </a:r>
          </a:p>
        </p:txBody>
      </p:sp>
      <p:pic>
        <p:nvPicPr>
          <p:cNvPr id="10" name="Picture 2">
            <a:extLst>
              <a:ext uri="{FF2B5EF4-FFF2-40B4-BE49-F238E27FC236}">
                <a16:creationId xmlns:a16="http://schemas.microsoft.com/office/drawing/2014/main" id="{F414CE92-2CEC-A046-0709-AE5D31261F9B}"/>
              </a:ext>
            </a:extLst>
          </p:cNvPr>
          <p:cNvPicPr>
            <a:picLocks noChangeAspect="1"/>
          </p:cNvPicPr>
          <p:nvPr/>
        </p:nvPicPr>
        <p:blipFill>
          <a:blip r:embed="rId5"/>
          <a:stretch>
            <a:fillRect/>
          </a:stretch>
        </p:blipFill>
        <p:spPr>
          <a:xfrm>
            <a:off x="6945617" y="2267311"/>
            <a:ext cx="3400571" cy="4191744"/>
          </a:xfrm>
          <a:prstGeom prst="rect">
            <a:avLst/>
          </a:prstGeom>
          <a:effectLst>
            <a:outerShdw blurRad="63500" algn="t" rotWithShape="0">
              <a:prstClr val="black">
                <a:alpha val="40000"/>
              </a:prstClr>
            </a:outerShdw>
          </a:effectLst>
        </p:spPr>
      </p:pic>
    </p:spTree>
    <p:extLst>
      <p:ext uri="{BB962C8B-B14F-4D97-AF65-F5344CB8AC3E}">
        <p14:creationId xmlns:p14="http://schemas.microsoft.com/office/powerpoint/2010/main" val="2281169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a:latin typeface="ＭＳ Ｐゴシック" panose="020B0600070205080204" pitchFamily="50" charset="-128"/>
                <a:ea typeface="ＭＳ Ｐゴシック" panose="020B0600070205080204" pitchFamily="50" charset="-128"/>
                <a:cs typeface="Arial" charset="0"/>
              </a:rPr>
              <a:t>第2部：</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ＭＳ Ｐゴシック" panose="020B0600070205080204" pitchFamily="50" charset="-128"/>
              <a:ea typeface="ＭＳ Ｐゴシック" panose="020B0600070205080204" pitchFamily="50" charset="-128"/>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a:latin typeface="ＭＳ Ｐゴシック" panose="020B0600070205080204" pitchFamily="50" charset="-128"/>
                <a:ea typeface="ＭＳ Ｐゴシック" panose="020B0600070205080204" pitchFamily="50" charset="-128"/>
                <a:cs typeface="Arial" charset="0"/>
              </a:rPr>
              <a:t>最初が肝心</a:t>
            </a:r>
          </a:p>
          <a:p>
            <a:r>
              <a:rPr lang="ja-JP" sz="2400" b="0" i="1">
                <a:latin typeface="ＭＳ Ｐゴシック" panose="020B0600070205080204" pitchFamily="50" charset="-128"/>
                <a:ea typeface="ＭＳ Ｐゴシック" panose="020B0600070205080204" pitchFamily="50" charset="-128"/>
                <a:cs typeface="Arial" charset="0"/>
              </a:rPr>
              <a:t>効果的なクラブ運営のためのリソース</a:t>
            </a:r>
          </a:p>
        </p:txBody>
      </p:sp>
      <p:sp>
        <p:nvSpPr>
          <p:cNvPr id="2" name="Text Placeholder 18">
            <a:extLst>
              <a:ext uri="{FF2B5EF4-FFF2-40B4-BE49-F238E27FC236}">
                <a16:creationId xmlns:a16="http://schemas.microsoft.com/office/drawing/2014/main" id="{01F972B8-F74F-1E20-78B0-CE959D35FD04}"/>
              </a:ext>
            </a:extLst>
          </p:cNvPr>
          <p:cNvSpPr txBox="1">
            <a:spLocks/>
          </p:cNvSpPr>
          <p:nvPr/>
        </p:nvSpPr>
        <p:spPr>
          <a:xfrm>
            <a:off x="2573332" y="51066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1400" b="0" i="1">
                <a:solidFill>
                  <a:schemeClr val="accent1"/>
                </a:solidFill>
                <a:latin typeface="ＭＳ Ｐゴシック" panose="020B0600070205080204" pitchFamily="50" charset="-128"/>
                <a:ea typeface="ＭＳ Ｐゴシック" panose="020B0600070205080204" pitchFamily="50" charset="-128"/>
                <a:cs typeface="Arial" charset="0"/>
              </a:rPr>
              <a:t>リソースに精通しているリソース（人材）になろう</a:t>
            </a:r>
          </a:p>
        </p:txBody>
      </p:sp>
    </p:spTree>
    <p:extLst>
      <p:ext uri="{BB962C8B-B14F-4D97-AF65-F5344CB8AC3E}">
        <p14:creationId xmlns:p14="http://schemas.microsoft.com/office/powerpoint/2010/main" val="3502054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18</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2" name="Background - Solid">
            <a:extLst>
              <a:ext uri="{FF2B5EF4-FFF2-40B4-BE49-F238E27FC236}">
                <a16:creationId xmlns:a16="http://schemas.microsoft.com/office/drawing/2014/main" id="{C6661126-BB21-7E8E-DFA3-1FAE54F20B6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Background - Solid">
            <a:extLst>
              <a:ext uri="{FF2B5EF4-FFF2-40B4-BE49-F238E27FC236}">
                <a16:creationId xmlns:a16="http://schemas.microsoft.com/office/drawing/2014/main" id="{BE6F99E9-3F7D-9153-C735-2B013B0A886D}"/>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C1DA760A-4645-8AA6-F106-3791EB7FD8D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cxnSp>
        <p:nvCxnSpPr>
          <p:cNvPr id="53" name="Straight Connector 52">
            <a:extLst>
              <a:ext uri="{FF2B5EF4-FFF2-40B4-BE49-F238E27FC236}">
                <a16:creationId xmlns:a16="http://schemas.microsoft.com/office/drawing/2014/main" id="{943F34B8-3763-CC0F-675E-12C21A273D4F}"/>
              </a:ext>
            </a:extLst>
          </p:cNvPr>
          <p:cNvCxnSpPr/>
          <p:nvPr/>
        </p:nvCxnSpPr>
        <p:spPr bwMode="auto">
          <a:xfrm flipH="1">
            <a:off x="7655826" y="3243279"/>
            <a:ext cx="26445" cy="1601932"/>
          </a:xfrm>
          <a:prstGeom prst="line">
            <a:avLst/>
          </a:prstGeom>
          <a:solidFill>
            <a:srgbClr val="FFFFFF"/>
          </a:solidFill>
          <a:ln w="15875" cap="flat" cmpd="sng" algn="ctr">
            <a:solidFill>
              <a:srgbClr val="0A5496"/>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99839BB6-BC74-EF24-483A-7E6F792778BD}"/>
              </a:ext>
            </a:extLst>
          </p:cNvPr>
          <p:cNvCxnSpPr>
            <a:endCxn id="83" idx="0"/>
          </p:cNvCxnSpPr>
          <p:nvPr/>
        </p:nvCxnSpPr>
        <p:spPr bwMode="auto">
          <a:xfrm flipH="1">
            <a:off x="5233682" y="3243979"/>
            <a:ext cx="10328" cy="2803543"/>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55" name="Rounded Rectangle 11">
            <a:extLst>
              <a:ext uri="{FF2B5EF4-FFF2-40B4-BE49-F238E27FC236}">
                <a16:creationId xmlns:a16="http://schemas.microsoft.com/office/drawing/2014/main" id="{22AE41DD-07A1-0E1A-FE6E-ACC6FF2821E8}"/>
              </a:ext>
            </a:extLst>
          </p:cNvPr>
          <p:cNvSpPr>
            <a:spLocks/>
          </p:cNvSpPr>
          <p:nvPr/>
        </p:nvSpPr>
        <p:spPr bwMode="auto">
          <a:xfrm>
            <a:off x="4900803" y="4155720"/>
            <a:ext cx="762415" cy="630027"/>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r>
              <a:rPr lang="ja-JP" sz="105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会計</a:t>
            </a:r>
          </a:p>
        </p:txBody>
      </p:sp>
      <p:sp>
        <p:nvSpPr>
          <p:cNvPr id="56" name="Title 3">
            <a:extLst>
              <a:ext uri="{FF2B5EF4-FFF2-40B4-BE49-F238E27FC236}">
                <a16:creationId xmlns:a16="http://schemas.microsoft.com/office/drawing/2014/main" id="{72363978-45A9-87D2-2955-CA81EC399572}"/>
              </a:ext>
            </a:extLst>
          </p:cNvPr>
          <p:cNvSpPr txBox="1">
            <a:spLocks/>
          </p:cNvSpPr>
          <p:nvPr/>
        </p:nvSpPr>
        <p:spPr>
          <a:xfrm>
            <a:off x="1822414" y="947924"/>
            <a:ext cx="5823562" cy="605964"/>
          </a:xfrm>
          <a:prstGeom prst="rect">
            <a:avLst/>
          </a:prstGeom>
        </p:spPr>
        <p:txBody>
          <a:bodyPr/>
          <a:lstStyle>
            <a:lvl1pPr algn="ctr" rtl="0" eaLnBrk="1" fontAlgn="base" hangingPunct="1">
              <a:lnSpc>
                <a:spcPct val="90000"/>
              </a:lnSpc>
              <a:spcBef>
                <a:spcPct val="0"/>
              </a:spcBef>
              <a:spcAft>
                <a:spcPct val="0"/>
              </a:spcAft>
              <a:defRPr sz="2250">
                <a:solidFill>
                  <a:srgbClr val="000000"/>
                </a:solidFill>
                <a:latin typeface="Arial" panose="020B0604020202020204" pitchFamily="34" charset="0"/>
                <a:ea typeface="ヒラギノ角ゴ Pro W3" charset="0"/>
                <a:cs typeface="Arial" panose="020B0604020202020204" pitchFamily="34" charset="0"/>
              </a:defRPr>
            </a:lvl1pPr>
            <a:lvl2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2pPr>
            <a:lvl3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3pPr>
            <a:lvl4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4pPr>
            <a:lvl5pPr algn="ctr" rtl="0" eaLnBrk="1" fontAlgn="base" hangingPunct="1">
              <a:lnSpc>
                <a:spcPct val="90000"/>
              </a:lnSpc>
              <a:spcBef>
                <a:spcPct val="0"/>
              </a:spcBef>
              <a:spcAft>
                <a:spcPct val="0"/>
              </a:spcAft>
              <a:defRPr sz="2250">
                <a:solidFill>
                  <a:srgbClr val="000000"/>
                </a:solidFill>
                <a:latin typeface="Arial" charset="0"/>
                <a:ea typeface="ヒラギノ角ゴ Pro W3" charset="0"/>
                <a:cs typeface="Arial" panose="020B0604020202020204" pitchFamily="34" charset="0"/>
              </a:defRPr>
            </a:lvl5pPr>
            <a:lvl6pPr marL="257169" algn="l" rtl="0" eaLnBrk="1" fontAlgn="base" hangingPunct="1">
              <a:spcBef>
                <a:spcPct val="0"/>
              </a:spcBef>
              <a:spcAft>
                <a:spcPct val="0"/>
              </a:spcAft>
              <a:defRPr sz="1350">
                <a:solidFill>
                  <a:schemeClr val="tx2"/>
                </a:solidFill>
                <a:latin typeface="Arial" charset="0"/>
              </a:defRPr>
            </a:lvl6pPr>
            <a:lvl7pPr marL="514337" algn="l" rtl="0" eaLnBrk="1" fontAlgn="base" hangingPunct="1">
              <a:spcBef>
                <a:spcPct val="0"/>
              </a:spcBef>
              <a:spcAft>
                <a:spcPct val="0"/>
              </a:spcAft>
              <a:defRPr sz="1350">
                <a:solidFill>
                  <a:schemeClr val="tx2"/>
                </a:solidFill>
                <a:latin typeface="Arial" charset="0"/>
              </a:defRPr>
            </a:lvl7pPr>
            <a:lvl8pPr marL="771506" algn="l" rtl="0" eaLnBrk="1" fontAlgn="base" hangingPunct="1">
              <a:spcBef>
                <a:spcPct val="0"/>
              </a:spcBef>
              <a:spcAft>
                <a:spcPct val="0"/>
              </a:spcAft>
              <a:defRPr sz="1350">
                <a:solidFill>
                  <a:schemeClr val="tx2"/>
                </a:solidFill>
                <a:latin typeface="Arial" charset="0"/>
              </a:defRPr>
            </a:lvl8pPr>
            <a:lvl9pPr marL="1028675" algn="l" rtl="0" eaLnBrk="1" fontAlgn="base" hangingPunct="1">
              <a:spcBef>
                <a:spcPct val="0"/>
              </a:spcBef>
              <a:spcAft>
                <a:spcPct val="0"/>
              </a:spcAft>
              <a:defRPr sz="1350">
                <a:solidFill>
                  <a:schemeClr val="tx2"/>
                </a:solidFill>
                <a:latin typeface="Arial" charset="0"/>
              </a:defRPr>
            </a:lvl9pPr>
          </a:lstStyle>
          <a:p>
            <a:pPr algn="l"/>
            <a:r>
              <a:rPr lang="ja-JP" sz="3200" b="1">
                <a:solidFill>
                  <a:srgbClr val="00338D"/>
                </a:solidFill>
                <a:latin typeface="ＭＳ Ｐゴシック" panose="020B0600070205080204" pitchFamily="50" charset="-128"/>
                <a:ea typeface="ＭＳ Ｐゴシック" panose="020B0600070205080204" pitchFamily="50" charset="-128"/>
              </a:rPr>
              <a:t>標準クラブ組織図</a:t>
            </a:r>
          </a:p>
        </p:txBody>
      </p:sp>
      <p:sp>
        <p:nvSpPr>
          <p:cNvPr id="57" name="TextBox 56">
            <a:extLst>
              <a:ext uri="{FF2B5EF4-FFF2-40B4-BE49-F238E27FC236}">
                <a16:creationId xmlns:a16="http://schemas.microsoft.com/office/drawing/2014/main" id="{32078DEF-4D29-4E85-F969-98FFCD14AB67}"/>
              </a:ext>
            </a:extLst>
          </p:cNvPr>
          <p:cNvSpPr txBox="1"/>
          <p:nvPr/>
        </p:nvSpPr>
        <p:spPr>
          <a:xfrm>
            <a:off x="2285421" y="2944148"/>
            <a:ext cx="1532283" cy="307777"/>
          </a:xfrm>
          <a:prstGeom prst="rect">
            <a:avLst/>
          </a:prstGeom>
          <a:noFill/>
          <a:ln w="15875">
            <a:noFill/>
          </a:ln>
        </p:spPr>
        <p:txBody>
          <a:bodyPr wrap="square" rtlCol="0">
            <a:spAutoFit/>
          </a:bodyPr>
          <a:lstStyle/>
          <a:p>
            <a:r>
              <a:rPr lang="ja-JP" sz="1400" b="1">
                <a:solidFill>
                  <a:srgbClr val="00338D"/>
                </a:solidFill>
                <a:latin typeface="ＭＳ Ｐゴシック" panose="020B0600070205080204" pitchFamily="50" charset="-128"/>
                <a:ea typeface="ＭＳ Ｐゴシック" panose="020B0600070205080204" pitchFamily="50" charset="-128"/>
                <a:cs typeface="Calibri Light" panose="020F0302020204030204" pitchFamily="34" charset="0"/>
              </a:rPr>
              <a:t>クラブ役員</a:t>
            </a:r>
          </a:p>
        </p:txBody>
      </p:sp>
      <p:sp>
        <p:nvSpPr>
          <p:cNvPr id="58" name="TextBox 57">
            <a:extLst>
              <a:ext uri="{FF2B5EF4-FFF2-40B4-BE49-F238E27FC236}">
                <a16:creationId xmlns:a16="http://schemas.microsoft.com/office/drawing/2014/main" id="{49164CD5-3A54-1092-F6F0-10F82BA1F018}"/>
              </a:ext>
            </a:extLst>
          </p:cNvPr>
          <p:cNvSpPr txBox="1"/>
          <p:nvPr/>
        </p:nvSpPr>
        <p:spPr>
          <a:xfrm>
            <a:off x="1762708" y="1785047"/>
            <a:ext cx="1744503" cy="307777"/>
          </a:xfrm>
          <a:prstGeom prst="rect">
            <a:avLst/>
          </a:prstGeom>
          <a:noFill/>
        </p:spPr>
        <p:txBody>
          <a:bodyPr wrap="square" rtlCol="0">
            <a:spAutoFit/>
          </a:bodyPr>
          <a:lstStyle/>
          <a:p>
            <a:r>
              <a:rPr lang="ja-JP" sz="1400" b="1">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理事会</a:t>
            </a:r>
          </a:p>
        </p:txBody>
      </p:sp>
      <p:cxnSp>
        <p:nvCxnSpPr>
          <p:cNvPr id="59" name="Straight Connector 58">
            <a:extLst>
              <a:ext uri="{FF2B5EF4-FFF2-40B4-BE49-F238E27FC236}">
                <a16:creationId xmlns:a16="http://schemas.microsoft.com/office/drawing/2014/main" id="{C5DF9B6F-EFE1-6A0E-0C9E-CC9377C1BFEB}"/>
              </a:ext>
            </a:extLst>
          </p:cNvPr>
          <p:cNvCxnSpPr/>
          <p:nvPr/>
        </p:nvCxnSpPr>
        <p:spPr bwMode="auto">
          <a:xfrm>
            <a:off x="2435190" y="3236564"/>
            <a:ext cx="7304187" cy="1343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3D2D74A-8A55-71AB-2C6C-21499EE5FF8D}"/>
              </a:ext>
            </a:extLst>
          </p:cNvPr>
          <p:cNvCxnSpPr/>
          <p:nvPr/>
        </p:nvCxnSpPr>
        <p:spPr bwMode="auto">
          <a:xfrm>
            <a:off x="1762701" y="5755864"/>
            <a:ext cx="1551300" cy="17196"/>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ACB07812-BD9C-69D3-A5B8-6427933DAEEB}"/>
              </a:ext>
            </a:extLst>
          </p:cNvPr>
          <p:cNvCxnSpPr>
            <a:cxnSpLocks/>
          </p:cNvCxnSpPr>
          <p:nvPr/>
        </p:nvCxnSpPr>
        <p:spPr bwMode="auto">
          <a:xfrm flipH="1">
            <a:off x="1807457" y="2129990"/>
            <a:ext cx="14957" cy="3625874"/>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AA401926-2955-D2DE-2C4E-FED186A6A736}"/>
              </a:ext>
            </a:extLst>
          </p:cNvPr>
          <p:cNvCxnSpPr/>
          <p:nvPr/>
        </p:nvCxnSpPr>
        <p:spPr bwMode="auto">
          <a:xfrm>
            <a:off x="1822421" y="2147186"/>
            <a:ext cx="6872001" cy="2129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63" name="Rounded Rectangle 22">
            <a:extLst>
              <a:ext uri="{FF2B5EF4-FFF2-40B4-BE49-F238E27FC236}">
                <a16:creationId xmlns:a16="http://schemas.microsoft.com/office/drawing/2014/main" id="{359A5C50-20ED-D6B3-47A4-E0D0DE7824F4}"/>
              </a:ext>
            </a:extLst>
          </p:cNvPr>
          <p:cNvSpPr/>
          <p:nvPr/>
        </p:nvSpPr>
        <p:spPr bwMode="auto">
          <a:xfrm>
            <a:off x="3594610" y="1620657"/>
            <a:ext cx="3671027" cy="1167887"/>
          </a:xfrm>
          <a:prstGeom prst="roundRect">
            <a:avLst/>
          </a:prstGeom>
          <a:solidFill>
            <a:srgbClr val="55565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2">
              <a:tabLst>
                <a:tab pos="1654133" algn="ctr"/>
                <a:tab pos="3208258" algn="r"/>
              </a:tabLst>
            </a:pPr>
            <a:r>
              <a:rPr lang="ja-JP" sz="1000" dirty="0">
                <a:solidFill>
                  <a:srgbClr val="404040"/>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すべてのクラブ役員	</a:t>
            </a:r>
          </a:p>
          <a:p>
            <a:pPr marL="0" lvl="2">
              <a:tabLst>
                <a:tab pos="1654133" algn="ctr"/>
                <a:tab pos="3208258" algn="r"/>
              </a:tabLst>
            </a:pPr>
            <a:r>
              <a:rPr lang="ja-JP"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p>
          <a:p>
            <a:pPr marL="0" lvl="2">
              <a:tabLst>
                <a:tab pos="3208258" algn="r"/>
              </a:tabLst>
            </a:pPr>
            <a:r>
              <a:rPr lang="ja-JP"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プログラム・コーディネーター	ライオン・テーマー (任意)</a:t>
            </a:r>
          </a:p>
          <a:p>
            <a:pPr>
              <a:tabLst>
                <a:tab pos="3200320" algn="r"/>
              </a:tabLst>
            </a:pPr>
            <a:r>
              <a:rPr lang="ja-JP"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支部会長 	テール・ツイスター (任意)</a:t>
            </a:r>
          </a:p>
          <a:p>
            <a:pPr>
              <a:tabLst>
                <a:tab pos="3200320" algn="r"/>
              </a:tabLst>
            </a:pPr>
            <a:r>
              <a:rPr lang="ja-JP"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安全管理担当役員 (任意)</a:t>
            </a:r>
          </a:p>
          <a:p>
            <a:pPr algn="ctr">
              <a:tabLst>
                <a:tab pos="3200320" algn="r"/>
              </a:tabLst>
            </a:pPr>
            <a:r>
              <a:rPr lang="ja-JP"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その他 選挙で選ばれた理事や委員長</a:t>
            </a:r>
          </a:p>
        </p:txBody>
      </p:sp>
      <p:sp>
        <p:nvSpPr>
          <p:cNvPr id="64" name="TextBox 63">
            <a:extLst>
              <a:ext uri="{FF2B5EF4-FFF2-40B4-BE49-F238E27FC236}">
                <a16:creationId xmlns:a16="http://schemas.microsoft.com/office/drawing/2014/main" id="{D56E1DE0-AB34-8F53-23D6-C666E4B178E2}"/>
              </a:ext>
            </a:extLst>
          </p:cNvPr>
          <p:cNvSpPr txBox="1"/>
          <p:nvPr/>
        </p:nvSpPr>
        <p:spPr>
          <a:xfrm>
            <a:off x="8422722" y="2276928"/>
            <a:ext cx="2610913" cy="738664"/>
          </a:xfrm>
          <a:prstGeom prst="rect">
            <a:avLst/>
          </a:prstGeom>
          <a:noFill/>
          <a:ln w="15875">
            <a:noFill/>
          </a:ln>
        </p:spPr>
        <p:txBody>
          <a:bodyPr wrap="square" rtlCol="0">
            <a:spAutoFit/>
          </a:bodyPr>
          <a:lstStyle/>
          <a:p>
            <a:pPr algn="ctr"/>
            <a:r>
              <a:rPr lang="ja-JP" sz="1400" b="1"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グローバル・アクション・</a:t>
            </a:r>
            <a:endParaRPr lang="en-US" altLang="ja-JP" sz="1400" b="1"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sz="1400" b="1"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チームを導くクラブ役員</a:t>
            </a:r>
          </a:p>
          <a:p>
            <a:endParaRPr lang="en-US" sz="1400" b="1" dirty="0">
              <a:solidFill>
                <a:schemeClr val="accent1">
                  <a:lumMod val="75000"/>
                </a:schemeClr>
              </a:solidFill>
              <a:latin typeface="ＭＳ Ｐゴシック" panose="020B0600070205080204" pitchFamily="50" charset="-128"/>
              <a:ea typeface="ＭＳ Ｐゴシック" panose="020B0600070205080204" pitchFamily="50" charset="-128"/>
            </a:endParaRPr>
          </a:p>
        </p:txBody>
      </p:sp>
      <p:cxnSp>
        <p:nvCxnSpPr>
          <p:cNvPr id="65" name="Straight Connector 64">
            <a:extLst>
              <a:ext uri="{FF2B5EF4-FFF2-40B4-BE49-F238E27FC236}">
                <a16:creationId xmlns:a16="http://schemas.microsoft.com/office/drawing/2014/main" id="{C40E8101-DE59-F13C-AECE-B390410C2280}"/>
              </a:ext>
            </a:extLst>
          </p:cNvPr>
          <p:cNvCxnSpPr>
            <a:endCxn id="66" idx="2"/>
          </p:cNvCxnSpPr>
          <p:nvPr/>
        </p:nvCxnSpPr>
        <p:spPr bwMode="auto">
          <a:xfrm flipH="1">
            <a:off x="3306639" y="5755864"/>
            <a:ext cx="7363" cy="925060"/>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sp>
        <p:nvSpPr>
          <p:cNvPr id="66" name="Rounded Rectangle 30">
            <a:extLst>
              <a:ext uri="{FF2B5EF4-FFF2-40B4-BE49-F238E27FC236}">
                <a16:creationId xmlns:a16="http://schemas.microsoft.com/office/drawing/2014/main" id="{29890BA2-FCD0-285A-2DFD-6E1F291C4A17}"/>
              </a:ext>
            </a:extLst>
          </p:cNvPr>
          <p:cNvSpPr/>
          <p:nvPr/>
        </p:nvSpPr>
        <p:spPr bwMode="auto">
          <a:xfrm>
            <a:off x="2834237" y="6040844"/>
            <a:ext cx="944803" cy="64008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情報</a:t>
            </a:r>
          </a:p>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テクノロジー</a:t>
            </a:r>
          </a:p>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委員会</a:t>
            </a:r>
          </a:p>
        </p:txBody>
      </p:sp>
      <p:cxnSp>
        <p:nvCxnSpPr>
          <p:cNvPr id="67" name="Straight Connector 66">
            <a:extLst>
              <a:ext uri="{FF2B5EF4-FFF2-40B4-BE49-F238E27FC236}">
                <a16:creationId xmlns:a16="http://schemas.microsoft.com/office/drawing/2014/main" id="{203FE232-69C8-AD97-736C-0AFFC05801C3}"/>
              </a:ext>
            </a:extLst>
          </p:cNvPr>
          <p:cNvCxnSpPr/>
          <p:nvPr/>
        </p:nvCxnSpPr>
        <p:spPr bwMode="auto">
          <a:xfrm flipH="1">
            <a:off x="4379021" y="3234636"/>
            <a:ext cx="17026" cy="141033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20109185-F0F5-7FEE-C5B3-6BBCEFFE8B50}"/>
              </a:ext>
            </a:extLst>
          </p:cNvPr>
          <p:cNvCxnSpPr/>
          <p:nvPr/>
        </p:nvCxnSpPr>
        <p:spPr bwMode="auto">
          <a:xfrm flipH="1">
            <a:off x="3482223" y="3246209"/>
            <a:ext cx="24993" cy="1492279"/>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29C01482-C10B-9B15-BC5E-91C457E6C311}"/>
              </a:ext>
            </a:extLst>
          </p:cNvPr>
          <p:cNvCxnSpPr/>
          <p:nvPr/>
        </p:nvCxnSpPr>
        <p:spPr bwMode="auto">
          <a:xfrm>
            <a:off x="6372405" y="3243984"/>
            <a:ext cx="4296" cy="2961435"/>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0" name="Rounded Rectangle 18">
            <a:extLst>
              <a:ext uri="{FF2B5EF4-FFF2-40B4-BE49-F238E27FC236}">
                <a16:creationId xmlns:a16="http://schemas.microsoft.com/office/drawing/2014/main" id="{0A2DD231-710F-1A9C-0046-7F115CA95617}"/>
              </a:ext>
            </a:extLst>
          </p:cNvPr>
          <p:cNvSpPr/>
          <p:nvPr/>
        </p:nvSpPr>
        <p:spPr bwMode="auto">
          <a:xfrm>
            <a:off x="4022435" y="4150282"/>
            <a:ext cx="776871"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609585" indent="-609585" algn="ctr"/>
            <a:r>
              <a:rPr lang="ja-JP" sz="105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幹事</a:t>
            </a:r>
          </a:p>
        </p:txBody>
      </p:sp>
      <p:cxnSp>
        <p:nvCxnSpPr>
          <p:cNvPr id="71" name="Straight Connector 70">
            <a:extLst>
              <a:ext uri="{FF2B5EF4-FFF2-40B4-BE49-F238E27FC236}">
                <a16:creationId xmlns:a16="http://schemas.microsoft.com/office/drawing/2014/main" id="{68AF129F-A464-1845-C980-0E23208A248E}"/>
              </a:ext>
            </a:extLst>
          </p:cNvPr>
          <p:cNvCxnSpPr>
            <a:cxnSpLocks/>
          </p:cNvCxnSpPr>
          <p:nvPr/>
        </p:nvCxnSpPr>
        <p:spPr bwMode="auto">
          <a:xfrm>
            <a:off x="2437820" y="3237540"/>
            <a:ext cx="0" cy="912743"/>
          </a:xfrm>
          <a:prstGeom prst="line">
            <a:avLst/>
          </a:prstGeom>
          <a:solidFill>
            <a:srgbClr val="FFFFFF"/>
          </a:solidFill>
          <a:ln w="15875" cap="flat" cmpd="sng" algn="ctr">
            <a:solidFill>
              <a:srgbClr val="55565A"/>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7382299D-1F46-1DEA-817B-08C89ED30099}"/>
              </a:ext>
            </a:extLst>
          </p:cNvPr>
          <p:cNvCxnSpPr>
            <a:endCxn id="88" idx="0"/>
          </p:cNvCxnSpPr>
          <p:nvPr/>
        </p:nvCxnSpPr>
        <p:spPr bwMode="auto">
          <a:xfrm flipH="1">
            <a:off x="9726474" y="3243984"/>
            <a:ext cx="12904" cy="2768037"/>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3" name="Rounded Rectangle 14">
            <a:extLst>
              <a:ext uri="{FF2B5EF4-FFF2-40B4-BE49-F238E27FC236}">
                <a16:creationId xmlns:a16="http://schemas.microsoft.com/office/drawing/2014/main" id="{1C9D175A-7133-FC81-C9C0-7789E29DD48F}"/>
              </a:ext>
            </a:extLst>
          </p:cNvPr>
          <p:cNvSpPr/>
          <p:nvPr/>
        </p:nvSpPr>
        <p:spPr bwMode="auto">
          <a:xfrm>
            <a:off x="5757001" y="4139395"/>
            <a:ext cx="1253989" cy="650189"/>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ja-JP" sz="105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マーケティング</a:t>
            </a:r>
          </a:p>
          <a:p>
            <a:pPr marL="609585" indent="-609585" algn="ctr"/>
            <a:r>
              <a:rPr lang="ja-JP" sz="105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委員長</a:t>
            </a:r>
          </a:p>
        </p:txBody>
      </p:sp>
      <p:sp>
        <p:nvSpPr>
          <p:cNvPr id="74" name="Rounded Rectangle 39">
            <a:extLst>
              <a:ext uri="{FF2B5EF4-FFF2-40B4-BE49-F238E27FC236}">
                <a16:creationId xmlns:a16="http://schemas.microsoft.com/office/drawing/2014/main" id="{7A3C1603-1E08-68E7-835A-6B444CBB7D4F}"/>
              </a:ext>
            </a:extLst>
          </p:cNvPr>
          <p:cNvSpPr/>
          <p:nvPr/>
        </p:nvSpPr>
        <p:spPr bwMode="auto">
          <a:xfrm>
            <a:off x="7214618" y="3956283"/>
            <a:ext cx="869699" cy="103718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第一 </a:t>
            </a:r>
          </a:p>
          <a:p>
            <a:pPr marL="609585" indent="-609585" algn="ct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副会長</a:t>
            </a:r>
          </a:p>
          <a:p>
            <a:pPr marL="609585" indent="-609585" algn="ct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（指導力育成</a:t>
            </a:r>
          </a:p>
          <a:p>
            <a:pPr marL="609585" indent="-609585" algn="ct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委員長）</a:t>
            </a:r>
          </a:p>
        </p:txBody>
      </p:sp>
      <p:sp>
        <p:nvSpPr>
          <p:cNvPr id="75" name="Rounded Rectangle 15">
            <a:extLst>
              <a:ext uri="{FF2B5EF4-FFF2-40B4-BE49-F238E27FC236}">
                <a16:creationId xmlns:a16="http://schemas.microsoft.com/office/drawing/2014/main" id="{76BB0A58-2A28-3829-A0C9-34AECDBB739E}"/>
              </a:ext>
            </a:extLst>
          </p:cNvPr>
          <p:cNvSpPr/>
          <p:nvPr/>
        </p:nvSpPr>
        <p:spPr bwMode="auto">
          <a:xfrm>
            <a:off x="9284225" y="3983458"/>
            <a:ext cx="914400"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609585" indent="-609585" algn="ctr"/>
            <a:endParaRPr lang="en-US" sz="1051" dirty="0">
              <a:solidFill>
                <a:srgbClr val="404040"/>
              </a:solidFill>
              <a:latin typeface="ＭＳ Ｐゴシック" panose="020B0600070205080204" pitchFamily="50" charset="-128"/>
              <a:ea typeface="ＭＳ Ｐゴシック" panose="020B0600070205080204" pitchFamily="50" charset="-128"/>
            </a:endParaRPr>
          </a:p>
          <a:p>
            <a:pPr marL="609585" indent="-609585" algn="ctr"/>
            <a:r>
              <a:rPr lang="ja-JP" sz="105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奉仕 </a:t>
            </a:r>
          </a:p>
          <a:p>
            <a:pPr marL="609585" indent="-609585" algn="ctr"/>
            <a:r>
              <a:rPr lang="ja-JP" sz="105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委員長</a:t>
            </a:r>
          </a:p>
          <a:p>
            <a:pPr marL="609585" indent="-609585" algn="ctr"/>
            <a:endParaRPr lang="en-US" sz="1200" dirty="0">
              <a:solidFill>
                <a:srgbClr val="404040"/>
              </a:solidFill>
              <a:latin typeface="ＭＳ Ｐゴシック" panose="020B0600070205080204" pitchFamily="50" charset="-128"/>
              <a:ea typeface="ＭＳ Ｐゴシック" panose="020B0600070205080204" pitchFamily="50" charset="-128"/>
            </a:endParaRPr>
          </a:p>
        </p:txBody>
      </p:sp>
      <p:cxnSp>
        <p:nvCxnSpPr>
          <p:cNvPr id="76" name="Straight Connector 75">
            <a:extLst>
              <a:ext uri="{FF2B5EF4-FFF2-40B4-BE49-F238E27FC236}">
                <a16:creationId xmlns:a16="http://schemas.microsoft.com/office/drawing/2014/main" id="{04D1B92C-DBA0-AD4F-A439-D4388C2BBE49}"/>
              </a:ext>
            </a:extLst>
          </p:cNvPr>
          <p:cNvCxnSpPr>
            <a:endCxn id="86" idx="0"/>
          </p:cNvCxnSpPr>
          <p:nvPr/>
        </p:nvCxnSpPr>
        <p:spPr bwMode="auto">
          <a:xfrm>
            <a:off x="8680580" y="2168866"/>
            <a:ext cx="932" cy="3865779"/>
          </a:xfrm>
          <a:prstGeom prst="line">
            <a:avLst/>
          </a:prstGeom>
          <a:solidFill>
            <a:srgbClr val="FFFFFF"/>
          </a:solidFill>
          <a:ln w="15875" cap="flat" cmpd="sng" algn="ctr">
            <a:solidFill>
              <a:srgbClr val="55565A"/>
            </a:solidFill>
            <a:prstDash val="solid"/>
            <a:round/>
            <a:headEnd type="none" w="med" len="med"/>
            <a:tailEnd type="none" w="med" len="med"/>
          </a:ln>
          <a:effectLst/>
        </p:spPr>
      </p:cxnSp>
      <p:sp>
        <p:nvSpPr>
          <p:cNvPr id="77" name="Rounded Rectangle 13">
            <a:extLst>
              <a:ext uri="{FF2B5EF4-FFF2-40B4-BE49-F238E27FC236}">
                <a16:creationId xmlns:a16="http://schemas.microsoft.com/office/drawing/2014/main" id="{512C2DCD-EB86-881D-DDC7-A7E18A78D2F7}"/>
              </a:ext>
            </a:extLst>
          </p:cNvPr>
          <p:cNvSpPr/>
          <p:nvPr/>
        </p:nvSpPr>
        <p:spPr bwMode="auto">
          <a:xfrm>
            <a:off x="8188090" y="3973078"/>
            <a:ext cx="1012665" cy="641772"/>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ja-JP" sz="105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会員 </a:t>
            </a:r>
          </a:p>
          <a:p>
            <a:pPr marL="609585" indent="-609585" algn="ctr"/>
            <a:r>
              <a:rPr lang="ja-JP" sz="105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委員長</a:t>
            </a:r>
          </a:p>
        </p:txBody>
      </p:sp>
      <p:sp>
        <p:nvSpPr>
          <p:cNvPr id="78" name="Rounded Rectangle 10">
            <a:extLst>
              <a:ext uri="{FF2B5EF4-FFF2-40B4-BE49-F238E27FC236}">
                <a16:creationId xmlns:a16="http://schemas.microsoft.com/office/drawing/2014/main" id="{6FF4E62C-B026-458E-3CC0-260C7B8DC060}"/>
              </a:ext>
            </a:extLst>
          </p:cNvPr>
          <p:cNvSpPr/>
          <p:nvPr/>
        </p:nvSpPr>
        <p:spPr bwMode="auto">
          <a:xfrm>
            <a:off x="1901786" y="4038360"/>
            <a:ext cx="1066800" cy="1041995"/>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585" indent="-609585" algn="ct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前会長</a:t>
            </a:r>
          </a:p>
          <a:p>
            <a:pPr marL="617538" indent="-617538" algn="ctr"/>
            <a:r>
              <a:rPr lang="ja-JP" sz="9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（LCIFコーディ</a:t>
            </a:r>
            <a:endParaRPr lang="en-US" altLang="ja-JP" sz="9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617538" indent="-617538" algn="ctr"/>
            <a:r>
              <a:rPr lang="ja-JP" sz="9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ネーター兼務</a:t>
            </a: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a:t>
            </a:r>
          </a:p>
        </p:txBody>
      </p:sp>
      <p:sp>
        <p:nvSpPr>
          <p:cNvPr id="79" name="Rounded Rectangle 9">
            <a:extLst>
              <a:ext uri="{FF2B5EF4-FFF2-40B4-BE49-F238E27FC236}">
                <a16:creationId xmlns:a16="http://schemas.microsoft.com/office/drawing/2014/main" id="{90026802-2B1D-7497-1F58-62BA5E5C5E72}"/>
              </a:ext>
            </a:extLst>
          </p:cNvPr>
          <p:cNvSpPr/>
          <p:nvPr/>
        </p:nvSpPr>
        <p:spPr bwMode="auto">
          <a:xfrm>
            <a:off x="8006070" y="2930312"/>
            <a:ext cx="1326776" cy="715683"/>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609585" indent="-609585" algn="ct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会長</a:t>
            </a:r>
          </a:p>
          <a:p>
            <a:pPr marL="609585" indent="-609585" algn="ctr"/>
            <a:r>
              <a:rPr lang="ja-JP" sz="9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（グローバル・</a:t>
            </a:r>
            <a:endParaRPr lang="en-US" altLang="ja-JP" sz="9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609585" indent="-609585" algn="ctr"/>
            <a:r>
              <a:rPr lang="ja-JP" sz="9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アクション・チーム</a:t>
            </a:r>
          </a:p>
          <a:p>
            <a:pPr marL="609585" indent="-609585" algn="ctr"/>
            <a:r>
              <a:rPr lang="ja-JP" sz="9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ファシリテーター）</a:t>
            </a:r>
          </a:p>
        </p:txBody>
      </p:sp>
      <p:sp>
        <p:nvSpPr>
          <p:cNvPr id="80" name="Rounded Rectangle 90">
            <a:extLst>
              <a:ext uri="{FF2B5EF4-FFF2-40B4-BE49-F238E27FC236}">
                <a16:creationId xmlns:a16="http://schemas.microsoft.com/office/drawing/2014/main" id="{7147CA76-2EE6-A378-BE89-B7CB45C95A68}"/>
              </a:ext>
            </a:extLst>
          </p:cNvPr>
          <p:cNvSpPr/>
          <p:nvPr/>
        </p:nvSpPr>
        <p:spPr bwMode="auto">
          <a:xfrm>
            <a:off x="7092372" y="2842582"/>
            <a:ext cx="3284237" cy="2398144"/>
          </a:xfrm>
          <a:prstGeom prst="roundRect">
            <a:avLst/>
          </a:prstGeom>
          <a:noFill/>
          <a:ln w="254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endParaRPr lang="en-US" sz="3000" dirty="0">
              <a:solidFill>
                <a:srgbClr val="404040"/>
              </a:solidFill>
              <a:latin typeface="ＭＳ Ｐゴシック" panose="020B0600070205080204" pitchFamily="50" charset="-128"/>
              <a:ea typeface="ＭＳ Ｐゴシック" panose="020B0600070205080204" pitchFamily="50" charset="-128"/>
            </a:endParaRPr>
          </a:p>
        </p:txBody>
      </p:sp>
      <p:pic>
        <p:nvPicPr>
          <p:cNvPr id="81" name="Picture 80" descr="http://www.lionsclubs.org/cs-assets/_files/images/logos/lionlogo_2c.jpg">
            <a:extLst>
              <a:ext uri="{FF2B5EF4-FFF2-40B4-BE49-F238E27FC236}">
                <a16:creationId xmlns:a16="http://schemas.microsoft.com/office/drawing/2014/main" id="{6A4E298E-D8F1-90BF-D856-F4CF3D1934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4225" y="868679"/>
            <a:ext cx="731196" cy="692284"/>
          </a:xfrm>
          <a:prstGeom prst="rect">
            <a:avLst/>
          </a:prstGeom>
          <a:noFill/>
          <a:ln>
            <a:noFill/>
          </a:ln>
        </p:spPr>
      </p:pic>
      <p:grpSp>
        <p:nvGrpSpPr>
          <p:cNvPr id="82" name="Group 81">
            <a:extLst>
              <a:ext uri="{FF2B5EF4-FFF2-40B4-BE49-F238E27FC236}">
                <a16:creationId xmlns:a16="http://schemas.microsoft.com/office/drawing/2014/main" id="{0E6D0FFE-AA81-B9D9-F314-256ECD6F0322}"/>
              </a:ext>
            </a:extLst>
          </p:cNvPr>
          <p:cNvGrpSpPr/>
          <p:nvPr/>
        </p:nvGrpSpPr>
        <p:grpSpPr>
          <a:xfrm>
            <a:off x="1872607" y="6012021"/>
            <a:ext cx="8309015" cy="671497"/>
            <a:chOff x="347498" y="4852237"/>
            <a:chExt cx="8309015" cy="671497"/>
          </a:xfrm>
        </p:grpSpPr>
        <p:sp>
          <p:nvSpPr>
            <p:cNvPr id="83" name="Rounded Rectangle 25">
              <a:extLst>
                <a:ext uri="{FF2B5EF4-FFF2-40B4-BE49-F238E27FC236}">
                  <a16:creationId xmlns:a16="http://schemas.microsoft.com/office/drawing/2014/main" id="{15BA51A7-7F06-4023-189F-6E1E1AA0D5D4}"/>
                </a:ext>
              </a:extLst>
            </p:cNvPr>
            <p:cNvSpPr/>
            <p:nvPr/>
          </p:nvSpPr>
          <p:spPr bwMode="auto">
            <a:xfrm>
              <a:off x="3259580" y="4887738"/>
              <a:ext cx="897987" cy="603797"/>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ja-JP"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財務 </a:t>
              </a:r>
            </a:p>
            <a:p>
              <a:pPr marL="609585" indent="-609585" algn="ctr"/>
              <a:r>
                <a:rPr lang="ja-JP" sz="1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委員会</a:t>
              </a:r>
            </a:p>
            <a:p>
              <a:pPr marL="609585" indent="-609585" algn="ctr"/>
              <a:endParaRPr lang="en-US" sz="1000" dirty="0">
                <a:solidFill>
                  <a:srgbClr val="404040"/>
                </a:solidFill>
                <a:latin typeface="ＭＳ Ｐゴシック" panose="020B0600070205080204" pitchFamily="50" charset="-128"/>
                <a:ea typeface="ＭＳ Ｐゴシック" panose="020B0600070205080204" pitchFamily="50" charset="-128"/>
              </a:endParaRPr>
            </a:p>
          </p:txBody>
        </p:sp>
        <p:sp>
          <p:nvSpPr>
            <p:cNvPr id="84" name="Rounded Rectangle 26">
              <a:extLst>
                <a:ext uri="{FF2B5EF4-FFF2-40B4-BE49-F238E27FC236}">
                  <a16:creationId xmlns:a16="http://schemas.microsoft.com/office/drawing/2014/main" id="{3CE49DAF-D3CD-AFD0-B42C-79F8A34234AB}"/>
                </a:ext>
              </a:extLst>
            </p:cNvPr>
            <p:cNvSpPr/>
            <p:nvPr/>
          </p:nvSpPr>
          <p:spPr bwMode="auto">
            <a:xfrm>
              <a:off x="347498" y="4883654"/>
              <a:ext cx="915675" cy="640080"/>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会則 </a:t>
              </a:r>
            </a:p>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及び付則</a:t>
              </a:r>
            </a:p>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委員会</a:t>
              </a:r>
            </a:p>
          </p:txBody>
        </p:sp>
        <p:sp>
          <p:nvSpPr>
            <p:cNvPr id="85" name="Rounded Rectangle 27">
              <a:extLst>
                <a:ext uri="{FF2B5EF4-FFF2-40B4-BE49-F238E27FC236}">
                  <a16:creationId xmlns:a16="http://schemas.microsoft.com/office/drawing/2014/main" id="{A59F0F32-4BA7-5433-8481-F4409C359586}"/>
                </a:ext>
              </a:extLst>
            </p:cNvPr>
            <p:cNvSpPr/>
            <p:nvPr/>
          </p:nvSpPr>
          <p:spPr bwMode="auto">
            <a:xfrm>
              <a:off x="4321620" y="4881740"/>
              <a:ext cx="1194735" cy="61579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マーケティング </a:t>
              </a:r>
            </a:p>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委員会</a:t>
              </a:r>
            </a:p>
          </p:txBody>
        </p:sp>
        <p:sp>
          <p:nvSpPr>
            <p:cNvPr id="86" name="Rounded Rectangle 46">
              <a:extLst>
                <a:ext uri="{FF2B5EF4-FFF2-40B4-BE49-F238E27FC236}">
                  <a16:creationId xmlns:a16="http://schemas.microsoft.com/office/drawing/2014/main" id="{D06B093F-6A21-3C5B-9659-11909E6C4203}"/>
                </a:ext>
              </a:extLst>
            </p:cNvPr>
            <p:cNvSpPr/>
            <p:nvPr/>
          </p:nvSpPr>
          <p:spPr bwMode="auto">
            <a:xfrm>
              <a:off x="6666100" y="4874861"/>
              <a:ext cx="980608" cy="579372"/>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会員</a:t>
              </a:r>
            </a:p>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委員会</a:t>
              </a:r>
            </a:p>
          </p:txBody>
        </p:sp>
        <p:sp>
          <p:nvSpPr>
            <p:cNvPr id="87" name="Rounded Rectangle 52">
              <a:extLst>
                <a:ext uri="{FF2B5EF4-FFF2-40B4-BE49-F238E27FC236}">
                  <a16:creationId xmlns:a16="http://schemas.microsoft.com/office/drawing/2014/main" id="{8F78C8BB-96E6-BE95-1D1C-31C5E4EAC958}"/>
                </a:ext>
              </a:extLst>
            </p:cNvPr>
            <p:cNvSpPr>
              <a:spLocks/>
            </p:cNvSpPr>
            <p:nvPr/>
          </p:nvSpPr>
          <p:spPr bwMode="auto">
            <a:xfrm>
              <a:off x="5646781" y="4872833"/>
              <a:ext cx="912427" cy="609793"/>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指導力育成</a:t>
              </a:r>
            </a:p>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委員会</a:t>
              </a:r>
            </a:p>
          </p:txBody>
        </p:sp>
        <p:sp>
          <p:nvSpPr>
            <p:cNvPr id="88" name="Rounded Rectangle 55">
              <a:extLst>
                <a:ext uri="{FF2B5EF4-FFF2-40B4-BE49-F238E27FC236}">
                  <a16:creationId xmlns:a16="http://schemas.microsoft.com/office/drawing/2014/main" id="{A2AE35F6-9BFC-7E64-9F55-C6034FAB7CFA}"/>
                </a:ext>
              </a:extLst>
            </p:cNvPr>
            <p:cNvSpPr/>
            <p:nvPr/>
          </p:nvSpPr>
          <p:spPr bwMode="auto">
            <a:xfrm>
              <a:off x="7746218" y="4852237"/>
              <a:ext cx="910295" cy="608151"/>
            </a:xfrm>
            <a:prstGeom prst="round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奉仕 </a:t>
              </a:r>
            </a:p>
            <a:p>
              <a:pPr marL="609585" indent="-609585" algn="ctr"/>
              <a:r>
                <a:rPr lang="ja-JP" sz="1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委員会</a:t>
              </a:r>
            </a:p>
            <a:p>
              <a:pPr marL="609585" indent="-609585" algn="ctr"/>
              <a:endParaRPr lang="en-US" sz="1000" dirty="0">
                <a:solidFill>
                  <a:srgbClr val="404040"/>
                </a:solidFill>
                <a:latin typeface="ＭＳ Ｐゴシック" panose="020B0600070205080204" pitchFamily="50" charset="-128"/>
                <a:ea typeface="ＭＳ Ｐゴシック" panose="020B0600070205080204" pitchFamily="50" charset="-128"/>
              </a:endParaRPr>
            </a:p>
          </p:txBody>
        </p:sp>
      </p:grpSp>
      <p:cxnSp>
        <p:nvCxnSpPr>
          <p:cNvPr id="89" name="Straight Connector 88">
            <a:extLst>
              <a:ext uri="{FF2B5EF4-FFF2-40B4-BE49-F238E27FC236}">
                <a16:creationId xmlns:a16="http://schemas.microsoft.com/office/drawing/2014/main" id="{3D7593C8-FC6A-3409-6904-96F6BADC535B}"/>
              </a:ext>
            </a:extLst>
          </p:cNvPr>
          <p:cNvCxnSpPr>
            <a:endCxn id="84" idx="0"/>
          </p:cNvCxnSpPr>
          <p:nvPr/>
        </p:nvCxnSpPr>
        <p:spPr bwMode="auto">
          <a:xfrm flipH="1">
            <a:off x="2330444" y="5762819"/>
            <a:ext cx="9154" cy="280618"/>
          </a:xfrm>
          <a:prstGeom prst="line">
            <a:avLst/>
          </a:prstGeom>
          <a:solidFill>
            <a:schemeClr val="accent5">
              <a:lumMod val="40000"/>
              <a:lumOff val="60000"/>
            </a:schemeClr>
          </a:solidFill>
          <a:ln w="15875" cap="flat" cmpd="sng" algn="ctr">
            <a:solidFill>
              <a:srgbClr val="55565A"/>
            </a:solidFill>
            <a:prstDash val="solid"/>
            <a:round/>
            <a:headEnd type="none" w="med" len="med"/>
            <a:tailEnd type="none" w="med" len="med"/>
          </a:ln>
          <a:effectLst/>
        </p:spPr>
      </p:cxnSp>
      <p:grpSp>
        <p:nvGrpSpPr>
          <p:cNvPr id="90" name="Group 89">
            <a:extLst>
              <a:ext uri="{FF2B5EF4-FFF2-40B4-BE49-F238E27FC236}">
                <a16:creationId xmlns:a16="http://schemas.microsoft.com/office/drawing/2014/main" id="{31E53372-6A2A-6FE5-9F94-0F23D58C6246}"/>
              </a:ext>
            </a:extLst>
          </p:cNvPr>
          <p:cNvGrpSpPr/>
          <p:nvPr/>
        </p:nvGrpSpPr>
        <p:grpSpPr>
          <a:xfrm flipH="1">
            <a:off x="6157709" y="3569673"/>
            <a:ext cx="909148" cy="580609"/>
            <a:chOff x="9031482" y="2559196"/>
            <a:chExt cx="864006" cy="476582"/>
          </a:xfrm>
        </p:grpSpPr>
        <p:cxnSp>
          <p:nvCxnSpPr>
            <p:cNvPr id="91" name="Straight Connector 90">
              <a:extLst>
                <a:ext uri="{FF2B5EF4-FFF2-40B4-BE49-F238E27FC236}">
                  <a16:creationId xmlns:a16="http://schemas.microsoft.com/office/drawing/2014/main" id="{94157EC7-8E33-FC6A-2850-C4B77785F50D}"/>
                </a:ext>
              </a:extLst>
            </p:cNvPr>
            <p:cNvCxnSpPr>
              <a:cxnSpLocks/>
            </p:cNvCxnSpPr>
            <p:nvPr/>
          </p:nvCxnSpPr>
          <p:spPr bwMode="auto">
            <a:xfrm>
              <a:off x="9031482" y="2559196"/>
              <a:ext cx="203759" cy="0"/>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4E767420-B373-02BB-46B4-2B09F9675B7F}"/>
                </a:ext>
              </a:extLst>
            </p:cNvPr>
            <p:cNvCxnSpPr>
              <a:cxnSpLocks/>
            </p:cNvCxnSpPr>
            <p:nvPr/>
          </p:nvCxnSpPr>
          <p:spPr bwMode="auto">
            <a:xfrm>
              <a:off x="9252718" y="2579330"/>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4FE7A723-62CE-C3D2-ECE3-258BAE07C521}"/>
                </a:ext>
              </a:extLst>
            </p:cNvPr>
            <p:cNvCxnSpPr>
              <a:cxnSpLocks/>
            </p:cNvCxnSpPr>
            <p:nvPr/>
          </p:nvCxnSpPr>
          <p:spPr bwMode="auto">
            <a:xfrm>
              <a:off x="9415418" y="2694856"/>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0D1A5517-EE85-BB76-FB1F-59E34C5CFC10}"/>
                </a:ext>
              </a:extLst>
            </p:cNvPr>
            <p:cNvCxnSpPr>
              <a:cxnSpLocks/>
            </p:cNvCxnSpPr>
            <p:nvPr/>
          </p:nvCxnSpPr>
          <p:spPr bwMode="auto">
            <a:xfrm>
              <a:off x="9568058" y="2807679"/>
              <a:ext cx="131728" cy="88575"/>
            </a:xfrm>
            <a:prstGeom prst="line">
              <a:avLst/>
            </a:prstGeom>
            <a:solidFill>
              <a:srgbClr val="FFFFFF"/>
            </a:solidFill>
            <a:ln w="28575" cap="flat" cmpd="sng" algn="ctr">
              <a:solidFill>
                <a:srgbClr val="FF0000"/>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633FCAAE-8435-762D-DE51-BEC0A84B9AFE}"/>
                </a:ext>
              </a:extLst>
            </p:cNvPr>
            <p:cNvCxnSpPr>
              <a:cxnSpLocks/>
            </p:cNvCxnSpPr>
            <p:nvPr/>
          </p:nvCxnSpPr>
          <p:spPr bwMode="auto">
            <a:xfrm>
              <a:off x="9724011" y="2905920"/>
              <a:ext cx="171477" cy="129858"/>
            </a:xfrm>
            <a:prstGeom prst="line">
              <a:avLst/>
            </a:prstGeom>
            <a:solidFill>
              <a:srgbClr val="FFFFFF"/>
            </a:solidFill>
            <a:ln w="28575" cap="flat" cmpd="sng" algn="ctr">
              <a:solidFill>
                <a:srgbClr val="FF0000"/>
              </a:solidFill>
              <a:prstDash val="solid"/>
              <a:round/>
              <a:headEnd type="none" w="med" len="med"/>
              <a:tailEnd type="none" w="med" len="med"/>
            </a:ln>
            <a:effectLst/>
          </p:spPr>
        </p:cxnSp>
      </p:grpSp>
      <p:sp>
        <p:nvSpPr>
          <p:cNvPr id="96" name="Rounded Rectangle 47">
            <a:extLst>
              <a:ext uri="{FF2B5EF4-FFF2-40B4-BE49-F238E27FC236}">
                <a16:creationId xmlns:a16="http://schemas.microsoft.com/office/drawing/2014/main" id="{8FD83102-8716-6880-ACA0-FC01531A35F8}"/>
              </a:ext>
            </a:extLst>
          </p:cNvPr>
          <p:cNvSpPr/>
          <p:nvPr/>
        </p:nvSpPr>
        <p:spPr bwMode="auto">
          <a:xfrm>
            <a:off x="3032847" y="4174513"/>
            <a:ext cx="850219" cy="640080"/>
          </a:xfrm>
          <a:prstGeom prst="roundRect">
            <a:avLst/>
          </a:prstGeom>
          <a:solidFill>
            <a:srgbClr val="407CCA"/>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609585" indent="-609585" algn="ct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第二</a:t>
            </a:r>
          </a:p>
          <a:p>
            <a:pPr marL="609585" indent="-609585" algn="ctr"/>
            <a:r>
              <a:rPr lang="ja-JP" sz="105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副会長</a:t>
            </a:r>
          </a:p>
        </p:txBody>
      </p:sp>
      <p:sp>
        <p:nvSpPr>
          <p:cNvPr id="97" name="TextBox 96">
            <a:extLst>
              <a:ext uri="{FF2B5EF4-FFF2-40B4-BE49-F238E27FC236}">
                <a16:creationId xmlns:a16="http://schemas.microsoft.com/office/drawing/2014/main" id="{14411AD4-3047-1BF2-5C4B-ED0740E3A8EE}"/>
              </a:ext>
            </a:extLst>
          </p:cNvPr>
          <p:cNvSpPr txBox="1"/>
          <p:nvPr/>
        </p:nvSpPr>
        <p:spPr>
          <a:xfrm>
            <a:off x="754213" y="6573202"/>
            <a:ext cx="1718431" cy="215444"/>
          </a:xfrm>
          <a:prstGeom prst="rect">
            <a:avLst/>
          </a:prstGeom>
          <a:noFill/>
        </p:spPr>
        <p:txBody>
          <a:bodyPr wrap="square" rtlCol="0">
            <a:spAutoFit/>
          </a:bodyPr>
          <a:lstStyle/>
          <a:p>
            <a:r>
              <a:rPr lang="ja-JP" sz="800" dirty="0">
                <a:latin typeface="ＭＳ Ｐゴシック" panose="020B0600070205080204" pitchFamily="50" charset="-128"/>
                <a:ea typeface="ＭＳ Ｐゴシック" panose="020B0600070205080204" pitchFamily="50" charset="-128"/>
                <a:cs typeface="Calibri Light" panose="020F0302020204030204" pitchFamily="34" charset="0"/>
              </a:rPr>
              <a:t>DA-MCS.JA 4/2022</a:t>
            </a:r>
          </a:p>
        </p:txBody>
      </p:sp>
    </p:spTree>
    <p:extLst>
      <p:ext uri="{BB962C8B-B14F-4D97-AF65-F5344CB8AC3E}">
        <p14:creationId xmlns:p14="http://schemas.microsoft.com/office/powerpoint/2010/main" val="1105817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19</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19</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477635" y="756065"/>
            <a:ext cx="4572000"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000" b="1">
                <a:solidFill>
                  <a:schemeClr val="bg1"/>
                </a:solidFill>
                <a:latin typeface="ＭＳ Ｐゴシック" panose="020B0600070205080204" pitchFamily="50" charset="-128"/>
                <a:ea typeface="ＭＳ Ｐゴシック" panose="020B0600070205080204" pitchFamily="50" charset="-128"/>
                <a:cs typeface="Arial" charset="0"/>
              </a:rPr>
              <a:t>標準版クラブ会則及び付則</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2" name="Rectangle 11">
            <a:extLst>
              <a:ext uri="{FF2B5EF4-FFF2-40B4-BE49-F238E27FC236}">
                <a16:creationId xmlns:a16="http://schemas.microsoft.com/office/drawing/2014/main" id="{37CB9478-3923-F6BE-3C47-B177086DD8EA}"/>
              </a:ext>
            </a:extLst>
          </p:cNvPr>
          <p:cNvSpPr/>
          <p:nvPr/>
        </p:nvSpPr>
        <p:spPr>
          <a:xfrm>
            <a:off x="6563235" y="3140668"/>
            <a:ext cx="5486400" cy="2144113"/>
          </a:xfrm>
          <a:prstGeom prst="rect">
            <a:avLst/>
          </a:prstGeom>
        </p:spPr>
        <p:txBody>
          <a:bodyPr wrap="square">
            <a:spAutoFit/>
          </a:bodyPr>
          <a:lstStyle/>
          <a:p>
            <a:pPr>
              <a:lnSpc>
                <a:spcPct val="114000"/>
              </a:lnSpc>
            </a:pPr>
            <a:r>
              <a:rPr lang="ja-JP" sz="24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役員・理事・委員会委員長職を定義</a:t>
            </a:r>
          </a:p>
          <a:p>
            <a:pPr>
              <a:lnSpc>
                <a:spcPct val="114000"/>
              </a:lnSpc>
            </a:pPr>
            <a:endParaRPr lang="en-US" sz="24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14000"/>
              </a:lnSpc>
            </a:pPr>
            <a:r>
              <a:rPr lang="ja-JP" sz="24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委員会の役割</a:t>
            </a:r>
          </a:p>
          <a:p>
            <a:pPr>
              <a:lnSpc>
                <a:spcPct val="114000"/>
              </a:lnSpc>
            </a:pPr>
            <a:endParaRPr lang="en-US" sz="24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14000"/>
              </a:lnSpc>
            </a:pPr>
            <a:r>
              <a:rPr lang="ja-JP" sz="24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標準クラブ組織を定義</a:t>
            </a: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改訂された標準版クラブ会則及び付則</a:t>
            </a:r>
          </a:p>
        </p:txBody>
      </p:sp>
    </p:spTree>
    <p:extLst>
      <p:ext uri="{BB962C8B-B14F-4D97-AF65-F5344CB8AC3E}">
        <p14:creationId xmlns:p14="http://schemas.microsoft.com/office/powerpoint/2010/main" val="2023299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gradFill>
            <a:gsLst>
              <a:gs pos="0">
                <a:srgbClr val="7A2582"/>
              </a:gs>
              <a:gs pos="98000">
                <a:srgbClr val="00338D"/>
              </a:gs>
            </a:gsLst>
            <a:lin ang="18600000" scaled="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solidFill>
            <a:schemeClr val="bg1"/>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1332774"/>
            <a:ext cx="457200" cy="37029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700088" y="1210012"/>
            <a:ext cx="6629400" cy="61582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a:solidFill>
                  <a:schemeClr val="bg1"/>
                </a:solidFill>
                <a:latin typeface="ＭＳ Ｐゴシック" panose="020B0600070205080204" pitchFamily="50" charset="-128"/>
                <a:ea typeface="ＭＳ Ｐゴシック" panose="020B0600070205080204" pitchFamily="50" charset="-128"/>
              </a:rPr>
              <a:t>ようこそ！</a:t>
            </a:r>
          </a:p>
        </p:txBody>
      </p:sp>
      <p:sp>
        <p:nvSpPr>
          <p:cNvPr id="3" name="Page Number - Blue">
            <a:extLst>
              <a:ext uri="{FF2B5EF4-FFF2-40B4-BE49-F238E27FC236}">
                <a16:creationId xmlns:a16="http://schemas.microsoft.com/office/drawing/2014/main" id="{B8A3E208-AE10-4CCA-E796-90CF3F8FA91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2</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pic>
        <p:nvPicPr>
          <p:cNvPr id="4" name="Picture 3">
            <a:extLst>
              <a:ext uri="{FF2B5EF4-FFF2-40B4-BE49-F238E27FC236}">
                <a16:creationId xmlns:a16="http://schemas.microsoft.com/office/drawing/2014/main" id="{D4A84562-CBDD-52A6-9995-C19F72B6192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009654" y="5561044"/>
            <a:ext cx="725146" cy="688889"/>
          </a:xfrm>
          <a:prstGeom prst="rect">
            <a:avLst/>
          </a:prstGeom>
        </p:spPr>
      </p:pic>
      <p:sp>
        <p:nvSpPr>
          <p:cNvPr id="2" name="Rectangle 1">
            <a:extLst>
              <a:ext uri="{FF2B5EF4-FFF2-40B4-BE49-F238E27FC236}">
                <a16:creationId xmlns:a16="http://schemas.microsoft.com/office/drawing/2014/main" id="{B5A2A6B7-B49E-B851-D266-D5D2DE02F286}"/>
              </a:ext>
            </a:extLst>
          </p:cNvPr>
          <p:cNvSpPr/>
          <p:nvPr/>
        </p:nvSpPr>
        <p:spPr>
          <a:xfrm>
            <a:off x="546097" y="2799122"/>
            <a:ext cx="4364892" cy="3601603"/>
          </a:xfrm>
          <a:prstGeom prst="rect">
            <a:avLst/>
          </a:prstGeom>
        </p:spPr>
        <p:txBody>
          <a:bodyPr wrap="square">
            <a:spAutoFit/>
          </a:bodyPr>
          <a:lstStyle/>
          <a:p>
            <a:pPr>
              <a:lnSpc>
                <a:spcPct val="114000"/>
              </a:lnSpc>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連絡事項</a:t>
            </a:r>
          </a:p>
          <a:p>
            <a:pPr>
              <a:lnSpc>
                <a:spcPct val="114000"/>
              </a:lnSpc>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lnSpc>
                <a:spcPct val="114000"/>
              </a:lnSpc>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休憩</a:t>
            </a:r>
          </a:p>
          <a:p>
            <a:pPr marL="342900" indent="-342900">
              <a:lnSpc>
                <a:spcPct val="114000"/>
              </a:lnSpc>
              <a:buFont typeface="Arial" panose="020B0604020202020204" pitchFamily="34" charset="0"/>
              <a:buChar char="•"/>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lnSpc>
                <a:spcPct val="114000"/>
              </a:lnSpc>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食事</a:t>
            </a:r>
          </a:p>
          <a:p>
            <a:pPr marL="342900" indent="-342900">
              <a:lnSpc>
                <a:spcPct val="114000"/>
              </a:lnSpc>
              <a:buFont typeface="Arial" panose="020B0604020202020204" pitchFamily="34" charset="0"/>
              <a:buChar char="•"/>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lnSpc>
                <a:spcPct val="114000"/>
              </a:lnSpc>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洗面所</a:t>
            </a:r>
          </a:p>
          <a:p>
            <a:pPr>
              <a:lnSpc>
                <a:spcPct val="114000"/>
              </a:lnSpc>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14000"/>
              </a:lnSpc>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小グループを作り、研修での決まりごとを伝える</a:t>
            </a:r>
          </a:p>
        </p:txBody>
      </p:sp>
      <p:sp>
        <p:nvSpPr>
          <p:cNvPr id="5" name="Rectangle 4">
            <a:extLst>
              <a:ext uri="{FF2B5EF4-FFF2-40B4-BE49-F238E27FC236}">
                <a16:creationId xmlns:a16="http://schemas.microsoft.com/office/drawing/2014/main" id="{6E048537-81F3-DF2C-6EC5-36F2C82E4439}"/>
              </a:ext>
            </a:extLst>
          </p:cNvPr>
          <p:cNvSpPr/>
          <p:nvPr/>
        </p:nvSpPr>
        <p:spPr>
          <a:xfrm>
            <a:off x="700088" y="1944325"/>
            <a:ext cx="5803349" cy="413896"/>
          </a:xfrm>
          <a:prstGeom prst="rect">
            <a:avLst/>
          </a:prstGeom>
        </p:spPr>
        <p:txBody>
          <a:bodyPr wrap="square">
            <a:spAutoFit/>
          </a:bodyPr>
          <a:lstStyle/>
          <a:p>
            <a:pPr>
              <a:lnSpc>
                <a:spcPct val="114000"/>
              </a:lnSpc>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参加者と特別ゲストの紹介</a:t>
            </a:r>
          </a:p>
        </p:txBody>
      </p:sp>
      <p:pic>
        <p:nvPicPr>
          <p:cNvPr id="7" name="Picture 1">
            <a:extLst>
              <a:ext uri="{FF2B5EF4-FFF2-40B4-BE49-F238E27FC236}">
                <a16:creationId xmlns:a16="http://schemas.microsoft.com/office/drawing/2014/main" id="{B5553144-26B6-45B5-BA0E-D212166C0B64}"/>
              </a:ext>
            </a:extLst>
          </p:cNvPr>
          <p:cNvPicPr>
            <a:picLocks noChangeAspect="1"/>
          </p:cNvPicPr>
          <p:nvPr/>
        </p:nvPicPr>
        <p:blipFill>
          <a:blip r:embed="rId4"/>
          <a:stretch>
            <a:fillRect/>
          </a:stretch>
        </p:blipFill>
        <p:spPr>
          <a:xfrm>
            <a:off x="7203525" y="1289087"/>
            <a:ext cx="3348929" cy="43313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675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20</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04560" y="2845798"/>
            <a:ext cx="5631680" cy="2580628"/>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marR="195580" indent="-285750">
              <a:spcBef>
                <a:spcPts val="0"/>
              </a:spcBef>
              <a:spcAft>
                <a:spcPts val="1200"/>
              </a:spcAft>
              <a:buFont typeface="Arial" panose="020B0604020202020204" pitchFamily="34" charset="0"/>
              <a:buChar char="•"/>
              <a:tabLst>
                <a:tab pos="144780" algn="l"/>
              </a:tabLst>
              <a:defRPr/>
            </a:pPr>
            <a:r>
              <a:rPr lang="ja-JP" sz="1800">
                <a:solidFill>
                  <a:srgbClr val="002060"/>
                </a:solidFill>
                <a:latin typeface="ＭＳ Ｐゴシック" panose="020B0600070205080204" pitchFamily="50" charset="-128"/>
                <a:ea typeface="ＭＳ Ｐゴシック" panose="020B0600070205080204" pitchFamily="50" charset="-128"/>
                <a:cs typeface="Arial"/>
              </a:rPr>
              <a:t>クラブ会長／副会長</a:t>
            </a:r>
          </a:p>
          <a:p>
            <a:pPr marL="285750" marR="195580" indent="-285750">
              <a:spcBef>
                <a:spcPts val="0"/>
              </a:spcBef>
              <a:spcAft>
                <a:spcPts val="1200"/>
              </a:spcAft>
              <a:buFont typeface="Arial" panose="020B0604020202020204" pitchFamily="34" charset="0"/>
              <a:buChar char="•"/>
              <a:tabLst>
                <a:tab pos="144780" algn="l"/>
              </a:tabLst>
              <a:defRPr/>
            </a:pPr>
            <a:r>
              <a:rPr lang="ja-JP" sz="1800">
                <a:solidFill>
                  <a:srgbClr val="002060"/>
                </a:solidFill>
                <a:latin typeface="ＭＳ Ｐゴシック" panose="020B0600070205080204" pitchFamily="50" charset="-128"/>
                <a:ea typeface="ＭＳ Ｐゴシック" panose="020B0600070205080204" pitchFamily="50" charset="-128"/>
                <a:cs typeface="Arial"/>
              </a:rPr>
              <a:t>クラブ幹事</a:t>
            </a:r>
          </a:p>
          <a:p>
            <a:pPr marL="285750" marR="195580" indent="-285750">
              <a:spcBef>
                <a:spcPts val="0"/>
              </a:spcBef>
              <a:spcAft>
                <a:spcPts val="1200"/>
              </a:spcAft>
              <a:buFont typeface="Arial" panose="020B0604020202020204" pitchFamily="34" charset="0"/>
              <a:buChar char="•"/>
              <a:tabLst>
                <a:tab pos="144780" algn="l"/>
              </a:tabLst>
              <a:defRPr/>
            </a:pPr>
            <a:r>
              <a:rPr lang="ja-JP" sz="1800">
                <a:solidFill>
                  <a:srgbClr val="002060"/>
                </a:solidFill>
                <a:latin typeface="ＭＳ Ｐゴシック" panose="020B0600070205080204" pitchFamily="50" charset="-128"/>
                <a:ea typeface="ＭＳ Ｐゴシック" panose="020B0600070205080204" pitchFamily="50" charset="-128"/>
                <a:cs typeface="Arial"/>
              </a:rPr>
              <a:t>クラブ会計</a:t>
            </a:r>
          </a:p>
          <a:p>
            <a:pPr marL="285750" marR="195580" indent="-285750">
              <a:spcBef>
                <a:spcPts val="0"/>
              </a:spcBef>
              <a:spcAft>
                <a:spcPts val="1200"/>
              </a:spcAft>
              <a:buFont typeface="Arial" panose="020B0604020202020204" pitchFamily="34" charset="0"/>
              <a:buChar char="•"/>
              <a:tabLst>
                <a:tab pos="144780" algn="l"/>
              </a:tabLst>
              <a:defRPr/>
            </a:pPr>
            <a:r>
              <a:rPr lang="ja-JP" sz="1800">
                <a:solidFill>
                  <a:srgbClr val="002060"/>
                </a:solidFill>
                <a:latin typeface="ＭＳ Ｐゴシック" panose="020B0600070205080204" pitchFamily="50" charset="-128"/>
                <a:ea typeface="ＭＳ Ｐゴシック" panose="020B0600070205080204" pitchFamily="50" charset="-128"/>
                <a:cs typeface="Arial"/>
              </a:rPr>
              <a:t>クラブ会員委員長</a:t>
            </a:r>
          </a:p>
          <a:p>
            <a:pPr marL="285750" marR="195580" indent="-285750">
              <a:spcBef>
                <a:spcPts val="0"/>
              </a:spcBef>
              <a:spcAft>
                <a:spcPts val="1200"/>
              </a:spcAft>
              <a:buFont typeface="Arial" panose="020B0604020202020204" pitchFamily="34" charset="0"/>
              <a:buChar char="•"/>
              <a:tabLst>
                <a:tab pos="144780" algn="l"/>
              </a:tabLst>
              <a:defRPr/>
            </a:pPr>
            <a:r>
              <a:rPr lang="ja-JP" sz="1800">
                <a:solidFill>
                  <a:srgbClr val="002060"/>
                </a:solidFill>
                <a:latin typeface="ＭＳ Ｐゴシック" panose="020B0600070205080204" pitchFamily="50" charset="-128"/>
                <a:ea typeface="ＭＳ Ｐゴシック" panose="020B0600070205080204" pitchFamily="50" charset="-128"/>
                <a:cs typeface="Arial"/>
              </a:rPr>
              <a:t>クラブ奉仕委員長</a:t>
            </a:r>
          </a:p>
          <a:p>
            <a:pPr marL="285750" marR="195580" indent="-285750">
              <a:spcBef>
                <a:spcPts val="0"/>
              </a:spcBef>
              <a:spcAft>
                <a:spcPts val="1200"/>
              </a:spcAft>
              <a:buFont typeface="Arial" panose="020B0604020202020204" pitchFamily="34" charset="0"/>
              <a:buChar char="•"/>
              <a:tabLst>
                <a:tab pos="144780" algn="l"/>
              </a:tabLst>
              <a:defRPr/>
            </a:pPr>
            <a:r>
              <a:rPr lang="ja-JP" sz="1800">
                <a:solidFill>
                  <a:srgbClr val="002060"/>
                </a:solidFill>
                <a:latin typeface="ＭＳ Ｐゴシック" panose="020B0600070205080204" pitchFamily="50" charset="-128"/>
                <a:ea typeface="ＭＳ Ｐゴシック" panose="020B0600070205080204" pitchFamily="50" charset="-128"/>
                <a:cs typeface="Arial"/>
              </a:rPr>
              <a:t>クラブ・マーケティング委員長ガイドブック</a:t>
            </a:r>
          </a:p>
        </p:txBody>
      </p:sp>
      <p:sp>
        <p:nvSpPr>
          <p:cNvPr id="21" name="Yellow Bar">
            <a:extLst>
              <a:ext uri="{FF2B5EF4-FFF2-40B4-BE49-F238E27FC236}">
                <a16:creationId xmlns:a16="http://schemas.microsoft.com/office/drawing/2014/main" id="{D07A8B0A-D3D8-9D4E-A499-3A2D7DBFA208}"/>
              </a:ext>
            </a:extLst>
          </p:cNvPr>
          <p:cNvSpPr/>
          <p:nvPr/>
        </p:nvSpPr>
        <p:spPr>
          <a:xfrm>
            <a:off x="1094792" y="217524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897558" y="1389403"/>
            <a:ext cx="5097380" cy="68129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a:solidFill>
                  <a:srgbClr val="00338D"/>
                </a:solidFill>
                <a:latin typeface="ＭＳ Ｐゴシック" panose="020B0600070205080204" pitchFamily="50" charset="-128"/>
                <a:ea typeface="ＭＳ Ｐゴシック" panose="020B0600070205080204" pitchFamily="50" charset="-128"/>
                <a:cs typeface="Arial"/>
              </a:rPr>
              <a:t>クラブ役員Eブック</a:t>
            </a:r>
            <a:br>
              <a:rPr lang="ja-JP" sz="2400">
                <a:solidFill>
                  <a:srgbClr val="00338D"/>
                </a:solidFill>
                <a:latin typeface="ＭＳ Ｐゴシック" panose="020B0600070205080204" pitchFamily="50" charset="-128"/>
                <a:ea typeface="ＭＳ Ｐゴシック" panose="020B0600070205080204" pitchFamily="50" charset="-128"/>
                <a:cs typeface="Arial"/>
              </a:rPr>
            </a:br>
            <a:endParaRPr lang="ja-JP" sz="2400">
              <a:solidFill>
                <a:srgbClr val="00338D"/>
              </a:solidFill>
              <a:latin typeface="ＭＳ Ｐゴシック" panose="020B0600070205080204" pitchFamily="50" charset="-128"/>
              <a:ea typeface="ＭＳ Ｐゴシック" panose="020B0600070205080204" pitchFamily="50" charset="-128"/>
              <a:cs typeface="Arial"/>
            </a:endParaRP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5" name="Picture 4">
            <a:extLst>
              <a:ext uri="{FF2B5EF4-FFF2-40B4-BE49-F238E27FC236}">
                <a16:creationId xmlns:a16="http://schemas.microsoft.com/office/drawing/2014/main" id="{889C7150-0783-C04F-CA5D-FBAB3E608265}"/>
              </a:ext>
            </a:extLst>
          </p:cNvPr>
          <p:cNvPicPr>
            <a:picLocks noChangeAspect="1"/>
          </p:cNvPicPr>
          <p:nvPr/>
        </p:nvPicPr>
        <p:blipFill>
          <a:blip r:embed="rId4"/>
          <a:stretch>
            <a:fillRect/>
          </a:stretch>
        </p:blipFill>
        <p:spPr>
          <a:xfrm>
            <a:off x="7430995" y="1557196"/>
            <a:ext cx="3666213" cy="4762048"/>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182729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8011099"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600">
                <a:solidFill>
                  <a:srgbClr val="00338D"/>
                </a:solidFill>
                <a:latin typeface="ＭＳ Ｐゴシック" panose="020B0600070205080204" pitchFamily="50" charset="-128"/>
                <a:ea typeface="ＭＳ Ｐゴシック" panose="020B0600070205080204" pitchFamily="50" charset="-128"/>
              </a:rPr>
              <a:t>クラブの活性化に役立つ各種プログラム</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TextBox 1">
            <a:extLst>
              <a:ext uri="{FF2B5EF4-FFF2-40B4-BE49-F238E27FC236}">
                <a16:creationId xmlns:a16="http://schemas.microsoft.com/office/drawing/2014/main" id="{505EB4A8-B435-BDAA-25D2-AD5D3CDB859A}"/>
              </a:ext>
            </a:extLst>
          </p:cNvPr>
          <p:cNvSpPr txBox="1"/>
          <p:nvPr/>
        </p:nvSpPr>
        <p:spPr>
          <a:xfrm>
            <a:off x="1144305" y="5845492"/>
            <a:ext cx="2330974" cy="461665"/>
          </a:xfrm>
          <a:prstGeom prst="rect">
            <a:avLst/>
          </a:prstGeom>
          <a:solidFill>
            <a:schemeClr val="accent1"/>
          </a:solidFill>
        </p:spPr>
        <p:txBody>
          <a:bodyPr wrap="square" rtlCol="0">
            <a:spAutoFit/>
          </a:bodyPr>
          <a:lstStyle/>
          <a:p>
            <a:pPr algn="ctr"/>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大局的な視点</a:t>
            </a:r>
          </a:p>
        </p:txBody>
      </p:sp>
      <p:sp>
        <p:nvSpPr>
          <p:cNvPr id="3" name="TextBox 2">
            <a:extLst>
              <a:ext uri="{FF2B5EF4-FFF2-40B4-BE49-F238E27FC236}">
                <a16:creationId xmlns:a16="http://schemas.microsoft.com/office/drawing/2014/main" id="{97E6BE05-2B0C-A447-B7B2-8A86B6666720}"/>
              </a:ext>
            </a:extLst>
          </p:cNvPr>
          <p:cNvSpPr txBox="1"/>
          <p:nvPr/>
        </p:nvSpPr>
        <p:spPr>
          <a:xfrm>
            <a:off x="4827353" y="5845492"/>
            <a:ext cx="2530025" cy="461665"/>
          </a:xfrm>
          <a:prstGeom prst="rect">
            <a:avLst/>
          </a:prstGeom>
          <a:solidFill>
            <a:schemeClr val="accent1"/>
          </a:solidFill>
        </p:spPr>
        <p:txBody>
          <a:bodyPr wrap="square" rtlCol="0">
            <a:spAutoFit/>
          </a:bodyPr>
          <a:lstStyle/>
          <a:p>
            <a:pPr algn="ctr"/>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年間計画</a:t>
            </a:r>
          </a:p>
        </p:txBody>
      </p:sp>
      <p:sp>
        <p:nvSpPr>
          <p:cNvPr id="4" name="TextBox 3">
            <a:extLst>
              <a:ext uri="{FF2B5EF4-FFF2-40B4-BE49-F238E27FC236}">
                <a16:creationId xmlns:a16="http://schemas.microsoft.com/office/drawing/2014/main" id="{79BE17DC-CD8A-98C5-CD6E-665A4492CC6A}"/>
              </a:ext>
            </a:extLst>
          </p:cNvPr>
          <p:cNvSpPr txBox="1"/>
          <p:nvPr/>
        </p:nvSpPr>
        <p:spPr>
          <a:xfrm>
            <a:off x="8630969" y="5845492"/>
            <a:ext cx="2410107" cy="461665"/>
          </a:xfrm>
          <a:prstGeom prst="rect">
            <a:avLst/>
          </a:prstGeom>
          <a:solidFill>
            <a:schemeClr val="accent1"/>
          </a:solidFill>
        </p:spPr>
        <p:txBody>
          <a:bodyPr wrap="square" rtlCol="0">
            <a:spAutoFit/>
          </a:bodyPr>
          <a:lstStyle/>
          <a:p>
            <a:pPr algn="ctr"/>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有意義な例会！</a:t>
            </a:r>
          </a:p>
        </p:txBody>
      </p:sp>
      <p:pic>
        <p:nvPicPr>
          <p:cNvPr id="12" name="Picture 14">
            <a:extLst>
              <a:ext uri="{FF2B5EF4-FFF2-40B4-BE49-F238E27FC236}">
                <a16:creationId xmlns:a16="http://schemas.microsoft.com/office/drawing/2014/main" id="{9A610167-8E55-6819-9AE6-5A89B6A22FB0}"/>
              </a:ext>
            </a:extLst>
          </p:cNvPr>
          <p:cNvPicPr>
            <a:picLocks noChangeAspect="1"/>
          </p:cNvPicPr>
          <p:nvPr/>
        </p:nvPicPr>
        <p:blipFill>
          <a:blip r:embed="rId3"/>
          <a:stretch>
            <a:fillRect/>
          </a:stretch>
        </p:blipFill>
        <p:spPr>
          <a:xfrm>
            <a:off x="8450759" y="1912404"/>
            <a:ext cx="2770528" cy="3581737"/>
          </a:xfrm>
          <a:prstGeom prst="rect">
            <a:avLst/>
          </a:prstGeom>
          <a:ln w="25400">
            <a:solidFill>
              <a:srgbClr val="002060"/>
            </a:solidFill>
          </a:ln>
          <a:effectLst>
            <a:outerShdw blurRad="63500" sx="102000" sy="102000" algn="ctr" rotWithShape="0">
              <a:srgbClr val="002060">
                <a:alpha val="40000"/>
              </a:srgbClr>
            </a:outerShdw>
          </a:effectLst>
        </p:spPr>
      </p:pic>
      <p:pic>
        <p:nvPicPr>
          <p:cNvPr id="7" name="Picture 6">
            <a:extLst>
              <a:ext uri="{FF2B5EF4-FFF2-40B4-BE49-F238E27FC236}">
                <a16:creationId xmlns:a16="http://schemas.microsoft.com/office/drawing/2014/main" id="{65358B55-321E-830D-A69A-00C2379EBAED}"/>
              </a:ext>
            </a:extLst>
          </p:cNvPr>
          <p:cNvPicPr>
            <a:picLocks noChangeAspect="1"/>
          </p:cNvPicPr>
          <p:nvPr/>
        </p:nvPicPr>
        <p:blipFill>
          <a:blip r:embed="rId4"/>
          <a:stretch>
            <a:fillRect/>
          </a:stretch>
        </p:blipFill>
        <p:spPr>
          <a:xfrm>
            <a:off x="4651730" y="1909535"/>
            <a:ext cx="2774244" cy="3648884"/>
          </a:xfrm>
          <a:prstGeom prst="rect">
            <a:avLst/>
          </a:prstGeom>
          <a:ln w="25400">
            <a:solidFill>
              <a:srgbClr val="002060"/>
            </a:solidFill>
          </a:ln>
          <a:effectLst>
            <a:outerShdw blurRad="63500" sx="102000" sy="102000" algn="ctr" rotWithShape="0">
              <a:srgbClr val="002060">
                <a:alpha val="40000"/>
              </a:srgbClr>
            </a:outerShdw>
          </a:effectLst>
        </p:spPr>
      </p:pic>
      <p:pic>
        <p:nvPicPr>
          <p:cNvPr id="13" name="Picture 12">
            <a:extLst>
              <a:ext uri="{FF2B5EF4-FFF2-40B4-BE49-F238E27FC236}">
                <a16:creationId xmlns:a16="http://schemas.microsoft.com/office/drawing/2014/main" id="{29095789-3206-519E-50E7-52B91961D29F}"/>
              </a:ext>
            </a:extLst>
          </p:cNvPr>
          <p:cNvPicPr>
            <a:picLocks noChangeAspect="1"/>
          </p:cNvPicPr>
          <p:nvPr/>
        </p:nvPicPr>
        <p:blipFill>
          <a:blip r:embed="rId5"/>
          <a:stretch>
            <a:fillRect/>
          </a:stretch>
        </p:blipFill>
        <p:spPr>
          <a:xfrm>
            <a:off x="970713" y="1909535"/>
            <a:ext cx="2840035" cy="3692046"/>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ja-JP" sz="1800" dirty="0">
                <a:solidFill>
                  <a:schemeClr val="bg1"/>
                </a:solidFill>
                <a:latin typeface="ＭＳ Ｐゴシック" panose="020B0600070205080204" pitchFamily="50" charset="-128"/>
                <a:ea typeface="ＭＳ Ｐゴシック" panose="020B0600070205080204" pitchFamily="50" charset="-128"/>
                <a:cs typeface="Arial"/>
              </a:rPr>
              <a:t>以下の重点項目に関して基準が設けられている： </a:t>
            </a:r>
          </a:p>
          <a:p>
            <a:pPr marL="285750" marR="195580" indent="-285750">
              <a:spcBef>
                <a:spcPts val="0"/>
              </a:spcBef>
              <a:spcAft>
                <a:spcPts val="1200"/>
              </a:spcAft>
              <a:buFont typeface="Arial" panose="020B0604020202020204" pitchFamily="34" charset="0"/>
              <a:buChar char="•"/>
              <a:tabLst>
                <a:tab pos="144780" algn="l"/>
              </a:tabLst>
              <a:defRPr/>
            </a:pPr>
            <a:r>
              <a:rPr lang="ja-JP" sz="1800" dirty="0">
                <a:solidFill>
                  <a:schemeClr val="bg1"/>
                </a:solidFill>
                <a:latin typeface="ＭＳ Ｐゴシック" panose="020B0600070205080204" pitchFamily="50" charset="-128"/>
                <a:ea typeface="ＭＳ Ｐゴシック" panose="020B0600070205080204" pitchFamily="50" charset="-128"/>
                <a:cs typeface="Arial"/>
              </a:rPr>
              <a:t>会員拡大</a:t>
            </a:r>
          </a:p>
          <a:p>
            <a:pPr marL="285750" marR="195580" indent="-285750">
              <a:spcBef>
                <a:spcPts val="0"/>
              </a:spcBef>
              <a:spcAft>
                <a:spcPts val="1200"/>
              </a:spcAft>
              <a:buFont typeface="Arial" panose="020B0604020202020204" pitchFamily="34" charset="0"/>
              <a:buChar char="•"/>
              <a:tabLst>
                <a:tab pos="144780" algn="l"/>
              </a:tabLst>
              <a:defRPr/>
            </a:pPr>
            <a:r>
              <a:rPr lang="ja-JP" sz="1800" dirty="0">
                <a:solidFill>
                  <a:schemeClr val="bg1"/>
                </a:solidFill>
                <a:latin typeface="ＭＳ Ｐゴシック" panose="020B0600070205080204" pitchFamily="50" charset="-128"/>
                <a:ea typeface="ＭＳ Ｐゴシック" panose="020B0600070205080204" pitchFamily="50" charset="-128"/>
                <a:cs typeface="Arial"/>
              </a:rPr>
              <a:t>奉仕</a:t>
            </a:r>
          </a:p>
          <a:p>
            <a:pPr marL="285750" marR="195580" indent="-285750">
              <a:spcBef>
                <a:spcPts val="0"/>
              </a:spcBef>
              <a:spcAft>
                <a:spcPts val="1200"/>
              </a:spcAft>
              <a:buFont typeface="Arial" panose="020B0604020202020204" pitchFamily="34" charset="0"/>
              <a:buChar char="•"/>
              <a:tabLst>
                <a:tab pos="144780" algn="l"/>
              </a:tabLst>
              <a:defRPr/>
            </a:pPr>
            <a:r>
              <a:rPr lang="ja-JP" sz="1800" dirty="0">
                <a:solidFill>
                  <a:schemeClr val="bg1"/>
                </a:solidFill>
                <a:latin typeface="ＭＳ Ｐゴシック" panose="020B0600070205080204" pitchFamily="50" charset="-128"/>
                <a:ea typeface="ＭＳ Ｐゴシック" panose="020B0600070205080204" pitchFamily="50" charset="-128"/>
                <a:cs typeface="Arial"/>
              </a:rPr>
              <a:t>リーダーシップと組織の向上</a:t>
            </a:r>
          </a:p>
          <a:p>
            <a:pPr marL="285750" marR="195580" indent="-285750">
              <a:spcBef>
                <a:spcPts val="0"/>
              </a:spcBef>
              <a:spcAft>
                <a:spcPts val="1200"/>
              </a:spcAft>
              <a:buFont typeface="Arial" panose="020B0604020202020204" pitchFamily="34" charset="0"/>
              <a:buChar char="•"/>
              <a:tabLst>
                <a:tab pos="144780" algn="l"/>
              </a:tabLst>
              <a:defRPr/>
            </a:pPr>
            <a:r>
              <a:rPr lang="ja-JP" sz="1800" dirty="0">
                <a:solidFill>
                  <a:schemeClr val="bg1"/>
                </a:solidFill>
                <a:latin typeface="ＭＳ Ｐゴシック" panose="020B0600070205080204" pitchFamily="50" charset="-128"/>
                <a:ea typeface="ＭＳ Ｐゴシック" panose="020B0600070205080204" pitchFamily="50" charset="-128"/>
                <a:cs typeface="Arial"/>
              </a:rPr>
              <a:t>マーケティング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a:solidFill>
                  <a:schemeClr val="bg1"/>
                </a:solidFill>
                <a:latin typeface="ＭＳ Ｐゴシック" panose="020B0600070205080204" pitchFamily="50" charset="-128"/>
                <a:ea typeface="ＭＳ Ｐゴシック" panose="020B0600070205080204" pitchFamily="50" charset="-128"/>
                <a:cs typeface="Arial"/>
              </a:rPr>
              <a:t>クラブ優秀賞</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466208" y="1372424"/>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sz="2800" b="0" i="1">
                <a:solidFill>
                  <a:schemeClr val="bg1"/>
                </a:solidFill>
                <a:latin typeface="ＭＳ Ｐゴシック" panose="020B0600070205080204" pitchFamily="50" charset="-128"/>
                <a:ea typeface="ＭＳ Ｐゴシック" panose="020B0600070205080204" pitchFamily="50" charset="-128"/>
                <a:cs typeface="Arial"/>
              </a:rPr>
              <a:t>成功へのロードマップ</a:t>
            </a:r>
          </a:p>
        </p:txBody>
      </p:sp>
      <p:sp>
        <p:nvSpPr>
          <p:cNvPr id="8" name="TextBox 7">
            <a:extLst>
              <a:ext uri="{FF2B5EF4-FFF2-40B4-BE49-F238E27FC236}">
                <a16:creationId xmlns:a16="http://schemas.microsoft.com/office/drawing/2014/main" id="{F6DD0E7E-2C8B-45B2-607F-F0D9DC4C35F6}"/>
              </a:ext>
            </a:extLst>
          </p:cNvPr>
          <p:cNvSpPr txBox="1"/>
          <p:nvPr/>
        </p:nvSpPr>
        <p:spPr>
          <a:xfrm>
            <a:off x="1948543" y="6257042"/>
            <a:ext cx="8294913" cy="369332"/>
          </a:xfrm>
          <a:prstGeom prst="rect">
            <a:avLst/>
          </a:prstGeom>
          <a:noFill/>
        </p:spPr>
        <p:txBody>
          <a:bodyPr wrap="square">
            <a:spAutoFit/>
          </a:bodyPr>
          <a:lstStyle/>
          <a:p>
            <a:r>
              <a:rPr lang="ja-JP">
                <a:solidFill>
                  <a:schemeClr val="accent1"/>
                </a:solidFill>
                <a:latin typeface="ＭＳ Ｐゴシック" panose="020B0600070205080204" pitchFamily="50" charset="-128"/>
                <a:ea typeface="ＭＳ Ｐゴシック" panose="020B0600070205080204" pitchFamily="50" charset="-128"/>
                <a:cs typeface="Arial" panose="020B0604020202020204" pitchFamily="34" charset="0"/>
              </a:rPr>
              <a:t>この賞は毎年獲得することが可能 - すべてのクラブが目指すべき大きな目標！</a:t>
            </a:r>
          </a:p>
        </p:txBody>
      </p:sp>
    </p:spTree>
    <p:extLst>
      <p:ext uri="{BB962C8B-B14F-4D97-AF65-F5344CB8AC3E}">
        <p14:creationId xmlns:p14="http://schemas.microsoft.com/office/powerpoint/2010/main" val="155669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ＭＳ Ｐゴシック" panose="020B0600070205080204" pitchFamily="50" charset="-128"/>
              <a:ea typeface="ＭＳ Ｐゴシック" panose="020B0600070205080204" pitchFamily="50" charset="-128"/>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8011099" cy="57678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ja-JP" sz="3600">
                <a:solidFill>
                  <a:srgbClr val="00338D"/>
                </a:solidFill>
                <a:latin typeface="ＭＳ Ｐゴシック" panose="020B0600070205080204" pitchFamily="50" charset="-128"/>
                <a:ea typeface="ＭＳ Ｐゴシック" panose="020B0600070205080204" pitchFamily="50" charset="-128"/>
              </a:rPr>
              <a:t>新会員とチャーターナイト</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pic>
        <p:nvPicPr>
          <p:cNvPr id="2" name="Picture 2">
            <a:extLst>
              <a:ext uri="{FF2B5EF4-FFF2-40B4-BE49-F238E27FC236}">
                <a16:creationId xmlns:a16="http://schemas.microsoft.com/office/drawing/2014/main" id="{A9D752E0-BCBE-4E68-2850-AE6FF29FB93F}"/>
              </a:ext>
            </a:extLst>
          </p:cNvPr>
          <p:cNvPicPr>
            <a:picLocks noChangeAspect="1"/>
          </p:cNvPicPr>
          <p:nvPr/>
        </p:nvPicPr>
        <p:blipFill>
          <a:blip r:embed="rId3"/>
          <a:stretch>
            <a:fillRect/>
          </a:stretch>
        </p:blipFill>
        <p:spPr>
          <a:xfrm>
            <a:off x="1538829" y="1811808"/>
            <a:ext cx="3382564" cy="4378656"/>
          </a:xfrm>
          <a:prstGeom prst="rect">
            <a:avLst/>
          </a:prstGeom>
          <a:effectLst>
            <a:outerShdw blurRad="63500" sx="102000" sy="102000" algn="ctr" rotWithShape="0">
              <a:prstClr val="black">
                <a:alpha val="40000"/>
              </a:prstClr>
            </a:outerShdw>
          </a:effectLst>
        </p:spPr>
      </p:pic>
      <p:pic>
        <p:nvPicPr>
          <p:cNvPr id="3" name="Picture 4">
            <a:extLst>
              <a:ext uri="{FF2B5EF4-FFF2-40B4-BE49-F238E27FC236}">
                <a16:creationId xmlns:a16="http://schemas.microsoft.com/office/drawing/2014/main" id="{817AEEE5-38D3-864E-B5F7-EDB517BB9990}"/>
              </a:ext>
            </a:extLst>
          </p:cNvPr>
          <p:cNvPicPr>
            <a:picLocks noChangeAspect="1"/>
          </p:cNvPicPr>
          <p:nvPr/>
        </p:nvPicPr>
        <p:blipFill>
          <a:blip r:embed="rId4"/>
          <a:stretch>
            <a:fillRect/>
          </a:stretch>
        </p:blipFill>
        <p:spPr>
          <a:xfrm>
            <a:off x="6766500" y="1796125"/>
            <a:ext cx="3382564" cy="43943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33812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494194" y="1227695"/>
            <a:ext cx="3661485" cy="86018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クラブ運営のためのリソース </a:t>
            </a:r>
          </a:p>
          <a:p>
            <a:endParaRPr 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練習問題4 – P. 11</a:t>
            </a:r>
          </a:p>
        </p:txBody>
      </p:sp>
      <p:sp>
        <p:nvSpPr>
          <p:cNvPr id="5" name="TextBox 4">
            <a:extLst>
              <a:ext uri="{FF2B5EF4-FFF2-40B4-BE49-F238E27FC236}">
                <a16:creationId xmlns:a16="http://schemas.microsoft.com/office/drawing/2014/main" id="{D01CCFE0-DBDC-892D-5696-39053078EB62}"/>
              </a:ext>
            </a:extLst>
          </p:cNvPr>
          <p:cNvSpPr txBox="1"/>
          <p:nvPr/>
        </p:nvSpPr>
        <p:spPr>
          <a:xfrm>
            <a:off x="477153" y="2202138"/>
            <a:ext cx="3058527" cy="2246769"/>
          </a:xfrm>
          <a:prstGeom prst="rect">
            <a:avLst/>
          </a:prstGeom>
          <a:noFill/>
        </p:spPr>
        <p:txBody>
          <a:bodyPr wrap="square" rtlCol="0">
            <a:spAutoFit/>
          </a:bodyPr>
          <a:lstStyle/>
          <a:p>
            <a:pPr>
              <a:spcAft>
                <a:spcPts val="1800"/>
              </a:spcAft>
            </a:pPr>
            <a:r>
              <a:rPr 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リソースセンターでクラブの運営・管理に関するリソースのウェブページを評価する。</a:t>
            </a:r>
          </a:p>
        </p:txBody>
      </p:sp>
      <p:sp>
        <p:nvSpPr>
          <p:cNvPr id="10" name="TextBox 9">
            <a:extLst>
              <a:ext uri="{FF2B5EF4-FFF2-40B4-BE49-F238E27FC236}">
                <a16:creationId xmlns:a16="http://schemas.microsoft.com/office/drawing/2014/main" id="{96692448-EDE6-ACFF-ABD2-56AD0136F961}"/>
              </a:ext>
            </a:extLst>
          </p:cNvPr>
          <p:cNvSpPr txBox="1"/>
          <p:nvPr/>
        </p:nvSpPr>
        <p:spPr>
          <a:xfrm>
            <a:off x="6202965" y="2911132"/>
            <a:ext cx="4639207" cy="1585049"/>
          </a:xfrm>
          <a:prstGeom prst="rect">
            <a:avLst/>
          </a:prstGeom>
          <a:noFill/>
        </p:spPr>
        <p:txBody>
          <a:bodyPr wrap="square" rtlCol="0">
            <a:spAutoFit/>
          </a:bodyPr>
          <a:lstStyle/>
          <a:p>
            <a:pPr>
              <a:spcAft>
                <a:spcPts val="600"/>
              </a:spcAft>
            </a:pPr>
            <a:endParaRPr lang="en-US" altLang="en-US"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クラブの運営能力の向上に最も役立つと</a:t>
            </a:r>
            <a:r>
              <a:rPr lang="ja-JP" altLang="en-US"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思ったもの</a:t>
            </a: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はどれで</a:t>
            </a:r>
            <a:r>
              <a:rPr lang="ja-JP" altLang="en-US"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しょう</a:t>
            </a: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か？</a:t>
            </a:r>
            <a:endParaRPr lang="en-US" alt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3つ挙げてください。</a:t>
            </a:r>
          </a:p>
          <a:p>
            <a:pPr>
              <a:spcAft>
                <a:spcPts val="600"/>
              </a:spcAft>
            </a:pPr>
            <a:endParaRPr lang="en-US" altLang="en-US" sz="2000" dirty="0">
              <a:solidFill>
                <a:srgbClr val="54565A"/>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786224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4865647" y="876086"/>
            <a:ext cx="2743200"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ja-JP" sz="36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Lions Portal</a:t>
            </a:r>
          </a:p>
        </p:txBody>
      </p:sp>
      <p:sp>
        <p:nvSpPr>
          <p:cNvPr id="13" name="Content Placeholder 1">
            <a:extLst>
              <a:ext uri="{FF2B5EF4-FFF2-40B4-BE49-F238E27FC236}">
                <a16:creationId xmlns:a16="http://schemas.microsoft.com/office/drawing/2014/main" id="{C8AB514E-D0E1-FA8E-28A0-57A52583B202}"/>
              </a:ext>
            </a:extLst>
          </p:cNvPr>
          <p:cNvSpPr txBox="1">
            <a:spLocks/>
          </p:cNvSpPr>
          <p:nvPr/>
        </p:nvSpPr>
        <p:spPr>
          <a:xfrm>
            <a:off x="980514" y="1849548"/>
            <a:ext cx="10443224" cy="50225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fontAlgn="auto">
              <a:spcBef>
                <a:spcPts val="0"/>
              </a:spcBef>
              <a:spcAft>
                <a:spcPts val="0"/>
              </a:spcAft>
              <a:buNone/>
            </a:pPr>
            <a:r>
              <a:rPr lang="ja-JP" sz="2000" b="1"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Lions Portalは、クラブ役員が以下のようなことを行い、クラブを効果的に管理するためのサイト</a:t>
            </a:r>
          </a:p>
        </p:txBody>
      </p:sp>
      <p:sp>
        <p:nvSpPr>
          <p:cNvPr id="5" name="Freeform 14">
            <a:extLst>
              <a:ext uri="{FF2B5EF4-FFF2-40B4-BE49-F238E27FC236}">
                <a16:creationId xmlns:a16="http://schemas.microsoft.com/office/drawing/2014/main" id="{0A1276FE-65AB-16B4-71BE-5F35CA61940A}"/>
              </a:ext>
            </a:extLst>
          </p:cNvPr>
          <p:cNvSpPr/>
          <p:nvPr/>
        </p:nvSpPr>
        <p:spPr>
          <a:xfrm>
            <a:off x="1164488"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クラブ名簿を変更：</a:t>
            </a:r>
            <a:endParaRPr lang="en-US" alt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会員の登録、削除、転籍</a:t>
            </a:r>
          </a:p>
        </p:txBody>
      </p:sp>
      <p:sp>
        <p:nvSpPr>
          <p:cNvPr id="8" name="Freeform 15">
            <a:extLst>
              <a:ext uri="{FF2B5EF4-FFF2-40B4-BE49-F238E27FC236}">
                <a16:creationId xmlns:a16="http://schemas.microsoft.com/office/drawing/2014/main" id="{4254C19B-3509-D770-C874-948FDB1AC2EA}"/>
              </a:ext>
            </a:extLst>
          </p:cNvPr>
          <p:cNvSpPr/>
          <p:nvPr/>
        </p:nvSpPr>
        <p:spPr>
          <a:xfrm>
            <a:off x="4653525"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会員の連絡先情報を</a:t>
            </a:r>
            <a:endParaRPr lang="en-US" alt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簡単に更新 </a:t>
            </a:r>
          </a:p>
        </p:txBody>
      </p:sp>
      <p:sp>
        <p:nvSpPr>
          <p:cNvPr id="11" name="Freeform 16">
            <a:extLst>
              <a:ext uri="{FF2B5EF4-FFF2-40B4-BE49-F238E27FC236}">
                <a16:creationId xmlns:a16="http://schemas.microsoft.com/office/drawing/2014/main" id="{52E254F3-A54A-E2E0-5D68-DDCE7CB22634}"/>
              </a:ext>
            </a:extLst>
          </p:cNvPr>
          <p:cNvSpPr/>
          <p:nvPr/>
        </p:nvSpPr>
        <p:spPr>
          <a:xfrm>
            <a:off x="8142562" y="4711126"/>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Lions Portal通じて</a:t>
            </a:r>
            <a:endParaRPr lang="en-US" alt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アクティビティを報告 </a:t>
            </a:r>
          </a:p>
          <a:p>
            <a:pPr algn="ctr"/>
            <a:endPar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Freeform 17">
            <a:extLst>
              <a:ext uri="{FF2B5EF4-FFF2-40B4-BE49-F238E27FC236}">
                <a16:creationId xmlns:a16="http://schemas.microsoft.com/office/drawing/2014/main" id="{73F3AC1D-716F-AD69-8E93-09C886EE899C}"/>
              </a:ext>
            </a:extLst>
          </p:cNvPr>
          <p:cNvSpPr/>
          <p:nvPr/>
        </p:nvSpPr>
        <p:spPr>
          <a:xfrm>
            <a:off x="8142562" y="2557143"/>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コミュニケーションや会費の請求に使用するメーリング</a:t>
            </a:r>
            <a:endParaRPr lang="en-US" alt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リストを作成</a:t>
            </a:r>
          </a:p>
        </p:txBody>
      </p:sp>
      <p:sp>
        <p:nvSpPr>
          <p:cNvPr id="32" name="Freeform 18">
            <a:extLst>
              <a:ext uri="{FF2B5EF4-FFF2-40B4-BE49-F238E27FC236}">
                <a16:creationId xmlns:a16="http://schemas.microsoft.com/office/drawing/2014/main" id="{4CFC9602-63D6-EA2F-1BA2-3DC432B1F72A}"/>
              </a:ext>
            </a:extLst>
          </p:cNvPr>
          <p:cNvSpPr/>
          <p:nvPr/>
        </p:nvSpPr>
        <p:spPr>
          <a:xfrm>
            <a:off x="1164488"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ja-JP" sz="2000" b="1">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クラブ名簿を印刷 </a:t>
            </a:r>
          </a:p>
        </p:txBody>
      </p:sp>
      <p:sp>
        <p:nvSpPr>
          <p:cNvPr id="33" name="Freeform 19">
            <a:extLst>
              <a:ext uri="{FF2B5EF4-FFF2-40B4-BE49-F238E27FC236}">
                <a16:creationId xmlns:a16="http://schemas.microsoft.com/office/drawing/2014/main" id="{EF8AA4B7-D0CC-329F-F386-57534586254D}"/>
              </a:ext>
            </a:extLst>
          </p:cNvPr>
          <p:cNvSpPr/>
          <p:nvPr/>
        </p:nvSpPr>
        <p:spPr>
          <a:xfrm>
            <a:off x="4653525" y="4707571"/>
            <a:ext cx="3200400" cy="1828800"/>
          </a:xfrm>
          <a:custGeom>
            <a:avLst/>
            <a:gdLst>
              <a:gd name="connsiteX0" fmla="*/ 0 w 2241946"/>
              <a:gd name="connsiteY0" fmla="*/ 134517 h 1345168"/>
              <a:gd name="connsiteX1" fmla="*/ 134517 w 2241946"/>
              <a:gd name="connsiteY1" fmla="*/ 0 h 1345168"/>
              <a:gd name="connsiteX2" fmla="*/ 2107429 w 2241946"/>
              <a:gd name="connsiteY2" fmla="*/ 0 h 1345168"/>
              <a:gd name="connsiteX3" fmla="*/ 2241946 w 2241946"/>
              <a:gd name="connsiteY3" fmla="*/ 134517 h 1345168"/>
              <a:gd name="connsiteX4" fmla="*/ 2241946 w 2241946"/>
              <a:gd name="connsiteY4" fmla="*/ 1210651 h 1345168"/>
              <a:gd name="connsiteX5" fmla="*/ 2107429 w 2241946"/>
              <a:gd name="connsiteY5" fmla="*/ 1345168 h 1345168"/>
              <a:gd name="connsiteX6" fmla="*/ 134517 w 2241946"/>
              <a:gd name="connsiteY6" fmla="*/ 1345168 h 1345168"/>
              <a:gd name="connsiteX7" fmla="*/ 0 w 2241946"/>
              <a:gd name="connsiteY7" fmla="*/ 1210651 h 1345168"/>
              <a:gd name="connsiteX8" fmla="*/ 0 w 2241946"/>
              <a:gd name="connsiteY8" fmla="*/ 134517 h 134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1946" h="1345168">
                <a:moveTo>
                  <a:pt x="0" y="134517"/>
                </a:moveTo>
                <a:cubicBezTo>
                  <a:pt x="0" y="60225"/>
                  <a:pt x="60225" y="0"/>
                  <a:pt x="134517" y="0"/>
                </a:cubicBezTo>
                <a:lnTo>
                  <a:pt x="2107429" y="0"/>
                </a:lnTo>
                <a:cubicBezTo>
                  <a:pt x="2181721" y="0"/>
                  <a:pt x="2241946" y="60225"/>
                  <a:pt x="2241946" y="134517"/>
                </a:cubicBezTo>
                <a:lnTo>
                  <a:pt x="2241946" y="1210651"/>
                </a:lnTo>
                <a:cubicBezTo>
                  <a:pt x="2241946" y="1284943"/>
                  <a:pt x="2181721" y="1345168"/>
                  <a:pt x="2107429" y="1345168"/>
                </a:cubicBezTo>
                <a:lnTo>
                  <a:pt x="134517" y="1345168"/>
                </a:lnTo>
                <a:cubicBezTo>
                  <a:pt x="60225" y="1345168"/>
                  <a:pt x="0" y="1284943"/>
                  <a:pt x="0" y="1210651"/>
                </a:cubicBezTo>
                <a:lnTo>
                  <a:pt x="0" y="134517"/>
                </a:lnTo>
                <a:close/>
              </a:path>
            </a:pathLst>
          </a:custGeom>
          <a:solidFill>
            <a:schemeClr val="bg1"/>
          </a:solidFill>
          <a:ln>
            <a:noFill/>
          </a:ln>
          <a:effectLst>
            <a:outerShdw blurRad="292100" dist="139700" dir="2700000" algn="tl" rotWithShape="0">
              <a:srgbClr val="333333">
                <a:alpha val="65000"/>
              </a:srgb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0984" tIns="80984" rIns="80984" bIns="80984" numCol="1" spcCol="1270" anchor="ctr" anchorCtr="0">
            <a:noAutofit/>
          </a:bodyPr>
          <a:lstStyle/>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クラブ会計計算書の</a:t>
            </a:r>
            <a:endParaRPr lang="en-US" alt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確認と支払い</a:t>
            </a:r>
          </a:p>
          <a:p>
            <a:pPr algn="ctr"/>
            <a:endParaRPr lang="ja-JP" sz="2000"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760762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26</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821617" y="1497742"/>
            <a:ext cx="2619338" cy="55445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Lions Portal</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1023884"/>
            <a:ext cx="4285835"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練習問題5 – P. 12</a:t>
            </a:r>
          </a:p>
        </p:txBody>
      </p:sp>
      <p:sp>
        <p:nvSpPr>
          <p:cNvPr id="5" name="TextBox 4">
            <a:extLst>
              <a:ext uri="{FF2B5EF4-FFF2-40B4-BE49-F238E27FC236}">
                <a16:creationId xmlns:a16="http://schemas.microsoft.com/office/drawing/2014/main" id="{D01CCFE0-DBDC-892D-5696-39053078EB62}"/>
              </a:ext>
            </a:extLst>
          </p:cNvPr>
          <p:cNvSpPr txBox="1"/>
          <p:nvPr/>
        </p:nvSpPr>
        <p:spPr>
          <a:xfrm>
            <a:off x="477153" y="2202139"/>
            <a:ext cx="3683367" cy="523220"/>
          </a:xfrm>
          <a:prstGeom prst="rect">
            <a:avLst/>
          </a:prstGeom>
          <a:noFill/>
        </p:spPr>
        <p:txBody>
          <a:bodyPr wrap="square" rtlCol="0">
            <a:spAutoFit/>
          </a:bodyPr>
          <a:lstStyle/>
          <a:p>
            <a:pPr>
              <a:spcAft>
                <a:spcPts val="1800"/>
              </a:spcAft>
            </a:pPr>
            <a:r>
              <a:rPr 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Lions Portalを熟知する</a:t>
            </a:r>
          </a:p>
        </p:txBody>
      </p:sp>
      <p:sp>
        <p:nvSpPr>
          <p:cNvPr id="8" name="TextBox 7">
            <a:extLst>
              <a:ext uri="{FF2B5EF4-FFF2-40B4-BE49-F238E27FC236}">
                <a16:creationId xmlns:a16="http://schemas.microsoft.com/office/drawing/2014/main" id="{4D96BCE7-1E91-0568-6772-32392167FA59}"/>
              </a:ext>
            </a:extLst>
          </p:cNvPr>
          <p:cNvSpPr txBox="1"/>
          <p:nvPr/>
        </p:nvSpPr>
        <p:spPr>
          <a:xfrm>
            <a:off x="5912570" y="2982738"/>
            <a:ext cx="4899174" cy="2585323"/>
          </a:xfrm>
          <a:prstGeom prst="rect">
            <a:avLst/>
          </a:prstGeom>
          <a:noFill/>
          <a:ln w="12700">
            <a:solidFill>
              <a:srgbClr val="00338D"/>
            </a:solidFill>
          </a:ln>
        </p:spPr>
        <p:txBody>
          <a:bodyPr wrap="square" rtlCol="0">
            <a:spAutoFit/>
          </a:bodyPr>
          <a:lstStyle/>
          <a:p>
            <a:pPr lvl="0"/>
            <a:r>
              <a:rPr lang="ja-JP" b="1" i="1" dirty="0">
                <a:latin typeface="ＭＳ Ｐゴシック" panose="020B0600070205080204" pitchFamily="50" charset="-128"/>
                <a:ea typeface="ＭＳ Ｐゴシック" panose="020B0600070205080204" pitchFamily="50" charset="-128"/>
                <a:cs typeface="Arial" panose="020B0604020202020204" pitchFamily="34" charset="0"/>
              </a:rPr>
              <a:t>よくある質問を確認してください</a:t>
            </a:r>
          </a:p>
          <a:p>
            <a:pPr lvl="0"/>
            <a:endParaRPr lang="en-US"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a:p>
            <a:pPr lvl="0"/>
            <a:r>
              <a:rPr lang="ja-JP" dirty="0">
                <a:ln w="19050">
                  <a:solidFill>
                    <a:srgbClr val="00338D"/>
                  </a:solidFill>
                </a:ln>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hlinkClick r:id="rId5"/>
              </a:rPr>
              <a:t>登録</a:t>
            </a:r>
          </a:p>
          <a:p>
            <a:pPr lvl="0"/>
            <a:endParaRPr lang="en-US"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r>
              <a:rPr lang="ja-JP" dirty="0">
                <a:ln w="19050">
                  <a:solidFill>
                    <a:srgbClr val="00338D"/>
                  </a:solidFill>
                </a:ln>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hlinkClick r:id="rId6"/>
              </a:rPr>
              <a:t>クラブ役員を管理</a:t>
            </a:r>
          </a:p>
          <a:p>
            <a:pPr lvl="0"/>
            <a:endParaRPr lang="en-US" dirty="0">
              <a:ln w="19050">
                <a:solidFill>
                  <a:srgbClr val="00338D"/>
                </a:solidFill>
              </a:ln>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r>
              <a:rPr lang="ja-JP" dirty="0">
                <a:ln w="19050">
                  <a:solidFill>
                    <a:srgbClr val="00338D"/>
                  </a:solidFill>
                </a:ln>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hlinkClick r:id="rId7"/>
              </a:rPr>
              <a:t>クラブ名簿を管理</a:t>
            </a:r>
          </a:p>
          <a:p>
            <a:pPr lvl="0"/>
            <a:endParaRPr lang="en-US" dirty="0">
              <a:ln w="19050">
                <a:solidFill>
                  <a:srgbClr val="00338D"/>
                </a:solidFill>
              </a:ln>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r>
              <a:rPr lang="ja-JP" dirty="0">
                <a:ln w="19050">
                  <a:solidFill>
                    <a:srgbClr val="00338D"/>
                  </a:solidFill>
                </a:ln>
                <a:solidFill>
                  <a:schemeClr val="accent6">
                    <a:lumMod val="75000"/>
                    <a:lumOff val="25000"/>
                  </a:schemeClr>
                </a:solidFill>
                <a:latin typeface="ＭＳ Ｐゴシック" panose="020B0600070205080204" pitchFamily="50" charset="-128"/>
                <a:ea typeface="ＭＳ Ｐゴシック" panose="020B0600070205080204" pitchFamily="50" charset="-128"/>
                <a:cs typeface="Arial" panose="020B0604020202020204" pitchFamily="34" charset="0"/>
                <a:hlinkClick r:id="rId6"/>
              </a:rPr>
              <a:t>クラブの会計計算書を管理</a:t>
            </a:r>
          </a:p>
        </p:txBody>
      </p:sp>
    </p:spTree>
    <p:extLst>
      <p:ext uri="{BB962C8B-B14F-4D97-AF65-F5344CB8AC3E}">
        <p14:creationId xmlns:p14="http://schemas.microsoft.com/office/powerpoint/2010/main" val="17282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a:latin typeface="ＭＳ Ｐゴシック" panose="020B0600070205080204" pitchFamily="50" charset="-128"/>
                <a:ea typeface="ＭＳ Ｐゴシック" panose="020B0600070205080204" pitchFamily="50" charset="-128"/>
                <a:cs typeface="Arial" charset="0"/>
              </a:rPr>
              <a:t>第3部：</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ＭＳ Ｐゴシック" panose="020B0600070205080204" pitchFamily="50" charset="-128"/>
              <a:ea typeface="ＭＳ Ｐゴシック" panose="020B0600070205080204" pitchFamily="50" charset="-128"/>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a:latin typeface="ＭＳ Ｐゴシック" panose="020B0600070205080204" pitchFamily="50" charset="-128"/>
                <a:ea typeface="ＭＳ Ｐゴシック" panose="020B0600070205080204" pitchFamily="50" charset="-128"/>
                <a:cs typeface="Arial" charset="0"/>
              </a:rPr>
              <a:t>クラブ役員メンター・チームを編成</a:t>
            </a:r>
          </a:p>
        </p:txBody>
      </p:sp>
    </p:spTree>
    <p:extLst>
      <p:ext uri="{BB962C8B-B14F-4D97-AF65-F5344CB8AC3E}">
        <p14:creationId xmlns:p14="http://schemas.microsoft.com/office/powerpoint/2010/main" val="409843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3" name="Body Copy">
            <a:extLst>
              <a:ext uri="{FF2B5EF4-FFF2-40B4-BE49-F238E27FC236}">
                <a16:creationId xmlns:a16="http://schemas.microsoft.com/office/drawing/2014/main" id="{B266A953-DE7C-FBAD-0B24-3826BD2B921C}"/>
              </a:ext>
            </a:extLst>
          </p:cNvPr>
          <p:cNvSpPr txBox="1">
            <a:spLocks/>
          </p:cNvSpPr>
          <p:nvPr/>
        </p:nvSpPr>
        <p:spPr>
          <a:xfrm>
            <a:off x="2295330" y="2473770"/>
            <a:ext cx="8434874" cy="324180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ja-JP" sz="2400" i="1" dirty="0">
                <a:solidFill>
                  <a:schemeClr val="bg1"/>
                </a:solidFill>
                <a:latin typeface="ＭＳ Ｐゴシック" panose="020B0600070205080204" pitchFamily="50" charset="-128"/>
                <a:ea typeface="ＭＳ Ｐゴシック" panose="020B0600070205080204" pitchFamily="50" charset="-128"/>
              </a:rPr>
              <a:t>クラブ役員メンター・チームを編成して</a:t>
            </a:r>
          </a:p>
          <a:p>
            <a:pPr algn="ctr"/>
            <a:endParaRPr lang="en-US" sz="2400" i="1" kern="0" dirty="0">
              <a:solidFill>
                <a:schemeClr val="bg1"/>
              </a:solidFill>
              <a:latin typeface="ＭＳ Ｐゴシック" panose="020B0600070205080204" pitchFamily="50" charset="-128"/>
              <a:ea typeface="ＭＳ Ｐゴシック" panose="020B0600070205080204" pitchFamily="50" charset="-128"/>
            </a:endParaRPr>
          </a:p>
          <a:p>
            <a:pPr algn="ctr"/>
            <a:r>
              <a:rPr lang="ja-JP" sz="2400" i="1" dirty="0">
                <a:solidFill>
                  <a:schemeClr val="bg1"/>
                </a:solidFill>
                <a:latin typeface="ＭＳ Ｐゴシック" panose="020B0600070205080204" pitchFamily="50" charset="-128"/>
                <a:ea typeface="ＭＳ Ｐゴシック" panose="020B0600070205080204" pitchFamily="50" charset="-128"/>
              </a:rPr>
              <a:t>クラブへの支援を拡大し、</a:t>
            </a:r>
          </a:p>
          <a:p>
            <a:pPr algn="ctr"/>
            <a:endParaRPr lang="en-US" sz="2400" i="1" kern="0" dirty="0">
              <a:solidFill>
                <a:schemeClr val="bg1"/>
              </a:solidFill>
              <a:latin typeface="ＭＳ Ｐゴシック" panose="020B0600070205080204" pitchFamily="50" charset="-128"/>
              <a:ea typeface="ＭＳ Ｐゴシック" panose="020B0600070205080204" pitchFamily="50" charset="-128"/>
            </a:endParaRPr>
          </a:p>
          <a:p>
            <a:pPr algn="ctr"/>
            <a:r>
              <a:rPr lang="ja-JP" sz="2400" i="1" dirty="0">
                <a:solidFill>
                  <a:schemeClr val="bg1"/>
                </a:solidFill>
                <a:latin typeface="ＭＳ Ｐゴシック" panose="020B0600070205080204" pitchFamily="50" charset="-128"/>
                <a:ea typeface="ＭＳ Ｐゴシック" panose="020B0600070205080204" pitchFamily="50" charset="-128"/>
              </a:rPr>
              <a:t>クラブが成功するために必要な支援と指導を確実に</a:t>
            </a:r>
            <a:endParaRPr lang="en-US" altLang="ja-JP" sz="2400" i="1" dirty="0">
              <a:solidFill>
                <a:schemeClr val="bg1"/>
              </a:solidFill>
              <a:latin typeface="ＭＳ Ｐゴシック" panose="020B0600070205080204" pitchFamily="50" charset="-128"/>
              <a:ea typeface="ＭＳ Ｐゴシック" panose="020B0600070205080204" pitchFamily="50" charset="-128"/>
            </a:endParaRPr>
          </a:p>
          <a:p>
            <a:pPr algn="ctr"/>
            <a:endParaRPr lang="en-US" altLang="ja-JP" sz="2400" i="1" dirty="0">
              <a:solidFill>
                <a:schemeClr val="bg1"/>
              </a:solidFill>
              <a:latin typeface="ＭＳ Ｐゴシック" panose="020B0600070205080204" pitchFamily="50" charset="-128"/>
              <a:ea typeface="ＭＳ Ｐゴシック" panose="020B0600070205080204" pitchFamily="50" charset="-128"/>
            </a:endParaRPr>
          </a:p>
          <a:p>
            <a:pPr algn="ctr"/>
            <a:r>
              <a:rPr lang="ja-JP" sz="2400" i="1" dirty="0">
                <a:solidFill>
                  <a:schemeClr val="bg1"/>
                </a:solidFill>
                <a:latin typeface="ＭＳ Ｐゴシック" panose="020B0600070205080204" pitchFamily="50" charset="-128"/>
                <a:ea typeface="ＭＳ Ｐゴシック" panose="020B0600070205080204" pitchFamily="50" charset="-128"/>
              </a:rPr>
              <a:t>受けられるようにする</a:t>
            </a:r>
          </a:p>
          <a:p>
            <a:pPr algn="ctr"/>
            <a:endParaRPr lang="en-US" sz="2400" i="1" kern="0" dirty="0">
              <a:solidFill>
                <a:schemeClr val="bg1"/>
              </a:solidFill>
              <a:latin typeface="ＭＳ Ｐゴシック" panose="020B0600070205080204" pitchFamily="50" charset="-128"/>
              <a:ea typeface="ＭＳ Ｐゴシック" panose="020B0600070205080204" pitchFamily="50" charset="-128"/>
            </a:endParaRPr>
          </a:p>
          <a:p>
            <a:pPr algn="ctr"/>
            <a:endParaRPr lang="en-US" sz="2400" i="1" kern="0" dirty="0">
              <a:solidFill>
                <a:schemeClr val="bg1"/>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763237"/>
            <a:ext cx="8816531" cy="602665"/>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第3部：クラブ役員メンター・チームを編成</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30893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67274"/>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12704" y="121673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666653"/>
            <a:ext cx="9264400" cy="699249"/>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第3部：クラブ役員メンター・チームを編成</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ＭＳ Ｐゴシック" panose="020B0600070205080204" pitchFamily="50" charset="-128"/>
              <a:ea typeface="ＭＳ Ｐゴシック" panose="020B0600070205080204" pitchFamily="50" charset="-128"/>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29</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pic>
        <p:nvPicPr>
          <p:cNvPr id="9" name="Picture 8">
            <a:extLst>
              <a:ext uri="{FF2B5EF4-FFF2-40B4-BE49-F238E27FC236}">
                <a16:creationId xmlns:a16="http://schemas.microsoft.com/office/drawing/2014/main" id="{4F27322B-0798-582A-5A94-A396405F0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6264019"/>
            <a:ext cx="2592235" cy="543283"/>
          </a:xfrm>
          <a:prstGeom prst="rect">
            <a:avLst/>
          </a:prstGeom>
        </p:spPr>
      </p:pic>
      <p:grpSp>
        <p:nvGrpSpPr>
          <p:cNvPr id="3" name="Group 2">
            <a:extLst>
              <a:ext uri="{FF2B5EF4-FFF2-40B4-BE49-F238E27FC236}">
                <a16:creationId xmlns:a16="http://schemas.microsoft.com/office/drawing/2014/main" id="{A525AF9B-91D2-A90C-2C88-61EE48116F6C}"/>
              </a:ext>
            </a:extLst>
          </p:cNvPr>
          <p:cNvGrpSpPr/>
          <p:nvPr/>
        </p:nvGrpSpPr>
        <p:grpSpPr>
          <a:xfrm>
            <a:off x="527722" y="1643416"/>
            <a:ext cx="11470154" cy="4282372"/>
            <a:chOff x="611697" y="2005240"/>
            <a:chExt cx="11470154" cy="4282372"/>
          </a:xfrm>
        </p:grpSpPr>
        <p:sp>
          <p:nvSpPr>
            <p:cNvPr id="20" name="Content Placeholder 5">
              <a:extLst>
                <a:ext uri="{FF2B5EF4-FFF2-40B4-BE49-F238E27FC236}">
                  <a16:creationId xmlns:a16="http://schemas.microsoft.com/office/drawing/2014/main" id="{952F3C59-2FD9-1828-F73F-FD8B34168DB3}"/>
                </a:ext>
              </a:extLst>
            </p:cNvPr>
            <p:cNvSpPr txBox="1">
              <a:spLocks/>
            </p:cNvSpPr>
            <p:nvPr/>
          </p:nvSpPr>
          <p:spPr>
            <a:xfrm>
              <a:off x="6157653" y="4194731"/>
              <a:ext cx="3780640" cy="1945148"/>
            </a:xfrm>
            <a:prstGeom prst="rect">
              <a:avLst/>
            </a:prstGeom>
            <a:noFill/>
            <a:ln w="9525" cap="flat" cmpd="sng" algn="ctr">
              <a:solidFill>
                <a:srgbClr val="EBB700"/>
              </a:solid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0" indent="0" algn="r">
                <a:buNone/>
              </a:pPr>
              <a:r>
                <a:rPr lang="ja-JP" sz="1600" b="1" u="sng"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クラブ役員メンター</a:t>
              </a:r>
            </a:p>
            <a:p>
              <a:pPr marL="0" indent="0" algn="r">
                <a:buNone/>
              </a:pPr>
              <a:endParaRPr lang="en-US" altLang="en-US" sz="16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0" indent="0" algn="r">
                <a:buNone/>
              </a:pPr>
              <a:r>
                <a:rPr 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クラブの役員を 知識と経験の</a:t>
              </a:r>
              <a:endParaRPr lang="en-US" alt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0" indent="0" algn="r">
                <a:buNone/>
              </a:pPr>
              <a:r>
                <a:rPr 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豊富な他のクラブの役員と組ませれば、</a:t>
              </a:r>
              <a:endParaRPr lang="en-US" alt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0" indent="0" algn="r">
                <a:buNone/>
              </a:pPr>
              <a:r>
                <a:rPr 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極めて実用的な支援を提供できる。最新のツールと情報を常に把握しておく。</a:t>
              </a:r>
            </a:p>
            <a:p>
              <a:pPr marL="0" indent="0" algn="r">
                <a:buNone/>
              </a:pPr>
              <a:endParaRPr lang="en-US" altLang="en-US" sz="15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1" name="Rectangle 20">
              <a:extLst>
                <a:ext uri="{FF2B5EF4-FFF2-40B4-BE49-F238E27FC236}">
                  <a16:creationId xmlns:a16="http://schemas.microsoft.com/office/drawing/2014/main" id="{36CBBFC9-20D1-ED67-3E5E-34EB952045CD}"/>
                </a:ext>
              </a:extLst>
            </p:cNvPr>
            <p:cNvSpPr/>
            <p:nvPr/>
          </p:nvSpPr>
          <p:spPr>
            <a:xfrm>
              <a:off x="6168558" y="2005240"/>
              <a:ext cx="3780640" cy="1938992"/>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lgn="r"/>
              <a:r>
                <a:rPr lang="ja-JP" sz="1600" b="1" u="sng"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2名の公認ガイディング・ライオン </a:t>
              </a:r>
            </a:p>
            <a:p>
              <a:pPr lvl="0" algn="r"/>
              <a:endParaRPr lang="en-US" altLang="en-US" b="1" u="sng"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lgn="r"/>
              <a:r>
                <a:rPr 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この重要なリーダーが2名いれば、</a:t>
              </a:r>
              <a:endParaRPr lang="en-US" alt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lgn="r"/>
              <a:r>
                <a:rPr 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作業の分担が可能になる。 </a:t>
              </a:r>
            </a:p>
            <a:p>
              <a:pPr lvl="0" algn="r"/>
              <a:r>
                <a:rPr 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ガイディング・ライオンのいずれか一人が </a:t>
              </a:r>
            </a:p>
            <a:p>
              <a:pPr lvl="0" algn="r"/>
              <a:r>
                <a:rPr 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毎回の例会に出席して質問に</a:t>
              </a:r>
              <a:endParaRPr lang="en-US" alt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lgn="r"/>
              <a:r>
                <a:rPr lang="ja-JP" sz="1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対応できるようにする。 </a:t>
              </a:r>
            </a:p>
            <a:p>
              <a:pPr algn="r">
                <a:spcAft>
                  <a:spcPts val="600"/>
                </a:spcAft>
              </a:pPr>
              <a:endParaRPr lang="en-US" altLang="en-US"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2" name="TextBox 21">
              <a:extLst>
                <a:ext uri="{FF2B5EF4-FFF2-40B4-BE49-F238E27FC236}">
                  <a16:creationId xmlns:a16="http://schemas.microsoft.com/office/drawing/2014/main" id="{615EFDE9-6302-AF56-A232-476A12A2A5EB}"/>
                </a:ext>
              </a:extLst>
            </p:cNvPr>
            <p:cNvSpPr txBox="1"/>
            <p:nvPr/>
          </p:nvSpPr>
          <p:spPr>
            <a:xfrm>
              <a:off x="2255696" y="2005240"/>
              <a:ext cx="3808772" cy="2000548"/>
            </a:xfrm>
            <a:prstGeom prst="rect">
              <a:avLst/>
            </a:prstGeom>
            <a:noFill/>
            <a:ln>
              <a:solidFill>
                <a:srgbClr val="EBB700"/>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p>
              <a:pPr lvl="0"/>
              <a:r>
                <a:rPr lang="ja-JP" sz="1600" b="1" u="sng">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ゾーン・チェアパーソン </a:t>
              </a:r>
            </a:p>
            <a:p>
              <a:pPr lvl="0"/>
              <a:endParaRPr lang="en-US" altLang="en-US" b="1"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r>
                <a:rPr lang="ja-JP" sz="14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クラブ役員を </a:t>
              </a:r>
            </a:p>
            <a:p>
              <a:pPr lvl="0"/>
              <a:r>
                <a:rPr lang="ja-JP" sz="14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ゾーンが主催する </a:t>
              </a:r>
            </a:p>
            <a:p>
              <a:pPr lvl="0"/>
              <a:r>
                <a:rPr lang="ja-JP" sz="14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研修や行事に </a:t>
              </a:r>
            </a:p>
            <a:p>
              <a:pPr lvl="0"/>
              <a:r>
                <a:rPr lang="ja-JP" sz="14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参加させる。</a:t>
              </a:r>
            </a:p>
            <a:p>
              <a:pPr lvl="0"/>
              <a:r>
                <a:rPr lang="ja-JP" sz="16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p>
            <a:p>
              <a:pPr marL="111125" lvl="1">
                <a:defRPr/>
              </a:pPr>
              <a:endParaRPr lang="en-US" altLang="en-US"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3" name="Content Placeholder 5">
              <a:extLst>
                <a:ext uri="{FF2B5EF4-FFF2-40B4-BE49-F238E27FC236}">
                  <a16:creationId xmlns:a16="http://schemas.microsoft.com/office/drawing/2014/main" id="{7F27C370-BC6C-7F3B-29BE-82EA38ED2E17}"/>
                </a:ext>
              </a:extLst>
            </p:cNvPr>
            <p:cNvSpPr txBox="1">
              <a:spLocks/>
            </p:cNvSpPr>
            <p:nvPr/>
          </p:nvSpPr>
          <p:spPr bwMode="auto">
            <a:xfrm>
              <a:off x="2266601" y="4194731"/>
              <a:ext cx="3797867" cy="2092881"/>
            </a:xfrm>
            <a:prstGeom prst="rect">
              <a:avLst/>
            </a:prstGeom>
            <a:noFill/>
            <a:ln>
              <a:solidFill>
                <a:srgbClr val="EBB700"/>
              </a:solid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wrap="square" lIns="182880" rIns="182880" rtlCol="0">
              <a:spAutoFit/>
            </a:bodyPr>
            <a:lstStyle>
              <a:defPPr>
                <a:defRPr lang="en-US"/>
              </a:defPPr>
              <a:lvl2pPr marL="111125" lvl="1">
                <a:defRPr sz="1400" b="1" u="sng">
                  <a:solidFill>
                    <a:prstClr val="black"/>
                  </a:solidFill>
                  <a:latin typeface="Calibri Light" panose="020F0302020204030204" pitchFamily="34" charset="0"/>
                </a:defRPr>
              </a:lvl2pPr>
            </a:lstStyle>
            <a:p>
              <a:r>
                <a:rPr lang="ja-JP" sz="1600" b="1" u="sng">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地区ガバナー・チーム </a:t>
              </a:r>
            </a:p>
            <a:p>
              <a:endParaRPr lang="en-US" altLang="en-US" b="1" u="sng"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14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都合がつき次第 </a:t>
              </a:r>
            </a:p>
            <a:p>
              <a:r>
                <a:rPr lang="ja-JP" sz="14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早期に地区主催の </a:t>
              </a:r>
            </a:p>
            <a:p>
              <a:r>
                <a:rPr lang="ja-JP" sz="14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研修を行う。</a:t>
              </a:r>
            </a:p>
            <a:p>
              <a:endParaRPr lang="en-US" altLang="en-US"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endParaRPr lang="en-US" altLang="en-US"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endParaRPr lang="en-US" dirty="0">
                <a:solidFill>
                  <a:schemeClr val="bg1"/>
                </a:solidFill>
                <a:latin typeface="ＭＳ Ｐゴシック" panose="020B0600070205080204" pitchFamily="50" charset="-128"/>
                <a:ea typeface="ＭＳ Ｐゴシック" panose="020B0600070205080204" pitchFamily="50" charset="-128"/>
              </a:endParaRPr>
            </a:p>
          </p:txBody>
        </p:sp>
        <p:grpSp>
          <p:nvGrpSpPr>
            <p:cNvPr id="24" name="Group 23">
              <a:extLst>
                <a:ext uri="{FF2B5EF4-FFF2-40B4-BE49-F238E27FC236}">
                  <a16:creationId xmlns:a16="http://schemas.microsoft.com/office/drawing/2014/main" id="{34BCFC6A-8520-E05E-E03C-AC542478110F}"/>
                </a:ext>
              </a:extLst>
            </p:cNvPr>
            <p:cNvGrpSpPr>
              <a:grpSpLocks noChangeAspect="1"/>
            </p:cNvGrpSpPr>
            <p:nvPr/>
          </p:nvGrpSpPr>
          <p:grpSpPr>
            <a:xfrm>
              <a:off x="5111445" y="3187176"/>
              <a:ext cx="1982004" cy="1860331"/>
              <a:chOff x="2886579" y="2065080"/>
              <a:chExt cx="2105426" cy="2105426"/>
            </a:xfrm>
            <a:solidFill>
              <a:schemeClr val="accent1"/>
            </a:solidFill>
          </p:grpSpPr>
          <p:sp>
            <p:nvSpPr>
              <p:cNvPr id="37" name="Oval 36">
                <a:extLst>
                  <a:ext uri="{FF2B5EF4-FFF2-40B4-BE49-F238E27FC236}">
                    <a16:creationId xmlns:a16="http://schemas.microsoft.com/office/drawing/2014/main" id="{D11E5AF9-3DFB-ED4B-949C-9F9B99CB3B21}"/>
                  </a:ext>
                </a:extLst>
              </p:cNvPr>
              <p:cNvSpPr/>
              <p:nvPr/>
            </p:nvSpPr>
            <p:spPr>
              <a:xfrm>
                <a:off x="2886579" y="2065080"/>
                <a:ext cx="2105426" cy="2105426"/>
              </a:xfrm>
              <a:prstGeom prst="ellipse">
                <a:avLst/>
              </a:prstGeom>
              <a:grpFill/>
              <a:ln>
                <a:solidFill>
                  <a:schemeClr val="tx2"/>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38" name="Oval 4">
                <a:extLst>
                  <a:ext uri="{FF2B5EF4-FFF2-40B4-BE49-F238E27FC236}">
                    <a16:creationId xmlns:a16="http://schemas.microsoft.com/office/drawing/2014/main" id="{4A59518F-3242-8962-B261-4F73B34938DD}"/>
                  </a:ext>
                </a:extLst>
              </p:cNvPr>
              <p:cNvSpPr/>
              <p:nvPr/>
            </p:nvSpPr>
            <p:spPr>
              <a:xfrm>
                <a:off x="3194911" y="2700076"/>
                <a:ext cx="1488762" cy="92757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t" anchorCtr="1">
                <a:noAutofit/>
              </a:bodyPr>
              <a:lstStyle/>
              <a:p>
                <a:pPr algn="ctr">
                  <a:spcBef>
                    <a:spcPct val="0"/>
                  </a:spcBef>
                  <a:defRPr/>
                </a:pPr>
                <a:r>
                  <a:rPr lang="ja-JP" sz="3600" b="1">
                    <a:solidFill>
                      <a:schemeClr val="tx2"/>
                    </a:solidFill>
                    <a:latin typeface="ＭＳ Ｐゴシック" panose="020B0600070205080204" pitchFamily="50" charset="-128"/>
                    <a:ea typeface="ＭＳ Ｐゴシック" panose="020B0600070205080204" pitchFamily="50" charset="-128"/>
                  </a:rPr>
                  <a:t>クラブ</a:t>
                </a:r>
              </a:p>
              <a:p>
                <a:pPr algn="ctr" defTabSz="1244600">
                  <a:lnSpc>
                    <a:spcPct val="90000"/>
                  </a:lnSpc>
                  <a:spcBef>
                    <a:spcPct val="0"/>
                  </a:spcBef>
                  <a:spcAft>
                    <a:spcPct val="35000"/>
                  </a:spcAft>
                </a:pPr>
                <a:endParaRPr lang="en-US" sz="3300" dirty="0">
                  <a:latin typeface="ＭＳ Ｐゴシック" panose="020B0600070205080204" pitchFamily="50" charset="-128"/>
                  <a:ea typeface="ＭＳ Ｐゴシック" panose="020B0600070205080204" pitchFamily="50" charset="-128"/>
                </a:endParaRPr>
              </a:p>
            </p:txBody>
          </p:sp>
        </p:grpSp>
        <p:pic>
          <p:nvPicPr>
            <p:cNvPr id="25" name="Picture 24">
              <a:extLst>
                <a:ext uri="{FF2B5EF4-FFF2-40B4-BE49-F238E27FC236}">
                  <a16:creationId xmlns:a16="http://schemas.microsoft.com/office/drawing/2014/main" id="{BCDF78AA-CCFE-2D29-C4A1-11F66D53672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b="23333"/>
            <a:stretch/>
          </p:blipFill>
          <p:spPr>
            <a:xfrm>
              <a:off x="611697" y="2153754"/>
              <a:ext cx="1423408" cy="1632357"/>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6" name="Picture 25">
              <a:extLst>
                <a:ext uri="{FF2B5EF4-FFF2-40B4-BE49-F238E27FC236}">
                  <a16:creationId xmlns:a16="http://schemas.microsoft.com/office/drawing/2014/main" id="{F6EE848D-8EAB-3694-3707-6547CA94A94E}"/>
                </a:ext>
              </a:extLst>
            </p:cNvPr>
            <p:cNvPicPr>
              <a:picLocks noChangeAspect="1"/>
            </p:cNvPicPr>
            <p:nvPr/>
          </p:nvPicPr>
          <p:blipFill rotWithShape="1">
            <a:blip r:embed="rId5">
              <a:extLst>
                <a:ext uri="{28A0092B-C50C-407E-A947-70E740481C1C}">
                  <a14:useLocalDpi xmlns:a14="http://schemas.microsoft.com/office/drawing/2010/main" val="0"/>
                </a:ext>
              </a:extLst>
            </a:blip>
            <a:srcRect l="18411" t="1929" r="27456" b="52588"/>
            <a:stretch/>
          </p:blipFill>
          <p:spPr>
            <a:xfrm>
              <a:off x="670459" y="4336277"/>
              <a:ext cx="1305884" cy="1645920"/>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27" name="Picture 26">
              <a:extLst>
                <a:ext uri="{FF2B5EF4-FFF2-40B4-BE49-F238E27FC236}">
                  <a16:creationId xmlns:a16="http://schemas.microsoft.com/office/drawing/2014/main" id="{C02EF9EA-A92D-9D4E-ECD0-A650B6EA1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1740" y="3325175"/>
              <a:ext cx="2537073" cy="1542163"/>
            </a:xfrm>
            <a:prstGeom prst="roundRect">
              <a:avLst>
                <a:gd name="adj" fmla="val 16667"/>
              </a:avLst>
            </a:prstGeom>
            <a:ln>
              <a:solidFill>
                <a:schemeClr val="bg1"/>
              </a:solid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A81086F0-4609-4935-1895-BC67562E0FF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9052" r="28421" b="57114"/>
            <a:stretch/>
          </p:blipFill>
          <p:spPr>
            <a:xfrm>
              <a:off x="10309702" y="2286849"/>
              <a:ext cx="1418913" cy="1471583"/>
            </a:xfrm>
            <a:prstGeom prst="roundRect">
              <a:avLst>
                <a:gd name="adj" fmla="val 16667"/>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grpSp>
          <p:nvGrpSpPr>
            <p:cNvPr id="30" name="Group 29">
              <a:extLst>
                <a:ext uri="{FF2B5EF4-FFF2-40B4-BE49-F238E27FC236}">
                  <a16:creationId xmlns:a16="http://schemas.microsoft.com/office/drawing/2014/main" id="{2EB31475-A536-DFE8-C69B-B0AD144BA27A}"/>
                </a:ext>
              </a:extLst>
            </p:cNvPr>
            <p:cNvGrpSpPr/>
            <p:nvPr/>
          </p:nvGrpSpPr>
          <p:grpSpPr>
            <a:xfrm>
              <a:off x="10044857" y="4324932"/>
              <a:ext cx="2036994" cy="1924812"/>
              <a:chOff x="9102812" y="1479623"/>
              <a:chExt cx="2655909" cy="2813305"/>
            </a:xfrm>
          </p:grpSpPr>
          <p:pic>
            <p:nvPicPr>
              <p:cNvPr id="31" name="Picture 30">
                <a:extLst>
                  <a:ext uri="{FF2B5EF4-FFF2-40B4-BE49-F238E27FC236}">
                    <a16:creationId xmlns:a16="http://schemas.microsoft.com/office/drawing/2014/main" id="{4F3FF59C-383F-23F4-6995-6427D71760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16EA423B-5653-F6A8-3C26-0B4C5AC08C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881C21A1-6983-377D-665E-44D60369A308}"/>
                  </a:ext>
                </a:extLst>
              </p:cNvPr>
              <p:cNvPicPr>
                <a:picLocks noChangeAspect="1"/>
              </p:cNvPicPr>
              <p:nvPr/>
            </p:nvPicPr>
            <p:blipFill rotWithShape="1">
              <a:blip r:embed="rId10">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34" name="Picture 33">
                <a:extLst>
                  <a:ext uri="{FF2B5EF4-FFF2-40B4-BE49-F238E27FC236}">
                    <a16:creationId xmlns:a16="http://schemas.microsoft.com/office/drawing/2014/main" id="{AFD2F7A4-B475-588D-A627-3C3737F626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CEF901-1712-C6C1-A5F8-27D455EEC9E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DEB9822E-C5B8-0466-002C-D48075EFFA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254111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ja-JP">
                <a:solidFill>
                  <a:schemeClr val="lt1">
                    <a:alpha val="44000"/>
                  </a:schemeClr>
                </a:solidFill>
                <a:latin typeface="ＭＳ Ｐゴシック" panose="020B0600070205080204" pitchFamily="50" charset="-128"/>
                <a:ea typeface="ＭＳ Ｐゴシック" panose="020B0600070205080204" pitchFamily="50" charset="-128"/>
              </a:rPr>
              <a:t>aa</a:t>
            </a:r>
          </a:p>
        </p:txBody>
      </p:sp>
      <p:sp>
        <p:nvSpPr>
          <p:cNvPr id="2" name="Background - Solid">
            <a:extLst>
              <a:ext uri="{FF2B5EF4-FFF2-40B4-BE49-F238E27FC236}">
                <a16:creationId xmlns:a16="http://schemas.microsoft.com/office/drawing/2014/main" id="{03FDA3D6-4D6C-FB03-2675-8AFD3951850D}"/>
              </a:ext>
            </a:extLst>
          </p:cNvPr>
          <p:cNvSpPr/>
          <p:nvPr/>
        </p:nvSpPr>
        <p:spPr>
          <a:xfrm>
            <a:off x="0" y="6288394"/>
            <a:ext cx="12188952" cy="569606"/>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ＭＳ Ｐゴシック" panose="020B0600070205080204" pitchFamily="50" charset="-128"/>
              <a:ea typeface="ＭＳ Ｐゴシック" panose="020B0600070205080204" pitchFamily="50" charset="-128"/>
            </a:endParaRPr>
          </a:p>
        </p:txBody>
      </p:sp>
      <p:sp>
        <p:nvSpPr>
          <p:cNvPr id="13" name="Freeform 12">
            <a:extLst>
              <a:ext uri="{FF2B5EF4-FFF2-40B4-BE49-F238E27FC236}">
                <a16:creationId xmlns:a16="http://schemas.microsoft.com/office/drawing/2014/main" id="{C1125842-199D-ED16-FC0D-AFBEFD70D88F}"/>
              </a:ext>
            </a:extLst>
          </p:cNvPr>
          <p:cNvSpPr/>
          <p:nvPr/>
        </p:nvSpPr>
        <p:spPr>
          <a:xfrm>
            <a:off x="-3048" y="-25419"/>
            <a:ext cx="10058399" cy="6869151"/>
          </a:xfrm>
          <a:custGeom>
            <a:avLst/>
            <a:gdLst>
              <a:gd name="connsiteX0" fmla="*/ 0 w 10042071"/>
              <a:gd name="connsiteY0" fmla="*/ 0 h 6858000"/>
              <a:gd name="connsiteX1" fmla="*/ 9724590 w 10042071"/>
              <a:gd name="connsiteY1" fmla="*/ 0 h 6858000"/>
              <a:gd name="connsiteX2" fmla="*/ 9724590 w 10042071"/>
              <a:gd name="connsiteY2" fmla="*/ 1 h 6858000"/>
              <a:gd name="connsiteX3" fmla="*/ 10042071 w 10042071"/>
              <a:gd name="connsiteY3" fmla="*/ 1 h 6858000"/>
              <a:gd name="connsiteX4" fmla="*/ 6082601 w 10042071"/>
              <a:gd name="connsiteY4" fmla="*/ 6858000 h 6858000"/>
              <a:gd name="connsiteX5" fmla="*/ 0 w 10042071"/>
              <a:gd name="connsiteY5" fmla="*/ 6858000 h 6858000"/>
              <a:gd name="connsiteX6" fmla="*/ 0 w 10042071"/>
              <a:gd name="connsiteY6" fmla="*/ 66239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42071" h="6858000">
                <a:moveTo>
                  <a:pt x="0" y="0"/>
                </a:moveTo>
                <a:lnTo>
                  <a:pt x="9724590" y="0"/>
                </a:lnTo>
                <a:lnTo>
                  <a:pt x="9724590" y="1"/>
                </a:lnTo>
                <a:lnTo>
                  <a:pt x="10042071" y="1"/>
                </a:lnTo>
                <a:lnTo>
                  <a:pt x="6082601" y="6858000"/>
                </a:lnTo>
                <a:lnTo>
                  <a:pt x="0" y="6858000"/>
                </a:lnTo>
                <a:lnTo>
                  <a:pt x="0" y="66239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46" name="TextBox 145"/>
          <p:cNvSpPr txBox="1"/>
          <p:nvPr/>
        </p:nvSpPr>
        <p:spPr>
          <a:xfrm>
            <a:off x="774764" y="2113345"/>
            <a:ext cx="5709896" cy="323165"/>
          </a:xfrm>
          <a:prstGeom prst="rect">
            <a:avLst/>
          </a:prstGeom>
          <a:noFill/>
        </p:spPr>
        <p:txBody>
          <a:bodyPr wrap="square" rtlCol="0">
            <a:spAutoFit/>
          </a:bodyPr>
          <a:lstStyle/>
          <a:p>
            <a:r>
              <a:rPr lang="ja-JP" sz="1500">
                <a:solidFill>
                  <a:srgbClr val="002060"/>
                </a:solidFill>
                <a:latin typeface="ＭＳ Ｐゴシック" panose="020B0600070205080204" pitchFamily="50" charset="-128"/>
                <a:ea typeface="ＭＳ Ｐゴシック" panose="020B0600070205080204" pitchFamily="50" charset="-128"/>
                <a:cs typeface="Arial" charset="0"/>
              </a:rPr>
              <a:t>ガイディング・ライオンとしての役割を理解する </a:t>
            </a:r>
          </a:p>
        </p:txBody>
      </p:sp>
      <p:sp>
        <p:nvSpPr>
          <p:cNvPr id="147" name="TextBox 146"/>
          <p:cNvSpPr txBox="1"/>
          <p:nvPr/>
        </p:nvSpPr>
        <p:spPr>
          <a:xfrm>
            <a:off x="714820" y="2741322"/>
            <a:ext cx="5525559" cy="323165"/>
          </a:xfrm>
          <a:prstGeom prst="rect">
            <a:avLst/>
          </a:prstGeom>
          <a:noFill/>
        </p:spPr>
        <p:txBody>
          <a:bodyPr wrap="square" rtlCol="0">
            <a:spAutoFit/>
          </a:bodyPr>
          <a:lstStyle/>
          <a:p>
            <a:r>
              <a:rPr lang="ja-JP" sz="1500" dirty="0">
                <a:solidFill>
                  <a:srgbClr val="002060"/>
                </a:solidFill>
                <a:latin typeface="ＭＳ Ｐゴシック" panose="020B0600070205080204" pitchFamily="50" charset="-128"/>
                <a:ea typeface="ＭＳ Ｐゴシック" panose="020B0600070205080204" pitchFamily="50" charset="-128"/>
                <a:cs typeface="Arial" charset="0"/>
              </a:rPr>
              <a:t>クラブが自立し力強く成長するように指導するための計画を立てる</a:t>
            </a:r>
          </a:p>
        </p:txBody>
      </p:sp>
      <p:sp>
        <p:nvSpPr>
          <p:cNvPr id="148" name="TextBox 147"/>
          <p:cNvSpPr txBox="1"/>
          <p:nvPr/>
        </p:nvSpPr>
        <p:spPr>
          <a:xfrm>
            <a:off x="714821" y="3471515"/>
            <a:ext cx="5085836" cy="323165"/>
          </a:xfrm>
          <a:prstGeom prst="rect">
            <a:avLst/>
          </a:prstGeom>
          <a:noFill/>
        </p:spPr>
        <p:txBody>
          <a:bodyPr wrap="square" rtlCol="0">
            <a:spAutoFit/>
          </a:bodyPr>
          <a:lstStyle/>
          <a:p>
            <a:r>
              <a:rPr lang="ja-JP" sz="1500">
                <a:solidFill>
                  <a:srgbClr val="002060"/>
                </a:solidFill>
                <a:latin typeface="ＭＳ Ｐゴシック" panose="020B0600070205080204" pitchFamily="50" charset="-128"/>
                <a:ea typeface="ＭＳ Ｐゴシック" panose="020B0600070205080204" pitchFamily="50" charset="-128"/>
                <a:cs typeface="Arial" charset="0"/>
              </a:rPr>
              <a:t>クラブの役員にクラブ運営に役立つツールを提供する</a:t>
            </a:r>
          </a:p>
        </p:txBody>
      </p:sp>
      <p:sp>
        <p:nvSpPr>
          <p:cNvPr id="30" name="TextBox 29"/>
          <p:cNvSpPr txBox="1"/>
          <p:nvPr/>
        </p:nvSpPr>
        <p:spPr>
          <a:xfrm>
            <a:off x="714821" y="4130131"/>
            <a:ext cx="5085836" cy="323165"/>
          </a:xfrm>
          <a:prstGeom prst="rect">
            <a:avLst/>
          </a:prstGeom>
          <a:noFill/>
        </p:spPr>
        <p:txBody>
          <a:bodyPr wrap="square" rtlCol="0">
            <a:spAutoFit/>
          </a:bodyPr>
          <a:lstStyle/>
          <a:p>
            <a:r>
              <a:rPr lang="ja-JP" sz="1500" dirty="0">
                <a:solidFill>
                  <a:srgbClr val="002060"/>
                </a:solidFill>
                <a:latin typeface="ＭＳ Ｐゴシック" panose="020B0600070205080204" pitchFamily="50" charset="-128"/>
                <a:ea typeface="ＭＳ Ｐゴシック" panose="020B0600070205080204" pitchFamily="50" charset="-128"/>
                <a:cs typeface="Arial" charset="0"/>
              </a:rPr>
              <a:t>任期中に進展状況を追跡する体制を確立する</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5554579" cy="82563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dirty="0">
                <a:solidFill>
                  <a:srgbClr val="00338D"/>
                </a:solidFill>
                <a:latin typeface="ＭＳ Ｐゴシック" panose="020B0600070205080204" pitchFamily="50" charset="-128"/>
                <a:ea typeface="ＭＳ Ｐゴシック" panose="020B0600070205080204" pitchFamily="50" charset="-128"/>
              </a:rPr>
              <a:t>公認ガイディング・ライオン研修コースの目的 </a:t>
            </a:r>
          </a:p>
        </p:txBody>
      </p:sp>
      <p:grpSp>
        <p:nvGrpSpPr>
          <p:cNvPr id="14" name="Group 13">
            <a:extLst>
              <a:ext uri="{FF2B5EF4-FFF2-40B4-BE49-F238E27FC236}">
                <a16:creationId xmlns:a16="http://schemas.microsoft.com/office/drawing/2014/main" id="{CC05E4EC-07AC-BCF4-5A4B-89E0CA89553A}"/>
              </a:ext>
            </a:extLst>
          </p:cNvPr>
          <p:cNvGrpSpPr/>
          <p:nvPr/>
        </p:nvGrpSpPr>
        <p:grpSpPr>
          <a:xfrm>
            <a:off x="6934200" y="1371600"/>
            <a:ext cx="4257742" cy="4538043"/>
            <a:chOff x="6945768" y="1737252"/>
            <a:chExt cx="4257742" cy="4538043"/>
          </a:xfrm>
        </p:grpSpPr>
        <p:grpSp>
          <p:nvGrpSpPr>
            <p:cNvPr id="15" name="Group 14">
              <a:extLst>
                <a:ext uri="{FF2B5EF4-FFF2-40B4-BE49-F238E27FC236}">
                  <a16:creationId xmlns:a16="http://schemas.microsoft.com/office/drawing/2014/main" id="{A9081243-A981-71EF-CEC9-6ADC11E47E12}"/>
                </a:ext>
              </a:extLst>
            </p:cNvPr>
            <p:cNvGrpSpPr/>
            <p:nvPr/>
          </p:nvGrpSpPr>
          <p:grpSpPr>
            <a:xfrm>
              <a:off x="6945768" y="3997587"/>
              <a:ext cx="4257742" cy="2277708"/>
              <a:chOff x="6945768" y="3997587"/>
              <a:chExt cx="4257742" cy="2277708"/>
            </a:xfrm>
          </p:grpSpPr>
          <p:sp>
            <p:nvSpPr>
              <p:cNvPr id="35" name="Freeform 34">
                <a:extLst>
                  <a:ext uri="{FF2B5EF4-FFF2-40B4-BE49-F238E27FC236}">
                    <a16:creationId xmlns:a16="http://schemas.microsoft.com/office/drawing/2014/main" id="{169DD5C7-3A42-0508-8098-00B3AF3877D4}"/>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36" name="Freeform 13">
                <a:extLst>
                  <a:ext uri="{FF2B5EF4-FFF2-40B4-BE49-F238E27FC236}">
                    <a16:creationId xmlns:a16="http://schemas.microsoft.com/office/drawing/2014/main" id="{A688792D-4AD1-A7A0-67B8-09ACC4F6B306}"/>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37" name="Freeform 14">
                <a:extLst>
                  <a:ext uri="{FF2B5EF4-FFF2-40B4-BE49-F238E27FC236}">
                    <a16:creationId xmlns:a16="http://schemas.microsoft.com/office/drawing/2014/main" id="{A68C0F06-017C-4479-4137-D41D0CE60C56}"/>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16" name="Group 15">
              <a:extLst>
                <a:ext uri="{FF2B5EF4-FFF2-40B4-BE49-F238E27FC236}">
                  <a16:creationId xmlns:a16="http://schemas.microsoft.com/office/drawing/2014/main" id="{390D2A42-82AC-3C49-FF80-68B0D7185BA4}"/>
                </a:ext>
              </a:extLst>
            </p:cNvPr>
            <p:cNvGrpSpPr/>
            <p:nvPr/>
          </p:nvGrpSpPr>
          <p:grpSpPr>
            <a:xfrm>
              <a:off x="6945768" y="3244142"/>
              <a:ext cx="4257742" cy="2277708"/>
              <a:chOff x="6945768" y="3997587"/>
              <a:chExt cx="4257742" cy="2277708"/>
            </a:xfrm>
          </p:grpSpPr>
          <p:sp>
            <p:nvSpPr>
              <p:cNvPr id="27" name="Freeform 26">
                <a:extLst>
                  <a:ext uri="{FF2B5EF4-FFF2-40B4-BE49-F238E27FC236}">
                    <a16:creationId xmlns:a16="http://schemas.microsoft.com/office/drawing/2014/main" id="{3035BBAA-4BDB-989C-9A6A-351BD5545FAC}"/>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8" name="Freeform 13">
                <a:extLst>
                  <a:ext uri="{FF2B5EF4-FFF2-40B4-BE49-F238E27FC236}">
                    <a16:creationId xmlns:a16="http://schemas.microsoft.com/office/drawing/2014/main" id="{0FAD1C21-5F87-9A05-A803-CA398C761C2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31" name="Freeform 14">
                <a:extLst>
                  <a:ext uri="{FF2B5EF4-FFF2-40B4-BE49-F238E27FC236}">
                    <a16:creationId xmlns:a16="http://schemas.microsoft.com/office/drawing/2014/main" id="{5852DEB4-DA31-1F4B-A82E-317FD7E5598C}"/>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17" name="Group 16">
              <a:extLst>
                <a:ext uri="{FF2B5EF4-FFF2-40B4-BE49-F238E27FC236}">
                  <a16:creationId xmlns:a16="http://schemas.microsoft.com/office/drawing/2014/main" id="{E3031AAE-2F0F-588C-5AB0-EE4D43EE3063}"/>
                </a:ext>
              </a:extLst>
            </p:cNvPr>
            <p:cNvGrpSpPr/>
            <p:nvPr/>
          </p:nvGrpSpPr>
          <p:grpSpPr>
            <a:xfrm>
              <a:off x="6945768" y="2490697"/>
              <a:ext cx="4257742" cy="2277708"/>
              <a:chOff x="6945768" y="3997587"/>
              <a:chExt cx="4257742" cy="2277708"/>
            </a:xfrm>
          </p:grpSpPr>
          <p:sp>
            <p:nvSpPr>
              <p:cNvPr id="24" name="Freeform 23">
                <a:extLst>
                  <a:ext uri="{FF2B5EF4-FFF2-40B4-BE49-F238E27FC236}">
                    <a16:creationId xmlns:a16="http://schemas.microsoft.com/office/drawing/2014/main" id="{CF56D1E3-D496-0092-DB11-FB2603D0533F}"/>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5" name="Freeform 13">
                <a:extLst>
                  <a:ext uri="{FF2B5EF4-FFF2-40B4-BE49-F238E27FC236}">
                    <a16:creationId xmlns:a16="http://schemas.microsoft.com/office/drawing/2014/main" id="{56E13BAE-292F-3A69-90EF-94F380E01E54}"/>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26" name="Freeform 14">
                <a:extLst>
                  <a:ext uri="{FF2B5EF4-FFF2-40B4-BE49-F238E27FC236}">
                    <a16:creationId xmlns:a16="http://schemas.microsoft.com/office/drawing/2014/main" id="{9B3656DF-EA43-58C5-25E8-148CDD5BD561}"/>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20" name="Group 19">
              <a:extLst>
                <a:ext uri="{FF2B5EF4-FFF2-40B4-BE49-F238E27FC236}">
                  <a16:creationId xmlns:a16="http://schemas.microsoft.com/office/drawing/2014/main" id="{0F467040-95A9-FF8C-1122-CD46343DA183}"/>
                </a:ext>
              </a:extLst>
            </p:cNvPr>
            <p:cNvGrpSpPr/>
            <p:nvPr/>
          </p:nvGrpSpPr>
          <p:grpSpPr>
            <a:xfrm>
              <a:off x="6945768" y="1737252"/>
              <a:ext cx="4257742" cy="2277708"/>
              <a:chOff x="6945768" y="3997587"/>
              <a:chExt cx="4257742" cy="2277708"/>
            </a:xfrm>
          </p:grpSpPr>
          <p:sp>
            <p:nvSpPr>
              <p:cNvPr id="21" name="Freeform 20">
                <a:extLst>
                  <a:ext uri="{FF2B5EF4-FFF2-40B4-BE49-F238E27FC236}">
                    <a16:creationId xmlns:a16="http://schemas.microsoft.com/office/drawing/2014/main" id="{F3F527D8-563D-BEFE-33AD-46C36D26763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2" name="Freeform 13">
                <a:extLst>
                  <a:ext uri="{FF2B5EF4-FFF2-40B4-BE49-F238E27FC236}">
                    <a16:creationId xmlns:a16="http://schemas.microsoft.com/office/drawing/2014/main" id="{093FD8BA-9FE1-8AA7-7EF1-1D8C5CE4BFD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23" name="Freeform 14">
                <a:extLst>
                  <a:ext uri="{FF2B5EF4-FFF2-40B4-BE49-F238E27FC236}">
                    <a16:creationId xmlns:a16="http://schemas.microsoft.com/office/drawing/2014/main" id="{F7FFD319-EE5B-631C-C3C2-AF4E8884DE22}"/>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pic>
        <p:nvPicPr>
          <p:cNvPr id="54" name="Picture 53">
            <a:extLst>
              <a:ext uri="{FF2B5EF4-FFF2-40B4-BE49-F238E27FC236}">
                <a16:creationId xmlns:a16="http://schemas.microsoft.com/office/drawing/2014/main" id="{ECFD6742-4051-9FE8-8158-9949BFF7844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900728" y="413948"/>
            <a:ext cx="739156" cy="702199"/>
          </a:xfrm>
          <a:prstGeom prst="rect">
            <a:avLst/>
          </a:prstGeom>
        </p:spPr>
      </p:pic>
    </p:spTree>
    <p:extLst>
      <p:ext uri="{BB962C8B-B14F-4D97-AF65-F5344CB8AC3E}">
        <p14:creationId xmlns:p14="http://schemas.microsoft.com/office/powerpoint/2010/main" val="178558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855499" y="1054763"/>
            <a:ext cx="5060904" cy="114403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クラブ役員メンター・チームを編成</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練習問題6 – P. 14～15</a:t>
            </a:r>
          </a:p>
        </p:txBody>
      </p:sp>
      <p:sp>
        <p:nvSpPr>
          <p:cNvPr id="5" name="TextBox 4">
            <a:extLst>
              <a:ext uri="{FF2B5EF4-FFF2-40B4-BE49-F238E27FC236}">
                <a16:creationId xmlns:a16="http://schemas.microsoft.com/office/drawing/2014/main" id="{D01CCFE0-DBDC-892D-5696-39053078EB62}"/>
              </a:ext>
            </a:extLst>
          </p:cNvPr>
          <p:cNvSpPr txBox="1"/>
          <p:nvPr/>
        </p:nvSpPr>
        <p:spPr>
          <a:xfrm>
            <a:off x="695813" y="1931552"/>
            <a:ext cx="3207765" cy="1384995"/>
          </a:xfrm>
          <a:prstGeom prst="rect">
            <a:avLst/>
          </a:prstGeom>
          <a:noFill/>
        </p:spPr>
        <p:txBody>
          <a:bodyPr wrap="square" rtlCol="0">
            <a:spAutoFit/>
          </a:bodyPr>
          <a:lstStyle/>
          <a:p>
            <a:pPr>
              <a:spcAft>
                <a:spcPts val="1800"/>
              </a:spcAft>
            </a:pPr>
            <a:r>
              <a:rPr 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次の役割を果たす資格のある会員を見極める</a:t>
            </a:r>
          </a:p>
        </p:txBody>
      </p:sp>
      <p:sp>
        <p:nvSpPr>
          <p:cNvPr id="10" name="Headline">
            <a:extLst>
              <a:ext uri="{FF2B5EF4-FFF2-40B4-BE49-F238E27FC236}">
                <a16:creationId xmlns:a16="http://schemas.microsoft.com/office/drawing/2014/main" id="{E15AF50E-E89A-C338-E1B0-DE7B913D2A1C}"/>
              </a:ext>
            </a:extLst>
          </p:cNvPr>
          <p:cNvSpPr txBox="1">
            <a:spLocks/>
          </p:cNvSpPr>
          <p:nvPr/>
        </p:nvSpPr>
        <p:spPr>
          <a:xfrm>
            <a:off x="6547589" y="3151457"/>
            <a:ext cx="4907902" cy="226819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800" b="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地区による支援</a:t>
            </a:r>
          </a:p>
          <a:p>
            <a:r>
              <a:rPr lang="ja-JP" sz="2800" b="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（P.14）</a:t>
            </a:r>
          </a:p>
          <a:p>
            <a:endParaRPr lang="en-US" sz="2800" b="0" kern="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800" b="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クラブ役員メンター</a:t>
            </a:r>
          </a:p>
          <a:p>
            <a:r>
              <a:rPr lang="ja-JP" sz="2800" b="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（P. 15）</a:t>
            </a:r>
          </a:p>
        </p:txBody>
      </p:sp>
    </p:spTree>
    <p:extLst>
      <p:ext uri="{BB962C8B-B14F-4D97-AF65-F5344CB8AC3E}">
        <p14:creationId xmlns:p14="http://schemas.microsoft.com/office/powerpoint/2010/main" val="1904811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31</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914400" y="2514600"/>
            <a:ext cx="5842196"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ja-JP" sz="6000" b="1">
                <a:solidFill>
                  <a:schemeClr val="bg1"/>
                </a:solidFill>
                <a:latin typeface="ＭＳ Ｐゴシック" panose="020B0600070205080204" pitchFamily="50" charset="-128"/>
                <a:ea typeface="ＭＳ Ｐゴシック" panose="020B0600070205080204" pitchFamily="50" charset="-128"/>
                <a:cs typeface="Arial" charset="0"/>
              </a:rPr>
              <a:t>休憩</a:t>
            </a: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Tree>
    <p:extLst>
      <p:ext uri="{BB962C8B-B14F-4D97-AF65-F5344CB8AC3E}">
        <p14:creationId xmlns:p14="http://schemas.microsoft.com/office/powerpoint/2010/main" val="36909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a:latin typeface="ＭＳ Ｐゴシック" panose="020B0600070205080204" pitchFamily="50" charset="-128"/>
                <a:ea typeface="ＭＳ Ｐゴシック" panose="020B0600070205080204" pitchFamily="50" charset="-128"/>
                <a:cs typeface="Arial" charset="0"/>
              </a:rPr>
              <a:t>第4部</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ＭＳ Ｐゴシック" panose="020B0600070205080204" pitchFamily="50" charset="-128"/>
              <a:ea typeface="ＭＳ Ｐゴシック" panose="020B0600070205080204" pitchFamily="50" charset="-128"/>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a:latin typeface="ＭＳ Ｐゴシック" panose="020B0600070205080204" pitchFamily="50" charset="-128"/>
                <a:ea typeface="ＭＳ Ｐゴシック" panose="020B0600070205080204" pitchFamily="50" charset="-128"/>
                <a:cs typeface="Arial" charset="0"/>
              </a:rPr>
              <a:t>クラブ役員研修を企画</a:t>
            </a:r>
          </a:p>
        </p:txBody>
      </p:sp>
    </p:spTree>
    <p:extLst>
      <p:ext uri="{BB962C8B-B14F-4D97-AF65-F5344CB8AC3E}">
        <p14:creationId xmlns:p14="http://schemas.microsoft.com/office/powerpoint/2010/main" val="34757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36450" y="205220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103232" y="1506210"/>
            <a:ext cx="6135768" cy="632533"/>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8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第4部: クラブ役員研修セッションを設計 </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33</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8182528" y="1978048"/>
            <a:ext cx="3756440" cy="3832326"/>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637210" y="2936609"/>
            <a:ext cx="7293810" cy="2585323"/>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ja-JP" sz="1600" b="0" dirty="0">
                <a:solidFill>
                  <a:srgbClr val="002060"/>
                </a:solidFill>
                <a:latin typeface="ＭＳ Ｐゴシック" panose="020B0600070205080204" pitchFamily="50" charset="-128"/>
                <a:ea typeface="ＭＳ Ｐゴシック" panose="020B0600070205080204" pitchFamily="50" charset="-128"/>
              </a:rPr>
              <a:t>研修第1回：</a:t>
            </a:r>
            <a:r>
              <a:rPr lang="ja-JP" sz="1600" dirty="0">
                <a:solidFill>
                  <a:srgbClr val="002060"/>
                </a:solidFill>
                <a:latin typeface="ＭＳ Ｐゴシック" panose="020B0600070205080204" pitchFamily="50" charset="-128"/>
                <a:ea typeface="ＭＳ Ｐゴシック" panose="020B0600070205080204" pitchFamily="50" charset="-128"/>
              </a:rPr>
              <a:t>   さあ、始めよう！</a:t>
            </a:r>
          </a:p>
          <a:p>
            <a:pPr>
              <a:tabLst>
                <a:tab pos="1255713" algn="l"/>
              </a:tabLst>
            </a:pPr>
            <a:r>
              <a:rPr lang="ja-JP" sz="1600" dirty="0">
                <a:solidFill>
                  <a:srgbClr val="002060"/>
                </a:solidFill>
                <a:latin typeface="ＭＳ Ｐゴシック" panose="020B0600070205080204" pitchFamily="50" charset="-128"/>
                <a:ea typeface="ＭＳ Ｐゴシック" panose="020B0600070205080204" pitchFamily="50" charset="-128"/>
              </a:rPr>
              <a:t> </a:t>
            </a:r>
          </a:p>
          <a:p>
            <a:pPr>
              <a:tabLst>
                <a:tab pos="1255713" algn="l"/>
              </a:tabLst>
            </a:pPr>
            <a:r>
              <a:rPr lang="ja-JP" sz="1600" b="0" dirty="0">
                <a:solidFill>
                  <a:srgbClr val="002060"/>
                </a:solidFill>
                <a:latin typeface="ＭＳ Ｐゴシック" panose="020B0600070205080204" pitchFamily="50" charset="-128"/>
                <a:ea typeface="ＭＳ Ｐゴシック" panose="020B0600070205080204" pitchFamily="50" charset="-128"/>
              </a:rPr>
              <a:t>研修第2回：</a:t>
            </a:r>
            <a:r>
              <a:rPr lang="ja-JP" sz="1600" dirty="0">
                <a:solidFill>
                  <a:srgbClr val="002060"/>
                </a:solidFill>
                <a:latin typeface="ＭＳ Ｐゴシック" panose="020B0600070205080204" pitchFamily="50" charset="-128"/>
                <a:ea typeface="ＭＳ Ｐゴシック" panose="020B0600070205080204" pitchFamily="50" charset="-128"/>
              </a:rPr>
              <a:t>   クラブ運営</a:t>
            </a:r>
          </a:p>
          <a:p>
            <a:pPr>
              <a:tabLst>
                <a:tab pos="1255713" algn="l"/>
              </a:tabLst>
            </a:pPr>
            <a:endParaRPr lang="en-US" altLang="en-US" sz="1600" dirty="0">
              <a:solidFill>
                <a:srgbClr val="002060"/>
              </a:solidFill>
              <a:latin typeface="ＭＳ Ｐゴシック" panose="020B0600070205080204" pitchFamily="50" charset="-128"/>
              <a:ea typeface="ＭＳ Ｐゴシック" panose="020B0600070205080204" pitchFamily="50" charset="-128"/>
            </a:endParaRPr>
          </a:p>
          <a:p>
            <a:pPr>
              <a:tabLst>
                <a:tab pos="1255713" algn="l"/>
              </a:tabLst>
            </a:pPr>
            <a:r>
              <a:rPr lang="ja-JP" sz="1600" b="0" dirty="0">
                <a:solidFill>
                  <a:srgbClr val="002060"/>
                </a:solidFill>
                <a:latin typeface="ＭＳ Ｐゴシック" panose="020B0600070205080204" pitchFamily="50" charset="-128"/>
                <a:ea typeface="ＭＳ Ｐゴシック" panose="020B0600070205080204" pitchFamily="50" charset="-128"/>
              </a:rPr>
              <a:t>研修第3回：</a:t>
            </a:r>
            <a:r>
              <a:rPr lang="en-US" altLang="ja-JP" sz="1600" b="0" dirty="0">
                <a:solidFill>
                  <a:srgbClr val="002060"/>
                </a:solidFill>
                <a:latin typeface="ＭＳ Ｐゴシック" panose="020B0600070205080204" pitchFamily="50" charset="-128"/>
                <a:ea typeface="ＭＳ Ｐゴシック" panose="020B0600070205080204" pitchFamily="50" charset="-128"/>
              </a:rPr>
              <a:t>   </a:t>
            </a:r>
            <a:r>
              <a:rPr lang="ja-JP" sz="1600" dirty="0">
                <a:solidFill>
                  <a:srgbClr val="002060"/>
                </a:solidFill>
                <a:latin typeface="ＭＳ Ｐゴシック" panose="020B0600070205080204" pitchFamily="50" charset="-128"/>
                <a:ea typeface="ＭＳ Ｐゴシック" panose="020B0600070205080204" pitchFamily="50" charset="-128"/>
              </a:rPr>
              <a:t>生産的で有意義なクラブ行事を実施</a:t>
            </a:r>
          </a:p>
          <a:p>
            <a:pPr>
              <a:tabLst>
                <a:tab pos="1255713" algn="l"/>
              </a:tabLst>
            </a:pPr>
            <a:endParaRPr lang="en-US" altLang="en-US" sz="1600" dirty="0">
              <a:solidFill>
                <a:srgbClr val="002060"/>
              </a:solidFill>
              <a:latin typeface="ＭＳ Ｐゴシック" panose="020B0600070205080204" pitchFamily="50" charset="-128"/>
              <a:ea typeface="ＭＳ Ｐゴシック" panose="020B0600070205080204" pitchFamily="50" charset="-128"/>
            </a:endParaRPr>
          </a:p>
          <a:p>
            <a:pPr>
              <a:tabLst>
                <a:tab pos="1255713" algn="l"/>
              </a:tabLst>
            </a:pPr>
            <a:r>
              <a:rPr lang="ja-JP" sz="1600" b="0" dirty="0">
                <a:solidFill>
                  <a:srgbClr val="002060"/>
                </a:solidFill>
                <a:latin typeface="ＭＳ Ｐゴシック" panose="020B0600070205080204" pitchFamily="50" charset="-128"/>
                <a:ea typeface="ＭＳ Ｐゴシック" panose="020B0600070205080204" pitchFamily="50" charset="-128"/>
              </a:rPr>
              <a:t>研修第4回： </a:t>
            </a:r>
            <a:r>
              <a:rPr lang="en-US" altLang="ja-JP" sz="1600" b="0" dirty="0">
                <a:solidFill>
                  <a:srgbClr val="002060"/>
                </a:solidFill>
                <a:latin typeface="ＭＳ Ｐゴシック" panose="020B0600070205080204" pitchFamily="50" charset="-128"/>
                <a:ea typeface="ＭＳ Ｐゴシック" panose="020B0600070205080204" pitchFamily="50" charset="-128"/>
              </a:rPr>
              <a:t> </a:t>
            </a:r>
            <a:r>
              <a:rPr lang="ja-JP" sz="1600" b="0" dirty="0">
                <a:solidFill>
                  <a:srgbClr val="002060"/>
                </a:solidFill>
                <a:latin typeface="ＭＳ Ｐゴシック" panose="020B0600070205080204" pitchFamily="50" charset="-128"/>
                <a:ea typeface="ＭＳ Ｐゴシック" panose="020B0600070205080204" pitchFamily="50" charset="-128"/>
              </a:rPr>
              <a:t> </a:t>
            </a:r>
            <a:r>
              <a:rPr lang="ja-JP" sz="1600" dirty="0">
                <a:solidFill>
                  <a:srgbClr val="002060"/>
                </a:solidFill>
                <a:latin typeface="ＭＳ Ｐゴシック" panose="020B0600070205080204" pitchFamily="50" charset="-128"/>
                <a:ea typeface="ＭＳ Ｐゴシック" panose="020B0600070205080204" pitchFamily="50" charset="-128"/>
              </a:rPr>
              <a:t>会員の勧誘と維持の重要性</a:t>
            </a:r>
          </a:p>
          <a:p>
            <a:pPr>
              <a:tabLst>
                <a:tab pos="1255713" algn="l"/>
              </a:tabLst>
            </a:pPr>
            <a:endParaRPr lang="en-US" altLang="en-US" sz="1600" dirty="0">
              <a:solidFill>
                <a:srgbClr val="002060"/>
              </a:solidFill>
              <a:latin typeface="ＭＳ Ｐゴシック" panose="020B0600070205080204" pitchFamily="50" charset="-128"/>
              <a:ea typeface="ＭＳ Ｐゴシック" panose="020B0600070205080204" pitchFamily="50" charset="-128"/>
            </a:endParaRPr>
          </a:p>
          <a:p>
            <a:pPr>
              <a:tabLst>
                <a:tab pos="1255713" algn="l"/>
              </a:tabLst>
            </a:pPr>
            <a:r>
              <a:rPr lang="ja-JP" sz="1600" b="0" dirty="0">
                <a:solidFill>
                  <a:srgbClr val="002060"/>
                </a:solidFill>
                <a:latin typeface="ＭＳ Ｐゴシック" panose="020B0600070205080204" pitchFamily="50" charset="-128"/>
                <a:ea typeface="ＭＳ Ｐゴシック" panose="020B0600070205080204" pitchFamily="50" charset="-128"/>
              </a:rPr>
              <a:t>研修第5回：</a:t>
            </a:r>
            <a:r>
              <a:rPr lang="en-US" altLang="ja-JP" sz="1600" b="0" dirty="0">
                <a:solidFill>
                  <a:srgbClr val="002060"/>
                </a:solidFill>
                <a:latin typeface="ＭＳ Ｐゴシック" panose="020B0600070205080204" pitchFamily="50" charset="-128"/>
                <a:ea typeface="ＭＳ Ｐゴシック" panose="020B0600070205080204" pitchFamily="50" charset="-128"/>
              </a:rPr>
              <a:t> </a:t>
            </a:r>
            <a:r>
              <a:rPr lang="ja-JP" sz="1600" dirty="0">
                <a:solidFill>
                  <a:srgbClr val="002060"/>
                </a:solidFill>
                <a:latin typeface="ＭＳ Ｐゴシック" panose="020B0600070205080204" pitchFamily="50" charset="-128"/>
                <a:ea typeface="ＭＳ Ｐゴシック" panose="020B0600070205080204" pitchFamily="50" charset="-128"/>
              </a:rPr>
              <a:t>  将来への計画と成果の達成</a:t>
            </a:r>
          </a:p>
          <a:p>
            <a:pPr>
              <a:tabLst>
                <a:tab pos="1255713" algn="l"/>
              </a:tabLst>
            </a:pPr>
            <a:endParaRPr lang="en-US" altLang="en-US" sz="1800" dirty="0">
              <a:solidFill>
                <a:srgbClr val="002060"/>
              </a:solidFill>
              <a:latin typeface="ＭＳ Ｐゴシック" panose="020B0600070205080204" pitchFamily="50" charset="-128"/>
              <a:ea typeface="ＭＳ Ｐゴシック" panose="020B0600070205080204" pitchFamily="50" charset="-128"/>
            </a:endParaRPr>
          </a:p>
        </p:txBody>
      </p:sp>
      <p:sp>
        <p:nvSpPr>
          <p:cNvPr id="44" name="Rectangle 43">
            <a:extLst>
              <a:ext uri="{FF2B5EF4-FFF2-40B4-BE49-F238E27FC236}">
                <a16:creationId xmlns:a16="http://schemas.microsoft.com/office/drawing/2014/main" id="{00DF1D3C-41B0-B773-1260-ECDAD08BC3F5}"/>
              </a:ext>
            </a:extLst>
          </p:cNvPr>
          <p:cNvSpPr/>
          <p:nvPr/>
        </p:nvSpPr>
        <p:spPr>
          <a:xfrm>
            <a:off x="3370010" y="6319797"/>
            <a:ext cx="4467704" cy="307777"/>
          </a:xfrm>
          <a:prstGeom prst="rect">
            <a:avLst/>
          </a:prstGeom>
        </p:spPr>
        <p:txBody>
          <a:bodyPr wrap="square">
            <a:spAutoFit/>
          </a:bodyPr>
          <a:lstStyle/>
          <a:p>
            <a:r>
              <a:rPr lang="ja-JP" sz="1400" i="1">
                <a:solidFill>
                  <a:srgbClr val="002060"/>
                </a:solidFill>
                <a:latin typeface="ＭＳ Ｐゴシック" panose="020B0600070205080204" pitchFamily="50" charset="-128"/>
                <a:ea typeface="ＭＳ Ｐゴシック" panose="020B0600070205080204" pitchFamily="50" charset="-128"/>
                <a:cs typeface="Calibri Light" panose="020F0302020204030204" pitchFamily="34" charset="0"/>
              </a:rPr>
              <a:t>各セッションは60分ほどに収める。 </a:t>
            </a:r>
          </a:p>
        </p:txBody>
      </p:sp>
    </p:spTree>
    <p:extLst>
      <p:ext uri="{BB962C8B-B14F-4D97-AF65-F5344CB8AC3E}">
        <p14:creationId xmlns:p14="http://schemas.microsoft.com/office/powerpoint/2010/main" val="272997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34</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376661" cy="37449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研修第1回</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457200" y="2978713"/>
            <a:ext cx="6008914" cy="299288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dirty="0">
                <a:solidFill>
                  <a:schemeClr val="bg1"/>
                </a:solidFill>
                <a:latin typeface="ＭＳ Ｐゴシック" panose="020B0600070205080204" pitchFamily="50" charset="-128"/>
                <a:ea typeface="ＭＳ Ｐゴシック" panose="020B0600070205080204" pitchFamily="50" charset="-128"/>
                <a:cs typeface="Arial" charset="0"/>
              </a:rPr>
              <a:t>ライオンズクラブ国際協会とライオンズクラブ国際財団についての説明 </a:t>
            </a:r>
          </a:p>
          <a:p>
            <a:pPr>
              <a:buSzPct val="120000"/>
            </a:pPr>
            <a:endParaRPr lang="en-US" kern="0" dirty="0">
              <a:solidFill>
                <a:schemeClr val="bg1"/>
              </a:solidFill>
              <a:latin typeface="ＭＳ Ｐゴシック" panose="020B0600070205080204" pitchFamily="50" charset="-128"/>
              <a:ea typeface="ＭＳ Ｐゴシック" panose="020B0600070205080204" pitchFamily="50" charset="-128"/>
              <a:cs typeface="Arial" charset="0"/>
            </a:endParaRPr>
          </a:p>
          <a:p>
            <a:pPr>
              <a:buSzPct val="120000"/>
            </a:pPr>
            <a:r>
              <a:rPr lang="ja-JP" dirty="0">
                <a:solidFill>
                  <a:schemeClr val="bg1"/>
                </a:solidFill>
                <a:latin typeface="ＭＳ Ｐゴシック" panose="020B0600070205080204" pitchFamily="50" charset="-128"/>
                <a:ea typeface="ＭＳ Ｐゴシック" panose="020B0600070205080204" pitchFamily="50" charset="-128"/>
                <a:cs typeface="Arial" charset="0"/>
              </a:rPr>
              <a:t>クラブの責任</a:t>
            </a:r>
          </a:p>
          <a:p>
            <a:pPr>
              <a:buSzPct val="120000"/>
            </a:pPr>
            <a:endParaRPr lang="en-US" kern="0" dirty="0">
              <a:solidFill>
                <a:schemeClr val="bg1"/>
              </a:solidFill>
              <a:latin typeface="ＭＳ Ｐゴシック" panose="020B0600070205080204" pitchFamily="50" charset="-128"/>
              <a:ea typeface="ＭＳ Ｐゴシック" panose="020B0600070205080204" pitchFamily="50" charset="-128"/>
              <a:cs typeface="Arial" charset="0"/>
            </a:endParaRPr>
          </a:p>
          <a:p>
            <a:pPr>
              <a:buSzPct val="120000"/>
            </a:pPr>
            <a:r>
              <a:rPr lang="ja-JP" dirty="0">
                <a:solidFill>
                  <a:schemeClr val="bg1"/>
                </a:solidFill>
                <a:latin typeface="ＭＳ Ｐゴシック" panose="020B0600070205080204" pitchFamily="50" charset="-128"/>
                <a:ea typeface="ＭＳ Ｐゴシック" panose="020B0600070205080204" pitchFamily="50" charset="-128"/>
                <a:cs typeface="Arial" charset="0"/>
              </a:rPr>
              <a:t>チャーターナイト式典</a:t>
            </a:r>
          </a:p>
          <a:p>
            <a:pPr>
              <a:buSzPct val="120000"/>
            </a:pPr>
            <a:endParaRPr lang="en-US" kern="0" dirty="0">
              <a:solidFill>
                <a:schemeClr val="bg1"/>
              </a:solidFill>
              <a:latin typeface="ＭＳ Ｐゴシック" panose="020B0600070205080204" pitchFamily="50" charset="-128"/>
              <a:ea typeface="ＭＳ Ｐゴシック" panose="020B0600070205080204" pitchFamily="50" charset="-128"/>
              <a:cs typeface="Arial" charset="0"/>
            </a:endParaRPr>
          </a:p>
          <a:p>
            <a:pPr>
              <a:buSzPct val="120000"/>
            </a:pPr>
            <a:r>
              <a:rPr lang="ja-JP" dirty="0">
                <a:solidFill>
                  <a:schemeClr val="bg1"/>
                </a:solidFill>
                <a:latin typeface="ＭＳ Ｐゴシック" panose="020B0600070205080204" pitchFamily="50" charset="-128"/>
                <a:ea typeface="ＭＳ Ｐゴシック" panose="020B0600070205080204" pitchFamily="50" charset="-128"/>
                <a:cs typeface="Arial" charset="0"/>
              </a:rPr>
              <a:t>クラブ役員メンター・チームとの顔合わせ </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600" b="1">
                <a:solidFill>
                  <a:schemeClr val="bg1"/>
                </a:solidFill>
                <a:latin typeface="ＭＳ Ｐゴシック" panose="020B0600070205080204" pitchFamily="50" charset="-128"/>
                <a:ea typeface="ＭＳ Ｐゴシック" panose="020B0600070205080204" pitchFamily="50" charset="-128"/>
                <a:cs typeface="Arial" charset="0"/>
              </a:rPr>
              <a:t>さあ、始めよう！</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1033870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35</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35</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375145" y="768942"/>
            <a:ext cx="4431373" cy="114694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000" b="1" dirty="0">
                <a:solidFill>
                  <a:schemeClr val="bg1"/>
                </a:solidFill>
                <a:latin typeface="ＭＳ Ｐゴシック" panose="020B0600070205080204" pitchFamily="50" charset="-128"/>
                <a:ea typeface="ＭＳ Ｐゴシック" panose="020B0600070205080204" pitchFamily="50" charset="-128"/>
                <a:cs typeface="Arial" charset="0"/>
              </a:rPr>
              <a:t>ライオンズクラブ国際協会についての説明 </a:t>
            </a:r>
          </a:p>
          <a:p>
            <a:pPr>
              <a:buSzPct val="120000"/>
            </a:pPr>
            <a:endParaRPr lang="ja-JP" sz="3000" b="1" dirty="0">
              <a:solidFill>
                <a:schemeClr val="bg1"/>
              </a:solidFill>
              <a:latin typeface="ＭＳ Ｐゴシック" panose="020B0600070205080204" pitchFamily="50" charset="-128"/>
              <a:ea typeface="ＭＳ Ｐゴシック" panose="020B0600070205080204" pitchFamily="50" charset="-128"/>
              <a:cs typeface="Arial" charset="0"/>
            </a:endParaRP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a:extLst>
              <a:ext uri="{FF2B5EF4-FFF2-40B4-BE49-F238E27FC236}">
                <a16:creationId xmlns:a16="http://schemas.microsoft.com/office/drawing/2014/main" id="{37CB9478-3923-F6BE-3C47-B177086DD8EA}"/>
              </a:ext>
            </a:extLst>
          </p:cNvPr>
          <p:cNvSpPr/>
          <p:nvPr/>
        </p:nvSpPr>
        <p:spPr>
          <a:xfrm>
            <a:off x="6647211" y="2981442"/>
            <a:ext cx="5486400" cy="3571683"/>
          </a:xfrm>
          <a:prstGeom prst="rect">
            <a:avLst/>
          </a:prstGeom>
        </p:spPr>
        <p:txBody>
          <a:bodyPr wrap="square">
            <a:spAutoFit/>
          </a:bodyPr>
          <a:lstStyle/>
          <a:p>
            <a:pPr>
              <a:lnSpc>
                <a:spcPct val="114000"/>
              </a:lnSpc>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ライオンズとは</a:t>
            </a:r>
          </a:p>
          <a:p>
            <a:pPr>
              <a:lnSpc>
                <a:spcPct val="114000"/>
              </a:lnSpc>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14000"/>
              </a:lnSpc>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所属クラブの歴史</a:t>
            </a:r>
          </a:p>
          <a:p>
            <a:pPr>
              <a:lnSpc>
                <a:spcPct val="114000"/>
              </a:lnSpc>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14000"/>
              </a:lnSpc>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組織構造 </a:t>
            </a:r>
          </a:p>
          <a:p>
            <a:pPr>
              <a:lnSpc>
                <a:spcPct val="114000"/>
              </a:lnSpc>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 地区と複合地区</a:t>
            </a:r>
          </a:p>
          <a:p>
            <a:pPr>
              <a:lnSpc>
                <a:spcPct val="114000"/>
              </a:lnSpc>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14000"/>
              </a:lnSpc>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ライオンズクラブ国際協会の歴史</a:t>
            </a:r>
          </a:p>
          <a:p>
            <a:pPr>
              <a:lnSpc>
                <a:spcPct val="114000"/>
              </a:lnSpc>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14000"/>
              </a:lnSpc>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ライオンズ・インターナショナルの体制と組織 </a:t>
            </a: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リソース：新会員オリエンテーション・ガイド</a:t>
            </a:r>
          </a:p>
        </p:txBody>
      </p:sp>
      <p:pic>
        <p:nvPicPr>
          <p:cNvPr id="4" name="Picture 1">
            <a:extLst>
              <a:ext uri="{FF2B5EF4-FFF2-40B4-BE49-F238E27FC236}">
                <a16:creationId xmlns:a16="http://schemas.microsoft.com/office/drawing/2014/main" id="{35DFB22D-1C38-3334-EA69-CD1B786A2050}"/>
              </a:ext>
            </a:extLst>
          </p:cNvPr>
          <p:cNvPicPr>
            <a:picLocks noChangeAspect="1"/>
          </p:cNvPicPr>
          <p:nvPr/>
        </p:nvPicPr>
        <p:blipFill>
          <a:blip r:embed="rId4"/>
          <a:stretch>
            <a:fillRect/>
          </a:stretch>
        </p:blipFill>
        <p:spPr>
          <a:xfrm>
            <a:off x="1409827" y="1174432"/>
            <a:ext cx="3015046" cy="39029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25759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Rectangle 6">
            <a:extLst>
              <a:ext uri="{FF2B5EF4-FFF2-40B4-BE49-F238E27FC236}">
                <a16:creationId xmlns:a16="http://schemas.microsoft.com/office/drawing/2014/main" id="{85CBABB5-E23F-94DC-745E-05868AEB59F2}"/>
              </a:ext>
            </a:extLst>
          </p:cNvPr>
          <p:cNvSpPr/>
          <p:nvPr/>
        </p:nvSpPr>
        <p:spPr>
          <a:xfrm>
            <a:off x="2097071" y="983560"/>
            <a:ext cx="9171992" cy="561436"/>
          </a:xfrm>
          <a:prstGeom prst="rect">
            <a:avLst/>
          </a:prstGeom>
        </p:spPr>
        <p:txBody>
          <a:bodyPr wrap="square">
            <a:spAutoFit/>
          </a:bodyPr>
          <a:lstStyle/>
          <a:p>
            <a:pPr>
              <a:lnSpc>
                <a:spcPct val="120000"/>
              </a:lnSpc>
            </a:pPr>
            <a:r>
              <a:rPr lang="ja-JP" sz="2800" b="1">
                <a:solidFill>
                  <a:schemeClr val="accent1"/>
                </a:solidFill>
                <a:latin typeface="ＭＳ Ｐゴシック" panose="020B0600070205080204" pitchFamily="50" charset="-128"/>
                <a:ea typeface="ＭＳ Ｐゴシック" panose="020B0600070205080204" pitchFamily="50" charset="-128"/>
                <a:cs typeface="Arial" panose="020B0604020202020204" pitchFamily="34" charset="0"/>
              </a:rPr>
              <a:t>ライオンズクラブ国際財団についての説明 </a:t>
            </a:r>
          </a:p>
        </p:txBody>
      </p:sp>
      <p:pic>
        <p:nvPicPr>
          <p:cNvPr id="10" name="Picture 9" descr="A logo with lions heads and a black background&#10;&#10;Description automatically generated">
            <a:extLst>
              <a:ext uri="{FF2B5EF4-FFF2-40B4-BE49-F238E27FC236}">
                <a16:creationId xmlns:a16="http://schemas.microsoft.com/office/drawing/2014/main" id="{C300DF3F-A21F-7051-D59B-F12E7E4DA509}"/>
              </a:ext>
            </a:extLst>
          </p:cNvPr>
          <p:cNvPicPr>
            <a:picLocks noChangeAspect="1"/>
          </p:cNvPicPr>
          <p:nvPr/>
        </p:nvPicPr>
        <p:blipFill>
          <a:blip r:embed="rId4"/>
          <a:stretch>
            <a:fillRect/>
          </a:stretch>
        </p:blipFill>
        <p:spPr>
          <a:xfrm>
            <a:off x="438822" y="2501883"/>
            <a:ext cx="3581400" cy="2727834"/>
          </a:xfrm>
          <a:prstGeom prst="rect">
            <a:avLst/>
          </a:prstGeom>
        </p:spPr>
      </p:pic>
      <p:sp>
        <p:nvSpPr>
          <p:cNvPr id="6" name="TextBox 5">
            <a:extLst>
              <a:ext uri="{FF2B5EF4-FFF2-40B4-BE49-F238E27FC236}">
                <a16:creationId xmlns:a16="http://schemas.microsoft.com/office/drawing/2014/main" id="{F98CF023-E511-3D90-F496-2A58B6AC34C7}"/>
              </a:ext>
            </a:extLst>
          </p:cNvPr>
          <p:cNvSpPr txBox="1"/>
          <p:nvPr/>
        </p:nvSpPr>
        <p:spPr>
          <a:xfrm>
            <a:off x="5031876" y="2012285"/>
            <a:ext cx="6983661" cy="1200329"/>
          </a:xfrm>
          <a:prstGeom prst="rect">
            <a:avLst/>
          </a:prstGeom>
          <a:noFill/>
        </p:spPr>
        <p:txBody>
          <a:bodyPr wrap="square" rtlCol="0">
            <a:spAutoFit/>
          </a:bodyPr>
          <a:lstStyle/>
          <a:p>
            <a:r>
              <a:rPr 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LCIFの使命：ライオンズクラブ、ボランティア、そしてパートナーが、世界中の人々の暮らしに影響を及ぼす人道奉仕と交付金を通じて、健康と福祉を改善し、地域社会を強化し、恵まれない人々に支援を提供するとともに、平和と国際理解を促進できるよう、力を与える。 </a:t>
            </a:r>
          </a:p>
        </p:txBody>
      </p:sp>
      <p:sp>
        <p:nvSpPr>
          <p:cNvPr id="8" name="TextBox 7">
            <a:extLst>
              <a:ext uri="{FF2B5EF4-FFF2-40B4-BE49-F238E27FC236}">
                <a16:creationId xmlns:a16="http://schemas.microsoft.com/office/drawing/2014/main" id="{8ED9944A-6334-4BE1-3972-E1D3963FAB5B}"/>
              </a:ext>
            </a:extLst>
          </p:cNvPr>
          <p:cNvSpPr txBox="1"/>
          <p:nvPr/>
        </p:nvSpPr>
        <p:spPr>
          <a:xfrm>
            <a:off x="5031876" y="5068989"/>
            <a:ext cx="6826677" cy="923330"/>
          </a:xfrm>
          <a:prstGeom prst="rect">
            <a:avLst/>
          </a:prstGeom>
          <a:noFill/>
        </p:spPr>
        <p:txBody>
          <a:bodyPr wrap="square" rtlCol="0">
            <a:spAutoFit/>
          </a:bodyPr>
          <a:lstStyle/>
          <a:p>
            <a:r>
              <a:rPr lang="ja-JP">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交付金ツールキット：LCIFが提供する交付金の種類に関する詳細と、クラブ、地区、あるいは複合地区が現在または将来どの交付金を利用するとよいかを見つけるためのリソースを提供。 </a:t>
            </a:r>
          </a:p>
        </p:txBody>
      </p:sp>
      <p:sp>
        <p:nvSpPr>
          <p:cNvPr id="9" name="TextBox 8">
            <a:extLst>
              <a:ext uri="{FF2B5EF4-FFF2-40B4-BE49-F238E27FC236}">
                <a16:creationId xmlns:a16="http://schemas.microsoft.com/office/drawing/2014/main" id="{C65601CD-1873-A307-37A8-05A4AAE177F7}"/>
              </a:ext>
            </a:extLst>
          </p:cNvPr>
          <p:cNvSpPr txBox="1"/>
          <p:nvPr/>
        </p:nvSpPr>
        <p:spPr>
          <a:xfrm>
            <a:off x="5105992" y="3970824"/>
            <a:ext cx="5851567" cy="369332"/>
          </a:xfrm>
          <a:prstGeom prst="rect">
            <a:avLst/>
          </a:prstGeom>
          <a:noFill/>
        </p:spPr>
        <p:txBody>
          <a:bodyPr wrap="square" rtlCol="0">
            <a:spAutoFit/>
          </a:bodyPr>
          <a:lstStyle/>
          <a:p>
            <a:r>
              <a:rPr 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LCIF：ストーリー・オブ・ブライド - 奉仕のストーリーを共有</a:t>
            </a:r>
          </a:p>
        </p:txBody>
      </p:sp>
    </p:spTree>
    <p:extLst>
      <p:ext uri="{BB962C8B-B14F-4D97-AF65-F5344CB8AC3E}">
        <p14:creationId xmlns:p14="http://schemas.microsoft.com/office/powerpoint/2010/main" val="2198217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37</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37</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848600" y="717319"/>
            <a:ext cx="4059521" cy="109881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000" b="1">
                <a:solidFill>
                  <a:schemeClr val="bg1"/>
                </a:solidFill>
                <a:latin typeface="ＭＳ Ｐゴシック" panose="020B0600070205080204" pitchFamily="50" charset="-128"/>
                <a:ea typeface="ＭＳ Ｐゴシック" panose="020B0600070205080204" pitchFamily="50" charset="-128"/>
                <a:cs typeface="Arial" charset="0"/>
              </a:rPr>
              <a:t>クラブの責任を理解</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grpSp>
        <p:nvGrpSpPr>
          <p:cNvPr id="6" name="Group 5">
            <a:extLst>
              <a:ext uri="{FF2B5EF4-FFF2-40B4-BE49-F238E27FC236}">
                <a16:creationId xmlns:a16="http://schemas.microsoft.com/office/drawing/2014/main" id="{A82D6833-E764-2B07-F8FF-61246B4D854D}"/>
              </a:ext>
            </a:extLst>
          </p:cNvPr>
          <p:cNvGrpSpPr/>
          <p:nvPr/>
        </p:nvGrpSpPr>
        <p:grpSpPr>
          <a:xfrm>
            <a:off x="1600200" y="378418"/>
            <a:ext cx="2457450" cy="5524500"/>
            <a:chOff x="5473765" y="685800"/>
            <a:chExt cx="2457450" cy="5524500"/>
          </a:xfrm>
          <a:effectLst>
            <a:outerShdw blurRad="63500" sx="102000" sy="102000" algn="ctr" rotWithShape="0">
              <a:srgbClr val="10233F">
                <a:alpha val="40000"/>
              </a:srgbClr>
            </a:outerShdw>
          </a:effectLst>
        </p:grpSpPr>
        <p:pic>
          <p:nvPicPr>
            <p:cNvPr id="10" name="Picture 9">
              <a:extLst>
                <a:ext uri="{FF2B5EF4-FFF2-40B4-BE49-F238E27FC236}">
                  <a16:creationId xmlns:a16="http://schemas.microsoft.com/office/drawing/2014/main" id="{CF8FD2D1-1C1C-278C-1B12-0291C39AA03F}"/>
                </a:ext>
              </a:extLst>
            </p:cNvPr>
            <p:cNvPicPr>
              <a:picLocks noChangeAspect="1"/>
            </p:cNvPicPr>
            <p:nvPr/>
          </p:nvPicPr>
          <p:blipFill>
            <a:blip r:embed="rId4"/>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11" name="Picture 10">
              <a:extLst>
                <a:ext uri="{FF2B5EF4-FFF2-40B4-BE49-F238E27FC236}">
                  <a16:creationId xmlns:a16="http://schemas.microsoft.com/office/drawing/2014/main" id="{C8952183-13F7-1B17-FDC6-E5F0AC0219FD}"/>
                </a:ext>
              </a:extLst>
            </p:cNvPr>
            <p:cNvPicPr>
              <a:picLocks noChangeAspect="1"/>
            </p:cNvPicPr>
            <p:nvPr/>
          </p:nvPicPr>
          <p:blipFill>
            <a:blip r:embed="rId5"/>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改訂された標準版クラブ会則及び付則</a:t>
            </a:r>
          </a:p>
        </p:txBody>
      </p:sp>
      <p:sp>
        <p:nvSpPr>
          <p:cNvPr id="3" name="Rectangle 2">
            <a:extLst>
              <a:ext uri="{FF2B5EF4-FFF2-40B4-BE49-F238E27FC236}">
                <a16:creationId xmlns:a16="http://schemas.microsoft.com/office/drawing/2014/main" id="{07CEBB59-4497-049D-D4E7-518F2CE728C0}"/>
              </a:ext>
            </a:extLst>
          </p:cNvPr>
          <p:cNvSpPr/>
          <p:nvPr/>
        </p:nvSpPr>
        <p:spPr>
          <a:xfrm>
            <a:off x="6258729" y="3087925"/>
            <a:ext cx="5758249" cy="3121880"/>
          </a:xfrm>
          <a:prstGeom prst="rect">
            <a:avLst/>
          </a:prstGeom>
        </p:spPr>
        <p:txBody>
          <a:bodyPr wrap="square">
            <a:spAutoFit/>
          </a:bodyPr>
          <a:lstStyle/>
          <a:p>
            <a:pPr>
              <a:lnSpc>
                <a:spcPct val="114000"/>
              </a:lnSpc>
              <a:spcAft>
                <a:spcPts val="600"/>
              </a:spcAft>
            </a:pP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クラブの基本的な運営指針と、以下のようなその他の役立つ情報が含まれている。</a:t>
            </a:r>
          </a:p>
          <a:p>
            <a:pPr>
              <a:lnSpc>
                <a:spcPct val="114000"/>
              </a:lnSpc>
              <a:spcAft>
                <a:spcPts val="600"/>
              </a:spcAft>
            </a:pPr>
            <a:endParaRPr lang="en-US" altLang="en-US" sz="16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lnSpc>
                <a:spcPct val="114000"/>
              </a:lnSpc>
              <a:spcAft>
                <a:spcPts val="600"/>
              </a:spcAft>
              <a:buFont typeface="Arial" panose="020B0604020202020204" pitchFamily="34" charset="0"/>
              <a:buChar char="•"/>
            </a:pP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使命声明文、スローガン、モットー、目的、 道徳綱領</a:t>
            </a:r>
          </a:p>
          <a:p>
            <a:pPr marL="342900" indent="-342900">
              <a:lnSpc>
                <a:spcPct val="114000"/>
              </a:lnSpc>
              <a:spcAft>
                <a:spcPts val="600"/>
              </a:spcAft>
              <a:buFont typeface="Arial" panose="020B0604020202020204" pitchFamily="34" charset="0"/>
              <a:buChar char="•"/>
            </a:pP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会員種別</a:t>
            </a:r>
          </a:p>
          <a:p>
            <a:pPr marL="342900" indent="-342900">
              <a:lnSpc>
                <a:spcPct val="114000"/>
              </a:lnSpc>
              <a:spcAft>
                <a:spcPts val="600"/>
              </a:spcAft>
              <a:buFont typeface="Arial" panose="020B0604020202020204" pitchFamily="34" charset="0"/>
              <a:buChar char="•"/>
            </a:pP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入会金</a:t>
            </a:r>
            <a:r>
              <a:rPr lang="ja-JP" altLang="en-US"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およ</a:t>
            </a: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び会費</a:t>
            </a:r>
          </a:p>
          <a:p>
            <a:pPr marL="342900" indent="-342900">
              <a:lnSpc>
                <a:spcPct val="114000"/>
              </a:lnSpc>
              <a:spcAft>
                <a:spcPts val="600"/>
              </a:spcAft>
              <a:buFont typeface="Arial" panose="020B0604020202020204" pitchFamily="34" charset="0"/>
              <a:buChar char="•"/>
            </a:pP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資金の管理</a:t>
            </a:r>
          </a:p>
          <a:p>
            <a:pPr marL="342900" indent="-342900">
              <a:lnSpc>
                <a:spcPct val="114000"/>
              </a:lnSpc>
              <a:spcAft>
                <a:spcPts val="600"/>
              </a:spcAft>
              <a:buFont typeface="Arial" panose="020B0604020202020204" pitchFamily="34" charset="0"/>
              <a:buChar char="•"/>
            </a:pP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例会と定足数 </a:t>
            </a:r>
          </a:p>
          <a:p>
            <a:pPr marL="342900" indent="-342900">
              <a:lnSpc>
                <a:spcPct val="114000"/>
              </a:lnSpc>
              <a:spcAft>
                <a:spcPts val="600"/>
              </a:spcAft>
              <a:buFont typeface="Arial" panose="020B0604020202020204" pitchFamily="34" charset="0"/>
              <a:buChar char="•"/>
            </a:pP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選挙</a:t>
            </a:r>
          </a:p>
        </p:txBody>
      </p:sp>
    </p:spTree>
    <p:extLst>
      <p:ext uri="{BB962C8B-B14F-4D97-AF65-F5344CB8AC3E}">
        <p14:creationId xmlns:p14="http://schemas.microsoft.com/office/powerpoint/2010/main" val="2509132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38</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38</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278558" y="1053762"/>
            <a:ext cx="2944512" cy="6234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000" b="1">
                <a:solidFill>
                  <a:schemeClr val="bg1"/>
                </a:solidFill>
                <a:latin typeface="ＭＳ Ｐゴシック" panose="020B0600070205080204" pitchFamily="50" charset="-128"/>
                <a:ea typeface="ＭＳ Ｐゴシック" panose="020B0600070205080204" pitchFamily="50" charset="-128"/>
                <a:cs typeface="Arial" charset="0"/>
              </a:rPr>
              <a:t>チャーターナイト</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リソース：チャーターナイト企画ガイド</a:t>
            </a:r>
          </a:p>
        </p:txBody>
      </p:sp>
      <p:sp>
        <p:nvSpPr>
          <p:cNvPr id="6" name="TextBox 5">
            <a:extLst>
              <a:ext uri="{FF2B5EF4-FFF2-40B4-BE49-F238E27FC236}">
                <a16:creationId xmlns:a16="http://schemas.microsoft.com/office/drawing/2014/main" id="{A460216D-2123-CEEF-9F52-9F5DC002A90F}"/>
              </a:ext>
            </a:extLst>
          </p:cNvPr>
          <p:cNvSpPr txBox="1"/>
          <p:nvPr/>
        </p:nvSpPr>
        <p:spPr>
          <a:xfrm>
            <a:off x="6273623" y="2951043"/>
            <a:ext cx="5532895" cy="2420856"/>
          </a:xfrm>
          <a:prstGeom prst="rect">
            <a:avLst/>
          </a:prstGeom>
          <a:noFill/>
        </p:spPr>
        <p:txBody>
          <a:bodyPr wrap="square" rtlCol="0">
            <a:spAutoFit/>
          </a:bodyPr>
          <a:lstStyle/>
          <a:p>
            <a:pPr>
              <a:lnSpc>
                <a:spcPct val="150000"/>
              </a:lnSpc>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チャーターナイト・チェックリストを使ってイベントを計画</a:t>
            </a:r>
          </a:p>
          <a:p>
            <a:pPr>
              <a:lnSpc>
                <a:spcPct val="150000"/>
              </a:lnSpc>
            </a:pPr>
            <a:endParaRPr lang="en-US" altLang="en-US" sz="12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50000"/>
              </a:lnSpc>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紹介のエチケット</a:t>
            </a:r>
          </a:p>
          <a:p>
            <a:pPr>
              <a:lnSpc>
                <a:spcPct val="150000"/>
              </a:lnSpc>
            </a:pPr>
            <a:endParaRPr lang="en-US" altLang="en-US" sz="12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nSpc>
                <a:spcPct val="150000"/>
              </a:lnSpc>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旅行の手配</a:t>
            </a:r>
          </a:p>
        </p:txBody>
      </p:sp>
      <p:sp>
        <p:nvSpPr>
          <p:cNvPr id="10" name="Rectangle 9">
            <a:extLst>
              <a:ext uri="{FF2B5EF4-FFF2-40B4-BE49-F238E27FC236}">
                <a16:creationId xmlns:a16="http://schemas.microsoft.com/office/drawing/2014/main" id="{2BE554E9-C418-6427-BE91-C8EAC4030021}"/>
              </a:ext>
            </a:extLst>
          </p:cNvPr>
          <p:cNvSpPr/>
          <p:nvPr/>
        </p:nvSpPr>
        <p:spPr>
          <a:xfrm>
            <a:off x="6273623" y="5766726"/>
            <a:ext cx="5263534" cy="646331"/>
          </a:xfrm>
          <a:prstGeom prst="rect">
            <a:avLst/>
          </a:prstGeom>
        </p:spPr>
        <p:txBody>
          <a:bodyPr wrap="square">
            <a:spAutoFit/>
          </a:bodyPr>
          <a:lstStyle/>
          <a:p>
            <a:pPr algn="ctr"/>
            <a:r>
              <a:rPr lang="ja-JP"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スポンサークラブと地区は、新クラブがイベントを企画できるよう支援する。 </a:t>
            </a:r>
          </a:p>
        </p:txBody>
      </p:sp>
      <p:pic>
        <p:nvPicPr>
          <p:cNvPr id="3" name="Picture 3">
            <a:extLst>
              <a:ext uri="{FF2B5EF4-FFF2-40B4-BE49-F238E27FC236}">
                <a16:creationId xmlns:a16="http://schemas.microsoft.com/office/drawing/2014/main" id="{CECA618A-C8DD-8E13-3783-ABBB77C1971D}"/>
              </a:ext>
            </a:extLst>
          </p:cNvPr>
          <p:cNvPicPr>
            <a:picLocks noChangeAspect="1"/>
          </p:cNvPicPr>
          <p:nvPr/>
        </p:nvPicPr>
        <p:blipFill>
          <a:blip r:embed="rId4"/>
          <a:stretch>
            <a:fillRect/>
          </a:stretch>
        </p:blipFill>
        <p:spPr>
          <a:xfrm>
            <a:off x="848464" y="1042130"/>
            <a:ext cx="3473203" cy="45120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6408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39</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822" y="1070378"/>
            <a:ext cx="10272721" cy="618464"/>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6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クラブ役員メンター・チームとの顔合わせ </a:t>
            </a:r>
          </a:p>
          <a:p>
            <a:endParaRPr lang="en-US" altLang="en-US" sz="1000" kern="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TextBox 6">
            <a:extLst>
              <a:ext uri="{FF2B5EF4-FFF2-40B4-BE49-F238E27FC236}">
                <a16:creationId xmlns:a16="http://schemas.microsoft.com/office/drawing/2014/main" id="{97E94A45-1377-8EB7-7801-A4A33685CBC7}"/>
              </a:ext>
            </a:extLst>
          </p:cNvPr>
          <p:cNvSpPr txBox="1"/>
          <p:nvPr/>
        </p:nvSpPr>
        <p:spPr>
          <a:xfrm>
            <a:off x="745171" y="2165423"/>
            <a:ext cx="6711919" cy="4077722"/>
          </a:xfrm>
          <a:prstGeom prst="rect">
            <a:avLst/>
          </a:prstGeom>
          <a:noFill/>
        </p:spPr>
        <p:txBody>
          <a:bodyPr wrap="square" rtlCol="0">
            <a:spAutoFit/>
          </a:bodyPr>
          <a:lstStyle/>
          <a:p>
            <a:pPr lvl="0">
              <a:lnSpc>
                <a:spcPct val="114000"/>
              </a:lnSpc>
              <a:spcAft>
                <a:spcPts val="600"/>
              </a:spcAft>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クラブ役員にそれぞれのクラブ役員メンターを紹介する。 </a:t>
            </a:r>
          </a:p>
          <a:p>
            <a:pPr indent="-285750">
              <a:lnSpc>
                <a:spcPct val="114000"/>
              </a:lnSpc>
              <a:spcAft>
                <a:spcPts val="600"/>
              </a:spcAft>
              <a:buFont typeface="Arial" panose="020B0604020202020204" pitchFamily="34" charset="0"/>
              <a:buChar char="•"/>
            </a:pPr>
            <a:endParaRPr lang="en-US" sz="2000" kern="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lnSpc>
                <a:spcPct val="114000"/>
              </a:lnSpc>
              <a:spcAft>
                <a:spcPts val="600"/>
              </a:spcAft>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各役員のメンターには、現在同じ役職を務めているライオンがなるべき。</a:t>
            </a:r>
          </a:p>
          <a:p>
            <a:pPr indent="-285750">
              <a:lnSpc>
                <a:spcPct val="114000"/>
              </a:lnSpc>
              <a:spcAft>
                <a:spcPts val="600"/>
              </a:spcAft>
              <a:buFont typeface="Arial" panose="020B0604020202020204" pitchFamily="34" charset="0"/>
              <a:buChar char="•"/>
            </a:pPr>
            <a:endParaRPr lang="en-US" sz="2000" kern="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lnSpc>
                <a:spcPct val="114000"/>
              </a:lnSpc>
              <a:spcAft>
                <a:spcPts val="600"/>
              </a:spcAft>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メンターは、経験と時間があり、新役員とのやり取り／研修を効果的に行える人物であるべき。 </a:t>
            </a:r>
          </a:p>
          <a:p>
            <a:pPr lvl="0">
              <a:lnSpc>
                <a:spcPct val="114000"/>
              </a:lnSpc>
              <a:spcAft>
                <a:spcPts val="600"/>
              </a:spcAft>
            </a:pPr>
            <a:endParaRPr lang="en-US" altLang="en-US" sz="2000" kern="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lnSpc>
                <a:spcPct val="114000"/>
              </a:lnSpc>
              <a:spcAft>
                <a:spcPts val="600"/>
              </a:spcAft>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各ペアに各役職のチェックリストを渡して目を通させる（P. 28～34を参照）。</a:t>
            </a:r>
          </a:p>
        </p:txBody>
      </p:sp>
      <p:grpSp>
        <p:nvGrpSpPr>
          <p:cNvPr id="8" name="Group 7">
            <a:extLst>
              <a:ext uri="{FF2B5EF4-FFF2-40B4-BE49-F238E27FC236}">
                <a16:creationId xmlns:a16="http://schemas.microsoft.com/office/drawing/2014/main" id="{141A8C66-E02D-4B30-D866-01650BE9274F}"/>
              </a:ext>
            </a:extLst>
          </p:cNvPr>
          <p:cNvGrpSpPr/>
          <p:nvPr/>
        </p:nvGrpSpPr>
        <p:grpSpPr>
          <a:xfrm>
            <a:off x="8969154" y="2974317"/>
            <a:ext cx="2655909" cy="2813305"/>
            <a:chOff x="9102812" y="1479623"/>
            <a:chExt cx="2655909" cy="2813305"/>
          </a:xfrm>
        </p:grpSpPr>
        <p:pic>
          <p:nvPicPr>
            <p:cNvPr id="10" name="Picture 9">
              <a:extLst>
                <a:ext uri="{FF2B5EF4-FFF2-40B4-BE49-F238E27FC236}">
                  <a16:creationId xmlns:a16="http://schemas.microsoft.com/office/drawing/2014/main" id="{97E9ABDE-E01A-C4DF-504C-0F3D9A4B1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102812" y="1904922"/>
              <a:ext cx="917197" cy="137160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C708200-7DFE-AB44-7E5D-BFDFE17F0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10771" y="2920874"/>
              <a:ext cx="878541" cy="13716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9D23FC1-1273-83FE-1511-D7D487AB0DF0}"/>
                </a:ext>
              </a:extLst>
            </p:cNvPr>
            <p:cNvPicPr>
              <a:picLocks noChangeAspect="1"/>
            </p:cNvPicPr>
            <p:nvPr/>
          </p:nvPicPr>
          <p:blipFill rotWithShape="1">
            <a:blip r:embed="rId6">
              <a:extLst>
                <a:ext uri="{28A0092B-C50C-407E-A947-70E740481C1C}">
                  <a14:useLocalDpi xmlns:a14="http://schemas.microsoft.com/office/drawing/2010/main" val="0"/>
                </a:ext>
              </a:extLst>
            </a:blip>
            <a:srcRect l="8598" r="20634" b="38706"/>
            <a:stretch/>
          </p:blipFill>
          <p:spPr>
            <a:xfrm>
              <a:off x="10709456" y="1884591"/>
              <a:ext cx="1049265" cy="139193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0862042-B94C-7CF7-94C3-01DD753AB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806" y="1479623"/>
              <a:ext cx="904677" cy="13716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77F0484-859D-FB86-9962-A621BFAB9F6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9943101" y="2606263"/>
              <a:ext cx="916641" cy="13716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CD7D3B3-1BB7-7EED-E2BE-696241AF61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1312" y="2921328"/>
              <a:ext cx="934767" cy="13716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2224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5" name="Yellow Bar">
            <a:extLst>
              <a:ext uri="{FF2B5EF4-FFF2-40B4-BE49-F238E27FC236}">
                <a16:creationId xmlns:a16="http://schemas.microsoft.com/office/drawing/2014/main" id="{0AEB90EB-4F2F-EC40-8CDF-8BA22917BE30}"/>
              </a:ext>
            </a:extLst>
          </p:cNvPr>
          <p:cNvSpPr/>
          <p:nvPr/>
        </p:nvSpPr>
        <p:spPr>
          <a:xfrm>
            <a:off x="4632198" y="1766155"/>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9" name="Headline">
            <a:extLst>
              <a:ext uri="{FF2B5EF4-FFF2-40B4-BE49-F238E27FC236}">
                <a16:creationId xmlns:a16="http://schemas.microsoft.com/office/drawing/2014/main" id="{91957B8B-8885-E867-F079-36829560A478}"/>
              </a:ext>
            </a:extLst>
          </p:cNvPr>
          <p:cNvSpPr txBox="1">
            <a:spLocks/>
          </p:cNvSpPr>
          <p:nvPr/>
        </p:nvSpPr>
        <p:spPr>
          <a:xfrm>
            <a:off x="897558" y="1126075"/>
            <a:ext cx="10521093" cy="58730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ja-JP" sz="3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クラブを成功に導く6つの要素</a:t>
            </a:r>
          </a:p>
        </p:txBody>
      </p:sp>
      <p:sp>
        <p:nvSpPr>
          <p:cNvPr id="2" name="Background - Solid">
            <a:extLst>
              <a:ext uri="{FF2B5EF4-FFF2-40B4-BE49-F238E27FC236}">
                <a16:creationId xmlns:a16="http://schemas.microsoft.com/office/drawing/2014/main" id="{EC7E90DB-B1B5-FEBC-30C9-D7ADA059F292}"/>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Background - Solid">
            <a:extLst>
              <a:ext uri="{FF2B5EF4-FFF2-40B4-BE49-F238E27FC236}">
                <a16:creationId xmlns:a16="http://schemas.microsoft.com/office/drawing/2014/main" id="{26C9493D-B927-21D3-4B4F-86EA848474B2}"/>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3" name="Picture 12">
            <a:extLst>
              <a:ext uri="{FF2B5EF4-FFF2-40B4-BE49-F238E27FC236}">
                <a16:creationId xmlns:a16="http://schemas.microsoft.com/office/drawing/2014/main" id="{53A347C5-C612-CD50-3B55-A2859A72DCE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TextBox 5">
            <a:extLst>
              <a:ext uri="{FF2B5EF4-FFF2-40B4-BE49-F238E27FC236}">
                <a16:creationId xmlns:a16="http://schemas.microsoft.com/office/drawing/2014/main" id="{DC008C24-E058-C7B4-06D0-A6DCB354D254}"/>
              </a:ext>
            </a:extLst>
          </p:cNvPr>
          <p:cNvSpPr txBox="1"/>
          <p:nvPr/>
        </p:nvSpPr>
        <p:spPr>
          <a:xfrm>
            <a:off x="1110626" y="2197465"/>
            <a:ext cx="10534159" cy="3754874"/>
          </a:xfrm>
          <a:prstGeom prst="rect">
            <a:avLst/>
          </a:prstGeom>
          <a:noFill/>
        </p:spPr>
        <p:txBody>
          <a:bodyPr wrap="square" rtlCol="0">
            <a:spAutoFit/>
          </a:bodyPr>
          <a:lstStyle/>
          <a:p>
            <a:pPr algn="ctr"/>
            <a:endParaRPr lang="en-US"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457200" indent="-457200">
              <a:buAutoNum type="arabicPeriod"/>
            </a:pPr>
            <a:r>
              <a:rPr lang="ja-JP"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クラブの会員が各自にとって意味のある奉仕事業を行っている。</a:t>
            </a:r>
          </a:p>
          <a:p>
            <a:endParaRPr 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457200" indent="-457200">
              <a:buAutoNum type="arabicPeriod" startAt="2"/>
            </a:pPr>
            <a:r>
              <a:rPr lang="ja-JP"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クラブは会員純増を達成しており、新会員を入会直後から活動に参加させている。</a:t>
            </a:r>
          </a:p>
          <a:p>
            <a:endParaRPr 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457200" indent="-457200">
              <a:buAutoNum type="arabicPeriod" startAt="3"/>
            </a:pPr>
            <a:r>
              <a:rPr lang="ja-JP"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クラブは会員と一般の人々に効果的に情報を伝達している。 </a:t>
            </a:r>
          </a:p>
          <a:p>
            <a:endParaRPr 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457200" indent="-457200">
              <a:buAutoNum type="arabicPeriod" startAt="4"/>
            </a:pPr>
            <a:r>
              <a:rPr lang="ja-JP"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クラブ行事が定期的に開かれており、その内容は意義深く充実している。   </a:t>
            </a:r>
          </a:p>
          <a:p>
            <a:pPr marL="457200" indent="-457200">
              <a:buAutoNum type="arabicPeriod" startAt="4"/>
            </a:pPr>
            <a:endParaRPr 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457200" indent="-457200">
              <a:buAutoNum type="arabicPeriod" startAt="4"/>
            </a:pPr>
            <a:r>
              <a:rPr lang="ja-JP"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クラブ役員がゾーンや地区のリーダー研修に出席している。 </a:t>
            </a:r>
          </a:p>
          <a:p>
            <a:pPr marL="457200" indent="-457200">
              <a:buAutoNum type="arabicPeriod" startAt="4"/>
            </a:pPr>
            <a:endParaRPr 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457200" indent="-457200">
              <a:buAutoNum type="arabicPeriod" startAt="4"/>
            </a:pPr>
            <a:r>
              <a:rPr lang="ja-JP"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クラブはグッドスタンディングにあり、定期的に報告を行っている。</a:t>
            </a:r>
          </a:p>
        </p:txBody>
      </p:sp>
    </p:spTree>
    <p:extLst>
      <p:ext uri="{BB962C8B-B14F-4D97-AF65-F5344CB8AC3E}">
        <p14:creationId xmlns:p14="http://schemas.microsoft.com/office/powerpoint/2010/main" val="3886169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40</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965905" y="1042577"/>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研修第１回の主な目標</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練習問題7 – P. 18</a:t>
            </a:r>
          </a:p>
        </p:txBody>
      </p:sp>
      <p:sp>
        <p:nvSpPr>
          <p:cNvPr id="5" name="TextBox 4">
            <a:extLst>
              <a:ext uri="{FF2B5EF4-FFF2-40B4-BE49-F238E27FC236}">
                <a16:creationId xmlns:a16="http://schemas.microsoft.com/office/drawing/2014/main" id="{D01CCFE0-DBDC-892D-5696-39053078EB62}"/>
              </a:ext>
            </a:extLst>
          </p:cNvPr>
          <p:cNvSpPr txBox="1"/>
          <p:nvPr/>
        </p:nvSpPr>
        <p:spPr>
          <a:xfrm>
            <a:off x="695813" y="1931552"/>
            <a:ext cx="3318171" cy="1384995"/>
          </a:xfrm>
          <a:prstGeom prst="rect">
            <a:avLst/>
          </a:prstGeom>
          <a:noFill/>
        </p:spPr>
        <p:txBody>
          <a:bodyPr wrap="square" rtlCol="0">
            <a:spAutoFit/>
          </a:bodyPr>
          <a:lstStyle/>
          <a:p>
            <a:r>
              <a:rPr 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研修第1回では</a:t>
            </a:r>
            <a:endParaRPr lang="en-US" alt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国際協会について</a:t>
            </a:r>
            <a:endParaRPr lang="en-US" alt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概観</a:t>
            </a: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5476326" cy="2246769"/>
          </a:xfrm>
          <a:prstGeom prst="rect">
            <a:avLst/>
          </a:prstGeom>
          <a:noFill/>
        </p:spPr>
        <p:txBody>
          <a:bodyPr wrap="square" rtlCol="0">
            <a:spAutoFit/>
          </a:bodyPr>
          <a:lstStyle/>
          <a:p>
            <a:pPr lvl="0"/>
            <a:r>
              <a:rPr lang="ja-JP" sz="2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それが重要なのはなぜでしょうか？</a:t>
            </a:r>
          </a:p>
          <a:p>
            <a:endParaRPr lang="en-US" sz="2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r>
              <a:rPr lang="ja-JP" sz="2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研修第１回の最も重要な目標は何でしょうか？</a:t>
            </a:r>
            <a:r>
              <a:rPr lang="ja-JP" altLang="en-US" sz="2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　</a:t>
            </a:r>
            <a:r>
              <a:rPr lang="ja-JP" sz="28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各自の考えで3つ挙げてください。 </a:t>
            </a:r>
          </a:p>
        </p:txBody>
      </p:sp>
    </p:spTree>
    <p:extLst>
      <p:ext uri="{BB962C8B-B14F-4D97-AF65-F5344CB8AC3E}">
        <p14:creationId xmlns:p14="http://schemas.microsoft.com/office/powerpoint/2010/main" val="1164745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41</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研修第2回</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41176" y="3429000"/>
            <a:ext cx="5985164" cy="24384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dirty="0">
                <a:solidFill>
                  <a:schemeClr val="bg1"/>
                </a:solidFill>
                <a:latin typeface="ＭＳ Ｐゴシック" panose="020B0600070205080204" pitchFamily="50" charset="-128"/>
                <a:ea typeface="ＭＳ Ｐゴシック" panose="020B0600070205080204" pitchFamily="50" charset="-128"/>
                <a:cs typeface="Arial" charset="0"/>
              </a:rPr>
              <a:t>役員の役割とクラブ役員メンター・チームとの顔合わせについて確認する</a:t>
            </a:r>
          </a:p>
          <a:p>
            <a:pPr>
              <a:buSzPct val="120000"/>
            </a:pPr>
            <a:endParaRPr lang="en-US" kern="0" dirty="0">
              <a:solidFill>
                <a:schemeClr val="bg1"/>
              </a:solidFill>
              <a:latin typeface="ＭＳ Ｐゴシック" panose="020B0600070205080204" pitchFamily="50" charset="-128"/>
              <a:ea typeface="ＭＳ Ｐゴシック" panose="020B0600070205080204" pitchFamily="50" charset="-128"/>
              <a:cs typeface="Arial" charset="0"/>
            </a:endParaRPr>
          </a:p>
          <a:p>
            <a:pPr>
              <a:buSzPct val="120000"/>
            </a:pPr>
            <a:endParaRPr lang="en-US" kern="0" dirty="0">
              <a:solidFill>
                <a:schemeClr val="bg1"/>
              </a:solidFill>
              <a:latin typeface="ＭＳ Ｐゴシック" panose="020B0600070205080204" pitchFamily="50" charset="-128"/>
              <a:ea typeface="ＭＳ Ｐゴシック" panose="020B0600070205080204" pitchFamily="50" charset="-128"/>
              <a:cs typeface="Arial" charset="0"/>
            </a:endParaRPr>
          </a:p>
          <a:p>
            <a:pPr>
              <a:buSzPct val="120000"/>
            </a:pPr>
            <a:r>
              <a:rPr lang="ja-JP" dirty="0">
                <a:solidFill>
                  <a:schemeClr val="bg1"/>
                </a:solidFill>
                <a:latin typeface="ＭＳ Ｐゴシック" panose="020B0600070205080204" pitchFamily="50" charset="-128"/>
                <a:ea typeface="ＭＳ Ｐゴシック" panose="020B0600070205080204" pitchFamily="50" charset="-128"/>
                <a:cs typeface="Arial" charset="0"/>
              </a:rPr>
              <a:t>計画立案、チームワーク、コミュニケーションの概念を新役員に強調する。 </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7392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600" b="1">
                <a:solidFill>
                  <a:schemeClr val="bg1"/>
                </a:solidFill>
                <a:latin typeface="ＭＳ Ｐゴシック" panose="020B0600070205080204" pitchFamily="50" charset="-128"/>
                <a:ea typeface="ＭＳ Ｐゴシック" panose="020B0600070205080204" pitchFamily="50" charset="-128"/>
                <a:cs typeface="Arial" charset="0"/>
              </a:rPr>
              <a:t>クラブ運営</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3578620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42</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42</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20006" y="708327"/>
            <a:ext cx="3374470" cy="97743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000" b="1">
                <a:solidFill>
                  <a:schemeClr val="bg1"/>
                </a:solidFill>
                <a:latin typeface="ＭＳ Ｐゴシック" panose="020B0600070205080204" pitchFamily="50" charset="-128"/>
                <a:ea typeface="ＭＳ Ｐゴシック" panose="020B0600070205080204" pitchFamily="50" charset="-128"/>
                <a:cs typeface="Arial" charset="0"/>
              </a:rPr>
              <a:t>クラブ役員の責任</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リソース：クラブ役員Eブック</a:t>
            </a:r>
          </a:p>
        </p:txBody>
      </p:sp>
      <p:sp>
        <p:nvSpPr>
          <p:cNvPr id="11" name="TextBox 10">
            <a:extLst>
              <a:ext uri="{FF2B5EF4-FFF2-40B4-BE49-F238E27FC236}">
                <a16:creationId xmlns:a16="http://schemas.microsoft.com/office/drawing/2014/main" id="{CC2DFBA9-4AF7-A163-188E-796B55BC8F2B}"/>
              </a:ext>
            </a:extLst>
          </p:cNvPr>
          <p:cNvSpPr txBox="1"/>
          <p:nvPr/>
        </p:nvSpPr>
        <p:spPr>
          <a:xfrm>
            <a:off x="6193224" y="3447558"/>
            <a:ext cx="5301252" cy="2800767"/>
          </a:xfrm>
          <a:prstGeom prst="rect">
            <a:avLst/>
          </a:prstGeom>
          <a:noFill/>
        </p:spPr>
        <p:txBody>
          <a:bodyPr wrap="square" rtlCol="0">
            <a:spAutoFit/>
          </a:bodyPr>
          <a:lstStyle/>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各クラブ役員の重要な役割を説明。</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適宜地域に合わせて変更。</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各役員専用のウェブページ。</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役職別の細かい情報に関しては、各メンターが継続的に指導していく。</a:t>
            </a:r>
          </a:p>
          <a:p>
            <a:pPr lvl="0"/>
            <a:endParaRPr lang="en-US" sz="1600" b="1" dirty="0">
              <a:solidFill>
                <a:srgbClr val="00338D"/>
              </a:solidFill>
              <a:latin typeface="ＭＳ Ｐゴシック" panose="020B0600070205080204" pitchFamily="50" charset="-128"/>
              <a:ea typeface="ＭＳ Ｐゴシック" panose="020B0600070205080204" pitchFamily="50" charset="-128"/>
              <a:cs typeface="Arial" charset="0"/>
            </a:endParaRPr>
          </a:p>
        </p:txBody>
      </p:sp>
      <p:pic>
        <p:nvPicPr>
          <p:cNvPr id="6" name="Picture 5">
            <a:extLst>
              <a:ext uri="{FF2B5EF4-FFF2-40B4-BE49-F238E27FC236}">
                <a16:creationId xmlns:a16="http://schemas.microsoft.com/office/drawing/2014/main" id="{FFE8EFA6-3075-4CA8-D56D-1362D3502053}"/>
              </a:ext>
            </a:extLst>
          </p:cNvPr>
          <p:cNvPicPr>
            <a:picLocks noChangeAspect="1"/>
          </p:cNvPicPr>
          <p:nvPr/>
        </p:nvPicPr>
        <p:blipFill>
          <a:blip r:embed="rId4"/>
          <a:stretch>
            <a:fillRect/>
          </a:stretch>
        </p:blipFill>
        <p:spPr>
          <a:xfrm>
            <a:off x="943634" y="982036"/>
            <a:ext cx="3439946" cy="4468150"/>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3748565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74E0454B-4DE2-BD70-9055-BF63274D0B72}"/>
              </a:ext>
            </a:extLst>
          </p:cNvPr>
          <p:cNvSpPr/>
          <p:nvPr/>
        </p:nvSpPr>
        <p:spPr>
          <a:xfrm>
            <a:off x="0" y="0"/>
            <a:ext cx="12192000" cy="6858000"/>
          </a:xfrm>
          <a:prstGeom prst="rect">
            <a:avLst/>
          </a:prstGeom>
          <a:gradFill flip="none" rotWithShape="1">
            <a:gsLst>
              <a:gs pos="100000">
                <a:srgbClr val="7A2582"/>
              </a:gs>
              <a:gs pos="2000">
                <a:srgbClr val="00338D"/>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grpSp>
        <p:nvGrpSpPr>
          <p:cNvPr id="29" name="Group 28">
            <a:extLst>
              <a:ext uri="{FF2B5EF4-FFF2-40B4-BE49-F238E27FC236}">
                <a16:creationId xmlns:a16="http://schemas.microsoft.com/office/drawing/2014/main" id="{F597BE9A-F3E3-E837-0CDC-D15F2FF5FBBB}"/>
              </a:ext>
            </a:extLst>
          </p:cNvPr>
          <p:cNvGrpSpPr/>
          <p:nvPr/>
        </p:nvGrpSpPr>
        <p:grpSpPr>
          <a:xfrm>
            <a:off x="0" y="-5939"/>
            <a:ext cx="6864419" cy="6858000"/>
            <a:chOff x="-6419" y="0"/>
            <a:chExt cx="6864419" cy="6858000"/>
          </a:xfrm>
        </p:grpSpPr>
        <p:sp>
          <p:nvSpPr>
            <p:cNvPr id="30" name="Graphic 2">
              <a:extLst>
                <a:ext uri="{FF2B5EF4-FFF2-40B4-BE49-F238E27FC236}">
                  <a16:creationId xmlns:a16="http://schemas.microsoft.com/office/drawing/2014/main" id="{73146458-387A-212F-5144-D4A577F1650B}"/>
                </a:ext>
              </a:extLst>
            </p:cNvPr>
            <p:cNvSpPr/>
            <p:nvPr/>
          </p:nvSpPr>
          <p:spPr>
            <a:xfrm>
              <a:off x="0"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1" name="Graphic 3">
              <a:extLst>
                <a:ext uri="{FF2B5EF4-FFF2-40B4-BE49-F238E27FC236}">
                  <a16:creationId xmlns:a16="http://schemas.microsoft.com/office/drawing/2014/main" id="{E4BE1180-32E7-AFA0-5837-171707BA7A4A}"/>
                </a:ext>
              </a:extLst>
            </p:cNvPr>
            <p:cNvSpPr/>
            <p:nvPr/>
          </p:nvSpPr>
          <p:spPr>
            <a:xfrm rot="10800000">
              <a:off x="-6419" y="0"/>
              <a:ext cx="6331018" cy="6858000"/>
            </a:xfrm>
            <a:custGeom>
              <a:avLst/>
              <a:gdLst>
                <a:gd name="connsiteX0" fmla="*/ 0 w 3959471"/>
                <a:gd name="connsiteY0" fmla="*/ 6858000 h 6858000"/>
                <a:gd name="connsiteX1" fmla="*/ 3959471 w 3959471"/>
                <a:gd name="connsiteY1" fmla="*/ 0 h 6858000"/>
                <a:gd name="connsiteX2" fmla="*/ 3959471 w 3959471"/>
                <a:gd name="connsiteY2" fmla="*/ 6858000 h 6858000"/>
              </a:gdLst>
              <a:ahLst/>
              <a:cxnLst>
                <a:cxn ang="0">
                  <a:pos x="connsiteX0" y="connsiteY0"/>
                </a:cxn>
                <a:cxn ang="0">
                  <a:pos x="connsiteX1" y="connsiteY1"/>
                </a:cxn>
                <a:cxn ang="0">
                  <a:pos x="connsiteX2" y="connsiteY2"/>
                </a:cxn>
              </a:cxnLst>
              <a:rect l="l" t="t" r="r" b="b"/>
              <a:pathLst>
                <a:path w="3959471" h="6858000">
                  <a:moveTo>
                    <a:pt x="0" y="6858000"/>
                  </a:moveTo>
                  <a:lnTo>
                    <a:pt x="3959471" y="0"/>
                  </a:lnTo>
                  <a:lnTo>
                    <a:pt x="3959471" y="6858000"/>
                  </a:lnTo>
                  <a:close/>
                </a:path>
              </a:pathLst>
            </a:custGeom>
            <a:solidFill>
              <a:srgbClr val="FFFFFF"/>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gr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43</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sp>
        <p:nvSpPr>
          <p:cNvPr id="32" name="Body Copy">
            <a:extLst>
              <a:ext uri="{FF2B5EF4-FFF2-40B4-BE49-F238E27FC236}">
                <a16:creationId xmlns:a16="http://schemas.microsoft.com/office/drawing/2014/main" id="{B12B31DB-1190-377F-FBBE-84BBE0CE704F}"/>
              </a:ext>
            </a:extLst>
          </p:cNvPr>
          <p:cNvSpPr txBox="1">
            <a:spLocks/>
          </p:cNvSpPr>
          <p:nvPr/>
        </p:nvSpPr>
        <p:spPr>
          <a:xfrm>
            <a:off x="7375403" y="399173"/>
            <a:ext cx="5379679" cy="37729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1400" i="1">
                <a:solidFill>
                  <a:schemeClr val="bg1"/>
                </a:solidFill>
                <a:latin typeface="ＭＳ Ｐゴシック" panose="020B0600070205080204" pitchFamily="50" charset="-128"/>
                <a:ea typeface="ＭＳ Ｐゴシック" panose="020B0600070205080204" pitchFamily="50" charset="-128"/>
                <a:cs typeface="Arial" charset="0"/>
              </a:rPr>
              <a:t>リソース：財務の透明性に関する成功事例</a:t>
            </a:r>
          </a:p>
        </p:txBody>
      </p:sp>
      <p:sp>
        <p:nvSpPr>
          <p:cNvPr id="38" name="Body Copy">
            <a:extLst>
              <a:ext uri="{FF2B5EF4-FFF2-40B4-BE49-F238E27FC236}">
                <a16:creationId xmlns:a16="http://schemas.microsoft.com/office/drawing/2014/main" id="{F4F2E9CE-FAC7-BF68-B930-D5D9D2EF5274}"/>
              </a:ext>
            </a:extLst>
          </p:cNvPr>
          <p:cNvSpPr txBox="1">
            <a:spLocks/>
          </p:cNvSpPr>
          <p:nvPr/>
        </p:nvSpPr>
        <p:spPr>
          <a:xfrm>
            <a:off x="793709" y="156611"/>
            <a:ext cx="4771519" cy="17842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600" b="1" dirty="0">
                <a:solidFill>
                  <a:srgbClr val="00338D"/>
                </a:solidFill>
                <a:latin typeface="ＭＳ Ｐゴシック" panose="020B0600070205080204" pitchFamily="50" charset="-128"/>
                <a:ea typeface="ＭＳ Ｐゴシック" panose="020B0600070205080204" pitchFamily="50" charset="-128"/>
                <a:cs typeface="Arial" charset="0"/>
              </a:rPr>
              <a:t>財務の透明性に関する成功事例</a:t>
            </a:r>
          </a:p>
        </p:txBody>
      </p:sp>
      <p:sp>
        <p:nvSpPr>
          <p:cNvPr id="39" name="Rectangle 38">
            <a:extLst>
              <a:ext uri="{FF2B5EF4-FFF2-40B4-BE49-F238E27FC236}">
                <a16:creationId xmlns:a16="http://schemas.microsoft.com/office/drawing/2014/main" id="{96B5C4DE-C2F0-1527-0799-74EF0946824B}"/>
              </a:ext>
            </a:extLst>
          </p:cNvPr>
          <p:cNvSpPr/>
          <p:nvPr/>
        </p:nvSpPr>
        <p:spPr>
          <a:xfrm rot="5400000" flipH="1">
            <a:off x="2873627" y="-121830"/>
            <a:ext cx="87738" cy="4247574"/>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grpSp>
        <p:nvGrpSpPr>
          <p:cNvPr id="41" name="Group 40">
            <a:extLst>
              <a:ext uri="{FF2B5EF4-FFF2-40B4-BE49-F238E27FC236}">
                <a16:creationId xmlns:a16="http://schemas.microsoft.com/office/drawing/2014/main" id="{6610CC1A-0581-14F5-7155-2E232727A7FD}"/>
              </a:ext>
            </a:extLst>
          </p:cNvPr>
          <p:cNvGrpSpPr/>
          <p:nvPr/>
        </p:nvGrpSpPr>
        <p:grpSpPr>
          <a:xfrm>
            <a:off x="1575540" y="3523274"/>
            <a:ext cx="9523793" cy="2577799"/>
            <a:chOff x="1003366" y="3520922"/>
            <a:chExt cx="9523793" cy="2577799"/>
          </a:xfrm>
        </p:grpSpPr>
        <p:sp>
          <p:nvSpPr>
            <p:cNvPr id="15" name="Oval 14">
              <a:extLst>
                <a:ext uri="{FF2B5EF4-FFF2-40B4-BE49-F238E27FC236}">
                  <a16:creationId xmlns:a16="http://schemas.microsoft.com/office/drawing/2014/main" id="{C917FC6D-ED39-D845-A63B-061B23F7B7D1}"/>
                </a:ext>
              </a:extLst>
            </p:cNvPr>
            <p:cNvSpPr/>
            <p:nvPr/>
          </p:nvSpPr>
          <p:spPr bwMode="auto">
            <a:xfrm>
              <a:off x="1003366" y="3538114"/>
              <a:ext cx="2560607" cy="2560607"/>
            </a:xfrm>
            <a:prstGeom prst="ellipse">
              <a:avLst/>
            </a:prstGeom>
            <a:solidFill>
              <a:srgbClr val="7A268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ja-JP" sz="16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財務報告   </a:t>
              </a:r>
            </a:p>
            <a:p>
              <a:pPr marL="609600" indent="-609600" algn="ctr">
                <a:buFont typeface="Helvetica" pitchFamily="84" charset="0"/>
                <a:buNone/>
              </a:pPr>
              <a:endParaRPr lang="ja-JP" sz="16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2" name="Oval 11">
              <a:extLst>
                <a:ext uri="{FF2B5EF4-FFF2-40B4-BE49-F238E27FC236}">
                  <a16:creationId xmlns:a16="http://schemas.microsoft.com/office/drawing/2014/main" id="{DEBFB3DD-AB1A-3B43-9859-33E24E44FB9D}"/>
                </a:ext>
              </a:extLst>
            </p:cNvPr>
            <p:cNvSpPr/>
            <p:nvPr/>
          </p:nvSpPr>
          <p:spPr bwMode="auto">
            <a:xfrm>
              <a:off x="3305050" y="3520923"/>
              <a:ext cx="2560607" cy="2560607"/>
            </a:xfrm>
            <a:prstGeom prst="ellipse">
              <a:avLst/>
            </a:prstGeom>
            <a:solidFill>
              <a:srgbClr val="EBB7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ja-JP" sz="16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払戻し方針 </a:t>
              </a:r>
            </a:p>
            <a:p>
              <a:pPr marL="609600" indent="-609600" algn="ctr">
                <a:buFont typeface="Helvetica" pitchFamily="84" charset="0"/>
                <a:buNone/>
              </a:pPr>
              <a:r>
                <a:rPr lang="ja-JP" sz="16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5664868" y="3538114"/>
              <a:ext cx="2560607" cy="2560607"/>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銀行口座 </a:t>
              </a:r>
            </a:p>
            <a:p>
              <a:pPr marL="609600" indent="-609600" algn="ctr">
                <a:buFont typeface="Helvetica" pitchFamily="84" charset="0"/>
                <a:buNone/>
              </a:pPr>
              <a:r>
                <a:rPr lang="ja-JP" altLang="en-US"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の</a:t>
              </a:r>
              <a:r>
                <a:rPr 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管理</a:t>
              </a:r>
            </a:p>
          </p:txBody>
        </p:sp>
        <p:sp>
          <p:nvSpPr>
            <p:cNvPr id="40" name="Oval 39">
              <a:extLst>
                <a:ext uri="{FF2B5EF4-FFF2-40B4-BE49-F238E27FC236}">
                  <a16:creationId xmlns:a16="http://schemas.microsoft.com/office/drawing/2014/main" id="{1DD2656F-61FD-6A9E-98F8-4AF5E9337AE5}"/>
                </a:ext>
              </a:extLst>
            </p:cNvPr>
            <p:cNvSpPr/>
            <p:nvPr/>
          </p:nvSpPr>
          <p:spPr bwMode="auto">
            <a:xfrm>
              <a:off x="7966552" y="3520922"/>
              <a:ext cx="2560607" cy="2560607"/>
            </a:xfrm>
            <a:prstGeom prst="ellipse">
              <a:avLst/>
            </a:prstGeom>
            <a:solidFill>
              <a:srgbClr val="00338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endParaRPr lang="en-US" alt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609600" indent="-609600" algn="ctr">
                <a:buFont typeface="Helvetica" pitchFamily="84" charset="0"/>
                <a:buNone/>
              </a:pPr>
              <a:endParaRPr lang="en-US" alt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609600" indent="-609600" algn="ctr">
                <a:buFont typeface="Helvetica" pitchFamily="84" charset="0"/>
                <a:buNone/>
              </a:pPr>
              <a:endParaRPr lang="en-US" alt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609600" indent="-609600" algn="ctr">
                <a:buFont typeface="Helvetica" pitchFamily="84" charset="0"/>
                <a:buNone/>
              </a:pPr>
              <a:r>
                <a:rPr 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年度末の監査と</a:t>
              </a:r>
              <a:endParaRPr lang="en-US" alt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609600" indent="-609600" algn="ctr">
                <a:buFont typeface="Helvetica" pitchFamily="84" charset="0"/>
                <a:buNone/>
              </a:pPr>
              <a:r>
                <a:rPr 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確認 </a:t>
              </a:r>
            </a:p>
            <a:p>
              <a:pPr marL="609600" indent="-609600" algn="ctr">
                <a:buFont typeface="Helvetica" pitchFamily="84" charset="0"/>
                <a:buNone/>
              </a:pPr>
              <a:r>
                <a:rPr 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p>
            <a:p>
              <a:pPr marL="609600" indent="-609600" algn="ctr">
                <a:buFont typeface="Helvetica" pitchFamily="84" charset="0"/>
                <a:buNone/>
              </a:pPr>
              <a:endParaRPr lang="ja-JP"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609600" indent="-609600" algn="ctr">
                <a:buFont typeface="Helvetica" pitchFamily="84" charset="0"/>
                <a:buNone/>
              </a:pPr>
              <a:endParaRPr lang="en-US"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spTree>
    <p:extLst>
      <p:ext uri="{BB962C8B-B14F-4D97-AF65-F5344CB8AC3E}">
        <p14:creationId xmlns:p14="http://schemas.microsoft.com/office/powerpoint/2010/main" val="3524377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44</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44</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94520" y="683618"/>
            <a:ext cx="3365077" cy="9739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000" b="1">
                <a:solidFill>
                  <a:schemeClr val="bg1"/>
                </a:solidFill>
                <a:latin typeface="ＭＳ Ｐゴシック" panose="020B0600070205080204" pitchFamily="50" charset="-128"/>
                <a:ea typeface="ＭＳ Ｐゴシック" panose="020B0600070205080204" pitchFamily="50" charset="-128"/>
                <a:cs typeface="Arial" charset="0"/>
              </a:rPr>
              <a:t>奉仕事業の計画 </a:t>
            </a:r>
          </a:p>
          <a:p>
            <a:pPr algn="ctr">
              <a:buSzPct val="120000"/>
            </a:pPr>
            <a:endParaRPr lang="ja-JP" sz="3000" b="1">
              <a:solidFill>
                <a:schemeClr val="bg1"/>
              </a:solidFill>
              <a:latin typeface="ＭＳ Ｐゴシック" panose="020B0600070205080204" pitchFamily="50" charset="-128"/>
              <a:ea typeface="ＭＳ Ｐゴシック" panose="020B0600070205080204" pitchFamily="50" charset="-128"/>
              <a:cs typeface="Arial" charset="0"/>
            </a:endParaRP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リソース：実現させよう！</a:t>
            </a:r>
          </a:p>
        </p:txBody>
      </p:sp>
      <p:sp>
        <p:nvSpPr>
          <p:cNvPr id="6" name="TextBox 5">
            <a:extLst>
              <a:ext uri="{FF2B5EF4-FFF2-40B4-BE49-F238E27FC236}">
                <a16:creationId xmlns:a16="http://schemas.microsoft.com/office/drawing/2014/main" id="{CF1079DA-057D-90DF-56F3-0DA5CBB5CFAA}"/>
              </a:ext>
            </a:extLst>
          </p:cNvPr>
          <p:cNvSpPr txBox="1"/>
          <p:nvPr/>
        </p:nvSpPr>
        <p:spPr>
          <a:xfrm>
            <a:off x="6417896" y="2773889"/>
            <a:ext cx="5671354" cy="3108543"/>
          </a:xfrm>
          <a:prstGeom prst="rect">
            <a:avLst/>
          </a:prstGeom>
          <a:noFill/>
        </p:spPr>
        <p:txBody>
          <a:bodyPr wrap="square" rtlCol="0">
            <a:spAutoFit/>
          </a:bodyPr>
          <a:lstStyle/>
          <a:p>
            <a:pPr lvl="0"/>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ステップ1：実施できそうなプログラムのリストを作成</a:t>
            </a:r>
          </a:p>
          <a:p>
            <a:pPr lvl="0"/>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ステップ2：タスクフォースを設置</a:t>
            </a:r>
          </a:p>
          <a:p>
            <a:pPr lvl="0"/>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defRPr/>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ステップ3：調査を実施</a:t>
            </a:r>
          </a:p>
          <a:p>
            <a:pPr lvl="0"/>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defRPr/>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ステップ4：計画を立案</a:t>
            </a:r>
          </a:p>
          <a:p>
            <a:pPr lvl="0">
              <a:defRPr/>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defRPr/>
            </a:pPr>
            <a:r>
              <a:rPr lang="ja-JP"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ステップ5：計画を実行 </a:t>
            </a:r>
          </a:p>
          <a:p>
            <a:pPr lvl="0"/>
            <a:endParaRPr lang="en-US" sz="1600" b="1" dirty="0">
              <a:solidFill>
                <a:srgbClr val="00338D"/>
              </a:solidFill>
              <a:latin typeface="ＭＳ Ｐゴシック" panose="020B0600070205080204" pitchFamily="50" charset="-128"/>
              <a:ea typeface="ＭＳ Ｐゴシック" panose="020B0600070205080204" pitchFamily="50" charset="-128"/>
              <a:cs typeface="Arial" charset="0"/>
            </a:endParaRPr>
          </a:p>
        </p:txBody>
      </p:sp>
      <p:sp>
        <p:nvSpPr>
          <p:cNvPr id="10" name="Rectangle 9">
            <a:extLst>
              <a:ext uri="{FF2B5EF4-FFF2-40B4-BE49-F238E27FC236}">
                <a16:creationId xmlns:a16="http://schemas.microsoft.com/office/drawing/2014/main" id="{BAAE6717-182D-FED8-4EFE-CF339AEF5B02}"/>
              </a:ext>
            </a:extLst>
          </p:cNvPr>
          <p:cNvSpPr/>
          <p:nvPr/>
        </p:nvSpPr>
        <p:spPr>
          <a:xfrm>
            <a:off x="6439909" y="5954895"/>
            <a:ext cx="5181226" cy="707886"/>
          </a:xfrm>
          <a:prstGeom prst="rect">
            <a:avLst/>
          </a:prstGeom>
        </p:spPr>
        <p:txBody>
          <a:bodyPr wrap="none">
            <a:spAutoFit/>
          </a:bodyPr>
          <a:lstStyle/>
          <a:p>
            <a:pPr algn="ctr"/>
            <a:r>
              <a:rPr lang="ja-JP" sz="2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クラブの事業を決めるのはクラブであることを、</a:t>
            </a:r>
            <a:endParaRPr lang="en-US" altLang="ja-JP" sz="2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sz="2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常に心に留めておくこと。 </a:t>
            </a:r>
          </a:p>
        </p:txBody>
      </p:sp>
      <p:pic>
        <p:nvPicPr>
          <p:cNvPr id="3" name="Picture 6">
            <a:extLst>
              <a:ext uri="{FF2B5EF4-FFF2-40B4-BE49-F238E27FC236}">
                <a16:creationId xmlns:a16="http://schemas.microsoft.com/office/drawing/2014/main" id="{F1098E16-9FA2-EF90-1C76-90A0D74EB3D1}"/>
              </a:ext>
            </a:extLst>
          </p:cNvPr>
          <p:cNvPicPr>
            <a:picLocks noChangeAspect="1"/>
          </p:cNvPicPr>
          <p:nvPr/>
        </p:nvPicPr>
        <p:blipFill>
          <a:blip r:embed="rId4"/>
          <a:stretch>
            <a:fillRect/>
          </a:stretch>
        </p:blipFill>
        <p:spPr>
          <a:xfrm>
            <a:off x="1047490" y="794631"/>
            <a:ext cx="3306646" cy="42943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59970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448273" y="6483514"/>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45</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6965905" y="1042577"/>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研修第2回の主な目標</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練習問題8 – P. 20</a:t>
            </a:r>
          </a:p>
        </p:txBody>
      </p:sp>
      <p:sp>
        <p:nvSpPr>
          <p:cNvPr id="5" name="TextBox 4">
            <a:extLst>
              <a:ext uri="{FF2B5EF4-FFF2-40B4-BE49-F238E27FC236}">
                <a16:creationId xmlns:a16="http://schemas.microsoft.com/office/drawing/2014/main" id="{D01CCFE0-DBDC-892D-5696-39053078EB62}"/>
              </a:ext>
            </a:extLst>
          </p:cNvPr>
          <p:cNvSpPr txBox="1"/>
          <p:nvPr/>
        </p:nvSpPr>
        <p:spPr>
          <a:xfrm>
            <a:off x="738439" y="1782529"/>
            <a:ext cx="3647357" cy="1384995"/>
          </a:xfrm>
          <a:prstGeom prst="rect">
            <a:avLst/>
          </a:prstGeom>
          <a:noFill/>
        </p:spPr>
        <p:txBody>
          <a:bodyPr wrap="square" rtlCol="0">
            <a:spAutoFit/>
          </a:bodyPr>
          <a:lstStyle/>
          <a:p>
            <a:pPr>
              <a:spcAft>
                <a:spcPts val="1800"/>
              </a:spcAft>
            </a:pPr>
            <a:r>
              <a:rPr lang="ja-JP" sz="2800" i="1"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研修第2回では、クラブの役割と責任を重点的に取り上げる</a:t>
            </a:r>
          </a:p>
        </p:txBody>
      </p:sp>
      <p:sp>
        <p:nvSpPr>
          <p:cNvPr id="8" name="TextBox 7">
            <a:extLst>
              <a:ext uri="{FF2B5EF4-FFF2-40B4-BE49-F238E27FC236}">
                <a16:creationId xmlns:a16="http://schemas.microsoft.com/office/drawing/2014/main" id="{02F8D825-C2CF-BA1C-CDAB-33C17B37E6F4}"/>
              </a:ext>
            </a:extLst>
          </p:cNvPr>
          <p:cNvSpPr txBox="1"/>
          <p:nvPr/>
        </p:nvSpPr>
        <p:spPr>
          <a:xfrm>
            <a:off x="5909794" y="3195001"/>
            <a:ext cx="4758208" cy="1384995"/>
          </a:xfrm>
          <a:prstGeom prst="rect">
            <a:avLst/>
          </a:prstGeom>
          <a:noFill/>
        </p:spPr>
        <p:txBody>
          <a:bodyPr wrap="square" rtlCol="0">
            <a:spAutoFit/>
          </a:bodyPr>
          <a:lstStyle/>
          <a:p>
            <a:pPr lvl="0"/>
            <a:r>
              <a:rPr lang="ja-JP" sz="28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研修第2回の最も重要な目標は何でしょうか？　各自の考えで3つ挙げてください。 </a:t>
            </a:r>
          </a:p>
        </p:txBody>
      </p:sp>
    </p:spTree>
    <p:extLst>
      <p:ext uri="{BB962C8B-B14F-4D97-AF65-F5344CB8AC3E}">
        <p14:creationId xmlns:p14="http://schemas.microsoft.com/office/powerpoint/2010/main" val="2182543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46</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研修第3回</a:t>
            </a:r>
          </a:p>
        </p:txBody>
      </p:sp>
      <p:sp>
        <p:nvSpPr>
          <p:cNvPr id="9" name="Body Copy">
            <a:extLst>
              <a:ext uri="{FF2B5EF4-FFF2-40B4-BE49-F238E27FC236}">
                <a16:creationId xmlns:a16="http://schemas.microsoft.com/office/drawing/2014/main" id="{B9860B76-D210-B788-11F3-9E086CC6AA72}"/>
              </a:ext>
            </a:extLst>
          </p:cNvPr>
          <p:cNvSpPr txBox="1">
            <a:spLocks/>
          </p:cNvSpPr>
          <p:nvPr/>
        </p:nvSpPr>
        <p:spPr>
          <a:xfrm>
            <a:off x="560683" y="3631562"/>
            <a:ext cx="5898995" cy="142117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dirty="0">
                <a:solidFill>
                  <a:schemeClr val="bg1"/>
                </a:solidFill>
                <a:latin typeface="ＭＳ Ｐゴシック" panose="020B0600070205080204" pitchFamily="50" charset="-128"/>
                <a:ea typeface="ＭＳ Ｐゴシック" panose="020B0600070205080204" pitchFamily="50" charset="-128"/>
                <a:cs typeface="Arial" charset="0"/>
              </a:rPr>
              <a:t>クラブ役員メンター・チームとの顔合わせ</a:t>
            </a:r>
          </a:p>
          <a:p>
            <a:pPr>
              <a:buSzPct val="120000"/>
            </a:pPr>
            <a:endParaRPr lang="en-US" kern="0" dirty="0">
              <a:solidFill>
                <a:schemeClr val="bg1"/>
              </a:solidFill>
              <a:latin typeface="ＭＳ Ｐゴシック" panose="020B0600070205080204" pitchFamily="50" charset="-128"/>
              <a:ea typeface="ＭＳ Ｐゴシック" panose="020B0600070205080204" pitchFamily="50" charset="-128"/>
              <a:cs typeface="Arial" charset="0"/>
            </a:endParaRPr>
          </a:p>
          <a:p>
            <a:pPr>
              <a:buSzPct val="120000"/>
            </a:pPr>
            <a:r>
              <a:rPr lang="ja-JP" dirty="0">
                <a:solidFill>
                  <a:schemeClr val="bg1"/>
                </a:solidFill>
                <a:latin typeface="ＭＳ Ｐゴシック" panose="020B0600070205080204" pitchFamily="50" charset="-128"/>
                <a:ea typeface="ＭＳ Ｐゴシック" panose="020B0600070205080204" pitchFamily="50" charset="-128"/>
                <a:cs typeface="Arial" charset="0"/>
              </a:rPr>
              <a:t>計画立案、チームワーク、コミュニケーションの概念を新役員に強調する。</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661324"/>
            <a:ext cx="6419659" cy="134755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600" b="1" dirty="0">
                <a:solidFill>
                  <a:schemeClr val="bg1"/>
                </a:solidFill>
                <a:latin typeface="ＭＳ Ｐゴシック" panose="020B0600070205080204" pitchFamily="50" charset="-128"/>
                <a:ea typeface="ＭＳ Ｐゴシック" panose="020B0600070205080204" pitchFamily="50" charset="-128"/>
                <a:cs typeface="Arial" charset="0"/>
              </a:rPr>
              <a:t>生産的で有意義な例会を実施</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233366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47</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59125" y="1665982"/>
            <a:ext cx="4138439" cy="4572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438822" y="1070378"/>
            <a:ext cx="10272721" cy="618464"/>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6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生産的で有意義な例会を実施</a:t>
            </a:r>
          </a:p>
          <a:p>
            <a:endParaRPr lang="en-US" altLang="en-US" sz="1000" kern="0" dirty="0">
              <a:solidFill>
                <a:srgbClr val="FF0000"/>
              </a:solidFill>
              <a:latin typeface="ＭＳ Ｐゴシック" panose="020B0600070205080204" pitchFamily="50" charset="-128"/>
              <a:ea typeface="ＭＳ Ｐゴシック" panose="020B0600070205080204" pitchFamily="50" charset="-128"/>
            </a:endParaRPr>
          </a:p>
        </p:txBody>
      </p:sp>
      <p:sp>
        <p:nvSpPr>
          <p:cNvPr id="16" name="TextBox 15">
            <a:extLst>
              <a:ext uri="{FF2B5EF4-FFF2-40B4-BE49-F238E27FC236}">
                <a16:creationId xmlns:a16="http://schemas.microsoft.com/office/drawing/2014/main" id="{8F810F24-525D-0AC4-546D-F4DFB7A6811A}"/>
              </a:ext>
            </a:extLst>
          </p:cNvPr>
          <p:cNvSpPr txBox="1"/>
          <p:nvPr/>
        </p:nvSpPr>
        <p:spPr>
          <a:xfrm>
            <a:off x="1233871" y="2281528"/>
            <a:ext cx="9722734" cy="400110"/>
          </a:xfrm>
          <a:prstGeom prst="rect">
            <a:avLst/>
          </a:prstGeom>
          <a:noFill/>
        </p:spPr>
        <p:txBody>
          <a:bodyPr wrap="square" rtlCol="0">
            <a:spAutoFit/>
          </a:bodyPr>
          <a:lstStyle/>
          <a:p>
            <a:r>
              <a:rPr lang="ja-JP" sz="2000" i="1">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出席を促すために、以下の事項が会員のニーズを満たすものであることを確認する：</a:t>
            </a:r>
          </a:p>
        </p:txBody>
      </p:sp>
      <p:sp>
        <p:nvSpPr>
          <p:cNvPr id="17" name="Rectangle 16">
            <a:extLst>
              <a:ext uri="{FF2B5EF4-FFF2-40B4-BE49-F238E27FC236}">
                <a16:creationId xmlns:a16="http://schemas.microsoft.com/office/drawing/2014/main" id="{82515E99-4A82-30CE-7599-82DF58F9F108}"/>
              </a:ext>
            </a:extLst>
          </p:cNvPr>
          <p:cNvSpPr/>
          <p:nvPr/>
        </p:nvSpPr>
        <p:spPr>
          <a:xfrm>
            <a:off x="2396313" y="3184590"/>
            <a:ext cx="8171727" cy="3077766"/>
          </a:xfrm>
          <a:prstGeom prst="rect">
            <a:avLst/>
          </a:prstGeom>
        </p:spPr>
        <p:txBody>
          <a:bodyPr wrap="square">
            <a:spAutoFit/>
          </a:bodyPr>
          <a:lstStyle/>
          <a:p>
            <a:pPr marL="857250" lvl="0" indent="-857250">
              <a:lnSpc>
                <a:spcPct val="114000"/>
              </a:lnSpc>
              <a:spcAft>
                <a:spcPts val="2400"/>
              </a:spcAft>
              <a:buFont typeface="Wingdings" panose="05000000000000000000" pitchFamily="2" charset="2"/>
              <a:buChar char="ü"/>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会議の日時と場所</a:t>
            </a:r>
          </a:p>
          <a:p>
            <a:pPr marL="857250" indent="-857250">
              <a:lnSpc>
                <a:spcPct val="114000"/>
              </a:lnSpc>
              <a:spcAft>
                <a:spcPts val="2400"/>
              </a:spcAft>
              <a:buFont typeface="Wingdings" panose="05000000000000000000" pitchFamily="2" charset="2"/>
              <a:buChar char="ü"/>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アクティビティについて知らせる案内を送る </a:t>
            </a:r>
          </a:p>
          <a:p>
            <a:pPr marL="857250" indent="-857250">
              <a:lnSpc>
                <a:spcPct val="114000"/>
              </a:lnSpc>
              <a:spcAft>
                <a:spcPts val="2400"/>
              </a:spcAft>
              <a:buFont typeface="Wingdings" panose="05000000000000000000" pitchFamily="2" charset="2"/>
              <a:buChar char="ü"/>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直接電話をかけ、現会員と会員候補を招く</a:t>
            </a:r>
          </a:p>
          <a:p>
            <a:pPr marL="857250" indent="-857250">
              <a:lnSpc>
                <a:spcPct val="114000"/>
              </a:lnSpc>
              <a:spcAft>
                <a:spcPts val="2400"/>
              </a:spcAft>
              <a:buFont typeface="Wingdings" panose="05000000000000000000" pitchFamily="2" charset="2"/>
              <a:buChar char="ü"/>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招いたスピーカーが興味深く適切である</a:t>
            </a:r>
          </a:p>
          <a:p>
            <a:pPr marL="857250" indent="-857250">
              <a:lnSpc>
                <a:spcPct val="114000"/>
              </a:lnSpc>
              <a:spcAft>
                <a:spcPts val="2400"/>
              </a:spcAft>
              <a:buFont typeface="Wingdings" panose="05000000000000000000" pitchFamily="2" charset="2"/>
              <a:buChar char="ü"/>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会員をすぐに事業に参加させる</a:t>
            </a:r>
          </a:p>
        </p:txBody>
      </p:sp>
    </p:spTree>
    <p:extLst>
      <p:ext uri="{BB962C8B-B14F-4D97-AF65-F5344CB8AC3E}">
        <p14:creationId xmlns:p14="http://schemas.microsoft.com/office/powerpoint/2010/main" val="2253410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48</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48</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94521" y="683618"/>
            <a:ext cx="3037360" cy="103173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000" b="1" dirty="0">
                <a:solidFill>
                  <a:schemeClr val="bg1"/>
                </a:solidFill>
                <a:latin typeface="ＭＳ Ｐゴシック" panose="020B0600070205080204" pitchFamily="50" charset="-128"/>
                <a:ea typeface="ＭＳ Ｐゴシック" panose="020B0600070205080204" pitchFamily="50" charset="-128"/>
                <a:cs typeface="Arial" charset="0"/>
              </a:rPr>
              <a:t>例会の全体的な改善方法</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リソース：あなたのクラブ、あなたのやり方で！</a:t>
            </a:r>
          </a:p>
        </p:txBody>
      </p:sp>
      <p:sp>
        <p:nvSpPr>
          <p:cNvPr id="11" name="TextBox 10">
            <a:extLst>
              <a:ext uri="{FF2B5EF4-FFF2-40B4-BE49-F238E27FC236}">
                <a16:creationId xmlns:a16="http://schemas.microsoft.com/office/drawing/2014/main" id="{26DF0BAD-7801-C801-D935-D0D39E06DA71}"/>
              </a:ext>
            </a:extLst>
          </p:cNvPr>
          <p:cNvSpPr txBox="1"/>
          <p:nvPr/>
        </p:nvSpPr>
        <p:spPr>
          <a:xfrm>
            <a:off x="6406226" y="3047013"/>
            <a:ext cx="5458352" cy="3416320"/>
          </a:xfrm>
          <a:prstGeom prst="rect">
            <a:avLst/>
          </a:prstGeom>
          <a:noFill/>
        </p:spPr>
        <p:txBody>
          <a:bodyPr wrap="square" rtlCol="0">
            <a:spAutoFit/>
          </a:bodyPr>
          <a:lstStyle/>
          <a:p>
            <a:pPr>
              <a:spcAft>
                <a:spcPts val="1800"/>
              </a:spcAft>
            </a:pPr>
            <a:r>
              <a:rPr lang="ja-JP">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クラブに合った例会づくり</a:t>
            </a:r>
          </a:p>
          <a:p>
            <a:pPr>
              <a:spcAft>
                <a:spcPts val="1800"/>
              </a:spcAft>
            </a:pPr>
            <a:r>
              <a:rPr lang="ja-JP">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例会のリニューアル</a:t>
            </a:r>
          </a:p>
          <a:p>
            <a:pPr>
              <a:spcAft>
                <a:spcPts val="1800"/>
              </a:spcAft>
              <a:defRPr/>
            </a:pPr>
            <a:r>
              <a:rPr lang="ja-JP">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様子を見ながら少しずつ</a:t>
            </a:r>
          </a:p>
          <a:p>
            <a:pPr>
              <a:spcAft>
                <a:spcPts val="1800"/>
              </a:spcAft>
              <a:defRPr/>
            </a:pPr>
            <a:r>
              <a:rPr lang="ja-JP">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成功のカギ</a:t>
            </a:r>
          </a:p>
          <a:p>
            <a:pPr>
              <a:spcAft>
                <a:spcPts val="1800"/>
              </a:spcAft>
              <a:defRPr/>
            </a:pPr>
            <a:r>
              <a:rPr lang="ja-JP">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積極的な参加を促すためのアイディア</a:t>
            </a:r>
          </a:p>
          <a:p>
            <a:pPr>
              <a:spcAft>
                <a:spcPts val="1800"/>
              </a:spcAft>
              <a:defRPr/>
            </a:pPr>
            <a:r>
              <a:rPr lang="ja-JP">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クラブ例会のプログラム案</a:t>
            </a:r>
          </a:p>
          <a:p>
            <a:pPr>
              <a:spcAft>
                <a:spcPts val="1800"/>
              </a:spcAft>
              <a:defRPr/>
            </a:pPr>
            <a:r>
              <a:rPr lang="ja-JP">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例会や行事を一般の人々にPR</a:t>
            </a:r>
          </a:p>
        </p:txBody>
      </p:sp>
      <p:pic>
        <p:nvPicPr>
          <p:cNvPr id="3" name="Picture 14">
            <a:extLst>
              <a:ext uri="{FF2B5EF4-FFF2-40B4-BE49-F238E27FC236}">
                <a16:creationId xmlns:a16="http://schemas.microsoft.com/office/drawing/2014/main" id="{62EF9493-D611-CAF1-3712-EB1E5E57FAC4}"/>
              </a:ext>
            </a:extLst>
          </p:cNvPr>
          <p:cNvPicPr>
            <a:picLocks noChangeAspect="1"/>
          </p:cNvPicPr>
          <p:nvPr/>
        </p:nvPicPr>
        <p:blipFill>
          <a:blip r:embed="rId4"/>
          <a:stretch>
            <a:fillRect/>
          </a:stretch>
        </p:blipFill>
        <p:spPr>
          <a:xfrm>
            <a:off x="878186" y="683618"/>
            <a:ext cx="3444983" cy="4453672"/>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686521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49</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292826" y="1026624"/>
            <a:ext cx="4420215" cy="101015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生産的で有意義な例会</a:t>
            </a: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練習問題9 – P. 22</a:t>
            </a:r>
          </a:p>
        </p:txBody>
      </p:sp>
      <p:sp>
        <p:nvSpPr>
          <p:cNvPr id="5" name="TextBox 4">
            <a:extLst>
              <a:ext uri="{FF2B5EF4-FFF2-40B4-BE49-F238E27FC236}">
                <a16:creationId xmlns:a16="http://schemas.microsoft.com/office/drawing/2014/main" id="{D01CCFE0-DBDC-892D-5696-39053078EB62}"/>
              </a:ext>
            </a:extLst>
          </p:cNvPr>
          <p:cNvSpPr txBox="1"/>
          <p:nvPr/>
        </p:nvSpPr>
        <p:spPr>
          <a:xfrm>
            <a:off x="361444" y="2326699"/>
            <a:ext cx="4365475" cy="954107"/>
          </a:xfrm>
          <a:prstGeom prst="rect">
            <a:avLst/>
          </a:prstGeom>
          <a:noFill/>
        </p:spPr>
        <p:txBody>
          <a:bodyPr wrap="square" rtlCol="0">
            <a:spAutoFit/>
          </a:bodyPr>
          <a:lstStyle/>
          <a:p>
            <a:pPr>
              <a:spcAft>
                <a:spcPts val="1800"/>
              </a:spcAft>
            </a:pPr>
            <a:r>
              <a:rPr lang="ja-JP" sz="2800" i="1">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研修第3回の焦点は生産的で有意義な例会</a:t>
            </a:r>
          </a:p>
        </p:txBody>
      </p:sp>
      <p:sp>
        <p:nvSpPr>
          <p:cNvPr id="10" name="TextBox 9">
            <a:extLst>
              <a:ext uri="{FF2B5EF4-FFF2-40B4-BE49-F238E27FC236}">
                <a16:creationId xmlns:a16="http://schemas.microsoft.com/office/drawing/2014/main" id="{BE879508-5DB3-4020-B6A5-7219C6E605BF}"/>
              </a:ext>
            </a:extLst>
          </p:cNvPr>
          <p:cNvSpPr txBox="1"/>
          <p:nvPr/>
        </p:nvSpPr>
        <p:spPr>
          <a:xfrm>
            <a:off x="5772812" y="3063406"/>
            <a:ext cx="5337148" cy="1938992"/>
          </a:xfrm>
          <a:prstGeom prst="rect">
            <a:avLst/>
          </a:prstGeom>
          <a:noFill/>
        </p:spPr>
        <p:txBody>
          <a:bodyPr wrap="square" rtlCol="0">
            <a:spAutoFit/>
          </a:bodyPr>
          <a:lstStyle/>
          <a:p>
            <a:pPr lvl="0"/>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積極的で生産的な例会を行うためには、どんな要素が重要ですか？</a:t>
            </a:r>
          </a:p>
          <a:p>
            <a:pPr marL="514350" indent="-514350">
              <a:buFont typeface="+mj-lt"/>
              <a:buAutoNum type="arabicPeriod"/>
            </a:pPr>
            <a:endParaRPr lang="en-US"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0"/>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出席率を高めるために何ができるでしょうか？</a:t>
            </a:r>
          </a:p>
        </p:txBody>
      </p:sp>
    </p:spTree>
    <p:extLst>
      <p:ext uri="{BB962C8B-B14F-4D97-AF65-F5344CB8AC3E}">
        <p14:creationId xmlns:p14="http://schemas.microsoft.com/office/powerpoint/2010/main" val="2800409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E4DE9F-3268-024C-8790-AD3A885B9154}"/>
              </a:ext>
            </a:extLst>
          </p:cNvPr>
          <p:cNvSpPr/>
          <p:nvPr/>
        </p:nvSpPr>
        <p:spPr>
          <a:xfrm>
            <a:off x="-1524" y="254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6" name="Yellow Bar">
            <a:extLst>
              <a:ext uri="{FF2B5EF4-FFF2-40B4-BE49-F238E27FC236}">
                <a16:creationId xmlns:a16="http://schemas.microsoft.com/office/drawing/2014/main" id="{E8359C70-14F5-6C46-90FC-9DBF4B8C23E1}"/>
              </a:ext>
            </a:extLst>
          </p:cNvPr>
          <p:cNvSpPr/>
          <p:nvPr/>
        </p:nvSpPr>
        <p:spPr>
          <a:xfrm>
            <a:off x="1245781" y="176974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7" name="Headline">
            <a:extLst>
              <a:ext uri="{FF2B5EF4-FFF2-40B4-BE49-F238E27FC236}">
                <a16:creationId xmlns:a16="http://schemas.microsoft.com/office/drawing/2014/main" id="{8AEFA8D5-B4FE-5A46-8F07-02F281268636}"/>
              </a:ext>
            </a:extLst>
          </p:cNvPr>
          <p:cNvSpPr txBox="1">
            <a:spLocks/>
          </p:cNvSpPr>
          <p:nvPr/>
        </p:nvSpPr>
        <p:spPr>
          <a:xfrm>
            <a:off x="1065912" y="1202068"/>
            <a:ext cx="4557753"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コースの構成</a:t>
            </a:r>
          </a:p>
        </p:txBody>
      </p:sp>
      <p:sp>
        <p:nvSpPr>
          <p:cNvPr id="11" name="Page Number - Blue">
            <a:extLst>
              <a:ext uri="{FF2B5EF4-FFF2-40B4-BE49-F238E27FC236}">
                <a16:creationId xmlns:a16="http://schemas.microsoft.com/office/drawing/2014/main" id="{745AA923-2769-BE4F-81D3-55B5DB08E3BA}"/>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2" name="Background - Solid">
            <a:extLst>
              <a:ext uri="{FF2B5EF4-FFF2-40B4-BE49-F238E27FC236}">
                <a16:creationId xmlns:a16="http://schemas.microsoft.com/office/drawing/2014/main" id="{F46A73ED-C1B5-B412-9FBF-5F58DD49581F}"/>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Background - Solid">
            <a:extLst>
              <a:ext uri="{FF2B5EF4-FFF2-40B4-BE49-F238E27FC236}">
                <a16:creationId xmlns:a16="http://schemas.microsoft.com/office/drawing/2014/main" id="{9276A9CB-AAF7-32AD-68DB-35B15F921C0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4" name="Picture 3">
            <a:extLst>
              <a:ext uri="{FF2B5EF4-FFF2-40B4-BE49-F238E27FC236}">
                <a16:creationId xmlns:a16="http://schemas.microsoft.com/office/drawing/2014/main" id="{3EC2BFCA-3084-E353-48B3-82075C2E471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nvGrpSpPr>
          <p:cNvPr id="5" name="Group 4">
            <a:extLst>
              <a:ext uri="{FF2B5EF4-FFF2-40B4-BE49-F238E27FC236}">
                <a16:creationId xmlns:a16="http://schemas.microsoft.com/office/drawing/2014/main" id="{6C647CBE-F750-DC75-AEE8-8DC4E5293AF5}"/>
              </a:ext>
            </a:extLst>
          </p:cNvPr>
          <p:cNvGrpSpPr/>
          <p:nvPr/>
        </p:nvGrpSpPr>
        <p:grpSpPr>
          <a:xfrm>
            <a:off x="7056494" y="1440324"/>
            <a:ext cx="4257742" cy="4538043"/>
            <a:chOff x="6945768" y="1737252"/>
            <a:chExt cx="4257742" cy="4538043"/>
          </a:xfrm>
        </p:grpSpPr>
        <p:grpSp>
          <p:nvGrpSpPr>
            <p:cNvPr id="6" name="Group 5">
              <a:extLst>
                <a:ext uri="{FF2B5EF4-FFF2-40B4-BE49-F238E27FC236}">
                  <a16:creationId xmlns:a16="http://schemas.microsoft.com/office/drawing/2014/main" id="{8C09691B-CB36-EB1A-254D-FB7544CA3D0F}"/>
                </a:ext>
              </a:extLst>
            </p:cNvPr>
            <p:cNvGrpSpPr/>
            <p:nvPr/>
          </p:nvGrpSpPr>
          <p:grpSpPr>
            <a:xfrm>
              <a:off x="6945768" y="3997587"/>
              <a:ext cx="4257742" cy="2277708"/>
              <a:chOff x="6945768" y="3997587"/>
              <a:chExt cx="4257742" cy="2277708"/>
            </a:xfrm>
          </p:grpSpPr>
          <p:sp>
            <p:nvSpPr>
              <p:cNvPr id="26" name="Freeform 34">
                <a:extLst>
                  <a:ext uri="{FF2B5EF4-FFF2-40B4-BE49-F238E27FC236}">
                    <a16:creationId xmlns:a16="http://schemas.microsoft.com/office/drawing/2014/main" id="{86D90A2F-5908-7517-8D44-A3C97B9816AA}"/>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7A2682"/>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7" name="Freeform 13">
                <a:extLst>
                  <a:ext uri="{FF2B5EF4-FFF2-40B4-BE49-F238E27FC236}">
                    <a16:creationId xmlns:a16="http://schemas.microsoft.com/office/drawing/2014/main" id="{7C1EFFA7-3825-9648-5212-ADEC1DE1B0EE}"/>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28" name="Freeform 14">
                <a:extLst>
                  <a:ext uri="{FF2B5EF4-FFF2-40B4-BE49-F238E27FC236}">
                    <a16:creationId xmlns:a16="http://schemas.microsoft.com/office/drawing/2014/main" id="{38261FA8-E581-C86F-0AFD-4CD3E918C70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7" name="Group 6">
              <a:extLst>
                <a:ext uri="{FF2B5EF4-FFF2-40B4-BE49-F238E27FC236}">
                  <a16:creationId xmlns:a16="http://schemas.microsoft.com/office/drawing/2014/main" id="{D8FEA98F-98E1-60E8-1F19-5AD73210D1CB}"/>
                </a:ext>
              </a:extLst>
            </p:cNvPr>
            <p:cNvGrpSpPr/>
            <p:nvPr/>
          </p:nvGrpSpPr>
          <p:grpSpPr>
            <a:xfrm>
              <a:off x="6945768" y="3244142"/>
              <a:ext cx="4257742" cy="2277708"/>
              <a:chOff x="6945768" y="3997587"/>
              <a:chExt cx="4257742" cy="2277708"/>
            </a:xfrm>
          </p:grpSpPr>
          <p:sp>
            <p:nvSpPr>
              <p:cNvPr id="23" name="Freeform 26">
                <a:extLst>
                  <a:ext uri="{FF2B5EF4-FFF2-40B4-BE49-F238E27FC236}">
                    <a16:creationId xmlns:a16="http://schemas.microsoft.com/office/drawing/2014/main" id="{845483C3-A846-87A7-70B7-33732E509F1E}"/>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407CCA"/>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4" name="Freeform 13">
                <a:extLst>
                  <a:ext uri="{FF2B5EF4-FFF2-40B4-BE49-F238E27FC236}">
                    <a16:creationId xmlns:a16="http://schemas.microsoft.com/office/drawing/2014/main" id="{DE62F49D-A475-7AA0-BB38-A3DE12B82768}"/>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25" name="Freeform 14">
                <a:extLst>
                  <a:ext uri="{FF2B5EF4-FFF2-40B4-BE49-F238E27FC236}">
                    <a16:creationId xmlns:a16="http://schemas.microsoft.com/office/drawing/2014/main" id="{0500DEEA-389C-3F3E-69C0-500027809BD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8" name="Group 7">
              <a:extLst>
                <a:ext uri="{FF2B5EF4-FFF2-40B4-BE49-F238E27FC236}">
                  <a16:creationId xmlns:a16="http://schemas.microsoft.com/office/drawing/2014/main" id="{69B4999C-79F4-9F05-E9D5-5ED173587069}"/>
                </a:ext>
              </a:extLst>
            </p:cNvPr>
            <p:cNvGrpSpPr/>
            <p:nvPr/>
          </p:nvGrpSpPr>
          <p:grpSpPr>
            <a:xfrm>
              <a:off x="6945768" y="2490697"/>
              <a:ext cx="4257742" cy="2277708"/>
              <a:chOff x="6945768" y="3997587"/>
              <a:chExt cx="4257742" cy="2277708"/>
            </a:xfrm>
          </p:grpSpPr>
          <p:sp>
            <p:nvSpPr>
              <p:cNvPr id="20" name="Freeform 23">
                <a:extLst>
                  <a:ext uri="{FF2B5EF4-FFF2-40B4-BE49-F238E27FC236}">
                    <a16:creationId xmlns:a16="http://schemas.microsoft.com/office/drawing/2014/main" id="{B08A874A-3C98-A863-C839-9DBCF5FFAD62}"/>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FF5C35"/>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21" name="Freeform 13">
                <a:extLst>
                  <a:ext uri="{FF2B5EF4-FFF2-40B4-BE49-F238E27FC236}">
                    <a16:creationId xmlns:a16="http://schemas.microsoft.com/office/drawing/2014/main" id="{16E93F6A-0516-E738-0365-CE76DAEBA44A}"/>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22" name="Freeform 14">
                <a:extLst>
                  <a:ext uri="{FF2B5EF4-FFF2-40B4-BE49-F238E27FC236}">
                    <a16:creationId xmlns:a16="http://schemas.microsoft.com/office/drawing/2014/main" id="{602D5C6E-E628-D7EE-43FF-E13E6D407433}"/>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nvGrpSpPr>
            <p:cNvPr id="10" name="Group 9">
              <a:extLst>
                <a:ext uri="{FF2B5EF4-FFF2-40B4-BE49-F238E27FC236}">
                  <a16:creationId xmlns:a16="http://schemas.microsoft.com/office/drawing/2014/main" id="{65BE576A-1E3C-0DB0-FDFC-4D5722F5E959}"/>
                </a:ext>
              </a:extLst>
            </p:cNvPr>
            <p:cNvGrpSpPr/>
            <p:nvPr/>
          </p:nvGrpSpPr>
          <p:grpSpPr>
            <a:xfrm>
              <a:off x="6945768" y="1737252"/>
              <a:ext cx="4257742" cy="2277708"/>
              <a:chOff x="6945768" y="3997587"/>
              <a:chExt cx="4257742" cy="2277708"/>
            </a:xfrm>
          </p:grpSpPr>
          <p:sp>
            <p:nvSpPr>
              <p:cNvPr id="12" name="Freeform 20">
                <a:extLst>
                  <a:ext uri="{FF2B5EF4-FFF2-40B4-BE49-F238E27FC236}">
                    <a16:creationId xmlns:a16="http://schemas.microsoft.com/office/drawing/2014/main" id="{5A3C5BF3-A074-A04E-A639-21670F7572A8}"/>
                  </a:ext>
                </a:extLst>
              </p:cNvPr>
              <p:cNvSpPr>
                <a:spLocks/>
              </p:cNvSpPr>
              <p:nvPr/>
            </p:nvSpPr>
            <p:spPr bwMode="auto">
              <a:xfrm>
                <a:off x="6945768" y="3997587"/>
                <a:ext cx="4257742" cy="2277708"/>
              </a:xfrm>
              <a:custGeom>
                <a:avLst/>
                <a:gdLst>
                  <a:gd name="connsiteX0" fmla="*/ 2128871 w 4257742"/>
                  <a:gd name="connsiteY0" fmla="*/ 0 h 2277708"/>
                  <a:gd name="connsiteX1" fmla="*/ 3191487 w 4257742"/>
                  <a:gd name="connsiteY1" fmla="*/ 488678 h 2277708"/>
                  <a:gd name="connsiteX2" fmla="*/ 4250433 w 4257742"/>
                  <a:gd name="connsiteY2" fmla="*/ 974006 h 2277708"/>
                  <a:gd name="connsiteX3" fmla="*/ 4257742 w 4257742"/>
                  <a:gd name="connsiteY3" fmla="*/ 970662 h 2277708"/>
                  <a:gd name="connsiteX4" fmla="*/ 4257742 w 4257742"/>
                  <a:gd name="connsiteY4" fmla="*/ 977356 h 2277708"/>
                  <a:gd name="connsiteX5" fmla="*/ 4257742 w 4257742"/>
                  <a:gd name="connsiteY5" fmla="*/ 1300352 h 2277708"/>
                  <a:gd name="connsiteX6" fmla="*/ 2128871 w 4257742"/>
                  <a:gd name="connsiteY6" fmla="*/ 2277708 h 2277708"/>
                  <a:gd name="connsiteX7" fmla="*/ 0 w 4257742"/>
                  <a:gd name="connsiteY7" fmla="*/ 1300352 h 2277708"/>
                  <a:gd name="connsiteX8" fmla="*/ 0 w 4257742"/>
                  <a:gd name="connsiteY8" fmla="*/ 977356 h 2277708"/>
                  <a:gd name="connsiteX9" fmla="*/ 0 w 4257742"/>
                  <a:gd name="connsiteY9" fmla="*/ 970662 h 2277708"/>
                  <a:gd name="connsiteX10" fmla="*/ 7316 w 4257742"/>
                  <a:gd name="connsiteY10" fmla="*/ 974009 h 2277708"/>
                  <a:gd name="connsiteX11" fmla="*/ 1068075 w 4257742"/>
                  <a:gd name="connsiteY11" fmla="*/ 488678 h 227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7742" h="2277708">
                    <a:moveTo>
                      <a:pt x="2128871" y="0"/>
                    </a:moveTo>
                    <a:lnTo>
                      <a:pt x="3191487" y="488678"/>
                    </a:lnTo>
                    <a:lnTo>
                      <a:pt x="4250433" y="974006"/>
                    </a:lnTo>
                    <a:lnTo>
                      <a:pt x="4257742" y="970662"/>
                    </a:lnTo>
                    <a:lnTo>
                      <a:pt x="4257742" y="977356"/>
                    </a:lnTo>
                    <a:lnTo>
                      <a:pt x="4257742" y="1300352"/>
                    </a:lnTo>
                    <a:lnTo>
                      <a:pt x="2128871" y="2277708"/>
                    </a:lnTo>
                    <a:lnTo>
                      <a:pt x="0" y="1300352"/>
                    </a:lnTo>
                    <a:lnTo>
                      <a:pt x="0" y="977356"/>
                    </a:lnTo>
                    <a:lnTo>
                      <a:pt x="0" y="970662"/>
                    </a:lnTo>
                    <a:lnTo>
                      <a:pt x="7316" y="974009"/>
                    </a:lnTo>
                    <a:lnTo>
                      <a:pt x="1068075" y="488678"/>
                    </a:lnTo>
                    <a:close/>
                  </a:path>
                </a:pathLst>
              </a:custGeom>
              <a:solidFill>
                <a:srgbClr val="EBB700"/>
              </a:solidFill>
              <a:ln>
                <a:noFill/>
              </a:ln>
              <a:extLst>
                <a:ext uri="{91240B29-F687-4F45-9708-019B960494DF}">
                  <a14:hiddenLine xmlns:a14="http://schemas.microsoft.com/office/drawing/2010/main" w="9525">
                    <a:solidFill>
                      <a:srgbClr val="000000"/>
                    </a:solidFill>
                    <a:round/>
                    <a:headEnd/>
                    <a:tailEnd/>
                  </a14:hiddenLine>
                </a:ext>
              </a:extLst>
            </p:spPr>
            <p:txBody>
              <a:bodyPr wrap="square">
                <a:noAutofit/>
              </a:bodyPr>
              <a:lstStyle/>
              <a:p>
                <a:endParaRPr lang="en-US" dirty="0">
                  <a:latin typeface="ＭＳ Ｐゴシック" panose="020B0600070205080204" pitchFamily="50" charset="-128"/>
                  <a:ea typeface="ＭＳ Ｐゴシック" panose="020B0600070205080204" pitchFamily="50" charset="-128"/>
                </a:endParaRPr>
              </a:p>
            </p:txBody>
          </p:sp>
          <p:sp>
            <p:nvSpPr>
              <p:cNvPr id="18" name="Freeform 13">
                <a:extLst>
                  <a:ext uri="{FF2B5EF4-FFF2-40B4-BE49-F238E27FC236}">
                    <a16:creationId xmlns:a16="http://schemas.microsoft.com/office/drawing/2014/main" id="{A90301BD-E510-1204-0196-77F62F442A40}"/>
                  </a:ext>
                </a:extLst>
              </p:cNvPr>
              <p:cNvSpPr>
                <a:spLocks/>
              </p:cNvSpPr>
              <p:nvPr/>
            </p:nvSpPr>
            <p:spPr bwMode="auto">
              <a:xfrm>
                <a:off x="6945768" y="4968249"/>
                <a:ext cx="2128871" cy="1307046"/>
              </a:xfrm>
              <a:custGeom>
                <a:avLst/>
                <a:gdLst>
                  <a:gd name="T0" fmla="*/ 0 w 1170"/>
                  <a:gd name="T1" fmla="*/ 0 h 781"/>
                  <a:gd name="T2" fmla="*/ 0 w 1170"/>
                  <a:gd name="T3" fmla="*/ 312738 h 781"/>
                  <a:gd name="T4" fmla="*/ 1857375 w 1170"/>
                  <a:gd name="T5" fmla="*/ 1239838 h 781"/>
                  <a:gd name="T6" fmla="*/ 1857375 w 1170"/>
                  <a:gd name="T7" fmla="*/ 923925 h 781"/>
                  <a:gd name="T8" fmla="*/ 0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0" y="0"/>
                    </a:moveTo>
                    <a:lnTo>
                      <a:pt x="0" y="197"/>
                    </a:lnTo>
                    <a:lnTo>
                      <a:pt x="1170" y="781"/>
                    </a:lnTo>
                    <a:lnTo>
                      <a:pt x="1170" y="582"/>
                    </a:lnTo>
                    <a:lnTo>
                      <a:pt x="0" y="0"/>
                    </a:lnTo>
                    <a:close/>
                  </a:path>
                </a:pathLst>
              </a:custGeom>
              <a:solidFill>
                <a:schemeClr val="tx1">
                  <a:alpha val="2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sp>
            <p:nvSpPr>
              <p:cNvPr id="19" name="Freeform 14">
                <a:extLst>
                  <a:ext uri="{FF2B5EF4-FFF2-40B4-BE49-F238E27FC236}">
                    <a16:creationId xmlns:a16="http://schemas.microsoft.com/office/drawing/2014/main" id="{D4DD3F0E-D837-EFA2-8C90-A1A788C1CC18}"/>
                  </a:ext>
                </a:extLst>
              </p:cNvPr>
              <p:cNvSpPr>
                <a:spLocks/>
              </p:cNvSpPr>
              <p:nvPr/>
            </p:nvSpPr>
            <p:spPr bwMode="auto">
              <a:xfrm>
                <a:off x="9074639" y="4968249"/>
                <a:ext cx="2128871" cy="1307046"/>
              </a:xfrm>
              <a:custGeom>
                <a:avLst/>
                <a:gdLst>
                  <a:gd name="T0" fmla="*/ 1857375 w 1170"/>
                  <a:gd name="T1" fmla="*/ 0 h 781"/>
                  <a:gd name="T2" fmla="*/ 0 w 1170"/>
                  <a:gd name="T3" fmla="*/ 923925 h 781"/>
                  <a:gd name="T4" fmla="*/ 0 w 1170"/>
                  <a:gd name="T5" fmla="*/ 1239838 h 781"/>
                  <a:gd name="T6" fmla="*/ 1857375 w 1170"/>
                  <a:gd name="T7" fmla="*/ 312738 h 781"/>
                  <a:gd name="T8" fmla="*/ 1857375 w 1170"/>
                  <a:gd name="T9" fmla="*/ 0 h 7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 h="781">
                    <a:moveTo>
                      <a:pt x="1170" y="0"/>
                    </a:moveTo>
                    <a:lnTo>
                      <a:pt x="0" y="582"/>
                    </a:lnTo>
                    <a:lnTo>
                      <a:pt x="0" y="781"/>
                    </a:lnTo>
                    <a:lnTo>
                      <a:pt x="1170" y="197"/>
                    </a:lnTo>
                    <a:lnTo>
                      <a:pt x="1170" y="0"/>
                    </a:lnTo>
                    <a:close/>
                  </a:path>
                </a:pathLst>
              </a:custGeom>
              <a:solidFill>
                <a:schemeClr val="tx1">
                  <a:alpha val="40000"/>
                </a:schemeClr>
              </a:solidFill>
              <a:ln>
                <a:noFill/>
              </a:ln>
            </p:spPr>
            <p:txBody>
              <a:bodyPr/>
              <a:lstStyle/>
              <a:p>
                <a:endParaRPr lang="en-US" dirty="0">
                  <a:latin typeface="ＭＳ Ｐゴシック" panose="020B0600070205080204" pitchFamily="50" charset="-128"/>
                  <a:ea typeface="ＭＳ Ｐゴシック" panose="020B0600070205080204" pitchFamily="50" charset="-128"/>
                </a:endParaRPr>
              </a:p>
            </p:txBody>
          </p:sp>
        </p:grpSp>
      </p:grpSp>
      <p:sp>
        <p:nvSpPr>
          <p:cNvPr id="43" name="TextBox 42">
            <a:extLst>
              <a:ext uri="{FF2B5EF4-FFF2-40B4-BE49-F238E27FC236}">
                <a16:creationId xmlns:a16="http://schemas.microsoft.com/office/drawing/2014/main" id="{B88A4F29-3BC7-8EE5-3E6B-78E9C6C162FE}"/>
              </a:ext>
            </a:extLst>
          </p:cNvPr>
          <p:cNvSpPr txBox="1"/>
          <p:nvPr/>
        </p:nvSpPr>
        <p:spPr>
          <a:xfrm>
            <a:off x="529658" y="2262391"/>
            <a:ext cx="5739103" cy="3139321"/>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pPr>
              <a:tabLst>
                <a:tab pos="1255713" algn="l"/>
              </a:tabLst>
            </a:pPr>
            <a:r>
              <a:rPr lang="ja-JP" sz="1800" b="0" dirty="0">
                <a:solidFill>
                  <a:srgbClr val="002060"/>
                </a:solidFill>
                <a:latin typeface="ＭＳ Ｐゴシック" panose="020B0600070205080204" pitchFamily="50" charset="-128"/>
                <a:ea typeface="ＭＳ Ｐゴシック" panose="020B0600070205080204" pitchFamily="50" charset="-128"/>
              </a:rPr>
              <a:t>第1部：</a:t>
            </a:r>
            <a:r>
              <a:rPr lang="ja-JP" sz="1800" dirty="0">
                <a:solidFill>
                  <a:srgbClr val="002060"/>
                </a:solidFill>
                <a:latin typeface="ＭＳ Ｐゴシック" panose="020B0600070205080204" pitchFamily="50" charset="-128"/>
                <a:ea typeface="ＭＳ Ｐゴシック" panose="020B0600070205080204" pitchFamily="50" charset="-128"/>
              </a:rPr>
              <a:t>   成功するガイディング･ライオンのスキル</a:t>
            </a:r>
          </a:p>
          <a:p>
            <a:pPr>
              <a:tabLst>
                <a:tab pos="1255713" algn="l"/>
              </a:tabLst>
            </a:pPr>
            <a:r>
              <a:rPr lang="ja-JP" sz="1800" dirty="0">
                <a:solidFill>
                  <a:srgbClr val="002060"/>
                </a:solidFill>
                <a:latin typeface="ＭＳ Ｐゴシック" panose="020B0600070205080204" pitchFamily="50" charset="-128"/>
                <a:ea typeface="ＭＳ Ｐゴシック" panose="020B0600070205080204" pitchFamily="50" charset="-128"/>
              </a:rPr>
              <a:t> </a:t>
            </a:r>
          </a:p>
          <a:p>
            <a:pPr>
              <a:tabLst>
                <a:tab pos="1828800" algn="l"/>
              </a:tabLst>
            </a:pPr>
            <a:r>
              <a:rPr lang="ja-JP" sz="1800" b="0" dirty="0">
                <a:solidFill>
                  <a:srgbClr val="002060"/>
                </a:solidFill>
                <a:latin typeface="ＭＳ Ｐゴシック" panose="020B0600070205080204" pitchFamily="50" charset="-128"/>
                <a:ea typeface="ＭＳ Ｐゴシック" panose="020B0600070205080204" pitchFamily="50" charset="-128"/>
              </a:rPr>
              <a:t>第2部：   </a:t>
            </a:r>
            <a:r>
              <a:rPr lang="ja-JP" sz="1800" dirty="0">
                <a:solidFill>
                  <a:srgbClr val="002060"/>
                </a:solidFill>
                <a:latin typeface="ＭＳ Ｐゴシック" panose="020B0600070205080204" pitchFamily="50" charset="-128"/>
                <a:ea typeface="ＭＳ Ｐゴシック" panose="020B0600070205080204" pitchFamily="50" charset="-128"/>
              </a:rPr>
              <a:t>最初が肝心 – 情報通になろう！</a:t>
            </a:r>
          </a:p>
          <a:p>
            <a:pPr>
              <a:tabLst>
                <a:tab pos="1255713" algn="l"/>
              </a:tabLst>
            </a:pPr>
            <a:endParaRPr lang="en-US" altLang="en-US" sz="1800" dirty="0">
              <a:solidFill>
                <a:srgbClr val="002060"/>
              </a:solidFill>
              <a:latin typeface="ＭＳ Ｐゴシック" panose="020B0600070205080204" pitchFamily="50" charset="-128"/>
              <a:ea typeface="ＭＳ Ｐゴシック" panose="020B0600070205080204" pitchFamily="50" charset="-128"/>
            </a:endParaRPr>
          </a:p>
          <a:p>
            <a:pPr>
              <a:tabLst>
                <a:tab pos="1255713" algn="l"/>
              </a:tabLst>
            </a:pPr>
            <a:r>
              <a:rPr lang="ja-JP" sz="1800" b="0" dirty="0">
                <a:solidFill>
                  <a:srgbClr val="002060"/>
                </a:solidFill>
                <a:latin typeface="ＭＳ Ｐゴシック" panose="020B0600070205080204" pitchFamily="50" charset="-128"/>
                <a:ea typeface="ＭＳ Ｐゴシック" panose="020B0600070205080204" pitchFamily="50" charset="-128"/>
              </a:rPr>
              <a:t>第3部：   </a:t>
            </a:r>
            <a:r>
              <a:rPr lang="ja-JP" sz="1800" dirty="0">
                <a:solidFill>
                  <a:srgbClr val="002060"/>
                </a:solidFill>
                <a:latin typeface="ＭＳ Ｐゴシック" panose="020B0600070205080204" pitchFamily="50" charset="-128"/>
                <a:ea typeface="ＭＳ Ｐゴシック" panose="020B0600070205080204" pitchFamily="50" charset="-128"/>
              </a:rPr>
              <a:t>クラブ役員メンター・チームを編成</a:t>
            </a:r>
          </a:p>
          <a:p>
            <a:pPr>
              <a:tabLst>
                <a:tab pos="1255713" algn="l"/>
              </a:tabLst>
            </a:pPr>
            <a:r>
              <a:rPr lang="ja-JP" sz="1800" dirty="0">
                <a:solidFill>
                  <a:srgbClr val="002060"/>
                </a:solidFill>
                <a:latin typeface="ＭＳ Ｐゴシック" panose="020B0600070205080204" pitchFamily="50" charset="-128"/>
                <a:ea typeface="ＭＳ Ｐゴシック" panose="020B0600070205080204" pitchFamily="50" charset="-128"/>
              </a:rPr>
              <a:t> </a:t>
            </a:r>
          </a:p>
          <a:p>
            <a:pPr>
              <a:tabLst>
                <a:tab pos="1255713" algn="l"/>
              </a:tabLst>
            </a:pPr>
            <a:r>
              <a:rPr lang="ja-JP" sz="1800" b="0" dirty="0">
                <a:solidFill>
                  <a:srgbClr val="002060"/>
                </a:solidFill>
                <a:latin typeface="ＭＳ Ｐゴシック" panose="020B0600070205080204" pitchFamily="50" charset="-128"/>
                <a:ea typeface="ＭＳ Ｐゴシック" panose="020B0600070205080204" pitchFamily="50" charset="-128"/>
              </a:rPr>
              <a:t>第4部:    </a:t>
            </a:r>
            <a:r>
              <a:rPr lang="ja-JP" sz="1800" dirty="0">
                <a:solidFill>
                  <a:srgbClr val="002060"/>
                </a:solidFill>
                <a:latin typeface="ＭＳ Ｐゴシック" panose="020B0600070205080204" pitchFamily="50" charset="-128"/>
                <a:ea typeface="ＭＳ Ｐゴシック" panose="020B0600070205080204" pitchFamily="50" charset="-128"/>
              </a:rPr>
              <a:t>クラブ役員研修を企画</a:t>
            </a:r>
          </a:p>
          <a:p>
            <a:pPr>
              <a:tabLst>
                <a:tab pos="1255713" algn="l"/>
              </a:tabLst>
            </a:pPr>
            <a:r>
              <a:rPr lang="ja-JP" sz="1800" dirty="0">
                <a:solidFill>
                  <a:srgbClr val="002060"/>
                </a:solidFill>
                <a:latin typeface="ＭＳ Ｐゴシック" panose="020B0600070205080204" pitchFamily="50" charset="-128"/>
                <a:ea typeface="ＭＳ Ｐゴシック" panose="020B0600070205080204" pitchFamily="50" charset="-128"/>
              </a:rPr>
              <a:t>  </a:t>
            </a:r>
          </a:p>
          <a:p>
            <a:pPr>
              <a:tabLst>
                <a:tab pos="1255713" algn="l"/>
              </a:tabLst>
            </a:pPr>
            <a:r>
              <a:rPr lang="ja-JP" sz="1800" b="0" dirty="0">
                <a:solidFill>
                  <a:srgbClr val="002060"/>
                </a:solidFill>
                <a:latin typeface="ＭＳ Ｐゴシック" panose="020B0600070205080204" pitchFamily="50" charset="-128"/>
                <a:ea typeface="ＭＳ Ｐゴシック" panose="020B0600070205080204" pitchFamily="50" charset="-128"/>
              </a:rPr>
              <a:t>第5部：</a:t>
            </a:r>
            <a:r>
              <a:rPr lang="ja-JP" sz="1800" dirty="0">
                <a:solidFill>
                  <a:srgbClr val="002060"/>
                </a:solidFill>
                <a:latin typeface="ＭＳ Ｐゴシック" panose="020B0600070205080204" pitchFamily="50" charset="-128"/>
                <a:ea typeface="ＭＳ Ｐゴシック" panose="020B0600070205080204" pitchFamily="50" charset="-128"/>
              </a:rPr>
              <a:t>   クラブのニーズを調査</a:t>
            </a:r>
          </a:p>
          <a:p>
            <a:pPr>
              <a:tabLst>
                <a:tab pos="1255713" algn="l"/>
              </a:tabLst>
            </a:pPr>
            <a:r>
              <a:rPr lang="ja-JP" sz="1800" dirty="0">
                <a:solidFill>
                  <a:srgbClr val="002060"/>
                </a:solidFill>
                <a:latin typeface="ＭＳ Ｐゴシック" panose="020B0600070205080204" pitchFamily="50" charset="-128"/>
                <a:ea typeface="ＭＳ Ｐゴシック" panose="020B0600070205080204" pitchFamily="50" charset="-128"/>
              </a:rPr>
              <a:t>	</a:t>
            </a:r>
          </a:p>
          <a:p>
            <a:pPr>
              <a:tabLst>
                <a:tab pos="1255713" algn="l"/>
              </a:tabLst>
            </a:pPr>
            <a:r>
              <a:rPr lang="ja-JP" sz="1800" b="0" dirty="0">
                <a:solidFill>
                  <a:srgbClr val="002060"/>
                </a:solidFill>
                <a:latin typeface="ＭＳ Ｐゴシック" panose="020B0600070205080204" pitchFamily="50" charset="-128"/>
                <a:ea typeface="ＭＳ Ｐゴシック" panose="020B0600070205080204" pitchFamily="50" charset="-128"/>
              </a:rPr>
              <a:t>第6部：   </a:t>
            </a:r>
            <a:r>
              <a:rPr lang="ja-JP" sz="1800" dirty="0">
                <a:solidFill>
                  <a:srgbClr val="002060"/>
                </a:solidFill>
                <a:latin typeface="ＭＳ Ｐゴシック" panose="020B0600070205080204" pitchFamily="50" charset="-128"/>
                <a:ea typeface="ＭＳ Ｐゴシック" panose="020B0600070205080204" pitchFamily="50" charset="-128"/>
              </a:rPr>
              <a:t>ガイディング・ライオン用リソース</a:t>
            </a:r>
          </a:p>
        </p:txBody>
      </p:sp>
      <p:sp>
        <p:nvSpPr>
          <p:cNvPr id="44" name="Rectangle 43">
            <a:extLst>
              <a:ext uri="{FF2B5EF4-FFF2-40B4-BE49-F238E27FC236}">
                <a16:creationId xmlns:a16="http://schemas.microsoft.com/office/drawing/2014/main" id="{00DF1D3C-41B0-B773-1260-ECDAD08BC3F5}"/>
              </a:ext>
            </a:extLst>
          </p:cNvPr>
          <p:cNvSpPr/>
          <p:nvPr/>
        </p:nvSpPr>
        <p:spPr>
          <a:xfrm>
            <a:off x="2063725" y="6360706"/>
            <a:ext cx="7119880" cy="307777"/>
          </a:xfrm>
          <a:prstGeom prst="rect">
            <a:avLst/>
          </a:prstGeom>
        </p:spPr>
        <p:txBody>
          <a:bodyPr wrap="square">
            <a:spAutoFit/>
          </a:bodyPr>
          <a:lstStyle/>
          <a:p>
            <a:r>
              <a:rPr lang="ja-JP" sz="1400" i="1">
                <a:solidFill>
                  <a:srgbClr val="002060"/>
                </a:solidFill>
                <a:latin typeface="ＭＳ Ｐゴシック" panose="020B0600070205080204" pitchFamily="50" charset="-128"/>
                <a:ea typeface="ＭＳ Ｐゴシック" panose="020B0600070205080204" pitchFamily="50" charset="-128"/>
                <a:cs typeface="Calibri Light" panose="020F0302020204030204" pitchFamily="34" charset="0"/>
              </a:rPr>
              <a:t>公認ガイディング・ライオン研修は、自習形式またはクラスルーム形式で履修可能。</a:t>
            </a:r>
          </a:p>
        </p:txBody>
      </p:sp>
    </p:spTree>
    <p:extLst>
      <p:ext uri="{BB962C8B-B14F-4D97-AF65-F5344CB8AC3E}">
        <p14:creationId xmlns:p14="http://schemas.microsoft.com/office/powerpoint/2010/main" val="2805177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50</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研修第4回</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63084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600" b="1" dirty="0">
                <a:solidFill>
                  <a:schemeClr val="bg1"/>
                </a:solidFill>
                <a:latin typeface="ＭＳ Ｐゴシック" panose="020B0600070205080204" pitchFamily="50" charset="-128"/>
                <a:ea typeface="ＭＳ Ｐゴシック" panose="020B0600070205080204" pitchFamily="50" charset="-128"/>
                <a:cs typeface="Arial" charset="0"/>
              </a:rPr>
              <a:t>会員の勧誘と維持の重要性</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C2D95366-ADB6-D583-EB63-819351794CEF}"/>
              </a:ext>
            </a:extLst>
          </p:cNvPr>
          <p:cNvSpPr/>
          <p:nvPr/>
        </p:nvSpPr>
        <p:spPr>
          <a:xfrm>
            <a:off x="113821" y="3156972"/>
            <a:ext cx="6972780" cy="2221762"/>
          </a:xfrm>
          <a:prstGeom prst="rect">
            <a:avLst/>
          </a:prstGeom>
        </p:spPr>
        <p:txBody>
          <a:bodyPr wrap="square">
            <a:spAutoFit/>
          </a:bodyPr>
          <a:lstStyle/>
          <a:p>
            <a:pPr algn="ctr">
              <a:lnSpc>
                <a:spcPct val="150000"/>
              </a:lnSpc>
            </a:pPr>
            <a:r>
              <a:rPr lang="ja-JP" sz="24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この研修では、クラブの継続的な</a:t>
            </a:r>
          </a:p>
          <a:p>
            <a:pPr algn="ctr">
              <a:lnSpc>
                <a:spcPct val="150000"/>
              </a:lnSpc>
            </a:pPr>
            <a:r>
              <a:rPr lang="ja-JP" sz="24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成長の重要性を強調し、クラブ役員メンター・チームによって達成された進捗を</a:t>
            </a:r>
          </a:p>
          <a:p>
            <a:pPr algn="ctr">
              <a:lnSpc>
                <a:spcPct val="150000"/>
              </a:lnSpc>
            </a:pPr>
            <a:r>
              <a:rPr lang="ja-JP" sz="24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確認する機会を提供する。  </a:t>
            </a:r>
          </a:p>
        </p:txBody>
      </p:sp>
    </p:spTree>
    <p:extLst>
      <p:ext uri="{BB962C8B-B14F-4D97-AF65-F5344CB8AC3E}">
        <p14:creationId xmlns:p14="http://schemas.microsoft.com/office/powerpoint/2010/main" val="3940924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51</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51</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8120005" y="678844"/>
            <a:ext cx="3475687" cy="132695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2800" b="1" dirty="0">
                <a:solidFill>
                  <a:schemeClr val="bg1"/>
                </a:solidFill>
                <a:latin typeface="ＭＳ Ｐゴシック" panose="020B0600070205080204" pitchFamily="50" charset="-128"/>
                <a:ea typeface="ＭＳ Ｐゴシック" panose="020B0600070205080204" pitchFamily="50" charset="-128"/>
                <a:cs typeface="Arial" charset="0"/>
              </a:rPr>
              <a:t>会員の勧誘と</a:t>
            </a:r>
            <a:endParaRPr lang="en-US" altLang="ja-JP" sz="2800" b="1" dirty="0">
              <a:solidFill>
                <a:schemeClr val="bg1"/>
              </a:solidFill>
              <a:latin typeface="ＭＳ Ｐゴシック" panose="020B0600070205080204" pitchFamily="50" charset="-128"/>
              <a:ea typeface="ＭＳ Ｐゴシック" panose="020B0600070205080204" pitchFamily="50" charset="-128"/>
              <a:cs typeface="Arial" charset="0"/>
            </a:endParaRPr>
          </a:p>
          <a:p>
            <a:pPr>
              <a:buSzPct val="120000"/>
            </a:pPr>
            <a:r>
              <a:rPr lang="ja-JP" sz="2800" b="1" dirty="0">
                <a:solidFill>
                  <a:schemeClr val="bg1"/>
                </a:solidFill>
                <a:latin typeface="ＭＳ Ｐゴシック" panose="020B0600070205080204" pitchFamily="50" charset="-128"/>
                <a:ea typeface="ＭＳ Ｐゴシック" panose="020B0600070205080204" pitchFamily="50" charset="-128"/>
                <a:cs typeface="Arial" charset="0"/>
              </a:rPr>
              <a:t>維持の重要性</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リソース：クラブ会員委員長Eブック</a:t>
            </a:r>
          </a:p>
        </p:txBody>
      </p:sp>
      <p:sp>
        <p:nvSpPr>
          <p:cNvPr id="10" name="TextBox 9">
            <a:extLst>
              <a:ext uri="{FF2B5EF4-FFF2-40B4-BE49-F238E27FC236}">
                <a16:creationId xmlns:a16="http://schemas.microsoft.com/office/drawing/2014/main" id="{0B89E571-770D-7F6F-900F-245B45F2A552}"/>
              </a:ext>
            </a:extLst>
          </p:cNvPr>
          <p:cNvSpPr txBox="1"/>
          <p:nvPr/>
        </p:nvSpPr>
        <p:spPr>
          <a:xfrm>
            <a:off x="7937551" y="2922850"/>
            <a:ext cx="3447205" cy="3477875"/>
          </a:xfrm>
          <a:prstGeom prst="rect">
            <a:avLst/>
          </a:prstGeom>
          <a:noFill/>
        </p:spPr>
        <p:txBody>
          <a:bodyPr wrap="square" rtlCol="0">
            <a:spAutoFit/>
          </a:bodyPr>
          <a:lstStyle/>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新会員の勧誘</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スポンサーの責任</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defRP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入会式</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defRP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新会員オリエンテーション</a:t>
            </a:r>
          </a:p>
          <a:p>
            <a:pPr>
              <a:defRPr/>
            </a:pPr>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defRP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会員</a:t>
            </a:r>
            <a:r>
              <a:rPr lang="ja-JP" alt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関係のアワード</a:t>
            </a:r>
            <a:endPar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defRPr/>
            </a:pPr>
            <a:endParaRPr lang="en-US" alt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defRP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参加 </a:t>
            </a:r>
          </a:p>
        </p:txBody>
      </p:sp>
      <p:pic>
        <p:nvPicPr>
          <p:cNvPr id="6" name="Picture 5">
            <a:extLst>
              <a:ext uri="{FF2B5EF4-FFF2-40B4-BE49-F238E27FC236}">
                <a16:creationId xmlns:a16="http://schemas.microsoft.com/office/drawing/2014/main" id="{92630D07-1ABF-AAC4-F154-B5180D5684D5}"/>
              </a:ext>
            </a:extLst>
          </p:cNvPr>
          <p:cNvPicPr>
            <a:picLocks noChangeAspect="1"/>
          </p:cNvPicPr>
          <p:nvPr/>
        </p:nvPicPr>
        <p:blipFill>
          <a:blip r:embed="rId4"/>
          <a:stretch>
            <a:fillRect/>
          </a:stretch>
        </p:blipFill>
        <p:spPr>
          <a:xfrm>
            <a:off x="922157" y="911114"/>
            <a:ext cx="3296837" cy="4281048"/>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3011474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D21919-32B2-FC24-58A4-4BCCA74802DA}"/>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Graphic 4">
            <a:extLst>
              <a:ext uri="{FF2B5EF4-FFF2-40B4-BE49-F238E27FC236}">
                <a16:creationId xmlns:a16="http://schemas.microsoft.com/office/drawing/2014/main" id="{3191FCDF-A80E-9FF4-FFD3-64FE98234430}"/>
              </a:ext>
            </a:extLst>
          </p:cNvPr>
          <p:cNvSpPr/>
          <p:nvPr/>
        </p:nvSpPr>
        <p:spPr>
          <a:xfrm rot="10800000">
            <a:off x="-1" y="5443"/>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6" name="Graphic 4">
            <a:extLst>
              <a:ext uri="{FF2B5EF4-FFF2-40B4-BE49-F238E27FC236}">
                <a16:creationId xmlns:a16="http://schemas.microsoft.com/office/drawing/2014/main" id="{126F3865-4D80-B4AE-396B-36BC7CE15887}"/>
              </a:ext>
            </a:extLst>
          </p:cNvPr>
          <p:cNvSpPr/>
          <p:nvPr/>
        </p:nvSpPr>
        <p:spPr>
          <a:xfrm>
            <a:off x="1905001"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 name="Graphic 6">
            <a:extLst>
              <a:ext uri="{FF2B5EF4-FFF2-40B4-BE49-F238E27FC236}">
                <a16:creationId xmlns:a16="http://schemas.microsoft.com/office/drawing/2014/main" id="{C938B47F-CC27-B10A-DCFC-520E981D2D85}"/>
              </a:ext>
            </a:extLst>
          </p:cNvPr>
          <p:cNvSpPr/>
          <p:nvPr/>
        </p:nvSpPr>
        <p:spPr>
          <a:xfrm>
            <a:off x="2382079" y="0"/>
            <a:ext cx="6858000" cy="6858000"/>
          </a:xfrm>
          <a:custGeom>
            <a:avLst/>
            <a:gdLst>
              <a:gd name="connsiteX0" fmla="*/ 2898529 w 6858000"/>
              <a:gd name="connsiteY0" fmla="*/ 6858000 h 6858000"/>
              <a:gd name="connsiteX1" fmla="*/ 6858000 w 6858000"/>
              <a:gd name="connsiteY1" fmla="*/ 0 h 6858000"/>
              <a:gd name="connsiteX2" fmla="*/ 3959471 w 6858000"/>
              <a:gd name="connsiteY2" fmla="*/ 0 h 6858000"/>
              <a:gd name="connsiteX3" fmla="*/ 0 w 685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2898529" y="6858000"/>
                </a:moveTo>
                <a:lnTo>
                  <a:pt x="6858000" y="0"/>
                </a:lnTo>
                <a:lnTo>
                  <a:pt x="3959471" y="0"/>
                </a:lnTo>
                <a:lnTo>
                  <a:pt x="0" y="6858000"/>
                </a:lnTo>
                <a:close/>
              </a:path>
            </a:pathLst>
          </a:custGeom>
          <a:solidFill>
            <a:srgbClr val="FFFFFF">
              <a:alpha val="4000"/>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9" name="Graphic 8">
            <a:extLst>
              <a:ext uri="{FF2B5EF4-FFF2-40B4-BE49-F238E27FC236}">
                <a16:creationId xmlns:a16="http://schemas.microsoft.com/office/drawing/2014/main" id="{4BBBCB16-EB5A-F0B8-1BE8-0D6FED55E25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77400" y="4343400"/>
            <a:ext cx="2514600" cy="2514600"/>
          </a:xfrm>
          <a:prstGeom prst="rect">
            <a:avLst/>
          </a:prstGeom>
        </p:spPr>
      </p:pic>
      <p:sp>
        <p:nvSpPr>
          <p:cNvPr id="11" name="Page Number - Blue">
            <a:extLst>
              <a:ext uri="{FF2B5EF4-FFF2-40B4-BE49-F238E27FC236}">
                <a16:creationId xmlns:a16="http://schemas.microsoft.com/office/drawing/2014/main" id="{5C359D8D-88B8-D363-E63B-0F4264BD30C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52</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13" name="Yellow Bar">
            <a:extLst>
              <a:ext uri="{FF2B5EF4-FFF2-40B4-BE49-F238E27FC236}">
                <a16:creationId xmlns:a16="http://schemas.microsoft.com/office/drawing/2014/main" id="{A8A77144-6328-8135-B34E-3A1833279103}"/>
              </a:ext>
            </a:extLst>
          </p:cNvPr>
          <p:cNvSpPr/>
          <p:nvPr/>
        </p:nvSpPr>
        <p:spPr>
          <a:xfrm>
            <a:off x="7678840" y="226547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4" name="Headline">
            <a:extLst>
              <a:ext uri="{FF2B5EF4-FFF2-40B4-BE49-F238E27FC236}">
                <a16:creationId xmlns:a16="http://schemas.microsoft.com/office/drawing/2014/main" id="{160F2D00-EB6E-1BE0-122F-D96890753D8F}"/>
              </a:ext>
            </a:extLst>
          </p:cNvPr>
          <p:cNvSpPr txBox="1">
            <a:spLocks/>
          </p:cNvSpPr>
          <p:nvPr/>
        </p:nvSpPr>
        <p:spPr>
          <a:xfrm>
            <a:off x="7144060" y="1524985"/>
            <a:ext cx="4136424" cy="89641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会員拡大計画を立案 </a:t>
            </a:r>
          </a:p>
          <a:p>
            <a:endParaRPr lang="ja-JP" sz="3200" dirty="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TextBox 6">
            <a:extLst>
              <a:ext uri="{FF2B5EF4-FFF2-40B4-BE49-F238E27FC236}">
                <a16:creationId xmlns:a16="http://schemas.microsoft.com/office/drawing/2014/main" id="{29667CC3-4C20-B898-E2AD-8315DBCE959A}"/>
              </a:ext>
            </a:extLst>
          </p:cNvPr>
          <p:cNvSpPr txBox="1"/>
          <p:nvPr/>
        </p:nvSpPr>
        <p:spPr>
          <a:xfrm>
            <a:off x="434827" y="802433"/>
            <a:ext cx="5060904"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練習問題10 – P. 24</a:t>
            </a:r>
          </a:p>
        </p:txBody>
      </p:sp>
      <p:sp>
        <p:nvSpPr>
          <p:cNvPr id="5" name="TextBox 4">
            <a:extLst>
              <a:ext uri="{FF2B5EF4-FFF2-40B4-BE49-F238E27FC236}">
                <a16:creationId xmlns:a16="http://schemas.microsoft.com/office/drawing/2014/main" id="{D01CCFE0-DBDC-892D-5696-39053078EB62}"/>
              </a:ext>
            </a:extLst>
          </p:cNvPr>
          <p:cNvSpPr txBox="1"/>
          <p:nvPr/>
        </p:nvSpPr>
        <p:spPr>
          <a:xfrm>
            <a:off x="431756" y="1908058"/>
            <a:ext cx="4365475" cy="1384995"/>
          </a:xfrm>
          <a:prstGeom prst="rect">
            <a:avLst/>
          </a:prstGeom>
          <a:noFill/>
        </p:spPr>
        <p:txBody>
          <a:bodyPr wrap="square" rtlCol="0">
            <a:spAutoFit/>
          </a:bodyPr>
          <a:lstStyle/>
          <a:p>
            <a:pPr>
              <a:spcAft>
                <a:spcPts val="1800"/>
              </a:spcAft>
            </a:pPr>
            <a:r>
              <a:rPr lang="ja-JP" sz="2800" i="1">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継続的な会員勧誘計画に着手し、クラブ役員の成長を確認する</a:t>
            </a:r>
          </a:p>
        </p:txBody>
      </p:sp>
      <p:sp>
        <p:nvSpPr>
          <p:cNvPr id="8" name="TextBox 7">
            <a:extLst>
              <a:ext uri="{FF2B5EF4-FFF2-40B4-BE49-F238E27FC236}">
                <a16:creationId xmlns:a16="http://schemas.microsoft.com/office/drawing/2014/main" id="{CDB16483-25B7-691D-6EBB-091613B7C795}"/>
              </a:ext>
            </a:extLst>
          </p:cNvPr>
          <p:cNvSpPr txBox="1"/>
          <p:nvPr/>
        </p:nvSpPr>
        <p:spPr>
          <a:xfrm>
            <a:off x="5228987" y="3118261"/>
            <a:ext cx="6612364" cy="1953933"/>
          </a:xfrm>
          <a:prstGeom prst="rect">
            <a:avLst/>
          </a:prstGeom>
          <a:noFill/>
        </p:spPr>
        <p:txBody>
          <a:bodyPr wrap="square" rtlCol="0">
            <a:spAutoFit/>
          </a:bodyPr>
          <a:lstStyle/>
          <a:p>
            <a:pPr marL="58738" algn="ctr">
              <a:lnSpc>
                <a:spcPct val="114000"/>
              </a:lnSpc>
              <a:spcAft>
                <a:spcPts val="600"/>
              </a:spcAft>
            </a:pPr>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新クラブ役員に紹介できそうな </a:t>
            </a:r>
          </a:p>
          <a:p>
            <a:pPr marL="58738" algn="ctr">
              <a:lnSpc>
                <a:spcPct val="114000"/>
              </a:lnSpc>
              <a:spcAft>
                <a:spcPts val="600"/>
              </a:spcAft>
            </a:pPr>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新会員勧誘の有効なアイディアについて</a:t>
            </a:r>
            <a:endParaRPr lang="en-US" alt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58738" algn="ctr">
              <a:lnSpc>
                <a:spcPct val="114000"/>
              </a:lnSpc>
              <a:spcAft>
                <a:spcPts val="600"/>
              </a:spcAft>
            </a:pPr>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説明してください。 </a:t>
            </a:r>
          </a:p>
          <a:p>
            <a:pPr marL="58738" algn="ctr">
              <a:lnSpc>
                <a:spcPct val="114000"/>
              </a:lnSpc>
              <a:spcAft>
                <a:spcPts val="600"/>
              </a:spcAft>
            </a:pPr>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 </a:t>
            </a:r>
          </a:p>
        </p:txBody>
      </p:sp>
    </p:spTree>
    <p:extLst>
      <p:ext uri="{BB962C8B-B14F-4D97-AF65-F5344CB8AC3E}">
        <p14:creationId xmlns:p14="http://schemas.microsoft.com/office/powerpoint/2010/main" val="2401494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53</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研修第5回：</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49821" y="1661324"/>
            <a:ext cx="6509446" cy="130760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600" b="1" dirty="0">
                <a:solidFill>
                  <a:schemeClr val="bg1"/>
                </a:solidFill>
                <a:latin typeface="ＭＳ Ｐゴシック" panose="020B0600070205080204" pitchFamily="50" charset="-128"/>
                <a:ea typeface="ＭＳ Ｐゴシック" panose="020B0600070205080204" pitchFamily="50" charset="-128"/>
                <a:cs typeface="Arial" charset="0"/>
              </a:rPr>
              <a:t>将来への計画と成果の達成 </a:t>
            </a:r>
          </a:p>
          <a:p>
            <a:pPr>
              <a:buSzPct val="120000"/>
            </a:pPr>
            <a:endParaRPr lang="ja-JP" sz="3600" b="1" dirty="0">
              <a:solidFill>
                <a:schemeClr val="bg1"/>
              </a:solidFill>
              <a:latin typeface="ＭＳ Ｐゴシック" panose="020B0600070205080204" pitchFamily="50" charset="-128"/>
              <a:ea typeface="ＭＳ Ｐゴシック" panose="020B0600070205080204" pitchFamily="50" charset="-128"/>
              <a:cs typeface="Arial" charset="0"/>
            </a:endParaRP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39511" y="366786"/>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3" name="Rectangle 2">
            <a:extLst>
              <a:ext uri="{FF2B5EF4-FFF2-40B4-BE49-F238E27FC236}">
                <a16:creationId xmlns:a16="http://schemas.microsoft.com/office/drawing/2014/main" id="{1638A342-57AA-EB19-83D9-18DE6C3B525F}"/>
              </a:ext>
            </a:extLst>
          </p:cNvPr>
          <p:cNvSpPr/>
          <p:nvPr/>
        </p:nvSpPr>
        <p:spPr>
          <a:xfrm>
            <a:off x="30644" y="3064639"/>
            <a:ext cx="6995369" cy="2585323"/>
          </a:xfrm>
          <a:prstGeom prst="rect">
            <a:avLst/>
          </a:prstGeom>
        </p:spPr>
        <p:txBody>
          <a:bodyPr wrap="square">
            <a:spAutoFit/>
          </a:bodyPr>
          <a:lstStyle/>
          <a:p>
            <a:pPr algn="ctr"/>
            <a:r>
              <a:rPr lang="ja-JP"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継続的な計画立案と成長の必要性を確認する。  </a:t>
            </a:r>
          </a:p>
          <a:p>
            <a:pPr algn="ctr"/>
            <a:endParaRPr lang="en-US" altLang="en-US" i="1"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この研修は、クラブの運営が始まってから </a:t>
            </a:r>
          </a:p>
          <a:p>
            <a:pPr algn="ctr"/>
            <a:endParaRPr lang="en-US" altLang="en-US" i="1"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数カ月が経ち、次年度の新クラブ役員が </a:t>
            </a:r>
          </a:p>
          <a:p>
            <a:pPr algn="ctr"/>
            <a:endParaRPr lang="en-US" altLang="en-US" i="1"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就任する前に行う。  </a:t>
            </a:r>
          </a:p>
          <a:p>
            <a:pPr algn="ctr"/>
            <a:endParaRPr lang="en-US" altLang="en-US" i="1"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r>
              <a:rPr lang="ja-JP"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計画を立て、継続的にクラブを成長させるよう奨励する。 </a:t>
            </a:r>
          </a:p>
        </p:txBody>
      </p:sp>
    </p:spTree>
    <p:extLst>
      <p:ext uri="{BB962C8B-B14F-4D97-AF65-F5344CB8AC3E}">
        <p14:creationId xmlns:p14="http://schemas.microsoft.com/office/powerpoint/2010/main" val="3800863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54</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54</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86875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2800" b="1" dirty="0">
                <a:solidFill>
                  <a:schemeClr val="bg1"/>
                </a:solidFill>
                <a:latin typeface="ＭＳ Ｐゴシック" panose="020B0600070205080204" pitchFamily="50" charset="-128"/>
                <a:ea typeface="ＭＳ Ｐゴシック" panose="020B0600070205080204" pitchFamily="50" charset="-128"/>
                <a:cs typeface="Arial" charset="0"/>
              </a:rPr>
              <a:t>将来への計画と</a:t>
            </a:r>
            <a:endParaRPr lang="en-US" altLang="ja-JP" sz="2800" b="1" dirty="0">
              <a:solidFill>
                <a:schemeClr val="bg1"/>
              </a:solidFill>
              <a:latin typeface="ＭＳ Ｐゴシック" panose="020B0600070205080204" pitchFamily="50" charset="-128"/>
              <a:ea typeface="ＭＳ Ｐゴシック" panose="020B0600070205080204" pitchFamily="50" charset="-128"/>
              <a:cs typeface="Arial" charset="0"/>
            </a:endParaRPr>
          </a:p>
          <a:p>
            <a:pPr>
              <a:spcBef>
                <a:spcPts val="0"/>
              </a:spcBef>
              <a:buSzPct val="120000"/>
            </a:pPr>
            <a:r>
              <a:rPr lang="ja-JP" sz="2800" b="1" dirty="0">
                <a:solidFill>
                  <a:schemeClr val="bg1"/>
                </a:solidFill>
                <a:latin typeface="ＭＳ Ｐゴシック" panose="020B0600070205080204" pitchFamily="50" charset="-128"/>
                <a:ea typeface="ＭＳ Ｐゴシック" panose="020B0600070205080204" pitchFamily="50" charset="-128"/>
                <a:cs typeface="Arial" charset="0"/>
              </a:rPr>
              <a:t>成果の達成</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495841"/>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リソース：クラブの成功を目指して </a:t>
            </a:r>
          </a:p>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（グローバル・メンバーシップ・アプローチ）</a:t>
            </a:r>
          </a:p>
        </p:txBody>
      </p:sp>
      <p:sp>
        <p:nvSpPr>
          <p:cNvPr id="4" name="TextBox 3">
            <a:extLst>
              <a:ext uri="{FF2B5EF4-FFF2-40B4-BE49-F238E27FC236}">
                <a16:creationId xmlns:a16="http://schemas.microsoft.com/office/drawing/2014/main" id="{2440B8AA-40E4-94D3-AACB-99E21143FBBC}"/>
              </a:ext>
            </a:extLst>
          </p:cNvPr>
          <p:cNvSpPr txBox="1"/>
          <p:nvPr/>
        </p:nvSpPr>
        <p:spPr>
          <a:xfrm>
            <a:off x="6951373" y="3068940"/>
            <a:ext cx="4585784" cy="2862322"/>
          </a:xfrm>
          <a:prstGeom prst="rect">
            <a:avLst/>
          </a:prstGeom>
          <a:noFill/>
        </p:spPr>
        <p:txBody>
          <a:bodyPr wrap="square" rtlCol="0">
            <a:spAutoFit/>
          </a:bodyPr>
          <a:lstStyle/>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クラブの強みを発見する</a:t>
            </a:r>
          </a:p>
          <a:p>
            <a:endParaRPr lang="en-US" altLang="en-US" sz="20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SWOT分析</a:t>
            </a:r>
          </a:p>
          <a:p>
            <a:endParaRPr lang="en-US" altLang="en-US" sz="20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SMART目標 </a:t>
            </a:r>
          </a:p>
          <a:p>
            <a:endParaRPr lang="en-US" altLang="en-US" sz="20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「チームを作る」、「ビジョンを構築する」、「計画を策定する」、「成功を収める」</a:t>
            </a:r>
            <a:endParaRPr lang="en-US" alt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ための行動計画</a:t>
            </a:r>
          </a:p>
        </p:txBody>
      </p:sp>
      <p:pic>
        <p:nvPicPr>
          <p:cNvPr id="10" name="Picture 9">
            <a:extLst>
              <a:ext uri="{FF2B5EF4-FFF2-40B4-BE49-F238E27FC236}">
                <a16:creationId xmlns:a16="http://schemas.microsoft.com/office/drawing/2014/main" id="{2F1BF082-125E-BBFA-8330-CE85CE977AC2}"/>
              </a:ext>
            </a:extLst>
          </p:cNvPr>
          <p:cNvPicPr>
            <a:picLocks noChangeAspect="1"/>
          </p:cNvPicPr>
          <p:nvPr/>
        </p:nvPicPr>
        <p:blipFill>
          <a:blip r:embed="rId4"/>
          <a:stretch>
            <a:fillRect/>
          </a:stretch>
        </p:blipFill>
        <p:spPr>
          <a:xfrm>
            <a:off x="1089243" y="1005737"/>
            <a:ext cx="3037460" cy="3948698"/>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633859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175"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55</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55</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457275"/>
            <a:ext cx="4016454" cy="134674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2800" b="1" dirty="0">
                <a:solidFill>
                  <a:schemeClr val="bg1"/>
                </a:solidFill>
                <a:latin typeface="ＭＳ Ｐゴシック" panose="020B0600070205080204" pitchFamily="50" charset="-128"/>
                <a:ea typeface="ＭＳ Ｐゴシック" panose="020B0600070205080204" pitchFamily="50" charset="-128"/>
                <a:cs typeface="Arial" charset="0"/>
              </a:rPr>
              <a:t>将来への計画と</a:t>
            </a:r>
            <a:endParaRPr lang="en-US" altLang="ja-JP" sz="2800" b="1" dirty="0">
              <a:solidFill>
                <a:schemeClr val="bg1"/>
              </a:solidFill>
              <a:latin typeface="ＭＳ Ｐゴシック" panose="020B0600070205080204" pitchFamily="50" charset="-128"/>
              <a:ea typeface="ＭＳ Ｐゴシック" panose="020B0600070205080204" pitchFamily="50" charset="-128"/>
              <a:cs typeface="Arial" charset="0"/>
            </a:endParaRPr>
          </a:p>
          <a:p>
            <a:pPr>
              <a:spcBef>
                <a:spcPts val="0"/>
              </a:spcBef>
              <a:buSzPct val="120000"/>
            </a:pPr>
            <a:r>
              <a:rPr lang="ja-JP" sz="2800" b="1" dirty="0">
                <a:solidFill>
                  <a:schemeClr val="bg1"/>
                </a:solidFill>
                <a:latin typeface="ＭＳ Ｐゴシック" panose="020B0600070205080204" pitchFamily="50" charset="-128"/>
                <a:ea typeface="ＭＳ Ｐゴシック" panose="020B0600070205080204" pitchFamily="50" charset="-128"/>
                <a:cs typeface="Arial" charset="0"/>
              </a:rPr>
              <a:t>成果の達成</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リソース：クラブ活性化計画</a:t>
            </a:r>
          </a:p>
        </p:txBody>
      </p:sp>
      <p:sp>
        <p:nvSpPr>
          <p:cNvPr id="10" name="TextBox 9">
            <a:extLst>
              <a:ext uri="{FF2B5EF4-FFF2-40B4-BE49-F238E27FC236}">
                <a16:creationId xmlns:a16="http://schemas.microsoft.com/office/drawing/2014/main" id="{062E3571-82D4-C56A-0AEE-20FF15E51380}"/>
              </a:ext>
            </a:extLst>
          </p:cNvPr>
          <p:cNvSpPr txBox="1"/>
          <p:nvPr/>
        </p:nvSpPr>
        <p:spPr>
          <a:xfrm>
            <a:off x="6339840" y="4041565"/>
            <a:ext cx="5677138" cy="2308324"/>
          </a:xfrm>
          <a:prstGeom prst="rect">
            <a:avLst/>
          </a:prstGeom>
          <a:noFill/>
        </p:spPr>
        <p:txBody>
          <a:bodyPr wrap="square" rtlCol="0">
            <a:spAutoFit/>
          </a:bodyPr>
          <a:lstStyle/>
          <a:p>
            <a:pPr marL="1149350" lvl="1" indent="-692150"/>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ステップ1：プロセスを理解する</a:t>
            </a:r>
          </a:p>
          <a:p>
            <a:pPr lvl="0">
              <a:buChar char="•"/>
            </a:pPr>
            <a:endParaRPr lang="en-US"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ステップ2：批判的評価を用いて変革の必要性を見極める </a:t>
            </a:r>
          </a:p>
          <a:p>
            <a:pPr lvl="1"/>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endParaRPr lang="en-US"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ステップ3：</a:t>
            </a:r>
            <a:r>
              <a:rPr lang="ja-JP" altLang="en-US"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目標を設定す</a:t>
            </a:r>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る</a:t>
            </a:r>
          </a:p>
          <a:p>
            <a:pPr lvl="0"/>
            <a:endParaRPr lang="en-US"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ステップ4：計画を策定する</a:t>
            </a:r>
          </a:p>
          <a:p>
            <a:pPr lvl="0"/>
            <a:endParaRPr lang="en-US"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ja-JP" sz="16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ステップ5：変革を実現して持続させる</a:t>
            </a:r>
          </a:p>
        </p:txBody>
      </p:sp>
      <p:sp>
        <p:nvSpPr>
          <p:cNvPr id="11" name="Rectangle 10">
            <a:extLst>
              <a:ext uri="{FF2B5EF4-FFF2-40B4-BE49-F238E27FC236}">
                <a16:creationId xmlns:a16="http://schemas.microsoft.com/office/drawing/2014/main" id="{92E78A35-222B-97BB-8E83-DB3A7691012E}"/>
              </a:ext>
            </a:extLst>
          </p:cNvPr>
          <p:cNvSpPr/>
          <p:nvPr/>
        </p:nvSpPr>
        <p:spPr>
          <a:xfrm>
            <a:off x="5925500" y="3004007"/>
            <a:ext cx="6096000" cy="646331"/>
          </a:xfrm>
          <a:prstGeom prst="rect">
            <a:avLst/>
          </a:prstGeom>
        </p:spPr>
        <p:txBody>
          <a:bodyPr>
            <a:spAutoFit/>
          </a:bodyPr>
          <a:lstStyle/>
          <a:p>
            <a:pPr algn="ctr"/>
            <a:r>
              <a:rPr lang="ja-JP"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このプロセスの所要時間は約4時間。 </a:t>
            </a:r>
          </a:p>
          <a:p>
            <a:pPr algn="ctr"/>
            <a:r>
              <a:rPr lang="ja-JP"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一連の例会で数回に分けて</a:t>
            </a:r>
            <a:r>
              <a:rPr lang="ja-JP" altLang="en-US"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行ってもよい。</a:t>
            </a:r>
            <a:r>
              <a:rPr lang="ja-JP"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p>
        </p:txBody>
      </p:sp>
      <p:pic>
        <p:nvPicPr>
          <p:cNvPr id="3" name="Picture 2">
            <a:extLst>
              <a:ext uri="{FF2B5EF4-FFF2-40B4-BE49-F238E27FC236}">
                <a16:creationId xmlns:a16="http://schemas.microsoft.com/office/drawing/2014/main" id="{3A339BFC-292C-5527-339F-19D3F49B2D00}"/>
              </a:ext>
            </a:extLst>
          </p:cNvPr>
          <p:cNvPicPr>
            <a:picLocks noChangeAspect="1"/>
          </p:cNvPicPr>
          <p:nvPr/>
        </p:nvPicPr>
        <p:blipFill>
          <a:blip r:embed="rId4"/>
          <a:stretch>
            <a:fillRect/>
          </a:stretch>
        </p:blipFill>
        <p:spPr>
          <a:xfrm>
            <a:off x="1247251" y="929372"/>
            <a:ext cx="3154686" cy="4149269"/>
          </a:xfrm>
          <a:prstGeom prst="rect">
            <a:avLst/>
          </a:prstGeom>
          <a:ln w="25400">
            <a:solidFill>
              <a:srgbClr val="002060"/>
            </a:solidFill>
          </a:ln>
          <a:effectLst>
            <a:outerShdw blurRad="63500" sx="102000" sy="102000" algn="ctr" rotWithShape="0">
              <a:srgbClr val="002060">
                <a:alpha val="40000"/>
              </a:srgbClr>
            </a:outerShdw>
          </a:effectLst>
        </p:spPr>
      </p:pic>
    </p:spTree>
    <p:extLst>
      <p:ext uri="{BB962C8B-B14F-4D97-AF65-F5344CB8AC3E}">
        <p14:creationId xmlns:p14="http://schemas.microsoft.com/office/powerpoint/2010/main" val="1754484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7848600" cy="6858000"/>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56</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7" name="Freeform 6">
            <a:extLst>
              <a:ext uri="{FF2B5EF4-FFF2-40B4-BE49-F238E27FC236}">
                <a16:creationId xmlns:a16="http://schemas.microsoft.com/office/drawing/2014/main" id="{42C4E923-F3C4-D3AB-BE8A-DA44825B3BDA}"/>
              </a:ext>
            </a:extLst>
          </p:cNvPr>
          <p:cNvSpPr/>
          <p:nvPr/>
        </p:nvSpPr>
        <p:spPr>
          <a:xfrm>
            <a:off x="3747093" y="0"/>
            <a:ext cx="8444907" cy="6858000"/>
          </a:xfrm>
          <a:custGeom>
            <a:avLst/>
            <a:gdLst>
              <a:gd name="connsiteX0" fmla="*/ 3959471 w 8444907"/>
              <a:gd name="connsiteY0" fmla="*/ 0 h 6858000"/>
              <a:gd name="connsiteX1" fmla="*/ 8444907 w 8444907"/>
              <a:gd name="connsiteY1" fmla="*/ 0 h 6858000"/>
              <a:gd name="connsiteX2" fmla="*/ 8444907 w 8444907"/>
              <a:gd name="connsiteY2" fmla="*/ 6858000 h 6858000"/>
              <a:gd name="connsiteX3" fmla="*/ 0 w 84449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444907" h="6858000">
                <a:moveTo>
                  <a:pt x="3959471" y="0"/>
                </a:moveTo>
                <a:lnTo>
                  <a:pt x="8444907" y="0"/>
                </a:lnTo>
                <a:lnTo>
                  <a:pt x="8444907" y="6858000"/>
                </a:lnTo>
                <a:lnTo>
                  <a:pt x="0" y="6858000"/>
                </a:lnTo>
                <a:close/>
              </a:path>
            </a:pathLst>
          </a:custGeom>
          <a:solidFill>
            <a:srgbClr val="0D2240"/>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5" name="Page Number - Blue">
            <a:extLst>
              <a:ext uri="{FF2B5EF4-FFF2-40B4-BE49-F238E27FC236}">
                <a16:creationId xmlns:a16="http://schemas.microsoft.com/office/drawing/2014/main" id="{8BE5315B-AF14-35C9-BECF-CC5E42EE238E}"/>
              </a:ext>
            </a:extLst>
          </p:cNvPr>
          <p:cNvSpPr txBox="1">
            <a:spLocks noChangeArrowheads="1"/>
          </p:cNvSpPr>
          <p:nvPr/>
        </p:nvSpPr>
        <p:spPr bwMode="auto">
          <a:xfrm>
            <a:off x="11689556" y="65531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56</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Body Copy">
            <a:extLst>
              <a:ext uri="{FF2B5EF4-FFF2-40B4-BE49-F238E27FC236}">
                <a16:creationId xmlns:a16="http://schemas.microsoft.com/office/drawing/2014/main" id="{D307D181-26C2-AADA-DD22-E0641EFE1ECF}"/>
              </a:ext>
            </a:extLst>
          </p:cNvPr>
          <p:cNvSpPr txBox="1">
            <a:spLocks/>
          </p:cNvSpPr>
          <p:nvPr/>
        </p:nvSpPr>
        <p:spPr>
          <a:xfrm>
            <a:off x="7790064" y="789139"/>
            <a:ext cx="4016454" cy="139065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2800" b="1" dirty="0">
                <a:solidFill>
                  <a:schemeClr val="bg1"/>
                </a:solidFill>
                <a:latin typeface="ＭＳ Ｐゴシック" panose="020B0600070205080204" pitchFamily="50" charset="-128"/>
                <a:ea typeface="ＭＳ Ｐゴシック" panose="020B0600070205080204" pitchFamily="50" charset="-128"/>
                <a:cs typeface="Arial" charset="0"/>
              </a:rPr>
              <a:t>将来への計画と</a:t>
            </a:r>
            <a:endParaRPr lang="en-US" altLang="ja-JP" sz="2800" b="1" dirty="0">
              <a:solidFill>
                <a:schemeClr val="bg1"/>
              </a:solidFill>
              <a:latin typeface="ＭＳ Ｐゴシック" panose="020B0600070205080204" pitchFamily="50" charset="-128"/>
              <a:ea typeface="ＭＳ Ｐゴシック" panose="020B0600070205080204" pitchFamily="50" charset="-128"/>
              <a:cs typeface="Arial" charset="0"/>
            </a:endParaRPr>
          </a:p>
          <a:p>
            <a:pPr>
              <a:spcBef>
                <a:spcPts val="0"/>
              </a:spcBef>
              <a:buSzPct val="120000"/>
            </a:pPr>
            <a:r>
              <a:rPr lang="ja-JP" sz="2800" b="1" dirty="0">
                <a:solidFill>
                  <a:schemeClr val="bg1"/>
                </a:solidFill>
                <a:latin typeface="ＭＳ Ｐゴシック" panose="020B0600070205080204" pitchFamily="50" charset="-128"/>
                <a:ea typeface="ＭＳ Ｐゴシック" panose="020B0600070205080204" pitchFamily="50" charset="-128"/>
                <a:cs typeface="Arial" charset="0"/>
              </a:rPr>
              <a:t>成果の達成</a:t>
            </a:r>
          </a:p>
        </p:txBody>
      </p:sp>
      <p:sp>
        <p:nvSpPr>
          <p:cNvPr id="9" name="Rectangle 8">
            <a:extLst>
              <a:ext uri="{FF2B5EF4-FFF2-40B4-BE49-F238E27FC236}">
                <a16:creationId xmlns:a16="http://schemas.microsoft.com/office/drawing/2014/main" id="{C0816763-4EE9-4C49-0A8F-D0183DE4F8EE}"/>
              </a:ext>
            </a:extLst>
          </p:cNvPr>
          <p:cNvSpPr/>
          <p:nvPr/>
        </p:nvSpPr>
        <p:spPr>
          <a:xfrm rot="5400000" flipH="1">
            <a:off x="9657452" y="-210459"/>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2B1B77FC-8EDF-3689-66BD-A43FE22A23C6}"/>
              </a:ext>
            </a:extLst>
          </p:cNvPr>
          <p:cNvSpPr/>
          <p:nvPr/>
        </p:nvSpPr>
        <p:spPr>
          <a:xfrm>
            <a:off x="8005331" y="2220765"/>
            <a:ext cx="3644455" cy="285335"/>
          </a:xfrm>
          <a:prstGeom prst="rect">
            <a:avLst/>
          </a:prstGeom>
        </p:spPr>
        <p:txBody>
          <a:bodyPr wrap="square">
            <a:spAutoFit/>
          </a:bodyPr>
          <a:lstStyle/>
          <a:p>
            <a:pPr>
              <a:lnSpc>
                <a:spcPct val="114000"/>
              </a:lnSpc>
            </a:pPr>
            <a:r>
              <a:rPr lang="ja-JP" sz="1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リソース：クラブ優秀賞</a:t>
            </a:r>
          </a:p>
        </p:txBody>
      </p:sp>
      <p:pic>
        <p:nvPicPr>
          <p:cNvPr id="3" name="Picture 2">
            <a:extLst>
              <a:ext uri="{FF2B5EF4-FFF2-40B4-BE49-F238E27FC236}">
                <a16:creationId xmlns:a16="http://schemas.microsoft.com/office/drawing/2014/main" id="{09F3FA49-ECA0-0BA7-6F47-314A364B7428}"/>
              </a:ext>
            </a:extLst>
          </p:cNvPr>
          <p:cNvPicPr>
            <a:picLocks noChangeAspect="1"/>
          </p:cNvPicPr>
          <p:nvPr/>
        </p:nvPicPr>
        <p:blipFill>
          <a:blip r:embed="rId4"/>
          <a:stretch>
            <a:fillRect/>
          </a:stretch>
        </p:blipFill>
        <p:spPr>
          <a:xfrm>
            <a:off x="757922" y="597134"/>
            <a:ext cx="3582575" cy="4321581"/>
          </a:xfrm>
          <a:prstGeom prst="rect">
            <a:avLst/>
          </a:prstGeom>
        </p:spPr>
      </p:pic>
      <p:sp>
        <p:nvSpPr>
          <p:cNvPr id="4" name="TextBox 3">
            <a:extLst>
              <a:ext uri="{FF2B5EF4-FFF2-40B4-BE49-F238E27FC236}">
                <a16:creationId xmlns:a16="http://schemas.microsoft.com/office/drawing/2014/main" id="{D5C11A17-CB0A-575F-5C37-568AD9B64568}"/>
              </a:ext>
            </a:extLst>
          </p:cNvPr>
          <p:cNvSpPr txBox="1"/>
          <p:nvPr/>
        </p:nvSpPr>
        <p:spPr>
          <a:xfrm>
            <a:off x="6568917" y="3250889"/>
            <a:ext cx="5120639" cy="2862322"/>
          </a:xfrm>
          <a:prstGeom prst="rect">
            <a:avLst/>
          </a:prstGeom>
          <a:noFill/>
        </p:spPr>
        <p:txBody>
          <a:bodyPr wrap="square" rtlCol="0">
            <a:spAutoFit/>
          </a:bodyPr>
          <a:lstStyle/>
          <a:p>
            <a:r>
              <a:rPr lang="ja-JP" sz="2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受賞基準は以下における目覚ましい成果： </a:t>
            </a:r>
          </a:p>
          <a:p>
            <a:endParaRPr lang="en-US" altLang="en-US" sz="20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会員拡大</a:t>
            </a:r>
          </a:p>
          <a:p>
            <a:endParaRPr lang="en-US" altLang="en-US" sz="20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奉仕</a:t>
            </a:r>
          </a:p>
          <a:p>
            <a:endParaRPr lang="en-US" altLang="en-US" sz="20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リーダーシップと組織の向上</a:t>
            </a:r>
          </a:p>
          <a:p>
            <a:endParaRPr lang="en-US" altLang="en-US" sz="2000" kern="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lvl="1"/>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マーケティング</a:t>
            </a:r>
          </a:p>
        </p:txBody>
      </p:sp>
    </p:spTree>
    <p:extLst>
      <p:ext uri="{BB962C8B-B14F-4D97-AF65-F5344CB8AC3E}">
        <p14:creationId xmlns:p14="http://schemas.microsoft.com/office/powerpoint/2010/main" val="24986613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a:latin typeface="ＭＳ Ｐゴシック" panose="020B0600070205080204" pitchFamily="50" charset="-128"/>
                <a:ea typeface="ＭＳ Ｐゴシック" panose="020B0600070205080204" pitchFamily="50" charset="-128"/>
                <a:cs typeface="Arial" charset="0"/>
              </a:rPr>
              <a:t>第5部：</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ＭＳ Ｐゴシック" panose="020B0600070205080204" pitchFamily="50" charset="-128"/>
              <a:ea typeface="ＭＳ Ｐゴシック" panose="020B0600070205080204" pitchFamily="50" charset="-128"/>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a:latin typeface="ＭＳ Ｐゴシック" panose="020B0600070205080204" pitchFamily="50" charset="-128"/>
                <a:ea typeface="ＭＳ Ｐゴシック" panose="020B0600070205080204" pitchFamily="50" charset="-128"/>
                <a:cs typeface="Arial" charset="0"/>
              </a:rPr>
              <a:t>クラブのニーズを調査</a:t>
            </a:r>
          </a:p>
        </p:txBody>
      </p:sp>
    </p:spTree>
    <p:extLst>
      <p:ext uri="{BB962C8B-B14F-4D97-AF65-F5344CB8AC3E}">
        <p14:creationId xmlns:p14="http://schemas.microsoft.com/office/powerpoint/2010/main" val="18014526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C54CD0-3C5D-60BD-0486-6FCE689F6A17}"/>
              </a:ext>
            </a:extLst>
          </p:cNvPr>
          <p:cNvSpPr/>
          <p:nvPr/>
        </p:nvSpPr>
        <p:spPr bwMode="auto">
          <a:xfrm>
            <a:off x="0" y="0"/>
            <a:ext cx="12192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Graphic 7">
            <a:extLst>
              <a:ext uri="{FF2B5EF4-FFF2-40B4-BE49-F238E27FC236}">
                <a16:creationId xmlns:a16="http://schemas.microsoft.com/office/drawing/2014/main" id="{B63D581A-9E90-FC97-3630-DA0793BFB972}"/>
              </a:ext>
            </a:extLst>
          </p:cNvPr>
          <p:cNvSpPr/>
          <p:nvPr/>
        </p:nvSpPr>
        <p:spPr>
          <a:xfrm>
            <a:off x="5334000" y="0"/>
            <a:ext cx="6858000"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99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17" name="Freeform 16">
            <a:extLst>
              <a:ext uri="{FF2B5EF4-FFF2-40B4-BE49-F238E27FC236}">
                <a16:creationId xmlns:a16="http://schemas.microsoft.com/office/drawing/2014/main" id="{533905B2-22D2-D4C4-E0B1-FC9F00B12F8C}"/>
              </a:ext>
            </a:extLst>
          </p:cNvPr>
          <p:cNvSpPr/>
          <p:nvPr/>
        </p:nvSpPr>
        <p:spPr>
          <a:xfrm>
            <a:off x="5334000"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sp>
        <p:nvSpPr>
          <p:cNvPr id="33" name="Page Number - Whit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ＭＳ Ｐゴシック" panose="020B0600070205080204" pitchFamily="50" charset="-128"/>
                <a:ea typeface="ＭＳ Ｐゴシック" panose="020B0600070205080204" pitchFamily="50" charset="-128"/>
              </a:rPr>
              <a:pPr eaLnBrk="0" hangingPunct="0">
                <a:spcBef>
                  <a:spcPct val="50000"/>
                </a:spcBef>
                <a:defRPr/>
              </a:pPr>
              <a:t>58</a:t>
            </a:fld>
            <a:endParaRPr lang="en-US" sz="1000" dirty="0">
              <a:solidFill>
                <a:schemeClr val="bg1"/>
              </a:solidFill>
              <a:latin typeface="ＭＳ Ｐゴシック" panose="020B0600070205080204" pitchFamily="50" charset="-128"/>
              <a:ea typeface="ＭＳ Ｐゴシック" panose="020B0600070205080204" pitchFamily="50" charset="-128"/>
            </a:endParaRPr>
          </a:p>
        </p:txBody>
      </p:sp>
      <p:pic>
        <p:nvPicPr>
          <p:cNvPr id="25" name="Emblem - White" descr="lionlogo_white.eps">
            <a:extLst>
              <a:ext uri="{FF2B5EF4-FFF2-40B4-BE49-F238E27FC236}">
                <a16:creationId xmlns:a16="http://schemas.microsoft.com/office/drawing/2014/main" id="{D88C7B9A-76F4-BF46-B037-CAE4D4BAFA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27567" y="5124048"/>
            <a:ext cx="1107233" cy="1080106"/>
          </a:xfrm>
          <a:prstGeom prst="rect">
            <a:avLst/>
          </a:prstGeom>
        </p:spPr>
      </p:pic>
      <p:sp>
        <p:nvSpPr>
          <p:cNvPr id="4" name="Body Copy">
            <a:extLst>
              <a:ext uri="{FF2B5EF4-FFF2-40B4-BE49-F238E27FC236}">
                <a16:creationId xmlns:a16="http://schemas.microsoft.com/office/drawing/2014/main" id="{71CBDC40-2C7F-25D6-35DC-C2A42AB0FBAD}"/>
              </a:ext>
            </a:extLst>
          </p:cNvPr>
          <p:cNvSpPr txBox="1">
            <a:spLocks/>
          </p:cNvSpPr>
          <p:nvPr/>
        </p:nvSpPr>
        <p:spPr>
          <a:xfrm>
            <a:off x="1636562" y="176270"/>
            <a:ext cx="5326098" cy="138284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3600" b="1">
                <a:solidFill>
                  <a:srgbClr val="00338D"/>
                </a:solidFill>
                <a:latin typeface="ＭＳ Ｐゴシック" panose="020B0600070205080204" pitchFamily="50" charset="-128"/>
                <a:ea typeface="ＭＳ Ｐゴシック" panose="020B0600070205080204" pitchFamily="50" charset="-128"/>
                <a:cs typeface="Arial" charset="0"/>
              </a:rPr>
              <a:t>第5部： </a:t>
            </a:r>
          </a:p>
          <a:p>
            <a:pPr>
              <a:buSzPct val="120000"/>
            </a:pPr>
            <a:r>
              <a:rPr lang="ja-JP" sz="3600" b="1">
                <a:solidFill>
                  <a:srgbClr val="00338D"/>
                </a:solidFill>
                <a:latin typeface="ＭＳ Ｐゴシック" panose="020B0600070205080204" pitchFamily="50" charset="-128"/>
                <a:ea typeface="ＭＳ Ｐゴシック" panose="020B0600070205080204" pitchFamily="50" charset="-128"/>
                <a:cs typeface="Arial" charset="0"/>
              </a:rPr>
              <a:t>クラブのニーズを調査</a:t>
            </a:r>
          </a:p>
        </p:txBody>
      </p:sp>
      <p:sp>
        <p:nvSpPr>
          <p:cNvPr id="5" name="Rectangle 4">
            <a:extLst>
              <a:ext uri="{FF2B5EF4-FFF2-40B4-BE49-F238E27FC236}">
                <a16:creationId xmlns:a16="http://schemas.microsoft.com/office/drawing/2014/main" id="{3BF4B371-48AC-4CF3-00C9-4159D82AD823}"/>
              </a:ext>
            </a:extLst>
          </p:cNvPr>
          <p:cNvSpPr/>
          <p:nvPr/>
        </p:nvSpPr>
        <p:spPr>
          <a:xfrm rot="5400000" flipH="1">
            <a:off x="3823038" y="-519100"/>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EDCD7332-CA9C-BB4F-F3D3-CC0CE1FA7FED}"/>
              </a:ext>
            </a:extLst>
          </p:cNvPr>
          <p:cNvSpPr/>
          <p:nvPr/>
        </p:nvSpPr>
        <p:spPr>
          <a:xfrm>
            <a:off x="8437414" y="2318104"/>
            <a:ext cx="3427164" cy="2246769"/>
          </a:xfrm>
          <a:prstGeom prst="rect">
            <a:avLst/>
          </a:prstGeom>
        </p:spPr>
        <p:txBody>
          <a:bodyPr wrap="square">
            <a:spAutoFit/>
          </a:bodyPr>
          <a:lstStyle/>
          <a:p>
            <a:r>
              <a:rPr lang="ja-JP" sz="28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「クラブ評価」（P. 35～39）を使って、クラブのニーズと改善すべき分野を見極める。 </a:t>
            </a:r>
          </a:p>
          <a:p>
            <a:r>
              <a:rPr lang="ja-JP" sz="28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  </a:t>
            </a:r>
          </a:p>
        </p:txBody>
      </p:sp>
      <p:sp>
        <p:nvSpPr>
          <p:cNvPr id="3" name="TextBox 2">
            <a:extLst>
              <a:ext uri="{FF2B5EF4-FFF2-40B4-BE49-F238E27FC236}">
                <a16:creationId xmlns:a16="http://schemas.microsoft.com/office/drawing/2014/main" id="{69AA5B36-610D-A54B-0D99-4E6F13D6DD04}"/>
              </a:ext>
            </a:extLst>
          </p:cNvPr>
          <p:cNvSpPr txBox="1"/>
          <p:nvPr/>
        </p:nvSpPr>
        <p:spPr>
          <a:xfrm>
            <a:off x="1206852" y="2141801"/>
            <a:ext cx="4372603" cy="378052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クラブの責任を理解</a:t>
            </a:r>
          </a:p>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クラブの運営・管理</a:t>
            </a:r>
          </a:p>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奉仕事業</a:t>
            </a:r>
          </a:p>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マーケティング</a:t>
            </a:r>
          </a:p>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ライオンズクラブ国際財団 </a:t>
            </a:r>
          </a:p>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例会</a:t>
            </a:r>
          </a:p>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会員拡大</a:t>
            </a:r>
          </a:p>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地区による支援</a:t>
            </a:r>
          </a:p>
          <a:p>
            <a:pPr marL="342900" indent="-342900">
              <a:lnSpc>
                <a:spcPct val="150000"/>
              </a:lnSpc>
              <a:buFont typeface="Arial" panose="020B0604020202020204" pitchFamily="34" charset="0"/>
              <a:buChar char="•"/>
            </a:pPr>
            <a:r>
              <a:rPr lang="ja-JP"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さらなる指導力育成</a:t>
            </a:r>
          </a:p>
        </p:txBody>
      </p:sp>
    </p:spTree>
    <p:extLst>
      <p:ext uri="{BB962C8B-B14F-4D97-AF65-F5344CB8AC3E}">
        <p14:creationId xmlns:p14="http://schemas.microsoft.com/office/powerpoint/2010/main" val="3742540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a:latin typeface="ＭＳ Ｐゴシック" panose="020B0600070205080204" pitchFamily="50" charset="-128"/>
                <a:ea typeface="ＭＳ Ｐゴシック" panose="020B0600070205080204" pitchFamily="50" charset="-128"/>
                <a:cs typeface="Arial" charset="0"/>
              </a:rPr>
              <a:t>第6部</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ＭＳ Ｐゴシック" panose="020B0600070205080204" pitchFamily="50" charset="-128"/>
              <a:ea typeface="ＭＳ Ｐゴシック" panose="020B0600070205080204" pitchFamily="50" charset="-128"/>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a:latin typeface="ＭＳ Ｐゴシック" panose="020B0600070205080204" pitchFamily="50" charset="-128"/>
                <a:ea typeface="ＭＳ Ｐゴシック" panose="020B0600070205080204" pitchFamily="50" charset="-128"/>
                <a:cs typeface="Arial" charset="0"/>
              </a:rPr>
              <a:t>ガイディング・ライオン用リソース</a:t>
            </a:r>
          </a:p>
        </p:txBody>
      </p:sp>
    </p:spTree>
    <p:extLst>
      <p:ext uri="{BB962C8B-B14F-4D97-AF65-F5344CB8AC3E}">
        <p14:creationId xmlns:p14="http://schemas.microsoft.com/office/powerpoint/2010/main" val="1858421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3FB6CD1E-B34B-EA93-68C7-C343EE5C2261}"/>
              </a:ext>
            </a:extLst>
          </p:cNvPr>
          <p:cNvSpPr/>
          <p:nvPr/>
        </p:nvSpPr>
        <p:spPr>
          <a:xfrm>
            <a:off x="438822" y="2322175"/>
            <a:ext cx="3778720" cy="2877711"/>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ja-JP" b="1" u="sng">
                <a:solidFill>
                  <a:srgbClr val="FFC000"/>
                </a:solidFill>
                <a:latin typeface="ＭＳ Ｐゴシック" panose="020B0600070205080204" pitchFamily="50" charset="-128"/>
                <a:ea typeface="ＭＳ Ｐゴシック" panose="020B0600070205080204" pitchFamily="50" charset="-128"/>
                <a:cs typeface="Arial" panose="020B0604020202020204" pitchFamily="34" charset="0"/>
              </a:rPr>
              <a:t>クラブ役員用のツール</a:t>
            </a:r>
          </a:p>
          <a:p>
            <a:pPr marL="182880" lvl="1">
              <a:spcAft>
                <a:spcPts val="600"/>
              </a:spcAft>
              <a:defRPr/>
            </a:pPr>
            <a:endParaRPr lang="en-US" altLang="en-US" sz="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標準クラブ組織図 </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標準版クラブ会則及び付則</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クラブ会長／第一副会長Eブック </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クラブ幹事Eブック </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クラブ会計Eブック </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クラブ会員委員長Eブック</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クラブ奉仕委員長Eブック</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クラブ・マーケティング委員長ガイドブック</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クラブ役員就任式</a:t>
            </a:r>
          </a:p>
        </p:txBody>
      </p:sp>
      <p:sp>
        <p:nvSpPr>
          <p:cNvPr id="8" name="TextBox 7">
            <a:extLst>
              <a:ext uri="{FF2B5EF4-FFF2-40B4-BE49-F238E27FC236}">
                <a16:creationId xmlns:a16="http://schemas.microsoft.com/office/drawing/2014/main" id="{B9A38FA7-ACA2-7CA1-5AB1-B68A3FE30451}"/>
              </a:ext>
            </a:extLst>
          </p:cNvPr>
          <p:cNvSpPr txBox="1"/>
          <p:nvPr/>
        </p:nvSpPr>
        <p:spPr>
          <a:xfrm>
            <a:off x="3429149" y="4915075"/>
            <a:ext cx="4021942" cy="1862048"/>
          </a:xfrm>
          <a:prstGeom prst="rect">
            <a:avLst/>
          </a:prstGeom>
          <a:solidFill>
            <a:srgbClr val="0D2240"/>
          </a:solidFill>
          <a:ln w="25400">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marL="111125" lvl="1">
              <a:defRPr/>
            </a:pPr>
            <a:r>
              <a:rPr lang="ja-JP" b="1" u="sng">
                <a:solidFill>
                  <a:srgbClr val="FFC000"/>
                </a:solidFill>
                <a:latin typeface="ＭＳ Ｐゴシック" panose="020B0600070205080204" pitchFamily="50" charset="-128"/>
                <a:ea typeface="ＭＳ Ｐゴシック" panose="020B0600070205080204" pitchFamily="50" charset="-128"/>
                <a:cs typeface="Arial" panose="020B0604020202020204" pitchFamily="34" charset="0"/>
              </a:rPr>
              <a:t>参加者用のツール</a:t>
            </a:r>
          </a:p>
          <a:p>
            <a:pPr marL="182880" lvl="1">
              <a:spcAft>
                <a:spcPts val="600"/>
              </a:spcAft>
              <a:defRPr/>
            </a:pPr>
            <a:endParaRPr lang="en-US" altLang="en-US" sz="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チャーターナイト企画ガイド  </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公認ガイディング・ライオン研修コースのワークブック </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公認ガイディング・ライオン - クラブ再建についての評価 </a:t>
            </a:r>
          </a:p>
          <a:p>
            <a:pPr marL="182880" lvl="1">
              <a:spcAft>
                <a:spcPts val="600"/>
              </a:spcAft>
              <a:defRPr/>
            </a:pPr>
            <a:r>
              <a:rPr lang="ja-JP" sz="1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ガイディング・ライオン任命用紙 </a:t>
            </a:r>
          </a:p>
          <a:p>
            <a:pPr marL="182880" lvl="1">
              <a:spcAft>
                <a:spcPts val="600"/>
              </a:spcAft>
              <a:defRPr/>
            </a:pPr>
            <a:endParaRPr lang="en-US" altLang="en-US" sz="14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Rectangle 8">
            <a:extLst>
              <a:ext uri="{FF2B5EF4-FFF2-40B4-BE49-F238E27FC236}">
                <a16:creationId xmlns:a16="http://schemas.microsoft.com/office/drawing/2014/main" id="{C59EB41B-BDE3-648E-DCA4-7398F0A5E2AF}"/>
              </a:ext>
            </a:extLst>
          </p:cNvPr>
          <p:cNvSpPr/>
          <p:nvPr/>
        </p:nvSpPr>
        <p:spPr>
          <a:xfrm>
            <a:off x="4772916" y="157260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Title 1">
            <a:extLst>
              <a:ext uri="{FF2B5EF4-FFF2-40B4-BE49-F238E27FC236}">
                <a16:creationId xmlns:a16="http://schemas.microsoft.com/office/drawing/2014/main" id="{F2F39877-02EB-FEA4-C117-339BE00F5BEE}"/>
              </a:ext>
            </a:extLst>
          </p:cNvPr>
          <p:cNvSpPr txBox="1">
            <a:spLocks/>
          </p:cNvSpPr>
          <p:nvPr/>
        </p:nvSpPr>
        <p:spPr>
          <a:xfrm>
            <a:off x="2328182" y="885224"/>
            <a:ext cx="8545227" cy="623535"/>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fontAlgn="auto">
              <a:lnSpc>
                <a:spcPct val="100000"/>
              </a:lnSpc>
              <a:spcBef>
                <a:spcPts val="0"/>
              </a:spcBef>
              <a:spcAft>
                <a:spcPts val="0"/>
              </a:spcAft>
            </a:pPr>
            <a:r>
              <a:rPr lang="ja-JP" sz="36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本日のワークショップで扱うコースの資料</a:t>
            </a:r>
          </a:p>
        </p:txBody>
      </p:sp>
      <p:sp>
        <p:nvSpPr>
          <p:cNvPr id="11" name="Content Placeholder 5">
            <a:extLst>
              <a:ext uri="{FF2B5EF4-FFF2-40B4-BE49-F238E27FC236}">
                <a16:creationId xmlns:a16="http://schemas.microsoft.com/office/drawing/2014/main" id="{96C668E7-2B75-AE61-C329-AE4797E33FFE}"/>
              </a:ext>
            </a:extLst>
          </p:cNvPr>
          <p:cNvSpPr txBox="1">
            <a:spLocks/>
          </p:cNvSpPr>
          <p:nvPr/>
        </p:nvSpPr>
        <p:spPr>
          <a:xfrm>
            <a:off x="5031342" y="2293679"/>
            <a:ext cx="4021942" cy="1538883"/>
          </a:xfrm>
          <a:prstGeom prst="rect">
            <a:avLst/>
          </a:prstGeom>
          <a:solidFill>
            <a:srgbClr val="0D2240"/>
          </a:solidFill>
          <a:ln w="25400" cap="flat" cmpd="sng" algn="ctr">
            <a:noFill/>
            <a:prstDash val="soli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lvl1pPr marL="172637" indent="-172637" algn="l" rtl="0" eaLnBrk="1" fontAlgn="base" hangingPunct="1">
              <a:spcBef>
                <a:spcPct val="20000"/>
              </a:spcBef>
              <a:spcAft>
                <a:spcPct val="0"/>
              </a:spcAft>
              <a:buFont typeface="Arial" pitchFamily="34" charset="0"/>
              <a:buChar char="•"/>
              <a:defRPr sz="1350">
                <a:solidFill>
                  <a:schemeClr val="dk1"/>
                </a:solidFill>
                <a:latin typeface="+mn-lt"/>
                <a:ea typeface="+mn-ea"/>
                <a:cs typeface="+mn-cs"/>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dk1"/>
                </a:solidFill>
                <a:latin typeface="+mn-lt"/>
                <a:ea typeface="+mn-ea"/>
                <a:cs typeface="+mn-cs"/>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dk1"/>
                </a:solidFill>
                <a:latin typeface="+mn-lt"/>
                <a:ea typeface="+mn-ea"/>
                <a:cs typeface="+mn-cs"/>
              </a:defRPr>
            </a:lvl3pPr>
            <a:lvl4pPr marL="1198930" indent="-170256" algn="l" rtl="0" eaLnBrk="1" fontAlgn="base" hangingPunct="1">
              <a:spcBef>
                <a:spcPct val="20000"/>
              </a:spcBef>
              <a:spcAft>
                <a:spcPct val="0"/>
              </a:spcAft>
              <a:buFont typeface="Arial" pitchFamily="34" charset="0"/>
              <a:buChar char="▫"/>
              <a:defRPr>
                <a:solidFill>
                  <a:schemeClr val="dk1"/>
                </a:solidFill>
                <a:latin typeface="+mn-lt"/>
                <a:ea typeface="+mn-ea"/>
                <a:cs typeface="+mn-cs"/>
              </a:defRPr>
            </a:lvl4pPr>
            <a:lvl5pPr marL="1544203" indent="-172637" algn="l" rtl="0" eaLnBrk="1" fontAlgn="base" hangingPunct="1">
              <a:spcBef>
                <a:spcPct val="20000"/>
              </a:spcBef>
              <a:spcAft>
                <a:spcPct val="0"/>
              </a:spcAft>
              <a:buFont typeface="Arial" pitchFamily="34" charset="0"/>
              <a:buChar char="◦"/>
              <a:defRPr sz="1200">
                <a:solidFill>
                  <a:schemeClr val="dk1"/>
                </a:solidFill>
                <a:latin typeface="+mn-lt"/>
                <a:ea typeface="+mn-ea"/>
                <a:cs typeface="+mn-cs"/>
              </a:defRPr>
            </a:lvl5pPr>
            <a:lvl6pPr marL="1714457" algn="l" rtl="0" eaLnBrk="1" fontAlgn="base" hangingPunct="1">
              <a:spcBef>
                <a:spcPct val="20000"/>
              </a:spcBef>
              <a:spcAft>
                <a:spcPct val="0"/>
              </a:spcAft>
              <a:buChar char="»"/>
              <a:defRPr sz="1800">
                <a:solidFill>
                  <a:schemeClr val="dk1"/>
                </a:solidFill>
                <a:latin typeface="+mn-lt"/>
                <a:ea typeface="+mn-ea"/>
                <a:cs typeface="+mn-cs"/>
              </a:defRPr>
            </a:lvl6pPr>
            <a:lvl7pPr marL="2057348" algn="l" rtl="0" eaLnBrk="1" fontAlgn="base" hangingPunct="1">
              <a:spcBef>
                <a:spcPct val="20000"/>
              </a:spcBef>
              <a:spcAft>
                <a:spcPct val="0"/>
              </a:spcAft>
              <a:buChar char="»"/>
              <a:defRPr sz="1800">
                <a:solidFill>
                  <a:schemeClr val="dk1"/>
                </a:solidFill>
                <a:latin typeface="+mn-lt"/>
                <a:ea typeface="+mn-ea"/>
                <a:cs typeface="+mn-cs"/>
              </a:defRPr>
            </a:lvl7pPr>
            <a:lvl8pPr marL="2400240" algn="l" rtl="0" eaLnBrk="1" fontAlgn="base" hangingPunct="1">
              <a:spcBef>
                <a:spcPct val="20000"/>
              </a:spcBef>
              <a:spcAft>
                <a:spcPct val="0"/>
              </a:spcAft>
              <a:buChar char="»"/>
              <a:defRPr sz="1800">
                <a:solidFill>
                  <a:schemeClr val="dk1"/>
                </a:solidFill>
                <a:latin typeface="+mn-lt"/>
                <a:ea typeface="+mn-ea"/>
                <a:cs typeface="+mn-cs"/>
              </a:defRPr>
            </a:lvl8pPr>
            <a:lvl9pPr marL="2743132" algn="l" rtl="0" eaLnBrk="1" fontAlgn="base" hangingPunct="1">
              <a:spcBef>
                <a:spcPct val="20000"/>
              </a:spcBef>
              <a:spcAft>
                <a:spcPct val="0"/>
              </a:spcAft>
              <a:buChar char="»"/>
              <a:defRPr sz="1800">
                <a:solidFill>
                  <a:schemeClr val="dk1"/>
                </a:solidFill>
                <a:latin typeface="+mn-lt"/>
                <a:ea typeface="+mn-ea"/>
                <a:cs typeface="+mn-cs"/>
              </a:defRPr>
            </a:lvl9pPr>
          </a:lstStyle>
          <a:p>
            <a:pPr marL="111125" lvl="1" indent="0">
              <a:spcBef>
                <a:spcPct val="0"/>
              </a:spcBef>
              <a:buNone/>
              <a:defRPr/>
            </a:pPr>
            <a:r>
              <a:rPr lang="ja-JP" sz="1800" b="1" u="sng" dirty="0">
                <a:solidFill>
                  <a:srgbClr val="FFC000"/>
                </a:solidFill>
                <a:latin typeface="ＭＳ Ｐゴシック" panose="020B0600070205080204" pitchFamily="50" charset="-128"/>
                <a:ea typeface="ＭＳ Ｐゴシック" panose="020B0600070205080204" pitchFamily="50" charset="-128"/>
                <a:cs typeface="Arial" panose="020B0604020202020204" pitchFamily="34" charset="0"/>
              </a:rPr>
              <a:t>クラブの活性化に役立つ各種ツール</a:t>
            </a:r>
          </a:p>
          <a:p>
            <a:pPr marL="182880" lvl="1" indent="0">
              <a:spcBef>
                <a:spcPct val="0"/>
              </a:spcBef>
              <a:spcAft>
                <a:spcPts val="600"/>
              </a:spcAft>
              <a:buNone/>
            </a:pPr>
            <a:endParaRPr lang="en-US" altLang="en-US" sz="800" b="1" u="sng"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82880" lvl="1" indent="0">
              <a:spcBef>
                <a:spcPct val="0"/>
              </a:spcBef>
              <a:spcAft>
                <a:spcPts val="600"/>
              </a:spcAft>
              <a:buNone/>
              <a:defRPr/>
            </a:pPr>
            <a:r>
              <a:rPr 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財務の透明性に関する成功事例 </a:t>
            </a:r>
          </a:p>
          <a:p>
            <a:pPr marL="182880" lvl="1" indent="0">
              <a:spcBef>
                <a:spcPct val="0"/>
              </a:spcBef>
              <a:spcAft>
                <a:spcPts val="600"/>
              </a:spcAft>
              <a:buNone/>
              <a:defRPr/>
            </a:pPr>
            <a:r>
              <a:rPr 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クラブの成功を目指して</a:t>
            </a:r>
          </a:p>
          <a:p>
            <a:pPr marL="182880" lvl="1" indent="0">
              <a:spcBef>
                <a:spcPct val="0"/>
              </a:spcBef>
              <a:spcAft>
                <a:spcPts val="600"/>
              </a:spcAft>
              <a:buNone/>
              <a:defRPr/>
            </a:pPr>
            <a:r>
              <a:rPr 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クラブ活性化計画 </a:t>
            </a:r>
          </a:p>
          <a:p>
            <a:pPr marL="182880" lvl="1" indent="0">
              <a:spcBef>
                <a:spcPct val="0"/>
              </a:spcBef>
              <a:spcAft>
                <a:spcPts val="600"/>
              </a:spcAft>
              <a:buNone/>
              <a:defRPr/>
            </a:pPr>
            <a:r>
              <a:rPr lang="ja-JP"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あなたのクラブ、あなたのやり方で！ </a:t>
            </a:r>
          </a:p>
        </p:txBody>
      </p:sp>
      <p:sp>
        <p:nvSpPr>
          <p:cNvPr id="12" name="Content Placeholder 5">
            <a:extLst>
              <a:ext uri="{FF2B5EF4-FFF2-40B4-BE49-F238E27FC236}">
                <a16:creationId xmlns:a16="http://schemas.microsoft.com/office/drawing/2014/main" id="{AFBD47C2-E4F1-9CB9-DBF2-4037FC5BBBFE}"/>
              </a:ext>
            </a:extLst>
          </p:cNvPr>
          <p:cNvSpPr txBox="1">
            <a:spLocks/>
          </p:cNvSpPr>
          <p:nvPr/>
        </p:nvSpPr>
        <p:spPr bwMode="auto">
          <a:xfrm>
            <a:off x="7516116" y="4092400"/>
            <a:ext cx="4610859" cy="1538883"/>
          </a:xfrm>
          <a:prstGeom prst="rect">
            <a:avLst/>
          </a:prstGeom>
          <a:solidFill>
            <a:srgbClr val="0D2240"/>
          </a:solidFill>
          <a:ln w="25400">
            <a:noFill/>
          </a:ln>
          <a:effectLst>
            <a:outerShdw blurRad="50800" dist="38100" dir="2700000" algn="tl" rotWithShape="0">
              <a:prstClr val="black">
                <a:alpha val="40000"/>
              </a:prstClr>
            </a:outerShdw>
          </a:effectLst>
          <a:extLst>
            <a:ext uri="{FAA26D3D-D897-4be2-8F04-BA451C77F1D7}">
              <ma14:placeholderFlag xmlns:ma14="http://schemas.microsoft.com/office/mac/drawingml/2011/main" xmlns="" val="1"/>
            </a:ext>
          </a:extLst>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2pPr marL="111125" lvl="1">
              <a:defRPr sz="1400" b="1" u="sng">
                <a:solidFill>
                  <a:prstClr val="black"/>
                </a:solidFill>
                <a:latin typeface="Calibri Light" panose="020F0302020204030204" pitchFamily="34" charset="0"/>
              </a:defRPr>
            </a:lvl2pPr>
          </a:lstStyle>
          <a:p>
            <a:pPr lvl="1"/>
            <a:r>
              <a:rPr lang="ja-JP" sz="1800" dirty="0">
                <a:solidFill>
                  <a:srgbClr val="FFC000"/>
                </a:solidFill>
                <a:latin typeface="ＭＳ Ｐゴシック" panose="020B0600070205080204" pitchFamily="50" charset="-128"/>
                <a:ea typeface="ＭＳ Ｐゴシック" panose="020B0600070205080204" pitchFamily="50" charset="-128"/>
                <a:cs typeface="Arial" panose="020B0604020202020204" pitchFamily="34" charset="0"/>
              </a:rPr>
              <a:t>クラブの会員</a:t>
            </a:r>
            <a:r>
              <a:rPr lang="ja-JP" altLang="en-US" sz="1800" dirty="0">
                <a:solidFill>
                  <a:srgbClr val="FFC000"/>
                </a:solidFill>
                <a:latin typeface="ＭＳ Ｐゴシック" panose="020B0600070205080204" pitchFamily="50" charset="-128"/>
                <a:ea typeface="ＭＳ Ｐゴシック" panose="020B0600070205080204" pitchFamily="50" charset="-128"/>
                <a:cs typeface="Arial" panose="020B0604020202020204" pitchFamily="34" charset="0"/>
              </a:rPr>
              <a:t>拡大</a:t>
            </a:r>
            <a:r>
              <a:rPr lang="ja-JP" sz="1800" dirty="0">
                <a:solidFill>
                  <a:srgbClr val="FFC000"/>
                </a:solidFill>
                <a:latin typeface="ＭＳ Ｐゴシック" panose="020B0600070205080204" pitchFamily="50" charset="-128"/>
                <a:ea typeface="ＭＳ Ｐゴシック" panose="020B0600070205080204" pitchFamily="50" charset="-128"/>
                <a:cs typeface="Arial" panose="020B0604020202020204" pitchFamily="34" charset="0"/>
              </a:rPr>
              <a:t>と事業計画</a:t>
            </a:r>
          </a:p>
          <a:p>
            <a:pPr marL="182880" lvl="1">
              <a:spcAft>
                <a:spcPts val="600"/>
              </a:spcAft>
            </a:pPr>
            <a:endParaRPr lang="en-US" altLang="en-US" sz="8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182880" lvl="1">
              <a:spcAft>
                <a:spcPts val="600"/>
              </a:spcAft>
            </a:pPr>
            <a:r>
              <a:rPr lang="ja-JP" sz="1200" b="0" u="none"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新会員オリエンテーション・ガイド </a:t>
            </a:r>
          </a:p>
          <a:p>
            <a:pPr marL="182880" lvl="1">
              <a:spcAft>
                <a:spcPts val="600"/>
              </a:spcAft>
            </a:pPr>
            <a:r>
              <a:rPr lang="ja-JP" sz="1200" b="0" u="none"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ライオンズクラブ地域社会奉仕ニーズ調査 </a:t>
            </a:r>
          </a:p>
          <a:p>
            <a:pPr marL="182880" lvl="1">
              <a:spcAft>
                <a:spcPts val="600"/>
              </a:spcAft>
            </a:pPr>
            <a:r>
              <a:rPr lang="ja-JP" sz="1200" b="0" u="none"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実現させよう：クラブ事業企画ガイド</a:t>
            </a:r>
          </a:p>
          <a:p>
            <a:pPr marL="182880" lvl="1">
              <a:spcAft>
                <a:spcPts val="600"/>
              </a:spcAft>
            </a:pPr>
            <a:r>
              <a:rPr lang="ja-JP" sz="1200" b="0" u="none"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新会員入会式</a:t>
            </a:r>
          </a:p>
        </p:txBody>
      </p:sp>
    </p:spTree>
    <p:extLst>
      <p:ext uri="{BB962C8B-B14F-4D97-AF65-F5344CB8AC3E}">
        <p14:creationId xmlns:p14="http://schemas.microsoft.com/office/powerpoint/2010/main" val="7603468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60</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クラブの健康状態を毎月診断</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grpSp>
        <p:nvGrpSpPr>
          <p:cNvPr id="6" name="Group 5">
            <a:extLst>
              <a:ext uri="{FF2B5EF4-FFF2-40B4-BE49-F238E27FC236}">
                <a16:creationId xmlns:a16="http://schemas.microsoft.com/office/drawing/2014/main" id="{6E523BB5-6B8B-23DE-5174-0925A8ED54E4}"/>
              </a:ext>
            </a:extLst>
          </p:cNvPr>
          <p:cNvGrpSpPr/>
          <p:nvPr/>
        </p:nvGrpSpPr>
        <p:grpSpPr>
          <a:xfrm>
            <a:off x="196150" y="1620862"/>
            <a:ext cx="7040062" cy="5008500"/>
            <a:chOff x="351518" y="1124214"/>
            <a:chExt cx="7396402" cy="5212080"/>
          </a:xfrm>
        </p:grpSpPr>
        <p:pic>
          <p:nvPicPr>
            <p:cNvPr id="7" name="Picture 6">
              <a:extLst>
                <a:ext uri="{FF2B5EF4-FFF2-40B4-BE49-F238E27FC236}">
                  <a16:creationId xmlns:a16="http://schemas.microsoft.com/office/drawing/2014/main" id="{2E123ED9-D6AA-B5E7-A638-B9A73FB78045}"/>
                </a:ext>
              </a:extLst>
            </p:cNvPr>
            <p:cNvPicPr>
              <a:picLocks noChangeAspect="1"/>
            </p:cNvPicPr>
            <p:nvPr/>
          </p:nvPicPr>
          <p:blipFill>
            <a:blip r:embed="rId4"/>
            <a:stretch>
              <a:fillRect/>
            </a:stretch>
          </p:blipFill>
          <p:spPr>
            <a:xfrm>
              <a:off x="351518" y="1124214"/>
              <a:ext cx="6772275" cy="5212080"/>
            </a:xfrm>
            <a:prstGeom prst="rect">
              <a:avLst/>
            </a:prstGeom>
          </p:spPr>
        </p:pic>
        <p:sp>
          <p:nvSpPr>
            <p:cNvPr id="8" name="Left Arrow 7">
              <a:extLst>
                <a:ext uri="{FF2B5EF4-FFF2-40B4-BE49-F238E27FC236}">
                  <a16:creationId xmlns:a16="http://schemas.microsoft.com/office/drawing/2014/main" id="{7D19DBF1-2491-9D40-8BB9-FEBC53D4EEF1}"/>
                </a:ext>
              </a:extLst>
            </p:cNvPr>
            <p:cNvSpPr/>
            <p:nvPr/>
          </p:nvSpPr>
          <p:spPr>
            <a:xfrm>
              <a:off x="3761208"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2" name="TextBox 11">
              <a:extLst>
                <a:ext uri="{FF2B5EF4-FFF2-40B4-BE49-F238E27FC236}">
                  <a16:creationId xmlns:a16="http://schemas.microsoft.com/office/drawing/2014/main" id="{4ED99C54-EC95-A1D2-678E-9763E66FF4EE}"/>
                </a:ext>
              </a:extLst>
            </p:cNvPr>
            <p:cNvSpPr txBox="1"/>
            <p:nvPr/>
          </p:nvSpPr>
          <p:spPr>
            <a:xfrm>
              <a:off x="4086047" y="1695928"/>
              <a:ext cx="1554479" cy="288258"/>
            </a:xfrm>
            <a:prstGeom prst="rect">
              <a:avLst/>
            </a:prstGeom>
            <a:noFill/>
          </p:spPr>
          <p:txBody>
            <a:bodyPr wrap="square" rtlCol="0">
              <a:spAutoFit/>
            </a:bodyPr>
            <a:lstStyle/>
            <a:p>
              <a:r>
                <a:rPr lang="ja-JP" sz="1200" b="1">
                  <a:latin typeface="ＭＳ Ｐゴシック" panose="020B0600070205080204" pitchFamily="50" charset="-128"/>
                  <a:ea typeface="ＭＳ Ｐゴシック" panose="020B0600070205080204" pitchFamily="50" charset="-128"/>
                </a:rPr>
                <a:t>会員の増減</a:t>
              </a:r>
            </a:p>
          </p:txBody>
        </p:sp>
        <p:sp>
          <p:nvSpPr>
            <p:cNvPr id="14" name="Left Arrow 6">
              <a:extLst>
                <a:ext uri="{FF2B5EF4-FFF2-40B4-BE49-F238E27FC236}">
                  <a16:creationId xmlns:a16="http://schemas.microsoft.com/office/drawing/2014/main" id="{B1776141-2382-0D82-CF24-C58088AF21E3}"/>
                </a:ext>
              </a:extLst>
            </p:cNvPr>
            <p:cNvSpPr/>
            <p:nvPr/>
          </p:nvSpPr>
          <p:spPr>
            <a:xfrm>
              <a:off x="5230406"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5" name="TextBox 14">
              <a:extLst>
                <a:ext uri="{FF2B5EF4-FFF2-40B4-BE49-F238E27FC236}">
                  <a16:creationId xmlns:a16="http://schemas.microsoft.com/office/drawing/2014/main" id="{E3841DE1-B591-41CA-EF00-35EF860E9CF8}"/>
                </a:ext>
              </a:extLst>
            </p:cNvPr>
            <p:cNvSpPr txBox="1"/>
            <p:nvPr/>
          </p:nvSpPr>
          <p:spPr>
            <a:xfrm>
              <a:off x="5496843" y="4793705"/>
              <a:ext cx="1523999" cy="288258"/>
            </a:xfrm>
            <a:prstGeom prst="rect">
              <a:avLst/>
            </a:prstGeom>
            <a:noFill/>
          </p:spPr>
          <p:txBody>
            <a:bodyPr wrap="square" rtlCol="0" anchor="b">
              <a:spAutoFit/>
            </a:bodyPr>
            <a:lstStyle/>
            <a:p>
              <a:r>
                <a:rPr lang="ja-JP" sz="1200" b="1">
                  <a:latin typeface="ＭＳ Ｐゴシック" panose="020B0600070205080204" pitchFamily="50" charset="-128"/>
                  <a:ea typeface="ＭＳ Ｐゴシック" panose="020B0600070205080204" pitchFamily="50" charset="-128"/>
                </a:rPr>
                <a:t>役員の交代</a:t>
              </a:r>
            </a:p>
          </p:txBody>
        </p:sp>
        <p:sp>
          <p:nvSpPr>
            <p:cNvPr id="16" name="Left Arrow 8">
              <a:extLst>
                <a:ext uri="{FF2B5EF4-FFF2-40B4-BE49-F238E27FC236}">
                  <a16:creationId xmlns:a16="http://schemas.microsoft.com/office/drawing/2014/main" id="{EC7C96E7-819A-E8B5-8073-BEB93ADEA4AE}"/>
                </a:ext>
              </a:extLst>
            </p:cNvPr>
            <p:cNvSpPr/>
            <p:nvPr/>
          </p:nvSpPr>
          <p:spPr>
            <a:xfrm>
              <a:off x="6162171" y="2748674"/>
              <a:ext cx="1487081" cy="640172"/>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7" name="TextBox 16">
              <a:extLst>
                <a:ext uri="{FF2B5EF4-FFF2-40B4-BE49-F238E27FC236}">
                  <a16:creationId xmlns:a16="http://schemas.microsoft.com/office/drawing/2014/main" id="{EC62A7B8-3734-6F59-5713-94D11DABDDDD}"/>
                </a:ext>
              </a:extLst>
            </p:cNvPr>
            <p:cNvSpPr txBox="1"/>
            <p:nvPr/>
          </p:nvSpPr>
          <p:spPr>
            <a:xfrm>
              <a:off x="6260839" y="2953720"/>
              <a:ext cx="1487081" cy="288258"/>
            </a:xfrm>
            <a:prstGeom prst="rect">
              <a:avLst/>
            </a:prstGeom>
            <a:noFill/>
          </p:spPr>
          <p:txBody>
            <a:bodyPr wrap="square" rtlCol="0">
              <a:spAutoFit/>
            </a:bodyPr>
            <a:lstStyle/>
            <a:p>
              <a:r>
                <a:rPr lang="ja-JP" sz="1200" b="1" dirty="0">
                  <a:latin typeface="ＭＳ Ｐゴシック" panose="020B0600070205080204" pitchFamily="50" charset="-128"/>
                  <a:ea typeface="ＭＳ Ｐゴシック" panose="020B0600070205080204" pitchFamily="50" charset="-128"/>
                </a:rPr>
                <a:t>アクティビティ報告</a:t>
              </a:r>
            </a:p>
          </p:txBody>
        </p:sp>
        <p:sp>
          <p:nvSpPr>
            <p:cNvPr id="18" name="Left Arrow 10">
              <a:extLst>
                <a:ext uri="{FF2B5EF4-FFF2-40B4-BE49-F238E27FC236}">
                  <a16:creationId xmlns:a16="http://schemas.microsoft.com/office/drawing/2014/main" id="{36FEBAEB-A035-6946-026E-FA963DA63AF5}"/>
                </a:ext>
              </a:extLst>
            </p:cNvPr>
            <p:cNvSpPr/>
            <p:nvPr/>
          </p:nvSpPr>
          <p:spPr>
            <a:xfrm>
              <a:off x="4732697"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9" name="TextBox 18">
              <a:extLst>
                <a:ext uri="{FF2B5EF4-FFF2-40B4-BE49-F238E27FC236}">
                  <a16:creationId xmlns:a16="http://schemas.microsoft.com/office/drawing/2014/main" id="{E7E16C8A-7359-657D-BAC2-E95091B4444F}"/>
                </a:ext>
              </a:extLst>
            </p:cNvPr>
            <p:cNvSpPr txBox="1"/>
            <p:nvPr/>
          </p:nvSpPr>
          <p:spPr>
            <a:xfrm>
              <a:off x="4934997" y="4188273"/>
              <a:ext cx="1577602" cy="288258"/>
            </a:xfrm>
            <a:prstGeom prst="rect">
              <a:avLst/>
            </a:prstGeom>
            <a:noFill/>
          </p:spPr>
          <p:txBody>
            <a:bodyPr wrap="square" rtlCol="0">
              <a:spAutoFit/>
            </a:bodyPr>
            <a:lstStyle/>
            <a:p>
              <a:r>
                <a:rPr lang="ja-JP" sz="1200" b="1">
                  <a:latin typeface="ＭＳ Ｐゴシック" panose="020B0600070205080204" pitchFamily="50" charset="-128"/>
                  <a:ea typeface="ＭＳ Ｐゴシック" panose="020B0600070205080204" pitchFamily="50" charset="-128"/>
                </a:rPr>
                <a:t>報告履歴</a:t>
              </a:r>
            </a:p>
          </p:txBody>
        </p:sp>
        <p:sp>
          <p:nvSpPr>
            <p:cNvPr id="20" name="Left Arrow 5">
              <a:extLst>
                <a:ext uri="{FF2B5EF4-FFF2-40B4-BE49-F238E27FC236}">
                  <a16:creationId xmlns:a16="http://schemas.microsoft.com/office/drawing/2014/main" id="{C2010230-19A0-5714-06F6-A669C2C5593F}"/>
                </a:ext>
              </a:extLst>
            </p:cNvPr>
            <p:cNvSpPr/>
            <p:nvPr/>
          </p:nvSpPr>
          <p:spPr>
            <a:xfrm flipV="1">
              <a:off x="2289030"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21" name="TextBox 20">
              <a:extLst>
                <a:ext uri="{FF2B5EF4-FFF2-40B4-BE49-F238E27FC236}">
                  <a16:creationId xmlns:a16="http://schemas.microsoft.com/office/drawing/2014/main" id="{6222EEC8-ACBF-9065-4D66-95EA29DE57B6}"/>
                </a:ext>
              </a:extLst>
            </p:cNvPr>
            <p:cNvSpPr txBox="1"/>
            <p:nvPr/>
          </p:nvSpPr>
          <p:spPr>
            <a:xfrm>
              <a:off x="2522130" y="5605823"/>
              <a:ext cx="1143000" cy="288258"/>
            </a:xfrm>
            <a:prstGeom prst="rect">
              <a:avLst/>
            </a:prstGeom>
            <a:noFill/>
          </p:spPr>
          <p:txBody>
            <a:bodyPr wrap="square" rtlCol="0">
              <a:spAutoFit/>
            </a:bodyPr>
            <a:lstStyle/>
            <a:p>
              <a:r>
                <a:rPr lang="ja-JP" sz="1200" b="1">
                  <a:latin typeface="ＭＳ Ｐゴシック" panose="020B0600070205080204" pitchFamily="50" charset="-128"/>
                  <a:ea typeface="ＭＳ Ｐゴシック" panose="020B0600070205080204" pitchFamily="50" charset="-128"/>
                </a:rPr>
                <a:t>クラブの状態</a:t>
              </a:r>
            </a:p>
          </p:txBody>
        </p:sp>
      </p:grpSp>
      <p:sp>
        <p:nvSpPr>
          <p:cNvPr id="22" name="TextBox 21">
            <a:extLst>
              <a:ext uri="{FF2B5EF4-FFF2-40B4-BE49-F238E27FC236}">
                <a16:creationId xmlns:a16="http://schemas.microsoft.com/office/drawing/2014/main" id="{75F28BCF-A5FC-4410-5BC7-27A108EFBFCC}"/>
              </a:ext>
            </a:extLst>
          </p:cNvPr>
          <p:cNvSpPr txBox="1"/>
          <p:nvPr/>
        </p:nvSpPr>
        <p:spPr>
          <a:xfrm>
            <a:off x="7955828" y="2878834"/>
            <a:ext cx="3982250" cy="3477875"/>
          </a:xfrm>
          <a:prstGeom prst="rect">
            <a:avLst/>
          </a:prstGeom>
          <a:noFill/>
        </p:spPr>
        <p:txBody>
          <a:bodyPr wrap="square" rtlCol="0">
            <a:spAutoFit/>
          </a:bodyPr>
          <a:lstStyle/>
          <a:p>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以下を概観できる：</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年度現時点での会員の増減</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アクティビティ報告</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役員の交代</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会員報告履歴</a:t>
            </a:r>
          </a:p>
          <a:p>
            <a:endParaRPr 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クラブの現状 </a:t>
            </a:r>
          </a:p>
        </p:txBody>
      </p:sp>
      <p:sp>
        <p:nvSpPr>
          <p:cNvPr id="23" name="TextBox 22">
            <a:extLst>
              <a:ext uri="{FF2B5EF4-FFF2-40B4-BE49-F238E27FC236}">
                <a16:creationId xmlns:a16="http://schemas.microsoft.com/office/drawing/2014/main" id="{D8A78BF9-D936-D1E6-C24B-544DFEA80996}"/>
              </a:ext>
            </a:extLst>
          </p:cNvPr>
          <p:cNvSpPr txBox="1"/>
          <p:nvPr/>
        </p:nvSpPr>
        <p:spPr>
          <a:xfrm>
            <a:off x="7661672" y="2141982"/>
            <a:ext cx="4202906" cy="369332"/>
          </a:xfrm>
          <a:prstGeom prst="rect">
            <a:avLst/>
          </a:prstGeom>
          <a:noFill/>
        </p:spPr>
        <p:txBody>
          <a:bodyPr wrap="square">
            <a:spAutoFit/>
          </a:bodyPr>
          <a:lstStyle/>
          <a:p>
            <a:r>
              <a:rPr lang="ja-JP" sz="18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リソース：クラブ健康診断レポート</a:t>
            </a:r>
          </a:p>
        </p:txBody>
      </p:sp>
    </p:spTree>
    <p:extLst>
      <p:ext uri="{BB962C8B-B14F-4D97-AF65-F5344CB8AC3E}">
        <p14:creationId xmlns:p14="http://schemas.microsoft.com/office/powerpoint/2010/main" val="2279403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58293"/>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61</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クラブ健康診断レポートを活用した行動戦略</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6" name="Picture 5">
            <a:extLst>
              <a:ext uri="{FF2B5EF4-FFF2-40B4-BE49-F238E27FC236}">
                <a16:creationId xmlns:a16="http://schemas.microsoft.com/office/drawing/2014/main" id="{3E75DF93-947E-CC0D-A211-7A1A26A22374}"/>
              </a:ext>
            </a:extLst>
          </p:cNvPr>
          <p:cNvPicPr>
            <a:picLocks noChangeAspect="1"/>
          </p:cNvPicPr>
          <p:nvPr/>
        </p:nvPicPr>
        <p:blipFill>
          <a:blip r:embed="rId4"/>
          <a:stretch>
            <a:fillRect/>
          </a:stretch>
        </p:blipFill>
        <p:spPr>
          <a:xfrm>
            <a:off x="257852" y="2079877"/>
            <a:ext cx="5779254" cy="4425257"/>
          </a:xfrm>
          <a:prstGeom prst="rect">
            <a:avLst/>
          </a:prstGeom>
        </p:spPr>
      </p:pic>
      <p:pic>
        <p:nvPicPr>
          <p:cNvPr id="7" name="Picture 7">
            <a:extLst>
              <a:ext uri="{FF2B5EF4-FFF2-40B4-BE49-F238E27FC236}">
                <a16:creationId xmlns:a16="http://schemas.microsoft.com/office/drawing/2014/main" id="{659EEE05-0F7F-24F5-E101-CA7458E19711}"/>
              </a:ext>
            </a:extLst>
          </p:cNvPr>
          <p:cNvPicPr>
            <a:picLocks noChangeAspect="1"/>
          </p:cNvPicPr>
          <p:nvPr/>
        </p:nvPicPr>
        <p:blipFill>
          <a:blip r:embed="rId5"/>
          <a:stretch>
            <a:fillRect/>
          </a:stretch>
        </p:blipFill>
        <p:spPr>
          <a:xfrm>
            <a:off x="6315056" y="2180086"/>
            <a:ext cx="5602390" cy="3912105"/>
          </a:xfrm>
          <a:prstGeom prst="rect">
            <a:avLst/>
          </a:prstGeom>
        </p:spPr>
      </p:pic>
    </p:spTree>
    <p:extLst>
      <p:ext uri="{BB962C8B-B14F-4D97-AF65-F5344CB8AC3E}">
        <p14:creationId xmlns:p14="http://schemas.microsoft.com/office/powerpoint/2010/main" val="1681496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1987"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62</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7902663"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クラブのためのトラブルシューティング・ガイド</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pic>
        <p:nvPicPr>
          <p:cNvPr id="5" name="Picture 5">
            <a:extLst>
              <a:ext uri="{FF2B5EF4-FFF2-40B4-BE49-F238E27FC236}">
                <a16:creationId xmlns:a16="http://schemas.microsoft.com/office/drawing/2014/main" id="{D2AD1521-E963-7624-373E-1B28F1372099}"/>
              </a:ext>
            </a:extLst>
          </p:cNvPr>
          <p:cNvPicPr>
            <a:picLocks noChangeAspect="1"/>
          </p:cNvPicPr>
          <p:nvPr/>
        </p:nvPicPr>
        <p:blipFill>
          <a:blip r:embed="rId4"/>
          <a:stretch>
            <a:fillRect/>
          </a:stretch>
        </p:blipFill>
        <p:spPr>
          <a:xfrm>
            <a:off x="4704536" y="1487449"/>
            <a:ext cx="4081295" cy="5207169"/>
          </a:xfrm>
          <a:prstGeom prst="rect">
            <a:avLst/>
          </a:prstGeom>
          <a:ln w="25400">
            <a:noFill/>
          </a:ln>
        </p:spPr>
      </p:pic>
    </p:spTree>
    <p:extLst>
      <p:ext uri="{BB962C8B-B14F-4D97-AF65-F5344CB8AC3E}">
        <p14:creationId xmlns:p14="http://schemas.microsoft.com/office/powerpoint/2010/main" val="3842762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63</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2" name="Background - Solid">
            <a:extLst>
              <a:ext uri="{FF2B5EF4-FFF2-40B4-BE49-F238E27FC236}">
                <a16:creationId xmlns:a16="http://schemas.microsoft.com/office/drawing/2014/main" id="{24E6078F-9AE2-E6C3-ABAD-5D902A416F98}"/>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3" name="Background - Solid">
            <a:extLst>
              <a:ext uri="{FF2B5EF4-FFF2-40B4-BE49-F238E27FC236}">
                <a16:creationId xmlns:a16="http://schemas.microsoft.com/office/drawing/2014/main" id="{DE32651E-5BF8-83C2-A329-4B7A77EFA244}"/>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5" name="Picture 4">
            <a:extLst>
              <a:ext uri="{FF2B5EF4-FFF2-40B4-BE49-F238E27FC236}">
                <a16:creationId xmlns:a16="http://schemas.microsoft.com/office/drawing/2014/main" id="{BBC8D8A3-C1FE-70E5-1940-26F7713EC1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4" name="Rectangle 3">
            <a:extLst>
              <a:ext uri="{FF2B5EF4-FFF2-40B4-BE49-F238E27FC236}">
                <a16:creationId xmlns:a16="http://schemas.microsoft.com/office/drawing/2014/main" id="{F61A2163-5931-08F2-9876-36E80F2D359D}"/>
              </a:ext>
            </a:extLst>
          </p:cNvPr>
          <p:cNvSpPr/>
          <p:nvPr/>
        </p:nvSpPr>
        <p:spPr>
          <a:xfrm>
            <a:off x="595162" y="1885004"/>
            <a:ext cx="4145077" cy="6007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6" name="Title 1">
            <a:extLst>
              <a:ext uri="{FF2B5EF4-FFF2-40B4-BE49-F238E27FC236}">
                <a16:creationId xmlns:a16="http://schemas.microsoft.com/office/drawing/2014/main" id="{4F68A88A-2A4F-6EC6-5F36-90AA4FDC43E7}"/>
              </a:ext>
            </a:extLst>
          </p:cNvPr>
          <p:cNvSpPr txBox="1">
            <a:spLocks/>
          </p:cNvSpPr>
          <p:nvPr/>
        </p:nvSpPr>
        <p:spPr>
          <a:xfrm>
            <a:off x="595162" y="1274994"/>
            <a:ext cx="10272721" cy="477500"/>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600">
                <a:solidFill>
                  <a:srgbClr val="00338D"/>
                </a:solidFill>
                <a:latin typeface="ＭＳ Ｐゴシック" panose="020B0600070205080204" pitchFamily="50" charset="-128"/>
                <a:ea typeface="ＭＳ Ｐゴシック" panose="020B0600070205080204" pitchFamily="50" charset="-128"/>
                <a:cs typeface="Arial" panose="020B0604020202020204" pitchFamily="34" charset="0"/>
              </a:rPr>
              <a:t>第6部：ガイディング・ライオン用リソース</a:t>
            </a:r>
          </a:p>
          <a:p>
            <a:endParaRPr lang="en-US" altLang="en-US" sz="1000" kern="0" dirty="0">
              <a:solidFill>
                <a:srgbClr val="FF0000"/>
              </a:solidFill>
              <a:latin typeface="ＭＳ Ｐゴシック" panose="020B0600070205080204" pitchFamily="50" charset="-128"/>
              <a:ea typeface="ＭＳ Ｐゴシック" panose="020B0600070205080204" pitchFamily="50" charset="-128"/>
            </a:endParaRPr>
          </a:p>
        </p:txBody>
      </p:sp>
      <p:sp>
        <p:nvSpPr>
          <p:cNvPr id="7" name="TextBox 6">
            <a:extLst>
              <a:ext uri="{FF2B5EF4-FFF2-40B4-BE49-F238E27FC236}">
                <a16:creationId xmlns:a16="http://schemas.microsoft.com/office/drawing/2014/main" id="{95D87484-0016-68F8-18D6-BC6959A334B8}"/>
              </a:ext>
            </a:extLst>
          </p:cNvPr>
          <p:cNvSpPr txBox="1"/>
          <p:nvPr/>
        </p:nvSpPr>
        <p:spPr>
          <a:xfrm>
            <a:off x="751562" y="2732547"/>
            <a:ext cx="2342367" cy="523220"/>
          </a:xfrm>
          <a:prstGeom prst="rect">
            <a:avLst/>
          </a:prstGeom>
          <a:solidFill>
            <a:srgbClr val="002060"/>
          </a:solidFill>
        </p:spPr>
        <p:txBody>
          <a:bodyPr wrap="square" rtlCol="0">
            <a:spAutoFit/>
          </a:bodyPr>
          <a:lstStyle/>
          <a:p>
            <a:pPr algn="ctr" fontAlgn="base">
              <a:spcBef>
                <a:spcPct val="0"/>
              </a:spcBef>
              <a:spcAft>
                <a:spcPct val="0"/>
              </a:spcAft>
            </a:pPr>
            <a:r>
              <a:rPr lang="ja-JP" sz="2800"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四半期報告書</a:t>
            </a:r>
          </a:p>
        </p:txBody>
      </p:sp>
      <p:sp>
        <p:nvSpPr>
          <p:cNvPr id="8" name="TextBox 7">
            <a:extLst>
              <a:ext uri="{FF2B5EF4-FFF2-40B4-BE49-F238E27FC236}">
                <a16:creationId xmlns:a16="http://schemas.microsoft.com/office/drawing/2014/main" id="{F3C65FE8-9E61-557D-9682-532F06FE7C6E}"/>
              </a:ext>
            </a:extLst>
          </p:cNvPr>
          <p:cNvSpPr txBox="1"/>
          <p:nvPr/>
        </p:nvSpPr>
        <p:spPr>
          <a:xfrm>
            <a:off x="595162" y="4018184"/>
            <a:ext cx="2743200" cy="1015663"/>
          </a:xfrm>
          <a:prstGeom prst="rect">
            <a:avLst/>
          </a:prstGeom>
          <a:noFill/>
        </p:spPr>
        <p:txBody>
          <a:bodyPr wrap="square" rtlCol="0">
            <a:spAutoFit/>
          </a:bodyPr>
          <a:lstStyle/>
          <a:p>
            <a:pPr fontAlgn="base">
              <a:spcBef>
                <a:spcPct val="0"/>
              </a:spcBef>
              <a:spcAft>
                <a:spcPct val="0"/>
              </a:spcAft>
            </a:pPr>
            <a:r>
              <a:rPr lang="ja-JP" sz="200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有益な情報を提供して継続的な成長を確実なものにする  </a:t>
            </a:r>
          </a:p>
        </p:txBody>
      </p:sp>
      <p:sp>
        <p:nvSpPr>
          <p:cNvPr id="10" name="Text Box 2">
            <a:extLst>
              <a:ext uri="{FF2B5EF4-FFF2-40B4-BE49-F238E27FC236}">
                <a16:creationId xmlns:a16="http://schemas.microsoft.com/office/drawing/2014/main" id="{B610B082-2165-C5B8-4457-7FE2841011F9}"/>
              </a:ext>
            </a:extLst>
          </p:cNvPr>
          <p:cNvSpPr txBox="1">
            <a:spLocks noChangeArrowheads="1"/>
          </p:cNvSpPr>
          <p:nvPr/>
        </p:nvSpPr>
        <p:spPr bwMode="auto">
          <a:xfrm>
            <a:off x="7253906" y="4030393"/>
            <a:ext cx="4770120" cy="2000548"/>
          </a:xfrm>
          <a:prstGeom prst="rect">
            <a:avLst/>
          </a:prstGeom>
          <a:noFill/>
          <a:ln>
            <a:noFill/>
          </a:ln>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pPr>
            <a:r>
              <a:rPr lang="ja-JP" sz="2000" b="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ライオンズ・インターナショナルの支援を受けるには： </a:t>
            </a:r>
          </a:p>
          <a:p>
            <a:pPr>
              <a:spcBef>
                <a:spcPct val="0"/>
              </a:spcBef>
            </a:pPr>
            <a:r>
              <a:rPr lang="ja-JP" sz="2000" b="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+1（630）468-6810 または</a:t>
            </a:r>
            <a:r>
              <a:rPr lang="ja-JP" sz="2000" b="0" u="sng"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hlinkClick r:id="rId4">
                  <a:extLst>
                    <a:ext uri="{A12FA001-AC4F-418D-AE19-62706E023703}">
                      <ahyp:hlinkClr xmlns:ahyp="http://schemas.microsoft.com/office/drawing/2018/hyperlinkcolor" val="tx"/>
                    </a:ext>
                  </a:extLst>
                </a:hlinkClick>
              </a:rPr>
              <a:t>certifiedguidinglions@lionsclubs.org</a:t>
            </a:r>
            <a:endParaRPr lang="en-US" altLang="ja-JP" sz="2000" b="0" u="sng"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spcBef>
                <a:spcPct val="0"/>
              </a:spcBef>
            </a:pPr>
            <a:r>
              <a:rPr lang="ja-JP" sz="2000" b="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に問い合わせる</a:t>
            </a:r>
          </a:p>
          <a:p>
            <a:pPr>
              <a:spcBef>
                <a:spcPct val="0"/>
              </a:spcBef>
            </a:pPr>
            <a:r>
              <a:rPr lang="ja-JP" sz="24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 </a:t>
            </a:r>
          </a:p>
        </p:txBody>
      </p:sp>
      <p:sp>
        <p:nvSpPr>
          <p:cNvPr id="11" name="TextBox 10">
            <a:extLst>
              <a:ext uri="{FF2B5EF4-FFF2-40B4-BE49-F238E27FC236}">
                <a16:creationId xmlns:a16="http://schemas.microsoft.com/office/drawing/2014/main" id="{C3C6361C-7EC9-EC42-2A82-E1E262EF5104}"/>
              </a:ext>
            </a:extLst>
          </p:cNvPr>
          <p:cNvSpPr txBox="1"/>
          <p:nvPr/>
        </p:nvSpPr>
        <p:spPr>
          <a:xfrm>
            <a:off x="7189738" y="2720021"/>
            <a:ext cx="4873926" cy="523220"/>
          </a:xfrm>
          <a:prstGeom prst="rect">
            <a:avLst/>
          </a:prstGeom>
          <a:solidFill>
            <a:srgbClr val="002060"/>
          </a:solidFill>
        </p:spPr>
        <p:txBody>
          <a:bodyPr wrap="square" rtlCol="0">
            <a:spAutoFit/>
          </a:bodyPr>
          <a:lstStyle/>
          <a:p>
            <a:pPr algn="ctr" fontAlgn="base">
              <a:spcBef>
                <a:spcPct val="0"/>
              </a:spcBef>
              <a:spcAft>
                <a:spcPct val="0"/>
              </a:spcAft>
            </a:pPr>
            <a:r>
              <a:rPr lang="ja-JP" sz="2800"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ガイディング・ライオンへの支援</a:t>
            </a:r>
          </a:p>
        </p:txBody>
      </p:sp>
      <p:sp>
        <p:nvSpPr>
          <p:cNvPr id="12" name="TextBox 11">
            <a:extLst>
              <a:ext uri="{FF2B5EF4-FFF2-40B4-BE49-F238E27FC236}">
                <a16:creationId xmlns:a16="http://schemas.microsoft.com/office/drawing/2014/main" id="{E684F31F-938B-5A78-6AD1-737BF91CCB97}"/>
              </a:ext>
            </a:extLst>
          </p:cNvPr>
          <p:cNvSpPr txBox="1"/>
          <p:nvPr/>
        </p:nvSpPr>
        <p:spPr>
          <a:xfrm>
            <a:off x="4150693" y="2720021"/>
            <a:ext cx="2185767" cy="523220"/>
          </a:xfrm>
          <a:prstGeom prst="rect">
            <a:avLst/>
          </a:prstGeom>
          <a:solidFill>
            <a:srgbClr val="002060"/>
          </a:solidFill>
        </p:spPr>
        <p:txBody>
          <a:bodyPr wrap="square" rtlCol="0">
            <a:spAutoFit/>
          </a:bodyPr>
          <a:lstStyle/>
          <a:p>
            <a:pPr algn="ctr" fontAlgn="base">
              <a:spcBef>
                <a:spcPct val="0"/>
              </a:spcBef>
              <a:spcAft>
                <a:spcPct val="0"/>
              </a:spcAft>
            </a:pPr>
            <a:r>
              <a:rPr lang="ja-JP" sz="2800" dirty="0">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最終報告書</a:t>
            </a:r>
          </a:p>
        </p:txBody>
      </p:sp>
      <p:sp>
        <p:nvSpPr>
          <p:cNvPr id="13" name="TextBox 12">
            <a:extLst>
              <a:ext uri="{FF2B5EF4-FFF2-40B4-BE49-F238E27FC236}">
                <a16:creationId xmlns:a16="http://schemas.microsoft.com/office/drawing/2014/main" id="{974CD09A-9465-6FB7-CF15-1653CD5BACB4}"/>
              </a:ext>
            </a:extLst>
          </p:cNvPr>
          <p:cNvSpPr txBox="1"/>
          <p:nvPr/>
        </p:nvSpPr>
        <p:spPr>
          <a:xfrm>
            <a:off x="3998112" y="4018184"/>
            <a:ext cx="2743200" cy="1015663"/>
          </a:xfrm>
          <a:prstGeom prst="rect">
            <a:avLst/>
          </a:prstGeom>
          <a:noFill/>
        </p:spPr>
        <p:txBody>
          <a:bodyPr wrap="square" rtlCol="0">
            <a:spAutoFit/>
          </a:bodyPr>
          <a:lstStyle/>
          <a:p>
            <a:pPr fontAlgn="base">
              <a:spcBef>
                <a:spcPct val="0"/>
              </a:spcBef>
              <a:spcAft>
                <a:spcPct val="0"/>
              </a:spcAft>
            </a:pPr>
            <a:r>
              <a:rPr lang="ja-JP" sz="2000" dirty="0">
                <a:solidFill>
                  <a:srgbClr val="002060"/>
                </a:solidFill>
                <a:latin typeface="ＭＳ Ｐゴシック" panose="020B0600070205080204" pitchFamily="50" charset="-128"/>
                <a:ea typeface="ＭＳ Ｐゴシック" panose="020B0600070205080204" pitchFamily="50" charset="-128"/>
                <a:cs typeface="Arial" panose="020B0604020202020204" pitchFamily="34" charset="0"/>
              </a:rPr>
              <a:t>2年間の任期の終了時に、最終報告書を提出する （P. 46）</a:t>
            </a:r>
          </a:p>
        </p:txBody>
      </p:sp>
    </p:spTree>
    <p:extLst>
      <p:ext uri="{BB962C8B-B14F-4D97-AF65-F5344CB8AC3E}">
        <p14:creationId xmlns:p14="http://schemas.microsoft.com/office/powerpoint/2010/main" val="3286326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613305" y="2563501"/>
            <a:ext cx="7808651" cy="15213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a:latin typeface="ＭＳ Ｐゴシック" panose="020B0600070205080204" pitchFamily="50" charset="-128"/>
                <a:ea typeface="ＭＳ Ｐゴシック" panose="020B0600070205080204" pitchFamily="50" charset="-128"/>
                <a:cs typeface="Arial" charset="0"/>
              </a:rPr>
              <a:t>確認、テスト、質疑応答</a:t>
            </a:r>
          </a:p>
        </p:txBody>
      </p:sp>
      <p:sp>
        <p:nvSpPr>
          <p:cNvPr id="11" name="Rectangle 10">
            <a:extLst>
              <a:ext uri="{FF2B5EF4-FFF2-40B4-BE49-F238E27FC236}">
                <a16:creationId xmlns:a16="http://schemas.microsoft.com/office/drawing/2014/main" id="{EBE13CCD-82B0-8141-A54C-7576C8221ACF}"/>
              </a:ext>
            </a:extLst>
          </p:cNvPr>
          <p:cNvSpPr/>
          <p:nvPr/>
        </p:nvSpPr>
        <p:spPr>
          <a:xfrm>
            <a:off x="5450295" y="422173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1245212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BF71205-B85A-751C-9557-1A52E8CA9525}"/>
              </a:ext>
            </a:extLst>
          </p:cNvPr>
          <p:cNvSpPr/>
          <p:nvPr/>
        </p:nvSpPr>
        <p:spPr bwMode="auto">
          <a:xfrm>
            <a:off x="0" y="-1"/>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4" name="Graphic 7">
            <a:extLst>
              <a:ext uri="{FF2B5EF4-FFF2-40B4-BE49-F238E27FC236}">
                <a16:creationId xmlns:a16="http://schemas.microsoft.com/office/drawing/2014/main" id="{44A97EBD-68BE-B6E9-5D5B-393FA7633B39}"/>
              </a:ext>
            </a:extLst>
          </p:cNvPr>
          <p:cNvSpPr/>
          <p:nvPr/>
        </p:nvSpPr>
        <p:spPr>
          <a:xfrm>
            <a:off x="6206836" y="0"/>
            <a:ext cx="5985164" cy="6858000"/>
          </a:xfrm>
          <a:custGeom>
            <a:avLst/>
            <a:gdLst>
              <a:gd name="connsiteX0" fmla="*/ 3959471 w 6858000"/>
              <a:gd name="connsiteY0" fmla="*/ 0 h 6858000"/>
              <a:gd name="connsiteX1" fmla="*/ 0 w 6858000"/>
              <a:gd name="connsiteY1" fmla="*/ 6858000 h 6858000"/>
              <a:gd name="connsiteX2" fmla="*/ 6858000 w 6858000"/>
              <a:gd name="connsiteY2" fmla="*/ 6858000 h 6858000"/>
              <a:gd name="connsiteX3" fmla="*/ 6858000 w 6858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6858000" h="6858000">
                <a:moveTo>
                  <a:pt x="3959471" y="0"/>
                </a:moveTo>
                <a:lnTo>
                  <a:pt x="0" y="6858000"/>
                </a:lnTo>
                <a:lnTo>
                  <a:pt x="6858000" y="6858000"/>
                </a:lnTo>
                <a:lnTo>
                  <a:pt x="6858000" y="0"/>
                </a:lnTo>
                <a:close/>
              </a:path>
            </a:pathLst>
          </a:custGeom>
          <a:gradFill>
            <a:gsLst>
              <a:gs pos="0">
                <a:srgbClr val="7A2582"/>
              </a:gs>
              <a:gs pos="100000">
                <a:srgbClr val="00338D"/>
              </a:gs>
            </a:gsLst>
            <a:lin ang="18600000" scaled="0"/>
          </a:gradFill>
          <a:ln w="7938" cap="flat">
            <a:noFill/>
            <a:prstDash val="solid"/>
            <a:miter/>
          </a:ln>
        </p:spPr>
        <p:txBody>
          <a:bodyPr rtlCol="0" anchor="ctr"/>
          <a:lstStyle/>
          <a:p>
            <a:endParaRPr lang="en-US" dirty="0">
              <a:latin typeface="ＭＳ Ｐゴシック" panose="020B0600070205080204" pitchFamily="50" charset="-128"/>
              <a:ea typeface="ＭＳ Ｐゴシック" panose="020B0600070205080204" pitchFamily="50" charset="-128"/>
            </a:endParaRPr>
          </a:p>
        </p:txBody>
      </p:sp>
      <p:pic>
        <p:nvPicPr>
          <p:cNvPr id="15" name="Emblem - White" descr="lionlogo_white.eps">
            <a:extLst>
              <a:ext uri="{FF2B5EF4-FFF2-40B4-BE49-F238E27FC236}">
                <a16:creationId xmlns:a16="http://schemas.microsoft.com/office/drawing/2014/main" id="{3EC27DB5-95EC-2B1C-78EA-A9BDCC3E65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3541" y="4495800"/>
            <a:ext cx="1751259" cy="1708354"/>
          </a:xfrm>
          <a:prstGeom prst="rect">
            <a:avLst/>
          </a:prstGeom>
        </p:spPr>
      </p:pic>
      <p:sp>
        <p:nvSpPr>
          <p:cNvPr id="6" name="Page Number - White">
            <a:extLst>
              <a:ext uri="{FF2B5EF4-FFF2-40B4-BE49-F238E27FC236}">
                <a16:creationId xmlns:a16="http://schemas.microsoft.com/office/drawing/2014/main" id="{39CE25E7-15E1-2DE5-20F6-ACECF769E7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65</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7" name="Headline">
            <a:extLst>
              <a:ext uri="{FF2B5EF4-FFF2-40B4-BE49-F238E27FC236}">
                <a16:creationId xmlns:a16="http://schemas.microsoft.com/office/drawing/2014/main" id="{31354751-DD99-61E6-C013-3DBA79035463}"/>
              </a:ext>
            </a:extLst>
          </p:cNvPr>
          <p:cNvSpPr txBox="1">
            <a:spLocks/>
          </p:cNvSpPr>
          <p:nvPr/>
        </p:nvSpPr>
        <p:spPr>
          <a:xfrm>
            <a:off x="372975" y="366728"/>
            <a:ext cx="5525035" cy="762276"/>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確認とテスト</a:t>
            </a:r>
          </a:p>
        </p:txBody>
      </p:sp>
      <p:sp>
        <p:nvSpPr>
          <p:cNvPr id="10" name="Body Copy">
            <a:extLst>
              <a:ext uri="{FF2B5EF4-FFF2-40B4-BE49-F238E27FC236}">
                <a16:creationId xmlns:a16="http://schemas.microsoft.com/office/drawing/2014/main" id="{FEDB5C96-9A0C-2CBB-1813-828F6DA990E4}"/>
              </a:ext>
            </a:extLst>
          </p:cNvPr>
          <p:cNvSpPr txBox="1">
            <a:spLocks/>
          </p:cNvSpPr>
          <p:nvPr/>
        </p:nvSpPr>
        <p:spPr>
          <a:xfrm>
            <a:off x="831160" y="1358482"/>
            <a:ext cx="4919645" cy="43743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2400" b="1">
                <a:solidFill>
                  <a:schemeClr val="bg1"/>
                </a:solidFill>
                <a:latin typeface="ＭＳ Ｐゴシック" panose="020B0600070205080204" pitchFamily="50" charset="-128"/>
                <a:ea typeface="ＭＳ Ｐゴシック" panose="020B0600070205080204" pitchFamily="50" charset="-128"/>
                <a:cs typeface="Arial" charset="0"/>
              </a:rPr>
              <a:t>公認ガイディング・ライオン用テスト</a:t>
            </a:r>
          </a:p>
        </p:txBody>
      </p:sp>
      <p:sp>
        <p:nvSpPr>
          <p:cNvPr id="11" name="Rectangle 10">
            <a:extLst>
              <a:ext uri="{FF2B5EF4-FFF2-40B4-BE49-F238E27FC236}">
                <a16:creationId xmlns:a16="http://schemas.microsoft.com/office/drawing/2014/main" id="{B53A4DDE-3C9B-81D7-1FD7-429AEF0F7C65}"/>
              </a:ext>
            </a:extLst>
          </p:cNvPr>
          <p:cNvSpPr/>
          <p:nvPr/>
        </p:nvSpPr>
        <p:spPr>
          <a:xfrm rot="5400000" flipH="1">
            <a:off x="3067992" y="-77784"/>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a:extLst>
              <a:ext uri="{FF2B5EF4-FFF2-40B4-BE49-F238E27FC236}">
                <a16:creationId xmlns:a16="http://schemas.microsoft.com/office/drawing/2014/main" id="{31B1EB7D-A3A6-98EC-62C8-25548E0E77E3}"/>
              </a:ext>
            </a:extLst>
          </p:cNvPr>
          <p:cNvSpPr/>
          <p:nvPr/>
        </p:nvSpPr>
        <p:spPr>
          <a:xfrm>
            <a:off x="909445" y="2383103"/>
            <a:ext cx="5297390" cy="707886"/>
          </a:xfrm>
          <a:prstGeom prst="rect">
            <a:avLst/>
          </a:prstGeom>
        </p:spPr>
        <p:txBody>
          <a:bodyPr wrap="square">
            <a:spAutoFit/>
          </a:bodyPr>
          <a:lstStyle/>
          <a:p>
            <a:pPr>
              <a:spcBef>
                <a:spcPct val="0"/>
              </a:spcBef>
            </a:pPr>
            <a:r>
              <a:rPr lang="ja-JP" sz="2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ガイディング･ライオンがコースを終えた時点で答えるテスト（42～43ページ） </a:t>
            </a:r>
          </a:p>
        </p:txBody>
      </p:sp>
      <p:sp>
        <p:nvSpPr>
          <p:cNvPr id="3" name="Body Copy">
            <a:extLst>
              <a:ext uri="{FF2B5EF4-FFF2-40B4-BE49-F238E27FC236}">
                <a16:creationId xmlns:a16="http://schemas.microsoft.com/office/drawing/2014/main" id="{1CE67E39-9803-23DD-75A0-84C2F27D3B0C}"/>
              </a:ext>
            </a:extLst>
          </p:cNvPr>
          <p:cNvSpPr txBox="1">
            <a:spLocks/>
          </p:cNvSpPr>
          <p:nvPr/>
        </p:nvSpPr>
        <p:spPr>
          <a:xfrm>
            <a:off x="856850" y="3615106"/>
            <a:ext cx="5605013" cy="57674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ja-JP" sz="2400" b="1" dirty="0">
                <a:solidFill>
                  <a:schemeClr val="bg1"/>
                </a:solidFill>
                <a:latin typeface="ＭＳ Ｐゴシック" panose="020B0600070205080204" pitchFamily="50" charset="-128"/>
                <a:ea typeface="ＭＳ Ｐゴシック" panose="020B0600070205080204" pitchFamily="50" charset="-128"/>
                <a:cs typeface="Arial" charset="0"/>
              </a:rPr>
              <a:t>公認ガイディング・ライオン</a:t>
            </a:r>
            <a:endParaRPr lang="en-US" altLang="ja-JP" sz="2400" b="1" dirty="0">
              <a:solidFill>
                <a:schemeClr val="bg1"/>
              </a:solidFill>
              <a:latin typeface="ＭＳ Ｐゴシック" panose="020B0600070205080204" pitchFamily="50" charset="-128"/>
              <a:ea typeface="ＭＳ Ｐゴシック" panose="020B0600070205080204" pitchFamily="50" charset="-128"/>
              <a:cs typeface="Arial" charset="0"/>
            </a:endParaRPr>
          </a:p>
          <a:p>
            <a:pPr>
              <a:spcBef>
                <a:spcPts val="0"/>
              </a:spcBef>
              <a:buSzPct val="120000"/>
            </a:pPr>
            <a:r>
              <a:rPr lang="ja-JP" sz="2400" b="1" dirty="0">
                <a:solidFill>
                  <a:schemeClr val="bg1"/>
                </a:solidFill>
                <a:latin typeface="ＭＳ Ｐゴシック" panose="020B0600070205080204" pitchFamily="50" charset="-128"/>
                <a:ea typeface="ＭＳ Ｐゴシック" panose="020B0600070205080204" pitchFamily="50" charset="-128"/>
                <a:cs typeface="Arial" charset="0"/>
              </a:rPr>
              <a:t>受講確認書</a:t>
            </a:r>
          </a:p>
        </p:txBody>
      </p:sp>
      <p:sp>
        <p:nvSpPr>
          <p:cNvPr id="4" name="Rectangle 3">
            <a:extLst>
              <a:ext uri="{FF2B5EF4-FFF2-40B4-BE49-F238E27FC236}">
                <a16:creationId xmlns:a16="http://schemas.microsoft.com/office/drawing/2014/main" id="{7518A3E3-0AD5-B22D-E7FD-CB4801B8DC70}"/>
              </a:ext>
            </a:extLst>
          </p:cNvPr>
          <p:cNvSpPr/>
          <p:nvPr/>
        </p:nvSpPr>
        <p:spPr>
          <a:xfrm rot="5400000" flipH="1">
            <a:off x="2987659" y="2524254"/>
            <a:ext cx="70852" cy="422728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ＭＳ Ｐゴシック" panose="020B0600070205080204" pitchFamily="50" charset="-128"/>
              <a:ea typeface="ＭＳ Ｐゴシック" panose="020B0600070205080204" pitchFamily="50" charset="-128"/>
              <a:cs typeface="Arial" charset="0"/>
            </a:endParaRPr>
          </a:p>
        </p:txBody>
      </p:sp>
      <p:sp>
        <p:nvSpPr>
          <p:cNvPr id="8" name="Rectangle 7">
            <a:extLst>
              <a:ext uri="{FF2B5EF4-FFF2-40B4-BE49-F238E27FC236}">
                <a16:creationId xmlns:a16="http://schemas.microsoft.com/office/drawing/2014/main" id="{17158930-EDC5-0E64-2E70-590B16811BE1}"/>
              </a:ext>
            </a:extLst>
          </p:cNvPr>
          <p:cNvSpPr/>
          <p:nvPr/>
        </p:nvSpPr>
        <p:spPr>
          <a:xfrm>
            <a:off x="776336" y="4876362"/>
            <a:ext cx="5563608" cy="1631216"/>
          </a:xfrm>
          <a:prstGeom prst="rect">
            <a:avLst/>
          </a:prstGeom>
        </p:spPr>
        <p:txBody>
          <a:bodyPr wrap="square">
            <a:spAutoFit/>
          </a:bodyPr>
          <a:lstStyle/>
          <a:p>
            <a:pPr>
              <a:spcBef>
                <a:spcPct val="0"/>
              </a:spcBef>
            </a:pPr>
            <a:r>
              <a:rPr lang="ja-JP" sz="2000" i="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この確認書に必要事項を記入し、テストに答える。  その上で、地区ガバナー、地区GLTコーディネーター、または複合地区GLTコーディネーターに答えを確認してもらい、強化の必要な分野について話し合う。（P. 44） </a:t>
            </a:r>
          </a:p>
        </p:txBody>
      </p:sp>
    </p:spTree>
    <p:extLst>
      <p:ext uri="{BB962C8B-B14F-4D97-AF65-F5344CB8AC3E}">
        <p14:creationId xmlns:p14="http://schemas.microsoft.com/office/powerpoint/2010/main" val="6840649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66</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sp>
        <p:nvSpPr>
          <p:cNvPr id="9" name="Yellow Bar">
            <a:extLst>
              <a:ext uri="{FF2B5EF4-FFF2-40B4-BE49-F238E27FC236}">
                <a16:creationId xmlns:a16="http://schemas.microsoft.com/office/drawing/2014/main" id="{8EBB83C9-DBDA-C534-7975-E134B93D9B84}"/>
              </a:ext>
            </a:extLst>
          </p:cNvPr>
          <p:cNvSpPr/>
          <p:nvPr/>
        </p:nvSpPr>
        <p:spPr>
          <a:xfrm>
            <a:off x="361257" y="143178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ja-JP">
                <a:latin typeface="ＭＳ Ｐゴシック" panose="020B0600070205080204" pitchFamily="50" charset="-128"/>
                <a:ea typeface="ＭＳ Ｐゴシック" panose="020B0600070205080204" pitchFamily="50" charset="-128"/>
                <a:cs typeface="Arial" charset="0"/>
              </a:rPr>
              <a:t> </a:t>
            </a:r>
          </a:p>
        </p:txBody>
      </p:sp>
      <p:sp>
        <p:nvSpPr>
          <p:cNvPr id="10" name="Headline">
            <a:extLst>
              <a:ext uri="{FF2B5EF4-FFF2-40B4-BE49-F238E27FC236}">
                <a16:creationId xmlns:a16="http://schemas.microsoft.com/office/drawing/2014/main" id="{50B5487A-F1B7-02F1-10F9-C53E4D609493}"/>
              </a:ext>
            </a:extLst>
          </p:cNvPr>
          <p:cNvSpPr txBox="1">
            <a:spLocks/>
          </p:cNvSpPr>
          <p:nvPr/>
        </p:nvSpPr>
        <p:spPr>
          <a:xfrm>
            <a:off x="172701" y="816617"/>
            <a:ext cx="9665362" cy="61516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公認ガイディング・ライオン会長賞</a:t>
            </a:r>
          </a:p>
        </p:txBody>
      </p:sp>
      <p:sp>
        <p:nvSpPr>
          <p:cNvPr id="2" name="Background - Solid">
            <a:extLst>
              <a:ext uri="{FF2B5EF4-FFF2-40B4-BE49-F238E27FC236}">
                <a16:creationId xmlns:a16="http://schemas.microsoft.com/office/drawing/2014/main" id="{DA21EFFE-F601-534A-1B5F-94632F808973}"/>
              </a:ext>
            </a:extLst>
          </p:cNvPr>
          <p:cNvSpPr/>
          <p:nvPr/>
        </p:nvSpPr>
        <p:spPr>
          <a:xfrm>
            <a:off x="0" y="-2"/>
            <a:ext cx="12192000" cy="721695"/>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11" name="Background - Solid">
            <a:extLst>
              <a:ext uri="{FF2B5EF4-FFF2-40B4-BE49-F238E27FC236}">
                <a16:creationId xmlns:a16="http://schemas.microsoft.com/office/drawing/2014/main" id="{5366DF4F-7EE7-AD6B-C828-F67B3903F9DE}"/>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3" name="Picture 12">
            <a:extLst>
              <a:ext uri="{FF2B5EF4-FFF2-40B4-BE49-F238E27FC236}">
                <a16:creationId xmlns:a16="http://schemas.microsoft.com/office/drawing/2014/main" id="{F17877E1-53C4-06F5-8046-823A3FB78F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77091" y="58293"/>
            <a:ext cx="917472" cy="871598"/>
          </a:xfrm>
          <a:prstGeom prst="rect">
            <a:avLst/>
          </a:prstGeom>
        </p:spPr>
      </p:pic>
      <p:sp>
        <p:nvSpPr>
          <p:cNvPr id="5" name="Text Box 8">
            <a:extLst>
              <a:ext uri="{FF2B5EF4-FFF2-40B4-BE49-F238E27FC236}">
                <a16:creationId xmlns:a16="http://schemas.microsoft.com/office/drawing/2014/main" id="{63F2A0DD-C0CD-D608-88C9-AF6A9E09D20C}"/>
              </a:ext>
            </a:extLst>
          </p:cNvPr>
          <p:cNvSpPr txBox="1">
            <a:spLocks noChangeArrowheads="1"/>
          </p:cNvSpPr>
          <p:nvPr/>
        </p:nvSpPr>
        <p:spPr bwMode="auto">
          <a:xfrm>
            <a:off x="4476812" y="2972014"/>
            <a:ext cx="58411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spcBef>
                <a:spcPct val="0"/>
              </a:spcBef>
            </a:pPr>
            <a:r>
              <a:rPr lang="ja-JP" sz="4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何かご質問は？  </a:t>
            </a:r>
            <a:endParaRPr lang="en-US" altLang="en-US" sz="4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eaLnBrk="1" hangingPunct="1">
              <a:spcBef>
                <a:spcPct val="0"/>
              </a:spcBef>
            </a:pPr>
            <a:endParaRPr lang="en-US" altLang="en-US" sz="4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eaLnBrk="1" hangingPunct="1">
              <a:spcBef>
                <a:spcPct val="0"/>
              </a:spcBef>
            </a:pPr>
            <a:r>
              <a:rPr lang="ja-JP" sz="4000" i="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ありがとうございました！</a:t>
            </a:r>
          </a:p>
        </p:txBody>
      </p:sp>
      <p:pic>
        <p:nvPicPr>
          <p:cNvPr id="7" name="Picture 6">
            <a:extLst>
              <a:ext uri="{FF2B5EF4-FFF2-40B4-BE49-F238E27FC236}">
                <a16:creationId xmlns:a16="http://schemas.microsoft.com/office/drawing/2014/main" id="{7D1F820D-3C6B-157F-AE25-F3ACDD316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277" y="2300573"/>
            <a:ext cx="1391302" cy="3225986"/>
          </a:xfrm>
          <a:prstGeom prst="rect">
            <a:avLst/>
          </a:prstGeom>
        </p:spPr>
      </p:pic>
    </p:spTree>
    <p:extLst>
      <p:ext uri="{BB962C8B-B14F-4D97-AF65-F5344CB8AC3E}">
        <p14:creationId xmlns:p14="http://schemas.microsoft.com/office/powerpoint/2010/main" val="318983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latin typeface="ＭＳ Ｐゴシック" panose="020B0600070205080204" pitchFamily="50" charset="-128"/>
                <a:ea typeface="ＭＳ Ｐゴシック" panose="020B0600070205080204" pitchFamily="50" charset="-128"/>
              </a:rPr>
              <a:pPr eaLnBrk="0" hangingPunct="0">
                <a:spcBef>
                  <a:spcPct val="50000"/>
                </a:spcBef>
                <a:defRPr/>
              </a:pPr>
              <a:t>7</a:t>
            </a:fld>
            <a:endParaRPr lang="en-US" sz="1000" dirty="0">
              <a:solidFill>
                <a:srgbClr val="00338D"/>
              </a:solidFill>
              <a:latin typeface="ＭＳ Ｐゴシック" panose="020B0600070205080204" pitchFamily="50" charset="-128"/>
              <a:ea typeface="ＭＳ Ｐゴシック" panose="020B0600070205080204" pitchFamily="50" charset="-128"/>
            </a:endParaRPr>
          </a:p>
        </p:txBody>
      </p:sp>
      <p:sp>
        <p:nvSpPr>
          <p:cNvPr id="20" name="Body Copy">
            <a:extLst>
              <a:ext uri="{FF2B5EF4-FFF2-40B4-BE49-F238E27FC236}">
                <a16:creationId xmlns:a16="http://schemas.microsoft.com/office/drawing/2014/main" id="{BE88DAE5-2E9E-7F40-B6C3-B2CEF4F98C0A}"/>
              </a:ext>
            </a:extLst>
          </p:cNvPr>
          <p:cNvSpPr txBox="1">
            <a:spLocks/>
          </p:cNvSpPr>
          <p:nvPr/>
        </p:nvSpPr>
        <p:spPr>
          <a:xfrm>
            <a:off x="884083" y="2742856"/>
            <a:ext cx="4251587" cy="3657869"/>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ja-JP" sz="1800" dirty="0">
                <a:solidFill>
                  <a:srgbClr val="002060"/>
                </a:solidFill>
                <a:latin typeface="ＭＳ Ｐゴシック" panose="020B0600070205080204" pitchFamily="50" charset="-128"/>
                <a:ea typeface="ＭＳ Ｐゴシック" panose="020B0600070205080204" pitchFamily="50" charset="-128"/>
                <a:cs typeface="Arial"/>
              </a:rPr>
              <a:t>コースを履修する</a:t>
            </a:r>
          </a:p>
          <a:p>
            <a:pPr marR="195580">
              <a:spcBef>
                <a:spcPts val="0"/>
              </a:spcBef>
              <a:spcAft>
                <a:spcPts val="1200"/>
              </a:spcAft>
              <a:tabLst>
                <a:tab pos="144780" algn="l"/>
              </a:tabLst>
              <a:defRPr/>
            </a:pPr>
            <a:endParaRPr lang="en-US" sz="1800" spc="10" dirty="0">
              <a:solidFill>
                <a:srgbClr val="002060"/>
              </a:solidFill>
              <a:latin typeface="ＭＳ Ｐゴシック" panose="020B0600070205080204" pitchFamily="50" charset="-128"/>
              <a:ea typeface="ＭＳ Ｐゴシック" panose="020B0600070205080204" pitchFamily="50" charset="-128"/>
              <a:cs typeface="Arial"/>
            </a:endParaRPr>
          </a:p>
          <a:p>
            <a:pPr marR="195580">
              <a:spcBef>
                <a:spcPts val="0"/>
              </a:spcBef>
              <a:spcAft>
                <a:spcPts val="1200"/>
              </a:spcAft>
              <a:tabLst>
                <a:tab pos="144780" algn="l"/>
              </a:tabLst>
              <a:defRPr/>
            </a:pPr>
            <a:r>
              <a:rPr lang="ja-JP" sz="1800" dirty="0">
                <a:solidFill>
                  <a:srgbClr val="002060"/>
                </a:solidFill>
                <a:latin typeface="ＭＳ Ｐゴシック" panose="020B0600070205080204" pitchFamily="50" charset="-128"/>
                <a:ea typeface="ＭＳ Ｐゴシック" panose="020B0600070205080204" pitchFamily="50" charset="-128"/>
                <a:cs typeface="Arial"/>
              </a:rPr>
              <a:t>テストに答え、受講確認書に必要事項を記入する（地区ガバナー、地区/複合地区GLTコーディネーターの署名をもらう)</a:t>
            </a:r>
          </a:p>
          <a:p>
            <a:pPr marR="195580">
              <a:spcBef>
                <a:spcPts val="0"/>
              </a:spcBef>
              <a:spcAft>
                <a:spcPts val="1200"/>
              </a:spcAft>
              <a:tabLst>
                <a:tab pos="144780" algn="l"/>
              </a:tabLst>
              <a:defRPr/>
            </a:pPr>
            <a:endParaRPr lang="en-US" sz="1800" spc="10" dirty="0">
              <a:solidFill>
                <a:srgbClr val="002060"/>
              </a:solidFill>
              <a:latin typeface="ＭＳ Ｐゴシック" panose="020B0600070205080204" pitchFamily="50" charset="-128"/>
              <a:ea typeface="ＭＳ Ｐゴシック" panose="020B0600070205080204" pitchFamily="50" charset="-128"/>
              <a:cs typeface="Arial"/>
            </a:endParaRPr>
          </a:p>
          <a:p>
            <a:pPr marR="195580">
              <a:spcBef>
                <a:spcPts val="0"/>
              </a:spcBef>
              <a:spcAft>
                <a:spcPts val="1200"/>
              </a:spcAft>
              <a:tabLst>
                <a:tab pos="144780" algn="l"/>
              </a:tabLst>
              <a:defRPr/>
            </a:pPr>
            <a:r>
              <a:rPr lang="ja-JP" altLang="ja-JP" sz="1800" dirty="0">
                <a:solidFill>
                  <a:srgbClr val="002060"/>
                </a:solidFill>
                <a:latin typeface="ＭＳ Ｐゴシック" panose="020B0600070205080204" pitchFamily="50" charset="-128"/>
                <a:ea typeface="ＭＳ Ｐゴシック" panose="020B0600070205080204" pitchFamily="50" charset="-128"/>
                <a:cs typeface="Arial"/>
              </a:rPr>
              <a:t>受領確認書を地区及びクラブ行政部に送付する</a:t>
            </a:r>
            <a:r>
              <a:rPr lang="ja-JP" altLang="en-US" sz="1800" spc="10" dirty="0">
                <a:solidFill>
                  <a:srgbClr val="002060"/>
                </a:solidFill>
                <a:latin typeface="Arial"/>
                <a:ea typeface="ヒラギノ角ゴ Pro W3"/>
                <a:cs typeface="Arial"/>
              </a:rPr>
              <a:t>：</a:t>
            </a:r>
            <a:endParaRPr lang="en-US" altLang="ja-JP" sz="1800" spc="10" dirty="0">
              <a:solidFill>
                <a:srgbClr val="002060"/>
              </a:solidFill>
              <a:latin typeface="Arial"/>
              <a:ea typeface="ヒラギノ角ゴ Pro W3"/>
              <a:cs typeface="Arial"/>
            </a:endParaRPr>
          </a:p>
          <a:p>
            <a:pPr marR="195580">
              <a:spcBef>
                <a:spcPts val="0"/>
              </a:spcBef>
              <a:spcAft>
                <a:spcPts val="1200"/>
              </a:spcAft>
              <a:tabLst>
                <a:tab pos="144780" algn="l"/>
              </a:tabLst>
              <a:defRPr/>
            </a:pPr>
            <a:r>
              <a:rPr lang="en-US" altLang="ja-JP" sz="1800" spc="10" dirty="0">
                <a:solidFill>
                  <a:srgbClr val="002060"/>
                </a:solidFill>
                <a:latin typeface="Arial"/>
                <a:ea typeface="ヒラギノ角ゴ Pro W3"/>
                <a:cs typeface="Arial"/>
                <a:hlinkClick r:id="rId3">
                  <a:extLst>
                    <a:ext uri="{A12FA001-AC4F-418D-AE19-62706E023703}">
                      <ahyp:hlinkClr xmlns:ahyp="http://schemas.microsoft.com/office/drawing/2018/hyperlinkcolor" val="tx"/>
                    </a:ext>
                  </a:extLst>
                </a:hlinkClick>
              </a:rPr>
              <a:t>certifiedguidinglions@lionclubs.org</a:t>
            </a:r>
            <a:r>
              <a:rPr lang="en-US" altLang="ja-JP" sz="1800" spc="10" dirty="0">
                <a:solidFill>
                  <a:srgbClr val="002060"/>
                </a:solidFill>
                <a:latin typeface="Arial"/>
                <a:ea typeface="ヒラギノ角ゴ Pro W3"/>
                <a:cs typeface="Arial"/>
              </a:rPr>
              <a:t> </a:t>
            </a:r>
          </a:p>
          <a:p>
            <a:pPr marR="195580">
              <a:spcBef>
                <a:spcPts val="0"/>
              </a:spcBef>
              <a:spcAft>
                <a:spcPts val="1200"/>
              </a:spcAft>
              <a:tabLst>
                <a:tab pos="144780" algn="l"/>
              </a:tabLst>
              <a:defRPr/>
            </a:pPr>
            <a:endParaRPr lang="ja-JP" sz="1800" dirty="0">
              <a:solidFill>
                <a:srgbClr val="002060"/>
              </a:solidFill>
              <a:latin typeface="ＭＳ Ｐゴシック" panose="020B0600070205080204" pitchFamily="50" charset="-128"/>
              <a:ea typeface="ＭＳ Ｐゴシック" panose="020B0600070205080204" pitchFamily="50" charset="-128"/>
              <a:cs typeface="Arial"/>
            </a:endParaRPr>
          </a:p>
          <a:p>
            <a:pPr marR="195580">
              <a:spcBef>
                <a:spcPts val="0"/>
              </a:spcBef>
              <a:spcAft>
                <a:spcPts val="1200"/>
              </a:spcAft>
              <a:tabLst>
                <a:tab pos="144780" algn="l"/>
              </a:tabLst>
              <a:defRPr/>
            </a:pPr>
            <a:r>
              <a:rPr lang="ja-JP" sz="1800" dirty="0">
                <a:solidFill>
                  <a:srgbClr val="002060"/>
                </a:solidFill>
                <a:latin typeface="ＭＳ Ｐゴシック" panose="020B0600070205080204" pitchFamily="50" charset="-128"/>
                <a:ea typeface="ＭＳ Ｐゴシック" panose="020B0600070205080204" pitchFamily="50" charset="-128"/>
                <a:cs typeface="Arial"/>
              </a:rPr>
              <a:t> </a:t>
            </a:r>
          </a:p>
        </p:txBody>
      </p:sp>
      <p:sp>
        <p:nvSpPr>
          <p:cNvPr id="21" name="Yellow Bar">
            <a:extLst>
              <a:ext uri="{FF2B5EF4-FFF2-40B4-BE49-F238E27FC236}">
                <a16:creationId xmlns:a16="http://schemas.microsoft.com/office/drawing/2014/main" id="{D07A8B0A-D3D8-9D4E-A499-3A2D7DBFA208}"/>
              </a:ext>
            </a:extLst>
          </p:cNvPr>
          <p:cNvSpPr/>
          <p:nvPr/>
        </p:nvSpPr>
        <p:spPr>
          <a:xfrm>
            <a:off x="1024315" y="228044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sz="1800" b="0" i="0" u="none" strike="noStrike" cap="none"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Arial" charset="0"/>
              </a:rPr>
              <a:t> </a:t>
            </a:r>
          </a:p>
        </p:txBody>
      </p:sp>
      <p:sp>
        <p:nvSpPr>
          <p:cNvPr id="22" name="Headline">
            <a:extLst>
              <a:ext uri="{FF2B5EF4-FFF2-40B4-BE49-F238E27FC236}">
                <a16:creationId xmlns:a16="http://schemas.microsoft.com/office/drawing/2014/main" id="{9AE00FB9-74CA-CB42-B713-4C709699A7A0}"/>
              </a:ext>
            </a:extLst>
          </p:cNvPr>
          <p:cNvSpPr txBox="1">
            <a:spLocks/>
          </p:cNvSpPr>
          <p:nvPr/>
        </p:nvSpPr>
        <p:spPr>
          <a:xfrm>
            <a:off x="605178" y="1515404"/>
            <a:ext cx="5087529" cy="68129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ja-JP">
                <a:solidFill>
                  <a:srgbClr val="00338D"/>
                </a:solidFill>
                <a:latin typeface="ＭＳ Ｐゴシック" panose="020B0600070205080204" pitchFamily="50" charset="-128"/>
                <a:ea typeface="ＭＳ Ｐゴシック" panose="020B0600070205080204" pitchFamily="50" charset="-128"/>
                <a:cs typeface="Arial"/>
              </a:rPr>
              <a:t>認定プロセス</a:t>
            </a:r>
          </a:p>
        </p:txBody>
      </p:sp>
      <p:sp>
        <p:nvSpPr>
          <p:cNvPr id="3" name="Background - Solid">
            <a:extLst>
              <a:ext uri="{FF2B5EF4-FFF2-40B4-BE49-F238E27FC236}">
                <a16:creationId xmlns:a16="http://schemas.microsoft.com/office/drawing/2014/main" id="{C04A6A1A-793A-827C-6F9D-26F985628871}"/>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8" name="Background - Solid">
            <a:extLst>
              <a:ext uri="{FF2B5EF4-FFF2-40B4-BE49-F238E27FC236}">
                <a16:creationId xmlns:a16="http://schemas.microsoft.com/office/drawing/2014/main" id="{F78180D4-DB92-9281-308B-9FA0BE2CFBDF}"/>
              </a:ext>
            </a:extLst>
          </p:cNvPr>
          <p:cNvSpPr/>
          <p:nvPr/>
        </p:nvSpPr>
        <p:spPr>
          <a:xfrm flipV="1">
            <a:off x="-1524" y="0"/>
            <a:ext cx="12193524" cy="64008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11" name="Picture 10">
            <a:extLst>
              <a:ext uri="{FF2B5EF4-FFF2-40B4-BE49-F238E27FC236}">
                <a16:creationId xmlns:a16="http://schemas.microsoft.com/office/drawing/2014/main" id="{67E32997-27B4-B29F-717D-3D341EE7C6C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4" name="Picture 3">
            <a:extLst>
              <a:ext uri="{FF2B5EF4-FFF2-40B4-BE49-F238E27FC236}">
                <a16:creationId xmlns:a16="http://schemas.microsoft.com/office/drawing/2014/main" id="{C59D3C98-D975-B946-3C6B-A25D4D646A16}"/>
              </a:ext>
            </a:extLst>
          </p:cNvPr>
          <p:cNvPicPr>
            <a:picLocks noChangeAspect="1"/>
          </p:cNvPicPr>
          <p:nvPr/>
        </p:nvPicPr>
        <p:blipFill>
          <a:blip r:embed="rId5"/>
          <a:stretch>
            <a:fillRect/>
          </a:stretch>
        </p:blipFill>
        <p:spPr>
          <a:xfrm>
            <a:off x="6499294" y="2018577"/>
            <a:ext cx="4985590" cy="3876196"/>
          </a:xfrm>
          <a:prstGeom prst="rect">
            <a:avLst/>
          </a:prstGeom>
          <a:effectLst>
            <a:outerShdw blurRad="63500" sx="102000" sy="102000" algn="ctr" rotWithShape="0">
              <a:srgbClr val="002060">
                <a:alpha val="40000"/>
              </a:srgbClr>
            </a:outerShdw>
          </a:effectLst>
          <a:scene3d>
            <a:camera prst="orthographicFront"/>
            <a:lightRig rig="threePt" dir="t"/>
          </a:scene3d>
          <a:sp3d extrusionH="76200" contourW="12700">
            <a:bevelT prst="relaxedInset"/>
            <a:bevelB prst="relaxedInset"/>
            <a:extrusionClr>
              <a:srgbClr val="002060"/>
            </a:extrusionClr>
            <a:contourClr>
              <a:srgbClr val="002060"/>
            </a:contourClr>
          </a:sp3d>
        </p:spPr>
      </p:pic>
    </p:spTree>
    <p:extLst>
      <p:ext uri="{BB962C8B-B14F-4D97-AF65-F5344CB8AC3E}">
        <p14:creationId xmlns:p14="http://schemas.microsoft.com/office/powerpoint/2010/main" val="674685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4400">
                <a:latin typeface="ＭＳ Ｐゴシック" panose="020B0600070205080204" pitchFamily="50" charset="-128"/>
                <a:ea typeface="ＭＳ Ｐゴシック" panose="020B0600070205080204" pitchFamily="50" charset="-128"/>
                <a:cs typeface="Arial" charset="0"/>
              </a:rPr>
              <a:t>第1部：</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ＭＳ Ｐゴシック" panose="020B0600070205080204" pitchFamily="50" charset="-128"/>
              <a:ea typeface="ＭＳ Ｐゴシック" panose="020B0600070205080204" pitchFamily="50" charset="-128"/>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ja-JP" sz="3200" b="0" i="1" dirty="0">
                <a:latin typeface="ＭＳ Ｐゴシック" panose="020B0600070205080204" pitchFamily="50" charset="-128"/>
                <a:ea typeface="ＭＳ Ｐゴシック" panose="020B0600070205080204" pitchFamily="50" charset="-128"/>
                <a:cs typeface="Arial" charset="0"/>
              </a:rPr>
              <a:t>成功するガイディング･ライオンのスキル</a:t>
            </a:r>
          </a:p>
          <a:p>
            <a:r>
              <a:rPr lang="ja-JP" sz="2400" b="0" i="1" dirty="0">
                <a:latin typeface="ＭＳ Ｐゴシック" panose="020B0600070205080204" pitchFamily="50" charset="-128"/>
                <a:ea typeface="ＭＳ Ｐゴシック" panose="020B0600070205080204" pitchFamily="50" charset="-128"/>
                <a:cs typeface="Arial" charset="0"/>
              </a:rPr>
              <a:t>成功へのカギは自信を与えること！</a:t>
            </a:r>
          </a:p>
        </p:txBody>
      </p:sp>
    </p:spTree>
    <p:extLst>
      <p:ext uri="{BB962C8B-B14F-4D97-AF65-F5344CB8AC3E}">
        <p14:creationId xmlns:p14="http://schemas.microsoft.com/office/powerpoint/2010/main" val="338835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ＭＳ Ｐゴシック" panose="020B0600070205080204" pitchFamily="50" charset="-128"/>
              <a:ea typeface="ＭＳ Ｐゴシック" panose="020B0600070205080204" pitchFamily="50"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ＭＳ Ｐゴシック" panose="020B0600070205080204" pitchFamily="50" charset="-128"/>
                <a:ea typeface="ＭＳ Ｐゴシック" panose="020B0600070205080204" pitchFamily="50" charset="-128"/>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Rectangle 4">
            <a:extLst>
              <a:ext uri="{FF2B5EF4-FFF2-40B4-BE49-F238E27FC236}">
                <a16:creationId xmlns:a16="http://schemas.microsoft.com/office/drawing/2014/main" id="{19C9B031-D5DB-0335-9BC3-0D7BFCEE92F5}"/>
              </a:ext>
            </a:extLst>
          </p:cNvPr>
          <p:cNvSpPr/>
          <p:nvPr/>
        </p:nvSpPr>
        <p:spPr>
          <a:xfrm>
            <a:off x="4724399" y="1611113"/>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8" name="Title 1">
            <a:extLst>
              <a:ext uri="{FF2B5EF4-FFF2-40B4-BE49-F238E27FC236}">
                <a16:creationId xmlns:a16="http://schemas.microsoft.com/office/drawing/2014/main" id="{96D89494-2A5F-D934-9353-ABC1FA128183}"/>
              </a:ext>
            </a:extLst>
          </p:cNvPr>
          <p:cNvSpPr txBox="1">
            <a:spLocks/>
          </p:cNvSpPr>
          <p:nvPr/>
        </p:nvSpPr>
        <p:spPr>
          <a:xfrm>
            <a:off x="1008434" y="969427"/>
            <a:ext cx="10175131"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rPr>
              <a:t>第1部：成功するガイディング･ライオンのスキル</a:t>
            </a:r>
          </a:p>
        </p:txBody>
      </p:sp>
      <p:graphicFrame>
        <p:nvGraphicFramePr>
          <p:cNvPr id="9" name="Diagram 8">
            <a:extLst>
              <a:ext uri="{FF2B5EF4-FFF2-40B4-BE49-F238E27FC236}">
                <a16:creationId xmlns:a16="http://schemas.microsoft.com/office/drawing/2014/main" id="{ABA2E53B-6041-944D-9336-10EB00C598CE}"/>
              </a:ext>
            </a:extLst>
          </p:cNvPr>
          <p:cNvGraphicFramePr>
            <a:graphicFrameLocks noChangeAspect="1"/>
          </p:cNvGraphicFramePr>
          <p:nvPr>
            <p:extLst>
              <p:ext uri="{D42A27DB-BD31-4B8C-83A1-F6EECF244321}">
                <p14:modId xmlns:p14="http://schemas.microsoft.com/office/powerpoint/2010/main" val="3412652144"/>
              </p:ext>
            </p:extLst>
          </p:nvPr>
        </p:nvGraphicFramePr>
        <p:xfrm>
          <a:off x="3256428" y="1840586"/>
          <a:ext cx="5800165" cy="4738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 9">
            <a:extLst>
              <a:ext uri="{FF2B5EF4-FFF2-40B4-BE49-F238E27FC236}">
                <a16:creationId xmlns:a16="http://schemas.microsoft.com/office/drawing/2014/main" id="{EBB8243C-683A-F139-12B5-8EAFDADDD6BB}"/>
              </a:ext>
            </a:extLst>
          </p:cNvPr>
          <p:cNvGraphicFramePr>
            <a:graphicFrameLocks noChangeAspect="1"/>
          </p:cNvGraphicFramePr>
          <p:nvPr>
            <p:extLst>
              <p:ext uri="{D42A27DB-BD31-4B8C-83A1-F6EECF244321}">
                <p14:modId xmlns:p14="http://schemas.microsoft.com/office/powerpoint/2010/main" val="1569605783"/>
              </p:ext>
            </p:extLst>
          </p:nvPr>
        </p:nvGraphicFramePr>
        <p:xfrm>
          <a:off x="4146175" y="2522770"/>
          <a:ext cx="4020670" cy="324573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TextBox 10">
            <a:extLst>
              <a:ext uri="{FF2B5EF4-FFF2-40B4-BE49-F238E27FC236}">
                <a16:creationId xmlns:a16="http://schemas.microsoft.com/office/drawing/2014/main" id="{437C8555-1796-AB24-075B-C87FACAD2640}"/>
              </a:ext>
            </a:extLst>
          </p:cNvPr>
          <p:cNvSpPr txBox="1"/>
          <p:nvPr/>
        </p:nvSpPr>
        <p:spPr>
          <a:xfrm>
            <a:off x="2536536" y="3999215"/>
            <a:ext cx="7921265" cy="400110"/>
          </a:xfrm>
          <a:prstGeom prst="rect">
            <a:avLst/>
          </a:prstGeom>
          <a:noFill/>
        </p:spPr>
        <p:txBody>
          <a:bodyPr wrap="square" rtlCol="0">
            <a:spAutoFit/>
          </a:bodyPr>
          <a:lstStyle/>
          <a:p>
            <a:pPr algn="ctr"/>
            <a:r>
              <a:rPr lang="ja-JP" sz="2000" b="1">
                <a:solidFill>
                  <a:srgbClr val="EBB700"/>
                </a:solidFill>
                <a:latin typeface="ＭＳ Ｐゴシック" panose="020B0600070205080204" pitchFamily="50" charset="-128"/>
                <a:ea typeface="ＭＳ Ｐゴシック" panose="020B0600070205080204" pitchFamily="50" charset="-128"/>
                <a:cs typeface="Arial" panose="020B0604020202020204" pitchFamily="34" charset="0"/>
              </a:rPr>
              <a:t>こうしたスキルを習得することは、プライベートでも仕事でも役立つ</a:t>
            </a:r>
          </a:p>
        </p:txBody>
      </p:sp>
    </p:spTree>
    <p:extLst>
      <p:ext uri="{BB962C8B-B14F-4D97-AF65-F5344CB8AC3E}">
        <p14:creationId xmlns:p14="http://schemas.microsoft.com/office/powerpoint/2010/main" val="2643897945"/>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IONS_MAY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Custom Design">
  <a:themeElements>
    <a:clrScheme name="">
      <a:dk1>
        <a:srgbClr val="4D494B"/>
      </a:dk1>
      <a:lt1>
        <a:srgbClr val="FFFFFF"/>
      </a:lt1>
      <a:dk2>
        <a:srgbClr val="0B519B"/>
      </a:dk2>
      <a:lt2>
        <a:srgbClr val="808080"/>
      </a:lt2>
      <a:accent1>
        <a:srgbClr val="BBE0E3"/>
      </a:accent1>
      <a:accent2>
        <a:srgbClr val="333399"/>
      </a:accent2>
      <a:accent3>
        <a:srgbClr val="FFFFFF"/>
      </a:accent3>
      <a:accent4>
        <a:srgbClr val="403D3F"/>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1" charset="0"/>
          <a:buNone/>
          <a:tabLst/>
          <a:defRPr kumimoji="0" lang="en-US" sz="3200" b="0" i="0" u="none" strike="noStrike" cap="none" normalizeH="0" baseline="-25000" smtClean="0">
            <a:ln>
              <a:noFill/>
            </a:ln>
            <a:solidFill>
              <a:srgbClr val="404040"/>
            </a:solidFill>
            <a:effectLst/>
            <a:latin typeface="Helvetica" pitchFamily="1" charset="0"/>
            <a:ea typeface="ヒラギノ角ゴ Pro W3" pitchFamily="1" charset="-128"/>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10381</TotalTime>
  <Words>6865</Words>
  <Application>Microsoft Office PowerPoint</Application>
  <PresentationFormat>Widescreen</PresentationFormat>
  <Paragraphs>741</Paragraphs>
  <Slides>66</Slides>
  <Notes>66</Notes>
  <HiddenSlides>0</HiddenSlides>
  <MMClips>0</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66</vt:i4>
      </vt:variant>
    </vt:vector>
  </HeadingPairs>
  <TitlesOfParts>
    <vt:vector size="94" baseType="lpstr">
      <vt:lpstr>ＭＳ Ｐゴシック</vt:lpstr>
      <vt:lpstr>Arial</vt:lpstr>
      <vt:lpstr>Arial Hebrew Scholar</vt:lpstr>
      <vt:lpstr>Calibri</vt:lpstr>
      <vt:lpstr>Candara</vt:lpstr>
      <vt:lpstr>Helvetica</vt:lpstr>
      <vt:lpstr>Helvetica Neue</vt:lpstr>
      <vt:lpstr>Open sans</vt:lpstr>
      <vt:lpstr>Segoe UI</vt:lpstr>
      <vt:lpstr>Segoe UI Semibold</vt:lpstr>
      <vt:lpstr>Times New Roman</vt:lpstr>
      <vt:lpstr>Wingdings</vt:lpstr>
      <vt:lpstr>ヒラギノ角ゴ Pro W3</vt:lpstr>
      <vt:lpstr>Blue Page Number</vt:lpstr>
      <vt:lpstr>White Page Number</vt:lpstr>
      <vt:lpstr>3_Blue Page Number</vt:lpstr>
      <vt:lpstr>5_Blue Page Number</vt:lpstr>
      <vt:lpstr>1_White Page Number</vt:lpstr>
      <vt:lpstr>Custom Design</vt:lpstr>
      <vt:lpstr>1_Custom Design</vt:lpstr>
      <vt:lpstr>4_Custom Design</vt:lpstr>
      <vt:lpstr>3_Custom Design</vt:lpstr>
      <vt:lpstr>LIONS_MAY2016_Template</vt:lpstr>
      <vt:lpstr>6_Blue Page Number</vt:lpstr>
      <vt:lpstr>No Page Number</vt:lpstr>
      <vt:lpstr>7_Blue Page Number</vt:lpstr>
      <vt:lpstr>2_White Page Number</vt:lpstr>
      <vt:lpstr>3_White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Laube, Ann</dc:creator>
  <cp:lastModifiedBy>Wielgus, Natalie</cp:lastModifiedBy>
  <cp:revision>321</cp:revision>
  <cp:lastPrinted>2019-10-10T13:20:09Z</cp:lastPrinted>
  <dcterms:created xsi:type="dcterms:W3CDTF">2018-03-09T20:25:47Z</dcterms:created>
  <dcterms:modified xsi:type="dcterms:W3CDTF">2023-12-01T19:33:07Z</dcterms:modified>
</cp:coreProperties>
</file>