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6" r:id="rId3"/>
    <p:sldMasterId id="2147483720" r:id="rId4"/>
    <p:sldMasterId id="2147483734" r:id="rId5"/>
    <p:sldMasterId id="2147483770" r:id="rId6"/>
    <p:sldMasterId id="2147483874" r:id="rId7"/>
    <p:sldMasterId id="2147483881" r:id="rId8"/>
    <p:sldMasterId id="2147483886" r:id="rId9"/>
    <p:sldMasterId id="2147483904" r:id="rId10"/>
    <p:sldMasterId id="2147483922" r:id="rId11"/>
    <p:sldMasterId id="2147483937" r:id="rId12"/>
  </p:sldMasterIdLst>
  <p:notesMasterIdLst>
    <p:notesMasterId r:id="rId41"/>
  </p:notesMasterIdLst>
  <p:sldIdLst>
    <p:sldId id="443" r:id="rId13"/>
    <p:sldId id="434" r:id="rId14"/>
    <p:sldId id="435" r:id="rId15"/>
    <p:sldId id="436" r:id="rId16"/>
    <p:sldId id="437" r:id="rId17"/>
    <p:sldId id="438" r:id="rId18"/>
    <p:sldId id="365" r:id="rId19"/>
    <p:sldId id="333" r:id="rId20"/>
    <p:sldId id="439" r:id="rId21"/>
    <p:sldId id="402" r:id="rId22"/>
    <p:sldId id="403" r:id="rId23"/>
    <p:sldId id="405" r:id="rId24"/>
    <p:sldId id="406" r:id="rId25"/>
    <p:sldId id="407" r:id="rId26"/>
    <p:sldId id="408" r:id="rId27"/>
    <p:sldId id="409" r:id="rId28"/>
    <p:sldId id="410" r:id="rId29"/>
    <p:sldId id="411" r:id="rId30"/>
    <p:sldId id="381" r:id="rId31"/>
    <p:sldId id="378" r:id="rId32"/>
    <p:sldId id="277" r:id="rId33"/>
    <p:sldId id="440" r:id="rId34"/>
    <p:sldId id="399" r:id="rId35"/>
    <p:sldId id="400" r:id="rId36"/>
    <p:sldId id="415" r:id="rId37"/>
    <p:sldId id="441" r:id="rId38"/>
    <p:sldId id="442" r:id="rId39"/>
    <p:sldId id="32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y, Taylor" initials="BT" lastIdx="10" clrIdx="0">
    <p:extLst/>
  </p:cmAuthor>
  <p:cmAuthor id="2" name="Burns, Andrea" initials="BA" lastIdx="1" clrIdx="1">
    <p:extLst/>
  </p:cmAuthor>
  <p:cmAuthor id="3" name="Burns, Andrea" initials="BA [2]" lastIdx="1" clrIdx="2">
    <p:extLst/>
  </p:cmAuthor>
  <p:cmAuthor id="4" name="Burns, Andrea" initials="BA [3]" lastIdx="1" clrIdx="3">
    <p:extLst/>
  </p:cmAuthor>
  <p:cmAuthor id="5" name="Burns, Andrea" initials="BA [4]" lastIdx="1" clrIdx="4">
    <p:extLst/>
  </p:cmAuthor>
  <p:cmAuthor id="6" name="Burns, Andrea" initials="BA [5]" lastIdx="1" clrIdx="5">
    <p:extLst/>
  </p:cmAuthor>
  <p:cmAuthor id="7" name="Burns, Andrea" initials="BA [6]" lastIdx="1" clrIdx="6">
    <p:extLst/>
  </p:cmAuthor>
  <p:cmAuthor id="8" name="Burns, Andrea" initials="BA [7]" lastIdx="1" clrIdx="7">
    <p:extLst/>
  </p:cmAuthor>
  <p:cmAuthor id="9" name="Burns, Andrea" initials="BA [8]" lastIdx="1" clrIdx="8">
    <p:extLst/>
  </p:cmAuthor>
  <p:cmAuthor id="10" name="Burns, Andrea" initials="BA [9]" lastIdx="1" clrIdx="9">
    <p:extLst/>
  </p:cmAuthor>
  <p:cmAuthor id="11" name="Burns, Andrea" initials="BA [10]" lastIdx="1" clrIdx="10">
    <p:extLst/>
  </p:cmAuthor>
  <p:cmAuthor id="12" name="Burns, Andrea" initials="BA [11]" lastIdx="1" clrIdx="11">
    <p:extLst/>
  </p:cmAuthor>
  <p:cmAuthor id="13" name="Burns, Andrea" initials="BA [12]" lastIdx="1" clrIdx="12">
    <p:extLst/>
  </p:cmAuthor>
  <p:cmAuthor id="14" name="Burns, Andrea" initials="BA [13]" lastIdx="1" clrIdx="13">
    <p:extLst/>
  </p:cmAuthor>
  <p:cmAuthor id="15" name="Burns, Andrea" initials="BA [14]" lastIdx="1" clrIdx="14">
    <p:extLst/>
  </p:cmAuthor>
  <p:cmAuthor id="16" name="Burns, Andrea" initials="BA [15]" lastIdx="1" clrIdx="15">
    <p:extLst/>
  </p:cmAuthor>
  <p:cmAuthor id="17" name="Burns, Andrea" initials="BA [16]" lastIdx="1" clrIdx="16">
    <p:extLst/>
  </p:cmAuthor>
  <p:cmAuthor id="18" name="Burns, Andrea" initials="BA [17]" lastIdx="1" clrIdx="17">
    <p:extLst/>
  </p:cmAuthor>
  <p:cmAuthor id="19" name="Burns, Andrea" initials="BA [18]" lastIdx="1" clrIdx="18">
    <p:extLst/>
  </p:cmAuthor>
  <p:cmAuthor id="20" name="Burns, Andrea" initials="BA [19]" lastIdx="1" clrIdx="19">
    <p:extLst/>
  </p:cmAuthor>
  <p:cmAuthor id="21" name="Burns, Andrea" initials="BA [20]" lastIdx="1" clrIdx="20">
    <p:extLst/>
  </p:cmAuthor>
  <p:cmAuthor id="22" name="Burns, Andrea" initials="BA [21]" lastIdx="1" clrIdx="21">
    <p:extLst/>
  </p:cmAuthor>
  <p:cmAuthor id="23" name="Burns, Andrea" initials="BA [22]" lastIdx="1" clrIdx="22">
    <p:extLst/>
  </p:cmAuthor>
  <p:cmAuthor id="24" name="Burns, Andrea" initials="BA [23]" lastIdx="1" clrIdx="23">
    <p:extLst/>
  </p:cmAuthor>
  <p:cmAuthor id="25" name="Burns, Andrea" initials="BA [24]" lastIdx="1" clrIdx="24">
    <p:extLst/>
  </p:cmAuthor>
  <p:cmAuthor id="26" name="Burns, Andrea" initials="BA [25]" lastIdx="1" clrIdx="25">
    <p:extLst/>
  </p:cmAuthor>
  <p:cmAuthor id="27" name="Burns, Andrea" initials="BA [26]" lastIdx="1" clrIdx="26">
    <p:extLst/>
  </p:cmAuthor>
  <p:cmAuthor id="28" name="Burns, Andrea" initials="BA [27]" lastIdx="1" clrIdx="27">
    <p:extLst/>
  </p:cmAuthor>
  <p:cmAuthor id="29" name="Burns, Andrea" initials="BA [28]" lastIdx="1" clrIdx="28">
    <p:extLst/>
  </p:cmAuthor>
  <p:cmAuthor id="30" name="Burns, Andrea" initials="BA [29]" lastIdx="1" clrIdx="29">
    <p:extLst/>
  </p:cmAuthor>
  <p:cmAuthor id="31" name="Burns, Andrea" initials="BA [30]" lastIdx="1" clrIdx="30">
    <p:extLst/>
  </p:cmAuthor>
  <p:cmAuthor id="32" name="Burns, Andrea" initials="BA [31]" lastIdx="1" clrIdx="31">
    <p:extLst/>
  </p:cmAuthor>
  <p:cmAuthor id="33" name="Burns, Andrea" initials="BA [32]" lastIdx="1" clrIdx="32">
    <p:extLst/>
  </p:cmAuthor>
  <p:cmAuthor id="34" name="Burns, Andrea" initials="BA [33]" lastIdx="1" clrIdx="33">
    <p:extLst/>
  </p:cmAuthor>
  <p:cmAuthor id="35" name="Burns, Andrea" initials="BA [34]" lastIdx="1" clrIdx="34">
    <p:extLst/>
  </p:cmAuthor>
  <p:cmAuthor id="36" name="Burns, Andrea" initials="BA [35]" lastIdx="1" clrIdx="35">
    <p:extLst/>
  </p:cmAuthor>
  <p:cmAuthor id="37" name="Burns, Andrea" initials="BA [36]" lastIdx="1" clrIdx="36">
    <p:extLst/>
  </p:cmAuthor>
  <p:cmAuthor id="38" name="tmine" initials="t" lastIdx="1" clrIdx="37">
    <p:extLst>
      <p:ext uri="{19B8F6BF-5375-455C-9EA6-DF929625EA0E}">
        <p15:presenceInfo xmlns:p15="http://schemas.microsoft.com/office/powerpoint/2012/main" userId="tm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73B"/>
    <a:srgbClr val="0A5496"/>
    <a:srgbClr val="1DBC73"/>
    <a:srgbClr val="FAC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5A1392-4E1C-4648-92ED-268EFC6BDFBA}" v="129" dt="2018-09-04T11:12:49.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9" autoAdjust="0"/>
    <p:restoredTop sz="80181" autoAdjust="0"/>
  </p:normalViewPr>
  <p:slideViewPr>
    <p:cSldViewPr snapToGrid="0">
      <p:cViewPr varScale="1">
        <p:scale>
          <a:sx n="107" d="100"/>
          <a:sy n="107" d="100"/>
        </p:scale>
        <p:origin x="1038" y="96"/>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6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66"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根 翼" userId="0cb36b1a77edd113" providerId="LiveId" clId="{D55A1392-4E1C-4648-92ED-268EFC6BDFBA}"/>
    <pc:docChg chg="undo custSel modSld">
      <pc:chgData name="三根 翼" userId="0cb36b1a77edd113" providerId="LiveId" clId="{D55A1392-4E1C-4648-92ED-268EFC6BDFBA}" dt="2018-09-04T11:12:22.431" v="126" actId="6549"/>
      <pc:docMkLst>
        <pc:docMk/>
      </pc:docMkLst>
      <pc:sldChg chg="modSp">
        <pc:chgData name="三根 翼" userId="0cb36b1a77edd113" providerId="LiveId" clId="{D55A1392-4E1C-4648-92ED-268EFC6BDFBA}" dt="2018-09-04T10:58:45.457" v="37" actId="6549"/>
        <pc:sldMkLst>
          <pc:docMk/>
          <pc:sldMk cId="3753056203" sldId="258"/>
        </pc:sldMkLst>
        <pc:spChg chg="mod">
          <ac:chgData name="三根 翼" userId="0cb36b1a77edd113" providerId="LiveId" clId="{D55A1392-4E1C-4648-92ED-268EFC6BDFBA}" dt="2018-09-04T10:57:27.880" v="7"/>
          <ac:spMkLst>
            <pc:docMk/>
            <pc:sldMk cId="3753056203" sldId="258"/>
            <ac:spMk id="2" creationId="{00000000-0000-0000-0000-000000000000}"/>
          </ac:spMkLst>
        </pc:spChg>
        <pc:spChg chg="mod">
          <ac:chgData name="三根 翼" userId="0cb36b1a77edd113" providerId="LiveId" clId="{D55A1392-4E1C-4648-92ED-268EFC6BDFBA}" dt="2018-09-04T10:58:29.211" v="33" actId="20577"/>
          <ac:spMkLst>
            <pc:docMk/>
            <pc:sldMk cId="3753056203" sldId="258"/>
            <ac:spMk id="14" creationId="{00000000-0000-0000-0000-000000000000}"/>
          </ac:spMkLst>
        </pc:spChg>
        <pc:spChg chg="mod">
          <ac:chgData name="三根 翼" userId="0cb36b1a77edd113" providerId="LiveId" clId="{D55A1392-4E1C-4648-92ED-268EFC6BDFBA}" dt="2018-09-04T10:58:45.457" v="37" actId="6549"/>
          <ac:spMkLst>
            <pc:docMk/>
            <pc:sldMk cId="3753056203" sldId="258"/>
            <ac:spMk id="15" creationId="{00000000-0000-0000-0000-000000000000}"/>
          </ac:spMkLst>
        </pc:spChg>
        <pc:spChg chg="mod">
          <ac:chgData name="三根 翼" userId="0cb36b1a77edd113" providerId="LiveId" clId="{D55A1392-4E1C-4648-92ED-268EFC6BDFBA}" dt="2018-09-04T10:58:40.089" v="36" actId="404"/>
          <ac:spMkLst>
            <pc:docMk/>
            <pc:sldMk cId="3753056203" sldId="258"/>
            <ac:spMk id="17" creationId="{00000000-0000-0000-0000-000000000000}"/>
          </ac:spMkLst>
        </pc:spChg>
      </pc:sldChg>
      <pc:sldChg chg="modSp modNotes">
        <pc:chgData name="三根 翼" userId="0cb36b1a77edd113" providerId="LiveId" clId="{D55A1392-4E1C-4648-92ED-268EFC6BDFBA}" dt="2018-09-04T10:59:11.726" v="38" actId="6549"/>
        <pc:sldMkLst>
          <pc:docMk/>
          <pc:sldMk cId="1050624041" sldId="259"/>
        </pc:sldMkLst>
        <pc:spChg chg="mod">
          <ac:chgData name="三根 翼" userId="0cb36b1a77edd113" providerId="LiveId" clId="{D55A1392-4E1C-4648-92ED-268EFC6BDFBA}" dt="2018-09-04T10:59:11.726" v="38" actId="6549"/>
          <ac:spMkLst>
            <pc:docMk/>
            <pc:sldMk cId="1050624041" sldId="259"/>
            <ac:spMk id="7" creationId="{00000000-0000-0000-0000-000000000000}"/>
          </ac:spMkLst>
        </pc:spChg>
      </pc:sldChg>
      <pc:sldChg chg="modSp">
        <pc:chgData name="三根 翼" userId="0cb36b1a77edd113" providerId="LiveId" clId="{D55A1392-4E1C-4648-92ED-268EFC6BDFBA}" dt="2018-09-04T11:08:09.852" v="106" actId="20577"/>
        <pc:sldMkLst>
          <pc:docMk/>
          <pc:sldMk cId="66413503" sldId="277"/>
        </pc:sldMkLst>
        <pc:spChg chg="mod">
          <ac:chgData name="三根 翼" userId="0cb36b1a77edd113" providerId="LiveId" clId="{D55A1392-4E1C-4648-92ED-268EFC6BDFBA}" dt="2018-09-04T11:08:09.852" v="106" actId="20577"/>
          <ac:spMkLst>
            <pc:docMk/>
            <pc:sldMk cId="66413503" sldId="277"/>
            <ac:spMk id="13" creationId="{00000000-0000-0000-0000-000000000000}"/>
          </ac:spMkLst>
        </pc:spChg>
      </pc:sldChg>
      <pc:sldChg chg="modSp">
        <pc:chgData name="三根 翼" userId="0cb36b1a77edd113" providerId="LiveId" clId="{D55A1392-4E1C-4648-92ED-268EFC6BDFBA}" dt="2018-09-04T11:02:29.499" v="57" actId="3064"/>
        <pc:sldMkLst>
          <pc:docMk/>
          <pc:sldMk cId="929552355" sldId="278"/>
        </pc:sldMkLst>
        <pc:spChg chg="mod">
          <ac:chgData name="三根 翼" userId="0cb36b1a77edd113" providerId="LiveId" clId="{D55A1392-4E1C-4648-92ED-268EFC6BDFBA}" dt="2018-09-04T11:02:29.499" v="57" actId="3064"/>
          <ac:spMkLst>
            <pc:docMk/>
            <pc:sldMk cId="929552355" sldId="278"/>
            <ac:spMk id="8" creationId="{00000000-0000-0000-0000-000000000000}"/>
          </ac:spMkLst>
        </pc:spChg>
      </pc:sldChg>
      <pc:sldChg chg="modSp">
        <pc:chgData name="三根 翼" userId="0cb36b1a77edd113" providerId="LiveId" clId="{D55A1392-4E1C-4648-92ED-268EFC6BDFBA}" dt="2018-09-04T11:09:24.556" v="111" actId="20577"/>
        <pc:sldMkLst>
          <pc:docMk/>
          <pc:sldMk cId="1546383234" sldId="304"/>
        </pc:sldMkLst>
        <pc:spChg chg="mod">
          <ac:chgData name="三根 翼" userId="0cb36b1a77edd113" providerId="LiveId" clId="{D55A1392-4E1C-4648-92ED-268EFC6BDFBA}" dt="2018-09-04T11:09:24.556" v="111" actId="20577"/>
          <ac:spMkLst>
            <pc:docMk/>
            <pc:sldMk cId="1546383234" sldId="304"/>
            <ac:spMk id="11" creationId="{00000000-0000-0000-0000-000000000000}"/>
          </ac:spMkLst>
        </pc:spChg>
      </pc:sldChg>
      <pc:sldChg chg="modSp">
        <pc:chgData name="三根 翼" userId="0cb36b1a77edd113" providerId="LiveId" clId="{D55A1392-4E1C-4648-92ED-268EFC6BDFBA}" dt="2018-09-04T11:09:06.917" v="110" actId="404"/>
        <pc:sldMkLst>
          <pc:docMk/>
          <pc:sldMk cId="1817158667" sldId="312"/>
        </pc:sldMkLst>
        <pc:spChg chg="mod">
          <ac:chgData name="三根 翼" userId="0cb36b1a77edd113" providerId="LiveId" clId="{D55A1392-4E1C-4648-92ED-268EFC6BDFBA}" dt="2018-09-04T11:09:06.917" v="110" actId="404"/>
          <ac:spMkLst>
            <pc:docMk/>
            <pc:sldMk cId="1817158667" sldId="312"/>
            <ac:spMk id="6" creationId="{00000000-0000-0000-0000-000000000000}"/>
          </ac:spMkLst>
        </pc:spChg>
      </pc:sldChg>
      <pc:sldChg chg="modSp">
        <pc:chgData name="三根 翼" userId="0cb36b1a77edd113" providerId="LiveId" clId="{D55A1392-4E1C-4648-92ED-268EFC6BDFBA}" dt="2018-09-04T11:11:42.569" v="122" actId="1076"/>
        <pc:sldMkLst>
          <pc:docMk/>
          <pc:sldMk cId="1521556350" sldId="320"/>
        </pc:sldMkLst>
        <pc:spChg chg="mod">
          <ac:chgData name="三根 翼" userId="0cb36b1a77edd113" providerId="LiveId" clId="{D55A1392-4E1C-4648-92ED-268EFC6BDFBA}" dt="2018-09-04T11:11:42.569" v="122" actId="1076"/>
          <ac:spMkLst>
            <pc:docMk/>
            <pc:sldMk cId="1521556350" sldId="320"/>
            <ac:spMk id="5" creationId="{EE4D147C-2C53-2B42-9315-DB088AC29803}"/>
          </ac:spMkLst>
        </pc:spChg>
        <pc:spChg chg="mod">
          <ac:chgData name="三根 翼" userId="0cb36b1a77edd113" providerId="LiveId" clId="{D55A1392-4E1C-4648-92ED-268EFC6BDFBA}" dt="2018-09-04T11:11:34.275" v="120" actId="1076"/>
          <ac:spMkLst>
            <pc:docMk/>
            <pc:sldMk cId="1521556350" sldId="320"/>
            <ac:spMk id="16" creationId="{00000000-0000-0000-0000-000000000000}"/>
          </ac:spMkLst>
        </pc:spChg>
      </pc:sldChg>
      <pc:sldChg chg="modSp">
        <pc:chgData name="三根 翼" userId="0cb36b1a77edd113" providerId="LiveId" clId="{D55A1392-4E1C-4648-92ED-268EFC6BDFBA}" dt="2018-09-04T11:11:58.981" v="125" actId="1076"/>
        <pc:sldMkLst>
          <pc:docMk/>
          <pc:sldMk cId="2157720267" sldId="321"/>
        </pc:sldMkLst>
        <pc:spChg chg="mod">
          <ac:chgData name="三根 翼" userId="0cb36b1a77edd113" providerId="LiveId" clId="{D55A1392-4E1C-4648-92ED-268EFC6BDFBA}" dt="2018-09-04T11:11:58.981" v="125" actId="1076"/>
          <ac:spMkLst>
            <pc:docMk/>
            <pc:sldMk cId="2157720267" sldId="321"/>
            <ac:spMk id="9" creationId="{00000000-0000-0000-0000-000000000000}"/>
          </ac:spMkLst>
        </pc:spChg>
      </pc:sldChg>
      <pc:sldChg chg="modSp">
        <pc:chgData name="三根 翼" userId="0cb36b1a77edd113" providerId="LiveId" clId="{D55A1392-4E1C-4648-92ED-268EFC6BDFBA}" dt="2018-09-04T11:02:13.593" v="55" actId="14100"/>
        <pc:sldMkLst>
          <pc:docMk/>
          <pc:sldMk cId="819004674" sldId="333"/>
        </pc:sldMkLst>
        <pc:spChg chg="mod">
          <ac:chgData name="三根 翼" userId="0cb36b1a77edd113" providerId="LiveId" clId="{D55A1392-4E1C-4648-92ED-268EFC6BDFBA}" dt="2018-09-04T11:00:43.980" v="43" actId="404"/>
          <ac:spMkLst>
            <pc:docMk/>
            <pc:sldMk cId="819004674" sldId="333"/>
            <ac:spMk id="8" creationId="{00000000-0000-0000-0000-000000000000}"/>
          </ac:spMkLst>
        </pc:spChg>
        <pc:spChg chg="mod">
          <ac:chgData name="三根 翼" userId="0cb36b1a77edd113" providerId="LiveId" clId="{D55A1392-4E1C-4648-92ED-268EFC6BDFBA}" dt="2018-09-04T11:02:13.593" v="55" actId="14100"/>
          <ac:spMkLst>
            <pc:docMk/>
            <pc:sldMk cId="819004674" sldId="333"/>
            <ac:spMk id="12" creationId="{00000000-0000-0000-0000-000000000000}"/>
          </ac:spMkLst>
        </pc:spChg>
        <pc:spChg chg="mod">
          <ac:chgData name="三根 翼" userId="0cb36b1a77edd113" providerId="LiveId" clId="{D55A1392-4E1C-4648-92ED-268EFC6BDFBA}" dt="2018-09-04T11:01:48.976" v="46" actId="3064"/>
          <ac:spMkLst>
            <pc:docMk/>
            <pc:sldMk cId="819004674" sldId="333"/>
            <ac:spMk id="29" creationId="{00000000-0000-0000-0000-000000000000}"/>
          </ac:spMkLst>
        </pc:spChg>
      </pc:sldChg>
      <pc:sldChg chg="modNotesTx">
        <pc:chgData name="三根 翼" userId="0cb36b1a77edd113" providerId="LiveId" clId="{D55A1392-4E1C-4648-92ED-268EFC6BDFBA}" dt="2018-09-04T10:59:54.322" v="40" actId="114"/>
        <pc:sldMkLst>
          <pc:docMk/>
          <pc:sldMk cId="3857757758" sldId="346"/>
        </pc:sldMkLst>
      </pc:sldChg>
      <pc:sldChg chg="modSp">
        <pc:chgData name="三根 翼" userId="0cb36b1a77edd113" providerId="LiveId" clId="{D55A1392-4E1C-4648-92ED-268EFC6BDFBA}" dt="2018-09-04T11:12:22.431" v="126" actId="6549"/>
        <pc:sldMkLst>
          <pc:docMk/>
          <pc:sldMk cId="2016826340" sldId="347"/>
        </pc:sldMkLst>
        <pc:spChg chg="mod">
          <ac:chgData name="三根 翼" userId="0cb36b1a77edd113" providerId="LiveId" clId="{D55A1392-4E1C-4648-92ED-268EFC6BDFBA}" dt="2018-09-04T11:12:22.431" v="126" actId="6549"/>
          <ac:spMkLst>
            <pc:docMk/>
            <pc:sldMk cId="2016826340" sldId="347"/>
            <ac:spMk id="15" creationId="{00000000-0000-0000-0000-000000000000}"/>
          </ac:spMkLst>
        </pc:spChg>
        <pc:spChg chg="mod">
          <ac:chgData name="三根 翼" userId="0cb36b1a77edd113" providerId="LiveId" clId="{D55A1392-4E1C-4648-92ED-268EFC6BDFBA}" dt="2018-09-04T11:11:20.910" v="119" actId="122"/>
          <ac:spMkLst>
            <pc:docMk/>
            <pc:sldMk cId="2016826340" sldId="347"/>
            <ac:spMk id="32" creationId="{EE4D147C-2C53-2B42-9315-DB088AC29803}"/>
          </ac:spMkLst>
        </pc:spChg>
      </pc:sldChg>
      <pc:sldChg chg="modSp">
        <pc:chgData name="三根 翼" userId="0cb36b1a77edd113" providerId="LiveId" clId="{D55A1392-4E1C-4648-92ED-268EFC6BDFBA}" dt="2018-09-04T11:09:40.368" v="113" actId="14100"/>
        <pc:sldMkLst>
          <pc:docMk/>
          <pc:sldMk cId="3402819748" sldId="364"/>
        </pc:sldMkLst>
        <pc:spChg chg="mod">
          <ac:chgData name="三根 翼" userId="0cb36b1a77edd113" providerId="LiveId" clId="{D55A1392-4E1C-4648-92ED-268EFC6BDFBA}" dt="2018-09-04T11:09:40.368" v="113" actId="14100"/>
          <ac:spMkLst>
            <pc:docMk/>
            <pc:sldMk cId="3402819748" sldId="364"/>
            <ac:spMk id="18" creationId="{00000000-0000-0000-0000-000000000000}"/>
          </ac:spMkLst>
        </pc:spChg>
        <pc:spChg chg="mod">
          <ac:chgData name="三根 翼" userId="0cb36b1a77edd113" providerId="LiveId" clId="{D55A1392-4E1C-4648-92ED-268EFC6BDFBA}" dt="2018-09-04T11:09:34.027" v="112" actId="122"/>
          <ac:spMkLst>
            <pc:docMk/>
            <pc:sldMk cId="3402819748" sldId="364"/>
            <ac:spMk id="22" creationId="{00000000-0000-0000-0000-000000000000}"/>
          </ac:spMkLst>
        </pc:spChg>
      </pc:sldChg>
      <pc:sldChg chg="modSp">
        <pc:chgData name="三根 翼" userId="0cb36b1a77edd113" providerId="LiveId" clId="{D55A1392-4E1C-4648-92ED-268EFC6BDFBA}" dt="2018-09-04T11:07:59.447" v="105" actId="14100"/>
        <pc:sldMkLst>
          <pc:docMk/>
          <pc:sldMk cId="4189906375" sldId="378"/>
        </pc:sldMkLst>
        <pc:spChg chg="mod">
          <ac:chgData name="三根 翼" userId="0cb36b1a77edd113" providerId="LiveId" clId="{D55A1392-4E1C-4648-92ED-268EFC6BDFBA}" dt="2018-09-04T11:07:17.571" v="95" actId="20577"/>
          <ac:spMkLst>
            <pc:docMk/>
            <pc:sldMk cId="4189906375" sldId="378"/>
            <ac:spMk id="12" creationId="{00000000-0000-0000-0000-000000000000}"/>
          </ac:spMkLst>
        </pc:spChg>
        <pc:spChg chg="mod">
          <ac:chgData name="三根 翼" userId="0cb36b1a77edd113" providerId="LiveId" clId="{D55A1392-4E1C-4648-92ED-268EFC6BDFBA}" dt="2018-09-04T11:07:37.253" v="102" actId="20577"/>
          <ac:spMkLst>
            <pc:docMk/>
            <pc:sldMk cId="4189906375" sldId="378"/>
            <ac:spMk id="13" creationId="{00000000-0000-0000-0000-000000000000}"/>
          </ac:spMkLst>
        </pc:spChg>
        <pc:spChg chg="mod">
          <ac:chgData name="三根 翼" userId="0cb36b1a77edd113" providerId="LiveId" clId="{D55A1392-4E1C-4648-92ED-268EFC6BDFBA}" dt="2018-09-04T11:07:59.447" v="105" actId="14100"/>
          <ac:spMkLst>
            <pc:docMk/>
            <pc:sldMk cId="4189906375" sldId="378"/>
            <ac:spMk id="15" creationId="{00000000-0000-0000-0000-000000000000}"/>
          </ac:spMkLst>
        </pc:spChg>
      </pc:sldChg>
      <pc:sldChg chg="modSp">
        <pc:chgData name="三根 翼" userId="0cb36b1a77edd113" providerId="LiveId" clId="{D55A1392-4E1C-4648-92ED-268EFC6BDFBA}" dt="2018-09-04T11:09:58.179" v="115" actId="20577"/>
        <pc:sldMkLst>
          <pc:docMk/>
          <pc:sldMk cId="405135943" sldId="386"/>
        </pc:sldMkLst>
        <pc:spChg chg="mod">
          <ac:chgData name="三根 翼" userId="0cb36b1a77edd113" providerId="LiveId" clId="{D55A1392-4E1C-4648-92ED-268EFC6BDFBA}" dt="2018-09-04T11:09:58.179" v="115" actId="20577"/>
          <ac:spMkLst>
            <pc:docMk/>
            <pc:sldMk cId="405135943" sldId="386"/>
            <ac:spMk id="8" creationId="{00000000-0000-0000-0000-000000000000}"/>
          </ac:spMkLst>
        </pc:spChg>
      </pc:sldChg>
      <pc:sldChg chg="modSp">
        <pc:chgData name="三根 翼" userId="0cb36b1a77edd113" providerId="LiveId" clId="{D55A1392-4E1C-4648-92ED-268EFC6BDFBA}" dt="2018-09-04T11:00:27.662" v="42" actId="20577"/>
        <pc:sldMkLst>
          <pc:docMk/>
          <pc:sldMk cId="1197208442" sldId="401"/>
        </pc:sldMkLst>
        <pc:spChg chg="mod">
          <ac:chgData name="三根 翼" userId="0cb36b1a77edd113" providerId="LiveId" clId="{D55A1392-4E1C-4648-92ED-268EFC6BDFBA}" dt="2018-09-04T11:00:27.662" v="42" actId="20577"/>
          <ac:spMkLst>
            <pc:docMk/>
            <pc:sldMk cId="1197208442" sldId="401"/>
            <ac:spMk id="4" creationId="{00000000-0000-0000-0000-000000000000}"/>
          </ac:spMkLst>
        </pc:spChg>
      </pc:sldChg>
      <pc:sldChg chg="modSp">
        <pc:chgData name="三根 翼" userId="0cb36b1a77edd113" providerId="LiveId" clId="{D55A1392-4E1C-4648-92ED-268EFC6BDFBA}" dt="2018-09-04T11:02:56.226" v="59"/>
        <pc:sldMkLst>
          <pc:docMk/>
          <pc:sldMk cId="3819021579" sldId="404"/>
        </pc:sldMkLst>
        <pc:spChg chg="mod">
          <ac:chgData name="三根 翼" userId="0cb36b1a77edd113" providerId="LiveId" clId="{D55A1392-4E1C-4648-92ED-268EFC6BDFBA}" dt="2018-09-04T11:02:56.226" v="59"/>
          <ac:spMkLst>
            <pc:docMk/>
            <pc:sldMk cId="3819021579" sldId="404"/>
            <ac:spMk id="8" creationId="{00000000-0000-0000-0000-000000000000}"/>
          </ac:spMkLst>
        </pc:spChg>
      </pc:sldChg>
      <pc:sldChg chg="modSp">
        <pc:chgData name="三根 翼" userId="0cb36b1a77edd113" providerId="LiveId" clId="{D55A1392-4E1C-4648-92ED-268EFC6BDFBA}" dt="2018-09-04T11:03:21.853" v="62" actId="20577"/>
        <pc:sldMkLst>
          <pc:docMk/>
          <pc:sldMk cId="3929123396" sldId="405"/>
        </pc:sldMkLst>
        <pc:spChg chg="mod">
          <ac:chgData name="三根 翼" userId="0cb36b1a77edd113" providerId="LiveId" clId="{D55A1392-4E1C-4648-92ED-268EFC6BDFBA}" dt="2018-09-04T11:03:21.853" v="62" actId="20577"/>
          <ac:spMkLst>
            <pc:docMk/>
            <pc:sldMk cId="3929123396" sldId="405"/>
            <ac:spMk id="8" creationId="{00000000-0000-0000-0000-000000000000}"/>
          </ac:spMkLst>
        </pc:spChg>
        <pc:spChg chg="mod">
          <ac:chgData name="三根 翼" userId="0cb36b1a77edd113" providerId="LiveId" clId="{D55A1392-4E1C-4648-92ED-268EFC6BDFBA}" dt="2018-09-04T11:03:10.727" v="61" actId="3064"/>
          <ac:spMkLst>
            <pc:docMk/>
            <pc:sldMk cId="3929123396" sldId="405"/>
            <ac:spMk id="11" creationId="{00000000-0000-0000-0000-000000000000}"/>
          </ac:spMkLst>
        </pc:spChg>
      </pc:sldChg>
      <pc:sldChg chg="modSp">
        <pc:chgData name="三根 翼" userId="0cb36b1a77edd113" providerId="LiveId" clId="{D55A1392-4E1C-4648-92ED-268EFC6BDFBA}" dt="2018-09-04T11:04:14.535" v="73" actId="20577"/>
        <pc:sldMkLst>
          <pc:docMk/>
          <pc:sldMk cId="3373618343" sldId="406"/>
        </pc:sldMkLst>
        <pc:spChg chg="mod">
          <ac:chgData name="三根 翼" userId="0cb36b1a77edd113" providerId="LiveId" clId="{D55A1392-4E1C-4648-92ED-268EFC6BDFBA}" dt="2018-09-04T11:04:14.535" v="73" actId="20577"/>
          <ac:spMkLst>
            <pc:docMk/>
            <pc:sldMk cId="3373618343" sldId="406"/>
            <ac:spMk id="4" creationId="{00000000-0000-0000-0000-000000000000}"/>
          </ac:spMkLst>
        </pc:spChg>
        <pc:spChg chg="mod">
          <ac:chgData name="三根 翼" userId="0cb36b1a77edd113" providerId="LiveId" clId="{D55A1392-4E1C-4648-92ED-268EFC6BDFBA}" dt="2018-09-04T11:03:43.716" v="67" actId="14100"/>
          <ac:spMkLst>
            <pc:docMk/>
            <pc:sldMk cId="3373618343" sldId="406"/>
            <ac:spMk id="8" creationId="{00000000-0000-0000-0000-000000000000}"/>
          </ac:spMkLst>
        </pc:spChg>
        <pc:spChg chg="mod">
          <ac:chgData name="三根 翼" userId="0cb36b1a77edd113" providerId="LiveId" clId="{D55A1392-4E1C-4648-92ED-268EFC6BDFBA}" dt="2018-09-04T11:03:56.775" v="70" actId="1076"/>
          <ac:spMkLst>
            <pc:docMk/>
            <pc:sldMk cId="3373618343" sldId="406"/>
            <ac:spMk id="15" creationId="{00000000-0000-0000-0000-000000000000}"/>
          </ac:spMkLst>
        </pc:spChg>
      </pc:sldChg>
      <pc:sldChg chg="modSp">
        <pc:chgData name="三根 翼" userId="0cb36b1a77edd113" providerId="LiveId" clId="{D55A1392-4E1C-4648-92ED-268EFC6BDFBA}" dt="2018-09-04T11:04:38.059" v="76" actId="3064"/>
        <pc:sldMkLst>
          <pc:docMk/>
          <pc:sldMk cId="2392788150" sldId="407"/>
        </pc:sldMkLst>
        <pc:spChg chg="mod">
          <ac:chgData name="三根 翼" userId="0cb36b1a77edd113" providerId="LiveId" clId="{D55A1392-4E1C-4648-92ED-268EFC6BDFBA}" dt="2018-09-04T11:04:38.059" v="76" actId="3064"/>
          <ac:spMkLst>
            <pc:docMk/>
            <pc:sldMk cId="2392788150" sldId="407"/>
            <ac:spMk id="11" creationId="{00000000-0000-0000-0000-000000000000}"/>
          </ac:spMkLst>
        </pc:spChg>
        <pc:spChg chg="mod">
          <ac:chgData name="三根 翼" userId="0cb36b1a77edd113" providerId="LiveId" clId="{D55A1392-4E1C-4648-92ED-268EFC6BDFBA}" dt="2018-09-04T11:04:28.644" v="74" actId="20577"/>
          <ac:spMkLst>
            <pc:docMk/>
            <pc:sldMk cId="2392788150" sldId="407"/>
            <ac:spMk id="15" creationId="{00000000-0000-0000-0000-000000000000}"/>
          </ac:spMkLst>
        </pc:spChg>
      </pc:sldChg>
      <pc:sldChg chg="modSp">
        <pc:chgData name="三根 翼" userId="0cb36b1a77edd113" providerId="LiveId" clId="{D55A1392-4E1C-4648-92ED-268EFC6BDFBA}" dt="2018-09-04T11:05:03.593" v="79" actId="1076"/>
        <pc:sldMkLst>
          <pc:docMk/>
          <pc:sldMk cId="2049453343" sldId="408"/>
        </pc:sldMkLst>
        <pc:spChg chg="mod">
          <ac:chgData name="三根 翼" userId="0cb36b1a77edd113" providerId="LiveId" clId="{D55A1392-4E1C-4648-92ED-268EFC6BDFBA}" dt="2018-09-04T11:05:03.593" v="79" actId="1076"/>
          <ac:spMkLst>
            <pc:docMk/>
            <pc:sldMk cId="2049453343" sldId="408"/>
            <ac:spMk id="4" creationId="{00000000-0000-0000-0000-000000000000}"/>
          </ac:spMkLst>
        </pc:spChg>
        <pc:spChg chg="mod">
          <ac:chgData name="三根 翼" userId="0cb36b1a77edd113" providerId="LiveId" clId="{D55A1392-4E1C-4648-92ED-268EFC6BDFBA}" dt="2018-09-04T11:04:45.899" v="77" actId="20577"/>
          <ac:spMkLst>
            <pc:docMk/>
            <pc:sldMk cId="2049453343" sldId="408"/>
            <ac:spMk id="13" creationId="{00000000-0000-0000-0000-000000000000}"/>
          </ac:spMkLst>
        </pc:spChg>
        <pc:spChg chg="mod">
          <ac:chgData name="三根 翼" userId="0cb36b1a77edd113" providerId="LiveId" clId="{D55A1392-4E1C-4648-92ED-268EFC6BDFBA}" dt="2018-09-04T11:04:49.768" v="78" actId="20577"/>
          <ac:spMkLst>
            <pc:docMk/>
            <pc:sldMk cId="2049453343" sldId="408"/>
            <ac:spMk id="15" creationId="{00000000-0000-0000-0000-000000000000}"/>
          </ac:spMkLst>
        </pc:spChg>
      </pc:sldChg>
      <pc:sldChg chg="modSp">
        <pc:chgData name="三根 翼" userId="0cb36b1a77edd113" providerId="LiveId" clId="{D55A1392-4E1C-4648-92ED-268EFC6BDFBA}" dt="2018-09-04T11:05:37.636" v="83" actId="1076"/>
        <pc:sldMkLst>
          <pc:docMk/>
          <pc:sldMk cId="3073870201" sldId="409"/>
        </pc:sldMkLst>
        <pc:spChg chg="mod">
          <ac:chgData name="三根 翼" userId="0cb36b1a77edd113" providerId="LiveId" clId="{D55A1392-4E1C-4648-92ED-268EFC6BDFBA}" dt="2018-09-04T11:05:12.192" v="80" actId="20577"/>
          <ac:spMkLst>
            <pc:docMk/>
            <pc:sldMk cId="3073870201" sldId="409"/>
            <ac:spMk id="13" creationId="{00000000-0000-0000-0000-000000000000}"/>
          </ac:spMkLst>
        </pc:spChg>
        <pc:spChg chg="mod">
          <ac:chgData name="三根 翼" userId="0cb36b1a77edd113" providerId="LiveId" clId="{D55A1392-4E1C-4648-92ED-268EFC6BDFBA}" dt="2018-09-04T11:05:37.636" v="83" actId="1076"/>
          <ac:spMkLst>
            <pc:docMk/>
            <pc:sldMk cId="3073870201" sldId="409"/>
            <ac:spMk id="15" creationId="{00000000-0000-0000-0000-000000000000}"/>
          </ac:spMkLst>
        </pc:spChg>
      </pc:sldChg>
      <pc:sldChg chg="modSp">
        <pc:chgData name="三根 翼" userId="0cb36b1a77edd113" providerId="LiveId" clId="{D55A1392-4E1C-4648-92ED-268EFC6BDFBA}" dt="2018-09-04T11:05:46.968" v="84" actId="20577"/>
        <pc:sldMkLst>
          <pc:docMk/>
          <pc:sldMk cId="3765352828" sldId="410"/>
        </pc:sldMkLst>
        <pc:spChg chg="mod">
          <ac:chgData name="三根 翼" userId="0cb36b1a77edd113" providerId="LiveId" clId="{D55A1392-4E1C-4648-92ED-268EFC6BDFBA}" dt="2018-09-04T11:05:46.968" v="84" actId="20577"/>
          <ac:spMkLst>
            <pc:docMk/>
            <pc:sldMk cId="3765352828" sldId="410"/>
            <ac:spMk id="10" creationId="{00000000-0000-0000-0000-000000000000}"/>
          </ac:spMkLst>
        </pc:spChg>
      </pc:sldChg>
      <pc:sldChg chg="modSp">
        <pc:chgData name="三根 翼" userId="0cb36b1a77edd113" providerId="LiveId" clId="{D55A1392-4E1C-4648-92ED-268EFC6BDFBA}" dt="2018-09-04T11:06:06.362" v="87" actId="20577"/>
        <pc:sldMkLst>
          <pc:docMk/>
          <pc:sldMk cId="3088540590" sldId="411"/>
        </pc:sldMkLst>
        <pc:spChg chg="mod">
          <ac:chgData name="三根 翼" userId="0cb36b1a77edd113" providerId="LiveId" clId="{D55A1392-4E1C-4648-92ED-268EFC6BDFBA}" dt="2018-09-04T11:05:57.381" v="85" actId="20577"/>
          <ac:spMkLst>
            <pc:docMk/>
            <pc:sldMk cId="3088540590" sldId="411"/>
            <ac:spMk id="10" creationId="{00000000-0000-0000-0000-000000000000}"/>
          </ac:spMkLst>
        </pc:spChg>
        <pc:spChg chg="mod">
          <ac:chgData name="三根 翼" userId="0cb36b1a77edd113" providerId="LiveId" clId="{D55A1392-4E1C-4648-92ED-268EFC6BDFBA}" dt="2018-09-04T11:06:03.065" v="86" actId="20577"/>
          <ac:spMkLst>
            <pc:docMk/>
            <pc:sldMk cId="3088540590" sldId="411"/>
            <ac:spMk id="14" creationId="{00000000-0000-0000-0000-000000000000}"/>
          </ac:spMkLst>
        </pc:spChg>
        <pc:spChg chg="mod">
          <ac:chgData name="三根 翼" userId="0cb36b1a77edd113" providerId="LiveId" clId="{D55A1392-4E1C-4648-92ED-268EFC6BDFBA}" dt="2018-09-04T11:06:06.362" v="87" actId="20577"/>
          <ac:spMkLst>
            <pc:docMk/>
            <pc:sldMk cId="3088540590" sldId="411"/>
            <ac:spMk id="15" creationId="{00000000-0000-0000-0000-000000000000}"/>
          </ac:spMkLst>
        </pc:spChg>
      </pc:sldChg>
      <pc:sldChg chg="modSp">
        <pc:chgData name="三根 翼" userId="0cb36b1a77edd113" providerId="LiveId" clId="{D55A1392-4E1C-4648-92ED-268EFC6BDFBA}" dt="2018-09-04T11:11:12.498" v="117" actId="122"/>
        <pc:sldMkLst>
          <pc:docMk/>
          <pc:sldMk cId="1669738757" sldId="414"/>
        </pc:sldMkLst>
        <pc:spChg chg="mod">
          <ac:chgData name="三根 翼" userId="0cb36b1a77edd113" providerId="LiveId" clId="{D55A1392-4E1C-4648-92ED-268EFC6BDFBA}" dt="2018-09-04T11:11:12.498" v="117" actId="122"/>
          <ac:spMkLst>
            <pc:docMk/>
            <pc:sldMk cId="1669738757" sldId="414"/>
            <ac:spMk id="32" creationId="{EE4D147C-2C53-2B42-9315-DB088AC29803}"/>
          </ac:spMkLst>
        </pc:spChg>
      </pc:sldChg>
      <pc:sldChg chg="modSp">
        <pc:chgData name="三根 翼" userId="0cb36b1a77edd113" providerId="LiveId" clId="{D55A1392-4E1C-4648-92ED-268EFC6BDFBA}" dt="2018-09-04T11:06:27.455" v="88" actId="20577"/>
        <pc:sldMkLst>
          <pc:docMk/>
          <pc:sldMk cId="3395496347" sldId="417"/>
        </pc:sldMkLst>
        <pc:spChg chg="mod">
          <ac:chgData name="三根 翼" userId="0cb36b1a77edd113" providerId="LiveId" clId="{D55A1392-4E1C-4648-92ED-268EFC6BDFBA}" dt="2018-09-04T11:06:27.455" v="88" actId="20577"/>
          <ac:spMkLst>
            <pc:docMk/>
            <pc:sldMk cId="3395496347" sldId="417"/>
            <ac:spMk id="17" creationId="{00000000-0000-0000-0000-000000000000}"/>
          </ac:spMkLst>
        </pc:spChg>
      </pc:sldChg>
      <pc:sldChg chg="modSp">
        <pc:chgData name="三根 翼" userId="0cb36b1a77edd113" providerId="LiveId" clId="{D55A1392-4E1C-4648-92ED-268EFC6BDFBA}" dt="2018-09-04T11:06:44.895" v="91" actId="6549"/>
        <pc:sldMkLst>
          <pc:docMk/>
          <pc:sldMk cId="2059488201" sldId="419"/>
        </pc:sldMkLst>
        <pc:spChg chg="mod">
          <ac:chgData name="三根 翼" userId="0cb36b1a77edd113" providerId="LiveId" clId="{D55A1392-4E1C-4648-92ED-268EFC6BDFBA}" dt="2018-09-04T11:06:44.895" v="91" actId="6549"/>
          <ac:spMkLst>
            <pc:docMk/>
            <pc:sldMk cId="2059488201" sldId="419"/>
            <ac:spMk id="10" creationId="{00000000-0000-0000-0000-000000000000}"/>
          </ac:spMkLst>
        </pc:spChg>
      </pc:sldChg>
      <pc:sldChg chg="modSp">
        <pc:chgData name="三根 翼" userId="0cb36b1a77edd113" providerId="LiveId" clId="{D55A1392-4E1C-4648-92ED-268EFC6BDFBA}" dt="2018-09-04T11:06:59.353" v="92" actId="20577"/>
        <pc:sldMkLst>
          <pc:docMk/>
          <pc:sldMk cId="188513998" sldId="422"/>
        </pc:sldMkLst>
        <pc:spChg chg="mod">
          <ac:chgData name="三根 翼" userId="0cb36b1a77edd113" providerId="LiveId" clId="{D55A1392-4E1C-4648-92ED-268EFC6BDFBA}" dt="2018-09-04T11:06:59.353" v="92" actId="20577"/>
          <ac:spMkLst>
            <pc:docMk/>
            <pc:sldMk cId="188513998" sldId="422"/>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CD59-4BA4-4CEA-BEB7-915C803CB195}" type="datetimeFigureOut">
              <a:rPr lang="en-US" smtClean="0"/>
              <a:t>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16868-9BE2-4B90-A899-79CA97E21669}" type="slidenum">
              <a:rPr lang="en-US" smtClean="0"/>
              <a:t>‹#›</a:t>
            </a:fld>
            <a:endParaRPr lang="en-US"/>
          </a:p>
        </p:txBody>
      </p:sp>
    </p:spTree>
    <p:extLst>
      <p:ext uri="{BB962C8B-B14F-4D97-AF65-F5344CB8AC3E}">
        <p14:creationId xmlns:p14="http://schemas.microsoft.com/office/powerpoint/2010/main" val="703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こんにちは。</a:t>
            </a:r>
            <a:r>
              <a:rPr lang="ja-JP" altLang="en-US" baseline="0" dirty="0" smtClean="0"/>
              <a:t>今日は、ライオンズとレオのための新しい奉仕プラットフォーム、</a:t>
            </a:r>
            <a:r>
              <a:rPr lang="en-US" altLang="ja-JP" baseline="0" dirty="0" smtClean="0"/>
              <a:t>MyLion</a:t>
            </a:r>
            <a:r>
              <a:rPr lang="ja-JP" altLang="en-US" baseline="0" dirty="0" smtClean="0"/>
              <a:t>についてお話ししたいと思います。</a:t>
            </a:r>
            <a:r>
              <a:rPr lang="en-US" altLang="ja-JP" baseline="0" dirty="0" smtClean="0"/>
              <a:t>MyLion</a:t>
            </a:r>
            <a:r>
              <a:rPr lang="ja-JP" altLang="en-US" baseline="0" dirty="0" smtClean="0"/>
              <a:t>は、奉仕を強化し、世界中のライオンズとレオをつなげるための、新しいデジタルツールの一つです。</a:t>
            </a:r>
            <a:endParaRPr lang="ja-JP" altLang="en-US" baseline="0" dirty="0"/>
          </a:p>
        </p:txBody>
      </p:sp>
      <p:sp>
        <p:nvSpPr>
          <p:cNvPr id="4" name="Slide Number Placeholder 3"/>
          <p:cNvSpPr>
            <a:spLocks noGrp="1"/>
          </p:cNvSpPr>
          <p:nvPr>
            <p:ph type="sldNum" sz="quarter" idx="10"/>
          </p:nvPr>
        </p:nvSpPr>
        <p:spPr/>
        <p:txBody>
          <a:bodyPr/>
          <a:lstStyle/>
          <a:p>
            <a:fld id="{2EC16868-9BE2-4B90-A899-79CA97E2166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249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sz="1200" b="0" i="0" dirty="0">
                <a:solidFill>
                  <a:schemeClr val="tx1"/>
                </a:solidFill>
                <a:latin typeface="+mn-lt"/>
                <a:ea typeface="MS Mincho" charset="0"/>
                <a:cs typeface="ヒラギノ角ゴ Pro W3" charset="0"/>
              </a:rPr>
              <a:t>奉仕を企画するにあたって、MyLionで他の会員にメッセージを送りましょう。</a:t>
            </a:r>
          </a:p>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58431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7207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9759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0524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39155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423540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21460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3470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99602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t>対象：全て</a:t>
            </a:r>
          </a:p>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7486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MyLion</a:t>
            </a:r>
            <a:r>
              <a:rPr lang="ja-JP" altLang="en-US" dirty="0"/>
              <a:t>は、デスクトップパソコン、ノートパソコン、タブレット、携帯電話、その他ウェブブラウザがある様々な機器から利用できる、単一のプラットフォームです。</a:t>
            </a:r>
          </a:p>
          <a:p>
            <a:r>
              <a:rPr lang="en-US" altLang="ja-JP" dirty="0"/>
              <a:t>MyLion</a:t>
            </a:r>
            <a:r>
              <a:rPr lang="ja-JP" altLang="en-US" dirty="0"/>
              <a:t>アプリはモバイル機器に無料でダウンロードできます。また、あらゆるブラウザからも</a:t>
            </a:r>
            <a:r>
              <a:rPr lang="en-US" altLang="ja-JP" dirty="0"/>
              <a:t>MyLion</a:t>
            </a:r>
            <a:r>
              <a:rPr lang="ja-JP" altLang="en-US" dirty="0"/>
              <a:t>にログインできます。</a:t>
            </a:r>
            <a:endParaRPr lang="en-US" altLang="ja-JP" dirty="0"/>
          </a:p>
          <a:p>
            <a:endParaRPr lang="en-US" baseline="0" dirty="0"/>
          </a:p>
          <a:p>
            <a:r>
              <a:rPr lang="en-US" altLang="ja-JP" baseline="0" dirty="0"/>
              <a:t>MyLion</a:t>
            </a:r>
            <a:r>
              <a:rPr lang="ja-JP" altLang="en-US" baseline="0" dirty="0"/>
              <a:t>は、つながり、奉仕をするために役立ちます。</a:t>
            </a:r>
            <a:r>
              <a:rPr lang="en-US" altLang="ja-JP" baseline="0" dirty="0"/>
              <a:t>MyLion</a:t>
            </a:r>
            <a:r>
              <a:rPr lang="ja-JP" altLang="en-US" baseline="0" dirty="0"/>
              <a:t>があれば、次のようなことができます。</a:t>
            </a:r>
            <a:endParaRPr lang="en-US" baseline="0" dirty="0"/>
          </a:p>
          <a:p>
            <a:pPr marL="171450" indent="-171450">
              <a:buFont typeface="Arial" panose="020B0604020202020204" pitchFamily="34" charset="0"/>
              <a:buChar char="•"/>
            </a:pPr>
            <a:r>
              <a:rPr lang="ja-JP" altLang="en-US" baseline="0" dirty="0"/>
              <a:t>今後の奉仕アクティビティを企画し、グローバル奉仕の全分野に関する奉仕計画策定のためのリソースを活用する</a:t>
            </a:r>
          </a:p>
          <a:p>
            <a:pPr marL="171450" indent="-171450">
              <a:buFont typeface="Arial" panose="020B0604020202020204" pitchFamily="34" charset="0"/>
              <a:buChar char="•"/>
            </a:pPr>
            <a:r>
              <a:rPr lang="ja-JP" altLang="en-US" baseline="0" dirty="0"/>
              <a:t>役員が奉仕アクティビティを速やかに報告する</a:t>
            </a:r>
          </a:p>
          <a:p>
            <a:pPr marL="171450" indent="-171450">
              <a:buFont typeface="Arial" panose="020B0604020202020204" pitchFamily="34" charset="0"/>
              <a:buChar char="•"/>
            </a:pPr>
            <a:r>
              <a:rPr lang="ja-JP" altLang="en-US" baseline="0" dirty="0"/>
              <a:t>他の</a:t>
            </a:r>
            <a:r>
              <a:rPr lang="en-US" altLang="ja-JP" baseline="0" dirty="0"/>
              <a:t>MyLion</a:t>
            </a:r>
            <a:r>
              <a:rPr lang="ja-JP" altLang="en-US" baseline="0" dirty="0"/>
              <a:t>ユーザーにメッセージを送信する</a:t>
            </a:r>
          </a:p>
          <a:p>
            <a:pPr marL="171450" indent="-171450">
              <a:buFont typeface="Arial" panose="020B0604020202020204" pitchFamily="34" charset="0"/>
              <a:buChar char="•"/>
            </a:pPr>
            <a:r>
              <a:rPr lang="ja-JP" altLang="en-US" baseline="0" dirty="0"/>
              <a:t>地域やグローバルな奉仕データを調べる</a:t>
            </a:r>
          </a:p>
          <a:p>
            <a:pPr marL="171450" indent="-171450">
              <a:buFont typeface="Arial" panose="020B0604020202020204" pitchFamily="34" charset="0"/>
              <a:buChar char="•"/>
            </a:pPr>
            <a:r>
              <a:rPr lang="ja-JP" altLang="en-US" baseline="0" dirty="0"/>
              <a:t>その他にも、色々なこと</a:t>
            </a:r>
            <a:r>
              <a:rPr lang="ja-JP" altLang="en-US" baseline="0" dirty="0" smtClean="0"/>
              <a:t>が可能</a:t>
            </a:r>
            <a:endParaRPr lang="en-US" dirty="0"/>
          </a:p>
        </p:txBody>
      </p:sp>
      <p:sp>
        <p:nvSpPr>
          <p:cNvPr id="4" name="Slide Number Placeholder 3"/>
          <p:cNvSpPr>
            <a:spLocks noGrp="1"/>
          </p:cNvSpPr>
          <p:nvPr>
            <p:ph type="sldNum" sz="quarter" idx="10"/>
          </p:nvPr>
        </p:nvSpPr>
        <p:spPr/>
        <p:txBody>
          <a:bodyPr/>
          <a:lstStyle/>
          <a:p>
            <a:fld id="{2EC16868-9BE2-4B90-A899-79CA97E2166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3740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sz="1200" b="0" i="0" baseline="0" dirty="0">
              <a:solidFill>
                <a:schemeClr val="tx1"/>
              </a:solidFill>
              <a:latin typeface="+mn-lt"/>
              <a:ea typeface="MS Mincho"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938700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sz="1200" b="0" i="0" baseline="0" dirty="0">
              <a:solidFill>
                <a:schemeClr val="tx1"/>
              </a:solidFill>
              <a:latin typeface="+mn-lt"/>
              <a:ea typeface="MS Mincho"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786701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945742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ja-JP" sz="1200" b="0" i="0" u="none" strike="noStrike" baseline="0" dirty="0">
              <a:solidFill>
                <a:schemeClr val="tx1"/>
              </a:solidFill>
              <a:latin typeface="+mn-lt"/>
              <a:ea typeface="MS Mincho"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231543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sz="1200" b="0" i="0" u="none" strike="noStrike" dirty="0">
              <a:solidFill>
                <a:schemeClr val="tx1"/>
              </a:solidFill>
              <a:latin typeface="+mn-lt"/>
              <a:ea typeface="MS Mincho"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801441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ja-JP" sz="1200" b="0" i="0" baseline="0" dirty="0">
              <a:solidFill>
                <a:schemeClr val="tx1"/>
              </a:solidFill>
              <a:latin typeface="+mn-lt"/>
              <a:ea typeface="MS Mincho"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71016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we’ll take a look at the MyLion app.</a:t>
            </a:r>
          </a:p>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8600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16868-9BE2-4B90-A899-79CA97E2166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91501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55963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altLang="ja-JP" baseline="0" dirty="0"/>
              <a:t>MyLion</a:t>
            </a:r>
            <a:r>
              <a:rPr lang="ja-JP" altLang="en-US" baseline="0" dirty="0"/>
              <a:t>について知っておくべき</a:t>
            </a:r>
            <a:r>
              <a:rPr lang="ja-JP" altLang="en-US" baseline="0" dirty="0" smtClean="0"/>
              <a:t>こととは？</a:t>
            </a:r>
            <a:endParaRPr lang="en-US" altLang="ja-JP" baseline="0" dirty="0"/>
          </a:p>
          <a:p>
            <a:pPr marL="0" indent="0">
              <a:buFont typeface="Arial" panose="020B0604020202020204" pitchFamily="34" charset="0"/>
              <a:buNone/>
            </a:pPr>
            <a:endParaRPr lang="en-US" baseline="0" dirty="0"/>
          </a:p>
          <a:p>
            <a:pPr marL="228600" indent="-228600">
              <a:buFont typeface="Arial" panose="020B0604020202020204" pitchFamily="34" charset="0"/>
              <a:buAutoNum type="arabicPeriod"/>
            </a:pPr>
            <a:r>
              <a:rPr lang="ja-JP" altLang="en-US" baseline="0" dirty="0"/>
              <a:t>まず、</a:t>
            </a:r>
            <a:r>
              <a:rPr lang="en-US" altLang="ja-JP" baseline="0" dirty="0"/>
              <a:t>MyLion</a:t>
            </a:r>
            <a:r>
              <a:rPr lang="ja-JP" altLang="en-US" baseline="0" dirty="0"/>
              <a:t>は、どこでも、どの機器からも利用可能になりました。どの機器からでもウェブブラウザを使って、</a:t>
            </a:r>
            <a:r>
              <a:rPr lang="en-US" altLang="ja-JP" baseline="0" dirty="0"/>
              <a:t>MyLion</a:t>
            </a:r>
            <a:r>
              <a:rPr lang="ja-JP" altLang="en-US" baseline="0" dirty="0"/>
              <a:t>にログインできます。スマートフォンで</a:t>
            </a:r>
            <a:r>
              <a:rPr lang="en-US" altLang="ja-JP" baseline="0" dirty="0"/>
              <a:t>MyLion</a:t>
            </a:r>
            <a:r>
              <a:rPr lang="ja-JP" altLang="en-US" baseline="0" dirty="0"/>
              <a:t>をより快適にご利用いただくには、</a:t>
            </a:r>
            <a:r>
              <a:rPr lang="en-US" altLang="ja-JP" baseline="0" dirty="0"/>
              <a:t>MyLion</a:t>
            </a:r>
            <a:r>
              <a:rPr lang="ja-JP" altLang="en-US" baseline="0" dirty="0"/>
              <a:t>アプリを</a:t>
            </a:r>
            <a:r>
              <a:rPr lang="en-US" altLang="ja-JP" baseline="0" dirty="0"/>
              <a:t>App Store</a:t>
            </a:r>
            <a:r>
              <a:rPr lang="ja-JP" altLang="en-US" baseline="0" dirty="0"/>
              <a:t>（</a:t>
            </a:r>
            <a:r>
              <a:rPr lang="en-US" altLang="ja-JP" baseline="0" dirty="0"/>
              <a:t>iPhone</a:t>
            </a:r>
            <a:r>
              <a:rPr lang="ja-JP" altLang="en-US" baseline="0" dirty="0"/>
              <a:t>用）または</a:t>
            </a:r>
            <a:r>
              <a:rPr lang="en-US" altLang="ja-JP" baseline="0" dirty="0"/>
              <a:t>Google Play Store</a:t>
            </a:r>
            <a:r>
              <a:rPr lang="ja-JP" altLang="en-US" baseline="0" dirty="0"/>
              <a:t>（</a:t>
            </a:r>
            <a:r>
              <a:rPr lang="en-US" altLang="ja-JP" baseline="0" dirty="0"/>
              <a:t>Android</a:t>
            </a:r>
            <a:r>
              <a:rPr lang="ja-JP" altLang="en-US" baseline="0" dirty="0"/>
              <a:t>用）からダウンロードしてください。</a:t>
            </a:r>
            <a:endParaRPr lang="en-US" baseline="0" dirty="0"/>
          </a:p>
          <a:p>
            <a:pPr marL="228600" indent="-228600">
              <a:buFont typeface="Arial" panose="020B0604020202020204" pitchFamily="34" charset="0"/>
              <a:buAutoNum type="arabicPeriod"/>
            </a:pPr>
            <a:endParaRPr lang="en-US" baseline="0" dirty="0"/>
          </a:p>
          <a:p>
            <a:pPr marL="228600" indent="-228600">
              <a:buFont typeface="Arial" panose="020B0604020202020204" pitchFamily="34" charset="0"/>
              <a:buAutoNum type="arabicPeriod"/>
            </a:pPr>
            <a:r>
              <a:rPr lang="ja-JP" altLang="en-US" baseline="0" dirty="0"/>
              <a:t>協会では、ライオンズとレオからのフィードバックを元に、</a:t>
            </a:r>
            <a:r>
              <a:rPr lang="en-US" altLang="ja-JP" baseline="0" dirty="0"/>
              <a:t>MyLion</a:t>
            </a:r>
            <a:r>
              <a:rPr lang="ja-JP" altLang="en-US" baseline="0" dirty="0"/>
              <a:t>を継続的に改善しています。</a:t>
            </a:r>
            <a:r>
              <a:rPr lang="en-US" altLang="ja-JP" baseline="0" dirty="0"/>
              <a:t>MyLion</a:t>
            </a:r>
            <a:r>
              <a:rPr lang="ja-JP" altLang="en-US" baseline="0" dirty="0"/>
              <a:t>が世界各地で公開される前に、全会則地域のライオンズとレオが、ウェブサイトおよびモバイルアプリをテストしました。会員の皆様の意見により、</a:t>
            </a:r>
            <a:r>
              <a:rPr lang="en-US" altLang="ja-JP" baseline="0" dirty="0"/>
              <a:t>MyLion</a:t>
            </a:r>
            <a:r>
              <a:rPr lang="ja-JP" altLang="en-US" baseline="0" dirty="0"/>
              <a:t>がより良いものとなっています。</a:t>
            </a:r>
            <a:r>
              <a:rPr lang="en-US" altLang="ja-JP" baseline="0" dirty="0"/>
              <a:t>MyLion</a:t>
            </a:r>
            <a:r>
              <a:rPr lang="ja-JP" altLang="en-US" baseline="0" dirty="0"/>
              <a:t>の機能は、時と共に増えていきます。</a:t>
            </a:r>
            <a:endParaRPr lang="en-US" baseline="0" dirty="0"/>
          </a:p>
          <a:p>
            <a:pPr marL="228600" indent="-228600">
              <a:buFont typeface="Arial" panose="020B0604020202020204" pitchFamily="34" charset="0"/>
              <a:buAutoNum type="arabicPeriod"/>
            </a:pPr>
            <a:endParaRPr lang="en-US" baseline="0" dirty="0"/>
          </a:p>
          <a:p>
            <a:pPr marL="228600" indent="-228600">
              <a:buFont typeface="Arial" panose="020B0604020202020204" pitchFamily="34" charset="0"/>
              <a:buAutoNum type="arabicPeriod"/>
            </a:pPr>
            <a:r>
              <a:rPr lang="en-US" altLang="ja-JP" baseline="0" dirty="0"/>
              <a:t>2019</a:t>
            </a:r>
            <a:r>
              <a:rPr lang="ja-JP" altLang="en-US" baseline="0" dirty="0"/>
              <a:t>年</a:t>
            </a:r>
            <a:r>
              <a:rPr lang="en-US" altLang="ja-JP" baseline="0" dirty="0"/>
              <a:t>7</a:t>
            </a:r>
            <a:r>
              <a:rPr lang="ja-JP" altLang="en-US" baseline="0" dirty="0"/>
              <a:t>月</a:t>
            </a:r>
            <a:r>
              <a:rPr lang="en-US" altLang="ja-JP" baseline="0" dirty="0"/>
              <a:t>1</a:t>
            </a:r>
            <a:r>
              <a:rPr lang="ja-JP" altLang="en-US" baseline="0" dirty="0"/>
              <a:t>日から、奉仕アクティビティの企画と報告は</a:t>
            </a:r>
            <a:r>
              <a:rPr lang="en-US" altLang="ja-JP" baseline="0" dirty="0"/>
              <a:t>MyLion</a:t>
            </a:r>
            <a:r>
              <a:rPr lang="ja-JP" altLang="en-US" baseline="0" dirty="0"/>
              <a:t>から行っていただくことになります。</a:t>
            </a:r>
            <a:r>
              <a:rPr lang="en-US" altLang="ja-JP" baseline="0" dirty="0"/>
              <a:t>MyLCI</a:t>
            </a:r>
            <a:r>
              <a:rPr lang="ja-JP" altLang="en-US" baseline="0" dirty="0"/>
              <a:t>のその他機能は、そのままご利用いただけます。ライオンズとレオが</a:t>
            </a:r>
            <a:r>
              <a:rPr lang="en-US" altLang="ja-JP" baseline="0" dirty="0"/>
              <a:t>MyLion</a:t>
            </a:r>
            <a:r>
              <a:rPr lang="ja-JP" altLang="en-US" baseline="0" dirty="0"/>
              <a:t>の機能を活用し、奉仕をさらに充実させるための、ウェビナー、研修ツールキットなどのリソースが用意される予定です。</a:t>
            </a:r>
            <a:endParaRPr lang="en-US" baseline="0" dirty="0"/>
          </a:p>
        </p:txBody>
      </p:sp>
      <p:sp>
        <p:nvSpPr>
          <p:cNvPr id="4" name="Slide Number Placeholder 3"/>
          <p:cNvSpPr>
            <a:spLocks noGrp="1"/>
          </p:cNvSpPr>
          <p:nvPr>
            <p:ph type="sldNum" sz="quarter" idx="10"/>
          </p:nvPr>
        </p:nvSpPr>
        <p:spPr/>
        <p:txBody>
          <a:bodyPr/>
          <a:lstStyle/>
          <a:p>
            <a:fld id="{DE9BFB3A-CC30-A549-992E-A97C46656D7F}"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9922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16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baseline="0" dirty="0"/>
              <a:t>MyLion</a:t>
            </a:r>
            <a:r>
              <a:rPr lang="ja-JP" altLang="en-US" baseline="0" dirty="0" err="1"/>
              <a:t>への</a:t>
            </a:r>
            <a:r>
              <a:rPr lang="ja-JP" altLang="en-US" baseline="0" dirty="0"/>
              <a:t>登録作業は、一度限りです。ウェブサイトで登録してもモバイルアプリで登録しても、同じユーザー名とパスワードを使って、どこからでも</a:t>
            </a:r>
            <a:r>
              <a:rPr lang="en-US" altLang="ja-JP" baseline="0" dirty="0"/>
              <a:t>MyLion</a:t>
            </a:r>
            <a:r>
              <a:rPr lang="ja-JP" altLang="en-US" baseline="0" dirty="0"/>
              <a:t>にアクセスできます。</a:t>
            </a:r>
            <a:endParaRPr lang="en-US" baseline="0" dirty="0"/>
          </a:p>
        </p:txBody>
      </p:sp>
      <p:sp>
        <p:nvSpPr>
          <p:cNvPr id="4" name="Slide Number Placeholder 3"/>
          <p:cNvSpPr>
            <a:spLocks noGrp="1"/>
          </p:cNvSpPr>
          <p:nvPr>
            <p:ph type="sldNum" sz="quarter" idx="10"/>
          </p:nvPr>
        </p:nvSpPr>
        <p:spPr/>
        <p:txBody>
          <a:bodyPr/>
          <a:lstStyle/>
          <a:p>
            <a:fld id="{DE9BFB3A-CC30-A549-992E-A97C46656D7F}"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1296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MyLion</a:t>
            </a:r>
            <a:r>
              <a:rPr lang="ja-JP" altLang="en-US" dirty="0"/>
              <a:t>モバイルアプリ</a:t>
            </a:r>
            <a:r>
              <a:rPr lang="ja-JP" altLang="en-US" dirty="0" smtClean="0"/>
              <a:t>のへの登録も、ウェブ版と同じ手順が含まれます。</a:t>
            </a:r>
            <a:r>
              <a:rPr lang="ja-JP" altLang="en-US" baseline="0" dirty="0"/>
              <a:t>登録作業は、一度限りです。</a:t>
            </a:r>
            <a:endParaRPr lang="en-US" dirty="0"/>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24596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7059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sz="1200" b="0" i="0" baseline="0">
                <a:solidFill>
                  <a:schemeClr val="tx1"/>
                </a:solidFill>
                <a:latin typeface="+mn-lt"/>
                <a:ea typeface="MS Mincho" charset="0"/>
                <a:cs typeface="ヒラギノ角ゴ Pro W3" charset="0"/>
              </a:rPr>
              <a:t>MyLionホームページでは、あらゆる奉仕の選択肢を提示し、「奉仕の道のり」を全面に打ち出しており、奉仕のインパクトを個人レベルで感じることができます。</a:t>
            </a: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95920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a:p>
            <a:pPr rtl="0" fontAlgn="base"/>
            <a:r>
              <a:rPr lang="en-US" altLang="ja-JP" sz="1200" b="0" i="0" u="none" strike="noStrike" kern="1200" dirty="0">
                <a:solidFill>
                  <a:schemeClr val="tx1"/>
                </a:solidFill>
                <a:effectLst/>
                <a:latin typeface="+mn-lt"/>
                <a:ea typeface="ヒラギノ角ゴ Pro W3" charset="0"/>
                <a:cs typeface="ヒラギノ角ゴ Pro W3" charset="0"/>
              </a:rPr>
              <a:t>MyLion</a:t>
            </a:r>
            <a:r>
              <a:rPr lang="ja-JP" altLang="en-US" sz="1200" b="0" i="0" u="none" strike="noStrike" kern="1200" dirty="0">
                <a:solidFill>
                  <a:schemeClr val="tx1"/>
                </a:solidFill>
                <a:effectLst/>
                <a:latin typeface="+mn-lt"/>
                <a:ea typeface="ヒラギノ角ゴ Pro W3" charset="0"/>
                <a:cs typeface="ヒラギノ角ゴ Pro W3" charset="0"/>
              </a:rPr>
              <a:t>の</a:t>
            </a:r>
            <a:r>
              <a:rPr lang="en-US" altLang="ja-JP" sz="1200" b="0" i="0" u="none" strike="noStrike" kern="1200" dirty="0">
                <a:solidFill>
                  <a:schemeClr val="tx1"/>
                </a:solidFill>
                <a:effectLst/>
                <a:latin typeface="+mn-lt"/>
                <a:ea typeface="ヒラギノ角ゴ Pro W3" charset="0"/>
                <a:cs typeface="ヒラギノ角ゴ Pro W3" charset="0"/>
              </a:rPr>
              <a:t>MyLion</a:t>
            </a:r>
            <a:r>
              <a:rPr lang="ja-JP" altLang="en-US" sz="1200" b="0" i="0" u="none" strike="noStrike" kern="1200" dirty="0">
                <a:solidFill>
                  <a:schemeClr val="tx1"/>
                </a:solidFill>
                <a:effectLst/>
                <a:latin typeface="+mn-lt"/>
                <a:ea typeface="ヒラギノ角ゴ Pro W3" charset="0"/>
                <a:cs typeface="ヒラギノ角ゴ Pro W3" charset="0"/>
              </a:rPr>
              <a:t>の検索機能を使えば、世界中て行われる奉仕アクティビティを検索したり、仲間がどのような奉仕アクティビティを企画しているか見たりできます。興味を引くアクティビティを見つけ、詳細を調べ、参加しましょう。</a:t>
            </a:r>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75506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1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3.emf"/></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10.xml"/><Relationship Id="rId4" Type="http://schemas.openxmlformats.org/officeDocument/2006/relationships/image" Target="../media/image13.emf"/></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29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5559554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Rectangle 4">
            <a:extLst>
              <a:ext uri="{FF2B5EF4-FFF2-40B4-BE49-F238E27FC236}">
                <a16:creationId xmlns:a16="http://schemas.microsoft.com/office/drawing/2014/main" xmlns=""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err="1">
              <a:solidFill>
                <a:srgbClr val="404040"/>
              </a:solidFill>
              <a:ea typeface="ヒラギノ角ゴ Pro W3" pitchFamily="84" charset="-128"/>
            </a:endParaRPr>
          </a:p>
        </p:txBody>
      </p:sp>
      <p:pic>
        <p:nvPicPr>
          <p:cNvPr id="6" name="Picture 5" descr="lionlogo_white.eps">
            <a:extLst>
              <a:ext uri="{FF2B5EF4-FFF2-40B4-BE49-F238E27FC236}">
                <a16:creationId xmlns:a16="http://schemas.microsoft.com/office/drawing/2014/main" xmlns=""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xmlns=""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xmlns=""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39845241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42287350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615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736564319"/>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5402889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46"/>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359289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3746363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822471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8287261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387281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2024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42367933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22164589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7034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1021849304"/>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2708629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2882397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737596"/>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pic>
        <p:nvPicPr>
          <p:cNvPr id="7" name="Picture 6">
            <a:extLst>
              <a:ext uri="{FF2B5EF4-FFF2-40B4-BE49-F238E27FC236}">
                <a16:creationId xmlns:a16="http://schemas.microsoft.com/office/drawing/2014/main" xmlns=""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00959091"/>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pPr fontAlgn="base">
              <a:spcBef>
                <a:spcPct val="0"/>
              </a:spcBef>
              <a:spcAft>
                <a:spcPct val="0"/>
              </a:spcAft>
            </a:pPr>
            <a:endParaRPr lang="en-US" dirty="0">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0006641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2707877808"/>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606899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1366724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No Conten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1273351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2" marR="0" indent="-230182" algn="l" defTabSz="914377" rtl="0" eaLnBrk="1" fontAlgn="base" latinLnBrk="0" hangingPunct="1">
              <a:lnSpc>
                <a:spcPct val="100000"/>
              </a:lnSpc>
              <a:spcBef>
                <a:spcPct val="20000"/>
              </a:spcBef>
              <a:spcAft>
                <a:spcPct val="0"/>
              </a:spcAft>
              <a:buClrTx/>
              <a:buSzTx/>
              <a:buFont typeface="Arial" pitchFamily="34" charset="0"/>
              <a:buChar char="•"/>
              <a:tabLst/>
              <a:defRPr sz="1800"/>
            </a:lvl1pPr>
            <a:lvl2pPr marL="746107" marR="0" indent="-227008" algn="l" defTabSz="914377"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59" marR="0" indent="-230182" algn="l" defTabSz="914377"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270438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585" indent="-609585" algn="ctr" defTabSz="914377"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585" indent="-609585" algn="ctr" defTabSz="914377"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8"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690552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Tree>
    <p:extLst>
      <p:ext uri="{BB962C8B-B14F-4D97-AF65-F5344CB8AC3E}">
        <p14:creationId xmlns:p14="http://schemas.microsoft.com/office/powerpoint/2010/main" val="1276153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Tree>
    <p:extLst>
      <p:ext uri="{BB962C8B-B14F-4D97-AF65-F5344CB8AC3E}">
        <p14:creationId xmlns:p14="http://schemas.microsoft.com/office/powerpoint/2010/main" val="28941360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668175542"/>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prstClr val="white"/>
                </a:solidFill>
              </a:rPr>
              <a:pPr algn="r" eaLnBrk="0" fontAlgn="base" hangingPunct="0">
                <a:spcBef>
                  <a:spcPct val="50000"/>
                </a:spcBef>
                <a:spcAft>
                  <a:spcPct val="0"/>
                </a:spcAft>
                <a:defRPr/>
              </a:pPr>
              <a:t>‹#›</a:t>
            </a:fld>
            <a:endParaRPr lang="en-US" sz="1000">
              <a:solidFill>
                <a:prstClr val="white"/>
              </a:solidFill>
            </a:endParaRPr>
          </a:p>
        </p:txBody>
      </p:sp>
    </p:spTree>
    <p:extLst>
      <p:ext uri="{BB962C8B-B14F-4D97-AF65-F5344CB8AC3E}">
        <p14:creationId xmlns:p14="http://schemas.microsoft.com/office/powerpoint/2010/main" val="179932936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497454849"/>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726179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979943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300033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086699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936219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3166512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1876668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277187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9450D9-EA07-EE4E-B559-A57F70FC35A6}"/>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t="9937"/>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450622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2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2456218340"/>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036539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fontAlgn="base">
              <a:spcBef>
                <a:spcPct val="0"/>
              </a:spcBef>
              <a:spcAft>
                <a:spcPct val="0"/>
              </a:spcAft>
            </a:pPr>
            <a:endParaRPr lang="en-US">
              <a:solidFill>
                <a:prstClr val="white"/>
              </a:solidFill>
            </a:endParaRPr>
          </a:p>
        </p:txBody>
      </p:sp>
      <p:pic>
        <p:nvPicPr>
          <p:cNvPr id="3" name="Picture 2">
            <a:extLst>
              <a:ext uri="{FF2B5EF4-FFF2-40B4-BE49-F238E27FC236}">
                <a16:creationId xmlns="" xmlns:a16="http://schemas.microsoft.com/office/drawing/2014/main" id="{D965598A-95CA-5A4E-8FC5-A9B0CA0F6D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33256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1039370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Tree>
    <p:extLst>
      <p:ext uri="{BB962C8B-B14F-4D97-AF65-F5344CB8AC3E}">
        <p14:creationId xmlns:p14="http://schemas.microsoft.com/office/powerpoint/2010/main" val="879822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Media Placeholder 3">
            <a:extLst>
              <a:ext uri="{FF2B5EF4-FFF2-40B4-BE49-F238E27FC236}">
                <a16:creationId xmlns="" xmlns:a16="http://schemas.microsoft.com/office/drawing/2014/main" id="{2DF117E6-43E8-154D-8E0B-E4E4B3089F5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943247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a:solidFill>
                <a:srgbClr val="404040"/>
              </a:solidFill>
              <a:latin typeface="Arial" pitchFamily="34" charset="0"/>
              <a:ea typeface="ヒラギノ角ゴ Pro W3" pitchFamily="84" charset="-128"/>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Text Placeholder 20">
            <a:extLst>
              <a:ext uri="{FF2B5EF4-FFF2-40B4-BE49-F238E27FC236}">
                <a16:creationId xmlns=""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3672694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Rectangle 4">
            <a:extLst>
              <a:ext uri="{FF2B5EF4-FFF2-40B4-BE49-F238E27FC236}">
                <a16:creationId xmlns=""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a:solidFill>
                <a:srgbClr val="404040"/>
              </a:solidFill>
              <a:latin typeface="Arial" pitchFamily="34" charset="0"/>
              <a:ea typeface="ヒラギノ角ゴ Pro W3" pitchFamily="84" charset="-128"/>
            </a:endParaRPr>
          </a:p>
        </p:txBody>
      </p:sp>
      <p:pic>
        <p:nvPicPr>
          <p:cNvPr id="6" name="Picture 5" descr="lionlogo_white.eps">
            <a:extLst>
              <a:ext uri="{FF2B5EF4-FFF2-40B4-BE49-F238E27FC236}">
                <a16:creationId xmlns=""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350275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pic>
        <p:nvPicPr>
          <p:cNvPr id="4" name="Picture 3" descr="lionlogo_white.eps">
            <a:extLst>
              <a:ext uri="{FF2B5EF4-FFF2-40B4-BE49-F238E27FC236}">
                <a16:creationId xmlns=""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1A19E429-053A-3346-AB28-6614388486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5541946"/>
            <a:ext cx="964932" cy="914400"/>
          </a:xfrm>
          <a:prstGeom prst="rect">
            <a:avLst/>
          </a:prstGeom>
        </p:spPr>
      </p:pic>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355486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1"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068021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pPr fontAlgn="base">
              <a:spcBef>
                <a:spcPct val="0"/>
              </a:spcBef>
              <a:spcAft>
                <a:spcPct val="0"/>
              </a:spcAft>
            </a:pPr>
            <a:r>
              <a:rPr lang="en-US" sz="4000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821389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10" name="Oval 9">
            <a:extLst>
              <a:ext uri="{FF2B5EF4-FFF2-40B4-BE49-F238E27FC236}">
                <a16:creationId xmlns=""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a:solidFill>
                <a:srgbClr val="404040"/>
              </a:solidFill>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191567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751082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1</a:t>
            </a: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587700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978414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988630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2</a:t>
            </a:r>
          </a:p>
        </p:txBody>
      </p:sp>
      <p:sp>
        <p:nvSpPr>
          <p:cNvPr id="7" name="Oval 6">
            <a:extLst>
              <a:ext uri="{FF2B5EF4-FFF2-40B4-BE49-F238E27FC236}">
                <a16:creationId xmlns=""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1</a:t>
            </a:r>
          </a:p>
        </p:txBody>
      </p:sp>
      <p:sp>
        <p:nvSpPr>
          <p:cNvPr id="8" name="Oval 7">
            <a:extLst>
              <a:ext uri="{FF2B5EF4-FFF2-40B4-BE49-F238E27FC236}">
                <a16:creationId xmlns=""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3</a:t>
            </a:r>
          </a:p>
        </p:txBody>
      </p:sp>
      <p:sp>
        <p:nvSpPr>
          <p:cNvPr id="9" name="Text Placeholder 8">
            <a:extLst>
              <a:ext uri="{FF2B5EF4-FFF2-40B4-BE49-F238E27FC236}">
                <a16:creationId xmlns=""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r>
              <a:rPr lang="en-US" sz="1600" dirty="0">
                <a:latin typeface="Arial" charset="0"/>
                <a:ea typeface="Arial" charset="0"/>
                <a:cs typeface="Arial" charset="0"/>
              </a:rPr>
              <a:t/>
            </a:r>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51027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 xmlns:a16="http://schemas.microsoft.com/office/drawing/2014/main"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Picture Placeholder 6">
            <a:extLst>
              <a:ext uri="{FF2B5EF4-FFF2-40B4-BE49-F238E27FC236}">
                <a16:creationId xmlns=""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2430359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A366BBF-229C-C44C-AF59-4ACC2BB0C3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Rectangle 5">
            <a:extLst>
              <a:ext uri="{FF2B5EF4-FFF2-40B4-BE49-F238E27FC236}">
                <a16:creationId xmlns=""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r>
              <a:rPr lang="en-US" dirty="0">
                <a:solidFill>
                  <a:prstClr val="white">
                    <a:alpha val="44000"/>
                  </a:prstClr>
                </a:solidFill>
              </a:rPr>
              <a:t>  </a:t>
            </a:r>
          </a:p>
        </p:txBody>
      </p:sp>
    </p:spTree>
    <p:extLst>
      <p:ext uri="{BB962C8B-B14F-4D97-AF65-F5344CB8AC3E}">
        <p14:creationId xmlns:p14="http://schemas.microsoft.com/office/powerpoint/2010/main" val="3176919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prstClr val="white"/>
                </a:solidFill>
              </a:rPr>
              <a:pPr algn="r" eaLnBrk="0" fontAlgn="base" hangingPunct="0">
                <a:spcBef>
                  <a:spcPct val="50000"/>
                </a:spcBef>
                <a:spcAft>
                  <a:spcPct val="0"/>
                </a:spcAft>
                <a:defRPr/>
              </a:pPr>
              <a:t>‹#›</a:t>
            </a:fld>
            <a:endParaRPr lang="en-US" sz="1000">
              <a:solidFill>
                <a:prstClr val="white"/>
              </a:solidFill>
            </a:endParaRPr>
          </a:p>
        </p:txBody>
      </p:sp>
    </p:spTree>
    <p:extLst>
      <p:ext uri="{BB962C8B-B14F-4D97-AF65-F5344CB8AC3E}">
        <p14:creationId xmlns:p14="http://schemas.microsoft.com/office/powerpoint/2010/main" val="21204031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161323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136586656"/>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4272841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46"/>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730462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822709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262427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6633425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3831505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40432031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3540896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58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617022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637912842"/>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3784665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796837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
        <p:nvSpPr>
          <p:cNvPr id="10" name="Gold Bar">
            <a:extLst>
              <a:ext uri="{FF2B5EF4-FFF2-40B4-BE49-F238E27FC236}">
                <a16:creationId xmlns=""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36853402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64630777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30562807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fontAlgn="base">
              <a:spcBef>
                <a:spcPct val="0"/>
              </a:spcBef>
              <a:spcAft>
                <a:spcPct val="0"/>
              </a:spcAft>
            </a:pPr>
            <a:r>
              <a:rPr lang="en-US" sz="9600" b="1" dirty="0">
                <a:solidFill>
                  <a:srgbClr val="FBC608"/>
                </a:solidFill>
                <a:latin typeface="Open sans"/>
                <a:ea typeface="ヒラギノ角ゴ Pro W3" pitchFamily="125" charset="-128"/>
                <a:cs typeface="Open sans"/>
              </a:rPr>
              <a:t>“</a:t>
            </a:r>
          </a:p>
        </p:txBody>
      </p:sp>
      <p:sp>
        <p:nvSpPr>
          <p:cNvPr id="13" name="Rectangle 12">
            <a:extLst>
              <a:ext uri="{FF2B5EF4-FFF2-40B4-BE49-F238E27FC236}">
                <a16:creationId xmlns=""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fontAlgn="base">
              <a:spcBef>
                <a:spcPct val="0"/>
              </a:spcBef>
              <a:spcAft>
                <a:spcPct val="0"/>
              </a:spcAft>
            </a:pPr>
            <a:r>
              <a:rPr lang="en-US" sz="9600" b="1" dirty="0">
                <a:solidFill>
                  <a:srgbClr val="FBC608"/>
                </a:solidFill>
                <a:latin typeface="Open sans"/>
                <a:ea typeface="ヒラギノ角ゴ Pro W3" pitchFamily="125" charset="-128"/>
                <a:cs typeface="Open sans"/>
              </a:rPr>
              <a:t>”</a:t>
            </a:r>
          </a:p>
        </p:txBody>
      </p:sp>
    </p:spTree>
    <p:extLst>
      <p:ext uri="{BB962C8B-B14F-4D97-AF65-F5344CB8AC3E}">
        <p14:creationId xmlns:p14="http://schemas.microsoft.com/office/powerpoint/2010/main" val="3625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289884972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Text Placeholder 6">
            <a:extLst>
              <a:ext uri="{FF2B5EF4-FFF2-40B4-BE49-F238E27FC236}">
                <a16:creationId xmlns=""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382484252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6" name="Gold Bar">
            <a:extLst>
              <a:ext uri="{FF2B5EF4-FFF2-40B4-BE49-F238E27FC236}">
                <a16:creationId xmlns=""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 xmlns:a16="http://schemas.microsoft.com/office/drawing/2014/main"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42098393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632122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08755678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pPr fontAlgn="base">
              <a:spcBef>
                <a:spcPct val="0"/>
              </a:spcBef>
              <a:spcAft>
                <a:spcPct val="0"/>
              </a:spcAft>
            </a:pPr>
            <a:endParaRPr lang="en-US" dirty="0">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28601015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3103846260"/>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9450D9-EA07-EE4E-B559-A57F70FC35A6}"/>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t="9937"/>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368093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1"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736932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68722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154897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176866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3539530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195356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2529942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15700292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5088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2121933327"/>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29169642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21321963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a:solidFill>
                <a:prstClr val="white"/>
              </a:solidFill>
            </a:endParaRPr>
          </a:p>
        </p:txBody>
      </p:sp>
    </p:spTree>
    <p:extLst>
      <p:ext uri="{BB962C8B-B14F-4D97-AF65-F5344CB8AC3E}">
        <p14:creationId xmlns:p14="http://schemas.microsoft.com/office/powerpoint/2010/main" val="23294023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0230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246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114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74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37457590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7539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5647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507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0131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2694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6888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515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6" name="Gold Bar">
            <a:extLst>
              <a:ext uri="{FF2B5EF4-FFF2-40B4-BE49-F238E27FC236}">
                <a16:creationId xmlns:a16="http://schemas.microsoft.com/office/drawing/2014/main" xmlns=""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xmlns=""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xmlns=""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797166587"/>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prstClr val="white"/>
                </a:solidFill>
              </a:rPr>
              <a:pPr algn="r">
                <a:spcBef>
                  <a:spcPct val="50000"/>
                </a:spcBef>
                <a:defRPr/>
              </a:pPr>
              <a:t>‹#›</a:t>
            </a:fld>
            <a:endParaRPr lang="en-US" sz="1000">
              <a:solidFill>
                <a:prstClr val="white"/>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a16="http://schemas.microsoft.com/office/drawing/2014/main" xmlns=""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a:solidFill>
                  <a:srgbClr val="FBC608"/>
                </a:solidFill>
                <a:latin typeface="Open sans"/>
                <a:cs typeface="Open sans"/>
              </a:rPr>
              <a:t>“</a:t>
            </a:r>
          </a:p>
        </p:txBody>
      </p:sp>
      <p:sp>
        <p:nvSpPr>
          <p:cNvPr id="13" name="Rectangle 12">
            <a:extLst>
              <a:ext uri="{FF2B5EF4-FFF2-40B4-BE49-F238E27FC236}">
                <a16:creationId xmlns:a16="http://schemas.microsoft.com/office/drawing/2014/main" xmlns=""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a:solidFill>
                  <a:srgbClr val="FBC608"/>
                </a:solidFill>
                <a:latin typeface="Open sans"/>
                <a:cs typeface="Open sans"/>
              </a:rPr>
              <a:t>”</a:t>
            </a:r>
          </a:p>
        </p:txBody>
      </p:sp>
    </p:spTree>
    <p:extLst>
      <p:ext uri="{BB962C8B-B14F-4D97-AF65-F5344CB8AC3E}">
        <p14:creationId xmlns:p14="http://schemas.microsoft.com/office/powerpoint/2010/main" val="186214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a:solidFill>
                <a:prstClr val="white"/>
              </a:solidFill>
            </a:endParaRPr>
          </a:p>
        </p:txBody>
      </p:sp>
    </p:spTree>
    <p:extLst>
      <p:ext uri="{BB962C8B-B14F-4D97-AF65-F5344CB8AC3E}">
        <p14:creationId xmlns:p14="http://schemas.microsoft.com/office/powerpoint/2010/main" val="38287580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10.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8.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9.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latin typeface="Open Sans Regular" charset="0"/>
              </a:rPr>
              <a:pPr algn="r" fontAlgn="base">
                <a:spcBef>
                  <a:spcPct val="50000"/>
                </a:spcBef>
                <a:spcAft>
                  <a:spcPct val="0"/>
                </a:spcAft>
                <a:defRPr/>
              </a:pPr>
              <a:t>‹#›</a:t>
            </a:fld>
            <a:endParaRPr lang="en-US" sz="1000">
              <a:solidFill>
                <a:srgbClr val="00338D"/>
              </a:solidFill>
              <a:latin typeface="Open Sans Regular" charset="0"/>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585" indent="-609585" algn="ctr" defTabSz="914377" fontAlgn="base">
              <a:spcBef>
                <a:spcPct val="0"/>
              </a:spcBef>
              <a:spcAft>
                <a:spcPct val="0"/>
              </a:spcAft>
              <a:buFont typeface="Helvetica" pitchFamily="84" charset="0"/>
              <a:buNone/>
            </a:pPr>
            <a:endParaRPr lang="en-US" sz="3000" err="1">
              <a:solidFill>
                <a:srgbClr val="404040"/>
              </a:solidFill>
              <a:latin typeface="Open Sans Regular" charset="0"/>
              <a:ea typeface="ヒラギノ角ゴ Pro W3" pitchFamily="84" charset="-128"/>
            </a:endParaRPr>
          </a:p>
        </p:txBody>
      </p:sp>
    </p:spTree>
    <p:extLst>
      <p:ext uri="{BB962C8B-B14F-4D97-AF65-F5344CB8AC3E}">
        <p14:creationId xmlns:p14="http://schemas.microsoft.com/office/powerpoint/2010/main" val="3655511975"/>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ctr" rtl="0" eaLnBrk="1" fontAlgn="base" hangingPunct="1">
        <a:lnSpc>
          <a:spcPct val="90000"/>
        </a:lnSpc>
        <a:spcBef>
          <a:spcPct val="0"/>
        </a:spcBef>
        <a:spcAft>
          <a:spcPct val="0"/>
        </a:spcAft>
        <a:defRPr sz="2800" b="0" i="0">
          <a:solidFill>
            <a:schemeClr val="accent6"/>
          </a:solidFill>
          <a:latin typeface="Open Sans Regular" charset="0"/>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b="0" i="0">
          <a:solidFill>
            <a:schemeClr val="tx1"/>
          </a:solidFill>
          <a:latin typeface="Open Sans Regular" charset="0"/>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b="0" i="0">
          <a:solidFill>
            <a:schemeClr val="tx1"/>
          </a:solidFill>
          <a:latin typeface="Open Sans Regular" charset="0"/>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b="0" i="0">
          <a:solidFill>
            <a:schemeClr val="tx1"/>
          </a:solidFill>
          <a:latin typeface="Open Sans Regular" charset="0"/>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65647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117129761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44158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Tree>
    <p:extLst>
      <p:ext uri="{BB962C8B-B14F-4D97-AF65-F5344CB8AC3E}">
        <p14:creationId xmlns:p14="http://schemas.microsoft.com/office/powerpoint/2010/main" val="10818650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Tree>
    <p:extLst>
      <p:ext uri="{BB962C8B-B14F-4D97-AF65-F5344CB8AC3E}">
        <p14:creationId xmlns:p14="http://schemas.microsoft.com/office/powerpoint/2010/main" val="30937624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23174136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Tree>
    <p:extLst>
      <p:ext uri="{BB962C8B-B14F-4D97-AF65-F5344CB8AC3E}">
        <p14:creationId xmlns:p14="http://schemas.microsoft.com/office/powerpoint/2010/main" val="33791057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97059613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Tree>
    <p:extLst>
      <p:ext uri="{BB962C8B-B14F-4D97-AF65-F5344CB8AC3E}">
        <p14:creationId xmlns:p14="http://schemas.microsoft.com/office/powerpoint/2010/main" val="96859391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7174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Tree>
    <p:extLst>
      <p:ext uri="{BB962C8B-B14F-4D97-AF65-F5344CB8AC3E}">
        <p14:creationId xmlns:p14="http://schemas.microsoft.com/office/powerpoint/2010/main" val="53748922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36" r:id="rId14"/>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16.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2.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9.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hyperlink" Target="https://app.mylion.org/" TargetMode="External"/><Relationship Id="rId2" Type="http://schemas.openxmlformats.org/officeDocument/2006/relationships/notesSlide" Target="../notesSlides/notesSlide27.xml"/><Relationship Id="rId1" Type="http://schemas.openxmlformats.org/officeDocument/2006/relationships/slideLayout" Target="../slideLayouts/slideLayout85.xml"/><Relationship Id="rId4" Type="http://schemas.openxmlformats.org/officeDocument/2006/relationships/hyperlink" Target="mailto:mylionsupport@lionsclubs.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49.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6.xml"/><Relationship Id="rId1" Type="http://schemas.openxmlformats.org/officeDocument/2006/relationships/slideLayout" Target="../slideLayouts/slideLayout1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311C337-3B88-874A-B4AD-D9B20F202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Overlay">
            <a:extLst>
              <a:ext uri="{FF2B5EF4-FFF2-40B4-BE49-F238E27FC236}">
                <a16:creationId xmlns:a16="http://schemas.microsoft.com/office/drawing/2014/main" xmlns="" id="{1D432D89-730D-1648-A778-0E2B3D63BAAC}"/>
              </a:ext>
            </a:extLst>
          </p:cNvPr>
          <p:cNvSpPr/>
          <p:nvPr/>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5" name="Gold Bar">
            <a:extLst>
              <a:ext uri="{FF2B5EF4-FFF2-40B4-BE49-F238E27FC236}">
                <a16:creationId xmlns:a16="http://schemas.microsoft.com/office/drawing/2014/main" xmlns="" id="{026C0616-C76C-4A48-B69A-2B470B6DB415}"/>
              </a:ext>
            </a:extLst>
          </p:cNvPr>
          <p:cNvSpPr/>
          <p:nvPr/>
        </p:nvSpPr>
        <p:spPr>
          <a:xfrm>
            <a:off x="837647" y="3964445"/>
            <a:ext cx="4458748" cy="45719"/>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6" name="Text Placeholder 18">
            <a:extLst>
              <a:ext uri="{FF2B5EF4-FFF2-40B4-BE49-F238E27FC236}">
                <a16:creationId xmlns:a16="http://schemas.microsoft.com/office/drawing/2014/main" xmlns="" id="{F26A3931-E2AC-5B42-B0C6-F20D7E8F727A}"/>
              </a:ext>
            </a:extLst>
          </p:cNvPr>
          <p:cNvSpPr txBox="1">
            <a:spLocks/>
          </p:cNvSpPr>
          <p:nvPr/>
        </p:nvSpPr>
        <p:spPr>
          <a:xfrm>
            <a:off x="761999" y="3206478"/>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altLang="ja-JP" dirty="0"/>
              <a:t>MyLion</a:t>
            </a:r>
            <a:r>
              <a:rPr lang="en-US" baseline="30000" dirty="0"/>
              <a:t>®</a:t>
            </a:r>
            <a:r>
              <a:rPr lang="ja-JP" altLang="en-US" dirty="0"/>
              <a:t>のご紹介</a:t>
            </a:r>
          </a:p>
        </p:txBody>
      </p:sp>
      <p:sp>
        <p:nvSpPr>
          <p:cNvPr id="7" name="Text Placeholder 20">
            <a:extLst>
              <a:ext uri="{FF2B5EF4-FFF2-40B4-BE49-F238E27FC236}">
                <a16:creationId xmlns:a16="http://schemas.microsoft.com/office/drawing/2014/main" xmlns="" id="{8B790E74-54B4-0245-9ECA-20502B79334F}"/>
              </a:ext>
            </a:extLst>
          </p:cNvPr>
          <p:cNvSpPr txBox="1">
            <a:spLocks/>
          </p:cNvSpPr>
          <p:nvPr/>
        </p:nvSpPr>
        <p:spPr>
          <a:xfrm>
            <a:off x="761999" y="4201081"/>
            <a:ext cx="8476269" cy="1231880"/>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altLang="en-US" dirty="0"/>
              <a:t>新たな会員ツールで</a:t>
            </a:r>
            <a:br>
              <a:rPr lang="ja-JP" altLang="en-US" dirty="0"/>
            </a:br>
            <a:r>
              <a:rPr lang="ja-JP" altLang="en-US" dirty="0"/>
              <a:t>ライオンズクラブ国際協会を前進させる</a:t>
            </a:r>
          </a:p>
        </p:txBody>
      </p:sp>
      <p:pic>
        <p:nvPicPr>
          <p:cNvPr id="8" name="Picture 7">
            <a:extLst>
              <a:ext uri="{FF2B5EF4-FFF2-40B4-BE49-F238E27FC236}">
                <a16:creationId xmlns:a16="http://schemas.microsoft.com/office/drawing/2014/main" xmlns="" id="{EB6292F1-3791-E842-AFA8-BBC1B77A47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93087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227" y="293854"/>
            <a:ext cx="11379200" cy="774208"/>
          </a:xfrm>
        </p:spPr>
        <p:txBody>
          <a:bodyPr/>
          <a:lstStyle/>
          <a:p>
            <a:r>
              <a:rPr lang="ja-JP" sz="3200" b="1">
                <a:solidFill>
                  <a:srgbClr val="0A5496"/>
                </a:solidFill>
                <a:latin typeface="Arial" panose="020B0604020202020204" pitchFamily="34" charset="0"/>
                <a:ea typeface="MS Mincho" charset="0"/>
                <a:cs typeface="Arial" panose="020B0604020202020204" pitchFamily="34" charset="0"/>
              </a:rPr>
              <a:t>リアルタイムでコミュニケーション</a:t>
            </a:r>
          </a:p>
        </p:txBody>
      </p:sp>
      <p:sp>
        <p:nvSpPr>
          <p:cNvPr id="8" name="TextBox 7"/>
          <p:cNvSpPr txBox="1"/>
          <p:nvPr/>
        </p:nvSpPr>
        <p:spPr>
          <a:xfrm>
            <a:off x="9685600" y="4830356"/>
            <a:ext cx="2049019" cy="1585049"/>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メッセージを操作</a:t>
            </a:r>
          </a:p>
          <a:p>
            <a:r>
              <a:rPr lang="ja-JP" sz="1200" dirty="0">
                <a:solidFill>
                  <a:schemeClr val="tx1">
                    <a:lumMod val="60000"/>
                    <a:lumOff val="40000"/>
                  </a:schemeClr>
                </a:solidFill>
                <a:latin typeface="Arial" charset="0"/>
                <a:ea typeface="MS Mincho" charset="0"/>
                <a:cs typeface="Arial" charset="0"/>
              </a:rPr>
              <a:t>いつ会話を始めるかや終わるかを決めることができます。写真や動画をシェアしたり、古いメッセージを削除することもできま</a:t>
            </a:r>
            <a:r>
              <a:rPr lang="ja-JP" sz="1200" dirty="0" smtClean="0">
                <a:solidFill>
                  <a:schemeClr val="tx1">
                    <a:lumMod val="60000"/>
                    <a:lumOff val="40000"/>
                  </a:schemeClr>
                </a:solidFill>
                <a:latin typeface="Arial" charset="0"/>
                <a:ea typeface="MS Mincho" charset="0"/>
                <a:cs typeface="Arial" charset="0"/>
              </a:rPr>
              <a:t>す。</a:t>
            </a:r>
            <a:endParaRPr lang="ja-JP" sz="1200" dirty="0">
              <a:solidFill>
                <a:schemeClr val="tx1">
                  <a:lumMod val="60000"/>
                  <a:lumOff val="40000"/>
                </a:schemeClr>
              </a:solidFill>
              <a:latin typeface="Arial" charset="0"/>
              <a:ea typeface="MS Mincho" charset="0"/>
              <a:cs typeface="Arial" charset="0"/>
            </a:endParaRPr>
          </a:p>
        </p:txBody>
      </p:sp>
      <p:sp>
        <p:nvSpPr>
          <p:cNvPr id="13" name="TextBox 12"/>
          <p:cNvSpPr txBox="1"/>
          <p:nvPr/>
        </p:nvSpPr>
        <p:spPr>
          <a:xfrm>
            <a:off x="504468" y="3204586"/>
            <a:ext cx="2049019" cy="969496"/>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チャット機能を</a:t>
            </a:r>
            <a:r>
              <a:rPr lang="ja-JP" sz="1600" b="1" dirty="0">
                <a:solidFill>
                  <a:srgbClr val="002F87"/>
                </a:solidFill>
                <a:latin typeface="Arial" charset="0"/>
                <a:ea typeface="MS Mincho" charset="0"/>
                <a:cs typeface="Arial" charset="0"/>
              </a:rPr>
              <a:t>実装</a:t>
            </a:r>
          </a:p>
          <a:p>
            <a:r>
              <a:rPr lang="ja-JP" sz="1200" dirty="0">
                <a:solidFill>
                  <a:schemeClr val="tx1">
                    <a:lumMod val="60000"/>
                    <a:lumOff val="40000"/>
                  </a:schemeClr>
                </a:solidFill>
                <a:latin typeface="Arial" charset="0"/>
                <a:ea typeface="MS Mincho" charset="0"/>
                <a:cs typeface="Arial" charset="0"/>
              </a:rPr>
              <a:t>世界中のライオンズ、そして地域の仲間ともコミュニケーションしましょう。 </a:t>
            </a:r>
          </a:p>
        </p:txBody>
      </p:sp>
      <p:sp>
        <p:nvSpPr>
          <p:cNvPr id="16" name="Right Arrow 15"/>
          <p:cNvSpPr/>
          <p:nvPr/>
        </p:nvSpPr>
        <p:spPr bwMode="auto">
          <a:xfrm>
            <a:off x="2553487" y="320458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7" name="Right Arrow 16"/>
          <p:cNvSpPr/>
          <p:nvPr/>
        </p:nvSpPr>
        <p:spPr bwMode="auto">
          <a:xfrm rot="10800000">
            <a:off x="9144688" y="5215117"/>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TextBox 9"/>
          <p:cNvSpPr txBox="1"/>
          <p:nvPr/>
        </p:nvSpPr>
        <p:spPr>
          <a:xfrm>
            <a:off x="9647999" y="2883266"/>
            <a:ext cx="2049019" cy="1400383"/>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明確なコミュニケーション</a:t>
            </a:r>
          </a:p>
          <a:p>
            <a:r>
              <a:rPr lang="ja-JP" sz="1200" dirty="0">
                <a:solidFill>
                  <a:schemeClr val="tx1">
                    <a:lumMod val="60000"/>
                    <a:lumOff val="40000"/>
                  </a:schemeClr>
                </a:solidFill>
                <a:latin typeface="Arial" charset="0"/>
                <a:ea typeface="MS Mincho" charset="0"/>
                <a:cs typeface="Arial" charset="0"/>
              </a:rPr>
              <a:t>チャットの「吹き出し」の色が人によって違うので、誰が話しているのか一目でわかります</a:t>
            </a:r>
            <a:r>
              <a:rPr lang="ja-JP" sz="1200" dirty="0" smtClean="0">
                <a:solidFill>
                  <a:schemeClr val="tx1">
                    <a:lumMod val="60000"/>
                    <a:lumOff val="40000"/>
                  </a:schemeClr>
                </a:solidFill>
                <a:latin typeface="Arial" charset="0"/>
                <a:ea typeface="MS Mincho" charset="0"/>
                <a:cs typeface="Arial" charset="0"/>
              </a:rPr>
              <a:t>。</a:t>
            </a:r>
            <a:endParaRPr lang="ja-JP" sz="1200" dirty="0">
              <a:solidFill>
                <a:schemeClr val="tx1">
                  <a:lumMod val="60000"/>
                  <a:lumOff val="40000"/>
                </a:schemeClr>
              </a:solidFill>
              <a:latin typeface="Arial" charset="0"/>
              <a:ea typeface="MS Mincho" charset="0"/>
              <a:cs typeface="Arial" charset="0"/>
            </a:endParaRPr>
          </a:p>
        </p:txBody>
      </p:sp>
      <p:sp>
        <p:nvSpPr>
          <p:cNvPr id="11" name="Right Arrow 10"/>
          <p:cNvSpPr/>
          <p:nvPr/>
        </p:nvSpPr>
        <p:spPr bwMode="auto">
          <a:xfrm rot="10800000">
            <a:off x="9107087" y="296999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6049" y="1152926"/>
            <a:ext cx="5386989" cy="5336467"/>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314554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p:txBody>
          <a:bodyPr>
            <a:noAutofit/>
          </a:bodyPr>
          <a:lstStyle/>
          <a:p>
            <a:r>
              <a:rPr lang="ja-JP" sz="3000">
                <a:latin typeface="Arial" panose="020B0604020202020204" pitchFamily="34" charset="0"/>
                <a:ea typeface="MS Mincho"/>
                <a:cs typeface="Arial" panose="020B0604020202020204" pitchFamily="34" charset="0"/>
              </a:rPr>
              <a:t>ウェブ版MyLionにおける奉仕</a:t>
            </a:r>
          </a:p>
        </p:txBody>
      </p:sp>
      <p:sp>
        <p:nvSpPr>
          <p:cNvPr id="2" name="Text Placeholder 1"/>
          <p:cNvSpPr>
            <a:spLocks noGrp="1"/>
          </p:cNvSpPr>
          <p:nvPr>
            <p:ph type="body" sz="quarter" idx="12"/>
          </p:nvPr>
        </p:nvSpPr>
        <p:spPr/>
        <p:txBody>
          <a:bodyPr>
            <a:normAutofit fontScale="92500" lnSpcReduction="10000"/>
          </a:bodyPr>
          <a:lstStyle/>
          <a:p>
            <a:r>
              <a:rPr lang="ja-JP" b="1">
                <a:latin typeface="Arial" panose="020B0604020202020204" pitchFamily="34" charset="0"/>
                <a:ea typeface="MS Mincho"/>
                <a:cs typeface="Arial" panose="020B0604020202020204" pitchFamily="34" charset="0"/>
              </a:rPr>
              <a:t>企画し、報告し、お祝いする</a:t>
            </a:r>
          </a:p>
        </p:txBody>
      </p:sp>
    </p:spTree>
    <p:extLst>
      <p:ext uri="{BB962C8B-B14F-4D97-AF65-F5344CB8AC3E}">
        <p14:creationId xmlns:p14="http://schemas.microsoft.com/office/powerpoint/2010/main" val="274397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649" y="323121"/>
            <a:ext cx="11379200" cy="774208"/>
          </a:xfrm>
        </p:spPr>
        <p:txBody>
          <a:bodyPr/>
          <a:lstStyle/>
          <a:p>
            <a:r>
              <a:rPr lang="ja-JP" sz="3200" b="1">
                <a:solidFill>
                  <a:srgbClr val="0A5496"/>
                </a:solidFill>
                <a:latin typeface="Arial" panose="020B0604020202020204" pitchFamily="34" charset="0"/>
                <a:ea typeface="MS Mincho" charset="0"/>
                <a:cs typeface="Arial" panose="020B0604020202020204" pitchFamily="34" charset="0"/>
              </a:rPr>
              <a:t>アクティビティが影響を与える分野を選択</a:t>
            </a:r>
          </a:p>
        </p:txBody>
      </p:sp>
      <p:sp>
        <p:nvSpPr>
          <p:cNvPr id="8" name="TextBox 7"/>
          <p:cNvSpPr txBox="1"/>
          <p:nvPr/>
        </p:nvSpPr>
        <p:spPr>
          <a:xfrm>
            <a:off x="9861265" y="3125913"/>
            <a:ext cx="2049019" cy="2877711"/>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よく学び、</a:t>
            </a:r>
            <a:r>
              <a:rPr lang="en-US" altLang="ja-JP" sz="1600" b="1" dirty="0">
                <a:solidFill>
                  <a:schemeClr val="tx2"/>
                </a:solidFill>
                <a:latin typeface="Arial" charset="0"/>
                <a:ea typeface="MS Mincho" charset="0"/>
                <a:cs typeface="Arial" charset="0"/>
              </a:rPr>
              <a:t/>
            </a:r>
            <a:br>
              <a:rPr lang="en-US" altLang="ja-JP" sz="1600" b="1" dirty="0">
                <a:solidFill>
                  <a:schemeClr val="tx2"/>
                </a:solidFill>
                <a:latin typeface="Arial" charset="0"/>
                <a:ea typeface="MS Mincho" charset="0"/>
                <a:cs typeface="Arial" charset="0"/>
              </a:rPr>
            </a:br>
            <a:r>
              <a:rPr lang="ja-JP" sz="1600" b="1" dirty="0">
                <a:solidFill>
                  <a:schemeClr val="tx2"/>
                </a:solidFill>
                <a:latin typeface="Arial" charset="0"/>
                <a:ea typeface="MS Mincho" charset="0"/>
                <a:cs typeface="Arial" charset="0"/>
              </a:rPr>
              <a:t>よく奉仕する</a:t>
            </a:r>
          </a:p>
          <a:p>
            <a:r>
              <a:rPr lang="ja-JP" sz="1200" dirty="0">
                <a:solidFill>
                  <a:schemeClr val="tx1">
                    <a:lumMod val="60000"/>
                    <a:lumOff val="40000"/>
                  </a:schemeClr>
                </a:solidFill>
                <a:latin typeface="Arial" charset="0"/>
                <a:ea typeface="MS Mincho" charset="0"/>
                <a:cs typeface="Arial" charset="0"/>
              </a:rPr>
              <a:t>MyLionの画面右側にあるパネルには、選択したグローバル重点分野についての詳細情報が表示されます。別の分野をクリックすると、支援リソースの情報やリンクも変わります。グローバル重点分野について読むことによって、新たな奉仕への情熱が産まれることさえあるかもしれません。</a:t>
            </a:r>
          </a:p>
          <a:p>
            <a:endParaRPr lang="en-US" sz="1200" dirty="0">
              <a:solidFill>
                <a:schemeClr val="tx1">
                  <a:lumMod val="60000"/>
                  <a:lumOff val="40000"/>
                </a:schemeClr>
              </a:solidFill>
              <a:latin typeface="Arial" charset="0"/>
              <a:ea typeface="Arial" charset="0"/>
              <a:cs typeface="Arial" charset="0"/>
            </a:endParaRPr>
          </a:p>
        </p:txBody>
      </p:sp>
      <p:sp>
        <p:nvSpPr>
          <p:cNvPr id="13" name="TextBox 12"/>
          <p:cNvSpPr txBox="1"/>
          <p:nvPr/>
        </p:nvSpPr>
        <p:spPr>
          <a:xfrm>
            <a:off x="306572" y="2197738"/>
            <a:ext cx="2049019" cy="1585049"/>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進捗状況を追跡</a:t>
            </a:r>
          </a:p>
          <a:p>
            <a:r>
              <a:rPr lang="ja-JP" sz="1200" dirty="0">
                <a:solidFill>
                  <a:schemeClr val="tx1">
                    <a:lumMod val="60000"/>
                    <a:lumOff val="40000"/>
                  </a:schemeClr>
                </a:solidFill>
                <a:latin typeface="Arial" charset="0"/>
                <a:ea typeface="MS Mincho" charset="0"/>
                <a:cs typeface="Arial" charset="0"/>
              </a:rPr>
              <a:t>MyLionは、奉仕アクティビティの作成における各ステップを誘導します。何を終えたか、次に何をすべきかがいつでも分かりま</a:t>
            </a:r>
            <a:r>
              <a:rPr lang="ja-JP" sz="1200" dirty="0" smtClean="0">
                <a:solidFill>
                  <a:schemeClr val="tx1">
                    <a:lumMod val="60000"/>
                    <a:lumOff val="40000"/>
                  </a:schemeClr>
                </a:solidFill>
                <a:latin typeface="Arial" charset="0"/>
                <a:ea typeface="MS Mincho" charset="0"/>
                <a:cs typeface="Arial" charset="0"/>
              </a:rPr>
              <a:t>す。</a:t>
            </a:r>
            <a:endParaRPr lang="ja-JP" sz="1200" dirty="0">
              <a:solidFill>
                <a:schemeClr val="tx1">
                  <a:lumMod val="60000"/>
                  <a:lumOff val="40000"/>
                </a:schemeClr>
              </a:solidFill>
              <a:latin typeface="Arial" charset="0"/>
              <a:ea typeface="MS Mincho" charset="0"/>
              <a:cs typeface="Arial" charset="0"/>
            </a:endParaRPr>
          </a:p>
        </p:txBody>
      </p:sp>
      <p:sp>
        <p:nvSpPr>
          <p:cNvPr id="16" name="Right Arrow 15"/>
          <p:cNvSpPr/>
          <p:nvPr/>
        </p:nvSpPr>
        <p:spPr bwMode="auto">
          <a:xfrm>
            <a:off x="2355591" y="2296973"/>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7" name="Right Arrow 16"/>
          <p:cNvSpPr/>
          <p:nvPr/>
        </p:nvSpPr>
        <p:spPr bwMode="auto">
          <a:xfrm rot="10800000">
            <a:off x="9331840" y="3295957"/>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1" name="TextBox 10"/>
          <p:cNvSpPr txBox="1"/>
          <p:nvPr/>
        </p:nvSpPr>
        <p:spPr>
          <a:xfrm>
            <a:off x="271283" y="4005240"/>
            <a:ext cx="2049019" cy="1954381"/>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やる気が起きるものを伝える</a:t>
            </a:r>
          </a:p>
          <a:p>
            <a:r>
              <a:rPr lang="ja-JP" sz="1200" dirty="0">
                <a:solidFill>
                  <a:schemeClr val="tx1">
                    <a:lumMod val="60000"/>
                    <a:lumOff val="40000"/>
                  </a:schemeClr>
                </a:solidFill>
                <a:latin typeface="Arial" charset="0"/>
                <a:ea typeface="MS Mincho" charset="0"/>
                <a:cs typeface="Arial" charset="0"/>
              </a:rPr>
              <a:t>アイコンは、グローバル重点分野の中で、奉仕したいものを選ぶために役立ちます。また、「その他」を選択して、その他の地域社会におけるニーズに奉仕することも可能です。</a:t>
            </a:r>
          </a:p>
        </p:txBody>
      </p:sp>
      <p:sp>
        <p:nvSpPr>
          <p:cNvPr id="12" name="Right Arrow 11"/>
          <p:cNvSpPr/>
          <p:nvPr/>
        </p:nvSpPr>
        <p:spPr bwMode="auto">
          <a:xfrm>
            <a:off x="2320302" y="400524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84620" y="1301534"/>
            <a:ext cx="5847616" cy="5416112"/>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392912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1727" y="167673"/>
            <a:ext cx="9508545" cy="774208"/>
          </a:xfrm>
        </p:spPr>
        <p:txBody>
          <a:bodyPr/>
          <a:lstStyle/>
          <a:p>
            <a:r>
              <a:rPr lang="ja-JP" b="1" dirty="0">
                <a:solidFill>
                  <a:srgbClr val="0A5496"/>
                </a:solidFill>
                <a:latin typeface="Arial" panose="020B0604020202020204" pitchFamily="34" charset="0"/>
                <a:ea typeface="MS Mincho" charset="0"/>
                <a:cs typeface="Arial" panose="020B0604020202020204" pitchFamily="34" charset="0"/>
              </a:rPr>
              <a:t>奉仕作成をガイドするため</a:t>
            </a:r>
            <a:r>
              <a:rPr lang="ja-JP" b="1" dirty="0" smtClean="0">
                <a:solidFill>
                  <a:srgbClr val="0A5496"/>
                </a:solidFill>
                <a:latin typeface="Arial" panose="020B0604020202020204" pitchFamily="34" charset="0"/>
                <a:ea typeface="MS Mincho" charset="0"/>
                <a:cs typeface="Arial" panose="020B0604020202020204" pitchFamily="34" charset="0"/>
              </a:rPr>
              <a:t>、ステップ</a:t>
            </a:r>
            <a:r>
              <a:rPr lang="ja-JP" b="1" dirty="0">
                <a:solidFill>
                  <a:srgbClr val="0A5496"/>
                </a:solidFill>
                <a:latin typeface="Arial" panose="020B0604020202020204" pitchFamily="34" charset="0"/>
                <a:ea typeface="MS Mincho" charset="0"/>
                <a:cs typeface="Arial" panose="020B0604020202020204" pitchFamily="34" charset="0"/>
              </a:rPr>
              <a:t>・バイ・ステップ</a:t>
            </a:r>
            <a:r>
              <a:rPr lang="en-US" altLang="ja-JP" b="1" dirty="0">
                <a:solidFill>
                  <a:srgbClr val="0A5496"/>
                </a:solidFill>
                <a:latin typeface="Arial" panose="020B0604020202020204" pitchFamily="34" charset="0"/>
                <a:ea typeface="MS Mincho" charset="0"/>
                <a:cs typeface="Arial" panose="020B0604020202020204" pitchFamily="34" charset="0"/>
              </a:rPr>
              <a:t/>
            </a:r>
            <a:br>
              <a:rPr lang="en-US" altLang="ja-JP" b="1" dirty="0">
                <a:solidFill>
                  <a:srgbClr val="0A5496"/>
                </a:solidFill>
                <a:latin typeface="Arial" panose="020B0604020202020204" pitchFamily="34" charset="0"/>
                <a:ea typeface="MS Mincho" charset="0"/>
                <a:cs typeface="Arial" panose="020B0604020202020204" pitchFamily="34" charset="0"/>
              </a:rPr>
            </a:br>
            <a:r>
              <a:rPr lang="ja-JP" b="1" dirty="0">
                <a:solidFill>
                  <a:srgbClr val="0A5496"/>
                </a:solidFill>
                <a:latin typeface="Arial" panose="020B0604020202020204" pitchFamily="34" charset="0"/>
                <a:ea typeface="MS Mincho" charset="0"/>
                <a:cs typeface="Arial" panose="020B0604020202020204" pitchFamily="34" charset="0"/>
              </a:rPr>
              <a:t>事業プランナーを選択</a:t>
            </a:r>
          </a:p>
        </p:txBody>
      </p:sp>
      <p:sp>
        <p:nvSpPr>
          <p:cNvPr id="8" name="TextBox 7"/>
          <p:cNvSpPr txBox="1"/>
          <p:nvPr/>
        </p:nvSpPr>
        <p:spPr>
          <a:xfrm>
            <a:off x="9865980" y="2449540"/>
            <a:ext cx="2159469" cy="2200602"/>
          </a:xfrm>
          <a:prstGeom prst="rect">
            <a:avLst/>
          </a:prstGeom>
          <a:solidFill>
            <a:schemeClr val="bg1"/>
          </a:solidFill>
        </p:spPr>
        <p:txBody>
          <a:bodyPr wrap="square" rtlCol="0">
            <a:normAutofit lnSpcReduction="10000"/>
          </a:bodyPr>
          <a:lstStyle/>
          <a:p>
            <a:pPr>
              <a:spcAft>
                <a:spcPts val="600"/>
              </a:spcAft>
            </a:pPr>
            <a:r>
              <a:rPr lang="ja-JP" sz="1600" b="1" dirty="0">
                <a:solidFill>
                  <a:schemeClr val="tx2"/>
                </a:solidFill>
                <a:latin typeface="Arial" charset="0"/>
                <a:ea typeface="MS Mincho" charset="0"/>
                <a:cs typeface="Arial" charset="0"/>
              </a:rPr>
              <a:t>選ぶべきプランナーを選ぶのに役立つ概説</a:t>
            </a:r>
          </a:p>
          <a:p>
            <a:r>
              <a:rPr lang="ja-JP" sz="1200" dirty="0">
                <a:solidFill>
                  <a:schemeClr val="tx1">
                    <a:lumMod val="60000"/>
                    <a:lumOff val="40000"/>
                  </a:schemeClr>
                </a:solidFill>
                <a:latin typeface="Arial" charset="0"/>
                <a:ea typeface="MS Mincho" charset="0"/>
                <a:cs typeface="Arial" charset="0"/>
              </a:rPr>
              <a:t>MyLionの右側にあるパネルが切り替わり、選択した奉仕アクティビティの詳細情報を表示しています。リンク先をクリックして、所属クラブはどのアクティビティに関心があるのか見てみましょう！ </a:t>
            </a:r>
          </a:p>
        </p:txBody>
      </p:sp>
      <p:sp>
        <p:nvSpPr>
          <p:cNvPr id="13" name="TextBox 12"/>
          <p:cNvSpPr txBox="1"/>
          <p:nvPr/>
        </p:nvSpPr>
        <p:spPr>
          <a:xfrm>
            <a:off x="254966" y="2234096"/>
            <a:ext cx="2049019" cy="2631490"/>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奉仕事業プランナーで刺激を受け、企画を行う</a:t>
            </a:r>
          </a:p>
          <a:p>
            <a:r>
              <a:rPr lang="ja-JP" sz="1200" dirty="0">
                <a:solidFill>
                  <a:schemeClr val="tx1">
                    <a:lumMod val="60000"/>
                    <a:lumOff val="40000"/>
                  </a:schemeClr>
                </a:solidFill>
                <a:latin typeface="Arial" charset="0"/>
                <a:ea typeface="MS Mincho" charset="0"/>
                <a:cs typeface="Arial" charset="0"/>
              </a:rPr>
              <a:t>さまざまな人気の奉仕アクティビティの中から選ぶか、「その他」で独自のものを作成しましょう。タイトルのついたアクティビティは、それぞれ奉仕事業プランナーか、企画のためのステップ・バイ・ステップ・ガイドにあるものです。</a:t>
            </a:r>
          </a:p>
        </p:txBody>
      </p:sp>
      <p:sp>
        <p:nvSpPr>
          <p:cNvPr id="16" name="Right Arrow 15"/>
          <p:cNvSpPr/>
          <p:nvPr/>
        </p:nvSpPr>
        <p:spPr bwMode="auto">
          <a:xfrm>
            <a:off x="2303985" y="2490515"/>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7" name="Right Arrow 16"/>
          <p:cNvSpPr/>
          <p:nvPr/>
        </p:nvSpPr>
        <p:spPr bwMode="auto">
          <a:xfrm rot="10800000">
            <a:off x="9325068" y="2758444"/>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TextBox 14"/>
          <p:cNvSpPr txBox="1"/>
          <p:nvPr/>
        </p:nvSpPr>
        <p:spPr>
          <a:xfrm>
            <a:off x="9865980" y="5289944"/>
            <a:ext cx="2159469" cy="1400383"/>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ダウンロードして共有</a:t>
            </a:r>
          </a:p>
          <a:p>
            <a:r>
              <a:rPr lang="ja-JP" sz="1200" dirty="0">
                <a:solidFill>
                  <a:schemeClr val="tx1">
                    <a:lumMod val="60000"/>
                    <a:lumOff val="40000"/>
                  </a:schemeClr>
                </a:solidFill>
                <a:latin typeface="Arial" charset="0"/>
                <a:ea typeface="MS Mincho" charset="0"/>
                <a:cs typeface="Arial" charset="0"/>
              </a:rPr>
              <a:t>奉仕事業プランナーの完全版をダウンロードして、次のクラブ例会に持って行き、企画を始めましょう。</a:t>
            </a:r>
          </a:p>
        </p:txBody>
      </p:sp>
      <p:sp>
        <p:nvSpPr>
          <p:cNvPr id="18" name="Right Arrow 17"/>
          <p:cNvSpPr/>
          <p:nvPr/>
        </p:nvSpPr>
        <p:spPr bwMode="auto">
          <a:xfrm rot="10800000">
            <a:off x="9325068" y="559909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69727" y="933651"/>
            <a:ext cx="6030511" cy="5756676"/>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337361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3200" b="1">
                <a:solidFill>
                  <a:srgbClr val="0A5496"/>
                </a:solidFill>
                <a:latin typeface="Arial" panose="020B0604020202020204" pitchFamily="34" charset="0"/>
                <a:ea typeface="MS Mincho" charset="0"/>
                <a:cs typeface="Arial" panose="020B0604020202020204" pitchFamily="34" charset="0"/>
              </a:rPr>
              <a:t>アクティビティの詳細</a:t>
            </a:r>
          </a:p>
        </p:txBody>
      </p:sp>
      <p:sp>
        <p:nvSpPr>
          <p:cNvPr id="13" name="TextBox 12"/>
          <p:cNvSpPr txBox="1"/>
          <p:nvPr/>
        </p:nvSpPr>
        <p:spPr>
          <a:xfrm>
            <a:off x="254687" y="2625924"/>
            <a:ext cx="2049019" cy="1954381"/>
          </a:xfrm>
          <a:prstGeom prst="rect">
            <a:avLst/>
          </a:prstGeom>
          <a:solidFill>
            <a:schemeClr val="bg1"/>
          </a:solidFill>
        </p:spPr>
        <p:txBody>
          <a:bodyPr wrap="square" rtlCol="0">
            <a:spAutoFit/>
          </a:bodyPr>
          <a:lstStyle/>
          <a:p>
            <a:pPr>
              <a:spcAft>
                <a:spcPts val="600"/>
              </a:spcAft>
            </a:pPr>
            <a:r>
              <a:rPr lang="ja-JP" sz="1600" b="1">
                <a:solidFill>
                  <a:schemeClr val="tx2"/>
                </a:solidFill>
                <a:latin typeface="Arial" charset="0"/>
                <a:ea typeface="MS Mincho" charset="0"/>
                <a:cs typeface="Arial" charset="0"/>
              </a:rPr>
              <a:t>奉仕のストーリーを語る</a:t>
            </a:r>
          </a:p>
          <a:p>
            <a:r>
              <a:rPr lang="ja-JP" sz="1200">
                <a:solidFill>
                  <a:schemeClr val="tx1">
                    <a:lumMod val="60000"/>
                    <a:lumOff val="40000"/>
                  </a:schemeClr>
                </a:solidFill>
                <a:latin typeface="Arial" charset="0"/>
                <a:ea typeface="MS Mincho" charset="0"/>
                <a:cs typeface="Arial" charset="0"/>
              </a:rPr>
              <a:t>アクティビティの詳細セクションで、奉仕アクティビティについての情報を詳しくシェアしましょう。画像をアップロードして、クラブの計画や成果を示してください。</a:t>
            </a:r>
          </a:p>
        </p:txBody>
      </p:sp>
      <p:sp>
        <p:nvSpPr>
          <p:cNvPr id="16" name="Right Arrow 15"/>
          <p:cNvSpPr/>
          <p:nvPr/>
        </p:nvSpPr>
        <p:spPr bwMode="auto">
          <a:xfrm>
            <a:off x="2306629" y="2896212"/>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TextBox 14"/>
          <p:cNvSpPr txBox="1"/>
          <p:nvPr/>
        </p:nvSpPr>
        <p:spPr>
          <a:xfrm>
            <a:off x="9888294" y="2943461"/>
            <a:ext cx="2049019" cy="1585049"/>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必要なときに</a:t>
            </a:r>
            <a:r>
              <a:rPr lang="en-US" altLang="ja-JP" sz="1600" b="1" dirty="0">
                <a:solidFill>
                  <a:schemeClr val="tx2"/>
                </a:solidFill>
                <a:latin typeface="Arial" charset="0"/>
                <a:ea typeface="MS Mincho" charset="0"/>
                <a:cs typeface="Arial" charset="0"/>
              </a:rPr>
              <a:t/>
            </a:r>
            <a:br>
              <a:rPr lang="en-US" altLang="ja-JP" sz="1600" b="1" dirty="0">
                <a:solidFill>
                  <a:schemeClr val="tx2"/>
                </a:solidFill>
                <a:latin typeface="Arial" charset="0"/>
                <a:ea typeface="MS Mincho" charset="0"/>
                <a:cs typeface="Arial" charset="0"/>
              </a:rPr>
            </a:br>
            <a:r>
              <a:rPr lang="ja-JP" sz="1600" b="1" dirty="0">
                <a:solidFill>
                  <a:schemeClr val="tx2"/>
                </a:solidFill>
                <a:latin typeface="Arial" charset="0"/>
                <a:ea typeface="MS Mincho" charset="0"/>
                <a:cs typeface="Arial" charset="0"/>
              </a:rPr>
              <a:t>いつでも詳細を確認</a:t>
            </a:r>
          </a:p>
          <a:p>
            <a:r>
              <a:rPr lang="ja-JP" sz="1200" dirty="0">
                <a:solidFill>
                  <a:schemeClr val="tx1">
                    <a:lumMod val="60000"/>
                    <a:lumOff val="40000"/>
                  </a:schemeClr>
                </a:solidFill>
                <a:latin typeface="Arial" charset="0"/>
                <a:ea typeface="MS Mincho" charset="0"/>
                <a:cs typeface="Arial" charset="0"/>
              </a:rPr>
              <a:t>タイトルの付いたアクティビティを選択すると、アクティビティの詳細と奉仕事業プランナーが横のパネルに再び表示されます。</a:t>
            </a:r>
          </a:p>
        </p:txBody>
      </p:sp>
      <p:sp>
        <p:nvSpPr>
          <p:cNvPr id="18" name="Right Arrow 17"/>
          <p:cNvSpPr/>
          <p:nvPr/>
        </p:nvSpPr>
        <p:spPr bwMode="auto">
          <a:xfrm rot="10800000">
            <a:off x="9347382" y="3138687"/>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1" name="TextBox 10"/>
          <p:cNvSpPr txBox="1"/>
          <p:nvPr/>
        </p:nvSpPr>
        <p:spPr>
          <a:xfrm>
            <a:off x="259309" y="4830273"/>
            <a:ext cx="2049019" cy="1769715"/>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プライバシー設定を調整</a:t>
            </a:r>
          </a:p>
          <a:p>
            <a:r>
              <a:rPr lang="ja-JP" sz="1200" dirty="0">
                <a:solidFill>
                  <a:schemeClr val="tx1">
                    <a:lumMod val="60000"/>
                    <a:lumOff val="40000"/>
                  </a:schemeClr>
                </a:solidFill>
                <a:latin typeface="Arial" charset="0"/>
                <a:ea typeface="MS Mincho" charset="0"/>
                <a:cs typeface="Arial" charset="0"/>
              </a:rPr>
              <a:t>私たちは皆さんのプライバシーとセキュリティを守ります。MyLionでは、あなたのアクティビティを表示できる人や参加できる人を完全にコントロールできます。 </a:t>
            </a:r>
          </a:p>
        </p:txBody>
      </p:sp>
      <p:sp>
        <p:nvSpPr>
          <p:cNvPr id="12" name="Right Arrow 11"/>
          <p:cNvSpPr/>
          <p:nvPr/>
        </p:nvSpPr>
        <p:spPr bwMode="auto">
          <a:xfrm>
            <a:off x="2311251" y="5012754"/>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46212" y="1453415"/>
            <a:ext cx="5899576" cy="5218588"/>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239278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326" y="134432"/>
            <a:ext cx="11379200" cy="774208"/>
          </a:xfrm>
        </p:spPr>
        <p:txBody>
          <a:bodyPr/>
          <a:lstStyle/>
          <a:p>
            <a:r>
              <a:rPr lang="ja-JP" sz="3200" b="1" dirty="0">
                <a:solidFill>
                  <a:srgbClr val="0A5496"/>
                </a:solidFill>
                <a:latin typeface="Arial" panose="020B0604020202020204" pitchFamily="34" charset="0"/>
                <a:ea typeface="MS Mincho" charset="0"/>
                <a:cs typeface="Arial" panose="020B0604020202020204" pitchFamily="34" charset="0"/>
              </a:rPr>
              <a:t>人々を奉仕アクティビティに招待 </a:t>
            </a:r>
          </a:p>
        </p:txBody>
      </p:sp>
      <p:sp>
        <p:nvSpPr>
          <p:cNvPr id="13" name="TextBox 12"/>
          <p:cNvSpPr txBox="1"/>
          <p:nvPr/>
        </p:nvSpPr>
        <p:spPr>
          <a:xfrm>
            <a:off x="372750" y="2712689"/>
            <a:ext cx="2049019" cy="2139047"/>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あらゆるレベルで</a:t>
            </a:r>
            <a:r>
              <a:rPr lang="en-US" altLang="ja-JP" sz="1600" b="1" dirty="0">
                <a:solidFill>
                  <a:schemeClr val="tx2"/>
                </a:solidFill>
                <a:latin typeface="Arial" charset="0"/>
                <a:ea typeface="MS Mincho" charset="0"/>
                <a:cs typeface="Arial" charset="0"/>
              </a:rPr>
              <a:t/>
            </a:r>
            <a:br>
              <a:rPr lang="en-US" altLang="ja-JP" sz="1600" b="1" dirty="0">
                <a:solidFill>
                  <a:schemeClr val="tx2"/>
                </a:solidFill>
                <a:latin typeface="Arial" charset="0"/>
                <a:ea typeface="MS Mincho" charset="0"/>
                <a:cs typeface="Arial" charset="0"/>
              </a:rPr>
            </a:br>
            <a:r>
              <a:rPr lang="ja-JP" sz="1600" b="1" dirty="0">
                <a:solidFill>
                  <a:schemeClr val="tx2"/>
                </a:solidFill>
                <a:latin typeface="Arial" charset="0"/>
                <a:ea typeface="MS Mincho" charset="0"/>
                <a:cs typeface="Arial" charset="0"/>
              </a:rPr>
              <a:t>検索・招待</a:t>
            </a:r>
          </a:p>
          <a:p>
            <a:r>
              <a:rPr lang="ja-JP" sz="1200" dirty="0">
                <a:solidFill>
                  <a:schemeClr val="tx1">
                    <a:lumMod val="60000"/>
                    <a:lumOff val="40000"/>
                  </a:schemeClr>
                </a:solidFill>
                <a:latin typeface="Arial" charset="0"/>
                <a:ea typeface="MS Mincho" charset="0"/>
                <a:cs typeface="Arial" charset="0"/>
              </a:rPr>
              <a:t>あなたの奉仕アクティビティに他の人を招待して、奉仕アクティビティを成功させましょう！クラブの欄から選択して、地区のクラブ全体を招待することも、個人を検索することもできます。 </a:t>
            </a:r>
          </a:p>
        </p:txBody>
      </p:sp>
      <p:sp>
        <p:nvSpPr>
          <p:cNvPr id="16" name="Right Arrow 15"/>
          <p:cNvSpPr/>
          <p:nvPr/>
        </p:nvSpPr>
        <p:spPr bwMode="auto">
          <a:xfrm>
            <a:off x="2421769" y="2937274"/>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TextBox 14"/>
          <p:cNvSpPr txBox="1"/>
          <p:nvPr/>
        </p:nvSpPr>
        <p:spPr>
          <a:xfrm>
            <a:off x="9876991" y="2718037"/>
            <a:ext cx="2049019" cy="1215717"/>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招待者を</a:t>
            </a:r>
            <a:r>
              <a:rPr lang="en-US" altLang="ja-JP" sz="1600" b="1" dirty="0">
                <a:solidFill>
                  <a:schemeClr val="tx2"/>
                </a:solidFill>
                <a:latin typeface="Arial" charset="0"/>
                <a:ea typeface="MS Mincho" charset="0"/>
                <a:cs typeface="Arial" charset="0"/>
              </a:rPr>
              <a:t/>
            </a:r>
            <a:br>
              <a:rPr lang="en-US" altLang="ja-JP" sz="1600" b="1" dirty="0">
                <a:solidFill>
                  <a:schemeClr val="tx2"/>
                </a:solidFill>
                <a:latin typeface="Arial" charset="0"/>
                <a:ea typeface="MS Mincho" charset="0"/>
                <a:cs typeface="Arial" charset="0"/>
              </a:rPr>
            </a:br>
            <a:r>
              <a:rPr lang="ja-JP" sz="1600" b="1" dirty="0">
                <a:solidFill>
                  <a:schemeClr val="tx2"/>
                </a:solidFill>
                <a:latin typeface="Arial" charset="0"/>
                <a:ea typeface="MS Mincho" charset="0"/>
                <a:cs typeface="Arial" charset="0"/>
              </a:rPr>
              <a:t>数クリックで管理</a:t>
            </a:r>
          </a:p>
          <a:p>
            <a:r>
              <a:rPr lang="ja-JP" sz="1200" dirty="0">
                <a:solidFill>
                  <a:schemeClr val="tx1">
                    <a:lumMod val="60000"/>
                    <a:lumOff val="40000"/>
                  </a:schemeClr>
                </a:solidFill>
                <a:latin typeface="Arial" charset="0"/>
                <a:ea typeface="MS Mincho" charset="0"/>
                <a:cs typeface="Arial" charset="0"/>
              </a:rPr>
              <a:t>アクティビティを作成する際、右側の欄で招待者を追加や削除できます。</a:t>
            </a:r>
          </a:p>
        </p:txBody>
      </p:sp>
      <p:sp>
        <p:nvSpPr>
          <p:cNvPr id="18" name="Right Arrow 17"/>
          <p:cNvSpPr/>
          <p:nvPr/>
        </p:nvSpPr>
        <p:spPr bwMode="auto">
          <a:xfrm rot="10800000">
            <a:off x="9336079" y="285389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16105" y="1065968"/>
            <a:ext cx="5731642" cy="5657600"/>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204945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3200" b="1">
                <a:solidFill>
                  <a:srgbClr val="0A5496"/>
                </a:solidFill>
                <a:latin typeface="Arial" panose="020B0604020202020204" pitchFamily="34" charset="0"/>
                <a:ea typeface="MS Mincho" charset="0"/>
                <a:cs typeface="Arial" panose="020B0604020202020204" pitchFamily="34" charset="0"/>
              </a:rPr>
              <a:t>プレビュー</a:t>
            </a:r>
          </a:p>
        </p:txBody>
      </p:sp>
      <p:sp>
        <p:nvSpPr>
          <p:cNvPr id="13" name="TextBox 12"/>
          <p:cNvSpPr txBox="1"/>
          <p:nvPr/>
        </p:nvSpPr>
        <p:spPr>
          <a:xfrm>
            <a:off x="712218" y="2402324"/>
            <a:ext cx="2049019" cy="2323713"/>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素晴らしい計画に</a:t>
            </a:r>
            <a:r>
              <a:rPr lang="en-US" altLang="ja-JP" sz="1600" b="1" dirty="0">
                <a:solidFill>
                  <a:schemeClr val="tx2"/>
                </a:solidFill>
                <a:latin typeface="Arial" charset="0"/>
                <a:ea typeface="MS Mincho" charset="0"/>
                <a:cs typeface="Arial" charset="0"/>
              </a:rPr>
              <a:t/>
            </a:r>
            <a:br>
              <a:rPr lang="en-US" altLang="ja-JP" sz="1600" b="1" dirty="0">
                <a:solidFill>
                  <a:schemeClr val="tx2"/>
                </a:solidFill>
                <a:latin typeface="Arial" charset="0"/>
                <a:ea typeface="MS Mincho" charset="0"/>
                <a:cs typeface="Arial" charset="0"/>
              </a:rPr>
            </a:br>
            <a:r>
              <a:rPr lang="ja-JP" sz="1600" b="1" dirty="0">
                <a:solidFill>
                  <a:schemeClr val="tx2"/>
                </a:solidFill>
                <a:latin typeface="Arial" charset="0"/>
                <a:ea typeface="MS Mincho" charset="0"/>
                <a:cs typeface="Arial" charset="0"/>
              </a:rPr>
              <a:t>見えますね！</a:t>
            </a:r>
          </a:p>
          <a:p>
            <a:r>
              <a:rPr lang="ja-JP" sz="1200" dirty="0">
                <a:solidFill>
                  <a:schemeClr val="tx1">
                    <a:lumMod val="60000"/>
                    <a:lumOff val="40000"/>
                  </a:schemeClr>
                </a:solidFill>
                <a:latin typeface="Arial" charset="0"/>
                <a:ea typeface="MS Mincho" charset="0"/>
                <a:cs typeface="Arial" charset="0"/>
              </a:rPr>
              <a:t>すっきりとしたデザインで表示される事業計画が、近日中に生まれる奉仕のストーリーを伝えています。誰が、何を、いつ、どこで、なぜ行うのか、といった内容が、一つのページに分かりやすくまとまっているのです。</a:t>
            </a:r>
          </a:p>
        </p:txBody>
      </p:sp>
      <p:sp>
        <p:nvSpPr>
          <p:cNvPr id="16" name="Right Arrow 15"/>
          <p:cNvSpPr/>
          <p:nvPr/>
        </p:nvSpPr>
        <p:spPr bwMode="auto">
          <a:xfrm>
            <a:off x="2761237" y="2666555"/>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TextBox 14"/>
          <p:cNvSpPr txBox="1"/>
          <p:nvPr/>
        </p:nvSpPr>
        <p:spPr>
          <a:xfrm>
            <a:off x="9478310" y="3942408"/>
            <a:ext cx="2049019" cy="2754600"/>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アクティビティは計画済み（そして報告まであと少し！）</a:t>
            </a:r>
          </a:p>
          <a:p>
            <a:r>
              <a:rPr lang="ja-JP" sz="1200" dirty="0">
                <a:solidFill>
                  <a:schemeClr val="tx1">
                    <a:lumMod val="60000"/>
                    <a:lumOff val="40000"/>
                  </a:schemeClr>
                </a:solidFill>
                <a:latin typeface="Arial" charset="0"/>
                <a:ea typeface="MS Mincho" charset="0"/>
                <a:cs typeface="Arial" charset="0"/>
              </a:rPr>
              <a:t>計画に問題がなければ「公開」をクリックして、招待者やその他のライオンズとレオに、近日開催の奉仕をシェアしましょう。おめでとうございます。ここまでの操作で、今後のアクティビティ報告に必要な作業もほとんど終わっているのです！</a:t>
            </a:r>
          </a:p>
        </p:txBody>
      </p:sp>
      <p:sp>
        <p:nvSpPr>
          <p:cNvPr id="18" name="Right Arrow 17"/>
          <p:cNvSpPr/>
          <p:nvPr/>
        </p:nvSpPr>
        <p:spPr bwMode="auto">
          <a:xfrm rot="10800000">
            <a:off x="8937398" y="6346505"/>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TextBox 9"/>
          <p:cNvSpPr txBox="1"/>
          <p:nvPr/>
        </p:nvSpPr>
        <p:spPr>
          <a:xfrm>
            <a:off x="712218" y="5319708"/>
            <a:ext cx="2049019" cy="1338828"/>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内容の追加や編集</a:t>
            </a:r>
          </a:p>
          <a:p>
            <a:r>
              <a:rPr lang="ja-JP" sz="1200" dirty="0">
                <a:solidFill>
                  <a:schemeClr val="tx1">
                    <a:lumMod val="60000"/>
                    <a:lumOff val="40000"/>
                  </a:schemeClr>
                </a:solidFill>
                <a:latin typeface="Arial" charset="0"/>
                <a:ea typeface="MS Mincho" charset="0"/>
                <a:cs typeface="Arial" charset="0"/>
              </a:rPr>
              <a:t>招待リスト（やその他追加内容）について分からなくてもかまいません。画面を戻れば変更できます。</a:t>
            </a:r>
          </a:p>
        </p:txBody>
      </p:sp>
      <p:sp>
        <p:nvSpPr>
          <p:cNvPr id="11" name="Right Arrow 10"/>
          <p:cNvSpPr/>
          <p:nvPr/>
        </p:nvSpPr>
        <p:spPr bwMode="auto">
          <a:xfrm>
            <a:off x="2761237" y="5726274"/>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5829" y="1165635"/>
            <a:ext cx="4958782" cy="5531373"/>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307387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3200" b="1">
                <a:solidFill>
                  <a:srgbClr val="0A5496"/>
                </a:solidFill>
                <a:latin typeface="Arial" panose="020B0604020202020204" pitchFamily="34" charset="0"/>
                <a:ea typeface="MS Mincho" charset="0"/>
                <a:cs typeface="Arial" panose="020B0604020202020204" pitchFamily="34" charset="0"/>
              </a:rPr>
              <a:t>報告（役員用）</a:t>
            </a:r>
          </a:p>
        </p:txBody>
      </p:sp>
      <p:sp>
        <p:nvSpPr>
          <p:cNvPr id="13" name="TextBox 12"/>
          <p:cNvSpPr txBox="1"/>
          <p:nvPr/>
        </p:nvSpPr>
        <p:spPr>
          <a:xfrm>
            <a:off x="370290" y="2563752"/>
            <a:ext cx="2049019" cy="1954381"/>
          </a:xfrm>
          <a:prstGeom prst="rect">
            <a:avLst/>
          </a:prstGeom>
          <a:solidFill>
            <a:schemeClr val="bg1"/>
          </a:solidFill>
        </p:spPr>
        <p:txBody>
          <a:bodyPr wrap="square" rtlCol="0">
            <a:spAutoFit/>
          </a:bodyPr>
          <a:lstStyle/>
          <a:p>
            <a:pPr>
              <a:spcAft>
                <a:spcPts val="600"/>
              </a:spcAft>
            </a:pPr>
            <a:r>
              <a:rPr lang="ja-JP" sz="1600" b="1">
                <a:solidFill>
                  <a:srgbClr val="002F87"/>
                </a:solidFill>
                <a:latin typeface="Arial" charset="0"/>
                <a:ea typeface="MS Mincho" charset="0"/>
                <a:cs typeface="Arial" charset="0"/>
              </a:rPr>
              <a:t>インパクトを祝おう</a:t>
            </a:r>
          </a:p>
          <a:p>
            <a:r>
              <a:rPr lang="ja-JP" sz="1200">
                <a:solidFill>
                  <a:srgbClr val="33373B">
                    <a:lumMod val="60000"/>
                    <a:lumOff val="40000"/>
                  </a:srgbClr>
                </a:solidFill>
                <a:latin typeface="Arial" charset="0"/>
                <a:ea typeface="MS Mincho" charset="0"/>
                <a:cs typeface="Arial" charset="0"/>
              </a:rPr>
              <a:t>奉仕の報告は、地域社会におけるインパクトを祝う方法の一つです。皆さんの奉仕アクティビティが、いかに地域社会に貢献したかを、測定できる方法でシェアしましょう。</a:t>
            </a:r>
          </a:p>
        </p:txBody>
      </p:sp>
      <p:sp>
        <p:nvSpPr>
          <p:cNvPr id="16" name="Right Arrow 15"/>
          <p:cNvSpPr/>
          <p:nvPr/>
        </p:nvSpPr>
        <p:spPr bwMode="auto">
          <a:xfrm>
            <a:off x="2419066" y="286508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sp>
        <p:nvSpPr>
          <p:cNvPr id="10" name="TextBox 9"/>
          <p:cNvSpPr txBox="1"/>
          <p:nvPr/>
        </p:nvSpPr>
        <p:spPr>
          <a:xfrm>
            <a:off x="370047" y="4668136"/>
            <a:ext cx="2049019" cy="1954381"/>
          </a:xfrm>
          <a:prstGeom prst="rect">
            <a:avLst/>
          </a:prstGeom>
          <a:solidFill>
            <a:schemeClr val="bg1"/>
          </a:solidFill>
        </p:spPr>
        <p:txBody>
          <a:bodyPr wrap="square" rtlCol="0">
            <a:spAutoFit/>
          </a:bodyPr>
          <a:lstStyle/>
          <a:p>
            <a:pPr>
              <a:spcAft>
                <a:spcPts val="600"/>
              </a:spcAft>
            </a:pPr>
            <a:r>
              <a:rPr lang="ja-JP" altLang="en-US" sz="1600" b="1" dirty="0">
                <a:solidFill>
                  <a:srgbClr val="002F87"/>
                </a:solidFill>
                <a:latin typeface="Arial" charset="0"/>
                <a:ea typeface="MS Mincho" charset="0"/>
                <a:cs typeface="Arial" charset="0"/>
              </a:rPr>
              <a:t>数字</a:t>
            </a:r>
            <a:r>
              <a:rPr lang="ja-JP" sz="1600" b="1" dirty="0" smtClean="0">
                <a:solidFill>
                  <a:srgbClr val="002F87"/>
                </a:solidFill>
                <a:latin typeface="Arial" charset="0"/>
                <a:ea typeface="MS Mincho" charset="0"/>
                <a:cs typeface="Arial" charset="0"/>
              </a:rPr>
              <a:t>の</a:t>
            </a:r>
            <a:r>
              <a:rPr lang="ja-JP" sz="1600" b="1" dirty="0">
                <a:solidFill>
                  <a:srgbClr val="002F87"/>
                </a:solidFill>
                <a:latin typeface="Arial" charset="0"/>
                <a:ea typeface="MS Mincho" charset="0"/>
                <a:cs typeface="Arial" charset="0"/>
              </a:rPr>
              <a:t>背後にある</a:t>
            </a:r>
            <a:r>
              <a:rPr lang="en-US" altLang="ja-JP" sz="1600" b="1" dirty="0">
                <a:solidFill>
                  <a:srgbClr val="002F87"/>
                </a:solidFill>
                <a:latin typeface="Arial" charset="0"/>
                <a:ea typeface="MS Mincho" charset="0"/>
                <a:cs typeface="Arial" charset="0"/>
              </a:rPr>
              <a:t/>
            </a:r>
            <a:br>
              <a:rPr lang="en-US" altLang="ja-JP" sz="1600" b="1" dirty="0">
                <a:solidFill>
                  <a:srgbClr val="002F87"/>
                </a:solidFill>
                <a:latin typeface="Arial" charset="0"/>
                <a:ea typeface="MS Mincho" charset="0"/>
                <a:cs typeface="Arial" charset="0"/>
              </a:rPr>
            </a:br>
            <a:r>
              <a:rPr lang="ja-JP" sz="1600" b="1" dirty="0">
                <a:solidFill>
                  <a:srgbClr val="002F87"/>
                </a:solidFill>
                <a:latin typeface="Arial" charset="0"/>
                <a:ea typeface="MS Mincho" charset="0"/>
                <a:cs typeface="Arial" charset="0"/>
              </a:rPr>
              <a:t>ストーリーをシェア</a:t>
            </a:r>
          </a:p>
          <a:p>
            <a:r>
              <a:rPr lang="ja-JP" sz="1200" dirty="0">
                <a:solidFill>
                  <a:srgbClr val="33373B">
                    <a:lumMod val="60000"/>
                    <a:lumOff val="40000"/>
                  </a:srgbClr>
                </a:solidFill>
                <a:latin typeface="Arial" charset="0"/>
                <a:ea typeface="MS Mincho" charset="0"/>
                <a:cs typeface="Arial" charset="0"/>
              </a:rPr>
              <a:t>「地域における成果」の欄では、生活にインパクトを与えた内容や度合いについて詳しく説明するために役立ちます。皆さんの、思いやりのストーリーを語りましょう。 </a:t>
            </a:r>
          </a:p>
        </p:txBody>
      </p:sp>
      <p:sp>
        <p:nvSpPr>
          <p:cNvPr id="11" name="Right Arrow 10"/>
          <p:cNvSpPr/>
          <p:nvPr/>
        </p:nvSpPr>
        <p:spPr bwMode="auto">
          <a:xfrm>
            <a:off x="2419066" y="5556877"/>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425" y="1347536"/>
            <a:ext cx="6120242" cy="5422914"/>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376535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bwMode="auto">
          <a:xfrm>
            <a:off x="2306997" y="459133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sp>
        <p:nvSpPr>
          <p:cNvPr id="16" name="Right Arrow 15"/>
          <p:cNvSpPr/>
          <p:nvPr/>
        </p:nvSpPr>
        <p:spPr bwMode="auto">
          <a:xfrm>
            <a:off x="2312828" y="2612487"/>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sp>
        <p:nvSpPr>
          <p:cNvPr id="4" name="Title 3"/>
          <p:cNvSpPr>
            <a:spLocks noGrp="1"/>
          </p:cNvSpPr>
          <p:nvPr>
            <p:ph type="title"/>
          </p:nvPr>
        </p:nvSpPr>
        <p:spPr/>
        <p:txBody>
          <a:bodyPr/>
          <a:lstStyle/>
          <a:p>
            <a:r>
              <a:rPr lang="ja-JP" sz="3200" b="1">
                <a:solidFill>
                  <a:srgbClr val="0A5496"/>
                </a:solidFill>
                <a:latin typeface="Arial" panose="020B0604020202020204" pitchFamily="34" charset="0"/>
                <a:ea typeface="MS Mincho" charset="0"/>
                <a:cs typeface="Arial" panose="020B0604020202020204" pitchFamily="34" charset="0"/>
              </a:rPr>
              <a:t>祝う：指標ダッシュボードでインパクトを調べる</a:t>
            </a:r>
          </a:p>
        </p:txBody>
      </p:sp>
      <p:sp>
        <p:nvSpPr>
          <p:cNvPr id="13" name="TextBox 12"/>
          <p:cNvSpPr txBox="1"/>
          <p:nvPr/>
        </p:nvSpPr>
        <p:spPr>
          <a:xfrm>
            <a:off x="383796" y="2420189"/>
            <a:ext cx="2049019" cy="1400383"/>
          </a:xfrm>
          <a:prstGeom prst="rect">
            <a:avLst/>
          </a:prstGeom>
          <a:solidFill>
            <a:schemeClr val="bg1"/>
          </a:solidFill>
        </p:spPr>
        <p:txBody>
          <a:bodyPr wrap="square" rtlCol="0">
            <a:spAutoFit/>
          </a:bodyPr>
          <a:lstStyle/>
          <a:p>
            <a:pPr>
              <a:spcAft>
                <a:spcPts val="600"/>
              </a:spcAft>
            </a:pPr>
            <a:r>
              <a:rPr lang="ja-JP" sz="1600" b="1" dirty="0">
                <a:solidFill>
                  <a:srgbClr val="002F87"/>
                </a:solidFill>
                <a:latin typeface="Arial" charset="0"/>
                <a:ea typeface="MS Mincho" charset="0"/>
                <a:cs typeface="Arial" charset="0"/>
              </a:rPr>
              <a:t>奉仕の概略</a:t>
            </a:r>
          </a:p>
          <a:p>
            <a:r>
              <a:rPr lang="ja-JP" sz="1200" dirty="0">
                <a:solidFill>
                  <a:srgbClr val="33373B">
                    <a:lumMod val="60000"/>
                    <a:lumOff val="40000"/>
                  </a:srgbClr>
                </a:solidFill>
                <a:latin typeface="Arial" charset="0"/>
                <a:ea typeface="MS Mincho" charset="0"/>
                <a:cs typeface="Arial" charset="0"/>
              </a:rPr>
              <a:t>私たちの主な奉仕の指標が簡単に確認できるよう、指標ダッシュボードにわかりやすく表示されています。</a:t>
            </a:r>
          </a:p>
        </p:txBody>
      </p:sp>
      <p:sp>
        <p:nvSpPr>
          <p:cNvPr id="15" name="TextBox 14"/>
          <p:cNvSpPr txBox="1"/>
          <p:nvPr/>
        </p:nvSpPr>
        <p:spPr>
          <a:xfrm>
            <a:off x="9609705" y="1442998"/>
            <a:ext cx="2049019" cy="1954381"/>
          </a:xfrm>
          <a:prstGeom prst="rect">
            <a:avLst/>
          </a:prstGeom>
          <a:solidFill>
            <a:schemeClr val="bg1"/>
          </a:solidFill>
        </p:spPr>
        <p:txBody>
          <a:bodyPr wrap="square" rtlCol="0">
            <a:spAutoFit/>
          </a:bodyPr>
          <a:lstStyle/>
          <a:p>
            <a:pPr>
              <a:spcAft>
                <a:spcPts val="600"/>
              </a:spcAft>
            </a:pPr>
            <a:r>
              <a:rPr lang="ja-JP" sz="1600" b="1" dirty="0">
                <a:solidFill>
                  <a:srgbClr val="002F87"/>
                </a:solidFill>
                <a:latin typeface="Arial" charset="0"/>
                <a:ea typeface="MS Mincho" charset="0"/>
                <a:cs typeface="Arial" charset="0"/>
              </a:rPr>
              <a:t>あらゆるレベルで</a:t>
            </a:r>
            <a:r>
              <a:rPr lang="en-US" altLang="ja-JP" sz="1600" b="1" dirty="0">
                <a:solidFill>
                  <a:srgbClr val="002F87"/>
                </a:solidFill>
                <a:latin typeface="Arial" charset="0"/>
                <a:ea typeface="MS Mincho" charset="0"/>
                <a:cs typeface="Arial" charset="0"/>
              </a:rPr>
              <a:t/>
            </a:r>
            <a:br>
              <a:rPr lang="en-US" altLang="ja-JP" sz="1600" b="1" dirty="0">
                <a:solidFill>
                  <a:srgbClr val="002F87"/>
                </a:solidFill>
                <a:latin typeface="Arial" charset="0"/>
                <a:ea typeface="MS Mincho" charset="0"/>
                <a:cs typeface="Arial" charset="0"/>
              </a:rPr>
            </a:br>
            <a:r>
              <a:rPr lang="ja-JP" sz="1600" b="1" dirty="0">
                <a:solidFill>
                  <a:srgbClr val="002F87"/>
                </a:solidFill>
                <a:latin typeface="Arial" charset="0"/>
                <a:ea typeface="MS Mincho" charset="0"/>
                <a:cs typeface="Arial" charset="0"/>
              </a:rPr>
              <a:t>インパクトを調べる</a:t>
            </a:r>
          </a:p>
          <a:p>
            <a:r>
              <a:rPr lang="ja-JP" sz="1200" dirty="0">
                <a:solidFill>
                  <a:srgbClr val="33373B">
                    <a:lumMod val="60000"/>
                    <a:lumOff val="40000"/>
                  </a:srgbClr>
                </a:solidFill>
                <a:latin typeface="Arial" charset="0"/>
                <a:ea typeface="MS Mincho" charset="0"/>
                <a:cs typeface="Arial" charset="0"/>
              </a:rPr>
              <a:t>表示するインパクトのデータ範囲は、あなたが設定します。あなた個人の地域に対する貢献を見ることも、思いやりと奉仕によるグローバルな変化を心から喜ぶこともできます。</a:t>
            </a:r>
          </a:p>
        </p:txBody>
      </p:sp>
      <p:sp>
        <p:nvSpPr>
          <p:cNvPr id="18" name="Right Arrow 17"/>
          <p:cNvSpPr/>
          <p:nvPr/>
        </p:nvSpPr>
        <p:spPr bwMode="auto">
          <a:xfrm rot="10800000">
            <a:off x="9068793" y="1813773"/>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sp>
        <p:nvSpPr>
          <p:cNvPr id="10" name="TextBox 9"/>
          <p:cNvSpPr txBox="1"/>
          <p:nvPr/>
        </p:nvSpPr>
        <p:spPr>
          <a:xfrm>
            <a:off x="365674" y="4294658"/>
            <a:ext cx="2049019" cy="1585049"/>
          </a:xfrm>
          <a:prstGeom prst="rect">
            <a:avLst/>
          </a:prstGeom>
          <a:solidFill>
            <a:schemeClr val="bg1"/>
          </a:solidFill>
        </p:spPr>
        <p:txBody>
          <a:bodyPr wrap="square" rtlCol="0">
            <a:spAutoFit/>
          </a:bodyPr>
          <a:lstStyle/>
          <a:p>
            <a:pPr>
              <a:spcAft>
                <a:spcPts val="600"/>
              </a:spcAft>
            </a:pPr>
            <a:r>
              <a:rPr lang="ja-JP" sz="1600" b="1" dirty="0">
                <a:solidFill>
                  <a:srgbClr val="002F87"/>
                </a:solidFill>
                <a:latin typeface="Arial" charset="0"/>
                <a:ea typeface="MS Mincho" charset="0"/>
                <a:cs typeface="Arial" charset="0"/>
              </a:rPr>
              <a:t>すぐさま</a:t>
            </a:r>
            <a:r>
              <a:rPr lang="en-US" altLang="ja-JP" sz="1600" b="1" dirty="0">
                <a:solidFill>
                  <a:srgbClr val="002F87"/>
                </a:solidFill>
                <a:latin typeface="Arial" charset="0"/>
                <a:ea typeface="MS Mincho" charset="0"/>
                <a:cs typeface="Arial" charset="0"/>
              </a:rPr>
              <a:t/>
            </a:r>
            <a:br>
              <a:rPr lang="en-US" altLang="ja-JP" sz="1600" b="1" dirty="0">
                <a:solidFill>
                  <a:srgbClr val="002F87"/>
                </a:solidFill>
                <a:latin typeface="Arial" charset="0"/>
                <a:ea typeface="MS Mincho" charset="0"/>
                <a:cs typeface="Arial" charset="0"/>
              </a:rPr>
            </a:br>
            <a:r>
              <a:rPr lang="ja-JP" sz="1600" b="1" dirty="0">
                <a:solidFill>
                  <a:srgbClr val="002F87"/>
                </a:solidFill>
                <a:latin typeface="Arial" charset="0"/>
                <a:ea typeface="MS Mincho" charset="0"/>
                <a:cs typeface="Arial" charset="0"/>
              </a:rPr>
              <a:t>データ専門家に</a:t>
            </a:r>
          </a:p>
          <a:p>
            <a:r>
              <a:rPr lang="ja-JP" sz="1200" dirty="0">
                <a:solidFill>
                  <a:srgbClr val="33373B">
                    <a:lumMod val="60000"/>
                    <a:lumOff val="40000"/>
                  </a:srgbClr>
                </a:solidFill>
                <a:latin typeface="Arial" charset="0"/>
                <a:ea typeface="MS Mincho" charset="0"/>
                <a:cs typeface="Arial" charset="0"/>
              </a:rPr>
              <a:t>インタラクティブなダッシュボードは数時間ごとに更新され、世界のどこでどのようにインパクトを与えたかを伝えます。</a:t>
            </a:r>
          </a:p>
        </p:txBody>
      </p:sp>
      <p:sp>
        <p:nvSpPr>
          <p:cNvPr id="14" name="TextBox 13"/>
          <p:cNvSpPr txBox="1"/>
          <p:nvPr/>
        </p:nvSpPr>
        <p:spPr>
          <a:xfrm>
            <a:off x="9634521" y="4150977"/>
            <a:ext cx="2049019" cy="1585049"/>
          </a:xfrm>
          <a:prstGeom prst="rect">
            <a:avLst/>
          </a:prstGeom>
          <a:solidFill>
            <a:schemeClr val="bg1"/>
          </a:solidFill>
        </p:spPr>
        <p:txBody>
          <a:bodyPr wrap="square" rtlCol="0">
            <a:spAutoFit/>
          </a:bodyPr>
          <a:lstStyle/>
          <a:p>
            <a:pPr>
              <a:spcAft>
                <a:spcPts val="600"/>
              </a:spcAft>
            </a:pPr>
            <a:r>
              <a:rPr lang="ja-JP" sz="1600" b="1" dirty="0">
                <a:solidFill>
                  <a:srgbClr val="002F87"/>
                </a:solidFill>
                <a:latin typeface="Arial" charset="0"/>
                <a:ea typeface="MS Mincho" charset="0"/>
                <a:cs typeface="Arial" charset="0"/>
              </a:rPr>
              <a:t>報告を</a:t>
            </a:r>
            <a:r>
              <a:rPr lang="en-US" altLang="ja-JP" sz="1600" b="1" dirty="0">
                <a:solidFill>
                  <a:srgbClr val="002F87"/>
                </a:solidFill>
                <a:latin typeface="Arial" charset="0"/>
                <a:ea typeface="MS Mincho" charset="0"/>
                <a:cs typeface="Arial" charset="0"/>
              </a:rPr>
              <a:t/>
            </a:r>
            <a:br>
              <a:rPr lang="en-US" altLang="ja-JP" sz="1600" b="1" dirty="0">
                <a:solidFill>
                  <a:srgbClr val="002F87"/>
                </a:solidFill>
                <a:latin typeface="Arial" charset="0"/>
                <a:ea typeface="MS Mincho" charset="0"/>
                <a:cs typeface="Arial" charset="0"/>
              </a:rPr>
            </a:br>
            <a:r>
              <a:rPr lang="ja-JP" sz="1600" b="1" dirty="0">
                <a:solidFill>
                  <a:srgbClr val="002F87"/>
                </a:solidFill>
                <a:latin typeface="Arial" charset="0"/>
                <a:ea typeface="MS Mincho" charset="0"/>
                <a:cs typeface="Arial" charset="0"/>
              </a:rPr>
              <a:t>数秒で引き出す</a:t>
            </a:r>
          </a:p>
          <a:p>
            <a:r>
              <a:rPr lang="ja-JP" sz="1200" dirty="0">
                <a:solidFill>
                  <a:srgbClr val="33373B">
                    <a:lumMod val="60000"/>
                    <a:lumOff val="40000"/>
                  </a:srgbClr>
                </a:solidFill>
                <a:latin typeface="Arial" charset="0"/>
                <a:ea typeface="MS Mincho" charset="0"/>
                <a:cs typeface="Arial" charset="0"/>
              </a:rPr>
              <a:t>「エクスポート」機能で、データセットをあなたの機器にダウンロードしましょう。</a:t>
            </a:r>
          </a:p>
          <a:p>
            <a:endParaRPr lang="en-US" sz="1200" dirty="0">
              <a:solidFill>
                <a:srgbClr val="33373B">
                  <a:lumMod val="60000"/>
                  <a:lumOff val="40000"/>
                </a:srgbClr>
              </a:solidFill>
              <a:latin typeface="Arial" charset="0"/>
              <a:ea typeface="Arial" charset="0"/>
              <a:cs typeface="Arial" charset="0"/>
            </a:endParaRPr>
          </a:p>
        </p:txBody>
      </p:sp>
      <p:sp>
        <p:nvSpPr>
          <p:cNvPr id="17" name="Right Arrow 16"/>
          <p:cNvSpPr/>
          <p:nvPr/>
        </p:nvSpPr>
        <p:spPr bwMode="auto">
          <a:xfrm rot="10800000">
            <a:off x="9093609" y="419645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41157" y="1204884"/>
            <a:ext cx="5633587" cy="5580926"/>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308854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ja-JP" sz="4200" b="1">
                <a:latin typeface="Arial" panose="020B0604020202020204" pitchFamily="34" charset="0"/>
                <a:ea typeface="MS Mincho"/>
                <a:cs typeface="Arial" panose="020B0604020202020204" pitchFamily="34" charset="0"/>
              </a:rPr>
              <a:t>MyLionアプリ</a:t>
            </a:r>
          </a:p>
        </p:txBody>
      </p:sp>
    </p:spTree>
    <p:extLst>
      <p:ext uri="{BB962C8B-B14F-4D97-AF65-F5344CB8AC3E}">
        <p14:creationId xmlns:p14="http://schemas.microsoft.com/office/powerpoint/2010/main" val="397671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xmlns="" id="{10F2BFCD-7F25-A847-9826-8118E4042BF7}"/>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14" name="Freeform 13">
            <a:extLst>
              <a:ext uri="{FF2B5EF4-FFF2-40B4-BE49-F238E27FC236}">
                <a16:creationId xmlns:a16="http://schemas.microsoft.com/office/drawing/2014/main" xmlns="" id="{6718A771-B3F1-0545-9A92-E832D1BB8829}"/>
              </a:ext>
            </a:extLst>
          </p:cNvPr>
          <p:cNvSpPr/>
          <p:nvPr/>
        </p:nvSpPr>
        <p:spPr>
          <a:xfrm rot="16200000" flipV="1">
            <a:off x="-769731" y="769732"/>
            <a:ext cx="6858001" cy="5318539"/>
          </a:xfrm>
          <a:custGeom>
            <a:avLst/>
            <a:gdLst>
              <a:gd name="connsiteX0" fmla="*/ 6858001 w 6858001"/>
              <a:gd name="connsiteY0" fmla="*/ 5318539 h 5318539"/>
              <a:gd name="connsiteX1" fmla="*/ 6858001 w 6858001"/>
              <a:gd name="connsiteY1" fmla="*/ 4623293 h 5318539"/>
              <a:gd name="connsiteX2" fmla="*/ 6858001 w 6858001"/>
              <a:gd name="connsiteY2" fmla="*/ 4616583 h 5318539"/>
              <a:gd name="connsiteX3" fmla="*/ 6858001 w 6858001"/>
              <a:gd name="connsiteY3" fmla="*/ 3921337 h 5318539"/>
              <a:gd name="connsiteX4" fmla="*/ 6858001 w 6858001"/>
              <a:gd name="connsiteY4" fmla="*/ 2670589 h 5318539"/>
              <a:gd name="connsiteX5" fmla="*/ 6858001 w 6858001"/>
              <a:gd name="connsiteY5" fmla="*/ 1975343 h 5318539"/>
              <a:gd name="connsiteX6" fmla="*/ 6858001 w 6858001"/>
              <a:gd name="connsiteY6" fmla="*/ 1968633 h 5318539"/>
              <a:gd name="connsiteX7" fmla="*/ 6858001 w 6858001"/>
              <a:gd name="connsiteY7" fmla="*/ 1273387 h 5318539"/>
              <a:gd name="connsiteX8" fmla="*/ 6858000 w 6858001"/>
              <a:gd name="connsiteY8" fmla="*/ 1273387 h 5318539"/>
              <a:gd name="connsiteX9" fmla="*/ 6858000 w 6858001"/>
              <a:gd name="connsiteY9" fmla="*/ 701956 h 5318539"/>
              <a:gd name="connsiteX10" fmla="*/ 6858000 w 6858001"/>
              <a:gd name="connsiteY10" fmla="*/ 695246 h 5318539"/>
              <a:gd name="connsiteX11" fmla="*/ 6858000 w 6858001"/>
              <a:gd name="connsiteY11" fmla="*/ 0 h 5318539"/>
              <a:gd name="connsiteX12" fmla="*/ 0 w 6858001"/>
              <a:gd name="connsiteY12" fmla="*/ 922089 h 5318539"/>
              <a:gd name="connsiteX13" fmla="*/ 0 w 6858001"/>
              <a:gd name="connsiteY13" fmla="*/ 1617335 h 5318539"/>
              <a:gd name="connsiteX14" fmla="*/ 0 w 6858001"/>
              <a:gd name="connsiteY14" fmla="*/ 1624045 h 5318539"/>
              <a:gd name="connsiteX15" fmla="*/ 0 w 6858001"/>
              <a:gd name="connsiteY15" fmla="*/ 1978237 h 5318539"/>
              <a:gd name="connsiteX16" fmla="*/ 0 w 6858001"/>
              <a:gd name="connsiteY16" fmla="*/ 2319291 h 5318539"/>
              <a:gd name="connsiteX17" fmla="*/ 0 w 6858001"/>
              <a:gd name="connsiteY17" fmla="*/ 2673483 h 5318539"/>
              <a:gd name="connsiteX18" fmla="*/ 0 w 6858001"/>
              <a:gd name="connsiteY18" fmla="*/ 2680193 h 5318539"/>
              <a:gd name="connsiteX19" fmla="*/ 0 w 6858001"/>
              <a:gd name="connsiteY19" fmla="*/ 3375439 h 5318539"/>
              <a:gd name="connsiteX20" fmla="*/ 3 w 6858001"/>
              <a:gd name="connsiteY20" fmla="*/ 3375439 h 5318539"/>
              <a:gd name="connsiteX21" fmla="*/ 3 w 6858001"/>
              <a:gd name="connsiteY21" fmla="*/ 3921337 h 5318539"/>
              <a:gd name="connsiteX22" fmla="*/ 3 w 6858001"/>
              <a:gd name="connsiteY22" fmla="*/ 4616583 h 5318539"/>
              <a:gd name="connsiteX23" fmla="*/ 3 w 6858001"/>
              <a:gd name="connsiteY23" fmla="*/ 4623293 h 5318539"/>
              <a:gd name="connsiteX24" fmla="*/ 3 w 6858001"/>
              <a:gd name="connsiteY24" fmla="*/ 5318539 h 53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8001" h="5318539">
                <a:moveTo>
                  <a:pt x="6858001" y="5318539"/>
                </a:moveTo>
                <a:lnTo>
                  <a:pt x="6858001" y="4623293"/>
                </a:lnTo>
                <a:lnTo>
                  <a:pt x="6858001" y="4616583"/>
                </a:lnTo>
                <a:lnTo>
                  <a:pt x="6858001" y="3921337"/>
                </a:lnTo>
                <a:lnTo>
                  <a:pt x="6858001" y="2670589"/>
                </a:lnTo>
                <a:lnTo>
                  <a:pt x="6858001" y="1975343"/>
                </a:lnTo>
                <a:lnTo>
                  <a:pt x="6858001" y="1968633"/>
                </a:lnTo>
                <a:lnTo>
                  <a:pt x="6858001" y="1273387"/>
                </a:lnTo>
                <a:lnTo>
                  <a:pt x="6858000" y="1273387"/>
                </a:lnTo>
                <a:lnTo>
                  <a:pt x="6858000" y="701956"/>
                </a:lnTo>
                <a:lnTo>
                  <a:pt x="6858000" y="695246"/>
                </a:lnTo>
                <a:lnTo>
                  <a:pt x="6858000" y="0"/>
                </a:lnTo>
                <a:lnTo>
                  <a:pt x="0" y="922089"/>
                </a:lnTo>
                <a:lnTo>
                  <a:pt x="0" y="1617335"/>
                </a:lnTo>
                <a:lnTo>
                  <a:pt x="0" y="1624045"/>
                </a:lnTo>
                <a:lnTo>
                  <a:pt x="0" y="1978237"/>
                </a:lnTo>
                <a:lnTo>
                  <a:pt x="0" y="2319291"/>
                </a:lnTo>
                <a:lnTo>
                  <a:pt x="0" y="2673483"/>
                </a:lnTo>
                <a:lnTo>
                  <a:pt x="0" y="2680193"/>
                </a:lnTo>
                <a:lnTo>
                  <a:pt x="0" y="3375439"/>
                </a:lnTo>
                <a:lnTo>
                  <a:pt x="3" y="3375439"/>
                </a:lnTo>
                <a:lnTo>
                  <a:pt x="3" y="3921337"/>
                </a:lnTo>
                <a:lnTo>
                  <a:pt x="3" y="4616583"/>
                </a:lnTo>
                <a:lnTo>
                  <a:pt x="3" y="4623293"/>
                </a:lnTo>
                <a:lnTo>
                  <a:pt x="3" y="53185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en-US" dirty="0">
                <a:solidFill>
                  <a:prstClr val="white">
                    <a:alpha val="44000"/>
                  </a:prstClr>
                </a:solidFill>
              </a:rPr>
              <a:t>m</a:t>
            </a:r>
          </a:p>
        </p:txBody>
      </p:sp>
      <p:pic>
        <p:nvPicPr>
          <p:cNvPr id="5" name="Emblem - White">
            <a:extLst>
              <a:ext uri="{FF2B5EF4-FFF2-40B4-BE49-F238E27FC236}">
                <a16:creationId xmlns:a16="http://schemas.microsoft.com/office/drawing/2014/main" xmlns="" id="{ACA0C2C4-B706-7D48-A34A-56AD629954B9}"/>
              </a:ext>
            </a:extLst>
          </p:cNvPr>
          <p:cNvPicPr>
            <a:picLocks noChangeAspect="1"/>
          </p:cNvPicPr>
          <p:nvPr/>
        </p:nvPicPr>
        <p:blipFill rotWithShape="1">
          <a:blip r:embed="rId3" cstate="email">
            <a:alphaModFix amt="2000"/>
            <a:extLst>
              <a:ext uri="{28A0092B-C50C-407E-A947-70E740481C1C}">
                <a14:useLocalDpi xmlns:a14="http://schemas.microsoft.com/office/drawing/2010/main"/>
              </a:ext>
            </a:extLst>
          </a:blip>
          <a:srcRect/>
          <a:stretch/>
        </p:blipFill>
        <p:spPr>
          <a:xfrm>
            <a:off x="6999110" y="1311075"/>
            <a:ext cx="5181601" cy="5546926"/>
          </a:xfrm>
          <a:prstGeom prst="rect">
            <a:avLst/>
          </a:prstGeom>
        </p:spPr>
      </p:pic>
      <p:sp>
        <p:nvSpPr>
          <p:cNvPr id="8" name="Page Number - White">
            <a:extLst>
              <a:ext uri="{FF2B5EF4-FFF2-40B4-BE49-F238E27FC236}">
                <a16:creationId xmlns:a16="http://schemas.microsoft.com/office/drawing/2014/main" xmlns="" id="{5ADD365A-4846-E44E-A707-B9535D16A8D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prstClr val="white"/>
                </a:solidFill>
              </a:rPr>
              <a:pPr eaLnBrk="0" hangingPunct="0">
                <a:spcBef>
                  <a:spcPct val="50000"/>
                </a:spcBef>
                <a:defRPr/>
              </a:pPr>
              <a:t>2</a:t>
            </a:fld>
            <a:endParaRPr lang="en-US" sz="1000" dirty="0">
              <a:solidFill>
                <a:prstClr val="white"/>
              </a:solidFill>
            </a:endParaRPr>
          </a:p>
        </p:txBody>
      </p:sp>
      <p:sp>
        <p:nvSpPr>
          <p:cNvPr id="17" name="TextBox 16">
            <a:extLst>
              <a:ext uri="{FF2B5EF4-FFF2-40B4-BE49-F238E27FC236}">
                <a16:creationId xmlns:a16="http://schemas.microsoft.com/office/drawing/2014/main" xmlns="" id="{29719075-B0AD-8546-BCA6-E5F79E5DA933}"/>
              </a:ext>
            </a:extLst>
          </p:cNvPr>
          <p:cNvSpPr txBox="1"/>
          <p:nvPr/>
        </p:nvSpPr>
        <p:spPr>
          <a:xfrm>
            <a:off x="519584" y="5754394"/>
            <a:ext cx="3063208" cy="830997"/>
          </a:xfrm>
          <a:prstGeom prst="rect">
            <a:avLst/>
          </a:prstGeom>
          <a:noFill/>
        </p:spPr>
        <p:txBody>
          <a:bodyPr wrap="square" rtlCol="0">
            <a:spAutoFit/>
          </a:bodyPr>
          <a:lstStyle/>
          <a:p>
            <a:r>
              <a:rPr lang="ja-JP" altLang="ja-JP" sz="1200" i="1" dirty="0">
                <a:solidFill>
                  <a:srgbClr val="EBB700"/>
                </a:solidFill>
              </a:rPr>
              <a:t>2019年7月1日から、現在MyLCIで行っているアクティビティ報告はMyLionから行うこととなります。  その他全てのMyLCIの機能は、今まで通りご利用いただけます。</a:t>
            </a:r>
          </a:p>
        </p:txBody>
      </p:sp>
      <p:sp>
        <p:nvSpPr>
          <p:cNvPr id="11" name="Title 1"/>
          <p:cNvSpPr txBox="1">
            <a:spLocks/>
          </p:cNvSpPr>
          <p:nvPr/>
        </p:nvSpPr>
        <p:spPr>
          <a:xfrm>
            <a:off x="7465105" y="854715"/>
            <a:ext cx="3249668" cy="1304264"/>
          </a:xfrm>
          <a:prstGeom prst="rect">
            <a:avLst/>
          </a:prstGeom>
        </p:spPr>
        <p:txBody>
          <a:bodyPr anchor="b">
            <a:norm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6000" b="1" kern="0" dirty="0" err="1">
                <a:solidFill>
                  <a:prstClr val="white"/>
                </a:solidFill>
                <a:latin typeface="Arial" charset="0"/>
                <a:ea typeface="Arial" charset="0"/>
                <a:cs typeface="Arial" charset="0"/>
              </a:rPr>
              <a:t>MyLion</a:t>
            </a:r>
            <a:endParaRPr lang="en-US" sz="6000" b="1" kern="0" dirty="0">
              <a:solidFill>
                <a:prstClr val="white"/>
              </a:solidFill>
              <a:latin typeface="Arial" charset="0"/>
              <a:ea typeface="Arial" charset="0"/>
              <a:cs typeface="Arial" charset="0"/>
            </a:endParaRPr>
          </a:p>
        </p:txBody>
      </p:sp>
      <p:sp>
        <p:nvSpPr>
          <p:cNvPr id="12" name="Rectangle 11"/>
          <p:cNvSpPr/>
          <p:nvPr/>
        </p:nvSpPr>
        <p:spPr>
          <a:xfrm>
            <a:off x="7571206" y="2353779"/>
            <a:ext cx="2584862" cy="99153"/>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endParaRPr>
          </a:p>
        </p:txBody>
      </p:sp>
      <p:sp>
        <p:nvSpPr>
          <p:cNvPr id="20" name="Title 1">
            <a:extLst>
              <a:ext uri="{FF2B5EF4-FFF2-40B4-BE49-F238E27FC236}">
                <a16:creationId xmlns:a16="http://schemas.microsoft.com/office/drawing/2014/main" xmlns="" id="{17B240BB-0148-1648-AF92-E0D85AB1CB63}"/>
              </a:ext>
            </a:extLst>
          </p:cNvPr>
          <p:cNvSpPr txBox="1">
            <a:spLocks/>
          </p:cNvSpPr>
          <p:nvPr/>
        </p:nvSpPr>
        <p:spPr>
          <a:xfrm>
            <a:off x="7203204" y="2748719"/>
            <a:ext cx="4349770" cy="3162279"/>
          </a:xfrm>
          <a:prstGeom prst="rect">
            <a:avLst/>
          </a:prstGeom>
        </p:spPr>
        <p:txBody>
          <a:bodyPr anchor="t">
            <a:norm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560070" lvl="1" indent="-285750">
              <a:lnSpc>
                <a:spcPct val="105000"/>
              </a:lnSpc>
              <a:spcAft>
                <a:spcPts val="1200"/>
              </a:spcAft>
              <a:buFont typeface="Arial" pitchFamily="34" charset="0"/>
              <a:buChar char="•"/>
            </a:pPr>
            <a:r>
              <a:rPr lang="ja-JP" altLang="ja-JP" sz="1800" dirty="0">
                <a:solidFill>
                  <a:prstClr val="white"/>
                </a:solidFill>
                <a:ea typeface="Arial" charset="0"/>
                <a:cs typeface="Arial" charset="0"/>
              </a:rPr>
              <a:t>クラブの仲間と奉仕アクティビティを</a:t>
            </a:r>
            <a:r>
              <a:rPr lang="ja-JP" altLang="ja-JP" sz="1800" b="1" dirty="0">
                <a:solidFill>
                  <a:prstClr val="white"/>
                </a:solidFill>
                <a:ea typeface="Arial" charset="0"/>
                <a:cs typeface="Arial" charset="0"/>
              </a:rPr>
              <a:t>企画する、招待する、シェアする</a:t>
            </a:r>
          </a:p>
          <a:p>
            <a:pPr marL="560070" lvl="1" indent="-285750">
              <a:lnSpc>
                <a:spcPct val="105000"/>
              </a:lnSpc>
              <a:spcAft>
                <a:spcPts val="1200"/>
              </a:spcAft>
              <a:buFont typeface="Arial" pitchFamily="34" charset="0"/>
              <a:buChar char="•"/>
            </a:pPr>
            <a:r>
              <a:rPr lang="ja-JP" altLang="ja-JP" sz="1800" dirty="0">
                <a:solidFill>
                  <a:prstClr val="white"/>
                </a:solidFill>
                <a:ea typeface="Arial" charset="0"/>
                <a:cs typeface="Arial" charset="0"/>
              </a:rPr>
              <a:t>奉仕アクティビティを</a:t>
            </a:r>
            <a:r>
              <a:rPr lang="ja-JP" altLang="ja-JP" sz="1800" b="1" dirty="0">
                <a:solidFill>
                  <a:prstClr val="white"/>
                </a:solidFill>
                <a:ea typeface="Arial" charset="0"/>
                <a:cs typeface="Arial" charset="0"/>
              </a:rPr>
              <a:t>報告する</a:t>
            </a:r>
            <a:r>
              <a:rPr lang="ja-JP" altLang="ja-JP" sz="1800" dirty="0">
                <a:solidFill>
                  <a:prstClr val="white"/>
                </a:solidFill>
                <a:ea typeface="Arial" charset="0"/>
                <a:cs typeface="Arial" charset="0"/>
              </a:rPr>
              <a:t>（役員のみ）</a:t>
            </a:r>
          </a:p>
          <a:p>
            <a:pPr marL="560070" lvl="1" indent="-285750">
              <a:lnSpc>
                <a:spcPct val="105000"/>
              </a:lnSpc>
              <a:spcAft>
                <a:spcPts val="1200"/>
              </a:spcAft>
              <a:buFont typeface="Arial" pitchFamily="34" charset="0"/>
              <a:buChar char="•"/>
            </a:pPr>
            <a:r>
              <a:rPr lang="ja-JP" altLang="ja-JP" sz="1800" dirty="0">
                <a:solidFill>
                  <a:prstClr val="white"/>
                </a:solidFill>
                <a:ea typeface="Arial" charset="0"/>
                <a:cs typeface="Arial" charset="0"/>
              </a:rPr>
              <a:t>世界中のライオンズとレオを</a:t>
            </a:r>
            <a:r>
              <a:rPr lang="ja-JP" altLang="ja-JP" sz="1800" b="1" dirty="0">
                <a:solidFill>
                  <a:prstClr val="white"/>
                </a:solidFill>
                <a:ea typeface="Arial" charset="0"/>
                <a:cs typeface="Arial" charset="0"/>
              </a:rPr>
              <a:t>見つけて、つながり、話す</a:t>
            </a:r>
          </a:p>
          <a:p>
            <a:pPr marL="560070" lvl="1" indent="-285750">
              <a:lnSpc>
                <a:spcPct val="105000"/>
              </a:lnSpc>
              <a:spcAft>
                <a:spcPts val="1200"/>
              </a:spcAft>
              <a:buFont typeface="Arial" pitchFamily="34" charset="0"/>
              <a:buChar char="•"/>
            </a:pPr>
            <a:r>
              <a:rPr lang="ja-JP" altLang="ja-JP" sz="1800" dirty="0">
                <a:solidFill>
                  <a:prstClr val="white"/>
                </a:solidFill>
                <a:ea typeface="Arial" charset="0"/>
                <a:cs typeface="Arial" charset="0"/>
              </a:rPr>
              <a:t>クラブ、地区、複合地区などの</a:t>
            </a:r>
            <a:r>
              <a:rPr lang="ja-JP" altLang="ja-JP" sz="1800" b="1" dirty="0">
                <a:solidFill>
                  <a:prstClr val="white"/>
                </a:solidFill>
                <a:ea typeface="Arial" charset="0"/>
                <a:cs typeface="Arial" charset="0"/>
              </a:rPr>
              <a:t>主な奉仕データを閲覧する</a:t>
            </a:r>
          </a:p>
        </p:txBody>
      </p:sp>
      <p:pic>
        <p:nvPicPr>
          <p:cNvPr id="4" name="Picture 3">
            <a:extLst>
              <a:ext uri="{FF2B5EF4-FFF2-40B4-BE49-F238E27FC236}">
                <a16:creationId xmlns:a16="http://schemas.microsoft.com/office/drawing/2014/main" xmlns="" id="{238BF956-C5CF-E54A-8D16-4BDD31C4E8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436" y="854715"/>
            <a:ext cx="8206927" cy="4554444"/>
          </a:xfrm>
          <a:prstGeom prst="rect">
            <a:avLst/>
          </a:prstGeom>
        </p:spPr>
      </p:pic>
    </p:spTree>
    <p:extLst>
      <p:ext uri="{BB962C8B-B14F-4D97-AF65-F5344CB8AC3E}">
        <p14:creationId xmlns:p14="http://schemas.microsoft.com/office/powerpoint/2010/main" val="170247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3200" b="1">
                <a:solidFill>
                  <a:srgbClr val="0A5496"/>
                </a:solidFill>
                <a:latin typeface="Arial" panose="020B0604020202020204" pitchFamily="34" charset="0"/>
                <a:ea typeface="MS Mincho" charset="0"/>
                <a:cs typeface="Arial" panose="020B0604020202020204" pitchFamily="34" charset="0"/>
              </a:rPr>
              <a:t>MyLionアプリで奉仕アクティビティを企画・参加</a:t>
            </a:r>
          </a:p>
        </p:txBody>
      </p:sp>
      <p:sp>
        <p:nvSpPr>
          <p:cNvPr id="12" name="TextBox 11"/>
          <p:cNvSpPr txBox="1"/>
          <p:nvPr/>
        </p:nvSpPr>
        <p:spPr>
          <a:xfrm>
            <a:off x="2459639" y="5046643"/>
            <a:ext cx="2027905" cy="1581912"/>
          </a:xfrm>
          <a:prstGeom prst="rect">
            <a:avLst/>
          </a:prstGeom>
          <a:solidFill>
            <a:schemeClr val="bg1"/>
          </a:solidFill>
        </p:spPr>
        <p:txBody>
          <a:bodyPr wrap="square" rtlCol="0">
            <a:normAutofit fontScale="92500"/>
          </a:bodyPr>
          <a:lstStyle/>
          <a:p>
            <a:pPr>
              <a:spcAft>
                <a:spcPts val="600"/>
              </a:spcAft>
            </a:pPr>
            <a:r>
              <a:rPr lang="ja-JP" sz="1600" b="1" dirty="0">
                <a:solidFill>
                  <a:schemeClr val="tx2"/>
                </a:solidFill>
                <a:latin typeface="Arial" charset="0"/>
                <a:ea typeface="MS Mincho" charset="0"/>
                <a:cs typeface="Arial" charset="0"/>
              </a:rPr>
              <a:t>奉仕を</a:t>
            </a:r>
            <a:r>
              <a:rPr lang="en-US" altLang="ja-JP" sz="1600" b="1" dirty="0">
                <a:solidFill>
                  <a:schemeClr val="tx2"/>
                </a:solidFill>
                <a:latin typeface="Arial" charset="0"/>
                <a:ea typeface="MS Mincho" charset="0"/>
                <a:cs typeface="Arial" charset="0"/>
              </a:rPr>
              <a:t/>
            </a:r>
            <a:br>
              <a:rPr lang="en-US" altLang="ja-JP" sz="1600" b="1" dirty="0">
                <a:solidFill>
                  <a:schemeClr val="tx2"/>
                </a:solidFill>
                <a:latin typeface="Arial" charset="0"/>
                <a:ea typeface="MS Mincho" charset="0"/>
                <a:cs typeface="Arial" charset="0"/>
              </a:rPr>
            </a:br>
            <a:r>
              <a:rPr lang="ja-JP" sz="1600" b="1" dirty="0">
                <a:solidFill>
                  <a:schemeClr val="tx2"/>
                </a:solidFill>
                <a:latin typeface="Arial" charset="0"/>
                <a:ea typeface="MS Mincho" charset="0"/>
                <a:cs typeface="Arial" charset="0"/>
              </a:rPr>
              <a:t>作成・支援する</a:t>
            </a:r>
          </a:p>
          <a:p>
            <a:r>
              <a:rPr lang="ja-JP" sz="1200" dirty="0">
                <a:solidFill>
                  <a:schemeClr val="tx1">
                    <a:lumMod val="60000"/>
                    <a:lumOff val="40000"/>
                  </a:schemeClr>
                </a:solidFill>
                <a:latin typeface="Arial" charset="0"/>
                <a:ea typeface="MS Mincho" charset="0"/>
                <a:cs typeface="Arial" charset="0"/>
              </a:rPr>
              <a:t>MyLionは、奉仕アクティビティのアイデアを実現させたり、あなたの支援を求めているアクティビティにあなたをつなげるために役立ちます。</a:t>
            </a:r>
          </a:p>
        </p:txBody>
      </p:sp>
      <p:sp>
        <p:nvSpPr>
          <p:cNvPr id="13" name="TextBox 12"/>
          <p:cNvSpPr txBox="1"/>
          <p:nvPr/>
        </p:nvSpPr>
        <p:spPr>
          <a:xfrm>
            <a:off x="5074081" y="5046646"/>
            <a:ext cx="2043837" cy="1585049"/>
          </a:xfrm>
          <a:prstGeom prst="rect">
            <a:avLst/>
          </a:prstGeom>
          <a:solidFill>
            <a:schemeClr val="bg1"/>
          </a:solidFill>
        </p:spPr>
        <p:txBody>
          <a:bodyPr wrap="square" rtlCol="0">
            <a:normAutofit fontScale="92500" lnSpcReduction="20000"/>
          </a:bodyPr>
          <a:lstStyle/>
          <a:p>
            <a:pPr>
              <a:spcAft>
                <a:spcPts val="600"/>
              </a:spcAft>
            </a:pPr>
            <a:r>
              <a:rPr lang="ja-JP" sz="1600" b="1" dirty="0">
                <a:solidFill>
                  <a:schemeClr val="tx2"/>
                </a:solidFill>
                <a:latin typeface="Arial" charset="0"/>
                <a:ea typeface="MS Mincho" charset="0"/>
                <a:cs typeface="Arial" charset="0"/>
              </a:rPr>
              <a:t>刺激を受ける、</a:t>
            </a:r>
            <a:r>
              <a:rPr lang="en-US" altLang="ja-JP" sz="1600" b="1" dirty="0">
                <a:solidFill>
                  <a:schemeClr val="tx2"/>
                </a:solidFill>
                <a:latin typeface="Arial" charset="0"/>
                <a:ea typeface="MS Mincho" charset="0"/>
                <a:cs typeface="Arial" charset="0"/>
              </a:rPr>
              <a:t/>
            </a:r>
            <a:br>
              <a:rPr lang="en-US" altLang="ja-JP" sz="1600" b="1" dirty="0">
                <a:solidFill>
                  <a:schemeClr val="tx2"/>
                </a:solidFill>
                <a:latin typeface="Arial" charset="0"/>
                <a:ea typeface="MS Mincho" charset="0"/>
                <a:cs typeface="Arial" charset="0"/>
              </a:rPr>
            </a:br>
            <a:r>
              <a:rPr lang="ja-JP" sz="1600" b="1" dirty="0">
                <a:solidFill>
                  <a:schemeClr val="tx2"/>
                </a:solidFill>
                <a:latin typeface="Arial" charset="0"/>
                <a:ea typeface="MS Mincho" charset="0"/>
                <a:cs typeface="Arial" charset="0"/>
              </a:rPr>
              <a:t>参加する</a:t>
            </a:r>
          </a:p>
          <a:p>
            <a:r>
              <a:rPr lang="ja-JP" sz="1200" dirty="0">
                <a:solidFill>
                  <a:schemeClr val="tx1">
                    <a:lumMod val="60000"/>
                    <a:lumOff val="40000"/>
                  </a:schemeClr>
                </a:solidFill>
                <a:latin typeface="Arial" charset="0"/>
                <a:ea typeface="MS Mincho" charset="0"/>
                <a:cs typeface="Arial" charset="0"/>
              </a:rPr>
              <a:t>アクティビティを探すには、検索フィルターが役立ちます。刺激を受け、旅行の際にはアクティビティに参加したり、地域で行われているアクティビティを見てみたりしましょう。</a:t>
            </a:r>
          </a:p>
        </p:txBody>
      </p:sp>
      <p:sp>
        <p:nvSpPr>
          <p:cNvPr id="15" name="TextBox 14"/>
          <p:cNvSpPr txBox="1"/>
          <p:nvPr/>
        </p:nvSpPr>
        <p:spPr>
          <a:xfrm>
            <a:off x="7704455" y="5046644"/>
            <a:ext cx="2058485" cy="1581911"/>
          </a:xfrm>
          <a:prstGeom prst="rect">
            <a:avLst/>
          </a:prstGeom>
          <a:solidFill>
            <a:schemeClr val="bg1"/>
          </a:solidFill>
        </p:spPr>
        <p:txBody>
          <a:bodyPr wrap="square" rtlCol="0">
            <a:noAutofit/>
          </a:bodyPr>
          <a:lstStyle/>
          <a:p>
            <a:pPr>
              <a:spcAft>
                <a:spcPts val="600"/>
              </a:spcAft>
            </a:pPr>
            <a:r>
              <a:rPr lang="ja-JP" sz="1600" b="1" dirty="0">
                <a:solidFill>
                  <a:schemeClr val="tx2"/>
                </a:solidFill>
                <a:latin typeface="Arial" charset="0"/>
                <a:ea typeface="MS Mincho" charset="0"/>
                <a:cs typeface="Arial" charset="0"/>
              </a:rPr>
              <a:t>世界とつながる</a:t>
            </a:r>
          </a:p>
          <a:p>
            <a:pPr>
              <a:spcAft>
                <a:spcPts val="600"/>
              </a:spcAft>
            </a:pPr>
            <a:r>
              <a:rPr lang="ja-JP" sz="1200" dirty="0">
                <a:solidFill>
                  <a:schemeClr val="tx1">
                    <a:lumMod val="60000"/>
                    <a:lumOff val="40000"/>
                  </a:schemeClr>
                </a:solidFill>
                <a:latin typeface="Arial" charset="0"/>
                <a:ea typeface="MS Mincho" charset="0"/>
                <a:cs typeface="Arial" charset="0"/>
              </a:rPr>
              <a:t>他のクラブや、特定のMyLionユーザーに興味がありますか？　検索してフォローし、情報を受け取りましょう。</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9639" y="1229637"/>
            <a:ext cx="2027905" cy="3664103"/>
          </a:xfrm>
          <a:prstGeom prst="rect">
            <a:avLst/>
          </a:prstGeom>
          <a:effectLst>
            <a:outerShdw blurRad="152400" dist="38100" dir="3600000" sx="101000" sy="101000" algn="tl" rotWithShape="0">
              <a:prstClr val="black">
                <a:alpha val="35000"/>
              </a:prstClr>
            </a:outerShdw>
          </a:effectLst>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4455" y="1229635"/>
            <a:ext cx="2058485" cy="3664103"/>
          </a:xfrm>
          <a:prstGeom prst="rect">
            <a:avLst/>
          </a:prstGeom>
          <a:effectLst>
            <a:outerShdw blurRad="152400" dist="38100" dir="3600000" sx="101000" sy="101000" algn="tl" rotWithShape="0">
              <a:prstClr val="black">
                <a:alpha val="35000"/>
              </a:prstClr>
            </a:outerShdw>
          </a:effectLst>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4081" y="1229636"/>
            <a:ext cx="2043837" cy="3664103"/>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418990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04862" y="170330"/>
            <a:ext cx="11379200" cy="774208"/>
          </a:xfrm>
        </p:spPr>
        <p:txBody>
          <a:bodyPr/>
          <a:lstStyle/>
          <a:p>
            <a:r>
              <a:rPr lang="ja-JP" sz="3200" b="1" dirty="0">
                <a:solidFill>
                  <a:srgbClr val="0A5496"/>
                </a:solidFill>
                <a:latin typeface="Arial" panose="020B0604020202020204" pitchFamily="34" charset="0"/>
                <a:ea typeface="MS Mincho" charset="0"/>
                <a:cs typeface="Arial" panose="020B0604020202020204" pitchFamily="34" charset="0"/>
              </a:rPr>
              <a:t>外出先でアクティビティを作成</a:t>
            </a:r>
          </a:p>
        </p:txBody>
      </p:sp>
      <p:sp>
        <p:nvSpPr>
          <p:cNvPr id="13" name="TextBox 12"/>
          <p:cNvSpPr txBox="1"/>
          <p:nvPr/>
        </p:nvSpPr>
        <p:spPr>
          <a:xfrm>
            <a:off x="786242" y="5044153"/>
            <a:ext cx="2051443" cy="1400383"/>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シンプルな</a:t>
            </a:r>
            <a:r>
              <a:rPr lang="en-US" altLang="ja-JP" sz="1600" b="1" dirty="0">
                <a:solidFill>
                  <a:schemeClr val="tx2"/>
                </a:solidFill>
                <a:latin typeface="Arial" charset="0"/>
                <a:ea typeface="MS Mincho" charset="0"/>
                <a:cs typeface="Arial" charset="0"/>
              </a:rPr>
              <a:t/>
            </a:r>
            <a:br>
              <a:rPr lang="en-US" altLang="ja-JP" sz="1600" b="1" dirty="0">
                <a:solidFill>
                  <a:schemeClr val="tx2"/>
                </a:solidFill>
                <a:latin typeface="Arial" charset="0"/>
                <a:ea typeface="MS Mincho" charset="0"/>
                <a:cs typeface="Arial" charset="0"/>
              </a:rPr>
            </a:br>
            <a:r>
              <a:rPr lang="ja-JP" sz="1600" b="1" dirty="0">
                <a:solidFill>
                  <a:schemeClr val="tx2"/>
                </a:solidFill>
                <a:latin typeface="Arial" charset="0"/>
                <a:ea typeface="MS Mincho" charset="0"/>
                <a:cs typeface="Arial" charset="0"/>
              </a:rPr>
              <a:t>テンプレートを利用</a:t>
            </a:r>
          </a:p>
          <a:p>
            <a:r>
              <a:rPr lang="ja-JP" sz="1200" dirty="0">
                <a:solidFill>
                  <a:schemeClr val="tx1">
                    <a:lumMod val="60000"/>
                    <a:lumOff val="40000"/>
                  </a:schemeClr>
                </a:solidFill>
                <a:latin typeface="Arial" charset="0"/>
                <a:ea typeface="MS Mincho" charset="0"/>
                <a:cs typeface="Arial" charset="0"/>
              </a:rPr>
              <a:t>MyLionでどんなアクティビティを企画したいか考え、シンプルなテンプレートを選びましょう。</a:t>
            </a:r>
          </a:p>
        </p:txBody>
      </p:sp>
      <p:sp>
        <p:nvSpPr>
          <p:cNvPr id="14" name="TextBox 13"/>
          <p:cNvSpPr txBox="1"/>
          <p:nvPr/>
        </p:nvSpPr>
        <p:spPr>
          <a:xfrm>
            <a:off x="3419288" y="5059106"/>
            <a:ext cx="2013471" cy="1338828"/>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詳細を把握</a:t>
            </a:r>
          </a:p>
          <a:p>
            <a:r>
              <a:rPr lang="ja-JP" sz="1200" dirty="0">
                <a:solidFill>
                  <a:schemeClr val="tx1">
                    <a:lumMod val="60000"/>
                    <a:lumOff val="40000"/>
                  </a:schemeClr>
                </a:solidFill>
                <a:latin typeface="Arial" charset="0"/>
                <a:ea typeface="MS Mincho" charset="0"/>
                <a:cs typeface="Arial" charset="0"/>
              </a:rPr>
              <a:t>MyLionの入力項目は、あなたのやる気が出る分野について、必要な詳細を追加して事業のタイムラインに表示するために役立ちます。</a:t>
            </a:r>
          </a:p>
        </p:txBody>
      </p:sp>
      <p:sp>
        <p:nvSpPr>
          <p:cNvPr id="17" name="TextBox 16"/>
          <p:cNvSpPr txBox="1"/>
          <p:nvPr/>
        </p:nvSpPr>
        <p:spPr>
          <a:xfrm>
            <a:off x="6014364" y="5059106"/>
            <a:ext cx="2030025" cy="969496"/>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みんなを巻き込む</a:t>
            </a:r>
          </a:p>
          <a:p>
            <a:r>
              <a:rPr lang="ja-JP" sz="1200" dirty="0">
                <a:solidFill>
                  <a:schemeClr val="tx1">
                    <a:lumMod val="60000"/>
                    <a:lumOff val="40000"/>
                  </a:schemeClr>
                </a:solidFill>
                <a:latin typeface="Arial" charset="0"/>
                <a:ea typeface="MS Mincho" charset="0"/>
                <a:cs typeface="Arial" charset="0"/>
              </a:rPr>
              <a:t>数タップで他の人を招待でき、奉仕を成功させることができます。</a:t>
            </a:r>
          </a:p>
        </p:txBody>
      </p:sp>
      <p:sp>
        <p:nvSpPr>
          <p:cNvPr id="18" name="TextBox 17"/>
          <p:cNvSpPr txBox="1"/>
          <p:nvPr/>
        </p:nvSpPr>
        <p:spPr>
          <a:xfrm>
            <a:off x="8625993" y="5059106"/>
            <a:ext cx="2049019" cy="1399032"/>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さあ奉仕を始めよう</a:t>
            </a:r>
          </a:p>
          <a:p>
            <a:r>
              <a:rPr lang="ja-JP" sz="1200" dirty="0">
                <a:solidFill>
                  <a:schemeClr val="tx1">
                    <a:lumMod val="60000"/>
                    <a:lumOff val="40000"/>
                  </a:schemeClr>
                </a:solidFill>
                <a:latin typeface="Arial" charset="0"/>
                <a:ea typeface="MS Mincho" charset="0"/>
                <a:cs typeface="Arial" charset="0"/>
              </a:rPr>
              <a:t>計画に問題がなければ「公開」をクリックして、招待者やその他のライオンズとレオに、近日開催の奉仕をシェアしましょう。</a:t>
            </a: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242" y="1242232"/>
            <a:ext cx="2051443" cy="3640185"/>
          </a:xfrm>
          <a:prstGeom prst="rect">
            <a:avLst/>
          </a:prstGeom>
          <a:effectLst>
            <a:outerShdw blurRad="152400" dist="38100" dir="3600000" sx="101000" sy="101000" algn="tl" rotWithShape="0">
              <a:prstClr val="black">
                <a:alpha val="35000"/>
              </a:prstClr>
            </a:outerShdw>
          </a:effectLst>
        </p:spPr>
      </p:pic>
      <p:pic>
        <p:nvPicPr>
          <p:cNvPr id="20" name="Picture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19289" y="1242233"/>
            <a:ext cx="2013471" cy="3640185"/>
          </a:xfrm>
          <a:prstGeom prst="rect">
            <a:avLst/>
          </a:prstGeom>
          <a:effectLst>
            <a:outerShdw blurRad="152400" dist="38100" dir="3600000" sx="101000" sy="101000" algn="tl" rotWithShape="0">
              <a:prstClr val="black">
                <a:alpha val="35000"/>
              </a:prstClr>
            </a:outerShdw>
          </a:effectLst>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4364" y="1242232"/>
            <a:ext cx="2030025" cy="3640186"/>
          </a:xfrm>
          <a:prstGeom prst="rect">
            <a:avLst/>
          </a:prstGeom>
          <a:effectLst>
            <a:outerShdw blurRad="152400" dist="38100" dir="3600000" sx="101000" sy="101000" algn="tl" rotWithShape="0">
              <a:prstClr val="black">
                <a:alpha val="35000"/>
              </a:prstClr>
            </a:outerShdw>
          </a:effectLst>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5993" y="1242232"/>
            <a:ext cx="2043254" cy="3640185"/>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6641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sz="3200" b="1" dirty="0">
                <a:solidFill>
                  <a:srgbClr val="0A5496"/>
                </a:solidFill>
                <a:latin typeface="Arial" panose="020B0604020202020204" pitchFamily="34" charset="0"/>
                <a:ea typeface="Arial" charset="0"/>
                <a:cs typeface="Arial" panose="020B0604020202020204" pitchFamily="34" charset="0"/>
              </a:rPr>
              <a:t>奉仕を報告して祝おう（役員のみ）</a:t>
            </a:r>
            <a:endParaRPr lang="en-US" sz="3200" b="1" dirty="0"/>
          </a:p>
        </p:txBody>
      </p:sp>
      <p:sp>
        <p:nvSpPr>
          <p:cNvPr id="8" name="TextBox 7"/>
          <p:cNvSpPr txBox="1"/>
          <p:nvPr/>
        </p:nvSpPr>
        <p:spPr>
          <a:xfrm>
            <a:off x="3672565" y="5612496"/>
            <a:ext cx="4846870" cy="784830"/>
          </a:xfrm>
          <a:prstGeom prst="rect">
            <a:avLst/>
          </a:prstGeom>
          <a:solidFill>
            <a:schemeClr val="bg1"/>
          </a:solidFill>
        </p:spPr>
        <p:txBody>
          <a:bodyPr wrap="square" rtlCol="0">
            <a:spAutoFit/>
          </a:bodyPr>
          <a:lstStyle/>
          <a:p>
            <a:pPr>
              <a:spcAft>
                <a:spcPts val="600"/>
              </a:spcAft>
            </a:pPr>
            <a:r>
              <a:rPr lang="ja-JP" altLang="en-US" sz="1600" b="1" dirty="0">
                <a:solidFill>
                  <a:srgbClr val="002F87"/>
                </a:solidFill>
                <a:latin typeface="Arial" charset="0"/>
                <a:ea typeface="Arial" charset="0"/>
                <a:cs typeface="Arial" charset="0"/>
              </a:rPr>
              <a:t>奉仕を手早く報告しましょう</a:t>
            </a:r>
            <a:endParaRPr lang="en-US" altLang="ja-JP" sz="1600" b="1" dirty="0">
              <a:solidFill>
                <a:srgbClr val="002F87"/>
              </a:solidFill>
              <a:latin typeface="Arial" charset="0"/>
              <a:ea typeface="Arial" charset="0"/>
              <a:cs typeface="Arial" charset="0"/>
            </a:endParaRPr>
          </a:p>
          <a:p>
            <a:pPr>
              <a:spcAft>
                <a:spcPts val="600"/>
              </a:spcAft>
            </a:pPr>
            <a:r>
              <a:rPr lang="ja-JP" altLang="en-US" sz="1200" dirty="0">
                <a:solidFill>
                  <a:srgbClr val="33373B">
                    <a:lumMod val="60000"/>
                    <a:lumOff val="40000"/>
                  </a:srgbClr>
                </a:solidFill>
                <a:latin typeface="Arial" charset="0"/>
                <a:ea typeface="Arial" charset="0"/>
                <a:cs typeface="Arial" charset="0"/>
              </a:rPr>
              <a:t>いくつかの基本情報を入力して奉仕の完了を手早く簡単に報告しましょう</a:t>
            </a:r>
            <a:endParaRPr lang="en-US" sz="1200" dirty="0">
              <a:solidFill>
                <a:srgbClr val="33373B">
                  <a:lumMod val="60000"/>
                  <a:lumOff val="40000"/>
                </a:srgbClr>
              </a:solidFill>
              <a:latin typeface="Arial" charset="0"/>
              <a:ea typeface="Arial" charset="0"/>
              <a:cs typeface="Arial" charset="0"/>
            </a:endParaRPr>
          </a:p>
        </p:txBody>
      </p:sp>
      <p:pic>
        <p:nvPicPr>
          <p:cNvPr id="16" name="Picture 15" descr="91033e7a-8bf4-48b7-8a75-a21b100de10d@namprd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9555" y="1257478"/>
            <a:ext cx="2219899" cy="4076551"/>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24bde983-c6cd-47e6-b232-cd0728bf083b@namprd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207" y="1276793"/>
            <a:ext cx="2265022" cy="4037922"/>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ae5993c5-3c6d-4674-bd0e-11c311475be1@namprd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381" y="1286449"/>
            <a:ext cx="2265022" cy="4037923"/>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826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3200" b="1">
                <a:solidFill>
                  <a:srgbClr val="0A5496"/>
                </a:solidFill>
                <a:latin typeface="Arial" panose="020B0604020202020204" pitchFamily="34" charset="0"/>
                <a:ea typeface="MS Mincho" charset="0"/>
                <a:cs typeface="Arial" panose="020B0604020202020204" pitchFamily="34" charset="0"/>
              </a:rPr>
              <a:t>次の奉仕アクティビティと奉仕パートナーを探す</a:t>
            </a:r>
          </a:p>
        </p:txBody>
      </p:sp>
      <p:sp>
        <p:nvSpPr>
          <p:cNvPr id="8" name="TextBox 7"/>
          <p:cNvSpPr txBox="1"/>
          <p:nvPr/>
        </p:nvSpPr>
        <p:spPr>
          <a:xfrm>
            <a:off x="3649578" y="5452496"/>
            <a:ext cx="4954312" cy="784830"/>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地域や世界各地のライオンズから刺激を受ける</a:t>
            </a:r>
          </a:p>
          <a:p>
            <a:r>
              <a:rPr lang="ja-JP" sz="1200" dirty="0">
                <a:solidFill>
                  <a:schemeClr val="tx1">
                    <a:lumMod val="60000"/>
                    <a:lumOff val="40000"/>
                  </a:schemeClr>
                </a:solidFill>
                <a:latin typeface="Arial" charset="0"/>
                <a:ea typeface="MS Mincho" charset="0"/>
                <a:cs typeface="Arial" charset="0"/>
              </a:rPr>
              <a:t>他のライオンズやクラブを検索して、近くの奉仕アクティビティを探したり、世界のアクティビティから刺激を受けたりしましょう。</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578" y="1341902"/>
            <a:ext cx="2193183" cy="3903866"/>
          </a:xfrm>
          <a:prstGeom prst="rect">
            <a:avLst/>
          </a:prstGeom>
          <a:effectLst>
            <a:outerShdw blurRad="152400" dist="38100" dir="3600000" sx="101000" sy="101000" algn="tl" rotWithShape="0">
              <a:prstClr val="black">
                <a:alpha val="35000"/>
              </a:prstClr>
            </a:outerShdw>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0707" y="1341902"/>
            <a:ext cx="2193183" cy="3903866"/>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86241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3200" b="1">
                <a:solidFill>
                  <a:srgbClr val="0A5496"/>
                </a:solidFill>
                <a:latin typeface="Arial" panose="020B0604020202020204" pitchFamily="34" charset="0"/>
                <a:ea typeface="MS Mincho" charset="0"/>
                <a:cs typeface="Arial" panose="020B0604020202020204" pitchFamily="34" charset="0"/>
              </a:rPr>
              <a:t>リアルタイムでコミュニケーション</a:t>
            </a:r>
          </a:p>
        </p:txBody>
      </p:sp>
      <p:sp>
        <p:nvSpPr>
          <p:cNvPr id="7" name="TextBox 6"/>
          <p:cNvSpPr txBox="1"/>
          <p:nvPr/>
        </p:nvSpPr>
        <p:spPr>
          <a:xfrm>
            <a:off x="3649578" y="5452496"/>
            <a:ext cx="4753125" cy="784830"/>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チャット機能を</a:t>
            </a:r>
            <a:r>
              <a:rPr lang="ja-JP" sz="1600" b="1" dirty="0">
                <a:solidFill>
                  <a:srgbClr val="002F87"/>
                </a:solidFill>
                <a:latin typeface="Arial" charset="0"/>
                <a:ea typeface="MS Mincho" charset="0"/>
                <a:cs typeface="Arial" charset="0"/>
              </a:rPr>
              <a:t>実装</a:t>
            </a:r>
          </a:p>
          <a:p>
            <a:r>
              <a:rPr lang="ja-JP" sz="1200" dirty="0">
                <a:solidFill>
                  <a:schemeClr val="tx1">
                    <a:lumMod val="60000"/>
                    <a:lumOff val="40000"/>
                  </a:schemeClr>
                </a:solidFill>
                <a:latin typeface="Arial" charset="0"/>
                <a:ea typeface="MS Mincho" charset="0"/>
                <a:cs typeface="Arial" charset="0"/>
              </a:rPr>
              <a:t>世界中のライオンズ、そして地域の仲間ともコミュニケーションしましょう。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578" y="1371600"/>
            <a:ext cx="2179424" cy="3886200"/>
          </a:xfrm>
          <a:prstGeom prst="rect">
            <a:avLst/>
          </a:prstGeom>
          <a:effectLst>
            <a:outerShdw blurRad="152400" dist="38100" dir="3600000" sx="101000" sy="101000" algn="tl" rotWithShape="0">
              <a:prstClr val="black">
                <a:alpha val="35000"/>
              </a:prst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6601" y="1371600"/>
            <a:ext cx="2156102" cy="3886200"/>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321960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3200" b="1">
                <a:solidFill>
                  <a:srgbClr val="0A5496"/>
                </a:solidFill>
                <a:latin typeface="Arial" panose="020B0604020202020204" pitchFamily="34" charset="0"/>
                <a:ea typeface="MS Mincho" charset="0"/>
                <a:cs typeface="Arial" panose="020B0604020202020204" pitchFamily="34" charset="0"/>
              </a:rPr>
              <a:t>LCIFに寄付</a:t>
            </a:r>
          </a:p>
        </p:txBody>
      </p:sp>
      <p:sp>
        <p:nvSpPr>
          <p:cNvPr id="7" name="TextBox 6"/>
          <p:cNvSpPr txBox="1"/>
          <p:nvPr/>
        </p:nvSpPr>
        <p:spPr>
          <a:xfrm>
            <a:off x="3451412" y="5550060"/>
            <a:ext cx="5045035" cy="784830"/>
          </a:xfrm>
          <a:prstGeom prst="rect">
            <a:avLst/>
          </a:prstGeom>
          <a:solidFill>
            <a:schemeClr val="bg1"/>
          </a:solidFill>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素早く</a:t>
            </a:r>
            <a:r>
              <a:rPr lang="ja-JP" sz="1600" b="1" dirty="0" smtClean="0">
                <a:solidFill>
                  <a:schemeClr val="tx2"/>
                </a:solidFill>
                <a:latin typeface="Arial" charset="0"/>
                <a:ea typeface="MS Mincho" charset="0"/>
                <a:cs typeface="Arial" charset="0"/>
              </a:rPr>
              <a:t>安全</a:t>
            </a:r>
            <a:r>
              <a:rPr lang="ja-JP" altLang="en-US" sz="1600" b="1" dirty="0" smtClean="0">
                <a:solidFill>
                  <a:schemeClr val="tx2"/>
                </a:solidFill>
                <a:latin typeface="Arial" charset="0"/>
                <a:ea typeface="MS Mincho" charset="0"/>
                <a:cs typeface="Arial" charset="0"/>
              </a:rPr>
              <a:t>に</a:t>
            </a:r>
            <a:r>
              <a:rPr lang="ja-JP" sz="1600" b="1" dirty="0" smtClean="0">
                <a:solidFill>
                  <a:schemeClr val="tx2"/>
                </a:solidFill>
                <a:latin typeface="Arial" charset="0"/>
                <a:ea typeface="MS Mincho" charset="0"/>
                <a:cs typeface="Arial" charset="0"/>
              </a:rPr>
              <a:t>寄付</a:t>
            </a:r>
            <a:r>
              <a:rPr lang="ja-JP" sz="1600" b="1" dirty="0">
                <a:solidFill>
                  <a:schemeClr val="tx2"/>
                </a:solidFill>
                <a:latin typeface="Arial" charset="0"/>
                <a:ea typeface="MS Mincho" charset="0"/>
                <a:cs typeface="Arial" charset="0"/>
              </a:rPr>
              <a:t>手続き</a:t>
            </a:r>
          </a:p>
          <a:p>
            <a:r>
              <a:rPr lang="ja-JP" sz="1200" dirty="0">
                <a:solidFill>
                  <a:schemeClr val="tx1">
                    <a:lumMod val="60000"/>
                    <a:lumOff val="40000"/>
                  </a:schemeClr>
                </a:solidFill>
                <a:latin typeface="Arial" charset="0"/>
                <a:ea typeface="MS Mincho" charset="0"/>
                <a:cs typeface="Arial" charset="0"/>
              </a:rPr>
              <a:t>どれくらい寄付したいか、頻度、支払い方法など、いくつかの情報を入力して、寄付しましょう！  あなたの寄付が世界を変えます。</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1812" y="1150274"/>
            <a:ext cx="2351381" cy="4183381"/>
          </a:xfrm>
          <a:prstGeom prst="rect">
            <a:avLst/>
          </a:prstGeom>
          <a:effectLst>
            <a:outerShdw blurRad="152400" dist="38100" dir="3600000" sx="101000" sy="101000" algn="tl" rotWithShape="0">
              <a:prstClr val="black">
                <a:alpha val="35000"/>
              </a:prstClr>
            </a:outerShdw>
          </a:effec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9784" y="1150274"/>
            <a:ext cx="2336663" cy="4183381"/>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241415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ja-JP" altLang="en-US" sz="4200" b="1" dirty="0">
                <a:latin typeface="Arial" panose="020B0604020202020204" pitchFamily="34" charset="0"/>
                <a:cs typeface="Arial" panose="020B0604020202020204" pitchFamily="34" charset="0"/>
              </a:rPr>
              <a:t>次のステップは？</a:t>
            </a: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213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ckground - Solid">
            <a:extLst>
              <a:ext uri="{FF2B5EF4-FFF2-40B4-BE49-F238E27FC236}">
                <a16:creationId xmlns:a16="http://schemas.microsoft.com/office/drawing/2014/main" xmlns="" id="{8489D4B3-1F62-E142-9B2B-A4FA918C52D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4" name="Freeform 3">
            <a:extLst>
              <a:ext uri="{FF2B5EF4-FFF2-40B4-BE49-F238E27FC236}">
                <a16:creationId xmlns:a16="http://schemas.microsoft.com/office/drawing/2014/main" xmlns="" id="{B2522B32-6A0A-3947-9747-3E696854D05D}"/>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prstClr val="white">
                  <a:alpha val="44000"/>
                </a:prstClr>
              </a:solidFill>
            </a:endParaRPr>
          </a:p>
        </p:txBody>
      </p:sp>
      <p:grpSp>
        <p:nvGrpSpPr>
          <p:cNvPr id="5" name="Group 4">
            <a:extLst>
              <a:ext uri="{FF2B5EF4-FFF2-40B4-BE49-F238E27FC236}">
                <a16:creationId xmlns:a16="http://schemas.microsoft.com/office/drawing/2014/main" xmlns="" id="{FE36858A-6E85-5042-9253-FC8A0C8B1F4E}"/>
              </a:ext>
            </a:extLst>
          </p:cNvPr>
          <p:cNvGrpSpPr/>
          <p:nvPr/>
        </p:nvGrpSpPr>
        <p:grpSpPr>
          <a:xfrm>
            <a:off x="4955038" y="0"/>
            <a:ext cx="1677492" cy="6858000"/>
            <a:chOff x="3697870" y="0"/>
            <a:chExt cx="1677492" cy="6858000"/>
          </a:xfrm>
        </p:grpSpPr>
        <p:sp>
          <p:nvSpPr>
            <p:cNvPr id="6" name="Freeform 5">
              <a:extLst>
                <a:ext uri="{FF2B5EF4-FFF2-40B4-BE49-F238E27FC236}">
                  <a16:creationId xmlns:a16="http://schemas.microsoft.com/office/drawing/2014/main" xmlns="" id="{19B9CF58-C35F-4E48-B951-3F4106B30086}"/>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prstClr val="white">
                    <a:alpha val="44000"/>
                  </a:prstClr>
                </a:solidFill>
              </a:endParaRPr>
            </a:p>
          </p:txBody>
        </p:sp>
        <p:sp>
          <p:nvSpPr>
            <p:cNvPr id="7" name="Freeform 6">
              <a:extLst>
                <a:ext uri="{FF2B5EF4-FFF2-40B4-BE49-F238E27FC236}">
                  <a16:creationId xmlns:a16="http://schemas.microsoft.com/office/drawing/2014/main" xmlns="" id="{8B3B081A-EE55-FB49-9678-12AA0CAA4A2B}"/>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prstClr val="white">
                    <a:alpha val="44000"/>
                  </a:prstClr>
                </a:solidFill>
              </a:endParaRPr>
            </a:p>
          </p:txBody>
        </p:sp>
      </p:grpSp>
      <p:sp>
        <p:nvSpPr>
          <p:cNvPr id="8" name="Body Copy">
            <a:extLst>
              <a:ext uri="{FF2B5EF4-FFF2-40B4-BE49-F238E27FC236}">
                <a16:creationId xmlns:a16="http://schemas.microsoft.com/office/drawing/2014/main" xmlns="" id="{10FAD2B4-DF3E-734E-935B-04E14BD2A6CE}"/>
              </a:ext>
            </a:extLst>
          </p:cNvPr>
          <p:cNvSpPr txBox="1">
            <a:spLocks/>
          </p:cNvSpPr>
          <p:nvPr/>
        </p:nvSpPr>
        <p:spPr>
          <a:xfrm>
            <a:off x="6655895" y="1862217"/>
            <a:ext cx="5391561" cy="3497803"/>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Bef>
                <a:spcPts val="1500"/>
              </a:spcBef>
              <a:spcAft>
                <a:spcPts val="1000"/>
              </a:spcAft>
              <a:buClr>
                <a:srgbClr val="EBB700"/>
              </a:buClr>
              <a:buSzPct val="100000"/>
              <a:buFont typeface="Lucida Grande" panose="020B0600040502020204" pitchFamily="34" charset="0"/>
              <a:buChar char="▶"/>
            </a:pPr>
            <a:r>
              <a:rPr lang="en-US" altLang="ja-JP" b="1" kern="0" dirty="0">
                <a:solidFill>
                  <a:srgbClr val="0D2240"/>
                </a:solidFill>
                <a:latin typeface="Arial" charset="0"/>
                <a:cs typeface="Arial" charset="0"/>
              </a:rPr>
              <a:t>MyLion</a:t>
            </a:r>
            <a:r>
              <a:rPr lang="ja-JP" altLang="en-US" b="1" kern="0" dirty="0">
                <a:solidFill>
                  <a:srgbClr val="0D2240"/>
                </a:solidFill>
                <a:latin typeface="Arial" charset="0"/>
                <a:cs typeface="Arial" charset="0"/>
              </a:rPr>
              <a:t>は場所を問わずに利用できます。ですから、今すぐ登録してログインしましょう！</a:t>
            </a:r>
            <a:endParaRPr lang="en-US" b="1" kern="0" dirty="0">
              <a:solidFill>
                <a:srgbClr val="0D2240"/>
              </a:solidFill>
              <a:latin typeface="Arial" charset="0"/>
              <a:cs typeface="Arial" charset="0"/>
            </a:endParaRPr>
          </a:p>
          <a:p>
            <a:pPr marL="804849" lvl="1" indent="-285750">
              <a:buClr>
                <a:srgbClr val="EBB700"/>
              </a:buClr>
              <a:buFont typeface="Arial" panose="020B0604020202020204" pitchFamily="34" charset="0"/>
              <a:buChar char="•"/>
            </a:pPr>
            <a:r>
              <a:rPr lang="ja-JP" altLang="en-US" sz="1600" kern="0" dirty="0">
                <a:solidFill>
                  <a:srgbClr val="0D2240"/>
                </a:solidFill>
                <a:latin typeface="Arial" charset="0"/>
                <a:cs typeface="Arial" charset="0"/>
              </a:rPr>
              <a:t>お使いのブラウザから</a:t>
            </a:r>
            <a:r>
              <a:rPr lang="en-US" sz="1600" kern="0" dirty="0">
                <a:solidFill>
                  <a:srgbClr val="0D2240"/>
                </a:solidFill>
                <a:latin typeface="Arial" charset="0"/>
                <a:cs typeface="Arial" charset="0"/>
                <a:hlinkClick r:id="rId3">
                  <a:extLst>
                    <a:ext uri="{A12FA001-AC4F-418D-AE19-62706E023703}">
                      <ahyp:hlinkClr xmlns:ahyp="http://schemas.microsoft.com/office/drawing/2018/hyperlinkcolor" xmlns="" val="tx"/>
                    </a:ext>
                  </a:extLst>
                </a:hlinkClick>
              </a:rPr>
              <a:t>https://app.mylion.org</a:t>
            </a:r>
            <a:r>
              <a:rPr lang="en-US" sz="1600" kern="0" dirty="0">
                <a:solidFill>
                  <a:srgbClr val="0D2240"/>
                </a:solidFill>
                <a:latin typeface="Arial" charset="0"/>
                <a:cs typeface="Arial" charset="0"/>
              </a:rPr>
              <a:t/>
            </a:r>
            <a:br>
              <a:rPr lang="en-US" sz="1600" kern="0" dirty="0">
                <a:solidFill>
                  <a:srgbClr val="0D2240"/>
                </a:solidFill>
                <a:latin typeface="Arial" charset="0"/>
                <a:cs typeface="Arial" charset="0"/>
              </a:rPr>
            </a:br>
            <a:r>
              <a:rPr lang="ja-JP" altLang="en-US" sz="1600" kern="0" dirty="0">
                <a:solidFill>
                  <a:srgbClr val="0D2240"/>
                </a:solidFill>
                <a:latin typeface="Arial" charset="0"/>
                <a:cs typeface="Arial" charset="0"/>
              </a:rPr>
              <a:t>にアクセスしてログインしてください。</a:t>
            </a:r>
            <a:endParaRPr lang="en-US" sz="1600" kern="0" dirty="0">
              <a:solidFill>
                <a:srgbClr val="0D2240"/>
              </a:solidFill>
              <a:latin typeface="Arial" charset="0"/>
              <a:cs typeface="Arial" charset="0"/>
            </a:endParaRPr>
          </a:p>
          <a:p>
            <a:pPr marL="804849" lvl="1" indent="-285750">
              <a:buClr>
                <a:srgbClr val="EBB700"/>
              </a:buClr>
              <a:buFont typeface="Arial" panose="020B0604020202020204" pitchFamily="34" charset="0"/>
              <a:buChar char="•"/>
            </a:pPr>
            <a:r>
              <a:rPr lang="en-US" altLang="ja-JP" sz="1600" kern="0" dirty="0">
                <a:solidFill>
                  <a:srgbClr val="0D2240"/>
                </a:solidFill>
                <a:latin typeface="Arial" charset="0"/>
                <a:cs typeface="Arial" charset="0"/>
              </a:rPr>
              <a:t>MyLion</a:t>
            </a:r>
            <a:r>
              <a:rPr lang="ja-JP" altLang="en-US" sz="1600" kern="0" dirty="0">
                <a:solidFill>
                  <a:srgbClr val="0D2240"/>
                </a:solidFill>
                <a:latin typeface="Arial" charset="0"/>
                <a:cs typeface="Arial" charset="0"/>
              </a:rPr>
              <a:t>アプリをお手持ちのモバイル機器にダウンロードしましょう。</a:t>
            </a:r>
            <a:endParaRPr lang="en-US" sz="1600" kern="0" dirty="0">
              <a:solidFill>
                <a:srgbClr val="0D2240"/>
              </a:solidFill>
              <a:latin typeface="Arial" charset="0"/>
              <a:cs typeface="Arial" charset="0"/>
            </a:endParaRPr>
          </a:p>
          <a:p>
            <a:pPr marL="1657315" lvl="3" indent="-285750">
              <a:buClr>
                <a:srgbClr val="EBB700"/>
              </a:buClr>
              <a:buSzPct val="100000"/>
              <a:buFont typeface="Helvetica" pitchFamily="2" charset="0"/>
              <a:buChar char="‣"/>
            </a:pPr>
            <a:r>
              <a:rPr lang="en-US" altLang="ja-JP" sz="1400" kern="0" dirty="0">
                <a:solidFill>
                  <a:srgbClr val="0D2240"/>
                </a:solidFill>
                <a:latin typeface="Arial" charset="0"/>
                <a:cs typeface="Arial" charset="0"/>
              </a:rPr>
              <a:t>iPhone</a:t>
            </a:r>
            <a:r>
              <a:rPr lang="ja-JP" altLang="en-US" sz="1400" kern="0" dirty="0">
                <a:solidFill>
                  <a:srgbClr val="0D2240"/>
                </a:solidFill>
                <a:latin typeface="Arial" charset="0"/>
                <a:cs typeface="Arial" charset="0"/>
              </a:rPr>
              <a:t>ユーザー：</a:t>
            </a:r>
            <a:r>
              <a:rPr lang="en-US" altLang="ja-JP" sz="1400" kern="0" dirty="0">
                <a:solidFill>
                  <a:srgbClr val="0D2240"/>
                </a:solidFill>
                <a:latin typeface="Arial" charset="0"/>
                <a:cs typeface="Arial" charset="0"/>
              </a:rPr>
              <a:t>App Store</a:t>
            </a:r>
            <a:r>
              <a:rPr lang="ja-JP" altLang="en-US" sz="1400" kern="0" dirty="0">
                <a:solidFill>
                  <a:srgbClr val="0D2240"/>
                </a:solidFill>
                <a:latin typeface="Arial" charset="0"/>
                <a:cs typeface="Arial" charset="0"/>
              </a:rPr>
              <a:t>にアクセス</a:t>
            </a:r>
            <a:endParaRPr lang="en-US" altLang="ja-JP" sz="1400" kern="0" dirty="0">
              <a:solidFill>
                <a:srgbClr val="0D2240"/>
              </a:solidFill>
              <a:latin typeface="Arial" charset="0"/>
              <a:cs typeface="Arial" charset="0"/>
            </a:endParaRPr>
          </a:p>
          <a:p>
            <a:pPr marL="1657315" lvl="3" indent="-285750">
              <a:buClr>
                <a:srgbClr val="EBB700"/>
              </a:buClr>
              <a:buSzPct val="100000"/>
              <a:buFont typeface="Helvetica" pitchFamily="2" charset="0"/>
              <a:buChar char="‣"/>
            </a:pPr>
            <a:r>
              <a:rPr lang="en-US" sz="1400" kern="0" dirty="0">
                <a:solidFill>
                  <a:srgbClr val="0D2240"/>
                </a:solidFill>
                <a:latin typeface="Arial" charset="0"/>
                <a:cs typeface="Arial" charset="0"/>
              </a:rPr>
              <a:t>Android</a:t>
            </a:r>
            <a:r>
              <a:rPr lang="ja-JP" altLang="en-US" sz="1400" kern="0" dirty="0">
                <a:solidFill>
                  <a:srgbClr val="0D2240"/>
                </a:solidFill>
                <a:latin typeface="Arial" charset="0"/>
                <a:cs typeface="Arial" charset="0"/>
              </a:rPr>
              <a:t>ユーザー：</a:t>
            </a:r>
            <a:r>
              <a:rPr lang="en-US" sz="1400" kern="0" dirty="0">
                <a:solidFill>
                  <a:srgbClr val="0D2240"/>
                </a:solidFill>
                <a:latin typeface="Arial" charset="0"/>
                <a:cs typeface="Arial" charset="0"/>
              </a:rPr>
              <a:t>Google Play Store</a:t>
            </a:r>
            <a:r>
              <a:rPr lang="ja-JP" altLang="en-US" sz="1400" kern="0" dirty="0">
                <a:solidFill>
                  <a:srgbClr val="0D2240"/>
                </a:solidFill>
                <a:latin typeface="Arial" charset="0"/>
                <a:cs typeface="Arial" charset="0"/>
              </a:rPr>
              <a:t>にアクセス</a:t>
            </a:r>
            <a:endParaRPr lang="en-US" sz="1400" kern="0" dirty="0">
              <a:solidFill>
                <a:srgbClr val="0D2240"/>
              </a:solidFill>
              <a:latin typeface="Arial" charset="0"/>
              <a:cs typeface="Arial" charset="0"/>
            </a:endParaRPr>
          </a:p>
          <a:p>
            <a:pPr marL="342900" indent="-342900">
              <a:spcBef>
                <a:spcPts val="1500"/>
              </a:spcBef>
              <a:spcAft>
                <a:spcPts val="1000"/>
              </a:spcAft>
              <a:buClr>
                <a:srgbClr val="EBB700"/>
              </a:buClr>
              <a:buSzPct val="100000"/>
              <a:buFont typeface="Lucida Grande" panose="020B0600040502020204" pitchFamily="34" charset="0"/>
              <a:buChar char="▶"/>
            </a:pPr>
            <a:r>
              <a:rPr lang="en-US" altLang="ja-JP" b="1" kern="0" dirty="0">
                <a:solidFill>
                  <a:srgbClr val="0D2240"/>
                </a:solidFill>
                <a:latin typeface="Arial" charset="0"/>
                <a:cs typeface="Arial" charset="0"/>
              </a:rPr>
              <a:t>MyLion</a:t>
            </a:r>
            <a:r>
              <a:rPr lang="ja-JP" altLang="en-US" b="1" kern="0" dirty="0">
                <a:solidFill>
                  <a:srgbClr val="0D2240"/>
                </a:solidFill>
                <a:latin typeface="Arial" charset="0"/>
                <a:cs typeface="Arial" charset="0"/>
              </a:rPr>
              <a:t>の登録、ログイン、利用についてサポートが必要な場合は、</a:t>
            </a:r>
            <a:r>
              <a:rPr lang="en-US" b="1" kern="0" dirty="0">
                <a:solidFill>
                  <a:srgbClr val="0D2240"/>
                </a:solidFill>
                <a:latin typeface="Arial" charset="0"/>
                <a:cs typeface="Arial" charset="0"/>
              </a:rPr>
              <a:t> </a:t>
            </a:r>
            <a:r>
              <a:rPr lang="en-US" b="1" kern="0" dirty="0">
                <a:solidFill>
                  <a:srgbClr val="0D2240"/>
                </a:solidFill>
                <a:latin typeface="Arial" charset="0"/>
                <a:cs typeface="Arial" charset="0"/>
                <a:hlinkClick r:id="rId4"/>
              </a:rPr>
              <a:t>mylionsupport@lionsclubs.org</a:t>
            </a:r>
            <a:r>
              <a:rPr lang="en-US" b="1" kern="0" dirty="0">
                <a:solidFill>
                  <a:srgbClr val="0D2240"/>
                </a:solidFill>
                <a:latin typeface="Arial" charset="0"/>
                <a:cs typeface="Arial" charset="0"/>
              </a:rPr>
              <a:t> </a:t>
            </a:r>
            <a:br>
              <a:rPr lang="en-US" b="1" kern="0" dirty="0">
                <a:solidFill>
                  <a:srgbClr val="0D2240"/>
                </a:solidFill>
                <a:latin typeface="Arial" charset="0"/>
                <a:cs typeface="Arial" charset="0"/>
              </a:rPr>
            </a:br>
            <a:r>
              <a:rPr lang="ja-JP" altLang="en-US" b="1" kern="0" dirty="0" err="1">
                <a:solidFill>
                  <a:srgbClr val="0D2240"/>
                </a:solidFill>
                <a:latin typeface="Arial" charset="0"/>
                <a:cs typeface="Arial" charset="0"/>
              </a:rPr>
              <a:t>まで</a:t>
            </a:r>
            <a:r>
              <a:rPr lang="ja-JP" altLang="en-US" b="1" kern="0" dirty="0">
                <a:solidFill>
                  <a:srgbClr val="0D2240"/>
                </a:solidFill>
                <a:latin typeface="Arial" charset="0"/>
                <a:cs typeface="Arial" charset="0"/>
              </a:rPr>
              <a:t>ご連絡ください。</a:t>
            </a:r>
            <a:endParaRPr lang="en-US" b="1" kern="0" dirty="0">
              <a:solidFill>
                <a:srgbClr val="0D2240"/>
              </a:solidFill>
              <a:latin typeface="Arial" charset="0"/>
              <a:cs typeface="Arial" charset="0"/>
            </a:endParaRPr>
          </a:p>
        </p:txBody>
      </p:sp>
      <p:sp>
        <p:nvSpPr>
          <p:cNvPr id="9" name="Large #">
            <a:extLst>
              <a:ext uri="{FF2B5EF4-FFF2-40B4-BE49-F238E27FC236}">
                <a16:creationId xmlns:a16="http://schemas.microsoft.com/office/drawing/2014/main" xmlns="" id="{CE189A1C-85BB-DA4D-9138-6085E1E602F7}"/>
              </a:ext>
            </a:extLst>
          </p:cNvPr>
          <p:cNvSpPr txBox="1"/>
          <p:nvPr/>
        </p:nvSpPr>
        <p:spPr>
          <a:xfrm>
            <a:off x="208789" y="1343151"/>
            <a:ext cx="5092507" cy="2913618"/>
          </a:xfrm>
          <a:prstGeom prst="rect">
            <a:avLst/>
          </a:prstGeom>
          <a:noFill/>
        </p:spPr>
        <p:txBody>
          <a:bodyPr wrap="square" rtlCol="0" anchor="b">
            <a:spAutoFit/>
          </a:bodyPr>
          <a:lstStyle/>
          <a:p>
            <a:pPr algn="ctr">
              <a:lnSpc>
                <a:spcPts val="11000"/>
              </a:lnSpc>
            </a:pPr>
            <a:r>
              <a:rPr lang="ja-JP" altLang="en-US" sz="9600" b="1" dirty="0">
                <a:solidFill>
                  <a:prstClr val="white"/>
                </a:solidFill>
                <a:latin typeface="Arial" panose="020B0604020202020204" pitchFamily="34" charset="0"/>
                <a:ea typeface="Arial" charset="0"/>
                <a:cs typeface="Arial" panose="020B0604020202020204" pitchFamily="34" charset="0"/>
              </a:rPr>
              <a:t>次の</a:t>
            </a:r>
            <a:r>
              <a:rPr lang="en-US" altLang="ja-JP" sz="9600" b="1" dirty="0">
                <a:solidFill>
                  <a:prstClr val="white"/>
                </a:solidFill>
                <a:latin typeface="Arial" panose="020B0604020202020204" pitchFamily="34" charset="0"/>
                <a:ea typeface="Arial" charset="0"/>
                <a:cs typeface="Arial" panose="020B0604020202020204" pitchFamily="34" charset="0"/>
              </a:rPr>
              <a:t/>
            </a:r>
            <a:br>
              <a:rPr lang="en-US" altLang="ja-JP" sz="9600" b="1" dirty="0">
                <a:solidFill>
                  <a:prstClr val="white"/>
                </a:solidFill>
                <a:latin typeface="Arial" panose="020B0604020202020204" pitchFamily="34" charset="0"/>
                <a:ea typeface="Arial" charset="0"/>
                <a:cs typeface="Arial" panose="020B0604020202020204" pitchFamily="34" charset="0"/>
              </a:rPr>
            </a:br>
            <a:r>
              <a:rPr lang="ja-JP" altLang="en-US" sz="9600" b="1" dirty="0">
                <a:solidFill>
                  <a:prstClr val="white"/>
                </a:solidFill>
                <a:latin typeface="Arial" panose="020B0604020202020204" pitchFamily="34" charset="0"/>
                <a:ea typeface="Arial" charset="0"/>
                <a:cs typeface="Arial" panose="020B0604020202020204" pitchFamily="34" charset="0"/>
              </a:rPr>
              <a:t>ステップ</a:t>
            </a:r>
            <a:endParaRPr lang="en-US" sz="9600" b="1" dirty="0">
              <a:solidFill>
                <a:prstClr val="white"/>
              </a:solidFill>
              <a:latin typeface="Arial" panose="020B0604020202020204" pitchFamily="34" charset="0"/>
              <a:ea typeface="Arial" charset="0"/>
              <a:cs typeface="Arial" panose="020B0604020202020204" pitchFamily="34" charset="0"/>
            </a:endParaRPr>
          </a:p>
        </p:txBody>
      </p:sp>
      <p:sp>
        <p:nvSpPr>
          <p:cNvPr id="10" name="Rectangle 9">
            <a:extLst>
              <a:ext uri="{FF2B5EF4-FFF2-40B4-BE49-F238E27FC236}">
                <a16:creationId xmlns:a16="http://schemas.microsoft.com/office/drawing/2014/main" xmlns="" id="{B4A590F4-BE75-974E-8192-E05910DD6354}"/>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Blue">
            <a:extLst>
              <a:ext uri="{FF2B5EF4-FFF2-40B4-BE49-F238E27FC236}">
                <a16:creationId xmlns:a16="http://schemas.microsoft.com/office/drawing/2014/main" xmlns="" id="{09E1D66C-5241-5843-855E-7A0B11E7461C}"/>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27</a:t>
            </a:fld>
            <a:endParaRPr lang="en-US" sz="1000" dirty="0">
              <a:solidFill>
                <a:srgbClr val="00338D"/>
              </a:solidFill>
            </a:endParaRPr>
          </a:p>
        </p:txBody>
      </p:sp>
    </p:spTree>
    <p:extLst>
      <p:ext uri="{BB962C8B-B14F-4D97-AF65-F5344CB8AC3E}">
        <p14:creationId xmlns:p14="http://schemas.microsoft.com/office/powerpoint/2010/main" val="4199755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pic>
        <p:nvPicPr>
          <p:cNvPr id="4" name="Picture 3" descr="lionlogo_white.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8610" y="1295401"/>
            <a:ext cx="1751259" cy="1708355"/>
          </a:xfrm>
          <a:prstGeom prst="rect">
            <a:avLst/>
          </a:prstGeom>
        </p:spPr>
      </p:pic>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fontAlgn="base">
              <a:spcBef>
                <a:spcPct val="0"/>
              </a:spcBef>
              <a:spcAft>
                <a:spcPct val="0"/>
              </a:spcAft>
            </a:pPr>
            <a:endParaRPr lang="en-US">
              <a:solidFill>
                <a:prstClr val="white"/>
              </a:solidFill>
            </a:endParaRPr>
          </a:p>
        </p:txBody>
      </p:sp>
      <p:sp>
        <p:nvSpPr>
          <p:cNvPr id="7" name="TextBox 6"/>
          <p:cNvSpPr txBox="1"/>
          <p:nvPr/>
        </p:nvSpPr>
        <p:spPr>
          <a:xfrm>
            <a:off x="4404334" y="6195238"/>
            <a:ext cx="3399810" cy="338554"/>
          </a:xfrm>
          <a:prstGeom prst="rect">
            <a:avLst/>
          </a:prstGeom>
          <a:noFill/>
        </p:spPr>
        <p:txBody>
          <a:bodyPr wrap="square" rtlCol="0">
            <a:spAutoFit/>
          </a:bodyPr>
          <a:lstStyle/>
          <a:p>
            <a:pPr fontAlgn="base">
              <a:spcBef>
                <a:spcPct val="0"/>
              </a:spcBef>
              <a:spcAft>
                <a:spcPct val="0"/>
              </a:spcAft>
            </a:pPr>
            <a:r>
              <a:rPr lang="ja-JP" sz="1600" b="1">
                <a:solidFill>
                  <a:prstClr val="white"/>
                </a:solidFill>
                <a:latin typeface="Arial" pitchFamily="34" charset="0"/>
                <a:ea typeface="MS Mincho" pitchFamily="125" charset="-128"/>
              </a:rPr>
              <a:t>© 2018 Lions Clubs International</a:t>
            </a:r>
          </a:p>
        </p:txBody>
      </p:sp>
      <p:sp>
        <p:nvSpPr>
          <p:cNvPr id="9" name="Text Placeholder 2"/>
          <p:cNvSpPr txBox="1">
            <a:spLocks/>
          </p:cNvSpPr>
          <p:nvPr/>
        </p:nvSpPr>
        <p:spPr>
          <a:xfrm>
            <a:off x="2533650" y="3841209"/>
            <a:ext cx="7124699"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4200" dirty="0"/>
              <a:t>ありがとうございました！</a:t>
            </a:r>
          </a:p>
        </p:txBody>
      </p:sp>
    </p:spTree>
    <p:extLst>
      <p:ext uri="{BB962C8B-B14F-4D97-AF65-F5344CB8AC3E}">
        <p14:creationId xmlns:p14="http://schemas.microsoft.com/office/powerpoint/2010/main" val="215772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ckground - Solid">
            <a:extLst>
              <a:ext uri="{FF2B5EF4-FFF2-40B4-BE49-F238E27FC236}">
                <a16:creationId xmlns:a16="http://schemas.microsoft.com/office/drawing/2014/main" xmlns="" id="{AF1E1F66-097E-5942-90D2-36DCAB0E9B77}"/>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7" name="Rectangle 6">
            <a:extLst>
              <a:ext uri="{FF2B5EF4-FFF2-40B4-BE49-F238E27FC236}">
                <a16:creationId xmlns:a16="http://schemas.microsoft.com/office/drawing/2014/main" xmlns="" id="{A951C28D-E001-D84B-BCD0-F90BB22F7307}"/>
              </a:ext>
            </a:extLst>
          </p:cNvPr>
          <p:cNvSpPr/>
          <p:nvPr/>
        </p:nvSpPr>
        <p:spPr>
          <a:xfrm>
            <a:off x="0" y="952423"/>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8" name="Text Placeholder 18">
            <a:extLst>
              <a:ext uri="{FF2B5EF4-FFF2-40B4-BE49-F238E27FC236}">
                <a16:creationId xmlns:a16="http://schemas.microsoft.com/office/drawing/2014/main" xmlns="" id="{C2D2994A-F622-164E-8907-BFB293F0F882}"/>
              </a:ext>
            </a:extLst>
          </p:cNvPr>
          <p:cNvSpPr txBox="1">
            <a:spLocks/>
          </p:cNvSpPr>
          <p:nvPr/>
        </p:nvSpPr>
        <p:spPr>
          <a:xfrm>
            <a:off x="685800" y="915049"/>
            <a:ext cx="898881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altLang="ja-JP" dirty="0">
                <a:solidFill>
                  <a:prstClr val="white"/>
                </a:solidFill>
              </a:rPr>
              <a:t>MyLionについて知っておくべきこと</a:t>
            </a:r>
          </a:p>
        </p:txBody>
      </p:sp>
      <p:sp>
        <p:nvSpPr>
          <p:cNvPr id="9" name="Page Number - Blue">
            <a:extLst>
              <a:ext uri="{FF2B5EF4-FFF2-40B4-BE49-F238E27FC236}">
                <a16:creationId xmlns:a16="http://schemas.microsoft.com/office/drawing/2014/main" xmlns="" id="{9E222613-0854-A744-9436-29994C81409C}"/>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prstClr val="white"/>
                </a:solidFill>
              </a:rPr>
              <a:pPr eaLnBrk="0" hangingPunct="0">
                <a:spcBef>
                  <a:spcPct val="50000"/>
                </a:spcBef>
                <a:defRPr/>
              </a:pPr>
              <a:t>3</a:t>
            </a:fld>
            <a:endParaRPr lang="en-US" sz="1000" dirty="0">
              <a:solidFill>
                <a:prstClr val="white"/>
              </a:solidFill>
            </a:endParaRPr>
          </a:p>
        </p:txBody>
      </p:sp>
      <p:sp>
        <p:nvSpPr>
          <p:cNvPr id="10" name="Text Placeholder 8">
            <a:extLst>
              <a:ext uri="{FF2B5EF4-FFF2-40B4-BE49-F238E27FC236}">
                <a16:creationId xmlns:a16="http://schemas.microsoft.com/office/drawing/2014/main" xmlns="" id="{6D47FA3D-6ED0-834D-914A-30CB8CB87125}"/>
              </a:ext>
            </a:extLst>
          </p:cNvPr>
          <p:cNvSpPr txBox="1">
            <a:spLocks/>
          </p:cNvSpPr>
          <p:nvPr/>
        </p:nvSpPr>
        <p:spPr>
          <a:xfrm>
            <a:off x="1556157" y="1924665"/>
            <a:ext cx="9306030" cy="4104651"/>
          </a:xfrm>
          <a:prstGeom prst="rect">
            <a:avLst/>
          </a:prstGeom>
        </p:spPr>
        <p:txBody>
          <a:bodyPr/>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indent="-457200">
              <a:spcBef>
                <a:spcPts val="2000"/>
              </a:spcBef>
              <a:spcAft>
                <a:spcPts val="1000"/>
              </a:spcAft>
              <a:buClr>
                <a:srgbClr val="EBB700"/>
              </a:buClr>
              <a:buSzPct val="100000"/>
              <a:buFont typeface="+mj-lt"/>
              <a:buAutoNum type="arabicPeriod"/>
            </a:pPr>
            <a:r>
              <a:rPr lang="ja-JP" altLang="ja-JP" sz="2400" dirty="0">
                <a:solidFill>
                  <a:prstClr val="white"/>
                </a:solidFill>
              </a:rPr>
              <a:t>MyLionは、どこでも、どの機器からも利用可能</a:t>
            </a:r>
          </a:p>
          <a:p>
            <a:pPr marL="1884313" lvl="4" indent="-285750">
              <a:buClr>
                <a:srgbClr val="EBB700"/>
              </a:buClr>
              <a:buFont typeface="Arial" pitchFamily="34" charset="0"/>
              <a:buChar char="•"/>
            </a:pPr>
            <a:r>
              <a:rPr lang="ja-JP" altLang="ja-JP" dirty="0">
                <a:solidFill>
                  <a:prstClr val="white"/>
                </a:solidFill>
              </a:rPr>
              <a:t>あらゆるウェブブラウザからMyLionにログイン</a:t>
            </a:r>
          </a:p>
          <a:p>
            <a:pPr marL="1884313" lvl="4" indent="-285750">
              <a:buClr>
                <a:srgbClr val="EBB700"/>
              </a:buClr>
              <a:buFont typeface="Arial" pitchFamily="34" charset="0"/>
              <a:buChar char="•"/>
            </a:pPr>
            <a:r>
              <a:rPr lang="ja-JP" altLang="ja-JP" dirty="0">
                <a:solidFill>
                  <a:prstClr val="white"/>
                </a:solidFill>
              </a:rPr>
              <a:t>お手持ちのスマートフォンにMyLionモバイルアプリをダウンロード </a:t>
            </a:r>
          </a:p>
          <a:p>
            <a:pPr marL="1371600" lvl="1" indent="-457200">
              <a:spcBef>
                <a:spcPts val="2000"/>
              </a:spcBef>
              <a:spcAft>
                <a:spcPts val="1000"/>
              </a:spcAft>
              <a:buClr>
                <a:srgbClr val="EBB700"/>
              </a:buClr>
              <a:buSzPct val="100000"/>
              <a:buFont typeface="+mj-lt"/>
              <a:buAutoNum type="arabicPeriod"/>
            </a:pPr>
            <a:r>
              <a:rPr lang="ja-JP" altLang="ja-JP" sz="2400" dirty="0">
                <a:solidFill>
                  <a:prstClr val="white"/>
                </a:solidFill>
              </a:rPr>
              <a:t>MyLionは常に改善されている</a:t>
            </a:r>
          </a:p>
          <a:p>
            <a:pPr marL="1884313" lvl="4" indent="-285750">
              <a:buClr>
                <a:srgbClr val="EBB700"/>
              </a:buClr>
              <a:buFont typeface="Arial" pitchFamily="34" charset="0"/>
              <a:buChar char="•"/>
            </a:pPr>
            <a:r>
              <a:rPr lang="ja-JP" altLang="ja-JP" dirty="0">
                <a:solidFill>
                  <a:prstClr val="white"/>
                </a:solidFill>
              </a:rPr>
              <a:t>MyLionは300人以上のライオンズとレオからテストされており、協会はユーザーからのフィードバックを元に、プラットフォームの開発を続けている</a:t>
            </a:r>
          </a:p>
          <a:p>
            <a:pPr marL="1371600" lvl="1" indent="-457200">
              <a:spcBef>
                <a:spcPts val="2000"/>
              </a:spcBef>
              <a:spcAft>
                <a:spcPts val="1000"/>
              </a:spcAft>
              <a:buClr>
                <a:srgbClr val="EBB700"/>
              </a:buClr>
              <a:buSzPct val="100000"/>
              <a:buFont typeface="+mj-lt"/>
              <a:buAutoNum type="arabicPeriod"/>
            </a:pPr>
            <a:r>
              <a:rPr lang="ja-JP" altLang="ja-JP" sz="2400" dirty="0">
                <a:solidFill>
                  <a:prstClr val="white"/>
                </a:solidFill>
              </a:rPr>
              <a:t>2019年7月1日から、現在MyLCIで行っている</a:t>
            </a:r>
            <a:r>
              <a:rPr lang="en-US" altLang="ja-JP" sz="2400" dirty="0">
                <a:solidFill>
                  <a:prstClr val="white"/>
                </a:solidFill>
              </a:rPr>
              <a:t/>
            </a:r>
            <a:br>
              <a:rPr lang="en-US" altLang="ja-JP" sz="2400" dirty="0">
                <a:solidFill>
                  <a:prstClr val="white"/>
                </a:solidFill>
              </a:rPr>
            </a:br>
            <a:r>
              <a:rPr lang="ja-JP" altLang="ja-JP" sz="2400" dirty="0">
                <a:solidFill>
                  <a:prstClr val="white"/>
                </a:solidFill>
              </a:rPr>
              <a:t>アクティビティ報告はMyLionから行うこととなる</a:t>
            </a:r>
          </a:p>
          <a:p>
            <a:pPr marL="1884313" lvl="4" indent="-285750">
              <a:buClr>
                <a:srgbClr val="EBB700"/>
              </a:buClr>
              <a:buSzPct val="100000"/>
              <a:buFont typeface="Arial" pitchFamily="34" charset="0"/>
              <a:buChar char="•"/>
            </a:pPr>
            <a:r>
              <a:rPr lang="ja-JP" altLang="ja-JP" dirty="0">
                <a:solidFill>
                  <a:prstClr val="white"/>
                </a:solidFill>
              </a:rPr>
              <a:t>ウェビナー、MyLionツールキットなどの</a:t>
            </a:r>
            <a:r>
              <a:rPr lang="ja-JP" altLang="ja-JP" dirty="0" smtClean="0">
                <a:solidFill>
                  <a:prstClr val="white"/>
                </a:solidFill>
              </a:rPr>
              <a:t>リソース</a:t>
            </a:r>
            <a:r>
              <a:rPr lang="ja-JP" altLang="en-US" dirty="0" smtClean="0">
                <a:solidFill>
                  <a:prstClr val="white"/>
                </a:solidFill>
              </a:rPr>
              <a:t>を通して</a:t>
            </a:r>
            <a:r>
              <a:rPr lang="ja-JP" altLang="ja-JP" dirty="0" smtClean="0">
                <a:solidFill>
                  <a:prstClr val="white"/>
                </a:solidFill>
              </a:rPr>
              <a:t>サポート</a:t>
            </a:r>
            <a:r>
              <a:rPr lang="ja-JP" altLang="en-US" dirty="0" smtClean="0">
                <a:solidFill>
                  <a:prstClr val="white"/>
                </a:solidFill>
              </a:rPr>
              <a:t>が得られる</a:t>
            </a:r>
            <a:endParaRPr lang="ja-JP" altLang="ja-JP" dirty="0">
              <a:solidFill>
                <a:prstClr val="white"/>
              </a:solidFill>
            </a:endParaRPr>
          </a:p>
        </p:txBody>
      </p:sp>
    </p:spTree>
    <p:extLst>
      <p:ext uri="{BB962C8B-B14F-4D97-AF65-F5344CB8AC3E}">
        <p14:creationId xmlns:p14="http://schemas.microsoft.com/office/powerpoint/2010/main" val="151724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ja-JP" altLang="ja-JP" sz="4200" b="1" dirty="0">
                <a:latin typeface="MS PGothic" panose="020B0600070205080204" pitchFamily="34" charset="-128"/>
                <a:ea typeface="MS PGothic" panose="020B0600070205080204" pitchFamily="34" charset="-128"/>
                <a:cs typeface="Arial" panose="020B0604020202020204" pitchFamily="34" charset="0"/>
              </a:rPr>
              <a:t>さあ始めよう</a:t>
            </a:r>
          </a:p>
        </p:txBody>
      </p:sp>
    </p:spTree>
    <p:extLst>
      <p:ext uri="{BB962C8B-B14F-4D97-AF65-F5344CB8AC3E}">
        <p14:creationId xmlns:p14="http://schemas.microsoft.com/office/powerpoint/2010/main" val="109112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31730" tIns="15865" rIns="31730" bIns="15865" rtlCol="0" anchor="ctr"/>
          <a:lstStyle/>
          <a:p>
            <a:pPr algn="ctr"/>
            <a:endParaRPr lang="en-US">
              <a:solidFill>
                <a:srgbClr val="000000">
                  <a:lumMod val="75000"/>
                </a:srgbClr>
              </a:solidFill>
              <a:latin typeface="Open Sans Light"/>
            </a:endParaRPr>
          </a:p>
        </p:txBody>
      </p:sp>
      <p:sp>
        <p:nvSpPr>
          <p:cNvPr id="6" name="Content Placeholder 1" hidden="1"/>
          <p:cNvSpPr txBox="1">
            <a:spLocks/>
          </p:cNvSpPr>
          <p:nvPr/>
        </p:nvSpPr>
        <p:spPr>
          <a:xfrm>
            <a:off x="2381" y="3035154"/>
            <a:ext cx="12187238" cy="4265534"/>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sz="2399" kern="0">
                <a:solidFill>
                  <a:srgbClr val="33373B"/>
                </a:solidFill>
              </a:rPr>
              <a:t>Chris Bunch – LION Managing Editor</a:t>
            </a:r>
          </a:p>
          <a:p>
            <a:pPr marL="0" indent="0" algn="ctr">
              <a:buFont typeface="Arial" pitchFamily="34" charset="0"/>
              <a:buNone/>
            </a:pPr>
            <a:r>
              <a:rPr lang="en-US" sz="2399" kern="0">
                <a:solidFill>
                  <a:srgbClr val="33373B"/>
                </a:solidFill>
              </a:rPr>
              <a:t>Sanjeev Ahuja – Chief of Marketing &amp; Membership</a:t>
            </a:r>
          </a:p>
          <a:p>
            <a:pPr marL="0" indent="0" algn="ctr">
              <a:buFont typeface="Arial" pitchFamily="34" charset="0"/>
              <a:buNone/>
            </a:pPr>
            <a:r>
              <a:rPr lang="en-US" sz="2399" kern="0">
                <a:solidFill>
                  <a:srgbClr val="33373B"/>
                </a:solidFill>
              </a:rPr>
              <a:t>Dan Hervey – Brand &amp; Creative Director</a:t>
            </a:r>
          </a:p>
          <a:p>
            <a:pPr marL="0" indent="0" algn="ctr">
              <a:buFont typeface="Arial" pitchFamily="34" charset="0"/>
              <a:buNone/>
            </a:pPr>
            <a:r>
              <a:rPr lang="en-US" sz="2399" kern="0">
                <a:solidFill>
                  <a:srgbClr val="33373B"/>
                </a:solidFill>
              </a:rPr>
              <a:t>Stephanie Morales – Meetings Manager</a:t>
            </a:r>
            <a:endParaRPr lang="en-US" sz="1799" kern="0">
              <a:solidFill>
                <a:srgbClr val="33373B"/>
              </a:solidFill>
            </a:endParaRPr>
          </a:p>
        </p:txBody>
      </p:sp>
      <p:sp>
        <p:nvSpPr>
          <p:cNvPr id="22" name="TextBox 21"/>
          <p:cNvSpPr txBox="1"/>
          <p:nvPr/>
        </p:nvSpPr>
        <p:spPr>
          <a:xfrm>
            <a:off x="4121644" y="489470"/>
            <a:ext cx="3500576" cy="584775"/>
          </a:xfrm>
          <a:prstGeom prst="rect">
            <a:avLst/>
          </a:prstGeom>
          <a:noFill/>
        </p:spPr>
        <p:txBody>
          <a:bodyPr wrap="square" rtlCol="0">
            <a:spAutoFit/>
          </a:bodyPr>
          <a:lstStyle/>
          <a:p>
            <a:r>
              <a:rPr lang="ja-JP" altLang="ja-JP" sz="3200" b="1" dirty="0">
                <a:solidFill>
                  <a:srgbClr val="0A5496"/>
                </a:solidFill>
                <a:latin typeface="MS PGothic" panose="020B0600070205080204" pitchFamily="34" charset="-128"/>
                <a:cs typeface="Arial" panose="020B0604020202020204" pitchFamily="34" charset="0"/>
              </a:rPr>
              <a:t>MyLionウェブサイト</a:t>
            </a:r>
          </a:p>
        </p:txBody>
      </p:sp>
      <p:sp>
        <p:nvSpPr>
          <p:cNvPr id="14" name="TextBox 13"/>
          <p:cNvSpPr txBox="1"/>
          <p:nvPr/>
        </p:nvSpPr>
        <p:spPr>
          <a:xfrm>
            <a:off x="426776" y="2174939"/>
            <a:ext cx="2049019" cy="1031051"/>
          </a:xfrm>
          <a:prstGeom prst="rect">
            <a:avLst/>
          </a:prstGeom>
          <a:solidFill>
            <a:sysClr val="window" lastClr="FFFFFF"/>
          </a:solidFill>
        </p:spPr>
        <p:txBody>
          <a:bodyPr wrap="square" rtlCol="0">
            <a:spAutoFit/>
          </a:bodyPr>
          <a:lstStyle/>
          <a:p>
            <a:pPr>
              <a:spcAft>
                <a:spcPts val="600"/>
              </a:spcAft>
              <a:defRPr/>
            </a:pPr>
            <a:r>
              <a:rPr lang="ja-JP" altLang="ja-JP" sz="2000" b="1" dirty="0">
                <a:solidFill>
                  <a:srgbClr val="002F87"/>
                </a:solidFill>
                <a:latin typeface="MS PGothic" panose="020B0600070205080204" pitchFamily="34" charset="-128"/>
                <a:cs typeface="Arial" charset="0"/>
              </a:rPr>
              <a:t>一度限りの作業</a:t>
            </a:r>
          </a:p>
          <a:p>
            <a:r>
              <a:rPr lang="ja-JP" altLang="ja-JP" sz="1200" dirty="0">
                <a:solidFill>
                  <a:srgbClr val="33373B">
                    <a:lumMod val="60000"/>
                    <a:lumOff val="40000"/>
                  </a:srgbClr>
                </a:solidFill>
                <a:latin typeface="MS PGothic" panose="020B0600070205080204" pitchFamily="34" charset="-128"/>
                <a:cs typeface="Arial" charset="0"/>
              </a:rPr>
              <a:t>MyLionログイン情報で、MyLionウェブサイトとアプリにアクセスできます。 </a:t>
            </a:r>
          </a:p>
        </p:txBody>
      </p:sp>
      <p:sp>
        <p:nvSpPr>
          <p:cNvPr id="15" name="Right Arrow 14"/>
          <p:cNvSpPr/>
          <p:nvPr/>
        </p:nvSpPr>
        <p:spPr bwMode="auto">
          <a:xfrm>
            <a:off x="2475795" y="2271135"/>
            <a:ext cx="540912" cy="267928"/>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defRPr/>
            </a:pPr>
            <a:endParaRPr lang="en-US" sz="3000" kern="0" dirty="0" err="1">
              <a:solidFill>
                <a:srgbClr val="404040"/>
              </a:solidFill>
              <a:latin typeface="Segoe UI Semibold"/>
              <a:ea typeface="ヒラギノ角ゴ Pro W3" pitchFamily="84" charset="-128"/>
            </a:endParaRPr>
          </a:p>
        </p:txBody>
      </p:sp>
      <p:sp>
        <p:nvSpPr>
          <p:cNvPr id="18" name="TextBox 17"/>
          <p:cNvSpPr txBox="1"/>
          <p:nvPr/>
        </p:nvSpPr>
        <p:spPr>
          <a:xfrm>
            <a:off x="9308806" y="3818367"/>
            <a:ext cx="2049019" cy="2323713"/>
          </a:xfrm>
          <a:prstGeom prst="rect">
            <a:avLst/>
          </a:prstGeom>
          <a:solidFill>
            <a:sysClr val="window" lastClr="FFFFFF"/>
          </a:solidFill>
        </p:spPr>
        <p:txBody>
          <a:bodyPr wrap="square" rtlCol="0">
            <a:spAutoFit/>
          </a:bodyPr>
          <a:lstStyle/>
          <a:p>
            <a:pPr>
              <a:spcAft>
                <a:spcPts val="600"/>
              </a:spcAft>
              <a:defRPr/>
            </a:pPr>
            <a:r>
              <a:rPr lang="ja-JP" altLang="ja-JP" sz="2000" b="1" dirty="0">
                <a:solidFill>
                  <a:srgbClr val="002F87"/>
                </a:solidFill>
                <a:latin typeface="MS PGothic" panose="020B0600070205080204" pitchFamily="34" charset="-128"/>
                <a:cs typeface="Arial" charset="0"/>
              </a:rPr>
              <a:t>必要なもの</a:t>
            </a:r>
          </a:p>
          <a:p>
            <a:pPr marL="228600" indent="-228600">
              <a:buFont typeface="+mj-lt"/>
              <a:buAutoNum type="arabicPeriod"/>
            </a:pPr>
            <a:r>
              <a:rPr lang="ja-JP" altLang="ja-JP" sz="1200" dirty="0">
                <a:solidFill>
                  <a:srgbClr val="33373B">
                    <a:lumMod val="60000"/>
                    <a:lumOff val="40000"/>
                  </a:srgbClr>
                </a:solidFill>
                <a:latin typeface="MS PGothic" panose="020B0600070205080204" pitchFamily="34" charset="-128"/>
                <a:cs typeface="Arial" charset="0"/>
              </a:rPr>
              <a:t>会員番号</a:t>
            </a:r>
          </a:p>
          <a:p>
            <a:pPr marL="228600" indent="-228600">
              <a:buFont typeface="+mj-lt"/>
              <a:buAutoNum type="arabicPeriod"/>
            </a:pPr>
            <a:r>
              <a:rPr lang="ja-JP" altLang="ja-JP" sz="1200" dirty="0">
                <a:solidFill>
                  <a:srgbClr val="33373B">
                    <a:lumMod val="60000"/>
                    <a:lumOff val="40000"/>
                  </a:srgbClr>
                </a:solidFill>
                <a:latin typeface="MS PGothic" panose="020B0600070205080204" pitchFamily="34" charset="-128"/>
                <a:cs typeface="Arial" charset="0"/>
              </a:rPr>
              <a:t>MyLCIに登録されているものと同じEメールアドレスまたは電話番号</a:t>
            </a:r>
          </a:p>
          <a:p>
            <a:pPr marL="228600" indent="-228600">
              <a:buFont typeface="+mj-lt"/>
              <a:buAutoNum type="arabicPeriod"/>
            </a:pPr>
            <a:r>
              <a:rPr lang="ja-JP" altLang="ja-JP" sz="1200" dirty="0">
                <a:solidFill>
                  <a:srgbClr val="33373B">
                    <a:lumMod val="60000"/>
                    <a:lumOff val="40000"/>
                  </a:srgbClr>
                </a:solidFill>
                <a:latin typeface="MS PGothic" panose="020B0600070205080204" pitchFamily="34" charset="-128"/>
                <a:cs typeface="Arial" charset="0"/>
              </a:rPr>
              <a:t>自分で決めたパスワード</a:t>
            </a:r>
          </a:p>
          <a:p>
            <a:endParaRPr lang="en-US" altLang="ja-JP" sz="1200" kern="0" dirty="0">
              <a:solidFill>
                <a:srgbClr val="33373B">
                  <a:lumMod val="60000"/>
                  <a:lumOff val="40000"/>
                </a:srgbClr>
              </a:solidFill>
              <a:latin typeface="MS PGothic" panose="020B0600070205080204" pitchFamily="34" charset="-128"/>
              <a:cs typeface="Arial" charset="0"/>
            </a:endParaRPr>
          </a:p>
          <a:p>
            <a:r>
              <a:rPr lang="ja-JP" altLang="ja-JP" sz="1200" dirty="0">
                <a:solidFill>
                  <a:srgbClr val="33373B">
                    <a:lumMod val="60000"/>
                    <a:lumOff val="40000"/>
                  </a:srgbClr>
                </a:solidFill>
                <a:latin typeface="MS PGothic" panose="020B0600070205080204" pitchFamily="34" charset="-128"/>
                <a:cs typeface="Arial" charset="0"/>
              </a:rPr>
              <a:t>クラブ幹事が、Eメールや携帯電話番号の更新をお手伝いします。また、会員番号</a:t>
            </a:r>
            <a:r>
              <a:rPr lang="ja-JP" altLang="ja-JP" sz="1200" dirty="0" smtClean="0">
                <a:solidFill>
                  <a:srgbClr val="33373B">
                    <a:lumMod val="60000"/>
                    <a:lumOff val="40000"/>
                  </a:srgbClr>
                </a:solidFill>
                <a:latin typeface="MS PGothic" panose="020B0600070205080204" pitchFamily="34" charset="-128"/>
                <a:cs typeface="Arial" charset="0"/>
              </a:rPr>
              <a:t>も</a:t>
            </a:r>
            <a:r>
              <a:rPr lang="ja-JP" altLang="en-US" sz="1200" dirty="0" smtClean="0">
                <a:solidFill>
                  <a:srgbClr val="33373B">
                    <a:lumMod val="60000"/>
                    <a:lumOff val="40000"/>
                  </a:srgbClr>
                </a:solidFill>
                <a:latin typeface="MS PGothic" panose="020B0600070205080204" pitchFamily="34" charset="-128"/>
                <a:cs typeface="Arial" charset="0"/>
              </a:rPr>
              <a:t>教えてくれます</a:t>
            </a:r>
            <a:r>
              <a:rPr lang="ja-JP" altLang="ja-JP" sz="1200" dirty="0" smtClean="0">
                <a:solidFill>
                  <a:srgbClr val="33373B">
                    <a:lumMod val="60000"/>
                    <a:lumOff val="40000"/>
                  </a:srgbClr>
                </a:solidFill>
                <a:latin typeface="MS PGothic" panose="020B0600070205080204" pitchFamily="34" charset="-128"/>
                <a:cs typeface="Arial" charset="0"/>
              </a:rPr>
              <a:t>。</a:t>
            </a:r>
            <a:endParaRPr lang="ja-JP" altLang="ja-JP" sz="1200" dirty="0">
              <a:solidFill>
                <a:srgbClr val="33373B">
                  <a:lumMod val="60000"/>
                  <a:lumOff val="40000"/>
                </a:srgbClr>
              </a:solidFill>
              <a:latin typeface="MS PGothic" panose="020B0600070205080204" pitchFamily="34" charset="-128"/>
              <a:cs typeface="Arial" charset="0"/>
            </a:endParaRPr>
          </a:p>
        </p:txBody>
      </p:sp>
      <p:sp>
        <p:nvSpPr>
          <p:cNvPr id="19" name="Right Arrow 18"/>
          <p:cNvSpPr/>
          <p:nvPr/>
        </p:nvSpPr>
        <p:spPr bwMode="auto">
          <a:xfrm rot="10800000">
            <a:off x="8762438" y="3910262"/>
            <a:ext cx="540912" cy="267928"/>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defRPr/>
            </a:pPr>
            <a:endParaRPr lang="en-US" sz="3000" kern="0" dirty="0" err="1">
              <a:solidFill>
                <a:srgbClr val="404040"/>
              </a:solidFill>
              <a:latin typeface="Segoe UI Semibold"/>
              <a:ea typeface="ヒラギノ角ゴ Pro W3" pitchFamily="84" charset="-128"/>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163" y="1649227"/>
            <a:ext cx="5169539" cy="3679387"/>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271491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31730" tIns="15865" rIns="31730" bIns="15865" rtlCol="0" anchor="ctr"/>
          <a:lstStyle/>
          <a:p>
            <a:pPr algn="ctr"/>
            <a:endParaRPr lang="en-US">
              <a:solidFill>
                <a:srgbClr val="000000">
                  <a:lumMod val="75000"/>
                </a:srgbClr>
              </a:solidFill>
              <a:latin typeface="Open Sans Light"/>
            </a:endParaRPr>
          </a:p>
        </p:txBody>
      </p:sp>
      <p:sp>
        <p:nvSpPr>
          <p:cNvPr id="2" name="Rectangle 1">
            <a:extLst>
              <a:ext uri="{FF2B5EF4-FFF2-40B4-BE49-F238E27FC236}">
                <a16:creationId xmlns:a16="http://schemas.microsoft.com/office/drawing/2014/main" xmlns="" id="{964ADD34-C541-EB4F-9A8C-12B8113698E7}"/>
              </a:ext>
            </a:extLst>
          </p:cNvPr>
          <p:cNvSpPr/>
          <p:nvPr/>
        </p:nvSpPr>
        <p:spPr bwMode="auto">
          <a:xfrm>
            <a:off x="0" y="1905000"/>
            <a:ext cx="2469930" cy="4191000"/>
          </a:xfrm>
          <a:prstGeom prst="rect">
            <a:avLst/>
          </a:prstGeom>
          <a:solidFill>
            <a:srgbClr val="33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pic>
        <p:nvPicPr>
          <p:cNvPr id="7" name="Picture 6">
            <a:extLst>
              <a:ext uri="{FF2B5EF4-FFF2-40B4-BE49-F238E27FC236}">
                <a16:creationId xmlns:a16="http://schemas.microsoft.com/office/drawing/2014/main" xmlns="" id="{DF18A01D-1CA0-114D-84B8-C17D405668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9900" y="935421"/>
            <a:ext cx="3776233" cy="6025904"/>
          </a:xfrm>
          <a:prstGeom prst="rect">
            <a:avLst/>
          </a:prstGeom>
        </p:spPr>
      </p:pic>
      <p:sp>
        <p:nvSpPr>
          <p:cNvPr id="4" name="Title 3"/>
          <p:cNvSpPr>
            <a:spLocks noGrp="1"/>
          </p:cNvSpPr>
          <p:nvPr>
            <p:ph type="title"/>
          </p:nvPr>
        </p:nvSpPr>
        <p:spPr/>
        <p:txBody>
          <a:bodyPr/>
          <a:lstStyle/>
          <a:p>
            <a:r>
              <a:rPr lang="en-US" altLang="ja-JP" sz="3200" b="1" dirty="0">
                <a:solidFill>
                  <a:srgbClr val="0A5496"/>
                </a:solidFill>
                <a:latin typeface="MS PGothic" panose="020B0600070205080204" pitchFamily="34" charset="-128"/>
                <a:ea typeface="MS PGothic" panose="020B0600070205080204" pitchFamily="34" charset="-128"/>
                <a:cs typeface="Arial" panose="020B0604020202020204" pitchFamily="34" charset="0"/>
              </a:rPr>
              <a:t>MyLion</a:t>
            </a:r>
            <a:r>
              <a:rPr lang="ja-JP" altLang="en-US" sz="3200" b="1" dirty="0">
                <a:solidFill>
                  <a:srgbClr val="0A5496"/>
                </a:solidFill>
                <a:latin typeface="MS PGothic" panose="020B0600070205080204" pitchFamily="34" charset="-128"/>
                <a:ea typeface="MS PGothic" panose="020B0600070205080204" pitchFamily="34" charset="-128"/>
                <a:cs typeface="Arial" panose="020B0604020202020204" pitchFamily="34" charset="0"/>
              </a:rPr>
              <a:t>モバイルアプリをダウンロード・登録しよう</a:t>
            </a:r>
            <a:endParaRPr lang="en-US" sz="3200" b="1" dirty="0">
              <a:solidFill>
                <a:srgbClr val="0A5496"/>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6" name="Freeform: Shape 21"/>
          <p:cNvSpPr txBox="1">
            <a:spLocks/>
          </p:cNvSpPr>
          <p:nvPr/>
        </p:nvSpPr>
        <p:spPr bwMode="auto">
          <a:xfrm>
            <a:off x="892917" y="1905000"/>
            <a:ext cx="4256691" cy="4191000"/>
          </a:xfrm>
          <a:custGeom>
            <a:avLst/>
            <a:gdLst>
              <a:gd name="connsiteX0" fmla="*/ 0 w 3124200"/>
              <a:gd name="connsiteY0" fmla="*/ 0 h 4191000"/>
              <a:gd name="connsiteX1" fmla="*/ 2908349 w 3124200"/>
              <a:gd name="connsiteY1" fmla="*/ 0 h 4191000"/>
              <a:gd name="connsiteX2" fmla="*/ 3124200 w 3124200"/>
              <a:gd name="connsiteY2" fmla="*/ 215851 h 4191000"/>
              <a:gd name="connsiteX3" fmla="*/ 3124200 w 3124200"/>
              <a:gd name="connsiteY3" fmla="*/ 3975149 h 4191000"/>
              <a:gd name="connsiteX4" fmla="*/ 2908349 w 3124200"/>
              <a:gd name="connsiteY4" fmla="*/ 4191000 h 4191000"/>
              <a:gd name="connsiteX5" fmla="*/ 0 w 3124200"/>
              <a:gd name="connsiteY5" fmla="*/ 419100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0" h="4191000">
                <a:moveTo>
                  <a:pt x="0" y="0"/>
                </a:moveTo>
                <a:lnTo>
                  <a:pt x="2908349" y="0"/>
                </a:lnTo>
                <a:cubicBezTo>
                  <a:pt x="3027560" y="0"/>
                  <a:pt x="3124200" y="96640"/>
                  <a:pt x="3124200" y="215851"/>
                </a:cubicBezTo>
                <a:lnTo>
                  <a:pt x="3124200" y="3975149"/>
                </a:lnTo>
                <a:cubicBezTo>
                  <a:pt x="3124200" y="4094360"/>
                  <a:pt x="3027560" y="4191000"/>
                  <a:pt x="2908349" y="4191000"/>
                </a:cubicBezTo>
                <a:lnTo>
                  <a:pt x="0" y="419100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274320" rIns="182880" bIns="274320" numCol="1" anchor="ctr" anchorCtr="0" compatLnSpc="1">
            <a:prstTxWarp prst="textNoShape">
              <a:avLst/>
            </a:prstTxWarp>
            <a:noAutofit/>
          </a:bodyPr>
          <a:lst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spcBef>
                <a:spcPts val="0"/>
              </a:spcBef>
              <a:spcAft>
                <a:spcPts val="2400"/>
              </a:spcAft>
              <a:buFont typeface="Arial" pitchFamily="34" charset="0"/>
              <a:buNone/>
            </a:pPr>
            <a:r>
              <a:rPr lang="ja-JP" altLang="en-US" sz="1600" kern="0" dirty="0">
                <a:solidFill>
                  <a:prstClr val="white"/>
                </a:solidFill>
                <a:latin typeface="MS PGothic" panose="020B0600070205080204" pitchFamily="34" charset="-128"/>
                <a:ea typeface="MS PGothic" panose="020B0600070205080204" pitchFamily="34" charset="-128"/>
                <a:cs typeface="Arial" panose="020B0604020202020204" pitchFamily="34" charset="0"/>
              </a:rPr>
              <a:t>ホームページ（</a:t>
            </a:r>
            <a:r>
              <a:rPr lang="en-US" sz="1600" kern="0" dirty="0">
                <a:solidFill>
                  <a:prstClr val="white"/>
                </a:solidFill>
                <a:latin typeface="MS PGothic" panose="020B0600070205080204" pitchFamily="34" charset="-128"/>
                <a:ea typeface="MS PGothic" panose="020B0600070205080204" pitchFamily="34" charset="-128"/>
                <a:cs typeface="Arial" panose="020B0604020202020204" pitchFamily="34" charset="0"/>
              </a:rPr>
              <a:t>www.mylion.org）</a:t>
            </a:r>
            <a:r>
              <a:rPr lang="ja-JP" altLang="en-US" sz="1600" kern="0" dirty="0">
                <a:solidFill>
                  <a:prstClr val="white"/>
                </a:solidFill>
                <a:latin typeface="MS PGothic" panose="020B0600070205080204" pitchFamily="34" charset="-128"/>
                <a:ea typeface="MS PGothic" panose="020B0600070205080204" pitchFamily="34" charset="-128"/>
                <a:cs typeface="Arial" panose="020B0604020202020204" pitchFamily="34" charset="0"/>
              </a:rPr>
              <a:t>から</a:t>
            </a:r>
            <a:r>
              <a:rPr lang="en-US" altLang="ja-JP" kern="0" dirty="0">
                <a:solidFill>
                  <a:prstClr val="white"/>
                </a:solidFill>
                <a:latin typeface="MS PGothic" panose="020B0600070205080204" pitchFamily="34" charset="-128"/>
                <a:ea typeface="MS PGothic" panose="020B0600070205080204" pitchFamily="34" charset="-128"/>
                <a:cs typeface="Arial" panose="020B0604020202020204" pitchFamily="34" charset="0"/>
              </a:rPr>
              <a:t/>
            </a:r>
            <a:br>
              <a:rPr lang="en-US" altLang="ja-JP" kern="0" dirty="0">
                <a:solidFill>
                  <a:prstClr val="white"/>
                </a:solidFill>
                <a:latin typeface="MS PGothic" panose="020B0600070205080204" pitchFamily="34" charset="-128"/>
                <a:ea typeface="MS PGothic" panose="020B0600070205080204" pitchFamily="34" charset="-128"/>
                <a:cs typeface="Arial" panose="020B0604020202020204" pitchFamily="34" charset="0"/>
              </a:rPr>
            </a:br>
            <a:r>
              <a:rPr lang="ja-JP" altLang="en-US" sz="1200" b="1" kern="0" cap="all" dirty="0">
                <a:solidFill>
                  <a:prstClr val="white"/>
                </a:solidFill>
                <a:latin typeface="MS PGothic" panose="020B0600070205080204" pitchFamily="34" charset="-128"/>
                <a:ea typeface="MS PGothic" panose="020B0600070205080204" pitchFamily="34" charset="-128"/>
                <a:cs typeface="Arial" panose="020B0604020202020204" pitchFamily="34" charset="0"/>
              </a:rPr>
              <a:t>アプリをダウンロードする</a:t>
            </a:r>
            <a:endParaRPr lang="en-US" sz="1600" kern="0" dirty="0">
              <a:solidFill>
                <a:prstClr val="white"/>
              </a:solidFill>
              <a:latin typeface="MS PGothic" panose="020B0600070205080204" pitchFamily="34" charset="-128"/>
              <a:ea typeface="MS PGothic" panose="020B0600070205080204" pitchFamily="34" charset="-128"/>
            </a:endParaRPr>
          </a:p>
          <a:p>
            <a:pPr marL="0" indent="0">
              <a:spcBef>
                <a:spcPts val="0"/>
              </a:spcBef>
              <a:spcAft>
                <a:spcPts val="1200"/>
              </a:spcAft>
              <a:buFont typeface="Arial" pitchFamily="34" charset="0"/>
              <a:buNone/>
            </a:pPr>
            <a:endParaRPr lang="en-US" sz="1600" kern="0" dirty="0">
              <a:solidFill>
                <a:prstClr val="white"/>
              </a:solidFill>
              <a:latin typeface="MS PGothic" panose="020B0600070205080204" pitchFamily="34" charset="-128"/>
              <a:ea typeface="MS PGothic" panose="020B0600070205080204" pitchFamily="34" charset="-128"/>
            </a:endParaRPr>
          </a:p>
          <a:p>
            <a:pPr marL="0" indent="0">
              <a:spcBef>
                <a:spcPts val="0"/>
              </a:spcBef>
              <a:spcAft>
                <a:spcPts val="1200"/>
              </a:spcAft>
              <a:buFont typeface="Arial" pitchFamily="34" charset="0"/>
              <a:buNone/>
            </a:pPr>
            <a:endParaRPr lang="en-US" sz="1600" kern="0" dirty="0">
              <a:solidFill>
                <a:prstClr val="white"/>
              </a:solidFill>
              <a:latin typeface="MS PGothic" panose="020B0600070205080204" pitchFamily="34" charset="-128"/>
              <a:ea typeface="MS PGothic" panose="020B0600070205080204" pitchFamily="34" charset="-128"/>
            </a:endParaRPr>
          </a:p>
        </p:txBody>
      </p:sp>
      <p:pic>
        <p:nvPicPr>
          <p:cNvPr id="1028" name="Picture 4" descr="Image result for ios app store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3211" y="3872776"/>
            <a:ext cx="2384247" cy="7125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google play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1763" y="4858975"/>
            <a:ext cx="2355272" cy="6976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78370" y="2223155"/>
            <a:ext cx="3875690" cy="651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49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p:txBody>
          <a:bodyPr>
            <a:noAutofit/>
          </a:bodyPr>
          <a:lstStyle/>
          <a:p>
            <a:r>
              <a:rPr lang="ja-JP" sz="3000">
                <a:latin typeface="Arial" panose="020B0604020202020204" pitchFamily="34" charset="0"/>
                <a:ea typeface="MS Mincho"/>
                <a:cs typeface="Arial" panose="020B0604020202020204" pitchFamily="34" charset="0"/>
              </a:rPr>
              <a:t>ウェブ版MyLionの機能をご覧ください</a:t>
            </a:r>
          </a:p>
        </p:txBody>
      </p:sp>
      <p:sp>
        <p:nvSpPr>
          <p:cNvPr id="2" name="Text Placeholder 1"/>
          <p:cNvSpPr>
            <a:spLocks noGrp="1"/>
          </p:cNvSpPr>
          <p:nvPr>
            <p:ph type="body" sz="quarter" idx="12"/>
          </p:nvPr>
        </p:nvSpPr>
        <p:spPr/>
        <p:txBody>
          <a:bodyPr>
            <a:normAutofit fontScale="92500" lnSpcReduction="10000"/>
          </a:bodyPr>
          <a:lstStyle/>
          <a:p>
            <a:r>
              <a:rPr lang="ja-JP" b="1">
                <a:latin typeface="Arial" panose="020B0604020202020204" pitchFamily="34" charset="0"/>
                <a:ea typeface="MS Mincho"/>
                <a:cs typeface="Arial" panose="020B0604020202020204" pitchFamily="34" charset="0"/>
              </a:rPr>
              <a:t>MyLion、あなたのやり方で</a:t>
            </a:r>
          </a:p>
        </p:txBody>
      </p:sp>
    </p:spTree>
    <p:extLst>
      <p:ext uri="{BB962C8B-B14F-4D97-AF65-F5344CB8AC3E}">
        <p14:creationId xmlns:p14="http://schemas.microsoft.com/office/powerpoint/2010/main" val="159051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304800"/>
            <a:ext cx="11379200" cy="774208"/>
          </a:xfrm>
        </p:spPr>
        <p:txBody>
          <a:bodyPr/>
          <a:lstStyle/>
          <a:p>
            <a:r>
              <a:rPr lang="ja-JP" sz="3200" b="1">
                <a:solidFill>
                  <a:srgbClr val="0A5496"/>
                </a:solidFill>
                <a:latin typeface="Arial" panose="020B0604020202020204" pitchFamily="34" charset="0"/>
                <a:ea typeface="MS Mincho"/>
                <a:cs typeface="Arial" panose="020B0604020202020204" pitchFamily="34" charset="0"/>
              </a:rPr>
              <a:t>MyLionホームページ</a:t>
            </a:r>
          </a:p>
        </p:txBody>
      </p:sp>
      <p:sp>
        <p:nvSpPr>
          <p:cNvPr id="8" name="TextBox 7"/>
          <p:cNvSpPr txBox="1"/>
          <p:nvPr/>
        </p:nvSpPr>
        <p:spPr>
          <a:xfrm>
            <a:off x="421013" y="2264747"/>
            <a:ext cx="1765193" cy="1708160"/>
          </a:xfrm>
          <a:prstGeom prst="rect">
            <a:avLst/>
          </a:prstGeom>
          <a:solidFill>
            <a:schemeClr val="bg1"/>
          </a:solidFill>
          <a:ln>
            <a:solidFill>
              <a:schemeClr val="bg1"/>
            </a:solidFill>
          </a:ln>
        </p:spPr>
        <p:txBody>
          <a:bodyPr wrap="square" rtlCol="0">
            <a:spAutoFit/>
          </a:bodyPr>
          <a:lstStyle/>
          <a:p>
            <a:pPr>
              <a:spcAft>
                <a:spcPts val="600"/>
              </a:spcAft>
            </a:pPr>
            <a:r>
              <a:rPr lang="ja-JP" sz="1400" b="1" dirty="0">
                <a:solidFill>
                  <a:schemeClr val="tx2"/>
                </a:solidFill>
                <a:latin typeface="Arial" charset="0"/>
                <a:ea typeface="MS Mincho" charset="0"/>
                <a:cs typeface="Arial" charset="0"/>
              </a:rPr>
              <a:t>はっきりわかる</a:t>
            </a:r>
            <a:br>
              <a:rPr lang="ja-JP" sz="1400" b="1" dirty="0">
                <a:solidFill>
                  <a:schemeClr val="tx2"/>
                </a:solidFill>
                <a:latin typeface="Arial" charset="0"/>
                <a:ea typeface="MS Mincho" charset="0"/>
                <a:cs typeface="Arial" charset="0"/>
              </a:rPr>
            </a:br>
            <a:r>
              <a:rPr lang="ja-JP" sz="1400" b="1" dirty="0">
                <a:solidFill>
                  <a:schemeClr val="tx2"/>
                </a:solidFill>
                <a:latin typeface="Arial" charset="0"/>
                <a:ea typeface="MS Mincho" charset="0"/>
                <a:cs typeface="Arial" charset="0"/>
              </a:rPr>
              <a:t>奉仕のインパクト</a:t>
            </a:r>
          </a:p>
          <a:p>
            <a:pPr>
              <a:spcAft>
                <a:spcPts val="1200"/>
              </a:spcAft>
            </a:pPr>
            <a:r>
              <a:rPr lang="ja-JP" sz="1200" dirty="0">
                <a:solidFill>
                  <a:schemeClr val="tx1">
                    <a:lumMod val="60000"/>
                    <a:lumOff val="40000"/>
                  </a:schemeClr>
                </a:solidFill>
                <a:latin typeface="Arial" charset="0"/>
                <a:ea typeface="MS Mincho" charset="0"/>
                <a:cs typeface="Arial" charset="0"/>
              </a:rPr>
              <a:t>奉仕のインパクトはパーソナライズされています。ホームページには、所属クラブの奉仕指標が堂々と表示されます。</a:t>
            </a:r>
          </a:p>
        </p:txBody>
      </p:sp>
      <p:sp>
        <p:nvSpPr>
          <p:cNvPr id="9" name="TextBox 8"/>
          <p:cNvSpPr txBox="1"/>
          <p:nvPr/>
        </p:nvSpPr>
        <p:spPr>
          <a:xfrm>
            <a:off x="406400" y="4613989"/>
            <a:ext cx="1772286" cy="2077492"/>
          </a:xfrm>
          <a:prstGeom prst="rect">
            <a:avLst/>
          </a:prstGeom>
          <a:solidFill>
            <a:schemeClr val="bg1"/>
          </a:solidFill>
          <a:ln>
            <a:solidFill>
              <a:schemeClr val="bg1"/>
            </a:solidFill>
          </a:ln>
        </p:spPr>
        <p:txBody>
          <a:bodyPr wrap="square" rtlCol="0">
            <a:spAutoFit/>
          </a:bodyPr>
          <a:lstStyle/>
          <a:p>
            <a:pPr>
              <a:spcAft>
                <a:spcPts val="600"/>
              </a:spcAft>
            </a:pPr>
            <a:r>
              <a:rPr lang="ja-JP" altLang="en-US" sz="1600" b="1" dirty="0" smtClean="0">
                <a:solidFill>
                  <a:schemeClr val="tx2"/>
                </a:solidFill>
                <a:latin typeface="Arial" charset="0"/>
                <a:ea typeface="MS Mincho" charset="0"/>
                <a:cs typeface="Arial" charset="0"/>
              </a:rPr>
              <a:t>動向を把握</a:t>
            </a:r>
            <a:endParaRPr lang="ja-JP" sz="1600" b="1" dirty="0">
              <a:solidFill>
                <a:schemeClr val="tx2"/>
              </a:solidFill>
              <a:latin typeface="Arial" charset="0"/>
              <a:ea typeface="MS Mincho" charset="0"/>
              <a:cs typeface="Arial" charset="0"/>
            </a:endParaRPr>
          </a:p>
          <a:p>
            <a:r>
              <a:rPr lang="ja-JP" sz="1200" dirty="0">
                <a:solidFill>
                  <a:schemeClr val="bg1">
                    <a:lumMod val="50000"/>
                  </a:schemeClr>
                </a:solidFill>
                <a:latin typeface="Arial" charset="0"/>
                <a:ea typeface="MS Mincho" charset="0"/>
                <a:cs typeface="Arial" charset="0"/>
              </a:rPr>
              <a:t>近日予定の奉仕アクティビティを確認しましょう。どのアクティビティに参加するかを見て、興味あるアクティビティに参加し、報告すべき奉仕アクティビティを閉じてください。</a:t>
            </a:r>
          </a:p>
        </p:txBody>
      </p:sp>
      <p:sp>
        <p:nvSpPr>
          <p:cNvPr id="12" name="TextBox 11"/>
          <p:cNvSpPr txBox="1"/>
          <p:nvPr/>
        </p:nvSpPr>
        <p:spPr>
          <a:xfrm>
            <a:off x="10033802" y="3857988"/>
            <a:ext cx="1877086" cy="2507687"/>
          </a:xfrm>
          <a:prstGeom prst="rect">
            <a:avLst/>
          </a:prstGeom>
          <a:solidFill>
            <a:schemeClr val="bg1"/>
          </a:solidFill>
          <a:ln>
            <a:solidFill>
              <a:schemeClr val="bg1"/>
            </a:solidFill>
          </a:ln>
        </p:spPr>
        <p:txBody>
          <a:bodyPr wrap="square" rtlCol="0">
            <a:normAutofit lnSpcReduction="10000"/>
          </a:bodyPr>
          <a:lstStyle/>
          <a:p>
            <a:pPr>
              <a:spcAft>
                <a:spcPts val="600"/>
              </a:spcAft>
            </a:pPr>
            <a:r>
              <a:rPr lang="ja-JP" sz="1600" b="1" dirty="0">
                <a:solidFill>
                  <a:schemeClr val="tx2"/>
                </a:solidFill>
                <a:latin typeface="Arial" charset="0"/>
                <a:ea typeface="MS Mincho" charset="0"/>
                <a:cs typeface="Arial" charset="0"/>
              </a:rPr>
              <a:t>奉仕の道のりを</a:t>
            </a:r>
            <a:br>
              <a:rPr lang="ja-JP" sz="1600" b="1" dirty="0">
                <a:solidFill>
                  <a:schemeClr val="tx2"/>
                </a:solidFill>
                <a:latin typeface="Arial" charset="0"/>
                <a:ea typeface="MS Mincho" charset="0"/>
                <a:cs typeface="Arial" charset="0"/>
              </a:rPr>
            </a:br>
            <a:r>
              <a:rPr lang="ja-JP" sz="1600" b="1" dirty="0">
                <a:solidFill>
                  <a:schemeClr val="tx2"/>
                </a:solidFill>
                <a:latin typeface="Arial" charset="0"/>
                <a:ea typeface="MS Mincho" charset="0"/>
                <a:cs typeface="Arial" charset="0"/>
              </a:rPr>
              <a:t>歩み続けよう</a:t>
            </a:r>
          </a:p>
          <a:p>
            <a:pPr marL="171450" indent="-171450">
              <a:buFont typeface="Arial" charset="0"/>
              <a:buChar char="•"/>
            </a:pPr>
            <a:r>
              <a:rPr lang="ja-JP" sz="1200" dirty="0">
                <a:solidFill>
                  <a:schemeClr val="bg1">
                    <a:lumMod val="50000"/>
                  </a:schemeClr>
                </a:solidFill>
                <a:latin typeface="Arial" charset="0"/>
                <a:ea typeface="MS Mincho" charset="0"/>
                <a:cs typeface="Arial" charset="0"/>
              </a:rPr>
              <a:t>グローバル重点分野について</a:t>
            </a:r>
            <a:r>
              <a:rPr lang="ja-JP" sz="1200" b="1" dirty="0">
                <a:solidFill>
                  <a:schemeClr val="bg1">
                    <a:lumMod val="50000"/>
                  </a:schemeClr>
                </a:solidFill>
                <a:latin typeface="Arial" charset="0"/>
                <a:ea typeface="MS Mincho" charset="0"/>
                <a:cs typeface="Arial" charset="0"/>
              </a:rPr>
              <a:t>学ぶ</a:t>
            </a:r>
          </a:p>
          <a:p>
            <a:pPr marL="171450" indent="-171450">
              <a:buFont typeface="Arial" charset="0"/>
              <a:buChar char="•"/>
            </a:pPr>
            <a:r>
              <a:rPr lang="ja-JP" sz="1200" dirty="0">
                <a:solidFill>
                  <a:schemeClr val="bg1">
                    <a:lumMod val="50000"/>
                  </a:schemeClr>
                </a:solidFill>
                <a:latin typeface="Arial" charset="0"/>
                <a:ea typeface="MS Mincho" charset="0"/>
                <a:cs typeface="Arial" charset="0"/>
              </a:rPr>
              <a:t>参加できる奉仕アクティビティを</a:t>
            </a:r>
            <a:r>
              <a:rPr lang="ja-JP" sz="1200" b="1" dirty="0">
                <a:solidFill>
                  <a:schemeClr val="bg1">
                    <a:lumMod val="50000"/>
                  </a:schemeClr>
                </a:solidFill>
                <a:latin typeface="Arial" charset="0"/>
                <a:ea typeface="MS Mincho" charset="0"/>
                <a:cs typeface="Arial" charset="0"/>
              </a:rPr>
              <a:t>発見する</a:t>
            </a:r>
          </a:p>
          <a:p>
            <a:pPr marL="171450" indent="-171450">
              <a:buFont typeface="Arial" charset="0"/>
              <a:buChar char="•"/>
            </a:pPr>
            <a:r>
              <a:rPr lang="ja-JP" sz="1200" dirty="0">
                <a:solidFill>
                  <a:schemeClr val="bg1">
                    <a:lumMod val="50000"/>
                  </a:schemeClr>
                </a:solidFill>
                <a:latin typeface="Arial" charset="0"/>
                <a:ea typeface="MS Mincho" charset="0"/>
                <a:cs typeface="Arial" charset="0"/>
              </a:rPr>
              <a:t>独自の奉仕アクティビティを作成して</a:t>
            </a:r>
            <a:r>
              <a:rPr lang="ja-JP" sz="1200" b="1" dirty="0">
                <a:solidFill>
                  <a:schemeClr val="bg1">
                    <a:lumMod val="50000"/>
                  </a:schemeClr>
                </a:solidFill>
                <a:latin typeface="Arial" charset="0"/>
                <a:ea typeface="MS Mincho" charset="0"/>
                <a:cs typeface="Arial" charset="0"/>
              </a:rPr>
              <a:t>行動する</a:t>
            </a:r>
          </a:p>
          <a:p>
            <a:pPr marL="171450" indent="-171450">
              <a:buFont typeface="Arial" charset="0"/>
              <a:buChar char="•"/>
            </a:pPr>
            <a:r>
              <a:rPr lang="ja-JP" sz="1200" dirty="0">
                <a:solidFill>
                  <a:schemeClr val="bg1">
                    <a:lumMod val="50000"/>
                  </a:schemeClr>
                </a:solidFill>
                <a:latin typeface="Arial" charset="0"/>
                <a:ea typeface="MS Mincho" charset="0"/>
                <a:cs typeface="Arial" charset="0"/>
              </a:rPr>
              <a:t>ストーリーをシェアし、奉仕のインパクト指標を調べて</a:t>
            </a:r>
            <a:r>
              <a:rPr lang="ja-JP" sz="1200" b="1" dirty="0">
                <a:solidFill>
                  <a:schemeClr val="bg1">
                    <a:lumMod val="50000"/>
                  </a:schemeClr>
                </a:solidFill>
                <a:latin typeface="Arial" charset="0"/>
                <a:ea typeface="MS Mincho" charset="0"/>
                <a:cs typeface="Arial" charset="0"/>
              </a:rPr>
              <a:t>祝う</a:t>
            </a:r>
          </a:p>
        </p:txBody>
      </p:sp>
      <p:sp>
        <p:nvSpPr>
          <p:cNvPr id="29" name="TextBox 28"/>
          <p:cNvSpPr txBox="1"/>
          <p:nvPr/>
        </p:nvSpPr>
        <p:spPr>
          <a:xfrm>
            <a:off x="10033802" y="1322379"/>
            <a:ext cx="1869992" cy="1585049"/>
          </a:xfrm>
          <a:prstGeom prst="rect">
            <a:avLst/>
          </a:prstGeom>
          <a:solidFill>
            <a:schemeClr val="bg1"/>
          </a:solidFill>
          <a:ln>
            <a:solidFill>
              <a:schemeClr val="bg1"/>
            </a:solidFill>
          </a:ln>
        </p:spPr>
        <p:txBody>
          <a:bodyPr wrap="square" rtlCol="0">
            <a:spAutoFit/>
          </a:bodyPr>
          <a:lstStyle/>
          <a:p>
            <a:pPr>
              <a:spcAft>
                <a:spcPts val="600"/>
              </a:spcAft>
            </a:pPr>
            <a:r>
              <a:rPr lang="ja-JP" sz="1600" b="1" dirty="0">
                <a:solidFill>
                  <a:schemeClr val="tx2"/>
                </a:solidFill>
                <a:latin typeface="Arial" charset="0"/>
                <a:ea typeface="MS Mincho" charset="0"/>
                <a:cs typeface="Arial" charset="0"/>
              </a:rPr>
              <a:t>行きたいところに</a:t>
            </a:r>
            <a:br>
              <a:rPr lang="ja-JP" sz="1600" b="1" dirty="0">
                <a:solidFill>
                  <a:schemeClr val="tx2"/>
                </a:solidFill>
                <a:latin typeface="Arial" charset="0"/>
                <a:ea typeface="MS Mincho" charset="0"/>
                <a:cs typeface="Arial" charset="0"/>
              </a:rPr>
            </a:br>
            <a:r>
              <a:rPr lang="ja-JP" sz="1600" b="1" dirty="0">
                <a:solidFill>
                  <a:schemeClr val="tx2"/>
                </a:solidFill>
                <a:latin typeface="Arial" charset="0"/>
                <a:ea typeface="MS Mincho" charset="0"/>
                <a:cs typeface="Arial" charset="0"/>
              </a:rPr>
              <a:t>スムーズに</a:t>
            </a:r>
          </a:p>
          <a:p>
            <a:r>
              <a:rPr lang="ja-JP" sz="1200" dirty="0">
                <a:solidFill>
                  <a:schemeClr val="bg1">
                    <a:lumMod val="50000"/>
                  </a:schemeClr>
                </a:solidFill>
                <a:latin typeface="Arial" charset="0"/>
                <a:ea typeface="MS Mincho" charset="0"/>
                <a:cs typeface="Arial" charset="0"/>
              </a:rPr>
              <a:t>シンプルなタブにより、どのページを表示しているのか</a:t>
            </a:r>
            <a:r>
              <a:rPr lang="ja-JP" sz="1200" dirty="0" err="1">
                <a:solidFill>
                  <a:schemeClr val="bg1">
                    <a:lumMod val="50000"/>
                  </a:schemeClr>
                </a:solidFill>
                <a:latin typeface="Arial" charset="0"/>
                <a:ea typeface="MS Mincho" charset="0"/>
                <a:cs typeface="Arial" charset="0"/>
              </a:rPr>
              <a:t>や</a:t>
            </a:r>
            <a:r>
              <a:rPr lang="ja-JP" sz="1200" dirty="0">
                <a:solidFill>
                  <a:schemeClr val="bg1">
                    <a:lumMod val="50000"/>
                  </a:schemeClr>
                </a:solidFill>
                <a:latin typeface="Arial" charset="0"/>
                <a:ea typeface="MS Mincho" charset="0"/>
                <a:cs typeface="Arial" charset="0"/>
              </a:rPr>
              <a:t>、表示したいページがどこにあるのかがいつでも分かります。</a:t>
            </a:r>
          </a:p>
        </p:txBody>
      </p:sp>
      <p:sp>
        <p:nvSpPr>
          <p:cNvPr id="3" name="Right Arrow 2"/>
          <p:cNvSpPr/>
          <p:nvPr/>
        </p:nvSpPr>
        <p:spPr bwMode="auto">
          <a:xfrm>
            <a:off x="2186206" y="240452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3" name="Right Arrow 12"/>
          <p:cNvSpPr/>
          <p:nvPr/>
        </p:nvSpPr>
        <p:spPr bwMode="auto">
          <a:xfrm>
            <a:off x="2178686" y="4953445"/>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6" name="Right Arrow 15"/>
          <p:cNvSpPr/>
          <p:nvPr/>
        </p:nvSpPr>
        <p:spPr bwMode="auto">
          <a:xfrm rot="10800000">
            <a:off x="9487579" y="1449599"/>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8" name="Right Arrow 17"/>
          <p:cNvSpPr/>
          <p:nvPr/>
        </p:nvSpPr>
        <p:spPr bwMode="auto">
          <a:xfrm rot="10800000">
            <a:off x="9492890" y="3997974"/>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0319" y="1249202"/>
            <a:ext cx="6151850" cy="5217573"/>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81900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sz="3200" b="1" dirty="0">
                <a:solidFill>
                  <a:srgbClr val="0A5496"/>
                </a:solidFill>
                <a:latin typeface="Arial" panose="020B0604020202020204" pitchFamily="34" charset="0"/>
                <a:ea typeface="Arial" charset="0"/>
                <a:cs typeface="Arial" panose="020B0604020202020204" pitchFamily="34" charset="0"/>
              </a:rPr>
              <a:t>奉仕アクティビティを探そう</a:t>
            </a:r>
            <a:endParaRPr lang="en-US" sz="3200" dirty="0"/>
          </a:p>
        </p:txBody>
      </p:sp>
      <p:sp>
        <p:nvSpPr>
          <p:cNvPr id="8" name="TextBox 7"/>
          <p:cNvSpPr txBox="1"/>
          <p:nvPr/>
        </p:nvSpPr>
        <p:spPr>
          <a:xfrm>
            <a:off x="189999" y="2523573"/>
            <a:ext cx="2049019" cy="2200602"/>
          </a:xfrm>
          <a:prstGeom prst="rect">
            <a:avLst/>
          </a:prstGeom>
          <a:solidFill>
            <a:schemeClr val="bg1"/>
          </a:solidFill>
        </p:spPr>
        <p:txBody>
          <a:bodyPr wrap="square" rtlCol="0">
            <a:spAutoFit/>
          </a:bodyPr>
          <a:lstStyle/>
          <a:p>
            <a:pPr>
              <a:spcAft>
                <a:spcPts val="600"/>
              </a:spcAft>
            </a:pPr>
            <a:r>
              <a:rPr lang="ja-JP" altLang="en-US" sz="1600" b="1" dirty="0">
                <a:solidFill>
                  <a:srgbClr val="002F87"/>
                </a:solidFill>
                <a:latin typeface="MS PGothic" panose="020B0600070205080204" pitchFamily="34" charset="-128"/>
                <a:ea typeface="MS PGothic" panose="020B0600070205080204" pitchFamily="34" charset="-128"/>
                <a:cs typeface="Arial" charset="0"/>
              </a:rPr>
              <a:t>アクティビティのフィルターを使って自分に合った奉仕を探そう</a:t>
            </a:r>
            <a:endParaRPr lang="en-US" altLang="ja-JP" sz="1600" b="1" dirty="0">
              <a:solidFill>
                <a:srgbClr val="002F87"/>
              </a:solidFill>
              <a:latin typeface="MS PGothic" panose="020B0600070205080204" pitchFamily="34" charset="-128"/>
              <a:ea typeface="MS PGothic" panose="020B0600070205080204" pitchFamily="34" charset="-128"/>
              <a:cs typeface="Arial" charset="0"/>
            </a:endParaRPr>
          </a:p>
          <a:p>
            <a:pPr>
              <a:spcAft>
                <a:spcPts val="600"/>
              </a:spcAft>
            </a:pPr>
            <a:r>
              <a:rPr lang="ja-JP" altLang="en-US" sz="1200" dirty="0">
                <a:solidFill>
                  <a:srgbClr val="33373B">
                    <a:lumMod val="60000"/>
                    <a:lumOff val="40000"/>
                  </a:srgbClr>
                </a:solidFill>
                <a:latin typeface="MS PGothic" panose="020B0600070205080204" pitchFamily="34" charset="-128"/>
                <a:ea typeface="MS PGothic" panose="020B0600070205080204" pitchFamily="34" charset="-128"/>
                <a:cs typeface="Arial" charset="0"/>
              </a:rPr>
              <a:t>検索設定を調整して、あらゆるレベルのライオンズを対象とした近日予定のアクティビティや過去のアクティビティを見ましょう。刺激を受け、お近くのアクティビティに参加してください。</a:t>
            </a:r>
            <a:endParaRPr lang="en-US" sz="1200" dirty="0">
              <a:solidFill>
                <a:srgbClr val="33373B">
                  <a:lumMod val="60000"/>
                  <a:lumOff val="40000"/>
                </a:srgbClr>
              </a:solidFill>
              <a:latin typeface="MS PGothic" panose="020B0600070205080204" pitchFamily="34" charset="-128"/>
              <a:ea typeface="MS PGothic" panose="020B0600070205080204" pitchFamily="34" charset="-128"/>
              <a:cs typeface="Arial" charset="0"/>
            </a:endParaRPr>
          </a:p>
        </p:txBody>
      </p:sp>
      <p:sp>
        <p:nvSpPr>
          <p:cNvPr id="16" name="Right Arrow 15"/>
          <p:cNvSpPr/>
          <p:nvPr/>
        </p:nvSpPr>
        <p:spPr bwMode="auto">
          <a:xfrm>
            <a:off x="2239018" y="2823835"/>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3979" y="1266771"/>
            <a:ext cx="5937461" cy="4636189"/>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3505775754"/>
      </p:ext>
    </p:extLst>
  </p:cSld>
  <p:clrMapOvr>
    <a:masterClrMapping/>
  </p:clrMapOvr>
</p:sld>
</file>

<file path=ppt/theme/theme1.xml><?xml version="1.0" encoding="utf-8"?>
<a:theme xmlns:a="http://schemas.openxmlformats.org/drawingml/2006/main" name="2_Lions_PowerPoint_Template_June2016_Template-1">
  <a:themeElements>
    <a:clrScheme name="LCI 2018 1">
      <a:dk1>
        <a:srgbClr val="33373B"/>
      </a:dk1>
      <a:lt1>
        <a:srgbClr val="FEFFFE"/>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21207</TotalTime>
  <Words>3937</Words>
  <Application>Microsoft Office PowerPoint</Application>
  <PresentationFormat>Widescreen</PresentationFormat>
  <Paragraphs>201</Paragraphs>
  <Slides>28</Slides>
  <Notes>28</Notes>
  <HiddenSlides>0</HiddenSlides>
  <MMClips>0</MMClips>
  <ScaleCrop>false</ScaleCrop>
  <HeadingPairs>
    <vt:vector size="6" baseType="variant">
      <vt:variant>
        <vt:lpstr>Fonts Used</vt:lpstr>
      </vt:variant>
      <vt:variant>
        <vt:i4>17</vt:i4>
      </vt:variant>
      <vt:variant>
        <vt:lpstr>Theme</vt:lpstr>
      </vt:variant>
      <vt:variant>
        <vt:i4>12</vt:i4>
      </vt:variant>
      <vt:variant>
        <vt:lpstr>Slide Titles</vt:lpstr>
      </vt:variant>
      <vt:variant>
        <vt:i4>28</vt:i4>
      </vt:variant>
    </vt:vector>
  </HeadingPairs>
  <TitlesOfParts>
    <vt:vector size="57" baseType="lpstr">
      <vt:lpstr>MS Mincho</vt:lpstr>
      <vt:lpstr>MS PGothic</vt:lpstr>
      <vt:lpstr>MS PGothic</vt:lpstr>
      <vt:lpstr>Arial</vt:lpstr>
      <vt:lpstr>Arial Hebrew Scholar</vt:lpstr>
      <vt:lpstr>Calibri</vt:lpstr>
      <vt:lpstr>Calibri Light</vt:lpstr>
      <vt:lpstr>Helvetica</vt:lpstr>
      <vt:lpstr>Helvetica Neue</vt:lpstr>
      <vt:lpstr>Lucida Grande</vt:lpstr>
      <vt:lpstr>Open sans</vt:lpstr>
      <vt:lpstr>Open Sans Light</vt:lpstr>
      <vt:lpstr>Open Sans Regular</vt:lpstr>
      <vt:lpstr>Segoe UI</vt:lpstr>
      <vt:lpstr>Segoe UI Light</vt:lpstr>
      <vt:lpstr>Segoe UI Semibold</vt:lpstr>
      <vt:lpstr>ヒラギノ角ゴ Pro W3</vt:lpstr>
      <vt:lpstr>2_Lions_PowerPoint_Template_June2016_Template-1</vt:lpstr>
      <vt:lpstr>3_Lions_PowerPoint_Template_June2016_Template-1</vt:lpstr>
      <vt:lpstr>Lions_PowerPoint_Template_June2016_Template-1</vt:lpstr>
      <vt:lpstr>1_Lions_PowerPoint_Template_June2016_Template-1</vt:lpstr>
      <vt:lpstr>Blue Page Number</vt:lpstr>
      <vt:lpstr>4_Lions_PowerPoint_Template_June2016_Template-1</vt:lpstr>
      <vt:lpstr>White Page Number</vt:lpstr>
      <vt:lpstr>No Page Number</vt:lpstr>
      <vt:lpstr>5_Lions_PowerPoint_Template_June2016_Template-1</vt:lpstr>
      <vt:lpstr>2_Office Theme</vt:lpstr>
      <vt:lpstr>6_Lions_PowerPoint_Template_June2016_Template-1</vt:lpstr>
      <vt:lpstr>1_No Page Number</vt:lpstr>
      <vt:lpstr>PowerPoint Presentation</vt:lpstr>
      <vt:lpstr>PowerPoint Presentation</vt:lpstr>
      <vt:lpstr>PowerPoint Presentation</vt:lpstr>
      <vt:lpstr>PowerPoint Presentation</vt:lpstr>
      <vt:lpstr>PowerPoint Presentation</vt:lpstr>
      <vt:lpstr>MyLionモバイルアプリをダウンロード・登録しよう</vt:lpstr>
      <vt:lpstr>PowerPoint Presentation</vt:lpstr>
      <vt:lpstr>MyLionホームページ</vt:lpstr>
      <vt:lpstr>奉仕アクティビティを探そう</vt:lpstr>
      <vt:lpstr>リアルタイムでコミュニケーション</vt:lpstr>
      <vt:lpstr>PowerPoint Presentation</vt:lpstr>
      <vt:lpstr>アクティビティが影響を与える分野を選択</vt:lpstr>
      <vt:lpstr>奉仕作成をガイドするため、ステップ・バイ・ステップ 事業プランナーを選択</vt:lpstr>
      <vt:lpstr>アクティビティの詳細</vt:lpstr>
      <vt:lpstr>人々を奉仕アクティビティに招待 </vt:lpstr>
      <vt:lpstr>プレビュー</vt:lpstr>
      <vt:lpstr>報告（役員用）</vt:lpstr>
      <vt:lpstr>祝う：指標ダッシュボードでインパクトを調べる</vt:lpstr>
      <vt:lpstr>PowerPoint Presentation</vt:lpstr>
      <vt:lpstr>MyLionアプリで奉仕アクティビティを企画・参加</vt:lpstr>
      <vt:lpstr>外出先でアクティビティを作成</vt:lpstr>
      <vt:lpstr>奉仕を報告して祝おう（役員のみ）</vt:lpstr>
      <vt:lpstr>次の奉仕アクティビティと奉仕パートナーを探す</vt:lpstr>
      <vt:lpstr>リアルタイムでコミュニケーション</vt:lpstr>
      <vt:lpstr>LCIFに寄付</vt:lpstr>
      <vt:lpstr>PowerPoint Presentation</vt:lpstr>
      <vt:lpstr>PowerPoint Presentation</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MacMillen, Clare</dc:creator>
  <cp:lastModifiedBy>MacMillen, Clare</cp:lastModifiedBy>
  <cp:revision>381</cp:revision>
  <dcterms:created xsi:type="dcterms:W3CDTF">2018-05-21T23:35:47Z</dcterms:created>
  <dcterms:modified xsi:type="dcterms:W3CDTF">2019-02-06T16:43:47Z</dcterms:modified>
</cp:coreProperties>
</file>