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1.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tags/tag2.xml" ContentType="application/vnd.openxmlformats-officedocument.presentationml.tags+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1" r:id="rId2"/>
  </p:sldMasterIdLst>
  <p:notesMasterIdLst>
    <p:notesMasterId r:id="rId22"/>
  </p:notesMasterIdLst>
  <p:sldIdLst>
    <p:sldId id="257" r:id="rId3"/>
    <p:sldId id="1086" r:id="rId4"/>
    <p:sldId id="1126" r:id="rId5"/>
    <p:sldId id="1120" r:id="rId6"/>
    <p:sldId id="989" r:id="rId7"/>
    <p:sldId id="1121" r:id="rId8"/>
    <p:sldId id="1122" r:id="rId9"/>
    <p:sldId id="1123" r:id="rId10"/>
    <p:sldId id="1088" r:id="rId11"/>
    <p:sldId id="974" r:id="rId12"/>
    <p:sldId id="1111" r:id="rId13"/>
    <p:sldId id="1134" r:id="rId14"/>
    <p:sldId id="1135" r:id="rId15"/>
    <p:sldId id="1112" r:id="rId16"/>
    <p:sldId id="1139" r:id="rId17"/>
    <p:sldId id="1138" r:id="rId18"/>
    <p:sldId id="1140" r:id="rId19"/>
    <p:sldId id="1136" r:id="rId20"/>
    <p:sldId id="319" r:id="rId2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Kneisel, Christine" initials="KC" lastIdx="19" clrIdx="0">
    <p:extLst>
      <p:ext uri="{19B8F6BF-5375-455C-9EA6-DF929625EA0E}">
        <p15:presenceInfo xmlns:p15="http://schemas.microsoft.com/office/powerpoint/2012/main" userId="S::ckneisel@lionsclubs.org::b37915e7-4ac2-4ed2-b0ec-56fb73cc3d65"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D2240"/>
    <a:srgbClr val="DAAB00"/>
    <a:srgbClr val="00338D"/>
    <a:srgbClr val="AF1E2D"/>
    <a:srgbClr val="B3B2B1"/>
    <a:srgbClr val="55565A"/>
    <a:srgbClr val="DB2D3E"/>
    <a:srgbClr val="407CCA"/>
    <a:srgbClr val="BC9200"/>
    <a:srgbClr val="8D6E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60911" autoAdjust="0"/>
  </p:normalViewPr>
  <p:slideViewPr>
    <p:cSldViewPr snapToGrid="0">
      <p:cViewPr varScale="1">
        <p:scale>
          <a:sx n="72" d="100"/>
          <a:sy n="72" d="100"/>
        </p:scale>
        <p:origin x="1980" y="72"/>
      </p:cViewPr>
      <p:guideLst/>
    </p:cSldViewPr>
  </p:slideViewPr>
  <p:notesTextViewPr>
    <p:cViewPr>
      <p:scale>
        <a:sx n="150" d="100"/>
        <a:sy n="15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theme" Target="theme/theme1.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commentAuthors" Target="commentAuthor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notesMaster" Target="notesMasters/notesMaster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B5E1943-131E-465E-8879-9B7DBEA28C36}" type="datetimeFigureOut">
              <a:rPr lang="en-US" smtClean="0"/>
              <a:t>7/28/2022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ED6398B-C721-4CDB-AC1C-C9833B97EBBF}" type="slidenum">
              <a:rPr lang="en-US" smtClean="0"/>
              <a:t>‹#›</a:t>
            </a:fld>
            <a:endParaRPr lang="en-US"/>
          </a:p>
        </p:txBody>
      </p:sp>
    </p:spTree>
    <p:extLst>
      <p:ext uri="{BB962C8B-B14F-4D97-AF65-F5344CB8AC3E}">
        <p14:creationId xmlns:p14="http://schemas.microsoft.com/office/powerpoint/2010/main" val="375194645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48B4A65-DB7F-4D75-A0EB-BE9751615F34}" type="slidenum">
              <a:rPr lang="en-US" smtClean="0"/>
              <a:t>1</a:t>
            </a:fld>
            <a:endParaRPr lang="en-US"/>
          </a:p>
        </p:txBody>
      </p:sp>
    </p:spTree>
    <p:extLst>
      <p:ext uri="{BB962C8B-B14F-4D97-AF65-F5344CB8AC3E}">
        <p14:creationId xmlns:p14="http://schemas.microsoft.com/office/powerpoint/2010/main" val="20303648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ja-JP" dirty="0"/>
              <a:t>GATのチーム全体が目標設定と目標達成のプロセスのいずれにも関わることにより、クラブや地区を強化するライオニズムのあらゆる側面において継続的な取り組みを行うことができます。</a:t>
            </a:r>
          </a:p>
        </p:txBody>
      </p:sp>
      <p:sp>
        <p:nvSpPr>
          <p:cNvPr id="4" name="Slide Number Placeholder 3"/>
          <p:cNvSpPr>
            <a:spLocks noGrp="1"/>
          </p:cNvSpPr>
          <p:nvPr>
            <p:ph type="sldNum" sz="quarter" idx="5"/>
          </p:nvPr>
        </p:nvSpPr>
        <p:spPr/>
        <p:txBody>
          <a:bodyPr/>
          <a:lstStyle/>
          <a:p>
            <a:fld id="{1ED6398B-C721-4CDB-AC1C-C9833B97EBBF}" type="slidenum">
              <a:rPr lang="en-US" smtClean="0"/>
              <a:t>10</a:t>
            </a:fld>
            <a:endParaRPr lang="en-US"/>
          </a:p>
        </p:txBody>
      </p:sp>
    </p:spTree>
    <p:extLst>
      <p:ext uri="{BB962C8B-B14F-4D97-AF65-F5344CB8AC3E}">
        <p14:creationId xmlns:p14="http://schemas.microsoft.com/office/powerpoint/2010/main" val="256245630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9575" y="698500"/>
            <a:ext cx="6192838" cy="3484563"/>
          </a:xfrm>
        </p:spPr>
      </p:sp>
      <p:sp>
        <p:nvSpPr>
          <p:cNvPr id="3" name="Notes Placeholder 2"/>
          <p:cNvSpPr>
            <a:spLocks noGrp="1"/>
          </p:cNvSpPr>
          <p:nvPr>
            <p:ph type="body" idx="1"/>
          </p:nvPr>
        </p:nvSpPr>
        <p:spPr/>
        <p:txBody>
          <a:bodyPr/>
          <a:lstStyle/>
          <a:p>
            <a:r>
              <a:rPr lang="ja-JP" dirty="0"/>
              <a:t>ライオンズクラブ国際協会のGATスタッフは、様々な方法でGATメンバーとコミュニケーションをとっています。  </a:t>
            </a:r>
          </a:p>
          <a:p>
            <a:endParaRPr lang="en-US" dirty="0"/>
          </a:p>
          <a:p>
            <a:r>
              <a:rPr lang="ja-JP" dirty="0"/>
              <a:t>重要なメッセージや最新情報は、クラブや地区役員に発信されるライオンズクラブ国際協会の月間ダイジェストに掲載され、フェイスブックのGATグループにも掲示されます。また、地域担当スペシャリストは担当の会則地域/各国全域のGATメンバーと緊密に連携し、必要に応じて支援を行います。担当のスペシャリストには、Eメール（GAT.CA5@lionsclubs.org　（日本：GATJapan@lionsclubs.org))で連絡することができます。</a:t>
            </a:r>
          </a:p>
          <a:p>
            <a:endParaRPr lang="en-US" dirty="0"/>
          </a:p>
          <a:p>
            <a:r>
              <a:rPr lang="ja-JP" dirty="0"/>
              <a:t>フェイスブックのGATグループにまだ参加していない場合は、是非参加して世界中の仲間のライオンズと繋がりましょう。</a:t>
            </a:r>
          </a:p>
        </p:txBody>
      </p:sp>
      <p:sp>
        <p:nvSpPr>
          <p:cNvPr id="4" name="Slide Number Placeholder 3"/>
          <p:cNvSpPr>
            <a:spLocks noGrp="1"/>
          </p:cNvSpPr>
          <p:nvPr>
            <p:ph type="sldNum" sz="quarter" idx="10"/>
          </p:nvPr>
        </p:nvSpPr>
        <p:spPr/>
        <p:txBody>
          <a:bodyPr/>
          <a:lstStyle/>
          <a:p>
            <a:pPr>
              <a:defRPr/>
            </a:pPr>
            <a:fld id="{41678557-5227-8B4D-822D-3FD10583728F}" type="slidenum">
              <a:rPr lang="en-US" smtClean="0"/>
              <a:pPr>
                <a:defRPr/>
              </a:pPr>
              <a:t>11</a:t>
            </a:fld>
            <a:endParaRPr lang="en-US"/>
          </a:p>
        </p:txBody>
      </p:sp>
    </p:spTree>
    <p:extLst>
      <p:ext uri="{BB962C8B-B14F-4D97-AF65-F5344CB8AC3E}">
        <p14:creationId xmlns:p14="http://schemas.microsoft.com/office/powerpoint/2010/main" val="226253240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9575" y="698500"/>
            <a:ext cx="6192838" cy="3484563"/>
          </a:xfrm>
        </p:spPr>
      </p:sp>
      <p:sp>
        <p:nvSpPr>
          <p:cNvPr id="3" name="Notes Placeholder 2"/>
          <p:cNvSpPr>
            <a:spLocks noGrp="1"/>
          </p:cNvSpPr>
          <p:nvPr>
            <p:ph type="body" idx="1"/>
          </p:nvPr>
        </p:nvSpPr>
        <p:spPr/>
        <p:txBody>
          <a:bodyPr/>
          <a:lstStyle/>
          <a:p>
            <a:r>
              <a:rPr lang="ja-JP" dirty="0"/>
              <a:t>GATは、ライオンズに関わる無数のトピックを扱う多くの情報資料を活用することができます。利用できる様々な情報資料やグローバル・アクション・チームの活動について更に学ぶためには、まずGATの役割と責務、GAT実務ガイド、理事会方針書から始めるとよいでしょう。</a:t>
            </a:r>
          </a:p>
        </p:txBody>
      </p:sp>
      <p:sp>
        <p:nvSpPr>
          <p:cNvPr id="4" name="Slide Number Placeholder 3"/>
          <p:cNvSpPr>
            <a:spLocks noGrp="1"/>
          </p:cNvSpPr>
          <p:nvPr>
            <p:ph type="sldNum" sz="quarter" idx="10"/>
          </p:nvPr>
        </p:nvSpPr>
        <p:spPr/>
        <p:txBody>
          <a:bodyPr/>
          <a:lstStyle/>
          <a:p>
            <a:pPr>
              <a:defRPr/>
            </a:pPr>
            <a:fld id="{41678557-5227-8B4D-822D-3FD10583728F}" type="slidenum">
              <a:rPr lang="en-US" smtClean="0"/>
              <a:pPr>
                <a:defRPr/>
              </a:pPr>
              <a:t>12</a:t>
            </a:fld>
            <a:endParaRPr lang="en-US"/>
          </a:p>
        </p:txBody>
      </p:sp>
    </p:spTree>
    <p:extLst>
      <p:ext uri="{BB962C8B-B14F-4D97-AF65-F5344CB8AC3E}">
        <p14:creationId xmlns:p14="http://schemas.microsoft.com/office/powerpoint/2010/main" val="14059240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9575" y="698500"/>
            <a:ext cx="6192838" cy="3484563"/>
          </a:xfrm>
        </p:spPr>
      </p:sp>
      <p:sp>
        <p:nvSpPr>
          <p:cNvPr id="3" name="Notes Placeholder 2"/>
          <p:cNvSpPr>
            <a:spLocks noGrp="1"/>
          </p:cNvSpPr>
          <p:nvPr>
            <p:ph type="body" idx="1"/>
          </p:nvPr>
        </p:nvSpPr>
        <p:spPr/>
        <p:txBody>
          <a:bodyPr/>
          <a:lstStyle/>
          <a:p>
            <a:r>
              <a:rPr lang="ja-JP" dirty="0"/>
              <a:t>GATには、3つのメインページといくつかの補足ページがあり、いずれも有益な情報資料が掲載されています。</a:t>
            </a:r>
          </a:p>
          <a:p>
            <a:endParaRPr lang="en-US" dirty="0"/>
          </a:p>
          <a:p>
            <a:r>
              <a:rPr lang="ja-JP" dirty="0"/>
              <a:t>ランディングページでは、GATの一般情報とサクセスストーリーを掲載しています。</a:t>
            </a:r>
          </a:p>
          <a:p>
            <a:r>
              <a:rPr lang="ja-JP" dirty="0"/>
              <a:t>GAT役員ページには、GATの各役職の「役割と責務」があります。</a:t>
            </a:r>
          </a:p>
          <a:p>
            <a:r>
              <a:rPr lang="ja-JP" dirty="0"/>
              <a:t>GAT資料ページには、GATのためのその他役立つツールと情報</a:t>
            </a:r>
            <a:r>
              <a:rPr lang="ja-JP" altLang="en-US" dirty="0"/>
              <a:t>資料</a:t>
            </a:r>
            <a:r>
              <a:rPr lang="ja-JP" dirty="0"/>
              <a:t>のほか、GLT、GMT、GSTツールボックスへのリンクが張られ、更に情報資料を入手することができます。</a:t>
            </a:r>
          </a:p>
          <a:p>
            <a:endParaRPr lang="en-US" dirty="0"/>
          </a:p>
          <a:p>
            <a:r>
              <a:rPr lang="ja-JP" dirty="0"/>
              <a:t>地区目標、地区GAT補助金、GATアンバサダーには、それぞれのページが用意され、ライオンズクラブ国際協会ウェブサイトの検索機能を使って確認できる情報資料が掲載されています。</a:t>
            </a:r>
          </a:p>
        </p:txBody>
      </p:sp>
      <p:sp>
        <p:nvSpPr>
          <p:cNvPr id="4" name="Slide Number Placeholder 3"/>
          <p:cNvSpPr>
            <a:spLocks noGrp="1"/>
          </p:cNvSpPr>
          <p:nvPr>
            <p:ph type="sldNum" sz="quarter" idx="10"/>
          </p:nvPr>
        </p:nvSpPr>
        <p:spPr/>
        <p:txBody>
          <a:bodyPr/>
          <a:lstStyle/>
          <a:p>
            <a:pPr>
              <a:defRPr/>
            </a:pPr>
            <a:fld id="{41678557-5227-8B4D-822D-3FD10583728F}" type="slidenum">
              <a:rPr lang="en-US" smtClean="0"/>
              <a:pPr>
                <a:defRPr/>
              </a:pPr>
              <a:t>13</a:t>
            </a:fld>
            <a:endParaRPr lang="en-US"/>
          </a:p>
        </p:txBody>
      </p:sp>
    </p:spTree>
    <p:extLst>
      <p:ext uri="{BB962C8B-B14F-4D97-AF65-F5344CB8AC3E}">
        <p14:creationId xmlns:p14="http://schemas.microsoft.com/office/powerpoint/2010/main" val="125695420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9575" y="698500"/>
            <a:ext cx="6192838" cy="3484563"/>
          </a:xfrm>
        </p:spPr>
      </p:sp>
      <p:sp>
        <p:nvSpPr>
          <p:cNvPr id="3" name="Notes Placeholder 2"/>
          <p:cNvSpPr>
            <a:spLocks noGrp="1"/>
          </p:cNvSpPr>
          <p:nvPr>
            <p:ph type="body" idx="1"/>
          </p:nvPr>
        </p:nvSpPr>
        <p:spPr/>
        <p:txBody>
          <a:bodyPr/>
          <a:lstStyle/>
          <a:p>
            <a:r>
              <a:rPr lang="ja-JP" dirty="0"/>
              <a:t>GATメンバーは、各自の</a:t>
            </a:r>
            <a:r>
              <a:rPr lang="en-US" altLang="ja-JP" dirty="0"/>
              <a:t>Lion</a:t>
            </a:r>
            <a:r>
              <a:rPr lang="ja-JP" altLang="en-US" dirty="0"/>
              <a:t> </a:t>
            </a:r>
            <a:r>
              <a:rPr lang="en-US" altLang="ja-JP" dirty="0"/>
              <a:t>Account</a:t>
            </a:r>
            <a:r>
              <a:rPr lang="ja-JP" dirty="0"/>
              <a:t>でInsights、MyLCI、MyLionを使い、担当の複合地区、地区、クラブの指標を確認することができます。これらの指標は、目標設定や目標達成に向けた進捗観察に重要な部分です。</a:t>
            </a:r>
          </a:p>
        </p:txBody>
      </p:sp>
      <p:sp>
        <p:nvSpPr>
          <p:cNvPr id="4" name="Slide Number Placeholder 3"/>
          <p:cNvSpPr>
            <a:spLocks noGrp="1"/>
          </p:cNvSpPr>
          <p:nvPr>
            <p:ph type="sldNum" sz="quarter" idx="10"/>
          </p:nvPr>
        </p:nvSpPr>
        <p:spPr/>
        <p:txBody>
          <a:bodyPr/>
          <a:lstStyle/>
          <a:p>
            <a:pPr>
              <a:defRPr/>
            </a:pPr>
            <a:fld id="{41678557-5227-8B4D-822D-3FD10583728F}" type="slidenum">
              <a:rPr lang="en-US" smtClean="0"/>
              <a:pPr>
                <a:defRPr/>
              </a:pPr>
              <a:t>14</a:t>
            </a:fld>
            <a:endParaRPr lang="en-US"/>
          </a:p>
        </p:txBody>
      </p:sp>
    </p:spTree>
    <p:extLst>
      <p:ext uri="{BB962C8B-B14F-4D97-AF65-F5344CB8AC3E}">
        <p14:creationId xmlns:p14="http://schemas.microsoft.com/office/powerpoint/2010/main" val="44030871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9575" y="698500"/>
            <a:ext cx="6192838" cy="3484563"/>
          </a:xfrm>
        </p:spPr>
      </p:sp>
      <p:sp>
        <p:nvSpPr>
          <p:cNvPr id="3" name="Notes Placeholder 2"/>
          <p:cNvSpPr>
            <a:spLocks noGrp="1"/>
          </p:cNvSpPr>
          <p:nvPr>
            <p:ph type="body" idx="1"/>
          </p:nvPr>
        </p:nvSpPr>
        <p:spPr/>
        <p:txBody>
          <a:bodyPr/>
          <a:lstStyle/>
          <a:p>
            <a:r>
              <a:rPr lang="en-US" altLang="ja-JP" dirty="0">
                <a:latin typeface="+mn-ea"/>
                <a:ea typeface="+mn-ea"/>
              </a:rPr>
              <a:t>GAT</a:t>
            </a:r>
            <a:r>
              <a:rPr lang="ja-JP" altLang="en-US" dirty="0">
                <a:latin typeface="+mn-ea"/>
                <a:ea typeface="+mn-ea"/>
              </a:rPr>
              <a:t>グッズをライオンズショップから取り寄せ、グローバル・アクション・チームであることを示しましょう。カスタムメイドのライオンズアパレルを購入する際には</a:t>
            </a:r>
            <a:r>
              <a:rPr lang="en-US" altLang="ja-JP" dirty="0">
                <a:latin typeface="+mn-ea"/>
                <a:ea typeface="+mn-ea"/>
              </a:rPr>
              <a:t>GAT</a:t>
            </a:r>
            <a:r>
              <a:rPr lang="ja-JP" altLang="en-US" dirty="0">
                <a:latin typeface="+mn-ea"/>
                <a:ea typeface="+mn-ea"/>
              </a:rPr>
              <a:t>ロゴをご要請ください。</a:t>
            </a:r>
            <a:endParaRPr lang="en-US" dirty="0">
              <a:latin typeface="+mn-ea"/>
              <a:ea typeface="+mn-ea"/>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1678557-5227-8B4D-822D-3FD10583728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0079057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ja-JP" altLang="en-US" dirty="0"/>
              <a:t>グローバル・メンバーシップ・アプローチは、地区チームが活用する戦略計画と一連のリソースを組み合わせ、下記により、会員増強を行います。</a:t>
            </a:r>
            <a:r>
              <a:rPr lang="en-US" dirty="0"/>
              <a:t> </a:t>
            </a:r>
          </a:p>
          <a:p>
            <a:r>
              <a:rPr lang="en-US" dirty="0"/>
              <a:t>• </a:t>
            </a:r>
            <a:r>
              <a:rPr lang="ja-JP" altLang="en-US" dirty="0"/>
              <a:t>新クラブ結成により地区の若返りを図る</a:t>
            </a:r>
            <a:r>
              <a:rPr lang="en-US" dirty="0"/>
              <a:t> </a:t>
            </a:r>
          </a:p>
          <a:p>
            <a:r>
              <a:rPr lang="en-US" dirty="0"/>
              <a:t>• </a:t>
            </a:r>
            <a:r>
              <a:rPr lang="ja-JP" altLang="en-US" dirty="0"/>
              <a:t>新会員を加えてクラブの活性化を図る</a:t>
            </a:r>
            <a:endParaRPr lang="en-US" dirty="0"/>
          </a:p>
          <a:p>
            <a:r>
              <a:rPr lang="en-US" dirty="0"/>
              <a:t>• </a:t>
            </a:r>
            <a:r>
              <a:rPr lang="ja-JP" altLang="en-US" dirty="0"/>
              <a:t>仲間との親睦と興味深い奉仕によって、会員たちのやる気を一新させる。</a:t>
            </a:r>
            <a:r>
              <a:rPr lang="en-US" dirty="0"/>
              <a:t> </a:t>
            </a:r>
          </a:p>
          <a:p>
            <a:endParaRPr lang="en-US" dirty="0"/>
          </a:p>
          <a:p>
            <a:r>
              <a:rPr lang="ja-JP" altLang="en-US" dirty="0"/>
              <a:t>このアプローチは全会則地域に適用できるものであり、地域のニーズと状況に応じてカスタマイズが可能です。</a:t>
            </a:r>
            <a:endParaRPr lang="en-US" dirty="0"/>
          </a:p>
          <a:p>
            <a:endParaRPr lang="en-US" dirty="0"/>
          </a:p>
          <a:p>
            <a:r>
              <a:rPr lang="ja-JP" altLang="en-US" dirty="0"/>
              <a:t>すべての会則地域が地域ごとに異なる要素を取り入れて、</a:t>
            </a:r>
            <a:r>
              <a:rPr lang="en-US" altLang="ja-JP" dirty="0"/>
              <a:t>2021</a:t>
            </a:r>
            <a:r>
              <a:rPr lang="ja-JP" altLang="en-US" dirty="0"/>
              <a:t>～</a:t>
            </a:r>
            <a:r>
              <a:rPr lang="en-US" altLang="ja-JP" dirty="0"/>
              <a:t>2022</a:t>
            </a:r>
            <a:r>
              <a:rPr lang="ja-JP" altLang="en-US" dirty="0"/>
              <a:t>年度にこのアプローチに取り組みました。グローバル・アクション・チーム（</a:t>
            </a:r>
            <a:r>
              <a:rPr lang="en-US" altLang="ja-JP" dirty="0"/>
              <a:t>GAT</a:t>
            </a:r>
            <a:r>
              <a:rPr lang="ja-JP" altLang="en-US" dirty="0"/>
              <a:t>）は、各会則地域において試験的に行うこのプロセスを推進し、サポートを提供するとともに、説明責任を果たしました。最良のアイデアが</a:t>
            </a:r>
            <a:r>
              <a:rPr lang="en-US" altLang="ja-JP" dirty="0"/>
              <a:t>2022</a:t>
            </a:r>
            <a:r>
              <a:rPr lang="ja-JP" altLang="en-US" dirty="0"/>
              <a:t>～</a:t>
            </a:r>
            <a:r>
              <a:rPr lang="en-US" altLang="ja-JP" dirty="0"/>
              <a:t>2023</a:t>
            </a:r>
            <a:r>
              <a:rPr lang="ja-JP" altLang="en-US" dirty="0"/>
              <a:t>年度の世界規模のプロセスに取り入れられました。</a:t>
            </a:r>
            <a:endParaRPr lang="en-US" altLang="ja-JP" dirty="0"/>
          </a:p>
          <a:p>
            <a:endParaRPr lang="en-US" dirty="0"/>
          </a:p>
          <a:p>
            <a:r>
              <a:rPr lang="ja-JP" altLang="en-US" dirty="0"/>
              <a:t>詳細やリソースは、</a:t>
            </a:r>
            <a:r>
              <a:rPr lang="en-US" altLang="ja-JP" dirty="0"/>
              <a:t>lionsclubs.org/global</a:t>
            </a:r>
            <a:r>
              <a:rPr lang="ja-JP" altLang="en-US" dirty="0"/>
              <a:t>でご覧いただけます。</a:t>
            </a: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ED6398B-C721-4CDB-AC1C-C9833B97EBB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5615816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ja-JP" sz="1200" dirty="0">
                <a:solidFill>
                  <a:schemeClr val="bg1"/>
                </a:solidFill>
                <a:ea typeface="+mn-lt"/>
                <a:cs typeface="+mn-lt"/>
              </a:rPr>
              <a:t>世界中のライオンズの奉仕に力を与える唯一の財団として、LCIFはその交付金によりライオンズの奉仕を拡大し、世界中で</a:t>
            </a:r>
            <a:r>
              <a:rPr lang="ja-JP" altLang="en-US" sz="1200" dirty="0">
                <a:solidFill>
                  <a:schemeClr val="bg1"/>
                </a:solidFill>
                <a:ea typeface="+mn-lt"/>
                <a:cs typeface="+mn-lt"/>
              </a:rPr>
              <a:t>援助</a:t>
            </a:r>
            <a:r>
              <a:rPr lang="ja-JP" sz="1200" dirty="0">
                <a:solidFill>
                  <a:schemeClr val="bg1"/>
                </a:solidFill>
                <a:ea typeface="+mn-lt"/>
                <a:cs typeface="+mn-lt"/>
              </a:rPr>
              <a:t>を必要としているより多くの人々を支援します。 </a:t>
            </a:r>
          </a:p>
          <a:p>
            <a:endParaRPr lang="en-US" sz="1200" kern="0" dirty="0">
              <a:solidFill>
                <a:schemeClr val="bg1"/>
              </a:solidFill>
              <a:ea typeface="+mn-lt"/>
              <a:cs typeface="+mn-lt"/>
            </a:endParaRPr>
          </a:p>
          <a:p>
            <a:r>
              <a:rPr lang="ja-JP" sz="1200" dirty="0">
                <a:solidFill>
                  <a:schemeClr val="bg1"/>
                </a:solidFill>
                <a:ea typeface="+mn-lt"/>
                <a:cs typeface="+mn-lt"/>
              </a:rPr>
              <a:t>GATリーダーであるあなたは、LCIFの最も強力なリソースの一つです。それは、あなた個人が寄付してくださっているからということだけではなく、財団のアンバサダーとして周りの人たちにも</a:t>
            </a:r>
            <a:r>
              <a:rPr lang="en-US" altLang="ja-JP" sz="1200" dirty="0">
                <a:solidFill>
                  <a:schemeClr val="bg1"/>
                </a:solidFill>
                <a:ea typeface="+mn-lt"/>
                <a:cs typeface="+mn-lt"/>
              </a:rPr>
              <a:t>LCIF</a:t>
            </a:r>
            <a:r>
              <a:rPr lang="ja-JP" sz="1200" dirty="0">
                <a:solidFill>
                  <a:schemeClr val="bg1"/>
                </a:solidFill>
                <a:ea typeface="+mn-lt"/>
                <a:cs typeface="+mn-lt"/>
              </a:rPr>
              <a:t>を支援するよう奨励しているからです。 </a:t>
            </a:r>
          </a:p>
          <a:p>
            <a:endParaRPr lang="en-US" sz="1200" kern="0" dirty="0">
              <a:solidFill>
                <a:schemeClr val="bg1"/>
              </a:solidFill>
              <a:cs typeface="Calibri"/>
            </a:endParaRPr>
          </a:p>
          <a:p>
            <a:r>
              <a:rPr lang="ja-JP" sz="1200" dirty="0">
                <a:solidFill>
                  <a:schemeClr val="bg1"/>
                </a:solidFill>
              </a:rPr>
              <a:t>支援が必要な世界への奉仕を求める声は高まり続けています。</a:t>
            </a:r>
            <a:r>
              <a:rPr lang="ja-JP" sz="1200" dirty="0">
                <a:solidFill>
                  <a:schemeClr val="bg1"/>
                </a:solidFill>
                <a:ea typeface="+mn-lt"/>
                <a:cs typeface="+mn-lt"/>
              </a:rPr>
              <a:t>継続的な支援を通じて、LCIFはそのニーズに答えるライオンズに力を与え</a:t>
            </a:r>
            <a:r>
              <a:rPr lang="ja-JP" altLang="en-US" sz="1200" dirty="0">
                <a:solidFill>
                  <a:schemeClr val="bg1"/>
                </a:solidFill>
                <a:ea typeface="+mn-lt"/>
                <a:cs typeface="+mn-lt"/>
              </a:rPr>
              <a:t>ています。</a:t>
            </a:r>
            <a:endParaRPr lang="ja-JP" sz="1200" dirty="0">
              <a:solidFill>
                <a:schemeClr val="bg1"/>
              </a:solidFill>
              <a:ea typeface="+mn-lt"/>
              <a:cs typeface="+mn-lt"/>
            </a:endParaRPr>
          </a:p>
        </p:txBody>
      </p:sp>
    </p:spTree>
    <p:extLst>
      <p:ext uri="{BB962C8B-B14F-4D97-AF65-F5344CB8AC3E}">
        <p14:creationId xmlns:p14="http://schemas.microsoft.com/office/powerpoint/2010/main" val="9947673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ja-JP" altLang="en-US" dirty="0">
                <a:solidFill>
                  <a:srgbClr val="FF0000"/>
                </a:solidFill>
                <a:highlight>
                  <a:srgbClr val="FFFF00"/>
                </a:highlight>
              </a:rPr>
              <a:t>あなたの地域担当スペシャリストへは直接メールでご連絡いただけます。</a:t>
            </a:r>
            <a:endParaRPr lang="en-US" dirty="0">
              <a:solidFill>
                <a:srgbClr val="FF0000"/>
              </a:solidFill>
              <a:highlight>
                <a:srgbClr val="FFFF00"/>
              </a:highlight>
            </a:endParaRP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ja-JP" sz="1200" dirty="0">
                <a:solidFill>
                  <a:schemeClr val="bg1"/>
                </a:solidFill>
                <a:latin typeface="Arial" charset="0"/>
                <a:ea typeface="MS Mincho" charset="0"/>
                <a:cs typeface="Arial" charset="0"/>
              </a:rPr>
              <a:t>日本：</a:t>
            </a:r>
            <a:endParaRPr lang="en-US" altLang="ja-JP" sz="1200" dirty="0">
              <a:solidFill>
                <a:schemeClr val="bg1"/>
              </a:solidFill>
              <a:latin typeface="Arial" charset="0"/>
              <a:ea typeface="MS Mincho" charset="0"/>
              <a:cs typeface="Arial"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ja-JP" sz="1200" dirty="0">
                <a:solidFill>
                  <a:schemeClr val="bg1"/>
                </a:solidFill>
                <a:latin typeface="Arial" charset="0"/>
                <a:ea typeface="MS Mincho" charset="0"/>
                <a:cs typeface="Arial" charset="0"/>
              </a:rPr>
              <a:t>GATJapan@lionsclubs.org</a:t>
            </a:r>
          </a:p>
          <a:p>
            <a:endParaRPr dirty="0"/>
          </a:p>
        </p:txBody>
      </p:sp>
      <p:sp>
        <p:nvSpPr>
          <p:cNvPr id="4" name="Slide Number Placeholder 3"/>
          <p:cNvSpPr>
            <a:spLocks noGrp="1"/>
          </p:cNvSpPr>
          <p:nvPr>
            <p:ph type="sldNum" sz="quarter" idx="5"/>
          </p:nvPr>
        </p:nvSpPr>
        <p:spPr/>
        <p:txBody>
          <a:bodyPr/>
          <a:lstStyle/>
          <a:p>
            <a:fld id="{1ED6398B-C721-4CDB-AC1C-C9833B97EBBF}" type="slidenum">
              <a:rPr lang="en-US" smtClean="0"/>
              <a:t>18</a:t>
            </a:fld>
            <a:endParaRPr lang="en-US"/>
          </a:p>
        </p:txBody>
      </p:sp>
    </p:spTree>
    <p:extLst>
      <p:ext uri="{BB962C8B-B14F-4D97-AF65-F5344CB8AC3E}">
        <p14:creationId xmlns:p14="http://schemas.microsoft.com/office/powerpoint/2010/main" val="405189723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48B4A65-DB7F-4D75-A0EB-BE9751615F34}" type="slidenum">
              <a:rPr lang="en-US" smtClean="0">
                <a:solidFill>
                  <a:prstClr val="black"/>
                </a:solidFill>
              </a:rPr>
              <a:pPr/>
              <a:t>19</a:t>
            </a:fld>
            <a:endParaRPr lang="en-US">
              <a:solidFill>
                <a:prstClr val="black"/>
              </a:solidFill>
            </a:endParaRPr>
          </a:p>
        </p:txBody>
      </p:sp>
    </p:spTree>
    <p:extLst>
      <p:ext uri="{BB962C8B-B14F-4D97-AF65-F5344CB8AC3E}">
        <p14:creationId xmlns:p14="http://schemas.microsoft.com/office/powerpoint/2010/main" val="107737651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ja-JP" sz="1200" dirty="0">
                <a:solidFill>
                  <a:schemeClr val="tx1"/>
                </a:solidFill>
                <a:latin typeface="+mn-lt"/>
                <a:ea typeface="MS Mincho"/>
                <a:cs typeface="+mn-cs"/>
              </a:rPr>
              <a:t>私たちは皆、ライオンズとLCIFが地域社会と人道奉仕におけるグローバルリーダーとなることを目指しています。</a:t>
            </a:r>
          </a:p>
          <a:p>
            <a:pPr lvl="0"/>
            <a:endParaRPr lang="en-US" sz="1200" kern="1200" dirty="0">
              <a:solidFill>
                <a:schemeClr val="tx1"/>
              </a:solidFill>
              <a:effectLst/>
              <a:latin typeface="+mn-lt"/>
              <a:ea typeface="+mn-ea"/>
              <a:cs typeface="+mn-cs"/>
            </a:endParaRPr>
          </a:p>
          <a:p>
            <a:pPr lvl="0"/>
            <a:r>
              <a:rPr lang="ja-JP" sz="1200" dirty="0">
                <a:solidFill>
                  <a:schemeClr val="tx1"/>
                </a:solidFill>
                <a:latin typeface="+mn-lt"/>
                <a:ea typeface="MS Mincho"/>
                <a:cs typeface="+mn-cs"/>
              </a:rPr>
              <a:t>また、一般社会に認識され、ライオンズや私たちの活動について地域社会に知ってもらいたいと思っています。</a:t>
            </a:r>
          </a:p>
          <a:p>
            <a:pPr lvl="0"/>
            <a:endParaRPr lang="en-US" sz="1200" kern="1200" dirty="0">
              <a:solidFill>
                <a:schemeClr val="tx1"/>
              </a:solidFill>
              <a:effectLst/>
              <a:latin typeface="+mn-lt"/>
              <a:ea typeface="+mn-ea"/>
              <a:cs typeface="+mn-cs"/>
            </a:endParaRPr>
          </a:p>
          <a:p>
            <a:pPr lvl="0"/>
            <a:r>
              <a:rPr lang="ja-JP" sz="1200" dirty="0">
                <a:solidFill>
                  <a:schemeClr val="tx1"/>
                </a:solidFill>
                <a:latin typeface="+mn-lt"/>
                <a:ea typeface="MS Mincho"/>
                <a:cs typeface="+mn-cs"/>
              </a:rPr>
              <a:t>更に、私たちは、会員が素晴らしい組織の一員であることに</a:t>
            </a:r>
            <a:r>
              <a:rPr lang="ja-JP" altLang="en-US" sz="1200" dirty="0">
                <a:solidFill>
                  <a:schemeClr val="tx1"/>
                </a:solidFill>
                <a:latin typeface="+mn-lt"/>
                <a:ea typeface="MS Mincho"/>
                <a:cs typeface="+mn-cs"/>
              </a:rPr>
              <a:t>喜び</a:t>
            </a:r>
            <a:r>
              <a:rPr lang="ja-JP" sz="1200" dirty="0">
                <a:solidFill>
                  <a:schemeClr val="tx1"/>
                </a:solidFill>
                <a:latin typeface="+mn-lt"/>
                <a:ea typeface="MS Mincho"/>
                <a:cs typeface="+mn-cs"/>
              </a:rPr>
              <a:t>を感じ、誇りに思ってもらいたいと思っています。 </a:t>
            </a:r>
          </a:p>
          <a:p>
            <a:pPr lvl="0"/>
            <a:endParaRPr lang="en-US" sz="1200" kern="1200" dirty="0">
              <a:solidFill>
                <a:schemeClr val="tx1"/>
              </a:solidFill>
              <a:effectLst/>
              <a:latin typeface="+mn-lt"/>
              <a:ea typeface="+mn-ea"/>
              <a:cs typeface="+mn-cs"/>
            </a:endParaRPr>
          </a:p>
          <a:p>
            <a:pPr lvl="0"/>
            <a:r>
              <a:rPr lang="ja-JP" sz="1200" dirty="0">
                <a:solidFill>
                  <a:schemeClr val="tx1"/>
                </a:solidFill>
                <a:latin typeface="+mn-lt"/>
                <a:ea typeface="MS Mincho"/>
                <a:cs typeface="+mn-cs"/>
              </a:rPr>
              <a:t>喜びは人から人へ伝わります。ライオンズが奉仕を提供することに喜びや情熱を感じる時、家族、友人、同僚、隣人や他の地域社会のリーダーも引き付けられます。彼らも地域社会のために多くのことを行う素晴らしい組織の一員になりたいと思うようになります。</a:t>
            </a:r>
          </a:p>
          <a:p>
            <a:endParaRPr lang="en-US" dirty="0"/>
          </a:p>
        </p:txBody>
      </p:sp>
      <p:sp>
        <p:nvSpPr>
          <p:cNvPr id="4" name="Slide Number Placeholder 3"/>
          <p:cNvSpPr>
            <a:spLocks noGrp="1"/>
          </p:cNvSpPr>
          <p:nvPr>
            <p:ph type="sldNum" sz="quarter" idx="5"/>
          </p:nvPr>
        </p:nvSpPr>
        <p:spPr/>
        <p:txBody>
          <a:bodyPr/>
          <a:lstStyle/>
          <a:p>
            <a:fld id="{1ED6398B-C721-4CDB-AC1C-C9833B97EBBF}" type="slidenum">
              <a:rPr lang="en-US" smtClean="0"/>
              <a:t>2</a:t>
            </a:fld>
            <a:endParaRPr lang="en-US"/>
          </a:p>
        </p:txBody>
      </p:sp>
    </p:spTree>
    <p:extLst>
      <p:ext uri="{BB962C8B-B14F-4D97-AF65-F5344CB8AC3E}">
        <p14:creationId xmlns:p14="http://schemas.microsoft.com/office/powerpoint/2010/main" val="321622395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ja-JP" sz="1200" dirty="0">
                <a:solidFill>
                  <a:schemeClr val="tx1"/>
                </a:solidFill>
                <a:latin typeface="+mn-lt"/>
                <a:ea typeface="MS Mincho"/>
                <a:cs typeface="+mn-cs"/>
              </a:rPr>
              <a:t>地域社会/地区でもっと活動したいけれど、それを支援してくれるライオンズが十分いなかったためにできなかったことはありませんか？</a:t>
            </a:r>
          </a:p>
          <a:p>
            <a:pPr lvl="0"/>
            <a:endParaRPr lang="en-US" sz="1200" kern="1200" dirty="0">
              <a:solidFill>
                <a:schemeClr val="tx1"/>
              </a:solidFill>
              <a:effectLst/>
              <a:latin typeface="+mn-lt"/>
              <a:ea typeface="+mn-ea"/>
              <a:cs typeface="+mn-cs"/>
            </a:endParaRPr>
          </a:p>
          <a:p>
            <a:pPr lvl="0"/>
            <a:r>
              <a:rPr lang="ja-JP" sz="1200" dirty="0">
                <a:solidFill>
                  <a:schemeClr val="tx1"/>
                </a:solidFill>
                <a:latin typeface="+mn-lt"/>
                <a:ea typeface="MS Mincho"/>
                <a:cs typeface="+mn-cs"/>
              </a:rPr>
              <a:t>あなたの地区やクラブは、これまで会員に役職についてもらうことに苦労したことはありませんか？</a:t>
            </a:r>
          </a:p>
          <a:p>
            <a:pPr lvl="0"/>
            <a:endParaRPr lang="en-US" sz="1200" kern="1200" dirty="0">
              <a:solidFill>
                <a:schemeClr val="tx1"/>
              </a:solidFill>
              <a:effectLst/>
              <a:latin typeface="+mn-lt"/>
              <a:ea typeface="+mn-ea"/>
              <a:cs typeface="+mn-cs"/>
            </a:endParaRPr>
          </a:p>
          <a:p>
            <a:pPr lvl="0"/>
            <a:r>
              <a:rPr lang="ja-JP" sz="1200" dirty="0">
                <a:solidFill>
                  <a:schemeClr val="tx1"/>
                </a:solidFill>
                <a:latin typeface="+mn-lt"/>
                <a:ea typeface="MS Mincho"/>
                <a:cs typeface="+mn-cs"/>
              </a:rPr>
              <a:t>あなたのクラブは、クラブ内の対立、あるいは参加する機会や有意義な奉仕活動がないために、会員を失ったことはありませんか？</a:t>
            </a:r>
          </a:p>
          <a:p>
            <a:endParaRPr lang="en-US" sz="1200" kern="1200" dirty="0">
              <a:solidFill>
                <a:schemeClr val="tx1"/>
              </a:solidFill>
              <a:effectLst/>
              <a:latin typeface="+mn-lt"/>
              <a:ea typeface="+mn-ea"/>
              <a:cs typeface="+mn-cs"/>
            </a:endParaRPr>
          </a:p>
          <a:p>
            <a:r>
              <a:rPr lang="ja-JP" sz="1200" dirty="0">
                <a:solidFill>
                  <a:schemeClr val="tx1"/>
                </a:solidFill>
                <a:latin typeface="+mn-lt"/>
                <a:ea typeface="MS Mincho"/>
                <a:cs typeface="+mn-cs"/>
              </a:rPr>
              <a:t>ライオンズのリーダーとして、私たちは、年度末には、地区やクラブを年度の始まりより良い状態にする責任を担っています。 改善や戦略的な変更を行い、指導力育成、会員増強、奉仕、クラブ運営、マーケティングを含むあらゆる分野において確実に向上させなければなりません。 </a:t>
            </a:r>
          </a:p>
          <a:p>
            <a:endParaRPr lang="en-US" dirty="0"/>
          </a:p>
        </p:txBody>
      </p:sp>
    </p:spTree>
    <p:extLst>
      <p:ext uri="{BB962C8B-B14F-4D97-AF65-F5344CB8AC3E}">
        <p14:creationId xmlns:p14="http://schemas.microsoft.com/office/powerpoint/2010/main" val="9947673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ja-JP" dirty="0"/>
              <a:t>GATは全てのクラブ、地区、ゾーン、リジョンに関わります。グローバル・アクション・チームに誰が関わっているのか理解するために、</a:t>
            </a:r>
            <a:r>
              <a:rPr lang="ja-JP" altLang="en-US" dirty="0"/>
              <a:t>メンバー</a:t>
            </a:r>
            <a:r>
              <a:rPr lang="ja-JP" dirty="0"/>
              <a:t>をレベルごとに見てみましょう。</a:t>
            </a:r>
          </a:p>
        </p:txBody>
      </p:sp>
      <p:sp>
        <p:nvSpPr>
          <p:cNvPr id="4" name="Slide Number Placeholder 3"/>
          <p:cNvSpPr>
            <a:spLocks noGrp="1"/>
          </p:cNvSpPr>
          <p:nvPr>
            <p:ph type="sldNum" sz="quarter" idx="5"/>
          </p:nvPr>
        </p:nvSpPr>
        <p:spPr/>
        <p:txBody>
          <a:bodyPr/>
          <a:lstStyle/>
          <a:p>
            <a:fld id="{1ED6398B-C721-4CDB-AC1C-C9833B97EBBF}" type="slidenum">
              <a:rPr lang="en-US" smtClean="0"/>
              <a:t>4</a:t>
            </a:fld>
            <a:endParaRPr lang="en-US"/>
          </a:p>
        </p:txBody>
      </p:sp>
    </p:spTree>
    <p:extLst>
      <p:ext uri="{BB962C8B-B14F-4D97-AF65-F5344CB8AC3E}">
        <p14:creationId xmlns:p14="http://schemas.microsoft.com/office/powerpoint/2010/main" val="270478478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base"/>
            <a:r>
              <a:rPr lang="ja-JP" sz="1200">
                <a:solidFill>
                  <a:schemeClr val="tx1"/>
                </a:solidFill>
                <a:latin typeface="+mn-lt"/>
                <a:ea typeface="MS Mincho"/>
                <a:cs typeface="+mn-cs"/>
              </a:rPr>
              <a:t>全ての「アクション」が行われるクラブレベルから始めましょう。  </a:t>
            </a:r>
          </a:p>
          <a:p>
            <a:pPr marL="171450" lvl="0" indent="-171450" fontAlgn="base">
              <a:buFont typeface="Arial" panose="020B0604020202020204" pitchFamily="34" charset="0"/>
              <a:buChar char="•"/>
            </a:pPr>
            <a:r>
              <a:rPr lang="ja-JP" sz="1200">
                <a:solidFill>
                  <a:schemeClr val="tx1"/>
                </a:solidFill>
                <a:latin typeface="+mn-lt"/>
                <a:ea typeface="MS Mincho"/>
                <a:cs typeface="+mn-cs"/>
              </a:rPr>
              <a:t>クラブ会長は、グローバル・アクション・チームのファシリテーターです。</a:t>
            </a:r>
          </a:p>
          <a:p>
            <a:pPr marL="171450" lvl="0" indent="-171450" fontAlgn="base">
              <a:buFont typeface="Arial" panose="020B0604020202020204" pitchFamily="34" charset="0"/>
              <a:buChar char="•"/>
            </a:pPr>
            <a:r>
              <a:rPr lang="ja-JP" sz="1200">
                <a:solidFill>
                  <a:schemeClr val="tx1"/>
                </a:solidFill>
                <a:latin typeface="+mn-lt"/>
                <a:ea typeface="MS Mincho"/>
                <a:cs typeface="+mn-cs"/>
              </a:rPr>
              <a:t>クラブ第一副会長は、リーダーの研修を企画し、会員が地区や複合地区レベルの研修に参加できるよう支援するGLT委員長を務めます。</a:t>
            </a:r>
          </a:p>
          <a:p>
            <a:pPr marL="171450" lvl="0" indent="-171450" fontAlgn="base">
              <a:buFont typeface="Arial" panose="020B0604020202020204" pitchFamily="34" charset="0"/>
              <a:buChar char="•"/>
            </a:pPr>
            <a:r>
              <a:rPr lang="ja-JP" sz="1200">
                <a:solidFill>
                  <a:schemeClr val="tx1"/>
                </a:solidFill>
                <a:latin typeface="+mn-lt"/>
                <a:ea typeface="MS Mincho"/>
                <a:cs typeface="+mn-cs"/>
              </a:rPr>
              <a:t>GMTクラブ会員委員長は、クラブに新会員をもたらすだけでなく、既存の会員の活動と参加を継続させることが最も重要な役割です。</a:t>
            </a:r>
          </a:p>
          <a:p>
            <a:pPr marL="171450" lvl="0" indent="-171450" fontAlgn="base">
              <a:buFont typeface="Arial" panose="020B0604020202020204" pitchFamily="34" charset="0"/>
              <a:buChar char="•"/>
            </a:pPr>
            <a:r>
              <a:rPr lang="ja-JP" sz="1200">
                <a:solidFill>
                  <a:schemeClr val="tx1"/>
                </a:solidFill>
                <a:latin typeface="+mn-lt"/>
                <a:ea typeface="MS Mincho"/>
                <a:cs typeface="+mn-cs"/>
              </a:rPr>
              <a:t>GSTクラブ奉仕委員長は、クラブの魅力ある奉仕アクティビティを企画し、作り出す責任を担います。</a:t>
            </a:r>
          </a:p>
        </p:txBody>
      </p:sp>
      <p:sp>
        <p:nvSpPr>
          <p:cNvPr id="4" name="Slide Number Placeholder 3"/>
          <p:cNvSpPr>
            <a:spLocks noGrp="1"/>
          </p:cNvSpPr>
          <p:nvPr>
            <p:ph type="sldNum" sz="quarter" idx="5"/>
          </p:nvPr>
        </p:nvSpPr>
        <p:spPr/>
        <p:txBody>
          <a:bodyPr/>
          <a:lstStyle/>
          <a:p>
            <a:fld id="{1ED6398B-C721-4CDB-AC1C-C9833B97EBBF}" type="slidenum">
              <a:rPr lang="en-US" smtClean="0"/>
              <a:t>5</a:t>
            </a:fld>
            <a:endParaRPr lang="en-US"/>
          </a:p>
        </p:txBody>
      </p:sp>
    </p:spTree>
    <p:extLst>
      <p:ext uri="{BB962C8B-B14F-4D97-AF65-F5344CB8AC3E}">
        <p14:creationId xmlns:p14="http://schemas.microsoft.com/office/powerpoint/2010/main" val="163645284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base"/>
            <a:r>
              <a:rPr lang="ja-JP" sz="1200" dirty="0">
                <a:solidFill>
                  <a:schemeClr val="tx1"/>
                </a:solidFill>
                <a:latin typeface="+mn-lt"/>
                <a:ea typeface="MS Mincho"/>
                <a:cs typeface="+mn-cs"/>
              </a:rPr>
              <a:t>地区レベルのGATは極めて重要です。  </a:t>
            </a:r>
          </a:p>
          <a:p>
            <a:pPr marL="171450" lvl="0" indent="-171450" fontAlgn="base">
              <a:buFont typeface="Arial" panose="020B0604020202020204" pitchFamily="34" charset="0"/>
              <a:buChar char="•"/>
            </a:pPr>
            <a:r>
              <a:rPr lang="ja-JP" sz="1200" dirty="0">
                <a:solidFill>
                  <a:schemeClr val="tx1"/>
                </a:solidFill>
                <a:latin typeface="+mn-lt"/>
                <a:ea typeface="MS Mincho"/>
                <a:cs typeface="+mn-cs"/>
              </a:rPr>
              <a:t>地区ガバナーは、グローバル・アクション・チームのファシリテーターを務めます。地区ガバナーはチームと協力し、任期期間中に達成したい目標を設定します。そして、チームは緊密に連携し、その目標達成を支援します。</a:t>
            </a:r>
          </a:p>
          <a:p>
            <a:pPr marL="171450" lvl="0" indent="-171450" fontAlgn="base">
              <a:buFont typeface="Arial" panose="020B0604020202020204" pitchFamily="34" charset="0"/>
              <a:buChar char="•"/>
            </a:pPr>
            <a:r>
              <a:rPr lang="ja-JP" sz="1200" dirty="0">
                <a:solidFill>
                  <a:schemeClr val="tx1"/>
                </a:solidFill>
                <a:latin typeface="+mn-lt"/>
                <a:ea typeface="MS Mincho"/>
                <a:cs typeface="+mn-cs"/>
              </a:rPr>
              <a:t>GLTコーディネーターは地区内のクラブと会員のための研修を企画します。また、LEARN（ライオン・アカウント使用）で、地域の研修を報告する責任も担います。</a:t>
            </a:r>
          </a:p>
          <a:p>
            <a:pPr marL="171450" lvl="0" indent="-171450" fontAlgn="base">
              <a:buFont typeface="Arial" panose="020B0604020202020204" pitchFamily="34" charset="0"/>
              <a:buChar char="•"/>
            </a:pPr>
            <a:r>
              <a:rPr lang="ja-JP" sz="1200" dirty="0">
                <a:solidFill>
                  <a:schemeClr val="tx1"/>
                </a:solidFill>
                <a:latin typeface="+mn-lt"/>
                <a:ea typeface="MS Mincho"/>
                <a:cs typeface="+mn-cs"/>
              </a:rPr>
              <a:t>GMTコーディネーターの重要な役割は、地区目標達成に向け、会員増強と維持のための戦略を実行することです。</a:t>
            </a:r>
            <a:endParaRPr lang="en-US" altLang="ja-JP" sz="1200" dirty="0">
              <a:solidFill>
                <a:schemeClr val="tx1"/>
              </a:solidFill>
              <a:latin typeface="+mn-lt"/>
              <a:ea typeface="MS Mincho"/>
              <a:cs typeface="+mn-cs"/>
            </a:endParaRPr>
          </a:p>
          <a:p>
            <a:pPr marL="171450" lvl="0" indent="-171450" fontAlgn="base">
              <a:buFont typeface="Arial" panose="020B0604020202020204" pitchFamily="34" charset="0"/>
              <a:buChar char="•"/>
            </a:pPr>
            <a:r>
              <a:rPr lang="en-US" altLang="ja-JP" sz="1200" dirty="0">
                <a:solidFill>
                  <a:schemeClr val="tx1"/>
                </a:solidFill>
                <a:latin typeface="+mn-lt"/>
                <a:ea typeface="MS Mincho"/>
                <a:cs typeface="+mn-cs"/>
              </a:rPr>
              <a:t>GET</a:t>
            </a:r>
            <a:r>
              <a:rPr lang="ja-JP" altLang="en-US" sz="1200" dirty="0">
                <a:solidFill>
                  <a:schemeClr val="tx1"/>
                </a:solidFill>
                <a:latin typeface="+mn-lt"/>
                <a:ea typeface="MS Mincho"/>
                <a:cs typeface="+mn-cs"/>
              </a:rPr>
              <a:t>コーディネーターは、新クラブの結成に焦点を置き、直接的に取り組みます。</a:t>
            </a:r>
            <a:r>
              <a:rPr lang="en-US" altLang="ja-JP" sz="1200" dirty="0">
                <a:solidFill>
                  <a:schemeClr val="tx1"/>
                </a:solidFill>
                <a:latin typeface="+mn-lt"/>
                <a:ea typeface="MS Mincho"/>
                <a:cs typeface="+mn-cs"/>
              </a:rPr>
              <a:t>2022</a:t>
            </a:r>
            <a:r>
              <a:rPr lang="ja-JP" altLang="en-US" sz="1200" dirty="0">
                <a:solidFill>
                  <a:schemeClr val="tx1"/>
                </a:solidFill>
                <a:latin typeface="+mn-lt"/>
                <a:ea typeface="MS Mincho"/>
                <a:cs typeface="+mn-cs"/>
              </a:rPr>
              <a:t>年</a:t>
            </a:r>
            <a:r>
              <a:rPr lang="en-US" altLang="ja-JP" sz="1200" dirty="0">
                <a:solidFill>
                  <a:schemeClr val="tx1"/>
                </a:solidFill>
                <a:latin typeface="+mn-lt"/>
                <a:ea typeface="MS Mincho"/>
                <a:cs typeface="+mn-cs"/>
              </a:rPr>
              <a:t>7</a:t>
            </a:r>
            <a:r>
              <a:rPr lang="ja-JP" altLang="en-US" sz="1200" dirty="0">
                <a:solidFill>
                  <a:schemeClr val="tx1"/>
                </a:solidFill>
                <a:latin typeface="+mn-lt"/>
                <a:ea typeface="MS Mincho"/>
                <a:cs typeface="+mn-cs"/>
              </a:rPr>
              <a:t>月に新設されたこの役割は任意の役職です。</a:t>
            </a:r>
            <a:endParaRPr lang="ja-JP" sz="1200" dirty="0">
              <a:solidFill>
                <a:schemeClr val="tx1"/>
              </a:solidFill>
              <a:latin typeface="+mn-lt"/>
              <a:ea typeface="MS Mincho"/>
              <a:cs typeface="+mn-cs"/>
            </a:endParaRPr>
          </a:p>
          <a:p>
            <a:pPr marL="171450" lvl="0" indent="-171450" fontAlgn="base">
              <a:buFont typeface="Arial" panose="020B0604020202020204" pitchFamily="34" charset="0"/>
              <a:buChar char="•"/>
            </a:pPr>
            <a:r>
              <a:rPr lang="ja-JP" sz="1200" dirty="0">
                <a:solidFill>
                  <a:schemeClr val="tx1"/>
                </a:solidFill>
                <a:latin typeface="+mn-lt"/>
                <a:ea typeface="MS Mincho"/>
                <a:cs typeface="+mn-cs"/>
              </a:rPr>
              <a:t>GSTコーディネーターは、地区全体での奉仕事業を企画し、奉仕プログラムに関する有益な情報資料についてクラブに通知する役割を担います。また、MyLionで地区レベルの奉仕アクティビティを報告します。</a:t>
            </a:r>
          </a:p>
          <a:p>
            <a:pPr marL="171450" lvl="0" indent="-171450" fontAlgn="base">
              <a:buFont typeface="Arial" panose="020B0604020202020204" pitchFamily="34" charset="0"/>
              <a:buChar char="•"/>
            </a:pPr>
            <a:r>
              <a:rPr lang="ja-JP" sz="1200" dirty="0">
                <a:solidFill>
                  <a:schemeClr val="tx1"/>
                </a:solidFill>
                <a:latin typeface="+mn-lt"/>
                <a:ea typeface="MS Mincho"/>
                <a:cs typeface="+mn-cs"/>
              </a:rPr>
              <a:t>リジョン及びゾーン・チェアパーソンは、コーディネーターとクラブとのコミュニケーションを支援し、クラブや会員からのフィードバックを地区に提供します。</a:t>
            </a:r>
          </a:p>
        </p:txBody>
      </p:sp>
      <p:sp>
        <p:nvSpPr>
          <p:cNvPr id="4" name="Slide Number Placeholder 3"/>
          <p:cNvSpPr>
            <a:spLocks noGrp="1"/>
          </p:cNvSpPr>
          <p:nvPr>
            <p:ph type="sldNum" sz="quarter" idx="5"/>
          </p:nvPr>
        </p:nvSpPr>
        <p:spPr/>
        <p:txBody>
          <a:bodyPr/>
          <a:lstStyle/>
          <a:p>
            <a:fld id="{1ED6398B-C721-4CDB-AC1C-C9833B97EBBF}" type="slidenum">
              <a:rPr lang="en-US" smtClean="0"/>
              <a:t>6</a:t>
            </a:fld>
            <a:endParaRPr lang="en-US"/>
          </a:p>
        </p:txBody>
      </p:sp>
    </p:spTree>
    <p:extLst>
      <p:ext uri="{BB962C8B-B14F-4D97-AF65-F5344CB8AC3E}">
        <p14:creationId xmlns:p14="http://schemas.microsoft.com/office/powerpoint/2010/main" val="153883716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base"/>
            <a:r>
              <a:rPr lang="ja-JP" sz="1200">
                <a:solidFill>
                  <a:schemeClr val="tx1"/>
                </a:solidFill>
                <a:latin typeface="+mn-lt"/>
                <a:ea typeface="MS Mincho"/>
                <a:cs typeface="+mn-cs"/>
              </a:rPr>
              <a:t>複合地区レベルでは……… </a:t>
            </a:r>
          </a:p>
          <a:p>
            <a:pPr marL="171450" lvl="0" indent="-171450" fontAlgn="base">
              <a:buFont typeface="Arial" panose="020B0604020202020204" pitchFamily="34" charset="0"/>
              <a:buChar char="•"/>
            </a:pPr>
            <a:r>
              <a:rPr lang="ja-JP" sz="1200">
                <a:solidFill>
                  <a:schemeClr val="tx1"/>
                </a:solidFill>
                <a:latin typeface="+mn-lt"/>
                <a:ea typeface="MS Mincho"/>
                <a:cs typeface="+mn-cs"/>
              </a:rPr>
              <a:t>協議会議長がグローバル・アクション・チームのファシリテーターです。議長は、チームと協力し各地区の目標達成を支援するほか、複合地区で達成したい目標を設定します。  </a:t>
            </a:r>
          </a:p>
          <a:p>
            <a:pPr marL="171450" lvl="0" indent="-171450" fontAlgn="base">
              <a:buFont typeface="Arial" panose="020B0604020202020204" pitchFamily="34" charset="0"/>
              <a:buChar char="•"/>
            </a:pPr>
            <a:r>
              <a:rPr lang="ja-JP" sz="1200">
                <a:solidFill>
                  <a:schemeClr val="tx1"/>
                </a:solidFill>
                <a:latin typeface="+mn-lt"/>
                <a:ea typeface="MS Mincho"/>
                <a:cs typeface="+mn-cs"/>
              </a:rPr>
              <a:t>GATの各コーディネーターは、地区レベルのコーディネーターと同様の役割を担いますが、地区コーディネーターが地区内の各クラブと連携するように、複合地区コーディネーターは複合地区内の各地区と連携します。</a:t>
            </a:r>
          </a:p>
          <a:p>
            <a:endParaRPr lang="en-US" dirty="0"/>
          </a:p>
        </p:txBody>
      </p:sp>
      <p:sp>
        <p:nvSpPr>
          <p:cNvPr id="4" name="Slide Number Placeholder 3"/>
          <p:cNvSpPr>
            <a:spLocks noGrp="1"/>
          </p:cNvSpPr>
          <p:nvPr>
            <p:ph type="sldNum" sz="quarter" idx="5"/>
          </p:nvPr>
        </p:nvSpPr>
        <p:spPr/>
        <p:txBody>
          <a:bodyPr/>
          <a:lstStyle/>
          <a:p>
            <a:fld id="{1ED6398B-C721-4CDB-AC1C-C9833B97EBBF}" type="slidenum">
              <a:rPr lang="en-US" smtClean="0"/>
              <a:t>7</a:t>
            </a:fld>
            <a:endParaRPr lang="en-US"/>
          </a:p>
        </p:txBody>
      </p:sp>
    </p:spTree>
    <p:extLst>
      <p:ext uri="{BB962C8B-B14F-4D97-AF65-F5344CB8AC3E}">
        <p14:creationId xmlns:p14="http://schemas.microsoft.com/office/powerpoint/2010/main" val="387388844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base"/>
            <a:r>
              <a:rPr lang="ja-JP" sz="1200">
                <a:solidFill>
                  <a:schemeClr val="tx1"/>
                </a:solidFill>
                <a:latin typeface="+mn-lt"/>
                <a:ea typeface="MS Mincho"/>
                <a:cs typeface="+mn-cs"/>
              </a:rPr>
              <a:t>国際レベルでは、指導力育成、会員増強、奉仕、LCIFについて地域的戦略を立てながら、他のレベルのGATを支援し、指導します。 </a:t>
            </a:r>
          </a:p>
          <a:p>
            <a:pPr marL="171450" lvl="0" indent="-171450">
              <a:buFont typeface="Arial" panose="020B0604020202020204" pitchFamily="34" charset="0"/>
              <a:buChar char="•"/>
            </a:pPr>
            <a:r>
              <a:rPr lang="ja-JP" sz="1200">
                <a:solidFill>
                  <a:schemeClr val="tx1"/>
                </a:solidFill>
                <a:latin typeface="+mn-lt"/>
                <a:ea typeface="MS Mincho"/>
                <a:cs typeface="+mn-cs"/>
              </a:rPr>
              <a:t>アンバサダーは、グローバル・アクション・チームからのメッセージや喜びを他のライオンズに広める役割を担います。</a:t>
            </a:r>
          </a:p>
          <a:p>
            <a:pPr marL="171450" lvl="0" indent="-171450">
              <a:buFont typeface="Arial" panose="020B0604020202020204" pitchFamily="34" charset="0"/>
              <a:buChar char="•"/>
            </a:pPr>
            <a:r>
              <a:rPr lang="ja-JP" sz="1200">
                <a:solidFill>
                  <a:schemeClr val="tx1"/>
                </a:solidFill>
                <a:latin typeface="+mn-lt"/>
                <a:ea typeface="MS Mincho"/>
                <a:cs typeface="+mn-cs"/>
              </a:rPr>
              <a:t>GAT委員長は、会則地域及び各国全域リーダー、ライオンズクラブ国際協会と緊密に連携し、リーダーが確かな戦略を立て、その戦略を実行するために必要なスタッフの支援が得られるようにします。</a:t>
            </a:r>
          </a:p>
          <a:p>
            <a:pPr marL="171450" lvl="0" indent="-171450">
              <a:buFont typeface="Arial" panose="020B0604020202020204" pitchFamily="34" charset="0"/>
              <a:buChar char="•"/>
            </a:pPr>
            <a:r>
              <a:rPr lang="ja-JP" sz="1200">
                <a:solidFill>
                  <a:schemeClr val="tx1"/>
                </a:solidFill>
                <a:latin typeface="+mn-lt"/>
                <a:ea typeface="MS Mincho"/>
                <a:cs typeface="+mn-cs"/>
              </a:rPr>
              <a:t>会則地域及び各国全域リーダーは、エリアリーダーと連携し、ライオンズクラブ国際協会の目標を支援し、プログラムや情報資料に反映できるよう協会本部にフィードバックを提供する役割を担います。</a:t>
            </a:r>
          </a:p>
          <a:p>
            <a:pPr marL="171450" lvl="0" indent="-171450">
              <a:buFont typeface="Arial" panose="020B0604020202020204" pitchFamily="34" charset="0"/>
              <a:buChar char="•"/>
            </a:pPr>
            <a:r>
              <a:rPr lang="ja-JP" sz="1200">
                <a:solidFill>
                  <a:schemeClr val="tx1"/>
                </a:solidFill>
                <a:latin typeface="+mn-lt"/>
                <a:ea typeface="MS Mincho"/>
                <a:cs typeface="+mn-cs"/>
              </a:rPr>
              <a:t>エリアリーダーは、複合地区、地区コーディネーターと連携し、各複合地区、地区の目標達成を支援します。</a:t>
            </a:r>
          </a:p>
          <a:p>
            <a:endParaRPr lang="en-US" dirty="0"/>
          </a:p>
        </p:txBody>
      </p:sp>
      <p:sp>
        <p:nvSpPr>
          <p:cNvPr id="4" name="Slide Number Placeholder 3"/>
          <p:cNvSpPr>
            <a:spLocks noGrp="1"/>
          </p:cNvSpPr>
          <p:nvPr>
            <p:ph type="sldNum" sz="quarter" idx="5"/>
          </p:nvPr>
        </p:nvSpPr>
        <p:spPr/>
        <p:txBody>
          <a:bodyPr/>
          <a:lstStyle/>
          <a:p>
            <a:fld id="{1ED6398B-C721-4CDB-AC1C-C9833B97EBBF}" type="slidenum">
              <a:rPr lang="en-US" smtClean="0"/>
              <a:t>8</a:t>
            </a:fld>
            <a:endParaRPr lang="en-US"/>
          </a:p>
        </p:txBody>
      </p:sp>
    </p:spTree>
    <p:extLst>
      <p:ext uri="{BB962C8B-B14F-4D97-AF65-F5344CB8AC3E}">
        <p14:creationId xmlns:p14="http://schemas.microsoft.com/office/powerpoint/2010/main" val="272564652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ja-JP" sz="1200" b="1" dirty="0">
                <a:solidFill>
                  <a:schemeClr val="tx1"/>
                </a:solidFill>
                <a:latin typeface="+mn-lt"/>
                <a:ea typeface="MS Mincho"/>
                <a:cs typeface="+mn-cs"/>
              </a:rPr>
              <a:t>「目標達成に向けたワン-チームとしてのアプローチ」</a:t>
            </a:r>
            <a:r>
              <a:rPr lang="ja-JP" sz="1200" dirty="0">
                <a:solidFill>
                  <a:schemeClr val="tx1"/>
                </a:solidFill>
                <a:latin typeface="+mn-lt"/>
                <a:ea typeface="MS Mincho"/>
                <a:cs typeface="+mn-cs"/>
              </a:rPr>
              <a:t>グローバル・アクション・チームは、ライオンズのネットワーク全体を地区やクラブのために活用し、それぞれの目標達成を支援するためにGLT、GMT、GSTを団結させます。チームとして協力すると、最大限のインパクトを与えることができます。 </a:t>
            </a:r>
          </a:p>
          <a:p>
            <a:r>
              <a:rPr lang="ja-JP" sz="1200" b="1" dirty="0">
                <a:solidFill>
                  <a:schemeClr val="tx1"/>
                </a:solidFill>
                <a:latin typeface="+mn-lt"/>
                <a:ea typeface="MS Mincho"/>
                <a:cs typeface="+mn-cs"/>
              </a:rPr>
              <a:t>「指導力育成」</a:t>
            </a:r>
            <a:r>
              <a:rPr lang="ja-JP" sz="1200" dirty="0">
                <a:solidFill>
                  <a:schemeClr val="tx1"/>
                </a:solidFill>
                <a:latin typeface="+mn-lt"/>
                <a:ea typeface="MS Mincho"/>
                <a:cs typeface="+mn-cs"/>
              </a:rPr>
              <a:t>GATは、ライオンズが地域社会や地区で指導力を発揮し、奉仕できるよう、指導力育成の機会を提供しています。力強いリーダーは会員増強を促進させ、新しい奉仕事業を推進し、地区やクラブが継続して成果を出せるように導きます。</a:t>
            </a:r>
          </a:p>
          <a:p>
            <a:r>
              <a:rPr lang="ja-JP" sz="1200" b="1" dirty="0">
                <a:solidFill>
                  <a:schemeClr val="tx1"/>
                </a:solidFill>
                <a:latin typeface="+mn-lt"/>
                <a:ea typeface="MS Mincho"/>
                <a:cs typeface="+mn-cs"/>
              </a:rPr>
              <a:t>「会員増強」</a:t>
            </a:r>
            <a:r>
              <a:rPr lang="ja-JP" sz="1200" dirty="0">
                <a:solidFill>
                  <a:schemeClr val="tx1"/>
                </a:solidFill>
                <a:latin typeface="+mn-lt"/>
                <a:ea typeface="MS Mincho"/>
                <a:cs typeface="+mn-cs"/>
              </a:rPr>
              <a:t>GATは、地区やクラブが新クラブを結成し、会員を勧誘するための効果的な会員増強プログラムを展開し、クラブが新会員とベテラン会員を奉仕に参加させ続ける、素晴らしい会員体験を作り出せるよう支援します。会員が多ければ多いほど、より多くの奉仕を地域社会にもたらすことができます。 </a:t>
            </a:r>
          </a:p>
          <a:p>
            <a:r>
              <a:rPr lang="ja-JP" sz="1200" b="1" dirty="0">
                <a:solidFill>
                  <a:schemeClr val="tx1"/>
                </a:solidFill>
                <a:latin typeface="+mn-lt"/>
                <a:ea typeface="MS Mincho"/>
                <a:cs typeface="+mn-cs"/>
              </a:rPr>
              <a:t>「奉仕のイノベーション」</a:t>
            </a:r>
            <a:r>
              <a:rPr lang="ja-JP" sz="1200" dirty="0">
                <a:solidFill>
                  <a:schemeClr val="tx1"/>
                </a:solidFill>
                <a:latin typeface="+mn-lt"/>
                <a:ea typeface="MS Mincho"/>
                <a:cs typeface="+mn-cs"/>
              </a:rPr>
              <a:t>GATは</a:t>
            </a:r>
            <a:r>
              <a:rPr lang="ja-JP" altLang="en-US" sz="1200" dirty="0">
                <a:solidFill>
                  <a:schemeClr val="tx1"/>
                </a:solidFill>
                <a:latin typeface="+mn-lt"/>
                <a:ea typeface="MS Mincho"/>
                <a:cs typeface="+mn-cs"/>
              </a:rPr>
              <a:t>、</a:t>
            </a:r>
            <a:r>
              <a:rPr lang="ja-JP" sz="1200" dirty="0">
                <a:solidFill>
                  <a:schemeClr val="tx1"/>
                </a:solidFill>
                <a:latin typeface="+mn-lt"/>
                <a:ea typeface="MS Mincho"/>
                <a:cs typeface="+mn-cs"/>
              </a:rPr>
              <a:t>地区やクラブが奉仕事業を改善し、さらには奉仕のインパクトを高めるための情報資料や最善策を特定し、取り入れるよう支援します。質の高い奉仕事業は、会員の満足度を高め、奉仕に関心のある新たな会員の勧誘にも役立ちます。 </a:t>
            </a:r>
          </a:p>
          <a:p>
            <a:r>
              <a:rPr lang="ja-JP" sz="1200" b="1" dirty="0">
                <a:solidFill>
                  <a:schemeClr val="tx1"/>
                </a:solidFill>
                <a:latin typeface="+mn-lt"/>
                <a:ea typeface="MS Mincho"/>
                <a:cs typeface="+mn-cs"/>
              </a:rPr>
              <a:t>「LCIFの支援」</a:t>
            </a:r>
            <a:r>
              <a:rPr lang="ja-JP" sz="1200" dirty="0">
                <a:solidFill>
                  <a:schemeClr val="tx1"/>
                </a:solidFill>
                <a:latin typeface="+mn-lt"/>
                <a:ea typeface="MS Mincho"/>
                <a:cs typeface="+mn-cs"/>
              </a:rPr>
              <a:t>GATは、LCIFとキャンペーン100への寄付を支援、推進します。私たちの財団を支援することにより、私たちは各種交付金や経済的支援を必要とする世界中のライオンズを支援しています。</a:t>
            </a:r>
          </a:p>
          <a:p>
            <a:r>
              <a:rPr lang="ja-JP" sz="1200" b="1" dirty="0">
                <a:solidFill>
                  <a:schemeClr val="tx1"/>
                </a:solidFill>
                <a:latin typeface="+mn-lt"/>
                <a:ea typeface="MS Mincho"/>
                <a:cs typeface="+mn-cs"/>
              </a:rPr>
              <a:t>「情報資料の共有・活用」</a:t>
            </a:r>
            <a:r>
              <a:rPr lang="ja-JP" sz="1200" dirty="0">
                <a:solidFill>
                  <a:schemeClr val="tx1"/>
                </a:solidFill>
                <a:latin typeface="+mn-lt"/>
                <a:ea typeface="MS Mincho"/>
                <a:cs typeface="+mn-cs"/>
              </a:rPr>
              <a:t>ライオンズクラブ国際協会は、地区やクラブの支援に利用できる指導力育成、会員増強、奉仕、運営、マーケティングのための多数の情報資料を全てのレベルのGATメンバーに提供します。 </a:t>
            </a:r>
          </a:p>
          <a:p>
            <a:r>
              <a:rPr lang="ja-JP" sz="1200" b="1" dirty="0">
                <a:solidFill>
                  <a:schemeClr val="tx1"/>
                </a:solidFill>
                <a:latin typeface="+mn-lt"/>
                <a:ea typeface="MS Mincho"/>
                <a:cs typeface="+mn-cs"/>
              </a:rPr>
              <a:t>「意見・フィードバックの提供」  </a:t>
            </a:r>
            <a:r>
              <a:rPr lang="ja-JP" sz="1200" dirty="0">
                <a:solidFill>
                  <a:schemeClr val="tx1"/>
                </a:solidFill>
                <a:latin typeface="+mn-lt"/>
                <a:ea typeface="MS Mincho"/>
                <a:cs typeface="+mn-cs"/>
              </a:rPr>
              <a:t>GATのメンバーには、開発中の資料に関しての意見を共有し、その資料をどのように活用し、地域に合ったものにするかについてフィードバックを提供する機会があります。  </a:t>
            </a:r>
          </a:p>
          <a:p>
            <a:r>
              <a:rPr lang="ja-JP" sz="1200" dirty="0">
                <a:solidFill>
                  <a:schemeClr val="tx1"/>
                </a:solidFill>
                <a:latin typeface="+mn-lt"/>
                <a:ea typeface="MS Mincho"/>
                <a:cs typeface="+mn-cs"/>
              </a:rPr>
              <a:t>「</a:t>
            </a:r>
            <a:r>
              <a:rPr lang="ja-JP" sz="1200" b="1" dirty="0">
                <a:solidFill>
                  <a:schemeClr val="tx1"/>
                </a:solidFill>
                <a:latin typeface="+mn-lt"/>
                <a:ea typeface="MS Mincho"/>
                <a:cs typeface="+mn-cs"/>
              </a:rPr>
              <a:t>報告</a:t>
            </a:r>
            <a:r>
              <a:rPr lang="ja-JP" sz="1200" dirty="0">
                <a:solidFill>
                  <a:schemeClr val="tx1"/>
                </a:solidFill>
                <a:latin typeface="+mn-lt"/>
                <a:ea typeface="MS Mincho"/>
                <a:cs typeface="+mn-cs"/>
              </a:rPr>
              <a:t>」  クラブは毎月会員報告や実施した奉仕事業を報告しなければなりません。複合地区と地区は実施した研修を報告します。  </a:t>
            </a:r>
          </a:p>
          <a:p>
            <a:endParaRPr lang="en-US" dirty="0"/>
          </a:p>
        </p:txBody>
      </p:sp>
      <p:sp>
        <p:nvSpPr>
          <p:cNvPr id="4" name="Slide Number Placeholder 3"/>
          <p:cNvSpPr>
            <a:spLocks noGrp="1"/>
          </p:cNvSpPr>
          <p:nvPr>
            <p:ph type="sldNum" sz="quarter" idx="5"/>
          </p:nvPr>
        </p:nvSpPr>
        <p:spPr/>
        <p:txBody>
          <a:bodyPr/>
          <a:lstStyle/>
          <a:p>
            <a:fld id="{1ED6398B-C721-4CDB-AC1C-C9833B97EBBF}" type="slidenum">
              <a:rPr lang="en-US" smtClean="0"/>
              <a:t>9</a:t>
            </a:fld>
            <a:endParaRPr lang="en-US"/>
          </a:p>
        </p:txBody>
      </p:sp>
    </p:spTree>
    <p:extLst>
      <p:ext uri="{BB962C8B-B14F-4D97-AF65-F5344CB8AC3E}">
        <p14:creationId xmlns:p14="http://schemas.microsoft.com/office/powerpoint/2010/main" val="228322117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BE5686-B8AF-4E81-807C-A6EA20EE0159}"/>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8AF315EF-5B7B-4C9D-8A6C-85FBB9E4DC6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E65DEE50-0CA6-4483-BD63-5907AF5E8AC1}"/>
              </a:ext>
            </a:extLst>
          </p:cNvPr>
          <p:cNvSpPr>
            <a:spLocks noGrp="1"/>
          </p:cNvSpPr>
          <p:nvPr>
            <p:ph type="dt" sz="half" idx="10"/>
          </p:nvPr>
        </p:nvSpPr>
        <p:spPr/>
        <p:txBody>
          <a:bodyPr/>
          <a:lstStyle/>
          <a:p>
            <a:fld id="{15B606D7-6F2F-4D0A-9CB4-E70F5D138E3E}" type="datetimeFigureOut">
              <a:rPr lang="en-US" smtClean="0"/>
              <a:t>7/28/2022</a:t>
            </a:fld>
            <a:endParaRPr lang="en-US"/>
          </a:p>
        </p:txBody>
      </p:sp>
      <p:sp>
        <p:nvSpPr>
          <p:cNvPr id="5" name="Footer Placeholder 4">
            <a:extLst>
              <a:ext uri="{FF2B5EF4-FFF2-40B4-BE49-F238E27FC236}">
                <a16:creationId xmlns:a16="http://schemas.microsoft.com/office/drawing/2014/main" id="{4DFADA5A-F54B-4707-9B74-72ACCAF2DBE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D762EDD-F82E-4AA3-AA60-B607A57472EA}"/>
              </a:ext>
            </a:extLst>
          </p:cNvPr>
          <p:cNvSpPr>
            <a:spLocks noGrp="1"/>
          </p:cNvSpPr>
          <p:nvPr>
            <p:ph type="sldNum" sz="quarter" idx="12"/>
          </p:nvPr>
        </p:nvSpPr>
        <p:spPr/>
        <p:txBody>
          <a:bodyPr/>
          <a:lstStyle/>
          <a:p>
            <a:fld id="{08038B06-BA37-4F6E-A53D-9053CB1326FC}" type="slidenum">
              <a:rPr lang="en-US" smtClean="0"/>
              <a:t>‹#›</a:t>
            </a:fld>
            <a:endParaRPr lang="en-US"/>
          </a:p>
        </p:txBody>
      </p:sp>
    </p:spTree>
    <p:extLst>
      <p:ext uri="{BB962C8B-B14F-4D97-AF65-F5344CB8AC3E}">
        <p14:creationId xmlns:p14="http://schemas.microsoft.com/office/powerpoint/2010/main" val="369144245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B61BAF-A469-4253-8FD7-46698AAE828A}"/>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A7EAA4FC-035D-4797-BE90-FB196405DC8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EE7199D-A23F-4356-8FA1-4069FF584044}"/>
              </a:ext>
            </a:extLst>
          </p:cNvPr>
          <p:cNvSpPr>
            <a:spLocks noGrp="1"/>
          </p:cNvSpPr>
          <p:nvPr>
            <p:ph type="dt" sz="half" idx="10"/>
          </p:nvPr>
        </p:nvSpPr>
        <p:spPr/>
        <p:txBody>
          <a:bodyPr/>
          <a:lstStyle/>
          <a:p>
            <a:fld id="{15B606D7-6F2F-4D0A-9CB4-E70F5D138E3E}" type="datetimeFigureOut">
              <a:rPr lang="en-US" smtClean="0"/>
              <a:t>7/28/2022</a:t>
            </a:fld>
            <a:endParaRPr lang="en-US"/>
          </a:p>
        </p:txBody>
      </p:sp>
      <p:sp>
        <p:nvSpPr>
          <p:cNvPr id="5" name="Footer Placeholder 4">
            <a:extLst>
              <a:ext uri="{FF2B5EF4-FFF2-40B4-BE49-F238E27FC236}">
                <a16:creationId xmlns:a16="http://schemas.microsoft.com/office/drawing/2014/main" id="{A807CA74-820C-4CEE-B95B-40552FB81BC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0B749CF-28A9-4C4F-99F7-FBDE0732EF44}"/>
              </a:ext>
            </a:extLst>
          </p:cNvPr>
          <p:cNvSpPr>
            <a:spLocks noGrp="1"/>
          </p:cNvSpPr>
          <p:nvPr>
            <p:ph type="sldNum" sz="quarter" idx="12"/>
          </p:nvPr>
        </p:nvSpPr>
        <p:spPr/>
        <p:txBody>
          <a:bodyPr/>
          <a:lstStyle/>
          <a:p>
            <a:fld id="{08038B06-BA37-4F6E-A53D-9053CB1326FC}" type="slidenum">
              <a:rPr lang="en-US" smtClean="0"/>
              <a:t>‹#›</a:t>
            </a:fld>
            <a:endParaRPr lang="en-US"/>
          </a:p>
        </p:txBody>
      </p:sp>
    </p:spTree>
    <p:extLst>
      <p:ext uri="{BB962C8B-B14F-4D97-AF65-F5344CB8AC3E}">
        <p14:creationId xmlns:p14="http://schemas.microsoft.com/office/powerpoint/2010/main" val="415713657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463AF26-C8B2-4475-AB41-3CFE7A782026}"/>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E569B90E-99C2-4079-9A48-434817DBD296}"/>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D9579E5-BE96-4881-86CC-0ED3F5F7431C}"/>
              </a:ext>
            </a:extLst>
          </p:cNvPr>
          <p:cNvSpPr>
            <a:spLocks noGrp="1"/>
          </p:cNvSpPr>
          <p:nvPr>
            <p:ph type="dt" sz="half" idx="10"/>
          </p:nvPr>
        </p:nvSpPr>
        <p:spPr/>
        <p:txBody>
          <a:bodyPr/>
          <a:lstStyle/>
          <a:p>
            <a:fld id="{15B606D7-6F2F-4D0A-9CB4-E70F5D138E3E}" type="datetimeFigureOut">
              <a:rPr lang="en-US" smtClean="0"/>
              <a:t>7/28/2022</a:t>
            </a:fld>
            <a:endParaRPr lang="en-US"/>
          </a:p>
        </p:txBody>
      </p:sp>
      <p:sp>
        <p:nvSpPr>
          <p:cNvPr id="5" name="Footer Placeholder 4">
            <a:extLst>
              <a:ext uri="{FF2B5EF4-FFF2-40B4-BE49-F238E27FC236}">
                <a16:creationId xmlns:a16="http://schemas.microsoft.com/office/drawing/2014/main" id="{31F6C9E7-1F41-4EA3-A4C7-6F6986801F1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4ED7BE1-BE3D-43D0-AC91-AE2E4193773B}"/>
              </a:ext>
            </a:extLst>
          </p:cNvPr>
          <p:cNvSpPr>
            <a:spLocks noGrp="1"/>
          </p:cNvSpPr>
          <p:nvPr>
            <p:ph type="sldNum" sz="quarter" idx="12"/>
          </p:nvPr>
        </p:nvSpPr>
        <p:spPr/>
        <p:txBody>
          <a:bodyPr/>
          <a:lstStyle/>
          <a:p>
            <a:fld id="{08038B06-BA37-4F6E-A53D-9053CB1326FC}" type="slidenum">
              <a:rPr lang="en-US" smtClean="0"/>
              <a:t>‹#›</a:t>
            </a:fld>
            <a:endParaRPr lang="en-US"/>
          </a:p>
        </p:txBody>
      </p:sp>
    </p:spTree>
    <p:extLst>
      <p:ext uri="{BB962C8B-B14F-4D97-AF65-F5344CB8AC3E}">
        <p14:creationId xmlns:p14="http://schemas.microsoft.com/office/powerpoint/2010/main" val="275988419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MASTER SLIDE - BLANK">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06002585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BE5686-B8AF-4E81-807C-A6EA20EE0159}"/>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8AF315EF-5B7B-4C9D-8A6C-85FBB9E4DC6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E65DEE50-0CA6-4483-BD63-5907AF5E8AC1}"/>
              </a:ext>
            </a:extLst>
          </p:cNvPr>
          <p:cNvSpPr>
            <a:spLocks noGrp="1"/>
          </p:cNvSpPr>
          <p:nvPr>
            <p:ph type="dt" sz="half" idx="10"/>
          </p:nvPr>
        </p:nvSpPr>
        <p:spPr/>
        <p:txBody>
          <a:bodyPr/>
          <a:lstStyle/>
          <a:p>
            <a:fld id="{15B606D7-6F2F-4D0A-9CB4-E70F5D138E3E}" type="datetimeFigureOut">
              <a:rPr lang="en-US" smtClean="0"/>
              <a:t>7/28/2022</a:t>
            </a:fld>
            <a:endParaRPr lang="en-US"/>
          </a:p>
        </p:txBody>
      </p:sp>
      <p:sp>
        <p:nvSpPr>
          <p:cNvPr id="5" name="Footer Placeholder 4">
            <a:extLst>
              <a:ext uri="{FF2B5EF4-FFF2-40B4-BE49-F238E27FC236}">
                <a16:creationId xmlns:a16="http://schemas.microsoft.com/office/drawing/2014/main" id="{4DFADA5A-F54B-4707-9B74-72ACCAF2DBE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D762EDD-F82E-4AA3-AA60-B607A57472EA}"/>
              </a:ext>
            </a:extLst>
          </p:cNvPr>
          <p:cNvSpPr>
            <a:spLocks noGrp="1"/>
          </p:cNvSpPr>
          <p:nvPr>
            <p:ph type="sldNum" sz="quarter" idx="12"/>
          </p:nvPr>
        </p:nvSpPr>
        <p:spPr/>
        <p:txBody>
          <a:bodyPr/>
          <a:lstStyle/>
          <a:p>
            <a:fld id="{08038B06-BA37-4F6E-A53D-9053CB1326FC}" type="slidenum">
              <a:rPr lang="en-US" smtClean="0"/>
              <a:t>‹#›</a:t>
            </a:fld>
            <a:endParaRPr lang="en-US"/>
          </a:p>
        </p:txBody>
      </p:sp>
    </p:spTree>
    <p:extLst>
      <p:ext uri="{BB962C8B-B14F-4D97-AF65-F5344CB8AC3E}">
        <p14:creationId xmlns:p14="http://schemas.microsoft.com/office/powerpoint/2010/main" val="56272216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9D9593-47D8-4230-A825-0A7F36B224D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00928D1-3079-49A9-99C0-A60C7BE421E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F1D12E7-E16C-464B-A3FE-AC64367366EF}"/>
              </a:ext>
            </a:extLst>
          </p:cNvPr>
          <p:cNvSpPr>
            <a:spLocks noGrp="1"/>
          </p:cNvSpPr>
          <p:nvPr>
            <p:ph type="dt" sz="half" idx="10"/>
          </p:nvPr>
        </p:nvSpPr>
        <p:spPr/>
        <p:txBody>
          <a:bodyPr/>
          <a:lstStyle/>
          <a:p>
            <a:fld id="{15B606D7-6F2F-4D0A-9CB4-E70F5D138E3E}" type="datetimeFigureOut">
              <a:rPr lang="en-US" smtClean="0"/>
              <a:t>7/28/2022</a:t>
            </a:fld>
            <a:endParaRPr lang="en-US"/>
          </a:p>
        </p:txBody>
      </p:sp>
      <p:sp>
        <p:nvSpPr>
          <p:cNvPr id="5" name="Footer Placeholder 4">
            <a:extLst>
              <a:ext uri="{FF2B5EF4-FFF2-40B4-BE49-F238E27FC236}">
                <a16:creationId xmlns:a16="http://schemas.microsoft.com/office/drawing/2014/main" id="{CD5BEDD0-22C3-49A6-B7FD-04307B210BC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BC19E68-88DB-4498-BA5C-5FDA0C2B0C67}"/>
              </a:ext>
            </a:extLst>
          </p:cNvPr>
          <p:cNvSpPr>
            <a:spLocks noGrp="1"/>
          </p:cNvSpPr>
          <p:nvPr>
            <p:ph type="sldNum" sz="quarter" idx="12"/>
          </p:nvPr>
        </p:nvSpPr>
        <p:spPr/>
        <p:txBody>
          <a:bodyPr/>
          <a:lstStyle/>
          <a:p>
            <a:fld id="{08038B06-BA37-4F6E-A53D-9053CB1326FC}" type="slidenum">
              <a:rPr lang="en-US" smtClean="0"/>
              <a:t>‹#›</a:t>
            </a:fld>
            <a:endParaRPr lang="en-US"/>
          </a:p>
        </p:txBody>
      </p:sp>
    </p:spTree>
    <p:extLst>
      <p:ext uri="{BB962C8B-B14F-4D97-AF65-F5344CB8AC3E}">
        <p14:creationId xmlns:p14="http://schemas.microsoft.com/office/powerpoint/2010/main" val="89119314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F2C30E-0FB6-4810-953F-069E74250657}"/>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976603F2-70EC-4A30-BB97-1BD003DB44A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53F85953-EC05-4401-A1A6-6B73320DC570}"/>
              </a:ext>
            </a:extLst>
          </p:cNvPr>
          <p:cNvSpPr>
            <a:spLocks noGrp="1"/>
          </p:cNvSpPr>
          <p:nvPr>
            <p:ph type="dt" sz="half" idx="10"/>
          </p:nvPr>
        </p:nvSpPr>
        <p:spPr/>
        <p:txBody>
          <a:bodyPr/>
          <a:lstStyle/>
          <a:p>
            <a:fld id="{15B606D7-6F2F-4D0A-9CB4-E70F5D138E3E}" type="datetimeFigureOut">
              <a:rPr lang="en-US" smtClean="0"/>
              <a:t>7/28/2022</a:t>
            </a:fld>
            <a:endParaRPr lang="en-US"/>
          </a:p>
        </p:txBody>
      </p:sp>
      <p:sp>
        <p:nvSpPr>
          <p:cNvPr id="5" name="Footer Placeholder 4">
            <a:extLst>
              <a:ext uri="{FF2B5EF4-FFF2-40B4-BE49-F238E27FC236}">
                <a16:creationId xmlns:a16="http://schemas.microsoft.com/office/drawing/2014/main" id="{BB0C0BF8-5511-4B27-8C0F-37A3C31A1B9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3A177E7-08E8-42C8-8AEF-5C847C16E79E}"/>
              </a:ext>
            </a:extLst>
          </p:cNvPr>
          <p:cNvSpPr>
            <a:spLocks noGrp="1"/>
          </p:cNvSpPr>
          <p:nvPr>
            <p:ph type="sldNum" sz="quarter" idx="12"/>
          </p:nvPr>
        </p:nvSpPr>
        <p:spPr/>
        <p:txBody>
          <a:bodyPr/>
          <a:lstStyle/>
          <a:p>
            <a:fld id="{08038B06-BA37-4F6E-A53D-9053CB1326FC}" type="slidenum">
              <a:rPr lang="en-US" smtClean="0"/>
              <a:t>‹#›</a:t>
            </a:fld>
            <a:endParaRPr lang="en-US"/>
          </a:p>
        </p:txBody>
      </p:sp>
    </p:spTree>
    <p:extLst>
      <p:ext uri="{BB962C8B-B14F-4D97-AF65-F5344CB8AC3E}">
        <p14:creationId xmlns:p14="http://schemas.microsoft.com/office/powerpoint/2010/main" val="183570228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3FFA5D-4FAF-4E11-980E-288627D0EE9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DCE6B3A-7336-483C-BE6C-64AE6878B72B}"/>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46A57B23-8F57-459B-AFD4-080971F5A5B8}"/>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49D28EF4-209E-4859-B58A-62D11C3FA30D}"/>
              </a:ext>
            </a:extLst>
          </p:cNvPr>
          <p:cNvSpPr>
            <a:spLocks noGrp="1"/>
          </p:cNvSpPr>
          <p:nvPr>
            <p:ph type="dt" sz="half" idx="10"/>
          </p:nvPr>
        </p:nvSpPr>
        <p:spPr/>
        <p:txBody>
          <a:bodyPr/>
          <a:lstStyle/>
          <a:p>
            <a:fld id="{15B606D7-6F2F-4D0A-9CB4-E70F5D138E3E}" type="datetimeFigureOut">
              <a:rPr lang="en-US" smtClean="0"/>
              <a:t>7/28/2022</a:t>
            </a:fld>
            <a:endParaRPr lang="en-US"/>
          </a:p>
        </p:txBody>
      </p:sp>
      <p:sp>
        <p:nvSpPr>
          <p:cNvPr id="6" name="Footer Placeholder 5">
            <a:extLst>
              <a:ext uri="{FF2B5EF4-FFF2-40B4-BE49-F238E27FC236}">
                <a16:creationId xmlns:a16="http://schemas.microsoft.com/office/drawing/2014/main" id="{D9A8A71A-0765-470D-8844-D3733512E7E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3529DF8-2376-4AE0-B55E-95EA0B6CADAA}"/>
              </a:ext>
            </a:extLst>
          </p:cNvPr>
          <p:cNvSpPr>
            <a:spLocks noGrp="1"/>
          </p:cNvSpPr>
          <p:nvPr>
            <p:ph type="sldNum" sz="quarter" idx="12"/>
          </p:nvPr>
        </p:nvSpPr>
        <p:spPr/>
        <p:txBody>
          <a:bodyPr/>
          <a:lstStyle/>
          <a:p>
            <a:fld id="{08038B06-BA37-4F6E-A53D-9053CB1326FC}" type="slidenum">
              <a:rPr lang="en-US" smtClean="0"/>
              <a:t>‹#›</a:t>
            </a:fld>
            <a:endParaRPr lang="en-US"/>
          </a:p>
        </p:txBody>
      </p:sp>
    </p:spTree>
    <p:extLst>
      <p:ext uri="{BB962C8B-B14F-4D97-AF65-F5344CB8AC3E}">
        <p14:creationId xmlns:p14="http://schemas.microsoft.com/office/powerpoint/2010/main" val="181020801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9FC0E2-EC03-4865-83CB-32001397502E}"/>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C378CC0E-2D6F-430C-8F71-2139323670B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E0DF730C-7E1C-44A7-AE17-B817199046BC}"/>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8580E10D-9174-4DBF-B205-CF888A85CC7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722D5404-7842-40BC-B3ED-EAB557F95721}"/>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E7752B4C-BAA9-4F1C-A96A-5032DF8FAF3C}"/>
              </a:ext>
            </a:extLst>
          </p:cNvPr>
          <p:cNvSpPr>
            <a:spLocks noGrp="1"/>
          </p:cNvSpPr>
          <p:nvPr>
            <p:ph type="dt" sz="half" idx="10"/>
          </p:nvPr>
        </p:nvSpPr>
        <p:spPr/>
        <p:txBody>
          <a:bodyPr/>
          <a:lstStyle/>
          <a:p>
            <a:fld id="{15B606D7-6F2F-4D0A-9CB4-E70F5D138E3E}" type="datetimeFigureOut">
              <a:rPr lang="en-US" smtClean="0"/>
              <a:t>7/28/2022</a:t>
            </a:fld>
            <a:endParaRPr lang="en-US"/>
          </a:p>
        </p:txBody>
      </p:sp>
      <p:sp>
        <p:nvSpPr>
          <p:cNvPr id="8" name="Footer Placeholder 7">
            <a:extLst>
              <a:ext uri="{FF2B5EF4-FFF2-40B4-BE49-F238E27FC236}">
                <a16:creationId xmlns:a16="http://schemas.microsoft.com/office/drawing/2014/main" id="{A2B14AD5-4267-467A-A166-EB582B47C741}"/>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8F207A08-4D7C-4D99-92CF-CEB605061A4A}"/>
              </a:ext>
            </a:extLst>
          </p:cNvPr>
          <p:cNvSpPr>
            <a:spLocks noGrp="1"/>
          </p:cNvSpPr>
          <p:nvPr>
            <p:ph type="sldNum" sz="quarter" idx="12"/>
          </p:nvPr>
        </p:nvSpPr>
        <p:spPr/>
        <p:txBody>
          <a:bodyPr/>
          <a:lstStyle/>
          <a:p>
            <a:fld id="{08038B06-BA37-4F6E-A53D-9053CB1326FC}" type="slidenum">
              <a:rPr lang="en-US" smtClean="0"/>
              <a:t>‹#›</a:t>
            </a:fld>
            <a:endParaRPr lang="en-US"/>
          </a:p>
        </p:txBody>
      </p:sp>
    </p:spTree>
    <p:extLst>
      <p:ext uri="{BB962C8B-B14F-4D97-AF65-F5344CB8AC3E}">
        <p14:creationId xmlns:p14="http://schemas.microsoft.com/office/powerpoint/2010/main" val="96359997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A58D5B-EA8B-4650-8476-999E3F99C63A}"/>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1377E524-A8FE-44A0-8A23-6D88EDFF4EAF}"/>
              </a:ext>
            </a:extLst>
          </p:cNvPr>
          <p:cNvSpPr>
            <a:spLocks noGrp="1"/>
          </p:cNvSpPr>
          <p:nvPr>
            <p:ph type="dt" sz="half" idx="10"/>
          </p:nvPr>
        </p:nvSpPr>
        <p:spPr/>
        <p:txBody>
          <a:bodyPr/>
          <a:lstStyle/>
          <a:p>
            <a:fld id="{15B606D7-6F2F-4D0A-9CB4-E70F5D138E3E}" type="datetimeFigureOut">
              <a:rPr lang="en-US" smtClean="0"/>
              <a:t>7/28/2022</a:t>
            </a:fld>
            <a:endParaRPr lang="en-US"/>
          </a:p>
        </p:txBody>
      </p:sp>
      <p:sp>
        <p:nvSpPr>
          <p:cNvPr id="4" name="Footer Placeholder 3">
            <a:extLst>
              <a:ext uri="{FF2B5EF4-FFF2-40B4-BE49-F238E27FC236}">
                <a16:creationId xmlns:a16="http://schemas.microsoft.com/office/drawing/2014/main" id="{023FCECA-214C-46C2-A38F-F4FFBE162AC8}"/>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31AECE22-01F1-405B-9AE4-A5E4BFF13E16}"/>
              </a:ext>
            </a:extLst>
          </p:cNvPr>
          <p:cNvSpPr>
            <a:spLocks noGrp="1"/>
          </p:cNvSpPr>
          <p:nvPr>
            <p:ph type="sldNum" sz="quarter" idx="12"/>
          </p:nvPr>
        </p:nvSpPr>
        <p:spPr/>
        <p:txBody>
          <a:bodyPr/>
          <a:lstStyle/>
          <a:p>
            <a:fld id="{08038B06-BA37-4F6E-A53D-9053CB1326FC}" type="slidenum">
              <a:rPr lang="en-US" smtClean="0"/>
              <a:t>‹#›</a:t>
            </a:fld>
            <a:endParaRPr lang="en-US"/>
          </a:p>
        </p:txBody>
      </p:sp>
    </p:spTree>
    <p:extLst>
      <p:ext uri="{BB962C8B-B14F-4D97-AF65-F5344CB8AC3E}">
        <p14:creationId xmlns:p14="http://schemas.microsoft.com/office/powerpoint/2010/main" val="420012086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C005EFF-1B5C-43CC-92C7-6724D5D9D09D}"/>
              </a:ext>
            </a:extLst>
          </p:cNvPr>
          <p:cNvSpPr>
            <a:spLocks noGrp="1"/>
          </p:cNvSpPr>
          <p:nvPr>
            <p:ph type="dt" sz="half" idx="10"/>
          </p:nvPr>
        </p:nvSpPr>
        <p:spPr/>
        <p:txBody>
          <a:bodyPr/>
          <a:lstStyle/>
          <a:p>
            <a:fld id="{15B606D7-6F2F-4D0A-9CB4-E70F5D138E3E}" type="datetimeFigureOut">
              <a:rPr lang="en-US" smtClean="0"/>
              <a:t>7/28/2022</a:t>
            </a:fld>
            <a:endParaRPr lang="en-US"/>
          </a:p>
        </p:txBody>
      </p:sp>
      <p:sp>
        <p:nvSpPr>
          <p:cNvPr id="3" name="Footer Placeholder 2">
            <a:extLst>
              <a:ext uri="{FF2B5EF4-FFF2-40B4-BE49-F238E27FC236}">
                <a16:creationId xmlns:a16="http://schemas.microsoft.com/office/drawing/2014/main" id="{1E1B908E-8357-49C6-82A1-EEA48793460F}"/>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121FDAFC-E9A0-4C6A-ACAB-F3586381C709}"/>
              </a:ext>
            </a:extLst>
          </p:cNvPr>
          <p:cNvSpPr>
            <a:spLocks noGrp="1"/>
          </p:cNvSpPr>
          <p:nvPr>
            <p:ph type="sldNum" sz="quarter" idx="12"/>
          </p:nvPr>
        </p:nvSpPr>
        <p:spPr/>
        <p:txBody>
          <a:bodyPr/>
          <a:lstStyle/>
          <a:p>
            <a:fld id="{08038B06-BA37-4F6E-A53D-9053CB1326FC}" type="slidenum">
              <a:rPr lang="en-US" smtClean="0"/>
              <a:t>‹#›</a:t>
            </a:fld>
            <a:endParaRPr lang="en-US"/>
          </a:p>
        </p:txBody>
      </p:sp>
    </p:spTree>
    <p:extLst>
      <p:ext uri="{BB962C8B-B14F-4D97-AF65-F5344CB8AC3E}">
        <p14:creationId xmlns:p14="http://schemas.microsoft.com/office/powerpoint/2010/main" val="29366772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9D9593-47D8-4230-A825-0A7F36B224D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00928D1-3079-49A9-99C0-A60C7BE421E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F1D12E7-E16C-464B-A3FE-AC64367366EF}"/>
              </a:ext>
            </a:extLst>
          </p:cNvPr>
          <p:cNvSpPr>
            <a:spLocks noGrp="1"/>
          </p:cNvSpPr>
          <p:nvPr>
            <p:ph type="dt" sz="half" idx="10"/>
          </p:nvPr>
        </p:nvSpPr>
        <p:spPr/>
        <p:txBody>
          <a:bodyPr/>
          <a:lstStyle/>
          <a:p>
            <a:fld id="{15B606D7-6F2F-4D0A-9CB4-E70F5D138E3E}" type="datetimeFigureOut">
              <a:rPr lang="en-US" smtClean="0"/>
              <a:t>7/28/2022</a:t>
            </a:fld>
            <a:endParaRPr lang="en-US"/>
          </a:p>
        </p:txBody>
      </p:sp>
      <p:sp>
        <p:nvSpPr>
          <p:cNvPr id="5" name="Footer Placeholder 4">
            <a:extLst>
              <a:ext uri="{FF2B5EF4-FFF2-40B4-BE49-F238E27FC236}">
                <a16:creationId xmlns:a16="http://schemas.microsoft.com/office/drawing/2014/main" id="{CD5BEDD0-22C3-49A6-B7FD-04307B210BC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BC19E68-88DB-4498-BA5C-5FDA0C2B0C67}"/>
              </a:ext>
            </a:extLst>
          </p:cNvPr>
          <p:cNvSpPr>
            <a:spLocks noGrp="1"/>
          </p:cNvSpPr>
          <p:nvPr>
            <p:ph type="sldNum" sz="quarter" idx="12"/>
          </p:nvPr>
        </p:nvSpPr>
        <p:spPr/>
        <p:txBody>
          <a:bodyPr/>
          <a:lstStyle/>
          <a:p>
            <a:fld id="{08038B06-BA37-4F6E-A53D-9053CB1326FC}" type="slidenum">
              <a:rPr lang="en-US" smtClean="0"/>
              <a:t>‹#›</a:t>
            </a:fld>
            <a:endParaRPr lang="en-US"/>
          </a:p>
        </p:txBody>
      </p:sp>
    </p:spTree>
    <p:extLst>
      <p:ext uri="{BB962C8B-B14F-4D97-AF65-F5344CB8AC3E}">
        <p14:creationId xmlns:p14="http://schemas.microsoft.com/office/powerpoint/2010/main" val="182388473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6B88BE-7B5A-41F9-B889-3B5017E7EA1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B019ADE5-5376-42AE-89A9-2BA337CF0E0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24E5CC25-9C68-44DE-9AD5-B55D377E013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9073E51-3E81-45DD-B712-84C98D28EF38}"/>
              </a:ext>
            </a:extLst>
          </p:cNvPr>
          <p:cNvSpPr>
            <a:spLocks noGrp="1"/>
          </p:cNvSpPr>
          <p:nvPr>
            <p:ph type="dt" sz="half" idx="10"/>
          </p:nvPr>
        </p:nvSpPr>
        <p:spPr/>
        <p:txBody>
          <a:bodyPr/>
          <a:lstStyle/>
          <a:p>
            <a:fld id="{15B606D7-6F2F-4D0A-9CB4-E70F5D138E3E}" type="datetimeFigureOut">
              <a:rPr lang="en-US" smtClean="0"/>
              <a:t>7/28/2022</a:t>
            </a:fld>
            <a:endParaRPr lang="en-US"/>
          </a:p>
        </p:txBody>
      </p:sp>
      <p:sp>
        <p:nvSpPr>
          <p:cNvPr id="6" name="Footer Placeholder 5">
            <a:extLst>
              <a:ext uri="{FF2B5EF4-FFF2-40B4-BE49-F238E27FC236}">
                <a16:creationId xmlns:a16="http://schemas.microsoft.com/office/drawing/2014/main" id="{B74B5C40-DE18-4E5B-887B-A3563A487C9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A39E5A9-4646-49C2-9F5C-F24A89BA0133}"/>
              </a:ext>
            </a:extLst>
          </p:cNvPr>
          <p:cNvSpPr>
            <a:spLocks noGrp="1"/>
          </p:cNvSpPr>
          <p:nvPr>
            <p:ph type="sldNum" sz="quarter" idx="12"/>
          </p:nvPr>
        </p:nvSpPr>
        <p:spPr/>
        <p:txBody>
          <a:bodyPr/>
          <a:lstStyle/>
          <a:p>
            <a:fld id="{08038B06-BA37-4F6E-A53D-9053CB1326FC}" type="slidenum">
              <a:rPr lang="en-US" smtClean="0"/>
              <a:t>‹#›</a:t>
            </a:fld>
            <a:endParaRPr lang="en-US"/>
          </a:p>
        </p:txBody>
      </p:sp>
    </p:spTree>
    <p:extLst>
      <p:ext uri="{BB962C8B-B14F-4D97-AF65-F5344CB8AC3E}">
        <p14:creationId xmlns:p14="http://schemas.microsoft.com/office/powerpoint/2010/main" val="325163456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BC1E77-E3BD-4158-A214-1A38F8579CE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F8EAB68E-0546-45E8-882B-9DE60A2C811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E5554CC3-C3CF-4ECD-B263-FF36A4CD49D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83F9B7C-12EB-40CA-9203-7540B137262D}"/>
              </a:ext>
            </a:extLst>
          </p:cNvPr>
          <p:cNvSpPr>
            <a:spLocks noGrp="1"/>
          </p:cNvSpPr>
          <p:nvPr>
            <p:ph type="dt" sz="half" idx="10"/>
          </p:nvPr>
        </p:nvSpPr>
        <p:spPr/>
        <p:txBody>
          <a:bodyPr/>
          <a:lstStyle/>
          <a:p>
            <a:fld id="{15B606D7-6F2F-4D0A-9CB4-E70F5D138E3E}" type="datetimeFigureOut">
              <a:rPr lang="en-US" smtClean="0"/>
              <a:t>7/28/2022</a:t>
            </a:fld>
            <a:endParaRPr lang="en-US"/>
          </a:p>
        </p:txBody>
      </p:sp>
      <p:sp>
        <p:nvSpPr>
          <p:cNvPr id="6" name="Footer Placeholder 5">
            <a:extLst>
              <a:ext uri="{FF2B5EF4-FFF2-40B4-BE49-F238E27FC236}">
                <a16:creationId xmlns:a16="http://schemas.microsoft.com/office/drawing/2014/main" id="{1C442B1E-4B5E-4862-B3F1-F96098D2917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556DE16-4900-4356-89D8-FDBB58DE5D2A}"/>
              </a:ext>
            </a:extLst>
          </p:cNvPr>
          <p:cNvSpPr>
            <a:spLocks noGrp="1"/>
          </p:cNvSpPr>
          <p:nvPr>
            <p:ph type="sldNum" sz="quarter" idx="12"/>
          </p:nvPr>
        </p:nvSpPr>
        <p:spPr/>
        <p:txBody>
          <a:bodyPr/>
          <a:lstStyle/>
          <a:p>
            <a:fld id="{08038B06-BA37-4F6E-A53D-9053CB1326FC}" type="slidenum">
              <a:rPr lang="en-US" smtClean="0"/>
              <a:t>‹#›</a:t>
            </a:fld>
            <a:endParaRPr lang="en-US"/>
          </a:p>
        </p:txBody>
      </p:sp>
    </p:spTree>
    <p:extLst>
      <p:ext uri="{BB962C8B-B14F-4D97-AF65-F5344CB8AC3E}">
        <p14:creationId xmlns:p14="http://schemas.microsoft.com/office/powerpoint/2010/main" val="206073782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B61BAF-A469-4253-8FD7-46698AAE828A}"/>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A7EAA4FC-035D-4797-BE90-FB196405DC8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EE7199D-A23F-4356-8FA1-4069FF584044}"/>
              </a:ext>
            </a:extLst>
          </p:cNvPr>
          <p:cNvSpPr>
            <a:spLocks noGrp="1"/>
          </p:cNvSpPr>
          <p:nvPr>
            <p:ph type="dt" sz="half" idx="10"/>
          </p:nvPr>
        </p:nvSpPr>
        <p:spPr/>
        <p:txBody>
          <a:bodyPr/>
          <a:lstStyle/>
          <a:p>
            <a:fld id="{15B606D7-6F2F-4D0A-9CB4-E70F5D138E3E}" type="datetimeFigureOut">
              <a:rPr lang="en-US" smtClean="0"/>
              <a:t>7/28/2022</a:t>
            </a:fld>
            <a:endParaRPr lang="en-US"/>
          </a:p>
        </p:txBody>
      </p:sp>
      <p:sp>
        <p:nvSpPr>
          <p:cNvPr id="5" name="Footer Placeholder 4">
            <a:extLst>
              <a:ext uri="{FF2B5EF4-FFF2-40B4-BE49-F238E27FC236}">
                <a16:creationId xmlns:a16="http://schemas.microsoft.com/office/drawing/2014/main" id="{A807CA74-820C-4CEE-B95B-40552FB81BC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0B749CF-28A9-4C4F-99F7-FBDE0732EF44}"/>
              </a:ext>
            </a:extLst>
          </p:cNvPr>
          <p:cNvSpPr>
            <a:spLocks noGrp="1"/>
          </p:cNvSpPr>
          <p:nvPr>
            <p:ph type="sldNum" sz="quarter" idx="12"/>
          </p:nvPr>
        </p:nvSpPr>
        <p:spPr/>
        <p:txBody>
          <a:bodyPr/>
          <a:lstStyle/>
          <a:p>
            <a:fld id="{08038B06-BA37-4F6E-A53D-9053CB1326FC}" type="slidenum">
              <a:rPr lang="en-US" smtClean="0"/>
              <a:t>‹#›</a:t>
            </a:fld>
            <a:endParaRPr lang="en-US"/>
          </a:p>
        </p:txBody>
      </p:sp>
    </p:spTree>
    <p:extLst>
      <p:ext uri="{BB962C8B-B14F-4D97-AF65-F5344CB8AC3E}">
        <p14:creationId xmlns:p14="http://schemas.microsoft.com/office/powerpoint/2010/main" val="411753084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463AF26-C8B2-4475-AB41-3CFE7A782026}"/>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E569B90E-99C2-4079-9A48-434817DBD296}"/>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D9579E5-BE96-4881-86CC-0ED3F5F7431C}"/>
              </a:ext>
            </a:extLst>
          </p:cNvPr>
          <p:cNvSpPr>
            <a:spLocks noGrp="1"/>
          </p:cNvSpPr>
          <p:nvPr>
            <p:ph type="dt" sz="half" idx="10"/>
          </p:nvPr>
        </p:nvSpPr>
        <p:spPr/>
        <p:txBody>
          <a:bodyPr/>
          <a:lstStyle/>
          <a:p>
            <a:fld id="{15B606D7-6F2F-4D0A-9CB4-E70F5D138E3E}" type="datetimeFigureOut">
              <a:rPr lang="en-US" smtClean="0"/>
              <a:t>7/28/2022</a:t>
            </a:fld>
            <a:endParaRPr lang="en-US"/>
          </a:p>
        </p:txBody>
      </p:sp>
      <p:sp>
        <p:nvSpPr>
          <p:cNvPr id="5" name="Footer Placeholder 4">
            <a:extLst>
              <a:ext uri="{FF2B5EF4-FFF2-40B4-BE49-F238E27FC236}">
                <a16:creationId xmlns:a16="http://schemas.microsoft.com/office/drawing/2014/main" id="{31F6C9E7-1F41-4EA3-A4C7-6F6986801F1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4ED7BE1-BE3D-43D0-AC91-AE2E4193773B}"/>
              </a:ext>
            </a:extLst>
          </p:cNvPr>
          <p:cNvSpPr>
            <a:spLocks noGrp="1"/>
          </p:cNvSpPr>
          <p:nvPr>
            <p:ph type="sldNum" sz="quarter" idx="12"/>
          </p:nvPr>
        </p:nvSpPr>
        <p:spPr/>
        <p:txBody>
          <a:bodyPr/>
          <a:lstStyle/>
          <a:p>
            <a:fld id="{08038B06-BA37-4F6E-A53D-9053CB1326FC}" type="slidenum">
              <a:rPr lang="en-US" smtClean="0"/>
              <a:t>‹#›</a:t>
            </a:fld>
            <a:endParaRPr lang="en-US"/>
          </a:p>
        </p:txBody>
      </p:sp>
    </p:spTree>
    <p:extLst>
      <p:ext uri="{BB962C8B-B14F-4D97-AF65-F5344CB8AC3E}">
        <p14:creationId xmlns:p14="http://schemas.microsoft.com/office/powerpoint/2010/main" val="305197310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MASTER SLIDE - BLANK">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3517831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F2C30E-0FB6-4810-953F-069E74250657}"/>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976603F2-70EC-4A30-BB97-1BD003DB44A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53F85953-EC05-4401-A1A6-6B73320DC570}"/>
              </a:ext>
            </a:extLst>
          </p:cNvPr>
          <p:cNvSpPr>
            <a:spLocks noGrp="1"/>
          </p:cNvSpPr>
          <p:nvPr>
            <p:ph type="dt" sz="half" idx="10"/>
          </p:nvPr>
        </p:nvSpPr>
        <p:spPr/>
        <p:txBody>
          <a:bodyPr/>
          <a:lstStyle/>
          <a:p>
            <a:fld id="{15B606D7-6F2F-4D0A-9CB4-E70F5D138E3E}" type="datetimeFigureOut">
              <a:rPr lang="en-US" smtClean="0"/>
              <a:t>7/28/2022</a:t>
            </a:fld>
            <a:endParaRPr lang="en-US"/>
          </a:p>
        </p:txBody>
      </p:sp>
      <p:sp>
        <p:nvSpPr>
          <p:cNvPr id="5" name="Footer Placeholder 4">
            <a:extLst>
              <a:ext uri="{FF2B5EF4-FFF2-40B4-BE49-F238E27FC236}">
                <a16:creationId xmlns:a16="http://schemas.microsoft.com/office/drawing/2014/main" id="{BB0C0BF8-5511-4B27-8C0F-37A3C31A1B9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3A177E7-08E8-42C8-8AEF-5C847C16E79E}"/>
              </a:ext>
            </a:extLst>
          </p:cNvPr>
          <p:cNvSpPr>
            <a:spLocks noGrp="1"/>
          </p:cNvSpPr>
          <p:nvPr>
            <p:ph type="sldNum" sz="quarter" idx="12"/>
          </p:nvPr>
        </p:nvSpPr>
        <p:spPr/>
        <p:txBody>
          <a:bodyPr/>
          <a:lstStyle/>
          <a:p>
            <a:fld id="{08038B06-BA37-4F6E-A53D-9053CB1326FC}" type="slidenum">
              <a:rPr lang="en-US" smtClean="0"/>
              <a:t>‹#›</a:t>
            </a:fld>
            <a:endParaRPr lang="en-US"/>
          </a:p>
        </p:txBody>
      </p:sp>
    </p:spTree>
    <p:extLst>
      <p:ext uri="{BB962C8B-B14F-4D97-AF65-F5344CB8AC3E}">
        <p14:creationId xmlns:p14="http://schemas.microsoft.com/office/powerpoint/2010/main" val="224473951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3FFA5D-4FAF-4E11-980E-288627D0EE9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DCE6B3A-7336-483C-BE6C-64AE6878B72B}"/>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46A57B23-8F57-459B-AFD4-080971F5A5B8}"/>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49D28EF4-209E-4859-B58A-62D11C3FA30D}"/>
              </a:ext>
            </a:extLst>
          </p:cNvPr>
          <p:cNvSpPr>
            <a:spLocks noGrp="1"/>
          </p:cNvSpPr>
          <p:nvPr>
            <p:ph type="dt" sz="half" idx="10"/>
          </p:nvPr>
        </p:nvSpPr>
        <p:spPr/>
        <p:txBody>
          <a:bodyPr/>
          <a:lstStyle/>
          <a:p>
            <a:fld id="{15B606D7-6F2F-4D0A-9CB4-E70F5D138E3E}" type="datetimeFigureOut">
              <a:rPr lang="en-US" smtClean="0"/>
              <a:t>7/28/2022</a:t>
            </a:fld>
            <a:endParaRPr lang="en-US"/>
          </a:p>
        </p:txBody>
      </p:sp>
      <p:sp>
        <p:nvSpPr>
          <p:cNvPr id="6" name="Footer Placeholder 5">
            <a:extLst>
              <a:ext uri="{FF2B5EF4-FFF2-40B4-BE49-F238E27FC236}">
                <a16:creationId xmlns:a16="http://schemas.microsoft.com/office/drawing/2014/main" id="{D9A8A71A-0765-470D-8844-D3733512E7E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3529DF8-2376-4AE0-B55E-95EA0B6CADAA}"/>
              </a:ext>
            </a:extLst>
          </p:cNvPr>
          <p:cNvSpPr>
            <a:spLocks noGrp="1"/>
          </p:cNvSpPr>
          <p:nvPr>
            <p:ph type="sldNum" sz="quarter" idx="12"/>
          </p:nvPr>
        </p:nvSpPr>
        <p:spPr/>
        <p:txBody>
          <a:bodyPr/>
          <a:lstStyle/>
          <a:p>
            <a:fld id="{08038B06-BA37-4F6E-A53D-9053CB1326FC}" type="slidenum">
              <a:rPr lang="en-US" smtClean="0"/>
              <a:t>‹#›</a:t>
            </a:fld>
            <a:endParaRPr lang="en-US"/>
          </a:p>
        </p:txBody>
      </p:sp>
    </p:spTree>
    <p:extLst>
      <p:ext uri="{BB962C8B-B14F-4D97-AF65-F5344CB8AC3E}">
        <p14:creationId xmlns:p14="http://schemas.microsoft.com/office/powerpoint/2010/main" val="370321158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9FC0E2-EC03-4865-83CB-32001397502E}"/>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C378CC0E-2D6F-430C-8F71-2139323670B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E0DF730C-7E1C-44A7-AE17-B817199046BC}"/>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8580E10D-9174-4DBF-B205-CF888A85CC7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722D5404-7842-40BC-B3ED-EAB557F95721}"/>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E7752B4C-BAA9-4F1C-A96A-5032DF8FAF3C}"/>
              </a:ext>
            </a:extLst>
          </p:cNvPr>
          <p:cNvSpPr>
            <a:spLocks noGrp="1"/>
          </p:cNvSpPr>
          <p:nvPr>
            <p:ph type="dt" sz="half" idx="10"/>
          </p:nvPr>
        </p:nvSpPr>
        <p:spPr/>
        <p:txBody>
          <a:bodyPr/>
          <a:lstStyle/>
          <a:p>
            <a:fld id="{15B606D7-6F2F-4D0A-9CB4-E70F5D138E3E}" type="datetimeFigureOut">
              <a:rPr lang="en-US" smtClean="0"/>
              <a:t>7/28/2022</a:t>
            </a:fld>
            <a:endParaRPr lang="en-US"/>
          </a:p>
        </p:txBody>
      </p:sp>
      <p:sp>
        <p:nvSpPr>
          <p:cNvPr id="8" name="Footer Placeholder 7">
            <a:extLst>
              <a:ext uri="{FF2B5EF4-FFF2-40B4-BE49-F238E27FC236}">
                <a16:creationId xmlns:a16="http://schemas.microsoft.com/office/drawing/2014/main" id="{A2B14AD5-4267-467A-A166-EB582B47C741}"/>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8F207A08-4D7C-4D99-92CF-CEB605061A4A}"/>
              </a:ext>
            </a:extLst>
          </p:cNvPr>
          <p:cNvSpPr>
            <a:spLocks noGrp="1"/>
          </p:cNvSpPr>
          <p:nvPr>
            <p:ph type="sldNum" sz="quarter" idx="12"/>
          </p:nvPr>
        </p:nvSpPr>
        <p:spPr/>
        <p:txBody>
          <a:bodyPr/>
          <a:lstStyle/>
          <a:p>
            <a:fld id="{08038B06-BA37-4F6E-A53D-9053CB1326FC}" type="slidenum">
              <a:rPr lang="en-US" smtClean="0"/>
              <a:t>‹#›</a:t>
            </a:fld>
            <a:endParaRPr lang="en-US"/>
          </a:p>
        </p:txBody>
      </p:sp>
    </p:spTree>
    <p:extLst>
      <p:ext uri="{BB962C8B-B14F-4D97-AF65-F5344CB8AC3E}">
        <p14:creationId xmlns:p14="http://schemas.microsoft.com/office/powerpoint/2010/main" val="308670270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A58D5B-EA8B-4650-8476-999E3F99C63A}"/>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1377E524-A8FE-44A0-8A23-6D88EDFF4EAF}"/>
              </a:ext>
            </a:extLst>
          </p:cNvPr>
          <p:cNvSpPr>
            <a:spLocks noGrp="1"/>
          </p:cNvSpPr>
          <p:nvPr>
            <p:ph type="dt" sz="half" idx="10"/>
          </p:nvPr>
        </p:nvSpPr>
        <p:spPr/>
        <p:txBody>
          <a:bodyPr/>
          <a:lstStyle/>
          <a:p>
            <a:fld id="{15B606D7-6F2F-4D0A-9CB4-E70F5D138E3E}" type="datetimeFigureOut">
              <a:rPr lang="en-US" smtClean="0"/>
              <a:t>7/28/2022</a:t>
            </a:fld>
            <a:endParaRPr lang="en-US"/>
          </a:p>
        </p:txBody>
      </p:sp>
      <p:sp>
        <p:nvSpPr>
          <p:cNvPr id="4" name="Footer Placeholder 3">
            <a:extLst>
              <a:ext uri="{FF2B5EF4-FFF2-40B4-BE49-F238E27FC236}">
                <a16:creationId xmlns:a16="http://schemas.microsoft.com/office/drawing/2014/main" id="{023FCECA-214C-46C2-A38F-F4FFBE162AC8}"/>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31AECE22-01F1-405B-9AE4-A5E4BFF13E16}"/>
              </a:ext>
            </a:extLst>
          </p:cNvPr>
          <p:cNvSpPr>
            <a:spLocks noGrp="1"/>
          </p:cNvSpPr>
          <p:nvPr>
            <p:ph type="sldNum" sz="quarter" idx="12"/>
          </p:nvPr>
        </p:nvSpPr>
        <p:spPr/>
        <p:txBody>
          <a:bodyPr/>
          <a:lstStyle/>
          <a:p>
            <a:fld id="{08038B06-BA37-4F6E-A53D-9053CB1326FC}" type="slidenum">
              <a:rPr lang="en-US" smtClean="0"/>
              <a:t>‹#›</a:t>
            </a:fld>
            <a:endParaRPr lang="en-US"/>
          </a:p>
        </p:txBody>
      </p:sp>
    </p:spTree>
    <p:extLst>
      <p:ext uri="{BB962C8B-B14F-4D97-AF65-F5344CB8AC3E}">
        <p14:creationId xmlns:p14="http://schemas.microsoft.com/office/powerpoint/2010/main" val="322066547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C005EFF-1B5C-43CC-92C7-6724D5D9D09D}"/>
              </a:ext>
            </a:extLst>
          </p:cNvPr>
          <p:cNvSpPr>
            <a:spLocks noGrp="1"/>
          </p:cNvSpPr>
          <p:nvPr>
            <p:ph type="dt" sz="half" idx="10"/>
          </p:nvPr>
        </p:nvSpPr>
        <p:spPr/>
        <p:txBody>
          <a:bodyPr/>
          <a:lstStyle/>
          <a:p>
            <a:fld id="{15B606D7-6F2F-4D0A-9CB4-E70F5D138E3E}" type="datetimeFigureOut">
              <a:rPr lang="en-US" smtClean="0"/>
              <a:t>7/28/2022</a:t>
            </a:fld>
            <a:endParaRPr lang="en-US"/>
          </a:p>
        </p:txBody>
      </p:sp>
      <p:sp>
        <p:nvSpPr>
          <p:cNvPr id="3" name="Footer Placeholder 2">
            <a:extLst>
              <a:ext uri="{FF2B5EF4-FFF2-40B4-BE49-F238E27FC236}">
                <a16:creationId xmlns:a16="http://schemas.microsoft.com/office/drawing/2014/main" id="{1E1B908E-8357-49C6-82A1-EEA48793460F}"/>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121FDAFC-E9A0-4C6A-ACAB-F3586381C709}"/>
              </a:ext>
            </a:extLst>
          </p:cNvPr>
          <p:cNvSpPr>
            <a:spLocks noGrp="1"/>
          </p:cNvSpPr>
          <p:nvPr>
            <p:ph type="sldNum" sz="quarter" idx="12"/>
          </p:nvPr>
        </p:nvSpPr>
        <p:spPr/>
        <p:txBody>
          <a:bodyPr/>
          <a:lstStyle/>
          <a:p>
            <a:fld id="{08038B06-BA37-4F6E-A53D-9053CB1326FC}" type="slidenum">
              <a:rPr lang="en-US" smtClean="0"/>
              <a:t>‹#›</a:t>
            </a:fld>
            <a:endParaRPr lang="en-US"/>
          </a:p>
        </p:txBody>
      </p:sp>
    </p:spTree>
    <p:extLst>
      <p:ext uri="{BB962C8B-B14F-4D97-AF65-F5344CB8AC3E}">
        <p14:creationId xmlns:p14="http://schemas.microsoft.com/office/powerpoint/2010/main" val="16558850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6B88BE-7B5A-41F9-B889-3B5017E7EA1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B019ADE5-5376-42AE-89A9-2BA337CF0E0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24E5CC25-9C68-44DE-9AD5-B55D377E013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9073E51-3E81-45DD-B712-84C98D28EF38}"/>
              </a:ext>
            </a:extLst>
          </p:cNvPr>
          <p:cNvSpPr>
            <a:spLocks noGrp="1"/>
          </p:cNvSpPr>
          <p:nvPr>
            <p:ph type="dt" sz="half" idx="10"/>
          </p:nvPr>
        </p:nvSpPr>
        <p:spPr/>
        <p:txBody>
          <a:bodyPr/>
          <a:lstStyle/>
          <a:p>
            <a:fld id="{15B606D7-6F2F-4D0A-9CB4-E70F5D138E3E}" type="datetimeFigureOut">
              <a:rPr lang="en-US" smtClean="0"/>
              <a:t>7/28/2022</a:t>
            </a:fld>
            <a:endParaRPr lang="en-US"/>
          </a:p>
        </p:txBody>
      </p:sp>
      <p:sp>
        <p:nvSpPr>
          <p:cNvPr id="6" name="Footer Placeholder 5">
            <a:extLst>
              <a:ext uri="{FF2B5EF4-FFF2-40B4-BE49-F238E27FC236}">
                <a16:creationId xmlns:a16="http://schemas.microsoft.com/office/drawing/2014/main" id="{B74B5C40-DE18-4E5B-887B-A3563A487C9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A39E5A9-4646-49C2-9F5C-F24A89BA0133}"/>
              </a:ext>
            </a:extLst>
          </p:cNvPr>
          <p:cNvSpPr>
            <a:spLocks noGrp="1"/>
          </p:cNvSpPr>
          <p:nvPr>
            <p:ph type="sldNum" sz="quarter" idx="12"/>
          </p:nvPr>
        </p:nvSpPr>
        <p:spPr/>
        <p:txBody>
          <a:bodyPr/>
          <a:lstStyle/>
          <a:p>
            <a:fld id="{08038B06-BA37-4F6E-A53D-9053CB1326FC}" type="slidenum">
              <a:rPr lang="en-US" smtClean="0"/>
              <a:t>‹#›</a:t>
            </a:fld>
            <a:endParaRPr lang="en-US"/>
          </a:p>
        </p:txBody>
      </p:sp>
    </p:spTree>
    <p:extLst>
      <p:ext uri="{BB962C8B-B14F-4D97-AF65-F5344CB8AC3E}">
        <p14:creationId xmlns:p14="http://schemas.microsoft.com/office/powerpoint/2010/main" val="4493856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BC1E77-E3BD-4158-A214-1A38F8579CE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F8EAB68E-0546-45E8-882B-9DE60A2C811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E5554CC3-C3CF-4ECD-B263-FF36A4CD49D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83F9B7C-12EB-40CA-9203-7540B137262D}"/>
              </a:ext>
            </a:extLst>
          </p:cNvPr>
          <p:cNvSpPr>
            <a:spLocks noGrp="1"/>
          </p:cNvSpPr>
          <p:nvPr>
            <p:ph type="dt" sz="half" idx="10"/>
          </p:nvPr>
        </p:nvSpPr>
        <p:spPr/>
        <p:txBody>
          <a:bodyPr/>
          <a:lstStyle/>
          <a:p>
            <a:fld id="{15B606D7-6F2F-4D0A-9CB4-E70F5D138E3E}" type="datetimeFigureOut">
              <a:rPr lang="en-US" smtClean="0"/>
              <a:t>7/28/2022</a:t>
            </a:fld>
            <a:endParaRPr lang="en-US"/>
          </a:p>
        </p:txBody>
      </p:sp>
      <p:sp>
        <p:nvSpPr>
          <p:cNvPr id="6" name="Footer Placeholder 5">
            <a:extLst>
              <a:ext uri="{FF2B5EF4-FFF2-40B4-BE49-F238E27FC236}">
                <a16:creationId xmlns:a16="http://schemas.microsoft.com/office/drawing/2014/main" id="{1C442B1E-4B5E-4862-B3F1-F96098D2917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556DE16-4900-4356-89D8-FDBB58DE5D2A}"/>
              </a:ext>
            </a:extLst>
          </p:cNvPr>
          <p:cNvSpPr>
            <a:spLocks noGrp="1"/>
          </p:cNvSpPr>
          <p:nvPr>
            <p:ph type="sldNum" sz="quarter" idx="12"/>
          </p:nvPr>
        </p:nvSpPr>
        <p:spPr/>
        <p:txBody>
          <a:bodyPr/>
          <a:lstStyle/>
          <a:p>
            <a:fld id="{08038B06-BA37-4F6E-A53D-9053CB1326FC}" type="slidenum">
              <a:rPr lang="en-US" smtClean="0"/>
              <a:t>‹#›</a:t>
            </a:fld>
            <a:endParaRPr lang="en-US"/>
          </a:p>
        </p:txBody>
      </p:sp>
    </p:spTree>
    <p:extLst>
      <p:ext uri="{BB962C8B-B14F-4D97-AF65-F5344CB8AC3E}">
        <p14:creationId xmlns:p14="http://schemas.microsoft.com/office/powerpoint/2010/main" val="201350135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00E4E0E-133B-4AAA-B0C1-20267D0E52A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3416484D-495E-4C0B-BBDF-A72D4D0E3BC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DFC82BB-0267-4727-896B-2CF226EFA34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5B606D7-6F2F-4D0A-9CB4-E70F5D138E3E}" type="datetimeFigureOut">
              <a:rPr lang="en-US" smtClean="0"/>
              <a:t>7/28/2022</a:t>
            </a:fld>
            <a:endParaRPr lang="en-US"/>
          </a:p>
        </p:txBody>
      </p:sp>
      <p:sp>
        <p:nvSpPr>
          <p:cNvPr id="5" name="Footer Placeholder 4">
            <a:extLst>
              <a:ext uri="{FF2B5EF4-FFF2-40B4-BE49-F238E27FC236}">
                <a16:creationId xmlns:a16="http://schemas.microsoft.com/office/drawing/2014/main" id="{AC71A0E1-EDD0-4785-A962-2C02CB2C6E4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E102CF08-015E-4E93-BC60-CDCE4AFBB26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8038B06-BA37-4F6E-A53D-9053CB1326FC}" type="slidenum">
              <a:rPr lang="en-US" smtClean="0"/>
              <a:t>‹#›</a:t>
            </a:fld>
            <a:endParaRPr lang="en-US"/>
          </a:p>
        </p:txBody>
      </p:sp>
    </p:spTree>
    <p:extLst>
      <p:ext uri="{BB962C8B-B14F-4D97-AF65-F5344CB8AC3E}">
        <p14:creationId xmlns:p14="http://schemas.microsoft.com/office/powerpoint/2010/main" val="207648423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00E4E0E-133B-4AAA-B0C1-20267D0E52A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3416484D-495E-4C0B-BBDF-A72D4D0E3BC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DFC82BB-0267-4727-896B-2CF226EFA34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5B606D7-6F2F-4D0A-9CB4-E70F5D138E3E}" type="datetimeFigureOut">
              <a:rPr lang="en-US" smtClean="0"/>
              <a:t>7/28/2022</a:t>
            </a:fld>
            <a:endParaRPr lang="en-US"/>
          </a:p>
        </p:txBody>
      </p:sp>
      <p:sp>
        <p:nvSpPr>
          <p:cNvPr id="5" name="Footer Placeholder 4">
            <a:extLst>
              <a:ext uri="{FF2B5EF4-FFF2-40B4-BE49-F238E27FC236}">
                <a16:creationId xmlns:a16="http://schemas.microsoft.com/office/drawing/2014/main" id="{AC71A0E1-EDD0-4785-A962-2C02CB2C6E4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E102CF08-015E-4E93-BC60-CDCE4AFBB26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8038B06-BA37-4F6E-A53D-9053CB1326FC}" type="slidenum">
              <a:rPr lang="en-US" smtClean="0"/>
              <a:t>‹#›</a:t>
            </a:fld>
            <a:endParaRPr lang="en-US"/>
          </a:p>
        </p:txBody>
      </p:sp>
    </p:spTree>
    <p:extLst>
      <p:ext uri="{BB962C8B-B14F-4D97-AF65-F5344CB8AC3E}">
        <p14:creationId xmlns:p14="http://schemas.microsoft.com/office/powerpoint/2010/main" val="1804009349"/>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2.xml"/><Relationship Id="rId1" Type="http://schemas.openxmlformats.org/officeDocument/2006/relationships/tags" Target="../tags/tag1.xml"/><Relationship Id="rId5" Type="http://schemas.openxmlformats.org/officeDocument/2006/relationships/image" Target="../media/image2.png"/><Relationship Id="rId4" Type="http://schemas.openxmlformats.org/officeDocument/2006/relationships/image" Target="../media/image1.jpeg"/></Relationships>
</file>

<file path=ppt/slides/_rels/slide1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1.xml"/><Relationship Id="rId1" Type="http://schemas.openxmlformats.org/officeDocument/2006/relationships/slideLayout" Target="../slideLayouts/slideLayout12.xml"/><Relationship Id="rId5" Type="http://schemas.openxmlformats.org/officeDocument/2006/relationships/image" Target="../media/image26.png"/><Relationship Id="rId4" Type="http://schemas.openxmlformats.org/officeDocument/2006/relationships/image" Target="../media/image25.png"/></Relationships>
</file>

<file path=ppt/slides/_rels/slide1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2.xml"/><Relationship Id="rId1" Type="http://schemas.openxmlformats.org/officeDocument/2006/relationships/slideLayout" Target="../slideLayouts/slideLayout12.xml"/><Relationship Id="rId5" Type="http://schemas.openxmlformats.org/officeDocument/2006/relationships/image" Target="../media/image29.png"/><Relationship Id="rId4" Type="http://schemas.openxmlformats.org/officeDocument/2006/relationships/image" Target="../media/image28.png"/></Relationships>
</file>

<file path=ppt/slides/_rels/slide13.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3.xml"/><Relationship Id="rId1" Type="http://schemas.openxmlformats.org/officeDocument/2006/relationships/slideLayout" Target="../slideLayouts/slideLayout12.xml"/><Relationship Id="rId5" Type="http://schemas.openxmlformats.org/officeDocument/2006/relationships/image" Target="../media/image32.png"/><Relationship Id="rId4" Type="http://schemas.openxmlformats.org/officeDocument/2006/relationships/image" Target="../media/image31.png"/></Relationships>
</file>

<file path=ppt/slides/_rels/slide14.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4.xml"/><Relationship Id="rId1" Type="http://schemas.openxmlformats.org/officeDocument/2006/relationships/slideLayout" Target="../slideLayouts/slideLayout12.xml"/><Relationship Id="rId5" Type="http://schemas.openxmlformats.org/officeDocument/2006/relationships/image" Target="../media/image35.png"/><Relationship Id="rId4" Type="http://schemas.openxmlformats.org/officeDocument/2006/relationships/image" Target="../media/image34.png"/></Relationships>
</file>

<file path=ppt/slides/_rels/slide15.xml.rels><?xml version="1.0" encoding="UTF-8" standalone="yes"?>
<Relationships xmlns="http://schemas.openxmlformats.org/package/2006/relationships"><Relationship Id="rId8" Type="http://schemas.openxmlformats.org/officeDocument/2006/relationships/image" Target="../media/image39.png"/><Relationship Id="rId3" Type="http://schemas.openxmlformats.org/officeDocument/2006/relationships/image" Target="../media/image36.png"/><Relationship Id="rId7" Type="http://schemas.microsoft.com/office/2007/relationships/hdphoto" Target="../media/hdphoto3.wdp"/><Relationship Id="rId12" Type="http://schemas.microsoft.com/office/2007/relationships/hdphoto" Target="../media/hdphoto5.wdp"/><Relationship Id="rId2" Type="http://schemas.openxmlformats.org/officeDocument/2006/relationships/notesSlide" Target="../notesSlides/notesSlide15.xml"/><Relationship Id="rId1" Type="http://schemas.openxmlformats.org/officeDocument/2006/relationships/slideLayout" Target="../slideLayouts/slideLayout24.xml"/><Relationship Id="rId6" Type="http://schemas.openxmlformats.org/officeDocument/2006/relationships/image" Target="../media/image38.png"/><Relationship Id="rId11" Type="http://schemas.openxmlformats.org/officeDocument/2006/relationships/image" Target="../media/image41.png"/><Relationship Id="rId5" Type="http://schemas.microsoft.com/office/2007/relationships/hdphoto" Target="../media/hdphoto2.wdp"/><Relationship Id="rId10" Type="http://schemas.openxmlformats.org/officeDocument/2006/relationships/image" Target="../media/image40.png"/><Relationship Id="rId4" Type="http://schemas.openxmlformats.org/officeDocument/2006/relationships/image" Target="../media/image37.png"/><Relationship Id="rId9" Type="http://schemas.microsoft.com/office/2007/relationships/hdphoto" Target="../media/hdphoto4.wdp"/></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4.xml"/></Relationships>
</file>

<file path=ppt/slides/_rels/slide17.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17.xml"/><Relationship Id="rId1" Type="http://schemas.openxmlformats.org/officeDocument/2006/relationships/slideLayout" Target="../slideLayouts/slideLayout24.xml"/></Relationships>
</file>

<file path=ppt/slides/_rels/slide18.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notesSlide" Target="../notesSlides/notesSlide18.xml"/><Relationship Id="rId1" Type="http://schemas.openxmlformats.org/officeDocument/2006/relationships/slideLayout" Target="../slideLayouts/slideLayout12.xml"/><Relationship Id="rId4" Type="http://schemas.openxmlformats.org/officeDocument/2006/relationships/image" Target="../media/image44.png"/></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2.xml"/><Relationship Id="rId1" Type="http://schemas.openxmlformats.org/officeDocument/2006/relationships/tags" Target="../tags/tag2.xml"/><Relationship Id="rId5" Type="http://schemas.openxmlformats.org/officeDocument/2006/relationships/image" Target="../media/image2.png"/><Relationship Id="rId4" Type="http://schemas.openxmlformats.org/officeDocument/2006/relationships/image" Target="../media/image1.jpeg"/></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12.xml"/><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12.xml"/><Relationship Id="rId4" Type="http://schemas.microsoft.com/office/2007/relationships/hdphoto" Target="../media/hdphoto1.wdp"/></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8" Type="http://schemas.openxmlformats.org/officeDocument/2006/relationships/image" Target="../media/image12.svg"/><Relationship Id="rId13" Type="http://schemas.openxmlformats.org/officeDocument/2006/relationships/image" Target="../media/image17.png"/><Relationship Id="rId18" Type="http://schemas.openxmlformats.org/officeDocument/2006/relationships/image" Target="../media/image22.svg"/><Relationship Id="rId3" Type="http://schemas.openxmlformats.org/officeDocument/2006/relationships/image" Target="../media/image7.png"/><Relationship Id="rId7" Type="http://schemas.openxmlformats.org/officeDocument/2006/relationships/image" Target="../media/image11.png"/><Relationship Id="rId12" Type="http://schemas.openxmlformats.org/officeDocument/2006/relationships/image" Target="../media/image16.svg"/><Relationship Id="rId17" Type="http://schemas.openxmlformats.org/officeDocument/2006/relationships/image" Target="../media/image21.png"/><Relationship Id="rId2" Type="http://schemas.openxmlformats.org/officeDocument/2006/relationships/notesSlide" Target="../notesSlides/notesSlide9.xml"/><Relationship Id="rId16" Type="http://schemas.openxmlformats.org/officeDocument/2006/relationships/image" Target="../media/image20.svg"/><Relationship Id="rId1" Type="http://schemas.openxmlformats.org/officeDocument/2006/relationships/slideLayout" Target="../slideLayouts/slideLayout12.xml"/><Relationship Id="rId6" Type="http://schemas.openxmlformats.org/officeDocument/2006/relationships/image" Target="../media/image10.svg"/><Relationship Id="rId11" Type="http://schemas.openxmlformats.org/officeDocument/2006/relationships/image" Target="../media/image15.png"/><Relationship Id="rId5" Type="http://schemas.openxmlformats.org/officeDocument/2006/relationships/image" Target="../media/image9.png"/><Relationship Id="rId15" Type="http://schemas.openxmlformats.org/officeDocument/2006/relationships/image" Target="../media/image19.png"/><Relationship Id="rId10" Type="http://schemas.openxmlformats.org/officeDocument/2006/relationships/image" Target="../media/image14.svg"/><Relationship Id="rId4" Type="http://schemas.openxmlformats.org/officeDocument/2006/relationships/image" Target="../media/image8.svg"/><Relationship Id="rId9" Type="http://schemas.openxmlformats.org/officeDocument/2006/relationships/image" Target="../media/image13.png"/><Relationship Id="rId14" Type="http://schemas.openxmlformats.org/officeDocument/2006/relationships/image" Target="../media/image18.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16"/>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9" name="Rectangle 18"/>
          <p:cNvSpPr/>
          <p:nvPr/>
        </p:nvSpPr>
        <p:spPr>
          <a:xfrm>
            <a:off x="-2483" y="0"/>
            <a:ext cx="12192000" cy="6858000"/>
          </a:xfrm>
          <a:prstGeom prst="rect">
            <a:avLst/>
          </a:prstGeom>
          <a:solidFill>
            <a:srgbClr val="0A2A5D">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94685" tIns="47343" rIns="94685" bIns="47343" rtlCol="0" anchor="ctr"/>
          <a:lstStyle/>
          <a:p>
            <a:pPr algn="ctr"/>
            <a:endParaRPr lang="en-US" dirty="0">
              <a:solidFill>
                <a:schemeClr val="lt1">
                  <a:alpha val="44000"/>
                </a:schemeClr>
              </a:solidFill>
              <a:ea typeface="ＭＳ 明朝" panose="02020609040205080304" pitchFamily="49" charset="-128"/>
            </a:endParaRPr>
          </a:p>
        </p:txBody>
      </p:sp>
      <p:sp>
        <p:nvSpPr>
          <p:cNvPr id="18" name="Title 1"/>
          <p:cNvSpPr txBox="1">
            <a:spLocks/>
          </p:cNvSpPr>
          <p:nvPr/>
        </p:nvSpPr>
        <p:spPr>
          <a:xfrm>
            <a:off x="0" y="4888607"/>
            <a:ext cx="12189517" cy="1030220"/>
          </a:xfrm>
          <a:prstGeom prst="rect">
            <a:avLst/>
          </a:prstGeom>
          <a:effectLst>
            <a:outerShdw blurRad="50800" dist="38100" dir="2700000" algn="tl" rotWithShape="0">
              <a:prstClr val="black">
                <a:alpha val="40000"/>
              </a:prstClr>
            </a:outerShdw>
          </a:effectLst>
        </p:spPr>
        <p:txBody>
          <a:bodyPr vert="horz" lIns="81539" tIns="40769" rIns="81539" bIns="40769" rtlCol="0" anchor="ctr">
            <a:noAutofit/>
          </a:bodyPr>
          <a:lstStyle>
            <a:lvl1pPr algn="l" defTabSz="407690" rtl="0" eaLnBrk="1" latinLnBrk="0" hangingPunct="1">
              <a:spcBef>
                <a:spcPct val="0"/>
              </a:spcBef>
              <a:buNone/>
              <a:defRPr sz="3600" b="1" i="0" kern="1200">
                <a:solidFill>
                  <a:srgbClr val="095495"/>
                </a:solidFill>
                <a:latin typeface="Helvetica Neue" charset="0"/>
                <a:ea typeface="Helvetica Neue" charset="0"/>
                <a:cs typeface="Helvetica Neue" charset="0"/>
              </a:defRPr>
            </a:lvl1pPr>
          </a:lstStyle>
          <a:p>
            <a:pPr algn="ctr"/>
            <a:r>
              <a:rPr lang="ja-JP" sz="3200" dirty="0">
                <a:solidFill>
                  <a:schemeClr val="bg1"/>
                </a:solidFill>
                <a:latin typeface="Helvetica" charset="0"/>
                <a:ea typeface="MS Mincho" charset="0"/>
                <a:cs typeface="Helvetica" charset="0"/>
              </a:rPr>
              <a:t>グローバル・アクション・チーム </a:t>
            </a:r>
          </a:p>
        </p:txBody>
      </p:sp>
      <p:pic>
        <p:nvPicPr>
          <p:cNvPr id="2" name="Picture 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618206" y="337849"/>
            <a:ext cx="4953104" cy="4918826"/>
          </a:xfrm>
          <a:prstGeom prst="rect">
            <a:avLst/>
          </a:prstGeom>
        </p:spPr>
      </p:pic>
    </p:spTree>
    <p:custDataLst>
      <p:tags r:id="rId1"/>
    </p:custDataLst>
    <p:extLst>
      <p:ext uri="{BB962C8B-B14F-4D97-AF65-F5344CB8AC3E}">
        <p14:creationId xmlns:p14="http://schemas.microsoft.com/office/powerpoint/2010/main" val="374407053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Background - Solid">
            <a:extLst>
              <a:ext uri="{FF2B5EF4-FFF2-40B4-BE49-F238E27FC236}">
                <a16:creationId xmlns:a16="http://schemas.microsoft.com/office/drawing/2014/main" id="{26686E2C-7ED9-1544-816E-ED77CB499B76}"/>
              </a:ext>
            </a:extLst>
          </p:cNvPr>
          <p:cNvSpPr/>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4685" tIns="47343" rIns="94685" bIns="47343" rtlCol="0" anchor="ctr"/>
          <a:lstStyle/>
          <a:p>
            <a:pPr algn="ctr"/>
            <a:endParaRPr lang="en-US" dirty="0">
              <a:solidFill>
                <a:schemeClr val="lt1">
                  <a:alpha val="44000"/>
                </a:schemeClr>
              </a:solidFill>
            </a:endParaRPr>
          </a:p>
        </p:txBody>
      </p:sp>
      <p:sp>
        <p:nvSpPr>
          <p:cNvPr id="24" name="Freeform 23">
            <a:extLst>
              <a:ext uri="{FF2B5EF4-FFF2-40B4-BE49-F238E27FC236}">
                <a16:creationId xmlns:a16="http://schemas.microsoft.com/office/drawing/2014/main" id="{E39E4B24-8DD0-8746-989F-ADE4C1B100E8}"/>
              </a:ext>
            </a:extLst>
          </p:cNvPr>
          <p:cNvSpPr/>
          <p:nvPr/>
        </p:nvSpPr>
        <p:spPr>
          <a:xfrm rot="16200000" flipV="1">
            <a:off x="-105115" y="105115"/>
            <a:ext cx="6858000" cy="6647770"/>
          </a:xfrm>
          <a:custGeom>
            <a:avLst/>
            <a:gdLst>
              <a:gd name="connsiteX0" fmla="*/ 0 w 6858000"/>
              <a:gd name="connsiteY0" fmla="*/ 922089 h 6647770"/>
              <a:gd name="connsiteX1" fmla="*/ 0 w 6858000"/>
              <a:gd name="connsiteY1" fmla="*/ 2959412 h 6647770"/>
              <a:gd name="connsiteX2" fmla="*/ 0 w 6858000"/>
              <a:gd name="connsiteY2" fmla="*/ 4610448 h 6647770"/>
              <a:gd name="connsiteX3" fmla="*/ 0 w 6858000"/>
              <a:gd name="connsiteY3" fmla="*/ 6647770 h 6647770"/>
              <a:gd name="connsiteX4" fmla="*/ 6858000 w 6858000"/>
              <a:gd name="connsiteY4" fmla="*/ 6647770 h 6647770"/>
              <a:gd name="connsiteX5" fmla="*/ 6858000 w 6858000"/>
              <a:gd name="connsiteY5" fmla="*/ 4610448 h 6647770"/>
              <a:gd name="connsiteX6" fmla="*/ 6858000 w 6858000"/>
              <a:gd name="connsiteY6" fmla="*/ 2037322 h 6647770"/>
              <a:gd name="connsiteX7" fmla="*/ 6858000 w 6858000"/>
              <a:gd name="connsiteY7" fmla="*/ 0 h 66477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858000" h="6647770">
                <a:moveTo>
                  <a:pt x="0" y="922089"/>
                </a:moveTo>
                <a:lnTo>
                  <a:pt x="0" y="2959412"/>
                </a:lnTo>
                <a:lnTo>
                  <a:pt x="0" y="4610448"/>
                </a:lnTo>
                <a:lnTo>
                  <a:pt x="0" y="6647770"/>
                </a:lnTo>
                <a:lnTo>
                  <a:pt x="6858000" y="6647770"/>
                </a:lnTo>
                <a:lnTo>
                  <a:pt x="6858000" y="4610448"/>
                </a:lnTo>
                <a:lnTo>
                  <a:pt x="6858000" y="2037322"/>
                </a:lnTo>
                <a:lnTo>
                  <a:pt x="6858000" y="0"/>
                </a:lnTo>
                <a:close/>
              </a:path>
            </a:pathLst>
          </a:custGeom>
          <a:solidFill>
            <a:srgbClr val="0D22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4685" tIns="47343" rIns="94685" bIns="47343" rtlCol="0" anchor="ctr">
            <a:noAutofit/>
          </a:bodyPr>
          <a:lstStyle/>
          <a:p>
            <a:pPr algn="ctr"/>
            <a:endParaRPr lang="en-US" dirty="0">
              <a:solidFill>
                <a:schemeClr val="lt1">
                  <a:alpha val="44000"/>
                </a:schemeClr>
              </a:solidFill>
            </a:endParaRPr>
          </a:p>
        </p:txBody>
      </p:sp>
      <p:grpSp>
        <p:nvGrpSpPr>
          <p:cNvPr id="2" name="Group 1">
            <a:extLst>
              <a:ext uri="{FF2B5EF4-FFF2-40B4-BE49-F238E27FC236}">
                <a16:creationId xmlns:a16="http://schemas.microsoft.com/office/drawing/2014/main" id="{04565E04-6750-604C-B216-14F6DB223BE5}"/>
              </a:ext>
            </a:extLst>
          </p:cNvPr>
          <p:cNvGrpSpPr/>
          <p:nvPr/>
        </p:nvGrpSpPr>
        <p:grpSpPr>
          <a:xfrm>
            <a:off x="4955038" y="0"/>
            <a:ext cx="1677492" cy="6858000"/>
            <a:chOff x="3697870" y="0"/>
            <a:chExt cx="1677492" cy="6858000"/>
          </a:xfrm>
        </p:grpSpPr>
        <p:sp>
          <p:nvSpPr>
            <p:cNvPr id="17" name="Freeform 16">
              <a:extLst>
                <a:ext uri="{FF2B5EF4-FFF2-40B4-BE49-F238E27FC236}">
                  <a16:creationId xmlns:a16="http://schemas.microsoft.com/office/drawing/2014/main" id="{0ABA8735-21A0-D941-BAFF-2C6DFDE50D15}"/>
                </a:ext>
              </a:extLst>
            </p:cNvPr>
            <p:cNvSpPr/>
            <p:nvPr/>
          </p:nvSpPr>
          <p:spPr>
            <a:xfrm>
              <a:off x="3697870" y="0"/>
              <a:ext cx="1360969" cy="6858000"/>
            </a:xfrm>
            <a:custGeom>
              <a:avLst/>
              <a:gdLst>
                <a:gd name="connsiteX0" fmla="*/ 903769 w 1360969"/>
                <a:gd name="connsiteY0" fmla="*/ 0 h 6858000"/>
                <a:gd name="connsiteX1" fmla="*/ 1360969 w 1360969"/>
                <a:gd name="connsiteY1" fmla="*/ 0 h 6858000"/>
                <a:gd name="connsiteX2" fmla="*/ 457200 w 1360969"/>
                <a:gd name="connsiteY2" fmla="*/ 6858000 h 6858000"/>
                <a:gd name="connsiteX3" fmla="*/ 0 w 1360969"/>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360969" h="6858000">
                  <a:moveTo>
                    <a:pt x="903769" y="0"/>
                  </a:moveTo>
                  <a:lnTo>
                    <a:pt x="1360969" y="0"/>
                  </a:lnTo>
                  <a:lnTo>
                    <a:pt x="457200" y="6858000"/>
                  </a:lnTo>
                  <a:lnTo>
                    <a:pt x="0" y="6858000"/>
                  </a:lnTo>
                  <a:close/>
                </a:path>
              </a:pathLst>
            </a:custGeom>
            <a:solidFill>
              <a:schemeClr val="bg1">
                <a:alpha val="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4685" tIns="47343" rIns="94685" bIns="47343" rtlCol="0" anchor="ctr">
              <a:noAutofit/>
            </a:bodyPr>
            <a:lstStyle/>
            <a:p>
              <a:pPr algn="ctr"/>
              <a:endParaRPr lang="en-US" dirty="0">
                <a:solidFill>
                  <a:schemeClr val="lt1">
                    <a:alpha val="44000"/>
                  </a:schemeClr>
                </a:solidFill>
              </a:endParaRPr>
            </a:p>
          </p:txBody>
        </p:sp>
        <p:sp>
          <p:nvSpPr>
            <p:cNvPr id="19" name="Freeform 18">
              <a:extLst>
                <a:ext uri="{FF2B5EF4-FFF2-40B4-BE49-F238E27FC236}">
                  <a16:creationId xmlns:a16="http://schemas.microsoft.com/office/drawing/2014/main" id="{1AABB41B-29AE-AA4C-A273-97195EE7BD4E}"/>
                </a:ext>
              </a:extLst>
            </p:cNvPr>
            <p:cNvSpPr/>
            <p:nvPr/>
          </p:nvSpPr>
          <p:spPr>
            <a:xfrm>
              <a:off x="4014393" y="0"/>
              <a:ext cx="1360969" cy="6858000"/>
            </a:xfrm>
            <a:custGeom>
              <a:avLst/>
              <a:gdLst>
                <a:gd name="connsiteX0" fmla="*/ 903769 w 1360969"/>
                <a:gd name="connsiteY0" fmla="*/ 0 h 6858000"/>
                <a:gd name="connsiteX1" fmla="*/ 1360969 w 1360969"/>
                <a:gd name="connsiteY1" fmla="*/ 0 h 6858000"/>
                <a:gd name="connsiteX2" fmla="*/ 457200 w 1360969"/>
                <a:gd name="connsiteY2" fmla="*/ 6858000 h 6858000"/>
                <a:gd name="connsiteX3" fmla="*/ 0 w 1360969"/>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360969" h="6858000">
                  <a:moveTo>
                    <a:pt x="903769" y="0"/>
                  </a:moveTo>
                  <a:lnTo>
                    <a:pt x="1360969" y="0"/>
                  </a:lnTo>
                  <a:lnTo>
                    <a:pt x="457200" y="6858000"/>
                  </a:lnTo>
                  <a:lnTo>
                    <a:pt x="0" y="6858000"/>
                  </a:lnTo>
                  <a:close/>
                </a:path>
              </a:pathLst>
            </a:custGeom>
            <a:solidFill>
              <a:schemeClr val="bg1">
                <a:alpha val="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4685" tIns="47343" rIns="94685" bIns="47343" rtlCol="0" anchor="ctr">
              <a:noAutofit/>
            </a:bodyPr>
            <a:lstStyle/>
            <a:p>
              <a:pPr algn="ctr"/>
              <a:endParaRPr lang="en-US" dirty="0">
                <a:solidFill>
                  <a:schemeClr val="lt1">
                    <a:alpha val="44000"/>
                  </a:schemeClr>
                </a:solidFill>
              </a:endParaRPr>
            </a:p>
          </p:txBody>
        </p:sp>
      </p:grpSp>
      <p:sp>
        <p:nvSpPr>
          <p:cNvPr id="26" name="Body Copy">
            <a:extLst>
              <a:ext uri="{FF2B5EF4-FFF2-40B4-BE49-F238E27FC236}">
                <a16:creationId xmlns:a16="http://schemas.microsoft.com/office/drawing/2014/main" id="{2E50E5EB-D1FE-7D49-B16E-C5870ABEC04F}"/>
              </a:ext>
            </a:extLst>
          </p:cNvPr>
          <p:cNvSpPr txBox="1">
            <a:spLocks/>
          </p:cNvSpPr>
          <p:nvPr/>
        </p:nvSpPr>
        <p:spPr>
          <a:xfrm>
            <a:off x="6796598" y="1955001"/>
            <a:ext cx="5326576" cy="3517332"/>
          </a:xfrm>
          <a:prstGeom prst="rect">
            <a:avLst/>
          </a:prstGeom>
        </p:spPr>
        <p:txBody>
          <a:bodyPr/>
          <a:lstStyle>
            <a:lvl1pPr marL="0" indent="0" algn="l" rtl="0" eaLnBrk="1" fontAlgn="base" hangingPunct="1">
              <a:spcBef>
                <a:spcPct val="20000"/>
              </a:spcBef>
              <a:spcAft>
                <a:spcPct val="0"/>
              </a:spcAft>
              <a:buFont typeface="Arial" pitchFamily="34" charset="0"/>
              <a:buNone/>
              <a:defRPr sz="2000">
                <a:solidFill>
                  <a:schemeClr val="tx1"/>
                </a:solidFill>
                <a:latin typeface="Arial" panose="020B0604020202020204" pitchFamily="34" charset="0"/>
                <a:ea typeface="ヒラギノ角ゴ Pro W3" charset="0"/>
                <a:cs typeface="Arial" panose="020B0604020202020204" pitchFamily="34" charset="0"/>
              </a:defRPr>
            </a:lvl1pPr>
            <a:lvl2pPr marL="519099" indent="0" algn="l" rtl="0" eaLnBrk="1" fontAlgn="base" hangingPunct="1">
              <a:spcBef>
                <a:spcPct val="20000"/>
              </a:spcBef>
              <a:spcAft>
                <a:spcPct val="0"/>
              </a:spcAft>
              <a:buFont typeface="Segoe UI" panose="020B0502040204020203" pitchFamily="34" charset="0"/>
              <a:buNone/>
              <a:defRPr sz="2000">
                <a:solidFill>
                  <a:schemeClr val="tx1"/>
                </a:solidFill>
                <a:latin typeface="Arial" panose="020B0604020202020204" pitchFamily="34" charset="0"/>
                <a:ea typeface="ヒラギノ角ゴ Pro W3" charset="0"/>
                <a:cs typeface="Arial" panose="020B0604020202020204" pitchFamily="34" charset="0"/>
              </a:defRPr>
            </a:lvl2pPr>
            <a:lvl3pPr marL="914377" indent="0" algn="l" rtl="0" eaLnBrk="1" fontAlgn="base" hangingPunct="1">
              <a:spcBef>
                <a:spcPct val="20000"/>
              </a:spcBef>
              <a:spcAft>
                <a:spcPct val="0"/>
              </a:spcAft>
              <a:buFont typeface="Arial" panose="020B0604020202020204" pitchFamily="34" charset="0"/>
              <a:buNone/>
              <a:defRPr sz="2000">
                <a:solidFill>
                  <a:schemeClr val="tx1"/>
                </a:solidFill>
                <a:latin typeface="Arial" panose="020B0604020202020204" pitchFamily="34" charset="0"/>
                <a:ea typeface="ヒラギノ角ゴ Pro W3" charset="0"/>
                <a:cs typeface="Arial" panose="020B0604020202020204" pitchFamily="34" charset="0"/>
              </a:defRPr>
            </a:lvl3pPr>
            <a:lvl4pPr marL="1371565" indent="0" algn="l" rtl="0" eaLnBrk="1" fontAlgn="base" hangingPunct="1">
              <a:spcBef>
                <a:spcPct val="20000"/>
              </a:spcBef>
              <a:spcAft>
                <a:spcPct val="0"/>
              </a:spcAft>
              <a:buFont typeface="Arial" pitchFamily="34" charset="0"/>
              <a:buNone/>
              <a:defRPr sz="2000">
                <a:solidFill>
                  <a:schemeClr val="tx1"/>
                </a:solidFill>
                <a:latin typeface="+mn-lt"/>
                <a:ea typeface="ヒラギノ角ゴ Pro W3" charset="0"/>
              </a:defRPr>
            </a:lvl4pPr>
            <a:lvl5pPr marL="1828755" indent="0" algn="l" rtl="0" eaLnBrk="1" fontAlgn="base" hangingPunct="1">
              <a:spcBef>
                <a:spcPct val="20000"/>
              </a:spcBef>
              <a:spcAft>
                <a:spcPct val="0"/>
              </a:spcAft>
              <a:buFont typeface="Arial" pitchFamily="34" charset="0"/>
              <a:buNone/>
              <a:defRPr sz="2000">
                <a:solidFill>
                  <a:schemeClr val="tx1"/>
                </a:solidFill>
                <a:latin typeface="+mn-lt"/>
                <a:ea typeface="ヒラギノ角ゴ Pro W3" charset="0"/>
              </a:defRPr>
            </a:lvl5pPr>
            <a:lvl6pPr marL="2285943" algn="l" rtl="0" eaLnBrk="1" fontAlgn="base" hangingPunct="1">
              <a:spcBef>
                <a:spcPct val="20000"/>
              </a:spcBef>
              <a:spcAft>
                <a:spcPct val="0"/>
              </a:spcAft>
              <a:buChar char="»"/>
              <a:defRPr sz="2400">
                <a:solidFill>
                  <a:schemeClr val="tx1"/>
                </a:solidFill>
                <a:latin typeface="+mn-lt"/>
              </a:defRPr>
            </a:lvl6pPr>
            <a:lvl7pPr marL="2743131" algn="l" rtl="0" eaLnBrk="1" fontAlgn="base" hangingPunct="1">
              <a:spcBef>
                <a:spcPct val="20000"/>
              </a:spcBef>
              <a:spcAft>
                <a:spcPct val="0"/>
              </a:spcAft>
              <a:buChar char="»"/>
              <a:defRPr sz="2400">
                <a:solidFill>
                  <a:schemeClr val="tx1"/>
                </a:solidFill>
                <a:latin typeface="+mn-lt"/>
              </a:defRPr>
            </a:lvl7pPr>
            <a:lvl8pPr marL="3200320" algn="l" rtl="0" eaLnBrk="1" fontAlgn="base" hangingPunct="1">
              <a:spcBef>
                <a:spcPct val="20000"/>
              </a:spcBef>
              <a:spcAft>
                <a:spcPct val="0"/>
              </a:spcAft>
              <a:buChar char="»"/>
              <a:defRPr sz="2400">
                <a:solidFill>
                  <a:schemeClr val="tx1"/>
                </a:solidFill>
                <a:latin typeface="+mn-lt"/>
              </a:defRPr>
            </a:lvl8pPr>
            <a:lvl9pPr marL="3657509" algn="l" rtl="0" eaLnBrk="1" fontAlgn="base" hangingPunct="1">
              <a:spcBef>
                <a:spcPct val="20000"/>
              </a:spcBef>
              <a:spcAft>
                <a:spcPct val="0"/>
              </a:spcAft>
              <a:buChar char="»"/>
              <a:defRPr sz="2400">
                <a:solidFill>
                  <a:schemeClr val="tx1"/>
                </a:solidFill>
                <a:latin typeface="+mn-lt"/>
              </a:defRPr>
            </a:lvl9pPr>
          </a:lstStyle>
          <a:p>
            <a:pPr marL="342900" indent="-342900">
              <a:buClr>
                <a:srgbClr val="55565A"/>
              </a:buClr>
              <a:buSzPct val="100000"/>
              <a:buFont typeface="Arial" panose="020B0604020202020204" pitchFamily="34" charset="0"/>
              <a:buChar char="•"/>
            </a:pPr>
            <a:r>
              <a:rPr lang="ja-JP" sz="2400" dirty="0">
                <a:solidFill>
                  <a:srgbClr val="0D2240"/>
                </a:solidFill>
                <a:latin typeface="Arial" charset="0"/>
                <a:ea typeface="MS Mincho" charset="0"/>
                <a:cs typeface="Arial" charset="0"/>
              </a:rPr>
              <a:t>継続的なコミュニケーション</a:t>
            </a:r>
            <a:br>
              <a:rPr lang="ja-JP" sz="2400" dirty="0">
                <a:solidFill>
                  <a:srgbClr val="0D2240"/>
                </a:solidFill>
                <a:latin typeface="Arial" charset="0"/>
                <a:ea typeface="MS Mincho" charset="0"/>
                <a:cs typeface="Arial" charset="0"/>
              </a:rPr>
            </a:br>
            <a:endParaRPr lang="ja-JP" sz="2400" dirty="0">
              <a:solidFill>
                <a:srgbClr val="0D2240"/>
              </a:solidFill>
              <a:latin typeface="Arial" charset="0"/>
              <a:ea typeface="MS Mincho" charset="0"/>
              <a:cs typeface="Arial" charset="0"/>
            </a:endParaRPr>
          </a:p>
          <a:p>
            <a:pPr marL="342900" indent="-342900">
              <a:buClr>
                <a:srgbClr val="55565A"/>
              </a:buClr>
              <a:buSzPct val="100000"/>
              <a:buFont typeface="Arial" panose="020B0604020202020204" pitchFamily="34" charset="0"/>
              <a:buChar char="•"/>
            </a:pPr>
            <a:r>
              <a:rPr lang="ja-JP" sz="2400" dirty="0">
                <a:solidFill>
                  <a:srgbClr val="0D2240"/>
                </a:solidFill>
                <a:latin typeface="Arial" charset="0"/>
                <a:ea typeface="MS Mincho" charset="0"/>
                <a:cs typeface="Arial" charset="0"/>
              </a:rPr>
              <a:t>コラボレーション＆チームワーク</a:t>
            </a:r>
            <a:br>
              <a:rPr lang="ja-JP" sz="2400" dirty="0">
                <a:solidFill>
                  <a:srgbClr val="0D2240"/>
                </a:solidFill>
                <a:latin typeface="Arial" charset="0"/>
                <a:ea typeface="MS Mincho" charset="0"/>
                <a:cs typeface="Arial" charset="0"/>
              </a:rPr>
            </a:br>
            <a:endParaRPr lang="ja-JP" sz="2400" dirty="0">
              <a:solidFill>
                <a:srgbClr val="0D2240"/>
              </a:solidFill>
              <a:latin typeface="Arial" charset="0"/>
              <a:ea typeface="MS Mincho" charset="0"/>
              <a:cs typeface="Arial" charset="0"/>
            </a:endParaRPr>
          </a:p>
          <a:p>
            <a:pPr marL="342900" indent="-342900">
              <a:buClr>
                <a:srgbClr val="55565A"/>
              </a:buClr>
              <a:buSzPct val="100000"/>
              <a:buFont typeface="Arial" panose="020B0604020202020204" pitchFamily="34" charset="0"/>
              <a:buChar char="•"/>
            </a:pPr>
            <a:r>
              <a:rPr lang="ja-JP" sz="2400" dirty="0">
                <a:solidFill>
                  <a:srgbClr val="0D2240"/>
                </a:solidFill>
                <a:latin typeface="Arial" charset="0"/>
                <a:ea typeface="MS Mincho" charset="0"/>
                <a:cs typeface="Arial" charset="0"/>
              </a:rPr>
              <a:t>目標と行動計画の策定</a:t>
            </a:r>
            <a:br>
              <a:rPr lang="ja-JP" sz="2400" dirty="0">
                <a:solidFill>
                  <a:srgbClr val="0D2240"/>
                </a:solidFill>
                <a:latin typeface="Arial" charset="0"/>
                <a:ea typeface="MS Mincho" charset="0"/>
                <a:cs typeface="Arial" charset="0"/>
              </a:rPr>
            </a:br>
            <a:endParaRPr lang="ja-JP" sz="2400" dirty="0">
              <a:solidFill>
                <a:srgbClr val="0D2240"/>
              </a:solidFill>
              <a:latin typeface="Arial" charset="0"/>
              <a:ea typeface="MS Mincho" charset="0"/>
              <a:cs typeface="Arial" charset="0"/>
            </a:endParaRPr>
          </a:p>
          <a:p>
            <a:pPr marL="342900" indent="-342900">
              <a:buClr>
                <a:srgbClr val="55565A"/>
              </a:buClr>
              <a:buSzPct val="100000"/>
              <a:buFont typeface="Arial" panose="020B0604020202020204" pitchFamily="34" charset="0"/>
              <a:buChar char="•"/>
            </a:pPr>
            <a:r>
              <a:rPr lang="ja-JP" sz="2400" dirty="0">
                <a:solidFill>
                  <a:srgbClr val="0D2240"/>
                </a:solidFill>
                <a:latin typeface="Arial" charset="0"/>
                <a:ea typeface="MS Mincho" charset="0"/>
                <a:cs typeface="Arial" charset="0"/>
              </a:rPr>
              <a:t>年間を通じて行う進捗観察</a:t>
            </a:r>
          </a:p>
        </p:txBody>
      </p:sp>
      <p:sp>
        <p:nvSpPr>
          <p:cNvPr id="25" name="Large #">
            <a:extLst>
              <a:ext uri="{FF2B5EF4-FFF2-40B4-BE49-F238E27FC236}">
                <a16:creationId xmlns:a16="http://schemas.microsoft.com/office/drawing/2014/main" id="{2E20D425-63F8-344E-9EAF-9DA816EF30EC}"/>
              </a:ext>
            </a:extLst>
          </p:cNvPr>
          <p:cNvSpPr txBox="1"/>
          <p:nvPr/>
        </p:nvSpPr>
        <p:spPr>
          <a:xfrm>
            <a:off x="179053" y="1790617"/>
            <a:ext cx="5092507" cy="2518190"/>
          </a:xfrm>
          <a:prstGeom prst="rect">
            <a:avLst/>
          </a:prstGeom>
          <a:noFill/>
        </p:spPr>
        <p:txBody>
          <a:bodyPr wrap="square" rtlCol="0" anchor="b">
            <a:spAutoFit/>
          </a:bodyPr>
          <a:lstStyle/>
          <a:p>
            <a:pPr algn="ctr">
              <a:lnSpc>
                <a:spcPts val="6500"/>
              </a:lnSpc>
            </a:pPr>
            <a:r>
              <a:rPr lang="ja-JP" sz="4800" b="1" dirty="0">
                <a:solidFill>
                  <a:schemeClr val="bg1"/>
                </a:solidFill>
                <a:latin typeface="Arial" panose="020B0604020202020204" pitchFamily="34" charset="0"/>
                <a:ea typeface="MS Mincho" charset="0"/>
                <a:cs typeface="Arial" panose="020B0604020202020204" pitchFamily="34" charset="0"/>
              </a:rPr>
              <a:t>GATはどのようにして全て</a:t>
            </a:r>
            <a:r>
              <a:rPr lang="ja-JP" altLang="en-US" sz="4800" b="1" dirty="0">
                <a:solidFill>
                  <a:schemeClr val="bg1"/>
                </a:solidFill>
                <a:latin typeface="Arial" panose="020B0604020202020204" pitchFamily="34" charset="0"/>
                <a:ea typeface="MS Mincho" charset="0"/>
                <a:cs typeface="Arial" panose="020B0604020202020204" pitchFamily="34" charset="0"/>
              </a:rPr>
              <a:t>を達成するのですか</a:t>
            </a:r>
            <a:r>
              <a:rPr lang="ja-JP" sz="4800" b="1" dirty="0">
                <a:solidFill>
                  <a:schemeClr val="bg1"/>
                </a:solidFill>
                <a:latin typeface="Arial" panose="020B0604020202020204" pitchFamily="34" charset="0"/>
                <a:ea typeface="MS Mincho" charset="0"/>
                <a:cs typeface="Arial" panose="020B0604020202020204" pitchFamily="34" charset="0"/>
              </a:rPr>
              <a:t>？</a:t>
            </a:r>
          </a:p>
        </p:txBody>
      </p:sp>
      <p:sp>
        <p:nvSpPr>
          <p:cNvPr id="28" name="Rectangle 27">
            <a:extLst>
              <a:ext uri="{FF2B5EF4-FFF2-40B4-BE49-F238E27FC236}">
                <a16:creationId xmlns:a16="http://schemas.microsoft.com/office/drawing/2014/main" id="{1F2A9514-7C35-AB43-B22D-AC06B53DD328}"/>
              </a:ext>
            </a:extLst>
          </p:cNvPr>
          <p:cNvSpPr/>
          <p:nvPr/>
        </p:nvSpPr>
        <p:spPr>
          <a:xfrm rot="5400000">
            <a:off x="2607323" y="2431482"/>
            <a:ext cx="185822" cy="4067086"/>
          </a:xfrm>
          <a:prstGeom prst="rect">
            <a:avLst/>
          </a:prstGeom>
          <a:solidFill>
            <a:srgbClr val="FBC608"/>
          </a:solidFill>
          <a:ln>
            <a:noFill/>
          </a:ln>
          <a:effectLst/>
        </p:spPr>
        <p:style>
          <a:lnRef idx="1">
            <a:schemeClr val="accent1"/>
          </a:lnRef>
          <a:fillRef idx="3">
            <a:schemeClr val="accent1"/>
          </a:fillRef>
          <a:effectRef idx="2">
            <a:schemeClr val="accent1"/>
          </a:effectRef>
          <a:fontRef idx="minor">
            <a:schemeClr val="lt1"/>
          </a:fontRef>
        </p:style>
        <p:txBody>
          <a:bodyPr lIns="94685" tIns="47343" rIns="94685" bIns="47343" rtlCol="0" anchor="ctr"/>
          <a:lstStyle/>
          <a:p>
            <a:pPr algn="ctr"/>
            <a:endParaRPr lang="en-US">
              <a:solidFill>
                <a:srgbClr val="EBB700"/>
              </a:solidFill>
              <a:latin typeface="Arial" charset="0"/>
              <a:ea typeface="Arial" charset="0"/>
              <a:cs typeface="Arial" charset="0"/>
            </a:endParaRPr>
          </a:p>
        </p:txBody>
      </p:sp>
      <p:sp>
        <p:nvSpPr>
          <p:cNvPr id="12" name="Page Number - Blue">
            <a:extLst>
              <a:ext uri="{FF2B5EF4-FFF2-40B4-BE49-F238E27FC236}">
                <a16:creationId xmlns:a16="http://schemas.microsoft.com/office/drawing/2014/main" id="{9EF8C11C-B97D-B04F-8EC2-671F9B1B84DF}"/>
              </a:ext>
            </a:extLst>
          </p:cNvPr>
          <p:cNvSpPr txBox="1">
            <a:spLocks noChangeArrowheads="1"/>
          </p:cNvSpPr>
          <p:nvPr/>
        </p:nvSpPr>
        <p:spPr bwMode="auto">
          <a:xfrm>
            <a:off x="11537156" y="6400725"/>
            <a:ext cx="654844" cy="4572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nchor="t">
            <a:noAutofit/>
          </a:bodyPr>
          <a:lstStyle>
            <a:lvl1pPr>
              <a:defRPr>
                <a:solidFill>
                  <a:schemeClr val="tx1"/>
                </a:solidFill>
                <a:latin typeface="Arial" charset="0"/>
                <a:ea typeface="ヒラギノ角ゴ Pro W3" charset="0"/>
                <a:cs typeface="ヒラギノ角ゴ Pro W3" charset="0"/>
              </a:defRPr>
            </a:lvl1pPr>
            <a:lvl2pPr marL="742950" indent="-285750">
              <a:defRPr>
                <a:solidFill>
                  <a:schemeClr val="tx1"/>
                </a:solidFill>
                <a:latin typeface="Arial" charset="0"/>
                <a:ea typeface="ヒラギノ角ゴ Pro W3" charset="0"/>
              </a:defRPr>
            </a:lvl2pPr>
            <a:lvl3pPr marL="1143000" indent="-228600">
              <a:defRPr>
                <a:solidFill>
                  <a:schemeClr val="tx1"/>
                </a:solidFill>
                <a:latin typeface="Arial" charset="0"/>
                <a:ea typeface="ヒラギノ角ゴ Pro W3" charset="0"/>
              </a:defRPr>
            </a:lvl3pPr>
            <a:lvl4pPr marL="1600200" indent="-228600">
              <a:defRPr>
                <a:solidFill>
                  <a:schemeClr val="tx1"/>
                </a:solidFill>
                <a:latin typeface="Arial" charset="0"/>
                <a:ea typeface="ヒラギノ角ゴ Pro W3" charset="0"/>
              </a:defRPr>
            </a:lvl4pPr>
            <a:lvl5pPr marL="2057400" indent="-228600">
              <a:defRPr>
                <a:solidFill>
                  <a:schemeClr val="tx1"/>
                </a:solidFill>
                <a:latin typeface="Arial" charset="0"/>
                <a:ea typeface="ヒラギノ角ゴ Pro W3" charset="0"/>
              </a:defRPr>
            </a:lvl5pPr>
            <a:lvl6pPr marL="2514600" indent="-228600" fontAlgn="base">
              <a:spcBef>
                <a:spcPct val="0"/>
              </a:spcBef>
              <a:spcAft>
                <a:spcPct val="0"/>
              </a:spcAft>
              <a:defRPr>
                <a:solidFill>
                  <a:schemeClr val="tx1"/>
                </a:solidFill>
                <a:latin typeface="Arial" charset="0"/>
                <a:ea typeface="ヒラギノ角ゴ Pro W3" charset="0"/>
              </a:defRPr>
            </a:lvl6pPr>
            <a:lvl7pPr marL="2971800" indent="-228600" fontAlgn="base">
              <a:spcBef>
                <a:spcPct val="0"/>
              </a:spcBef>
              <a:spcAft>
                <a:spcPct val="0"/>
              </a:spcAft>
              <a:defRPr>
                <a:solidFill>
                  <a:schemeClr val="tx1"/>
                </a:solidFill>
                <a:latin typeface="Arial" charset="0"/>
                <a:ea typeface="ヒラギノ角ゴ Pro W3" charset="0"/>
              </a:defRPr>
            </a:lvl7pPr>
            <a:lvl8pPr marL="3429000" indent="-228600" fontAlgn="base">
              <a:spcBef>
                <a:spcPct val="0"/>
              </a:spcBef>
              <a:spcAft>
                <a:spcPct val="0"/>
              </a:spcAft>
              <a:defRPr>
                <a:solidFill>
                  <a:schemeClr val="tx1"/>
                </a:solidFill>
                <a:latin typeface="Arial" charset="0"/>
                <a:ea typeface="ヒラギノ角ゴ Pro W3" charset="0"/>
              </a:defRPr>
            </a:lvl8pPr>
            <a:lvl9pPr marL="3886200" indent="-228600" fontAlgn="base">
              <a:spcBef>
                <a:spcPct val="0"/>
              </a:spcBef>
              <a:spcAft>
                <a:spcPct val="0"/>
              </a:spcAft>
              <a:defRPr>
                <a:solidFill>
                  <a:schemeClr val="tx1"/>
                </a:solidFill>
                <a:latin typeface="Arial" charset="0"/>
                <a:ea typeface="ヒラギノ角ゴ Pro W3" charset="0"/>
              </a:defRPr>
            </a:lvl9pPr>
          </a:lstStyle>
          <a:p>
            <a:pPr eaLnBrk="0" hangingPunct="0">
              <a:spcBef>
                <a:spcPct val="50000"/>
              </a:spcBef>
              <a:defRPr/>
            </a:pPr>
            <a:fld id="{CD81962F-67D4-FD44-86D5-55EBF96E0DB7}" type="slidenum">
              <a:rPr lang="en-US" sz="1000" smtClean="0">
                <a:solidFill>
                  <a:srgbClr val="00338D"/>
                </a:solidFill>
              </a:rPr>
              <a:pPr eaLnBrk="0" hangingPunct="0">
                <a:spcBef>
                  <a:spcPct val="50000"/>
                </a:spcBef>
                <a:defRPr/>
              </a:pPr>
              <a:t>10</a:t>
            </a:fld>
            <a:endParaRPr lang="en-US" sz="1000">
              <a:solidFill>
                <a:srgbClr val="00338D"/>
              </a:solidFill>
            </a:endParaRPr>
          </a:p>
        </p:txBody>
      </p:sp>
      <p:pic>
        <p:nvPicPr>
          <p:cNvPr id="11" name="Picture 10">
            <a:extLst>
              <a:ext uri="{FF2B5EF4-FFF2-40B4-BE49-F238E27FC236}">
                <a16:creationId xmlns:a16="http://schemas.microsoft.com/office/drawing/2014/main" id="{E71325D6-7824-F444-951E-D53971D53FB6}"/>
              </a:ext>
            </a:extLst>
          </p:cNvPr>
          <p:cNvPicPr>
            <a:picLocks noChangeAspect="1"/>
          </p:cNvPicPr>
          <p:nvPr/>
        </p:nvPicPr>
        <p:blipFill>
          <a:blip r:embed="rId3" cstate="hqprint">
            <a:extLst>
              <a:ext uri="{28A0092B-C50C-407E-A947-70E740481C1C}">
                <a14:useLocalDpi xmlns:a14="http://schemas.microsoft.com/office/drawing/2010/main" val="0"/>
              </a:ext>
            </a:extLst>
          </a:blip>
          <a:srcRect/>
          <a:stretch/>
        </p:blipFill>
        <p:spPr>
          <a:xfrm>
            <a:off x="10960101" y="202119"/>
            <a:ext cx="1047656" cy="1047656"/>
          </a:xfrm>
          <a:prstGeom prst="rect">
            <a:avLst/>
          </a:prstGeom>
        </p:spPr>
      </p:pic>
    </p:spTree>
    <p:extLst>
      <p:ext uri="{BB962C8B-B14F-4D97-AF65-F5344CB8AC3E}">
        <p14:creationId xmlns:p14="http://schemas.microsoft.com/office/powerpoint/2010/main" val="135889790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Background - Solid">
            <a:extLst>
              <a:ext uri="{FF2B5EF4-FFF2-40B4-BE49-F238E27FC236}">
                <a16:creationId xmlns:a16="http://schemas.microsoft.com/office/drawing/2014/main" id="{635F39A6-3ED7-FB4C-9115-D9429F346B30}"/>
              </a:ext>
            </a:extLst>
          </p:cNvPr>
          <p:cNvSpPr/>
          <p:nvPr/>
        </p:nvSpPr>
        <p:spPr>
          <a:xfrm>
            <a:off x="0" y="-8022"/>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4685" tIns="47343" rIns="94685" bIns="47343" rtlCol="0" anchor="ctr"/>
          <a:lstStyle/>
          <a:p>
            <a:pPr algn="ctr"/>
            <a:r>
              <a:rPr lang="ja-JP">
                <a:solidFill>
                  <a:schemeClr val="lt1">
                    <a:alpha val="44000"/>
                  </a:schemeClr>
                </a:solidFill>
              </a:rPr>
              <a:t> </a:t>
            </a:r>
          </a:p>
        </p:txBody>
      </p:sp>
      <p:sp>
        <p:nvSpPr>
          <p:cNvPr id="21" name="Freeform 20">
            <a:extLst>
              <a:ext uri="{FF2B5EF4-FFF2-40B4-BE49-F238E27FC236}">
                <a16:creationId xmlns:a16="http://schemas.microsoft.com/office/drawing/2014/main" id="{E163987D-B335-414A-8A1E-47C55CCAF91E}"/>
              </a:ext>
            </a:extLst>
          </p:cNvPr>
          <p:cNvSpPr/>
          <p:nvPr/>
        </p:nvSpPr>
        <p:spPr>
          <a:xfrm>
            <a:off x="3274927" y="-8022"/>
            <a:ext cx="5642146" cy="6866021"/>
          </a:xfrm>
          <a:custGeom>
            <a:avLst/>
            <a:gdLst>
              <a:gd name="connsiteX0" fmla="*/ 1588447 w 5642146"/>
              <a:gd name="connsiteY0" fmla="*/ 0 h 6866021"/>
              <a:gd name="connsiteX1" fmla="*/ 5642146 w 5642146"/>
              <a:gd name="connsiteY1" fmla="*/ 5377 h 6866021"/>
              <a:gd name="connsiteX2" fmla="*/ 4054943 w 5642146"/>
              <a:gd name="connsiteY2" fmla="*/ 6866021 h 6866021"/>
              <a:gd name="connsiteX3" fmla="*/ 0 w 5642146"/>
              <a:gd name="connsiteY3" fmla="*/ 6866021 h 6866021"/>
            </a:gdLst>
            <a:ahLst/>
            <a:cxnLst>
              <a:cxn ang="0">
                <a:pos x="connsiteX0" y="connsiteY0"/>
              </a:cxn>
              <a:cxn ang="0">
                <a:pos x="connsiteX1" y="connsiteY1"/>
              </a:cxn>
              <a:cxn ang="0">
                <a:pos x="connsiteX2" y="connsiteY2"/>
              </a:cxn>
              <a:cxn ang="0">
                <a:pos x="connsiteX3" y="connsiteY3"/>
              </a:cxn>
            </a:cxnLst>
            <a:rect l="l" t="t" r="r" b="b"/>
            <a:pathLst>
              <a:path w="5642146" h="6866021">
                <a:moveTo>
                  <a:pt x="1588447" y="0"/>
                </a:moveTo>
                <a:lnTo>
                  <a:pt x="5642146" y="5377"/>
                </a:lnTo>
                <a:lnTo>
                  <a:pt x="4054943" y="6866021"/>
                </a:lnTo>
                <a:lnTo>
                  <a:pt x="0" y="6866021"/>
                </a:lnTo>
                <a:close/>
              </a:path>
            </a:pathLst>
          </a:custGeom>
          <a:solidFill>
            <a:srgbClr val="00338D">
              <a:alpha val="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4685" tIns="47343" rIns="94685" bIns="47343" rtlCol="0" anchor="ctr">
            <a:noAutofit/>
          </a:bodyPr>
          <a:lstStyle/>
          <a:p>
            <a:pPr algn="ctr"/>
            <a:endParaRPr lang="en-US" dirty="0">
              <a:solidFill>
                <a:schemeClr val="lt1">
                  <a:alpha val="50000"/>
                </a:schemeClr>
              </a:solidFill>
            </a:endParaRPr>
          </a:p>
        </p:txBody>
      </p:sp>
      <p:sp>
        <p:nvSpPr>
          <p:cNvPr id="2" name="Rectangle 1"/>
          <p:cNvSpPr/>
          <p:nvPr/>
        </p:nvSpPr>
        <p:spPr>
          <a:xfrm>
            <a:off x="485271" y="5470024"/>
            <a:ext cx="3477127" cy="1066959"/>
          </a:xfrm>
          <a:prstGeom prst="rect">
            <a:avLst/>
          </a:prstGeom>
          <a:noFill/>
        </p:spPr>
        <p:txBody>
          <a:bodyPr wrap="square" numCol="1" spcCol="381000" anchor="t">
            <a:spAutoFit/>
          </a:bodyPr>
          <a:lstStyle/>
          <a:p>
            <a:pPr algn="ctr">
              <a:lnSpc>
                <a:spcPts val="3200"/>
              </a:lnSpc>
              <a:spcAft>
                <a:spcPts val="1200"/>
              </a:spcAft>
            </a:pPr>
            <a:r>
              <a:rPr lang="ja-JP" sz="3200" b="1" dirty="0">
                <a:solidFill>
                  <a:srgbClr val="00338D"/>
                </a:solidFill>
                <a:latin typeface="Arial" charset="0"/>
                <a:ea typeface="MS Mincho" charset="0"/>
                <a:cs typeface="Arial" charset="0"/>
              </a:rPr>
              <a:t>ライオンズ</a:t>
            </a:r>
            <a:endParaRPr lang="en-US" altLang="ja-JP" sz="3200" b="1" dirty="0">
              <a:solidFill>
                <a:srgbClr val="00338D"/>
              </a:solidFill>
              <a:latin typeface="Arial" charset="0"/>
              <a:ea typeface="MS Mincho" charset="0"/>
              <a:cs typeface="Arial" charset="0"/>
            </a:endParaRPr>
          </a:p>
          <a:p>
            <a:pPr algn="ctr">
              <a:lnSpc>
                <a:spcPts val="3200"/>
              </a:lnSpc>
              <a:spcAft>
                <a:spcPts val="1200"/>
              </a:spcAft>
            </a:pPr>
            <a:r>
              <a:rPr lang="ja-JP" sz="3200" b="1" dirty="0">
                <a:solidFill>
                  <a:srgbClr val="00338D"/>
                </a:solidFill>
                <a:latin typeface="Arial" charset="0"/>
                <a:ea typeface="MS Mincho" charset="0"/>
                <a:cs typeface="Arial" charset="0"/>
              </a:rPr>
              <a:t>月間ダイジェスト</a:t>
            </a:r>
          </a:p>
        </p:txBody>
      </p:sp>
      <p:sp>
        <p:nvSpPr>
          <p:cNvPr id="10" name="Page Number - Blue">
            <a:extLst>
              <a:ext uri="{FF2B5EF4-FFF2-40B4-BE49-F238E27FC236}">
                <a16:creationId xmlns:a16="http://schemas.microsoft.com/office/drawing/2014/main" id="{53B5B03E-747E-6841-9369-154FEA0CEA82}"/>
              </a:ext>
            </a:extLst>
          </p:cNvPr>
          <p:cNvSpPr txBox="1">
            <a:spLocks noChangeArrowheads="1"/>
          </p:cNvSpPr>
          <p:nvPr/>
        </p:nvSpPr>
        <p:spPr bwMode="auto">
          <a:xfrm>
            <a:off x="11537156" y="6400725"/>
            <a:ext cx="654844" cy="4572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nchor="t">
            <a:noAutofit/>
          </a:bodyPr>
          <a:lstStyle>
            <a:lvl1pPr>
              <a:defRPr>
                <a:solidFill>
                  <a:schemeClr val="tx1"/>
                </a:solidFill>
                <a:latin typeface="Arial" charset="0"/>
                <a:ea typeface="ヒラギノ角ゴ Pro W3" charset="0"/>
                <a:cs typeface="ヒラギノ角ゴ Pro W3" charset="0"/>
              </a:defRPr>
            </a:lvl1pPr>
            <a:lvl2pPr marL="742950" indent="-285750">
              <a:defRPr>
                <a:solidFill>
                  <a:schemeClr val="tx1"/>
                </a:solidFill>
                <a:latin typeface="Arial" charset="0"/>
                <a:ea typeface="ヒラギノ角ゴ Pro W3" charset="0"/>
              </a:defRPr>
            </a:lvl2pPr>
            <a:lvl3pPr marL="1143000" indent="-228600">
              <a:defRPr>
                <a:solidFill>
                  <a:schemeClr val="tx1"/>
                </a:solidFill>
                <a:latin typeface="Arial" charset="0"/>
                <a:ea typeface="ヒラギノ角ゴ Pro W3" charset="0"/>
              </a:defRPr>
            </a:lvl3pPr>
            <a:lvl4pPr marL="1600200" indent="-228600">
              <a:defRPr>
                <a:solidFill>
                  <a:schemeClr val="tx1"/>
                </a:solidFill>
                <a:latin typeface="Arial" charset="0"/>
                <a:ea typeface="ヒラギノ角ゴ Pro W3" charset="0"/>
              </a:defRPr>
            </a:lvl4pPr>
            <a:lvl5pPr marL="2057400" indent="-228600">
              <a:defRPr>
                <a:solidFill>
                  <a:schemeClr val="tx1"/>
                </a:solidFill>
                <a:latin typeface="Arial" charset="0"/>
                <a:ea typeface="ヒラギノ角ゴ Pro W3" charset="0"/>
              </a:defRPr>
            </a:lvl5pPr>
            <a:lvl6pPr marL="2514600" indent="-228600" fontAlgn="base">
              <a:spcBef>
                <a:spcPct val="0"/>
              </a:spcBef>
              <a:spcAft>
                <a:spcPct val="0"/>
              </a:spcAft>
              <a:defRPr>
                <a:solidFill>
                  <a:schemeClr val="tx1"/>
                </a:solidFill>
                <a:latin typeface="Arial" charset="0"/>
                <a:ea typeface="ヒラギノ角ゴ Pro W3" charset="0"/>
              </a:defRPr>
            </a:lvl6pPr>
            <a:lvl7pPr marL="2971800" indent="-228600" fontAlgn="base">
              <a:spcBef>
                <a:spcPct val="0"/>
              </a:spcBef>
              <a:spcAft>
                <a:spcPct val="0"/>
              </a:spcAft>
              <a:defRPr>
                <a:solidFill>
                  <a:schemeClr val="tx1"/>
                </a:solidFill>
                <a:latin typeface="Arial" charset="0"/>
                <a:ea typeface="ヒラギノ角ゴ Pro W3" charset="0"/>
              </a:defRPr>
            </a:lvl7pPr>
            <a:lvl8pPr marL="3429000" indent="-228600" fontAlgn="base">
              <a:spcBef>
                <a:spcPct val="0"/>
              </a:spcBef>
              <a:spcAft>
                <a:spcPct val="0"/>
              </a:spcAft>
              <a:defRPr>
                <a:solidFill>
                  <a:schemeClr val="tx1"/>
                </a:solidFill>
                <a:latin typeface="Arial" charset="0"/>
                <a:ea typeface="ヒラギノ角ゴ Pro W3" charset="0"/>
              </a:defRPr>
            </a:lvl8pPr>
            <a:lvl9pPr marL="3886200" indent="-228600" fontAlgn="base">
              <a:spcBef>
                <a:spcPct val="0"/>
              </a:spcBef>
              <a:spcAft>
                <a:spcPct val="0"/>
              </a:spcAft>
              <a:defRPr>
                <a:solidFill>
                  <a:schemeClr val="tx1"/>
                </a:solidFill>
                <a:latin typeface="Arial" charset="0"/>
                <a:ea typeface="ヒラギノ角ゴ Pro W3" charset="0"/>
              </a:defRPr>
            </a:lvl9pPr>
          </a:lstStyle>
          <a:p>
            <a:pPr eaLnBrk="0" hangingPunct="0">
              <a:spcBef>
                <a:spcPct val="50000"/>
              </a:spcBef>
              <a:defRPr/>
            </a:pPr>
            <a:fld id="{CD81962F-67D4-FD44-86D5-55EBF96E0DB7}" type="slidenum">
              <a:rPr lang="en-US" sz="1000" smtClean="0">
                <a:solidFill>
                  <a:srgbClr val="00338D"/>
                </a:solidFill>
              </a:rPr>
              <a:pPr eaLnBrk="0" hangingPunct="0">
                <a:spcBef>
                  <a:spcPct val="50000"/>
                </a:spcBef>
                <a:defRPr/>
              </a:pPr>
              <a:t>11</a:t>
            </a:fld>
            <a:endParaRPr lang="en-US" sz="1000">
              <a:solidFill>
                <a:srgbClr val="00338D"/>
              </a:solidFill>
            </a:endParaRPr>
          </a:p>
        </p:txBody>
      </p:sp>
      <p:sp>
        <p:nvSpPr>
          <p:cNvPr id="35" name="Rectangle 34">
            <a:extLst>
              <a:ext uri="{FF2B5EF4-FFF2-40B4-BE49-F238E27FC236}">
                <a16:creationId xmlns:a16="http://schemas.microsoft.com/office/drawing/2014/main" id="{F9F14A3E-E35D-614B-8464-A669E547DFC3}"/>
              </a:ext>
            </a:extLst>
          </p:cNvPr>
          <p:cNvSpPr/>
          <p:nvPr/>
        </p:nvSpPr>
        <p:spPr>
          <a:xfrm>
            <a:off x="0" y="765048"/>
            <a:ext cx="457200" cy="370296"/>
          </a:xfrm>
          <a:prstGeom prst="rect">
            <a:avLst/>
          </a:prstGeom>
          <a:solidFill>
            <a:srgbClr val="FBC608"/>
          </a:solidFill>
          <a:ln>
            <a:noFill/>
          </a:ln>
          <a:effectLst/>
        </p:spPr>
        <p:style>
          <a:lnRef idx="1">
            <a:schemeClr val="accent1"/>
          </a:lnRef>
          <a:fillRef idx="3">
            <a:schemeClr val="accent1"/>
          </a:fillRef>
          <a:effectRef idx="2">
            <a:schemeClr val="accent1"/>
          </a:effectRef>
          <a:fontRef idx="minor">
            <a:schemeClr val="lt1"/>
          </a:fontRef>
        </p:style>
        <p:txBody>
          <a:bodyPr lIns="94685" tIns="47343" rIns="94685" bIns="47343" rtlCol="0" anchor="ctr"/>
          <a:lstStyle/>
          <a:p>
            <a:pPr algn="ctr"/>
            <a:endParaRPr lang="en-US">
              <a:solidFill>
                <a:srgbClr val="EBB700"/>
              </a:solidFill>
              <a:latin typeface="Arial" charset="0"/>
              <a:ea typeface="Arial" charset="0"/>
              <a:cs typeface="Arial" charset="0"/>
            </a:endParaRPr>
          </a:p>
        </p:txBody>
      </p:sp>
      <p:sp>
        <p:nvSpPr>
          <p:cNvPr id="36" name="Text Placeholder 18">
            <a:extLst>
              <a:ext uri="{FF2B5EF4-FFF2-40B4-BE49-F238E27FC236}">
                <a16:creationId xmlns:a16="http://schemas.microsoft.com/office/drawing/2014/main" id="{906FAD10-5F3C-7846-B832-46BBE5AD8021}"/>
              </a:ext>
            </a:extLst>
          </p:cNvPr>
          <p:cNvSpPr txBox="1">
            <a:spLocks/>
          </p:cNvSpPr>
          <p:nvPr/>
        </p:nvSpPr>
        <p:spPr>
          <a:xfrm>
            <a:off x="685800" y="658850"/>
            <a:ext cx="7175732" cy="660859"/>
          </a:xfrm>
          <a:prstGeom prst="rect">
            <a:avLst/>
          </a:prstGeom>
        </p:spPr>
        <p:txBody>
          <a:bodyPr anchor="ctr"/>
          <a:lstStyle>
            <a:lvl1pPr marL="0" indent="0" algn="l" rtl="0" eaLnBrk="1" fontAlgn="base" hangingPunct="1">
              <a:spcBef>
                <a:spcPct val="20000"/>
              </a:spcBef>
              <a:spcAft>
                <a:spcPct val="0"/>
              </a:spcAft>
              <a:buFont typeface="Arial" pitchFamily="34" charset="0"/>
              <a:buNone/>
              <a:defRPr sz="3600" b="1">
                <a:solidFill>
                  <a:srgbClr val="0A5496"/>
                </a:solidFill>
                <a:latin typeface="Arial" panose="020B0604020202020204" pitchFamily="34" charset="0"/>
                <a:ea typeface="ヒラギノ角ゴ Pro W3" charset="0"/>
                <a:cs typeface="Arial" panose="020B0604020202020204" pitchFamily="34" charset="0"/>
              </a:defRPr>
            </a:lvl1pPr>
            <a:lvl2pPr marL="519099" indent="0" algn="ctr" rtl="0" eaLnBrk="1" fontAlgn="base" hangingPunct="1">
              <a:spcBef>
                <a:spcPct val="20000"/>
              </a:spcBef>
              <a:spcAft>
                <a:spcPct val="0"/>
              </a:spcAft>
              <a:buFont typeface="Segoe UI" panose="020B0502040204020203" pitchFamily="34" charset="0"/>
              <a:buNone/>
              <a:defRPr sz="4000">
                <a:solidFill>
                  <a:srgbClr val="F0C300"/>
                </a:solidFill>
                <a:latin typeface="Arial" panose="020B0604020202020204" pitchFamily="34" charset="0"/>
                <a:ea typeface="ヒラギノ角ゴ Pro W3" charset="0"/>
                <a:cs typeface="Arial" panose="020B0604020202020204" pitchFamily="34" charset="0"/>
              </a:defRPr>
            </a:lvl2pPr>
            <a:lvl3pPr marL="914377" indent="0" algn="ctr" rtl="0" eaLnBrk="1" fontAlgn="base" hangingPunct="1">
              <a:spcBef>
                <a:spcPct val="20000"/>
              </a:spcBef>
              <a:spcAft>
                <a:spcPct val="0"/>
              </a:spcAft>
              <a:buFont typeface="Arial" panose="020B0604020202020204" pitchFamily="34" charset="0"/>
              <a:buNone/>
              <a:defRPr sz="4000">
                <a:solidFill>
                  <a:srgbClr val="F0C300"/>
                </a:solidFill>
                <a:latin typeface="Arial" panose="020B0604020202020204" pitchFamily="34" charset="0"/>
                <a:ea typeface="ヒラギノ角ゴ Pro W3" charset="0"/>
                <a:cs typeface="Arial" panose="020B0604020202020204" pitchFamily="34" charset="0"/>
              </a:defRPr>
            </a:lvl3pPr>
            <a:lvl4pPr marL="1371565" indent="0" algn="ctr" rtl="0" eaLnBrk="1" fontAlgn="base" hangingPunct="1">
              <a:spcBef>
                <a:spcPct val="20000"/>
              </a:spcBef>
              <a:spcAft>
                <a:spcPct val="0"/>
              </a:spcAft>
              <a:buFont typeface="Arial" pitchFamily="34" charset="0"/>
              <a:buNone/>
              <a:defRPr sz="4000">
                <a:solidFill>
                  <a:srgbClr val="F0C300"/>
                </a:solidFill>
                <a:latin typeface="+mn-lt"/>
                <a:ea typeface="ヒラギノ角ゴ Pro W3" charset="0"/>
              </a:defRPr>
            </a:lvl4pPr>
            <a:lvl5pPr marL="1828755" indent="0" algn="ctr" rtl="0" eaLnBrk="1" fontAlgn="base" hangingPunct="1">
              <a:spcBef>
                <a:spcPct val="20000"/>
              </a:spcBef>
              <a:spcAft>
                <a:spcPct val="0"/>
              </a:spcAft>
              <a:buFont typeface="Arial" pitchFamily="34" charset="0"/>
              <a:buNone/>
              <a:defRPr sz="4000">
                <a:solidFill>
                  <a:srgbClr val="F0C300"/>
                </a:solidFill>
                <a:latin typeface="+mn-lt"/>
                <a:ea typeface="ヒラギノ角ゴ Pro W3" charset="0"/>
              </a:defRPr>
            </a:lvl5pPr>
            <a:lvl6pPr marL="2285943" algn="l" rtl="0" eaLnBrk="1" fontAlgn="base" hangingPunct="1">
              <a:spcBef>
                <a:spcPct val="20000"/>
              </a:spcBef>
              <a:spcAft>
                <a:spcPct val="0"/>
              </a:spcAft>
              <a:buChar char="»"/>
              <a:defRPr sz="2400">
                <a:solidFill>
                  <a:schemeClr val="tx1"/>
                </a:solidFill>
                <a:latin typeface="+mn-lt"/>
              </a:defRPr>
            </a:lvl6pPr>
            <a:lvl7pPr marL="2743131" algn="l" rtl="0" eaLnBrk="1" fontAlgn="base" hangingPunct="1">
              <a:spcBef>
                <a:spcPct val="20000"/>
              </a:spcBef>
              <a:spcAft>
                <a:spcPct val="0"/>
              </a:spcAft>
              <a:buChar char="»"/>
              <a:defRPr sz="2400">
                <a:solidFill>
                  <a:schemeClr val="tx1"/>
                </a:solidFill>
                <a:latin typeface="+mn-lt"/>
              </a:defRPr>
            </a:lvl7pPr>
            <a:lvl8pPr marL="3200320" algn="l" rtl="0" eaLnBrk="1" fontAlgn="base" hangingPunct="1">
              <a:spcBef>
                <a:spcPct val="20000"/>
              </a:spcBef>
              <a:spcAft>
                <a:spcPct val="0"/>
              </a:spcAft>
              <a:buChar char="»"/>
              <a:defRPr sz="2400">
                <a:solidFill>
                  <a:schemeClr val="tx1"/>
                </a:solidFill>
                <a:latin typeface="+mn-lt"/>
              </a:defRPr>
            </a:lvl8pPr>
            <a:lvl9pPr marL="3657509" algn="l" rtl="0" eaLnBrk="1" fontAlgn="base" hangingPunct="1">
              <a:spcBef>
                <a:spcPct val="20000"/>
              </a:spcBef>
              <a:spcAft>
                <a:spcPct val="0"/>
              </a:spcAft>
              <a:buChar char="»"/>
              <a:defRPr sz="2400">
                <a:solidFill>
                  <a:schemeClr val="tx1"/>
                </a:solidFill>
                <a:latin typeface="+mn-lt"/>
              </a:defRPr>
            </a:lvl9pPr>
          </a:lstStyle>
          <a:p>
            <a:r>
              <a:rPr lang="ja-JP" dirty="0">
                <a:solidFill>
                  <a:srgbClr val="00338D"/>
                </a:solidFill>
              </a:rPr>
              <a:t>GATの</a:t>
            </a:r>
            <a:r>
              <a:rPr lang="ja-JP" dirty="0">
                <a:solidFill>
                  <a:srgbClr val="00338D"/>
                </a:solidFill>
                <a:latin typeface="+mn-ea"/>
                <a:ea typeface="+mn-ea"/>
              </a:rPr>
              <a:t>コミュニケーション</a:t>
            </a:r>
          </a:p>
        </p:txBody>
      </p:sp>
      <p:sp>
        <p:nvSpPr>
          <p:cNvPr id="40" name="Rectangle 39">
            <a:extLst>
              <a:ext uri="{FF2B5EF4-FFF2-40B4-BE49-F238E27FC236}">
                <a16:creationId xmlns:a16="http://schemas.microsoft.com/office/drawing/2014/main" id="{84289C3D-A190-6A45-9219-40FAD55A27F5}"/>
              </a:ext>
            </a:extLst>
          </p:cNvPr>
          <p:cNvSpPr/>
          <p:nvPr/>
        </p:nvSpPr>
        <p:spPr>
          <a:xfrm>
            <a:off x="4316755" y="5473370"/>
            <a:ext cx="3145536" cy="1477328"/>
          </a:xfrm>
          <a:prstGeom prst="rect">
            <a:avLst/>
          </a:prstGeom>
          <a:noFill/>
        </p:spPr>
        <p:txBody>
          <a:bodyPr wrap="square" numCol="1" spcCol="381000" anchor="t">
            <a:spAutoFit/>
          </a:bodyPr>
          <a:lstStyle/>
          <a:p>
            <a:pPr algn="ctr">
              <a:lnSpc>
                <a:spcPts val="3200"/>
              </a:lnSpc>
              <a:spcAft>
                <a:spcPts val="1200"/>
              </a:spcAft>
            </a:pPr>
            <a:r>
              <a:rPr lang="ja-JP" sz="3200" b="1" dirty="0">
                <a:solidFill>
                  <a:srgbClr val="00338D"/>
                </a:solidFill>
                <a:latin typeface="Arial" charset="0"/>
                <a:ea typeface="MS Mincho" charset="0"/>
                <a:cs typeface="Arial" charset="0"/>
              </a:rPr>
              <a:t>フェイスブックGATグループ</a:t>
            </a:r>
          </a:p>
          <a:p>
            <a:pPr algn="ctr">
              <a:lnSpc>
                <a:spcPts val="3200"/>
              </a:lnSpc>
              <a:spcAft>
                <a:spcPts val="1200"/>
              </a:spcAft>
            </a:pPr>
            <a:r>
              <a:rPr lang="ja-JP" sz="3200" b="1" dirty="0">
                <a:solidFill>
                  <a:srgbClr val="00338D"/>
                </a:solidFill>
                <a:latin typeface="Arial" charset="0"/>
                <a:ea typeface="MS Mincho" charset="0"/>
                <a:cs typeface="Arial" charset="0"/>
              </a:rPr>
              <a:t> </a:t>
            </a:r>
          </a:p>
        </p:txBody>
      </p:sp>
      <p:sp>
        <p:nvSpPr>
          <p:cNvPr id="41" name="Rectangle 40">
            <a:extLst>
              <a:ext uri="{FF2B5EF4-FFF2-40B4-BE49-F238E27FC236}">
                <a16:creationId xmlns:a16="http://schemas.microsoft.com/office/drawing/2014/main" id="{9E52E426-9202-494F-8A5F-075D8BBF744D}"/>
              </a:ext>
            </a:extLst>
          </p:cNvPr>
          <p:cNvSpPr/>
          <p:nvPr/>
        </p:nvSpPr>
        <p:spPr>
          <a:xfrm>
            <a:off x="8276055" y="5473370"/>
            <a:ext cx="3145536" cy="1631216"/>
          </a:xfrm>
          <a:prstGeom prst="rect">
            <a:avLst/>
          </a:prstGeom>
          <a:noFill/>
        </p:spPr>
        <p:txBody>
          <a:bodyPr wrap="square" numCol="1" spcCol="381000" anchor="t">
            <a:spAutoFit/>
          </a:bodyPr>
          <a:lstStyle/>
          <a:p>
            <a:pPr algn="ctr">
              <a:lnSpc>
                <a:spcPts val="3200"/>
              </a:lnSpc>
              <a:spcAft>
                <a:spcPts val="1200"/>
              </a:spcAft>
            </a:pPr>
            <a:r>
              <a:rPr lang="ja-JP" sz="3200" b="1" dirty="0">
                <a:solidFill>
                  <a:srgbClr val="00338D"/>
                </a:solidFill>
                <a:latin typeface="Arial" charset="0"/>
                <a:ea typeface="MS Mincho" charset="0"/>
                <a:cs typeface="Arial" charset="0"/>
              </a:rPr>
              <a:t>GAT地域担当</a:t>
            </a:r>
            <a:endParaRPr lang="en-US" altLang="ja-JP" sz="3200" b="1" dirty="0">
              <a:solidFill>
                <a:srgbClr val="00338D"/>
              </a:solidFill>
              <a:latin typeface="Arial" charset="0"/>
              <a:ea typeface="MS Mincho" charset="0"/>
              <a:cs typeface="Arial" charset="0"/>
            </a:endParaRPr>
          </a:p>
          <a:p>
            <a:pPr algn="ctr">
              <a:lnSpc>
                <a:spcPts val="3200"/>
              </a:lnSpc>
              <a:spcAft>
                <a:spcPts val="1200"/>
              </a:spcAft>
            </a:pPr>
            <a:r>
              <a:rPr lang="ja-JP" sz="3200" b="1" dirty="0">
                <a:solidFill>
                  <a:srgbClr val="00338D"/>
                </a:solidFill>
                <a:latin typeface="Arial" charset="0"/>
                <a:ea typeface="MS Mincho" charset="0"/>
                <a:cs typeface="Arial" charset="0"/>
              </a:rPr>
              <a:t>スペシャリスト</a:t>
            </a:r>
          </a:p>
          <a:p>
            <a:pPr algn="ctr">
              <a:lnSpc>
                <a:spcPts val="3200"/>
              </a:lnSpc>
              <a:spcAft>
                <a:spcPts val="1200"/>
              </a:spcAft>
            </a:pPr>
            <a:r>
              <a:rPr lang="ja-JP" sz="3200" b="1" dirty="0">
                <a:solidFill>
                  <a:srgbClr val="00338D"/>
                </a:solidFill>
                <a:latin typeface="Arial" charset="0"/>
                <a:ea typeface="MS Mincho" charset="0"/>
                <a:cs typeface="Arial" charset="0"/>
              </a:rPr>
              <a:t> </a:t>
            </a:r>
          </a:p>
        </p:txBody>
      </p:sp>
      <p:pic>
        <p:nvPicPr>
          <p:cNvPr id="3" name="図 2">
            <a:extLst>
              <a:ext uri="{FF2B5EF4-FFF2-40B4-BE49-F238E27FC236}">
                <a16:creationId xmlns:a16="http://schemas.microsoft.com/office/drawing/2014/main" id="{85F0EACA-78C7-4538-A4BF-FD41209B86C6}"/>
              </a:ext>
            </a:extLst>
          </p:cNvPr>
          <p:cNvPicPr>
            <a:picLocks noChangeAspect="1"/>
          </p:cNvPicPr>
          <p:nvPr/>
        </p:nvPicPr>
        <p:blipFill>
          <a:blip r:embed="rId3"/>
          <a:stretch>
            <a:fillRect/>
          </a:stretch>
        </p:blipFill>
        <p:spPr>
          <a:xfrm>
            <a:off x="573762" y="1642053"/>
            <a:ext cx="3027419" cy="3581629"/>
          </a:xfrm>
          <a:prstGeom prst="rect">
            <a:avLst/>
          </a:prstGeom>
          <a:ln>
            <a:solidFill>
              <a:schemeClr val="tx1"/>
            </a:solidFill>
          </a:ln>
          <a:effectLst>
            <a:outerShdw blurRad="50800" dist="38100" dir="8100000" algn="tr" rotWithShape="0">
              <a:prstClr val="black">
                <a:alpha val="40000"/>
              </a:prstClr>
            </a:outerShdw>
          </a:effectLst>
        </p:spPr>
      </p:pic>
      <p:pic>
        <p:nvPicPr>
          <p:cNvPr id="5" name="図 4">
            <a:extLst>
              <a:ext uri="{FF2B5EF4-FFF2-40B4-BE49-F238E27FC236}">
                <a16:creationId xmlns:a16="http://schemas.microsoft.com/office/drawing/2014/main" id="{FDD8DBD1-154E-4F59-8406-28BA0819BF3D}"/>
              </a:ext>
            </a:extLst>
          </p:cNvPr>
          <p:cNvPicPr>
            <a:picLocks noChangeAspect="1"/>
          </p:cNvPicPr>
          <p:nvPr/>
        </p:nvPicPr>
        <p:blipFill>
          <a:blip r:embed="rId4"/>
          <a:stretch>
            <a:fillRect/>
          </a:stretch>
        </p:blipFill>
        <p:spPr>
          <a:xfrm>
            <a:off x="7789993" y="2045110"/>
            <a:ext cx="4337846" cy="2567942"/>
          </a:xfrm>
          <a:prstGeom prst="rect">
            <a:avLst/>
          </a:prstGeom>
          <a:ln>
            <a:solidFill>
              <a:schemeClr val="tx1"/>
            </a:solidFill>
          </a:ln>
          <a:effectLst>
            <a:outerShdw blurRad="50800" dist="38100" dir="8100000" algn="tr" rotWithShape="0">
              <a:prstClr val="black">
                <a:alpha val="40000"/>
              </a:prstClr>
            </a:outerShdw>
          </a:effectLst>
        </p:spPr>
      </p:pic>
      <p:pic>
        <p:nvPicPr>
          <p:cNvPr id="9" name="図 8">
            <a:extLst>
              <a:ext uri="{FF2B5EF4-FFF2-40B4-BE49-F238E27FC236}">
                <a16:creationId xmlns:a16="http://schemas.microsoft.com/office/drawing/2014/main" id="{2BC0C7E1-4D73-4C83-9E50-4D918D009AE9}"/>
              </a:ext>
            </a:extLst>
          </p:cNvPr>
          <p:cNvPicPr>
            <a:picLocks noChangeAspect="1"/>
          </p:cNvPicPr>
          <p:nvPr/>
        </p:nvPicPr>
        <p:blipFill>
          <a:blip r:embed="rId5"/>
          <a:stretch>
            <a:fillRect/>
          </a:stretch>
        </p:blipFill>
        <p:spPr>
          <a:xfrm>
            <a:off x="3988332" y="2045109"/>
            <a:ext cx="3502778" cy="2455867"/>
          </a:xfrm>
          <a:prstGeom prst="rect">
            <a:avLst/>
          </a:prstGeom>
          <a:ln>
            <a:solidFill>
              <a:schemeClr val="tx1"/>
            </a:solidFill>
          </a:ln>
          <a:effectLst>
            <a:outerShdw blurRad="50800" dist="38100" dir="8100000" algn="tr" rotWithShape="0">
              <a:prstClr val="black">
                <a:alpha val="40000"/>
              </a:prstClr>
            </a:outerShdw>
          </a:effectLst>
        </p:spPr>
      </p:pic>
    </p:spTree>
    <p:extLst>
      <p:ext uri="{BB962C8B-B14F-4D97-AF65-F5344CB8AC3E}">
        <p14:creationId xmlns:p14="http://schemas.microsoft.com/office/powerpoint/2010/main" val="283893407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Background - Solid">
            <a:extLst>
              <a:ext uri="{FF2B5EF4-FFF2-40B4-BE49-F238E27FC236}">
                <a16:creationId xmlns:a16="http://schemas.microsoft.com/office/drawing/2014/main" id="{635F39A6-3ED7-FB4C-9115-D9429F346B30}"/>
              </a:ext>
            </a:extLst>
          </p:cNvPr>
          <p:cNvSpPr/>
          <p:nvPr/>
        </p:nvSpPr>
        <p:spPr>
          <a:xfrm>
            <a:off x="0" y="0"/>
            <a:ext cx="12192000" cy="6858000"/>
          </a:xfrm>
          <a:prstGeom prst="rect">
            <a:avLst/>
          </a:prstGeom>
          <a:solidFill>
            <a:srgbClr val="0D2240"/>
          </a:solidFill>
          <a:ln>
            <a:noFill/>
          </a:ln>
        </p:spPr>
        <p:style>
          <a:lnRef idx="2">
            <a:schemeClr val="accent1">
              <a:shade val="50000"/>
            </a:schemeClr>
          </a:lnRef>
          <a:fillRef idx="1">
            <a:schemeClr val="accent1"/>
          </a:fillRef>
          <a:effectRef idx="0">
            <a:schemeClr val="accent1"/>
          </a:effectRef>
          <a:fontRef idx="minor">
            <a:schemeClr val="lt1"/>
          </a:fontRef>
        </p:style>
        <p:txBody>
          <a:bodyPr lIns="94685" tIns="47343" rIns="94685" bIns="47343" rtlCol="0" anchor="ctr"/>
          <a:lstStyle/>
          <a:p>
            <a:pPr algn="ctr"/>
            <a:r>
              <a:rPr lang="ja-JP">
                <a:solidFill>
                  <a:schemeClr val="lt1">
                    <a:alpha val="44000"/>
                  </a:schemeClr>
                </a:solidFill>
              </a:rPr>
              <a:t> </a:t>
            </a:r>
          </a:p>
        </p:txBody>
      </p:sp>
      <p:sp>
        <p:nvSpPr>
          <p:cNvPr id="21" name="Freeform 20">
            <a:extLst>
              <a:ext uri="{FF2B5EF4-FFF2-40B4-BE49-F238E27FC236}">
                <a16:creationId xmlns:a16="http://schemas.microsoft.com/office/drawing/2014/main" id="{E163987D-B335-414A-8A1E-47C55CCAF91E}"/>
              </a:ext>
            </a:extLst>
          </p:cNvPr>
          <p:cNvSpPr/>
          <p:nvPr/>
        </p:nvSpPr>
        <p:spPr>
          <a:xfrm>
            <a:off x="3274927" y="-8022"/>
            <a:ext cx="5642146" cy="6866021"/>
          </a:xfrm>
          <a:custGeom>
            <a:avLst/>
            <a:gdLst>
              <a:gd name="connsiteX0" fmla="*/ 1588447 w 5642146"/>
              <a:gd name="connsiteY0" fmla="*/ 0 h 6866021"/>
              <a:gd name="connsiteX1" fmla="*/ 5642146 w 5642146"/>
              <a:gd name="connsiteY1" fmla="*/ 5377 h 6866021"/>
              <a:gd name="connsiteX2" fmla="*/ 4054943 w 5642146"/>
              <a:gd name="connsiteY2" fmla="*/ 6866021 h 6866021"/>
              <a:gd name="connsiteX3" fmla="*/ 0 w 5642146"/>
              <a:gd name="connsiteY3" fmla="*/ 6866021 h 6866021"/>
            </a:gdLst>
            <a:ahLst/>
            <a:cxnLst>
              <a:cxn ang="0">
                <a:pos x="connsiteX0" y="connsiteY0"/>
              </a:cxn>
              <a:cxn ang="0">
                <a:pos x="connsiteX1" y="connsiteY1"/>
              </a:cxn>
              <a:cxn ang="0">
                <a:pos x="connsiteX2" y="connsiteY2"/>
              </a:cxn>
              <a:cxn ang="0">
                <a:pos x="connsiteX3" y="connsiteY3"/>
              </a:cxn>
            </a:cxnLst>
            <a:rect l="l" t="t" r="r" b="b"/>
            <a:pathLst>
              <a:path w="5642146" h="6866021">
                <a:moveTo>
                  <a:pt x="1588447" y="0"/>
                </a:moveTo>
                <a:lnTo>
                  <a:pt x="5642146" y="5377"/>
                </a:lnTo>
                <a:lnTo>
                  <a:pt x="4054943" y="6866021"/>
                </a:lnTo>
                <a:lnTo>
                  <a:pt x="0" y="6866021"/>
                </a:lnTo>
                <a:close/>
              </a:path>
            </a:pathLst>
          </a:custGeom>
          <a:solidFill>
            <a:schemeClr val="bg1">
              <a:alpha val="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4685" tIns="47343" rIns="94685" bIns="47343" rtlCol="0" anchor="ctr">
            <a:noAutofit/>
          </a:bodyPr>
          <a:lstStyle/>
          <a:p>
            <a:pPr algn="ctr"/>
            <a:endParaRPr lang="en-US" dirty="0">
              <a:solidFill>
                <a:schemeClr val="lt1">
                  <a:alpha val="44000"/>
                </a:schemeClr>
              </a:solidFill>
            </a:endParaRPr>
          </a:p>
        </p:txBody>
      </p:sp>
      <p:sp>
        <p:nvSpPr>
          <p:cNvPr id="10" name="Page Number - Blue">
            <a:extLst>
              <a:ext uri="{FF2B5EF4-FFF2-40B4-BE49-F238E27FC236}">
                <a16:creationId xmlns:a16="http://schemas.microsoft.com/office/drawing/2014/main" id="{53B5B03E-747E-6841-9369-154FEA0CEA82}"/>
              </a:ext>
            </a:extLst>
          </p:cNvPr>
          <p:cNvSpPr txBox="1">
            <a:spLocks noChangeArrowheads="1"/>
          </p:cNvSpPr>
          <p:nvPr/>
        </p:nvSpPr>
        <p:spPr bwMode="auto">
          <a:xfrm>
            <a:off x="11537156" y="6400725"/>
            <a:ext cx="654844" cy="4572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nchor="t">
            <a:noAutofit/>
          </a:bodyPr>
          <a:lstStyle>
            <a:lvl1pPr>
              <a:defRPr>
                <a:solidFill>
                  <a:schemeClr val="tx1"/>
                </a:solidFill>
                <a:latin typeface="Arial" charset="0"/>
                <a:ea typeface="ヒラギノ角ゴ Pro W3" charset="0"/>
                <a:cs typeface="ヒラギノ角ゴ Pro W3" charset="0"/>
              </a:defRPr>
            </a:lvl1pPr>
            <a:lvl2pPr marL="742950" indent="-285750">
              <a:defRPr>
                <a:solidFill>
                  <a:schemeClr val="tx1"/>
                </a:solidFill>
                <a:latin typeface="Arial" charset="0"/>
                <a:ea typeface="ヒラギノ角ゴ Pro W3" charset="0"/>
              </a:defRPr>
            </a:lvl2pPr>
            <a:lvl3pPr marL="1143000" indent="-228600">
              <a:defRPr>
                <a:solidFill>
                  <a:schemeClr val="tx1"/>
                </a:solidFill>
                <a:latin typeface="Arial" charset="0"/>
                <a:ea typeface="ヒラギノ角ゴ Pro W3" charset="0"/>
              </a:defRPr>
            </a:lvl3pPr>
            <a:lvl4pPr marL="1600200" indent="-228600">
              <a:defRPr>
                <a:solidFill>
                  <a:schemeClr val="tx1"/>
                </a:solidFill>
                <a:latin typeface="Arial" charset="0"/>
                <a:ea typeface="ヒラギノ角ゴ Pro W3" charset="0"/>
              </a:defRPr>
            </a:lvl4pPr>
            <a:lvl5pPr marL="2057400" indent="-228600">
              <a:defRPr>
                <a:solidFill>
                  <a:schemeClr val="tx1"/>
                </a:solidFill>
                <a:latin typeface="Arial" charset="0"/>
                <a:ea typeface="ヒラギノ角ゴ Pro W3" charset="0"/>
              </a:defRPr>
            </a:lvl5pPr>
            <a:lvl6pPr marL="2514600" indent="-228600" fontAlgn="base">
              <a:spcBef>
                <a:spcPct val="0"/>
              </a:spcBef>
              <a:spcAft>
                <a:spcPct val="0"/>
              </a:spcAft>
              <a:defRPr>
                <a:solidFill>
                  <a:schemeClr val="tx1"/>
                </a:solidFill>
                <a:latin typeface="Arial" charset="0"/>
                <a:ea typeface="ヒラギノ角ゴ Pro W3" charset="0"/>
              </a:defRPr>
            </a:lvl6pPr>
            <a:lvl7pPr marL="2971800" indent="-228600" fontAlgn="base">
              <a:spcBef>
                <a:spcPct val="0"/>
              </a:spcBef>
              <a:spcAft>
                <a:spcPct val="0"/>
              </a:spcAft>
              <a:defRPr>
                <a:solidFill>
                  <a:schemeClr val="tx1"/>
                </a:solidFill>
                <a:latin typeface="Arial" charset="0"/>
                <a:ea typeface="ヒラギノ角ゴ Pro W3" charset="0"/>
              </a:defRPr>
            </a:lvl7pPr>
            <a:lvl8pPr marL="3429000" indent="-228600" fontAlgn="base">
              <a:spcBef>
                <a:spcPct val="0"/>
              </a:spcBef>
              <a:spcAft>
                <a:spcPct val="0"/>
              </a:spcAft>
              <a:defRPr>
                <a:solidFill>
                  <a:schemeClr val="tx1"/>
                </a:solidFill>
                <a:latin typeface="Arial" charset="0"/>
                <a:ea typeface="ヒラギノ角ゴ Pro W3" charset="0"/>
              </a:defRPr>
            </a:lvl8pPr>
            <a:lvl9pPr marL="3886200" indent="-228600" fontAlgn="base">
              <a:spcBef>
                <a:spcPct val="0"/>
              </a:spcBef>
              <a:spcAft>
                <a:spcPct val="0"/>
              </a:spcAft>
              <a:defRPr>
                <a:solidFill>
                  <a:schemeClr val="tx1"/>
                </a:solidFill>
                <a:latin typeface="Arial" charset="0"/>
                <a:ea typeface="ヒラギノ角ゴ Pro W3" charset="0"/>
              </a:defRPr>
            </a:lvl9pPr>
          </a:lstStyle>
          <a:p>
            <a:pPr eaLnBrk="0" hangingPunct="0">
              <a:spcBef>
                <a:spcPct val="50000"/>
              </a:spcBef>
              <a:defRPr/>
            </a:pPr>
            <a:fld id="{CD81962F-67D4-FD44-86D5-55EBF96E0DB7}" type="slidenum">
              <a:rPr lang="en-US" sz="1000" smtClean="0">
                <a:solidFill>
                  <a:schemeClr val="bg1"/>
                </a:solidFill>
              </a:rPr>
              <a:pPr eaLnBrk="0" hangingPunct="0">
                <a:spcBef>
                  <a:spcPct val="50000"/>
                </a:spcBef>
                <a:defRPr/>
              </a:pPr>
              <a:t>12</a:t>
            </a:fld>
            <a:endParaRPr lang="en-US" sz="1000">
              <a:solidFill>
                <a:schemeClr val="bg1"/>
              </a:solidFill>
            </a:endParaRPr>
          </a:p>
        </p:txBody>
      </p:sp>
      <p:sp>
        <p:nvSpPr>
          <p:cNvPr id="35" name="Rectangle 34">
            <a:extLst>
              <a:ext uri="{FF2B5EF4-FFF2-40B4-BE49-F238E27FC236}">
                <a16:creationId xmlns:a16="http://schemas.microsoft.com/office/drawing/2014/main" id="{F9F14A3E-E35D-614B-8464-A669E547DFC3}"/>
              </a:ext>
            </a:extLst>
          </p:cNvPr>
          <p:cNvSpPr/>
          <p:nvPr/>
        </p:nvSpPr>
        <p:spPr>
          <a:xfrm>
            <a:off x="0" y="765048"/>
            <a:ext cx="457200" cy="370296"/>
          </a:xfrm>
          <a:prstGeom prst="rect">
            <a:avLst/>
          </a:prstGeom>
          <a:solidFill>
            <a:srgbClr val="FBC608"/>
          </a:solidFill>
          <a:ln>
            <a:noFill/>
          </a:ln>
          <a:effectLst/>
        </p:spPr>
        <p:style>
          <a:lnRef idx="1">
            <a:schemeClr val="accent1"/>
          </a:lnRef>
          <a:fillRef idx="3">
            <a:schemeClr val="accent1"/>
          </a:fillRef>
          <a:effectRef idx="2">
            <a:schemeClr val="accent1"/>
          </a:effectRef>
          <a:fontRef idx="minor">
            <a:schemeClr val="lt1"/>
          </a:fontRef>
        </p:style>
        <p:txBody>
          <a:bodyPr lIns="94685" tIns="47343" rIns="94685" bIns="47343" rtlCol="0" anchor="ctr"/>
          <a:lstStyle/>
          <a:p>
            <a:pPr algn="ctr"/>
            <a:endParaRPr lang="en-US">
              <a:solidFill>
                <a:srgbClr val="EBB700"/>
              </a:solidFill>
              <a:latin typeface="Arial" charset="0"/>
              <a:ea typeface="Arial" charset="0"/>
              <a:cs typeface="Arial" charset="0"/>
            </a:endParaRPr>
          </a:p>
        </p:txBody>
      </p:sp>
      <p:sp>
        <p:nvSpPr>
          <p:cNvPr id="36" name="Text Placeholder 18">
            <a:extLst>
              <a:ext uri="{FF2B5EF4-FFF2-40B4-BE49-F238E27FC236}">
                <a16:creationId xmlns:a16="http://schemas.microsoft.com/office/drawing/2014/main" id="{906FAD10-5F3C-7846-B832-46BBE5AD8021}"/>
              </a:ext>
            </a:extLst>
          </p:cNvPr>
          <p:cNvSpPr txBox="1">
            <a:spLocks/>
          </p:cNvSpPr>
          <p:nvPr/>
        </p:nvSpPr>
        <p:spPr>
          <a:xfrm>
            <a:off x="685800" y="599858"/>
            <a:ext cx="5190067" cy="813259"/>
          </a:xfrm>
          <a:prstGeom prst="rect">
            <a:avLst/>
          </a:prstGeom>
        </p:spPr>
        <p:txBody>
          <a:bodyPr anchor="ctr"/>
          <a:lstStyle>
            <a:lvl1pPr marL="0" indent="0" algn="l" rtl="0" eaLnBrk="1" fontAlgn="base" hangingPunct="1">
              <a:spcBef>
                <a:spcPct val="20000"/>
              </a:spcBef>
              <a:spcAft>
                <a:spcPct val="0"/>
              </a:spcAft>
              <a:buFont typeface="Arial" pitchFamily="34" charset="0"/>
              <a:buNone/>
              <a:defRPr sz="3600" b="1">
                <a:solidFill>
                  <a:srgbClr val="0A5496"/>
                </a:solidFill>
                <a:latin typeface="Arial" panose="020B0604020202020204" pitchFamily="34" charset="0"/>
                <a:ea typeface="ヒラギノ角ゴ Pro W3" charset="0"/>
                <a:cs typeface="Arial" panose="020B0604020202020204" pitchFamily="34" charset="0"/>
              </a:defRPr>
            </a:lvl1pPr>
            <a:lvl2pPr marL="519099" indent="0" algn="ctr" rtl="0" eaLnBrk="1" fontAlgn="base" hangingPunct="1">
              <a:spcBef>
                <a:spcPct val="20000"/>
              </a:spcBef>
              <a:spcAft>
                <a:spcPct val="0"/>
              </a:spcAft>
              <a:buFont typeface="Segoe UI" panose="020B0502040204020203" pitchFamily="34" charset="0"/>
              <a:buNone/>
              <a:defRPr sz="4000">
                <a:solidFill>
                  <a:srgbClr val="F0C300"/>
                </a:solidFill>
                <a:latin typeface="Arial" panose="020B0604020202020204" pitchFamily="34" charset="0"/>
                <a:ea typeface="ヒラギノ角ゴ Pro W3" charset="0"/>
                <a:cs typeface="Arial" panose="020B0604020202020204" pitchFamily="34" charset="0"/>
              </a:defRPr>
            </a:lvl2pPr>
            <a:lvl3pPr marL="914377" indent="0" algn="ctr" rtl="0" eaLnBrk="1" fontAlgn="base" hangingPunct="1">
              <a:spcBef>
                <a:spcPct val="20000"/>
              </a:spcBef>
              <a:spcAft>
                <a:spcPct val="0"/>
              </a:spcAft>
              <a:buFont typeface="Arial" panose="020B0604020202020204" pitchFamily="34" charset="0"/>
              <a:buNone/>
              <a:defRPr sz="4000">
                <a:solidFill>
                  <a:srgbClr val="F0C300"/>
                </a:solidFill>
                <a:latin typeface="Arial" panose="020B0604020202020204" pitchFamily="34" charset="0"/>
                <a:ea typeface="ヒラギノ角ゴ Pro W3" charset="0"/>
                <a:cs typeface="Arial" panose="020B0604020202020204" pitchFamily="34" charset="0"/>
              </a:defRPr>
            </a:lvl3pPr>
            <a:lvl4pPr marL="1371565" indent="0" algn="ctr" rtl="0" eaLnBrk="1" fontAlgn="base" hangingPunct="1">
              <a:spcBef>
                <a:spcPct val="20000"/>
              </a:spcBef>
              <a:spcAft>
                <a:spcPct val="0"/>
              </a:spcAft>
              <a:buFont typeface="Arial" pitchFamily="34" charset="0"/>
              <a:buNone/>
              <a:defRPr sz="4000">
                <a:solidFill>
                  <a:srgbClr val="F0C300"/>
                </a:solidFill>
                <a:latin typeface="+mn-lt"/>
                <a:ea typeface="ヒラギノ角ゴ Pro W3" charset="0"/>
              </a:defRPr>
            </a:lvl4pPr>
            <a:lvl5pPr marL="1828755" indent="0" algn="ctr" rtl="0" eaLnBrk="1" fontAlgn="base" hangingPunct="1">
              <a:spcBef>
                <a:spcPct val="20000"/>
              </a:spcBef>
              <a:spcAft>
                <a:spcPct val="0"/>
              </a:spcAft>
              <a:buFont typeface="Arial" pitchFamily="34" charset="0"/>
              <a:buNone/>
              <a:defRPr sz="4000">
                <a:solidFill>
                  <a:srgbClr val="F0C300"/>
                </a:solidFill>
                <a:latin typeface="+mn-lt"/>
                <a:ea typeface="ヒラギノ角ゴ Pro W3" charset="0"/>
              </a:defRPr>
            </a:lvl5pPr>
            <a:lvl6pPr marL="2285943" algn="l" rtl="0" eaLnBrk="1" fontAlgn="base" hangingPunct="1">
              <a:spcBef>
                <a:spcPct val="20000"/>
              </a:spcBef>
              <a:spcAft>
                <a:spcPct val="0"/>
              </a:spcAft>
              <a:buChar char="»"/>
              <a:defRPr sz="2400">
                <a:solidFill>
                  <a:schemeClr val="tx1"/>
                </a:solidFill>
                <a:latin typeface="+mn-lt"/>
              </a:defRPr>
            </a:lvl6pPr>
            <a:lvl7pPr marL="2743131" algn="l" rtl="0" eaLnBrk="1" fontAlgn="base" hangingPunct="1">
              <a:spcBef>
                <a:spcPct val="20000"/>
              </a:spcBef>
              <a:spcAft>
                <a:spcPct val="0"/>
              </a:spcAft>
              <a:buChar char="»"/>
              <a:defRPr sz="2400">
                <a:solidFill>
                  <a:schemeClr val="tx1"/>
                </a:solidFill>
                <a:latin typeface="+mn-lt"/>
              </a:defRPr>
            </a:lvl7pPr>
            <a:lvl8pPr marL="3200320" algn="l" rtl="0" eaLnBrk="1" fontAlgn="base" hangingPunct="1">
              <a:spcBef>
                <a:spcPct val="20000"/>
              </a:spcBef>
              <a:spcAft>
                <a:spcPct val="0"/>
              </a:spcAft>
              <a:buChar char="»"/>
              <a:defRPr sz="2400">
                <a:solidFill>
                  <a:schemeClr val="tx1"/>
                </a:solidFill>
                <a:latin typeface="+mn-lt"/>
              </a:defRPr>
            </a:lvl8pPr>
            <a:lvl9pPr marL="3657509" algn="l" rtl="0" eaLnBrk="1" fontAlgn="base" hangingPunct="1">
              <a:spcBef>
                <a:spcPct val="20000"/>
              </a:spcBef>
              <a:spcAft>
                <a:spcPct val="0"/>
              </a:spcAft>
              <a:buChar char="»"/>
              <a:defRPr sz="2400">
                <a:solidFill>
                  <a:schemeClr val="tx1"/>
                </a:solidFill>
                <a:latin typeface="+mn-lt"/>
              </a:defRPr>
            </a:lvl9pPr>
          </a:lstStyle>
          <a:p>
            <a:r>
              <a:rPr lang="ja-JP" dirty="0">
                <a:solidFill>
                  <a:schemeClr val="bg1"/>
                </a:solidFill>
                <a:latin typeface="+mn-ea"/>
                <a:ea typeface="+mn-ea"/>
              </a:rPr>
              <a:t>GAT情報資料</a:t>
            </a:r>
          </a:p>
        </p:txBody>
      </p:sp>
      <p:sp>
        <p:nvSpPr>
          <p:cNvPr id="11" name="Rectangle 10">
            <a:extLst>
              <a:ext uri="{FF2B5EF4-FFF2-40B4-BE49-F238E27FC236}">
                <a16:creationId xmlns:a16="http://schemas.microsoft.com/office/drawing/2014/main" id="{C03B051D-59AC-2542-87E2-B4DFEC29F89C}"/>
              </a:ext>
            </a:extLst>
          </p:cNvPr>
          <p:cNvSpPr/>
          <p:nvPr/>
        </p:nvSpPr>
        <p:spPr>
          <a:xfrm>
            <a:off x="4591240" y="5454997"/>
            <a:ext cx="3145536" cy="913070"/>
          </a:xfrm>
          <a:prstGeom prst="rect">
            <a:avLst/>
          </a:prstGeom>
          <a:noFill/>
        </p:spPr>
        <p:txBody>
          <a:bodyPr wrap="square" numCol="1" spcCol="381000" anchor="t">
            <a:spAutoFit/>
          </a:bodyPr>
          <a:lstStyle/>
          <a:p>
            <a:pPr algn="ctr">
              <a:lnSpc>
                <a:spcPts val="3200"/>
              </a:lnSpc>
              <a:spcAft>
                <a:spcPts val="1200"/>
              </a:spcAft>
            </a:pPr>
            <a:r>
              <a:rPr lang="ja-JP" sz="3200" b="1" dirty="0">
                <a:solidFill>
                  <a:schemeClr val="bg1"/>
                </a:solidFill>
                <a:latin typeface="Arial" charset="0"/>
                <a:ea typeface="MS Mincho" charset="0"/>
                <a:cs typeface="Arial" charset="0"/>
              </a:rPr>
              <a:t>GAT実務ガイド</a:t>
            </a:r>
          </a:p>
        </p:txBody>
      </p:sp>
      <p:sp>
        <p:nvSpPr>
          <p:cNvPr id="12" name="Rectangle 11">
            <a:extLst>
              <a:ext uri="{FF2B5EF4-FFF2-40B4-BE49-F238E27FC236}">
                <a16:creationId xmlns:a16="http://schemas.microsoft.com/office/drawing/2014/main" id="{049F5E8E-1C46-E84E-95EF-FA1576C7A306}"/>
              </a:ext>
            </a:extLst>
          </p:cNvPr>
          <p:cNvSpPr/>
          <p:nvPr/>
        </p:nvSpPr>
        <p:spPr>
          <a:xfrm>
            <a:off x="540699" y="5454997"/>
            <a:ext cx="3327545" cy="913070"/>
          </a:xfrm>
          <a:prstGeom prst="rect">
            <a:avLst/>
          </a:prstGeom>
          <a:noFill/>
        </p:spPr>
        <p:txBody>
          <a:bodyPr wrap="square" numCol="1" spcCol="381000" anchor="t">
            <a:spAutoFit/>
          </a:bodyPr>
          <a:lstStyle/>
          <a:p>
            <a:pPr algn="ctr">
              <a:lnSpc>
                <a:spcPts val="3200"/>
              </a:lnSpc>
              <a:spcAft>
                <a:spcPts val="1200"/>
              </a:spcAft>
            </a:pPr>
            <a:r>
              <a:rPr lang="ja-JP" sz="3200" b="1">
                <a:solidFill>
                  <a:schemeClr val="bg1"/>
                </a:solidFill>
                <a:latin typeface="Arial" charset="0"/>
                <a:ea typeface="MS Mincho" charset="0"/>
                <a:cs typeface="Arial" charset="0"/>
              </a:rPr>
              <a:t>役割と責務</a:t>
            </a:r>
          </a:p>
        </p:txBody>
      </p:sp>
      <p:sp>
        <p:nvSpPr>
          <p:cNvPr id="13" name="Rectangle 12">
            <a:extLst>
              <a:ext uri="{FF2B5EF4-FFF2-40B4-BE49-F238E27FC236}">
                <a16:creationId xmlns:a16="http://schemas.microsoft.com/office/drawing/2014/main" id="{7604A206-3EEA-A64F-A7D5-276AE120BEE2}"/>
              </a:ext>
            </a:extLst>
          </p:cNvPr>
          <p:cNvSpPr/>
          <p:nvPr/>
        </p:nvSpPr>
        <p:spPr>
          <a:xfrm>
            <a:off x="8391620" y="5454997"/>
            <a:ext cx="3145536" cy="1323439"/>
          </a:xfrm>
          <a:prstGeom prst="rect">
            <a:avLst/>
          </a:prstGeom>
          <a:noFill/>
        </p:spPr>
        <p:txBody>
          <a:bodyPr wrap="square" numCol="1" spcCol="381000" anchor="t">
            <a:spAutoFit/>
          </a:bodyPr>
          <a:lstStyle/>
          <a:p>
            <a:pPr algn="ctr">
              <a:lnSpc>
                <a:spcPts val="3200"/>
              </a:lnSpc>
              <a:spcAft>
                <a:spcPts val="1200"/>
              </a:spcAft>
            </a:pPr>
            <a:r>
              <a:rPr lang="ja-JP" sz="3200" b="1">
                <a:solidFill>
                  <a:schemeClr val="bg1"/>
                </a:solidFill>
                <a:latin typeface="Arial" charset="0"/>
                <a:ea typeface="MS Mincho" charset="0"/>
                <a:cs typeface="Arial" charset="0"/>
              </a:rPr>
              <a:t>理事会方針書 第24章</a:t>
            </a:r>
          </a:p>
        </p:txBody>
      </p:sp>
      <p:pic>
        <p:nvPicPr>
          <p:cNvPr id="2" name="図 1">
            <a:extLst>
              <a:ext uri="{FF2B5EF4-FFF2-40B4-BE49-F238E27FC236}">
                <a16:creationId xmlns:a16="http://schemas.microsoft.com/office/drawing/2014/main" id="{A9E3A404-4549-4467-B5F3-8F77B38E9ACB}"/>
              </a:ext>
            </a:extLst>
          </p:cNvPr>
          <p:cNvPicPr>
            <a:picLocks noChangeAspect="1"/>
          </p:cNvPicPr>
          <p:nvPr/>
        </p:nvPicPr>
        <p:blipFill>
          <a:blip r:embed="rId3"/>
          <a:stretch>
            <a:fillRect/>
          </a:stretch>
        </p:blipFill>
        <p:spPr>
          <a:xfrm>
            <a:off x="8246202" y="1582996"/>
            <a:ext cx="3675573" cy="3568257"/>
          </a:xfrm>
          <a:prstGeom prst="rect">
            <a:avLst/>
          </a:prstGeom>
          <a:ln>
            <a:solidFill>
              <a:schemeClr val="tx1"/>
            </a:solidFill>
          </a:ln>
          <a:effectLst>
            <a:outerShdw blurRad="50800" dist="38100" dir="8100000" algn="tr" rotWithShape="0">
              <a:prstClr val="black">
                <a:alpha val="40000"/>
              </a:prstClr>
            </a:outerShdw>
          </a:effectLst>
        </p:spPr>
      </p:pic>
      <p:pic>
        <p:nvPicPr>
          <p:cNvPr id="6" name="図 5">
            <a:extLst>
              <a:ext uri="{FF2B5EF4-FFF2-40B4-BE49-F238E27FC236}">
                <a16:creationId xmlns:a16="http://schemas.microsoft.com/office/drawing/2014/main" id="{82DC3713-0CC5-4F4C-91F0-2C70E9355DD9}"/>
              </a:ext>
            </a:extLst>
          </p:cNvPr>
          <p:cNvPicPr>
            <a:picLocks noChangeAspect="1"/>
          </p:cNvPicPr>
          <p:nvPr/>
        </p:nvPicPr>
        <p:blipFill>
          <a:blip r:embed="rId4"/>
          <a:stretch>
            <a:fillRect/>
          </a:stretch>
        </p:blipFill>
        <p:spPr>
          <a:xfrm>
            <a:off x="4302361" y="1337421"/>
            <a:ext cx="3393682" cy="3794248"/>
          </a:xfrm>
          <a:prstGeom prst="rect">
            <a:avLst/>
          </a:prstGeom>
          <a:ln>
            <a:solidFill>
              <a:schemeClr val="tx1"/>
            </a:solidFill>
          </a:ln>
          <a:effectLst>
            <a:outerShdw blurRad="50800" dist="38100" dir="8100000" algn="tr" rotWithShape="0">
              <a:prstClr val="black">
                <a:alpha val="40000"/>
              </a:prstClr>
            </a:outerShdw>
          </a:effectLst>
        </p:spPr>
      </p:pic>
      <p:pic>
        <p:nvPicPr>
          <p:cNvPr id="5" name="図 4">
            <a:extLst>
              <a:ext uri="{FF2B5EF4-FFF2-40B4-BE49-F238E27FC236}">
                <a16:creationId xmlns:a16="http://schemas.microsoft.com/office/drawing/2014/main" id="{E498BAA6-6B8D-4D00-9F76-16E3B9B058C4}"/>
              </a:ext>
            </a:extLst>
          </p:cNvPr>
          <p:cNvPicPr>
            <a:picLocks noChangeAspect="1"/>
          </p:cNvPicPr>
          <p:nvPr/>
        </p:nvPicPr>
        <p:blipFill>
          <a:blip r:embed="rId5"/>
          <a:stretch>
            <a:fillRect/>
          </a:stretch>
        </p:blipFill>
        <p:spPr>
          <a:xfrm>
            <a:off x="97445" y="1421139"/>
            <a:ext cx="3934691" cy="3796632"/>
          </a:xfrm>
          <a:prstGeom prst="rect">
            <a:avLst/>
          </a:prstGeom>
        </p:spPr>
      </p:pic>
    </p:spTree>
    <p:extLst>
      <p:ext uri="{BB962C8B-B14F-4D97-AF65-F5344CB8AC3E}">
        <p14:creationId xmlns:p14="http://schemas.microsoft.com/office/powerpoint/2010/main" val="207459283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Background - Solid">
            <a:extLst>
              <a:ext uri="{FF2B5EF4-FFF2-40B4-BE49-F238E27FC236}">
                <a16:creationId xmlns:a16="http://schemas.microsoft.com/office/drawing/2014/main" id="{635F39A6-3ED7-FB4C-9115-D9429F346B30}"/>
              </a:ext>
            </a:extLst>
          </p:cNvPr>
          <p:cNvSpPr/>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4685" tIns="47343" rIns="94685" bIns="47343" rtlCol="0" anchor="ctr"/>
          <a:lstStyle/>
          <a:p>
            <a:pPr algn="ctr"/>
            <a:r>
              <a:rPr lang="ja-JP">
                <a:solidFill>
                  <a:schemeClr val="lt1">
                    <a:alpha val="44000"/>
                  </a:schemeClr>
                </a:solidFill>
              </a:rPr>
              <a:t> </a:t>
            </a:r>
          </a:p>
        </p:txBody>
      </p:sp>
      <p:sp>
        <p:nvSpPr>
          <p:cNvPr id="21" name="Freeform 20">
            <a:extLst>
              <a:ext uri="{FF2B5EF4-FFF2-40B4-BE49-F238E27FC236}">
                <a16:creationId xmlns:a16="http://schemas.microsoft.com/office/drawing/2014/main" id="{E163987D-B335-414A-8A1E-47C55CCAF91E}"/>
              </a:ext>
            </a:extLst>
          </p:cNvPr>
          <p:cNvSpPr/>
          <p:nvPr/>
        </p:nvSpPr>
        <p:spPr>
          <a:xfrm>
            <a:off x="3274927" y="-8022"/>
            <a:ext cx="5642146" cy="6866021"/>
          </a:xfrm>
          <a:custGeom>
            <a:avLst/>
            <a:gdLst>
              <a:gd name="connsiteX0" fmla="*/ 1588447 w 5642146"/>
              <a:gd name="connsiteY0" fmla="*/ 0 h 6866021"/>
              <a:gd name="connsiteX1" fmla="*/ 5642146 w 5642146"/>
              <a:gd name="connsiteY1" fmla="*/ 5377 h 6866021"/>
              <a:gd name="connsiteX2" fmla="*/ 4054943 w 5642146"/>
              <a:gd name="connsiteY2" fmla="*/ 6866021 h 6866021"/>
              <a:gd name="connsiteX3" fmla="*/ 0 w 5642146"/>
              <a:gd name="connsiteY3" fmla="*/ 6866021 h 6866021"/>
            </a:gdLst>
            <a:ahLst/>
            <a:cxnLst>
              <a:cxn ang="0">
                <a:pos x="connsiteX0" y="connsiteY0"/>
              </a:cxn>
              <a:cxn ang="0">
                <a:pos x="connsiteX1" y="connsiteY1"/>
              </a:cxn>
              <a:cxn ang="0">
                <a:pos x="connsiteX2" y="connsiteY2"/>
              </a:cxn>
              <a:cxn ang="0">
                <a:pos x="connsiteX3" y="connsiteY3"/>
              </a:cxn>
            </a:cxnLst>
            <a:rect l="l" t="t" r="r" b="b"/>
            <a:pathLst>
              <a:path w="5642146" h="6866021">
                <a:moveTo>
                  <a:pt x="1588447" y="0"/>
                </a:moveTo>
                <a:lnTo>
                  <a:pt x="5642146" y="5377"/>
                </a:lnTo>
                <a:lnTo>
                  <a:pt x="4054943" y="6866021"/>
                </a:lnTo>
                <a:lnTo>
                  <a:pt x="0" y="6866021"/>
                </a:lnTo>
                <a:close/>
              </a:path>
            </a:pathLst>
          </a:custGeom>
          <a:solidFill>
            <a:srgbClr val="00338D">
              <a:alpha val="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4685" tIns="47343" rIns="94685" bIns="47343" rtlCol="0" anchor="ctr">
            <a:noAutofit/>
          </a:bodyPr>
          <a:lstStyle/>
          <a:p>
            <a:pPr algn="ctr"/>
            <a:endParaRPr lang="en-US" dirty="0">
              <a:solidFill>
                <a:schemeClr val="lt1">
                  <a:alpha val="50000"/>
                </a:schemeClr>
              </a:solidFill>
            </a:endParaRPr>
          </a:p>
        </p:txBody>
      </p:sp>
      <p:sp>
        <p:nvSpPr>
          <p:cNvPr id="2" name="Rectangle 1"/>
          <p:cNvSpPr/>
          <p:nvPr/>
        </p:nvSpPr>
        <p:spPr>
          <a:xfrm>
            <a:off x="293296" y="5073275"/>
            <a:ext cx="3145536" cy="1477328"/>
          </a:xfrm>
          <a:prstGeom prst="rect">
            <a:avLst/>
          </a:prstGeom>
          <a:noFill/>
        </p:spPr>
        <p:txBody>
          <a:bodyPr wrap="square" numCol="1" spcCol="381000" anchor="t">
            <a:spAutoFit/>
          </a:bodyPr>
          <a:lstStyle/>
          <a:p>
            <a:pPr algn="ctr">
              <a:lnSpc>
                <a:spcPts val="3200"/>
              </a:lnSpc>
              <a:spcAft>
                <a:spcPts val="1200"/>
              </a:spcAft>
            </a:pPr>
            <a:r>
              <a:rPr lang="ja-JP" sz="3200" b="1" dirty="0">
                <a:solidFill>
                  <a:srgbClr val="00338D"/>
                </a:solidFill>
                <a:latin typeface="Arial" charset="0"/>
                <a:ea typeface="MS Mincho" charset="0"/>
                <a:cs typeface="Arial" charset="0"/>
              </a:rPr>
              <a:t>GAT</a:t>
            </a:r>
            <a:endParaRPr lang="en-US" altLang="ja-JP" sz="3200" b="1" dirty="0">
              <a:solidFill>
                <a:srgbClr val="00338D"/>
              </a:solidFill>
              <a:latin typeface="Arial" charset="0"/>
              <a:ea typeface="MS Mincho" charset="0"/>
              <a:cs typeface="Arial" charset="0"/>
            </a:endParaRPr>
          </a:p>
          <a:p>
            <a:pPr algn="ctr">
              <a:lnSpc>
                <a:spcPts val="3200"/>
              </a:lnSpc>
              <a:spcAft>
                <a:spcPts val="1200"/>
              </a:spcAft>
            </a:pPr>
            <a:r>
              <a:rPr lang="ja-JP" sz="3200" b="1" dirty="0">
                <a:solidFill>
                  <a:srgbClr val="00338D"/>
                </a:solidFill>
                <a:latin typeface="Arial" charset="0"/>
                <a:ea typeface="MS Mincho" charset="0"/>
                <a:cs typeface="Arial" charset="0"/>
              </a:rPr>
              <a:t>ランディングページ</a:t>
            </a:r>
          </a:p>
        </p:txBody>
      </p:sp>
      <p:sp>
        <p:nvSpPr>
          <p:cNvPr id="10" name="Page Number - Blue">
            <a:extLst>
              <a:ext uri="{FF2B5EF4-FFF2-40B4-BE49-F238E27FC236}">
                <a16:creationId xmlns:a16="http://schemas.microsoft.com/office/drawing/2014/main" id="{53B5B03E-747E-6841-9369-154FEA0CEA82}"/>
              </a:ext>
            </a:extLst>
          </p:cNvPr>
          <p:cNvSpPr txBox="1">
            <a:spLocks noChangeArrowheads="1"/>
          </p:cNvSpPr>
          <p:nvPr/>
        </p:nvSpPr>
        <p:spPr bwMode="auto">
          <a:xfrm>
            <a:off x="11537156" y="6400725"/>
            <a:ext cx="654844" cy="4572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nchor="t">
            <a:noAutofit/>
          </a:bodyPr>
          <a:lstStyle>
            <a:lvl1pPr>
              <a:defRPr>
                <a:solidFill>
                  <a:schemeClr val="tx1"/>
                </a:solidFill>
                <a:latin typeface="Arial" charset="0"/>
                <a:ea typeface="ヒラギノ角ゴ Pro W3" charset="0"/>
                <a:cs typeface="ヒラギノ角ゴ Pro W3" charset="0"/>
              </a:defRPr>
            </a:lvl1pPr>
            <a:lvl2pPr marL="742950" indent="-285750">
              <a:defRPr>
                <a:solidFill>
                  <a:schemeClr val="tx1"/>
                </a:solidFill>
                <a:latin typeface="Arial" charset="0"/>
                <a:ea typeface="ヒラギノ角ゴ Pro W3" charset="0"/>
              </a:defRPr>
            </a:lvl2pPr>
            <a:lvl3pPr marL="1143000" indent="-228600">
              <a:defRPr>
                <a:solidFill>
                  <a:schemeClr val="tx1"/>
                </a:solidFill>
                <a:latin typeface="Arial" charset="0"/>
                <a:ea typeface="ヒラギノ角ゴ Pro W3" charset="0"/>
              </a:defRPr>
            </a:lvl3pPr>
            <a:lvl4pPr marL="1600200" indent="-228600">
              <a:defRPr>
                <a:solidFill>
                  <a:schemeClr val="tx1"/>
                </a:solidFill>
                <a:latin typeface="Arial" charset="0"/>
                <a:ea typeface="ヒラギノ角ゴ Pro W3" charset="0"/>
              </a:defRPr>
            </a:lvl4pPr>
            <a:lvl5pPr marL="2057400" indent="-228600">
              <a:defRPr>
                <a:solidFill>
                  <a:schemeClr val="tx1"/>
                </a:solidFill>
                <a:latin typeface="Arial" charset="0"/>
                <a:ea typeface="ヒラギノ角ゴ Pro W3" charset="0"/>
              </a:defRPr>
            </a:lvl5pPr>
            <a:lvl6pPr marL="2514600" indent="-228600" fontAlgn="base">
              <a:spcBef>
                <a:spcPct val="0"/>
              </a:spcBef>
              <a:spcAft>
                <a:spcPct val="0"/>
              </a:spcAft>
              <a:defRPr>
                <a:solidFill>
                  <a:schemeClr val="tx1"/>
                </a:solidFill>
                <a:latin typeface="Arial" charset="0"/>
                <a:ea typeface="ヒラギノ角ゴ Pro W3" charset="0"/>
              </a:defRPr>
            </a:lvl6pPr>
            <a:lvl7pPr marL="2971800" indent="-228600" fontAlgn="base">
              <a:spcBef>
                <a:spcPct val="0"/>
              </a:spcBef>
              <a:spcAft>
                <a:spcPct val="0"/>
              </a:spcAft>
              <a:defRPr>
                <a:solidFill>
                  <a:schemeClr val="tx1"/>
                </a:solidFill>
                <a:latin typeface="Arial" charset="0"/>
                <a:ea typeface="ヒラギノ角ゴ Pro W3" charset="0"/>
              </a:defRPr>
            </a:lvl7pPr>
            <a:lvl8pPr marL="3429000" indent="-228600" fontAlgn="base">
              <a:spcBef>
                <a:spcPct val="0"/>
              </a:spcBef>
              <a:spcAft>
                <a:spcPct val="0"/>
              </a:spcAft>
              <a:defRPr>
                <a:solidFill>
                  <a:schemeClr val="tx1"/>
                </a:solidFill>
                <a:latin typeface="Arial" charset="0"/>
                <a:ea typeface="ヒラギノ角ゴ Pro W3" charset="0"/>
              </a:defRPr>
            </a:lvl8pPr>
            <a:lvl9pPr marL="3886200" indent="-228600" fontAlgn="base">
              <a:spcBef>
                <a:spcPct val="0"/>
              </a:spcBef>
              <a:spcAft>
                <a:spcPct val="0"/>
              </a:spcAft>
              <a:defRPr>
                <a:solidFill>
                  <a:schemeClr val="tx1"/>
                </a:solidFill>
                <a:latin typeface="Arial" charset="0"/>
                <a:ea typeface="ヒラギノ角ゴ Pro W3" charset="0"/>
              </a:defRPr>
            </a:lvl9pPr>
          </a:lstStyle>
          <a:p>
            <a:pPr eaLnBrk="0" hangingPunct="0">
              <a:spcBef>
                <a:spcPct val="50000"/>
              </a:spcBef>
              <a:defRPr/>
            </a:pPr>
            <a:fld id="{CD81962F-67D4-FD44-86D5-55EBF96E0DB7}" type="slidenum">
              <a:rPr lang="en-US" sz="1000" smtClean="0">
                <a:solidFill>
                  <a:srgbClr val="00338D"/>
                </a:solidFill>
              </a:rPr>
              <a:pPr eaLnBrk="0" hangingPunct="0">
                <a:spcBef>
                  <a:spcPct val="50000"/>
                </a:spcBef>
                <a:defRPr/>
              </a:pPr>
              <a:t>13</a:t>
            </a:fld>
            <a:endParaRPr lang="en-US" sz="1000">
              <a:solidFill>
                <a:srgbClr val="00338D"/>
              </a:solidFill>
            </a:endParaRPr>
          </a:p>
        </p:txBody>
      </p:sp>
      <p:sp>
        <p:nvSpPr>
          <p:cNvPr id="35" name="Rectangle 34">
            <a:extLst>
              <a:ext uri="{FF2B5EF4-FFF2-40B4-BE49-F238E27FC236}">
                <a16:creationId xmlns:a16="http://schemas.microsoft.com/office/drawing/2014/main" id="{F9F14A3E-E35D-614B-8464-A669E547DFC3}"/>
              </a:ext>
            </a:extLst>
          </p:cNvPr>
          <p:cNvSpPr/>
          <p:nvPr/>
        </p:nvSpPr>
        <p:spPr>
          <a:xfrm>
            <a:off x="0" y="765048"/>
            <a:ext cx="457200" cy="370296"/>
          </a:xfrm>
          <a:prstGeom prst="rect">
            <a:avLst/>
          </a:prstGeom>
          <a:solidFill>
            <a:srgbClr val="FBC608"/>
          </a:solidFill>
          <a:ln>
            <a:noFill/>
          </a:ln>
          <a:effectLst/>
        </p:spPr>
        <p:style>
          <a:lnRef idx="1">
            <a:schemeClr val="accent1"/>
          </a:lnRef>
          <a:fillRef idx="3">
            <a:schemeClr val="accent1"/>
          </a:fillRef>
          <a:effectRef idx="2">
            <a:schemeClr val="accent1"/>
          </a:effectRef>
          <a:fontRef idx="minor">
            <a:schemeClr val="lt1"/>
          </a:fontRef>
        </p:style>
        <p:txBody>
          <a:bodyPr lIns="94685" tIns="47343" rIns="94685" bIns="47343" rtlCol="0" anchor="ctr"/>
          <a:lstStyle/>
          <a:p>
            <a:pPr algn="ctr"/>
            <a:endParaRPr lang="en-US">
              <a:solidFill>
                <a:srgbClr val="EBB700"/>
              </a:solidFill>
              <a:latin typeface="Arial" charset="0"/>
              <a:ea typeface="Arial" charset="0"/>
              <a:cs typeface="Arial" charset="0"/>
            </a:endParaRPr>
          </a:p>
        </p:txBody>
      </p:sp>
      <p:sp>
        <p:nvSpPr>
          <p:cNvPr id="36" name="Text Placeholder 18">
            <a:extLst>
              <a:ext uri="{FF2B5EF4-FFF2-40B4-BE49-F238E27FC236}">
                <a16:creationId xmlns:a16="http://schemas.microsoft.com/office/drawing/2014/main" id="{906FAD10-5F3C-7846-B832-46BBE5AD8021}"/>
              </a:ext>
            </a:extLst>
          </p:cNvPr>
          <p:cNvSpPr txBox="1">
            <a:spLocks/>
          </p:cNvSpPr>
          <p:nvPr/>
        </p:nvSpPr>
        <p:spPr>
          <a:xfrm>
            <a:off x="685800" y="727674"/>
            <a:ext cx="4732867" cy="370297"/>
          </a:xfrm>
          <a:prstGeom prst="rect">
            <a:avLst/>
          </a:prstGeom>
        </p:spPr>
        <p:txBody>
          <a:bodyPr anchor="ctr"/>
          <a:lstStyle>
            <a:lvl1pPr marL="0" indent="0" algn="l" rtl="0" eaLnBrk="1" fontAlgn="base" hangingPunct="1">
              <a:spcBef>
                <a:spcPct val="20000"/>
              </a:spcBef>
              <a:spcAft>
                <a:spcPct val="0"/>
              </a:spcAft>
              <a:buFont typeface="Arial" pitchFamily="34" charset="0"/>
              <a:buNone/>
              <a:defRPr sz="3600" b="1">
                <a:solidFill>
                  <a:srgbClr val="0A5496"/>
                </a:solidFill>
                <a:latin typeface="Arial" panose="020B0604020202020204" pitchFamily="34" charset="0"/>
                <a:ea typeface="ヒラギノ角ゴ Pro W3" charset="0"/>
                <a:cs typeface="Arial" panose="020B0604020202020204" pitchFamily="34" charset="0"/>
              </a:defRPr>
            </a:lvl1pPr>
            <a:lvl2pPr marL="519099" indent="0" algn="ctr" rtl="0" eaLnBrk="1" fontAlgn="base" hangingPunct="1">
              <a:spcBef>
                <a:spcPct val="20000"/>
              </a:spcBef>
              <a:spcAft>
                <a:spcPct val="0"/>
              </a:spcAft>
              <a:buFont typeface="Segoe UI" panose="020B0502040204020203" pitchFamily="34" charset="0"/>
              <a:buNone/>
              <a:defRPr sz="4000">
                <a:solidFill>
                  <a:srgbClr val="F0C300"/>
                </a:solidFill>
                <a:latin typeface="Arial" panose="020B0604020202020204" pitchFamily="34" charset="0"/>
                <a:ea typeface="ヒラギノ角ゴ Pro W3" charset="0"/>
                <a:cs typeface="Arial" panose="020B0604020202020204" pitchFamily="34" charset="0"/>
              </a:defRPr>
            </a:lvl2pPr>
            <a:lvl3pPr marL="914377" indent="0" algn="ctr" rtl="0" eaLnBrk="1" fontAlgn="base" hangingPunct="1">
              <a:spcBef>
                <a:spcPct val="20000"/>
              </a:spcBef>
              <a:spcAft>
                <a:spcPct val="0"/>
              </a:spcAft>
              <a:buFont typeface="Arial" panose="020B0604020202020204" pitchFamily="34" charset="0"/>
              <a:buNone/>
              <a:defRPr sz="4000">
                <a:solidFill>
                  <a:srgbClr val="F0C300"/>
                </a:solidFill>
                <a:latin typeface="Arial" panose="020B0604020202020204" pitchFamily="34" charset="0"/>
                <a:ea typeface="ヒラギノ角ゴ Pro W3" charset="0"/>
                <a:cs typeface="Arial" panose="020B0604020202020204" pitchFamily="34" charset="0"/>
              </a:defRPr>
            </a:lvl3pPr>
            <a:lvl4pPr marL="1371565" indent="0" algn="ctr" rtl="0" eaLnBrk="1" fontAlgn="base" hangingPunct="1">
              <a:spcBef>
                <a:spcPct val="20000"/>
              </a:spcBef>
              <a:spcAft>
                <a:spcPct val="0"/>
              </a:spcAft>
              <a:buFont typeface="Arial" pitchFamily="34" charset="0"/>
              <a:buNone/>
              <a:defRPr sz="4000">
                <a:solidFill>
                  <a:srgbClr val="F0C300"/>
                </a:solidFill>
                <a:latin typeface="+mn-lt"/>
                <a:ea typeface="ヒラギノ角ゴ Pro W3" charset="0"/>
              </a:defRPr>
            </a:lvl4pPr>
            <a:lvl5pPr marL="1828755" indent="0" algn="ctr" rtl="0" eaLnBrk="1" fontAlgn="base" hangingPunct="1">
              <a:spcBef>
                <a:spcPct val="20000"/>
              </a:spcBef>
              <a:spcAft>
                <a:spcPct val="0"/>
              </a:spcAft>
              <a:buFont typeface="Arial" pitchFamily="34" charset="0"/>
              <a:buNone/>
              <a:defRPr sz="4000">
                <a:solidFill>
                  <a:srgbClr val="F0C300"/>
                </a:solidFill>
                <a:latin typeface="+mn-lt"/>
                <a:ea typeface="ヒラギノ角ゴ Pro W3" charset="0"/>
              </a:defRPr>
            </a:lvl5pPr>
            <a:lvl6pPr marL="2285943" algn="l" rtl="0" eaLnBrk="1" fontAlgn="base" hangingPunct="1">
              <a:spcBef>
                <a:spcPct val="20000"/>
              </a:spcBef>
              <a:spcAft>
                <a:spcPct val="0"/>
              </a:spcAft>
              <a:buChar char="»"/>
              <a:defRPr sz="2400">
                <a:solidFill>
                  <a:schemeClr val="tx1"/>
                </a:solidFill>
                <a:latin typeface="+mn-lt"/>
              </a:defRPr>
            </a:lvl6pPr>
            <a:lvl7pPr marL="2743131" algn="l" rtl="0" eaLnBrk="1" fontAlgn="base" hangingPunct="1">
              <a:spcBef>
                <a:spcPct val="20000"/>
              </a:spcBef>
              <a:spcAft>
                <a:spcPct val="0"/>
              </a:spcAft>
              <a:buChar char="»"/>
              <a:defRPr sz="2400">
                <a:solidFill>
                  <a:schemeClr val="tx1"/>
                </a:solidFill>
                <a:latin typeface="+mn-lt"/>
              </a:defRPr>
            </a:lvl7pPr>
            <a:lvl8pPr marL="3200320" algn="l" rtl="0" eaLnBrk="1" fontAlgn="base" hangingPunct="1">
              <a:spcBef>
                <a:spcPct val="20000"/>
              </a:spcBef>
              <a:spcAft>
                <a:spcPct val="0"/>
              </a:spcAft>
              <a:buChar char="»"/>
              <a:defRPr sz="2400">
                <a:solidFill>
                  <a:schemeClr val="tx1"/>
                </a:solidFill>
                <a:latin typeface="+mn-lt"/>
              </a:defRPr>
            </a:lvl8pPr>
            <a:lvl9pPr marL="3657509" algn="l" rtl="0" eaLnBrk="1" fontAlgn="base" hangingPunct="1">
              <a:spcBef>
                <a:spcPct val="20000"/>
              </a:spcBef>
              <a:spcAft>
                <a:spcPct val="0"/>
              </a:spcAft>
              <a:buChar char="»"/>
              <a:defRPr sz="2400">
                <a:solidFill>
                  <a:schemeClr val="tx1"/>
                </a:solidFill>
                <a:latin typeface="+mn-lt"/>
              </a:defRPr>
            </a:lvl9pPr>
          </a:lstStyle>
          <a:p>
            <a:r>
              <a:rPr lang="ja-JP" dirty="0">
                <a:solidFill>
                  <a:srgbClr val="00338D"/>
                </a:solidFill>
                <a:latin typeface="+mn-ea"/>
                <a:ea typeface="+mn-ea"/>
              </a:rPr>
              <a:t>GATウェブサイト</a:t>
            </a:r>
          </a:p>
        </p:txBody>
      </p:sp>
      <p:sp>
        <p:nvSpPr>
          <p:cNvPr id="40" name="Rectangle 39">
            <a:extLst>
              <a:ext uri="{FF2B5EF4-FFF2-40B4-BE49-F238E27FC236}">
                <a16:creationId xmlns:a16="http://schemas.microsoft.com/office/drawing/2014/main" id="{84289C3D-A190-6A45-9219-40FAD55A27F5}"/>
              </a:ext>
            </a:extLst>
          </p:cNvPr>
          <p:cNvSpPr/>
          <p:nvPr/>
        </p:nvSpPr>
        <p:spPr>
          <a:xfrm>
            <a:off x="4359328" y="5081297"/>
            <a:ext cx="3145536" cy="1066959"/>
          </a:xfrm>
          <a:prstGeom prst="rect">
            <a:avLst/>
          </a:prstGeom>
          <a:noFill/>
        </p:spPr>
        <p:txBody>
          <a:bodyPr wrap="square" numCol="1" spcCol="381000" anchor="t">
            <a:spAutoFit/>
          </a:bodyPr>
          <a:lstStyle/>
          <a:p>
            <a:pPr algn="ctr">
              <a:lnSpc>
                <a:spcPts val="3200"/>
              </a:lnSpc>
              <a:spcAft>
                <a:spcPts val="1200"/>
              </a:spcAft>
            </a:pPr>
            <a:r>
              <a:rPr lang="ja-JP" sz="3200" b="1" dirty="0">
                <a:solidFill>
                  <a:srgbClr val="00338D"/>
                </a:solidFill>
                <a:latin typeface="Arial" charset="0"/>
                <a:ea typeface="MS Mincho" charset="0"/>
                <a:cs typeface="Arial" charset="0"/>
              </a:rPr>
              <a:t>GAT</a:t>
            </a:r>
            <a:endParaRPr lang="en-US" altLang="ja-JP" sz="3200" b="1" dirty="0">
              <a:solidFill>
                <a:srgbClr val="00338D"/>
              </a:solidFill>
              <a:latin typeface="Arial" charset="0"/>
              <a:ea typeface="MS Mincho" charset="0"/>
              <a:cs typeface="Arial" charset="0"/>
            </a:endParaRPr>
          </a:p>
          <a:p>
            <a:pPr algn="ctr">
              <a:lnSpc>
                <a:spcPts val="3200"/>
              </a:lnSpc>
              <a:spcAft>
                <a:spcPts val="1200"/>
              </a:spcAft>
            </a:pPr>
            <a:r>
              <a:rPr lang="ja-JP" sz="3200" b="1" dirty="0">
                <a:solidFill>
                  <a:srgbClr val="00338D"/>
                </a:solidFill>
                <a:latin typeface="Arial" charset="0"/>
                <a:ea typeface="MS Mincho" charset="0"/>
                <a:cs typeface="Arial" charset="0"/>
              </a:rPr>
              <a:t>役員ページ</a:t>
            </a:r>
          </a:p>
        </p:txBody>
      </p:sp>
      <p:sp>
        <p:nvSpPr>
          <p:cNvPr id="41" name="Rectangle 40">
            <a:extLst>
              <a:ext uri="{FF2B5EF4-FFF2-40B4-BE49-F238E27FC236}">
                <a16:creationId xmlns:a16="http://schemas.microsoft.com/office/drawing/2014/main" id="{9E52E426-9202-494F-8A5F-075D8BBF744D}"/>
              </a:ext>
            </a:extLst>
          </p:cNvPr>
          <p:cNvSpPr/>
          <p:nvPr/>
        </p:nvSpPr>
        <p:spPr>
          <a:xfrm>
            <a:off x="8589264" y="5081297"/>
            <a:ext cx="3145536" cy="1066959"/>
          </a:xfrm>
          <a:prstGeom prst="rect">
            <a:avLst/>
          </a:prstGeom>
          <a:noFill/>
        </p:spPr>
        <p:txBody>
          <a:bodyPr wrap="square" numCol="1" spcCol="381000" anchor="t">
            <a:spAutoFit/>
          </a:bodyPr>
          <a:lstStyle/>
          <a:p>
            <a:pPr algn="ctr">
              <a:lnSpc>
                <a:spcPts val="3200"/>
              </a:lnSpc>
              <a:spcAft>
                <a:spcPts val="1200"/>
              </a:spcAft>
            </a:pPr>
            <a:r>
              <a:rPr lang="ja-JP" sz="3200" b="1" dirty="0">
                <a:solidFill>
                  <a:srgbClr val="00338D"/>
                </a:solidFill>
                <a:latin typeface="Arial" charset="0"/>
                <a:ea typeface="MS Mincho" charset="0"/>
                <a:cs typeface="Arial" charset="0"/>
              </a:rPr>
              <a:t>GAT</a:t>
            </a:r>
            <a:endParaRPr lang="en-US" altLang="ja-JP" sz="3200" b="1" dirty="0">
              <a:solidFill>
                <a:srgbClr val="00338D"/>
              </a:solidFill>
              <a:latin typeface="Arial" charset="0"/>
              <a:ea typeface="MS Mincho" charset="0"/>
              <a:cs typeface="Arial" charset="0"/>
            </a:endParaRPr>
          </a:p>
          <a:p>
            <a:pPr algn="ctr">
              <a:lnSpc>
                <a:spcPts val="3200"/>
              </a:lnSpc>
              <a:spcAft>
                <a:spcPts val="1200"/>
              </a:spcAft>
            </a:pPr>
            <a:r>
              <a:rPr lang="ja-JP" sz="3200" b="1" dirty="0">
                <a:solidFill>
                  <a:srgbClr val="00338D"/>
                </a:solidFill>
                <a:latin typeface="Arial" charset="0"/>
                <a:ea typeface="MS Mincho" charset="0"/>
                <a:cs typeface="Arial" charset="0"/>
              </a:rPr>
              <a:t>資料ページ</a:t>
            </a:r>
          </a:p>
        </p:txBody>
      </p:sp>
      <p:pic>
        <p:nvPicPr>
          <p:cNvPr id="14" name="図 13">
            <a:extLst>
              <a:ext uri="{FF2B5EF4-FFF2-40B4-BE49-F238E27FC236}">
                <a16:creationId xmlns:a16="http://schemas.microsoft.com/office/drawing/2014/main" id="{BDD1B4FB-9FB6-4AAE-B08B-4D638CD6CFC2}"/>
              </a:ext>
            </a:extLst>
          </p:cNvPr>
          <p:cNvPicPr>
            <a:picLocks noChangeAspect="1"/>
          </p:cNvPicPr>
          <p:nvPr/>
        </p:nvPicPr>
        <p:blipFill>
          <a:blip r:embed="rId3"/>
          <a:stretch>
            <a:fillRect/>
          </a:stretch>
        </p:blipFill>
        <p:spPr>
          <a:xfrm>
            <a:off x="234304" y="1599313"/>
            <a:ext cx="3413255" cy="3041514"/>
          </a:xfrm>
          <a:prstGeom prst="rect">
            <a:avLst/>
          </a:prstGeom>
          <a:ln>
            <a:solidFill>
              <a:schemeClr val="tx1"/>
            </a:solidFill>
          </a:ln>
          <a:effectLst>
            <a:outerShdw blurRad="50800" dist="38100" dir="8100000" algn="tr" rotWithShape="0">
              <a:prstClr val="black">
                <a:alpha val="40000"/>
              </a:prstClr>
            </a:outerShdw>
          </a:effectLst>
        </p:spPr>
      </p:pic>
      <p:pic>
        <p:nvPicPr>
          <p:cNvPr id="18" name="図 17">
            <a:extLst>
              <a:ext uri="{FF2B5EF4-FFF2-40B4-BE49-F238E27FC236}">
                <a16:creationId xmlns:a16="http://schemas.microsoft.com/office/drawing/2014/main" id="{9C74C0F1-3A0E-4BE5-B543-E6B0AF9C6AE4}"/>
              </a:ext>
            </a:extLst>
          </p:cNvPr>
          <p:cNvPicPr>
            <a:picLocks noChangeAspect="1"/>
          </p:cNvPicPr>
          <p:nvPr/>
        </p:nvPicPr>
        <p:blipFill>
          <a:blip r:embed="rId4"/>
          <a:stretch>
            <a:fillRect/>
          </a:stretch>
        </p:blipFill>
        <p:spPr>
          <a:xfrm>
            <a:off x="3921189" y="1599313"/>
            <a:ext cx="4020125" cy="3195484"/>
          </a:xfrm>
          <a:prstGeom prst="rect">
            <a:avLst/>
          </a:prstGeom>
          <a:ln>
            <a:solidFill>
              <a:schemeClr val="tx1"/>
            </a:solidFill>
          </a:ln>
          <a:effectLst>
            <a:outerShdw blurRad="50800" dist="38100" dir="8100000" algn="tr" rotWithShape="0">
              <a:prstClr val="black">
                <a:alpha val="40000"/>
              </a:prstClr>
            </a:outerShdw>
          </a:effectLst>
        </p:spPr>
      </p:pic>
      <p:pic>
        <p:nvPicPr>
          <p:cNvPr id="20" name="図 19">
            <a:extLst>
              <a:ext uri="{FF2B5EF4-FFF2-40B4-BE49-F238E27FC236}">
                <a16:creationId xmlns:a16="http://schemas.microsoft.com/office/drawing/2014/main" id="{A6140B3E-634B-477C-8D49-93CF21FDF849}"/>
              </a:ext>
            </a:extLst>
          </p:cNvPr>
          <p:cNvPicPr>
            <a:picLocks noChangeAspect="1"/>
          </p:cNvPicPr>
          <p:nvPr/>
        </p:nvPicPr>
        <p:blipFill>
          <a:blip r:embed="rId5"/>
          <a:stretch>
            <a:fillRect/>
          </a:stretch>
        </p:blipFill>
        <p:spPr>
          <a:xfrm>
            <a:off x="8086134" y="1599313"/>
            <a:ext cx="3939303" cy="2994998"/>
          </a:xfrm>
          <a:prstGeom prst="rect">
            <a:avLst/>
          </a:prstGeom>
          <a:ln>
            <a:solidFill>
              <a:schemeClr val="tx1"/>
            </a:solidFill>
          </a:ln>
          <a:effectLst>
            <a:outerShdw blurRad="50800" dist="38100" dir="8100000" algn="tr" rotWithShape="0">
              <a:prstClr val="black">
                <a:alpha val="40000"/>
              </a:prstClr>
            </a:outerShdw>
          </a:effectLst>
        </p:spPr>
      </p:pic>
    </p:spTree>
    <p:extLst>
      <p:ext uri="{BB962C8B-B14F-4D97-AF65-F5344CB8AC3E}">
        <p14:creationId xmlns:p14="http://schemas.microsoft.com/office/powerpoint/2010/main" val="390792644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Background - Solid">
            <a:extLst>
              <a:ext uri="{FF2B5EF4-FFF2-40B4-BE49-F238E27FC236}">
                <a16:creationId xmlns:a16="http://schemas.microsoft.com/office/drawing/2014/main" id="{635F39A6-3ED7-FB4C-9115-D9429F346B30}"/>
              </a:ext>
            </a:extLst>
          </p:cNvPr>
          <p:cNvSpPr/>
          <p:nvPr/>
        </p:nvSpPr>
        <p:spPr>
          <a:xfrm>
            <a:off x="0" y="0"/>
            <a:ext cx="12192000" cy="6858000"/>
          </a:xfrm>
          <a:prstGeom prst="rect">
            <a:avLst/>
          </a:prstGeom>
          <a:solidFill>
            <a:srgbClr val="0D2240"/>
          </a:solidFill>
          <a:ln>
            <a:noFill/>
          </a:ln>
        </p:spPr>
        <p:style>
          <a:lnRef idx="2">
            <a:schemeClr val="accent1">
              <a:shade val="50000"/>
            </a:schemeClr>
          </a:lnRef>
          <a:fillRef idx="1">
            <a:schemeClr val="accent1"/>
          </a:fillRef>
          <a:effectRef idx="0">
            <a:schemeClr val="accent1"/>
          </a:effectRef>
          <a:fontRef idx="minor">
            <a:schemeClr val="lt1"/>
          </a:fontRef>
        </p:style>
        <p:txBody>
          <a:bodyPr lIns="94685" tIns="47343" rIns="94685" bIns="47343" rtlCol="0" anchor="ctr"/>
          <a:lstStyle/>
          <a:p>
            <a:pPr algn="ctr"/>
            <a:r>
              <a:rPr lang="ja-JP">
                <a:solidFill>
                  <a:schemeClr val="lt1">
                    <a:alpha val="44000"/>
                  </a:schemeClr>
                </a:solidFill>
              </a:rPr>
              <a:t> </a:t>
            </a:r>
          </a:p>
        </p:txBody>
      </p:sp>
      <p:sp>
        <p:nvSpPr>
          <p:cNvPr id="21" name="Freeform 20">
            <a:extLst>
              <a:ext uri="{FF2B5EF4-FFF2-40B4-BE49-F238E27FC236}">
                <a16:creationId xmlns:a16="http://schemas.microsoft.com/office/drawing/2014/main" id="{E163987D-B335-414A-8A1E-47C55CCAF91E}"/>
              </a:ext>
            </a:extLst>
          </p:cNvPr>
          <p:cNvSpPr/>
          <p:nvPr/>
        </p:nvSpPr>
        <p:spPr>
          <a:xfrm>
            <a:off x="3274927" y="-8022"/>
            <a:ext cx="5642146" cy="6866021"/>
          </a:xfrm>
          <a:custGeom>
            <a:avLst/>
            <a:gdLst>
              <a:gd name="connsiteX0" fmla="*/ 1588447 w 5642146"/>
              <a:gd name="connsiteY0" fmla="*/ 0 h 6866021"/>
              <a:gd name="connsiteX1" fmla="*/ 5642146 w 5642146"/>
              <a:gd name="connsiteY1" fmla="*/ 5377 h 6866021"/>
              <a:gd name="connsiteX2" fmla="*/ 4054943 w 5642146"/>
              <a:gd name="connsiteY2" fmla="*/ 6866021 h 6866021"/>
              <a:gd name="connsiteX3" fmla="*/ 0 w 5642146"/>
              <a:gd name="connsiteY3" fmla="*/ 6866021 h 6866021"/>
            </a:gdLst>
            <a:ahLst/>
            <a:cxnLst>
              <a:cxn ang="0">
                <a:pos x="connsiteX0" y="connsiteY0"/>
              </a:cxn>
              <a:cxn ang="0">
                <a:pos x="connsiteX1" y="connsiteY1"/>
              </a:cxn>
              <a:cxn ang="0">
                <a:pos x="connsiteX2" y="connsiteY2"/>
              </a:cxn>
              <a:cxn ang="0">
                <a:pos x="connsiteX3" y="connsiteY3"/>
              </a:cxn>
            </a:cxnLst>
            <a:rect l="l" t="t" r="r" b="b"/>
            <a:pathLst>
              <a:path w="5642146" h="6866021">
                <a:moveTo>
                  <a:pt x="1588447" y="0"/>
                </a:moveTo>
                <a:lnTo>
                  <a:pt x="5642146" y="5377"/>
                </a:lnTo>
                <a:lnTo>
                  <a:pt x="4054943" y="6866021"/>
                </a:lnTo>
                <a:lnTo>
                  <a:pt x="0" y="6866021"/>
                </a:lnTo>
                <a:close/>
              </a:path>
            </a:pathLst>
          </a:custGeom>
          <a:solidFill>
            <a:schemeClr val="bg1">
              <a:alpha val="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4685" tIns="47343" rIns="94685" bIns="47343" rtlCol="0" anchor="ctr">
            <a:noAutofit/>
          </a:bodyPr>
          <a:lstStyle/>
          <a:p>
            <a:pPr algn="ctr"/>
            <a:endParaRPr lang="en-US" dirty="0">
              <a:solidFill>
                <a:schemeClr val="lt1">
                  <a:alpha val="44000"/>
                </a:schemeClr>
              </a:solidFill>
            </a:endParaRPr>
          </a:p>
        </p:txBody>
      </p:sp>
      <p:sp>
        <p:nvSpPr>
          <p:cNvPr id="10" name="Page Number - Blue">
            <a:extLst>
              <a:ext uri="{FF2B5EF4-FFF2-40B4-BE49-F238E27FC236}">
                <a16:creationId xmlns:a16="http://schemas.microsoft.com/office/drawing/2014/main" id="{53B5B03E-747E-6841-9369-154FEA0CEA82}"/>
              </a:ext>
            </a:extLst>
          </p:cNvPr>
          <p:cNvSpPr txBox="1">
            <a:spLocks noChangeArrowheads="1"/>
          </p:cNvSpPr>
          <p:nvPr/>
        </p:nvSpPr>
        <p:spPr bwMode="auto">
          <a:xfrm>
            <a:off x="11537156" y="6400725"/>
            <a:ext cx="654844" cy="4572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nchor="t">
            <a:noAutofit/>
          </a:bodyPr>
          <a:lstStyle>
            <a:lvl1pPr>
              <a:defRPr>
                <a:solidFill>
                  <a:schemeClr val="tx1"/>
                </a:solidFill>
                <a:latin typeface="Arial" charset="0"/>
                <a:ea typeface="ヒラギノ角ゴ Pro W3" charset="0"/>
                <a:cs typeface="ヒラギノ角ゴ Pro W3" charset="0"/>
              </a:defRPr>
            </a:lvl1pPr>
            <a:lvl2pPr marL="742950" indent="-285750">
              <a:defRPr>
                <a:solidFill>
                  <a:schemeClr val="tx1"/>
                </a:solidFill>
                <a:latin typeface="Arial" charset="0"/>
                <a:ea typeface="ヒラギノ角ゴ Pro W3" charset="0"/>
              </a:defRPr>
            </a:lvl2pPr>
            <a:lvl3pPr marL="1143000" indent="-228600">
              <a:defRPr>
                <a:solidFill>
                  <a:schemeClr val="tx1"/>
                </a:solidFill>
                <a:latin typeface="Arial" charset="0"/>
                <a:ea typeface="ヒラギノ角ゴ Pro W3" charset="0"/>
              </a:defRPr>
            </a:lvl3pPr>
            <a:lvl4pPr marL="1600200" indent="-228600">
              <a:defRPr>
                <a:solidFill>
                  <a:schemeClr val="tx1"/>
                </a:solidFill>
                <a:latin typeface="Arial" charset="0"/>
                <a:ea typeface="ヒラギノ角ゴ Pro W3" charset="0"/>
              </a:defRPr>
            </a:lvl4pPr>
            <a:lvl5pPr marL="2057400" indent="-228600">
              <a:defRPr>
                <a:solidFill>
                  <a:schemeClr val="tx1"/>
                </a:solidFill>
                <a:latin typeface="Arial" charset="0"/>
                <a:ea typeface="ヒラギノ角ゴ Pro W3" charset="0"/>
              </a:defRPr>
            </a:lvl5pPr>
            <a:lvl6pPr marL="2514600" indent="-228600" fontAlgn="base">
              <a:spcBef>
                <a:spcPct val="0"/>
              </a:spcBef>
              <a:spcAft>
                <a:spcPct val="0"/>
              </a:spcAft>
              <a:defRPr>
                <a:solidFill>
                  <a:schemeClr val="tx1"/>
                </a:solidFill>
                <a:latin typeface="Arial" charset="0"/>
                <a:ea typeface="ヒラギノ角ゴ Pro W3" charset="0"/>
              </a:defRPr>
            </a:lvl6pPr>
            <a:lvl7pPr marL="2971800" indent="-228600" fontAlgn="base">
              <a:spcBef>
                <a:spcPct val="0"/>
              </a:spcBef>
              <a:spcAft>
                <a:spcPct val="0"/>
              </a:spcAft>
              <a:defRPr>
                <a:solidFill>
                  <a:schemeClr val="tx1"/>
                </a:solidFill>
                <a:latin typeface="Arial" charset="0"/>
                <a:ea typeface="ヒラギノ角ゴ Pro W3" charset="0"/>
              </a:defRPr>
            </a:lvl7pPr>
            <a:lvl8pPr marL="3429000" indent="-228600" fontAlgn="base">
              <a:spcBef>
                <a:spcPct val="0"/>
              </a:spcBef>
              <a:spcAft>
                <a:spcPct val="0"/>
              </a:spcAft>
              <a:defRPr>
                <a:solidFill>
                  <a:schemeClr val="tx1"/>
                </a:solidFill>
                <a:latin typeface="Arial" charset="0"/>
                <a:ea typeface="ヒラギノ角ゴ Pro W3" charset="0"/>
              </a:defRPr>
            </a:lvl8pPr>
            <a:lvl9pPr marL="3886200" indent="-228600" fontAlgn="base">
              <a:spcBef>
                <a:spcPct val="0"/>
              </a:spcBef>
              <a:spcAft>
                <a:spcPct val="0"/>
              </a:spcAft>
              <a:defRPr>
                <a:solidFill>
                  <a:schemeClr val="tx1"/>
                </a:solidFill>
                <a:latin typeface="Arial" charset="0"/>
                <a:ea typeface="ヒラギノ角ゴ Pro W3" charset="0"/>
              </a:defRPr>
            </a:lvl9pPr>
          </a:lstStyle>
          <a:p>
            <a:pPr eaLnBrk="0" hangingPunct="0">
              <a:spcBef>
                <a:spcPct val="50000"/>
              </a:spcBef>
              <a:defRPr/>
            </a:pPr>
            <a:fld id="{CD81962F-67D4-FD44-86D5-55EBF96E0DB7}" type="slidenum">
              <a:rPr lang="en-US" sz="1000" smtClean="0">
                <a:solidFill>
                  <a:schemeClr val="bg1"/>
                </a:solidFill>
              </a:rPr>
              <a:pPr eaLnBrk="0" hangingPunct="0">
                <a:spcBef>
                  <a:spcPct val="50000"/>
                </a:spcBef>
                <a:defRPr/>
              </a:pPr>
              <a:t>14</a:t>
            </a:fld>
            <a:endParaRPr lang="en-US" sz="1000">
              <a:solidFill>
                <a:schemeClr val="bg1"/>
              </a:solidFill>
            </a:endParaRPr>
          </a:p>
        </p:txBody>
      </p:sp>
      <p:sp>
        <p:nvSpPr>
          <p:cNvPr id="35" name="Rectangle 34">
            <a:extLst>
              <a:ext uri="{FF2B5EF4-FFF2-40B4-BE49-F238E27FC236}">
                <a16:creationId xmlns:a16="http://schemas.microsoft.com/office/drawing/2014/main" id="{F9F14A3E-E35D-614B-8464-A669E547DFC3}"/>
              </a:ext>
            </a:extLst>
          </p:cNvPr>
          <p:cNvSpPr/>
          <p:nvPr/>
        </p:nvSpPr>
        <p:spPr>
          <a:xfrm>
            <a:off x="0" y="765048"/>
            <a:ext cx="457200" cy="370296"/>
          </a:xfrm>
          <a:prstGeom prst="rect">
            <a:avLst/>
          </a:prstGeom>
          <a:solidFill>
            <a:srgbClr val="FBC608"/>
          </a:solidFill>
          <a:ln>
            <a:noFill/>
          </a:ln>
          <a:effectLst/>
        </p:spPr>
        <p:style>
          <a:lnRef idx="1">
            <a:schemeClr val="accent1"/>
          </a:lnRef>
          <a:fillRef idx="3">
            <a:schemeClr val="accent1"/>
          </a:fillRef>
          <a:effectRef idx="2">
            <a:schemeClr val="accent1"/>
          </a:effectRef>
          <a:fontRef idx="minor">
            <a:schemeClr val="lt1"/>
          </a:fontRef>
        </p:style>
        <p:txBody>
          <a:bodyPr lIns="94685" tIns="47343" rIns="94685" bIns="47343" rtlCol="0" anchor="ctr"/>
          <a:lstStyle/>
          <a:p>
            <a:pPr algn="ctr"/>
            <a:endParaRPr lang="en-US">
              <a:solidFill>
                <a:srgbClr val="EBB700"/>
              </a:solidFill>
              <a:latin typeface="Arial" charset="0"/>
              <a:ea typeface="Arial" charset="0"/>
              <a:cs typeface="Arial" charset="0"/>
            </a:endParaRPr>
          </a:p>
        </p:txBody>
      </p:sp>
      <p:sp>
        <p:nvSpPr>
          <p:cNvPr id="36" name="Text Placeholder 18">
            <a:extLst>
              <a:ext uri="{FF2B5EF4-FFF2-40B4-BE49-F238E27FC236}">
                <a16:creationId xmlns:a16="http://schemas.microsoft.com/office/drawing/2014/main" id="{906FAD10-5F3C-7846-B832-46BBE5AD8021}"/>
              </a:ext>
            </a:extLst>
          </p:cNvPr>
          <p:cNvSpPr txBox="1">
            <a:spLocks/>
          </p:cNvSpPr>
          <p:nvPr/>
        </p:nvSpPr>
        <p:spPr>
          <a:xfrm>
            <a:off x="685800" y="727674"/>
            <a:ext cx="5190067" cy="813259"/>
          </a:xfrm>
          <a:prstGeom prst="rect">
            <a:avLst/>
          </a:prstGeom>
        </p:spPr>
        <p:txBody>
          <a:bodyPr anchor="ctr"/>
          <a:lstStyle>
            <a:lvl1pPr marL="0" indent="0" algn="l" rtl="0" eaLnBrk="1" fontAlgn="base" hangingPunct="1">
              <a:spcBef>
                <a:spcPct val="20000"/>
              </a:spcBef>
              <a:spcAft>
                <a:spcPct val="0"/>
              </a:spcAft>
              <a:buFont typeface="Arial" pitchFamily="34" charset="0"/>
              <a:buNone/>
              <a:defRPr sz="3600" b="1">
                <a:solidFill>
                  <a:srgbClr val="0A5496"/>
                </a:solidFill>
                <a:latin typeface="Arial" panose="020B0604020202020204" pitchFamily="34" charset="0"/>
                <a:ea typeface="ヒラギノ角ゴ Pro W3" charset="0"/>
                <a:cs typeface="Arial" panose="020B0604020202020204" pitchFamily="34" charset="0"/>
              </a:defRPr>
            </a:lvl1pPr>
            <a:lvl2pPr marL="519099" indent="0" algn="ctr" rtl="0" eaLnBrk="1" fontAlgn="base" hangingPunct="1">
              <a:spcBef>
                <a:spcPct val="20000"/>
              </a:spcBef>
              <a:spcAft>
                <a:spcPct val="0"/>
              </a:spcAft>
              <a:buFont typeface="Segoe UI" panose="020B0502040204020203" pitchFamily="34" charset="0"/>
              <a:buNone/>
              <a:defRPr sz="4000">
                <a:solidFill>
                  <a:srgbClr val="F0C300"/>
                </a:solidFill>
                <a:latin typeface="Arial" panose="020B0604020202020204" pitchFamily="34" charset="0"/>
                <a:ea typeface="ヒラギノ角ゴ Pro W3" charset="0"/>
                <a:cs typeface="Arial" panose="020B0604020202020204" pitchFamily="34" charset="0"/>
              </a:defRPr>
            </a:lvl2pPr>
            <a:lvl3pPr marL="914377" indent="0" algn="ctr" rtl="0" eaLnBrk="1" fontAlgn="base" hangingPunct="1">
              <a:spcBef>
                <a:spcPct val="20000"/>
              </a:spcBef>
              <a:spcAft>
                <a:spcPct val="0"/>
              </a:spcAft>
              <a:buFont typeface="Arial" panose="020B0604020202020204" pitchFamily="34" charset="0"/>
              <a:buNone/>
              <a:defRPr sz="4000">
                <a:solidFill>
                  <a:srgbClr val="F0C300"/>
                </a:solidFill>
                <a:latin typeface="Arial" panose="020B0604020202020204" pitchFamily="34" charset="0"/>
                <a:ea typeface="ヒラギノ角ゴ Pro W3" charset="0"/>
                <a:cs typeface="Arial" panose="020B0604020202020204" pitchFamily="34" charset="0"/>
              </a:defRPr>
            </a:lvl3pPr>
            <a:lvl4pPr marL="1371565" indent="0" algn="ctr" rtl="0" eaLnBrk="1" fontAlgn="base" hangingPunct="1">
              <a:spcBef>
                <a:spcPct val="20000"/>
              </a:spcBef>
              <a:spcAft>
                <a:spcPct val="0"/>
              </a:spcAft>
              <a:buFont typeface="Arial" pitchFamily="34" charset="0"/>
              <a:buNone/>
              <a:defRPr sz="4000">
                <a:solidFill>
                  <a:srgbClr val="F0C300"/>
                </a:solidFill>
                <a:latin typeface="+mn-lt"/>
                <a:ea typeface="ヒラギノ角ゴ Pro W3" charset="0"/>
              </a:defRPr>
            </a:lvl4pPr>
            <a:lvl5pPr marL="1828755" indent="0" algn="ctr" rtl="0" eaLnBrk="1" fontAlgn="base" hangingPunct="1">
              <a:spcBef>
                <a:spcPct val="20000"/>
              </a:spcBef>
              <a:spcAft>
                <a:spcPct val="0"/>
              </a:spcAft>
              <a:buFont typeface="Arial" pitchFamily="34" charset="0"/>
              <a:buNone/>
              <a:defRPr sz="4000">
                <a:solidFill>
                  <a:srgbClr val="F0C300"/>
                </a:solidFill>
                <a:latin typeface="+mn-lt"/>
                <a:ea typeface="ヒラギノ角ゴ Pro W3" charset="0"/>
              </a:defRPr>
            </a:lvl5pPr>
            <a:lvl6pPr marL="2285943" algn="l" rtl="0" eaLnBrk="1" fontAlgn="base" hangingPunct="1">
              <a:spcBef>
                <a:spcPct val="20000"/>
              </a:spcBef>
              <a:spcAft>
                <a:spcPct val="0"/>
              </a:spcAft>
              <a:buChar char="»"/>
              <a:defRPr sz="2400">
                <a:solidFill>
                  <a:schemeClr val="tx1"/>
                </a:solidFill>
                <a:latin typeface="+mn-lt"/>
              </a:defRPr>
            </a:lvl6pPr>
            <a:lvl7pPr marL="2743131" algn="l" rtl="0" eaLnBrk="1" fontAlgn="base" hangingPunct="1">
              <a:spcBef>
                <a:spcPct val="20000"/>
              </a:spcBef>
              <a:spcAft>
                <a:spcPct val="0"/>
              </a:spcAft>
              <a:buChar char="»"/>
              <a:defRPr sz="2400">
                <a:solidFill>
                  <a:schemeClr val="tx1"/>
                </a:solidFill>
                <a:latin typeface="+mn-lt"/>
              </a:defRPr>
            </a:lvl7pPr>
            <a:lvl8pPr marL="3200320" algn="l" rtl="0" eaLnBrk="1" fontAlgn="base" hangingPunct="1">
              <a:spcBef>
                <a:spcPct val="20000"/>
              </a:spcBef>
              <a:spcAft>
                <a:spcPct val="0"/>
              </a:spcAft>
              <a:buChar char="»"/>
              <a:defRPr sz="2400">
                <a:solidFill>
                  <a:schemeClr val="tx1"/>
                </a:solidFill>
                <a:latin typeface="+mn-lt"/>
              </a:defRPr>
            </a:lvl8pPr>
            <a:lvl9pPr marL="3657509" algn="l" rtl="0" eaLnBrk="1" fontAlgn="base" hangingPunct="1">
              <a:spcBef>
                <a:spcPct val="20000"/>
              </a:spcBef>
              <a:spcAft>
                <a:spcPct val="0"/>
              </a:spcAft>
              <a:buChar char="»"/>
              <a:defRPr sz="2400">
                <a:solidFill>
                  <a:schemeClr val="tx1"/>
                </a:solidFill>
                <a:latin typeface="+mn-lt"/>
              </a:defRPr>
            </a:lvl9pPr>
          </a:lstStyle>
          <a:p>
            <a:r>
              <a:rPr lang="ja-JP" dirty="0">
                <a:solidFill>
                  <a:schemeClr val="bg1"/>
                </a:solidFill>
                <a:latin typeface="+mn-ea"/>
                <a:ea typeface="+mn-ea"/>
              </a:rPr>
              <a:t>GATの各種報告</a:t>
            </a:r>
          </a:p>
        </p:txBody>
      </p:sp>
      <p:sp>
        <p:nvSpPr>
          <p:cNvPr id="11" name="Rectangle 10">
            <a:extLst>
              <a:ext uri="{FF2B5EF4-FFF2-40B4-BE49-F238E27FC236}">
                <a16:creationId xmlns:a16="http://schemas.microsoft.com/office/drawing/2014/main" id="{C03B051D-59AC-2542-87E2-B4DFEC29F89C}"/>
              </a:ext>
            </a:extLst>
          </p:cNvPr>
          <p:cNvSpPr/>
          <p:nvPr/>
        </p:nvSpPr>
        <p:spPr>
          <a:xfrm>
            <a:off x="407595" y="5406790"/>
            <a:ext cx="3145536" cy="502702"/>
          </a:xfrm>
          <a:prstGeom prst="rect">
            <a:avLst/>
          </a:prstGeom>
          <a:noFill/>
        </p:spPr>
        <p:txBody>
          <a:bodyPr wrap="square" numCol="1" spcCol="381000" anchor="t">
            <a:spAutoFit/>
          </a:bodyPr>
          <a:lstStyle/>
          <a:p>
            <a:pPr algn="ctr">
              <a:lnSpc>
                <a:spcPts val="3200"/>
              </a:lnSpc>
              <a:spcAft>
                <a:spcPts val="1200"/>
              </a:spcAft>
            </a:pPr>
            <a:r>
              <a:rPr lang="ja-JP" sz="3200" b="1">
                <a:solidFill>
                  <a:schemeClr val="bg1"/>
                </a:solidFill>
                <a:latin typeface="Arial" charset="0"/>
                <a:ea typeface="MS Mincho" charset="0"/>
                <a:cs typeface="Arial" charset="0"/>
              </a:rPr>
              <a:t>Insights</a:t>
            </a:r>
          </a:p>
        </p:txBody>
      </p:sp>
      <p:sp>
        <p:nvSpPr>
          <p:cNvPr id="12" name="Rectangle 11">
            <a:extLst>
              <a:ext uri="{FF2B5EF4-FFF2-40B4-BE49-F238E27FC236}">
                <a16:creationId xmlns:a16="http://schemas.microsoft.com/office/drawing/2014/main" id="{049F5E8E-1C46-E84E-95EF-FA1576C7A306}"/>
              </a:ext>
            </a:extLst>
          </p:cNvPr>
          <p:cNvSpPr/>
          <p:nvPr/>
        </p:nvSpPr>
        <p:spPr>
          <a:xfrm>
            <a:off x="4323857" y="5406790"/>
            <a:ext cx="3145536" cy="502702"/>
          </a:xfrm>
          <a:prstGeom prst="rect">
            <a:avLst/>
          </a:prstGeom>
          <a:noFill/>
        </p:spPr>
        <p:txBody>
          <a:bodyPr wrap="square" numCol="1" spcCol="381000" anchor="t">
            <a:spAutoFit/>
          </a:bodyPr>
          <a:lstStyle/>
          <a:p>
            <a:pPr algn="ctr">
              <a:lnSpc>
                <a:spcPts val="3200"/>
              </a:lnSpc>
              <a:spcAft>
                <a:spcPts val="1200"/>
              </a:spcAft>
            </a:pPr>
            <a:r>
              <a:rPr lang="ja-JP" sz="3200" b="1">
                <a:solidFill>
                  <a:schemeClr val="bg1"/>
                </a:solidFill>
                <a:latin typeface="Arial" charset="0"/>
                <a:ea typeface="MS Mincho" charset="0"/>
                <a:cs typeface="Arial" charset="0"/>
              </a:rPr>
              <a:t>MyLCI</a:t>
            </a:r>
          </a:p>
        </p:txBody>
      </p:sp>
      <p:sp>
        <p:nvSpPr>
          <p:cNvPr id="13" name="Rectangle 12">
            <a:extLst>
              <a:ext uri="{FF2B5EF4-FFF2-40B4-BE49-F238E27FC236}">
                <a16:creationId xmlns:a16="http://schemas.microsoft.com/office/drawing/2014/main" id="{7604A206-3EEA-A64F-A7D5-276AE120BEE2}"/>
              </a:ext>
            </a:extLst>
          </p:cNvPr>
          <p:cNvSpPr/>
          <p:nvPr/>
        </p:nvSpPr>
        <p:spPr>
          <a:xfrm>
            <a:off x="8240119" y="5406790"/>
            <a:ext cx="3145536" cy="502702"/>
          </a:xfrm>
          <a:prstGeom prst="rect">
            <a:avLst/>
          </a:prstGeom>
          <a:noFill/>
        </p:spPr>
        <p:txBody>
          <a:bodyPr wrap="square" numCol="1" spcCol="381000" anchor="t">
            <a:spAutoFit/>
          </a:bodyPr>
          <a:lstStyle/>
          <a:p>
            <a:pPr algn="ctr">
              <a:lnSpc>
                <a:spcPts val="3200"/>
              </a:lnSpc>
              <a:spcAft>
                <a:spcPts val="1200"/>
              </a:spcAft>
            </a:pPr>
            <a:r>
              <a:rPr lang="ja-JP" sz="3200" b="1">
                <a:solidFill>
                  <a:schemeClr val="bg1"/>
                </a:solidFill>
                <a:latin typeface="Arial" charset="0"/>
                <a:ea typeface="MS Mincho" charset="0"/>
                <a:cs typeface="Arial" charset="0"/>
              </a:rPr>
              <a:t>MyLion</a:t>
            </a:r>
          </a:p>
        </p:txBody>
      </p:sp>
      <p:pic>
        <p:nvPicPr>
          <p:cNvPr id="4" name="Picture 3" descr="A close up of a map&#10;&#10;Description automatically generated">
            <a:extLst>
              <a:ext uri="{FF2B5EF4-FFF2-40B4-BE49-F238E27FC236}">
                <a16:creationId xmlns:a16="http://schemas.microsoft.com/office/drawing/2014/main" id="{D670404E-6C8C-492B-8828-080F463FEF75}"/>
              </a:ext>
            </a:extLst>
          </p:cNvPr>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366078" y="1925705"/>
            <a:ext cx="3145535" cy="3248514"/>
          </a:xfrm>
          <a:prstGeom prst="rect">
            <a:avLst/>
          </a:prstGeom>
          <a:ln>
            <a:solidFill>
              <a:schemeClr val="tx1"/>
            </a:solidFill>
          </a:ln>
          <a:effectLst>
            <a:outerShdw blurRad="50800" dist="38100" dir="8100000" algn="tr" rotWithShape="0">
              <a:prstClr val="black">
                <a:alpha val="40000"/>
              </a:prstClr>
            </a:outerShdw>
          </a:effectLst>
        </p:spPr>
      </p:pic>
      <p:pic>
        <p:nvPicPr>
          <p:cNvPr id="2" name="図 1">
            <a:extLst>
              <a:ext uri="{FF2B5EF4-FFF2-40B4-BE49-F238E27FC236}">
                <a16:creationId xmlns:a16="http://schemas.microsoft.com/office/drawing/2014/main" id="{CDB976CA-02F2-45A1-90CE-221E56B5A677}"/>
              </a:ext>
            </a:extLst>
          </p:cNvPr>
          <p:cNvPicPr>
            <a:picLocks noChangeAspect="1"/>
          </p:cNvPicPr>
          <p:nvPr/>
        </p:nvPicPr>
        <p:blipFill>
          <a:blip r:embed="rId4"/>
          <a:stretch>
            <a:fillRect/>
          </a:stretch>
        </p:blipFill>
        <p:spPr>
          <a:xfrm>
            <a:off x="8266492" y="1783468"/>
            <a:ext cx="2952585" cy="3140051"/>
          </a:xfrm>
          <a:prstGeom prst="rect">
            <a:avLst/>
          </a:prstGeom>
          <a:ln>
            <a:solidFill>
              <a:schemeClr val="tx1"/>
            </a:solidFill>
          </a:ln>
          <a:effectLst>
            <a:outerShdw blurRad="50800" dist="38100" dir="8100000" algn="tr" rotWithShape="0">
              <a:prstClr val="black">
                <a:alpha val="40000"/>
              </a:prstClr>
            </a:outerShdw>
          </a:effectLst>
        </p:spPr>
      </p:pic>
      <p:pic>
        <p:nvPicPr>
          <p:cNvPr id="5" name="図 4">
            <a:extLst>
              <a:ext uri="{FF2B5EF4-FFF2-40B4-BE49-F238E27FC236}">
                <a16:creationId xmlns:a16="http://schemas.microsoft.com/office/drawing/2014/main" id="{50C3B95C-BA89-4C3E-8131-C50D721BD3DE}"/>
              </a:ext>
            </a:extLst>
          </p:cNvPr>
          <p:cNvPicPr>
            <a:picLocks noChangeAspect="1"/>
          </p:cNvPicPr>
          <p:nvPr/>
        </p:nvPicPr>
        <p:blipFill>
          <a:blip r:embed="rId5"/>
          <a:stretch>
            <a:fillRect/>
          </a:stretch>
        </p:blipFill>
        <p:spPr>
          <a:xfrm>
            <a:off x="4449608" y="1783469"/>
            <a:ext cx="2692040" cy="3319632"/>
          </a:xfrm>
          <a:prstGeom prst="rect">
            <a:avLst/>
          </a:prstGeom>
          <a:ln>
            <a:solidFill>
              <a:schemeClr val="tx1"/>
            </a:solidFill>
          </a:ln>
          <a:effectLst>
            <a:outerShdw blurRad="50800" dist="38100" dir="8100000" algn="tr" rotWithShape="0">
              <a:prstClr val="black">
                <a:alpha val="40000"/>
              </a:prstClr>
            </a:outerShdw>
          </a:effectLst>
        </p:spPr>
      </p:pic>
    </p:spTree>
    <p:extLst>
      <p:ext uri="{BB962C8B-B14F-4D97-AF65-F5344CB8AC3E}">
        <p14:creationId xmlns:p14="http://schemas.microsoft.com/office/powerpoint/2010/main" val="24598649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Slice - Solid">
            <a:extLst>
              <a:ext uri="{FF2B5EF4-FFF2-40B4-BE49-F238E27FC236}">
                <a16:creationId xmlns:a16="http://schemas.microsoft.com/office/drawing/2014/main" id="{16C345EA-FA94-47C9-8882-F1A9C802DF13}"/>
              </a:ext>
            </a:extLst>
          </p:cNvPr>
          <p:cNvSpPr/>
          <p:nvPr/>
        </p:nvSpPr>
        <p:spPr>
          <a:xfrm rot="10800000">
            <a:off x="0" y="-8022"/>
            <a:ext cx="11187128" cy="6866021"/>
          </a:xfrm>
          <a:custGeom>
            <a:avLst/>
            <a:gdLst>
              <a:gd name="connsiteX0" fmla="*/ 1588447 w 11187128"/>
              <a:gd name="connsiteY0" fmla="*/ 0 h 6866021"/>
              <a:gd name="connsiteX1" fmla="*/ 5139450 w 11187128"/>
              <a:gd name="connsiteY1" fmla="*/ 4711 h 6866021"/>
              <a:gd name="connsiteX2" fmla="*/ 5140539 w 11187128"/>
              <a:gd name="connsiteY2" fmla="*/ 0 h 6866021"/>
              <a:gd name="connsiteX3" fmla="*/ 11187128 w 11187128"/>
              <a:gd name="connsiteY3" fmla="*/ 8021 h 6866021"/>
              <a:gd name="connsiteX4" fmla="*/ 11187128 w 11187128"/>
              <a:gd name="connsiteY4" fmla="*/ 6866021 h 6866021"/>
              <a:gd name="connsiteX5" fmla="*/ 7635036 w 11187128"/>
              <a:gd name="connsiteY5" fmla="*/ 6866021 h 6866021"/>
              <a:gd name="connsiteX6" fmla="*/ 3552092 w 11187128"/>
              <a:gd name="connsiteY6" fmla="*/ 6866021 h 6866021"/>
              <a:gd name="connsiteX7" fmla="*/ 0 w 11187128"/>
              <a:gd name="connsiteY7" fmla="*/ 6866021 h 68660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187128" h="6866021">
                <a:moveTo>
                  <a:pt x="1588447" y="0"/>
                </a:moveTo>
                <a:lnTo>
                  <a:pt x="5139450" y="4711"/>
                </a:lnTo>
                <a:lnTo>
                  <a:pt x="5140539" y="0"/>
                </a:lnTo>
                <a:lnTo>
                  <a:pt x="11187128" y="8021"/>
                </a:lnTo>
                <a:lnTo>
                  <a:pt x="11187128" y="6866021"/>
                </a:lnTo>
                <a:lnTo>
                  <a:pt x="7635036" y="6866021"/>
                </a:lnTo>
                <a:lnTo>
                  <a:pt x="3552092" y="6866021"/>
                </a:lnTo>
                <a:lnTo>
                  <a:pt x="0" y="6866021"/>
                </a:lnTo>
                <a:close/>
              </a:path>
            </a:pathLst>
          </a:custGeom>
          <a:solidFill>
            <a:srgbClr val="0D22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4685" tIns="47343" rIns="94685" bIns="47343"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alpha val="44000"/>
                </a:prstClr>
              </a:solidFill>
              <a:effectLst/>
              <a:uLnTx/>
              <a:uFillTx/>
              <a:latin typeface="Calibri" panose="020F0502020204030204"/>
              <a:ea typeface="+mn-ea"/>
              <a:cs typeface="+mn-cs"/>
            </a:endParaRPr>
          </a:p>
        </p:txBody>
      </p:sp>
      <p:sp>
        <p:nvSpPr>
          <p:cNvPr id="21" name="Freeform 20">
            <a:extLst>
              <a:ext uri="{FF2B5EF4-FFF2-40B4-BE49-F238E27FC236}">
                <a16:creationId xmlns:a16="http://schemas.microsoft.com/office/drawing/2014/main" id="{E163987D-B335-414A-8A1E-47C55CCAF91E}"/>
              </a:ext>
            </a:extLst>
          </p:cNvPr>
          <p:cNvSpPr/>
          <p:nvPr/>
        </p:nvSpPr>
        <p:spPr>
          <a:xfrm>
            <a:off x="3274927" y="-8022"/>
            <a:ext cx="5642146" cy="6866021"/>
          </a:xfrm>
          <a:custGeom>
            <a:avLst/>
            <a:gdLst>
              <a:gd name="connsiteX0" fmla="*/ 1588447 w 5642146"/>
              <a:gd name="connsiteY0" fmla="*/ 0 h 6866021"/>
              <a:gd name="connsiteX1" fmla="*/ 5642146 w 5642146"/>
              <a:gd name="connsiteY1" fmla="*/ 5377 h 6866021"/>
              <a:gd name="connsiteX2" fmla="*/ 4054943 w 5642146"/>
              <a:gd name="connsiteY2" fmla="*/ 6866021 h 6866021"/>
              <a:gd name="connsiteX3" fmla="*/ 0 w 5642146"/>
              <a:gd name="connsiteY3" fmla="*/ 6866021 h 6866021"/>
            </a:gdLst>
            <a:ahLst/>
            <a:cxnLst>
              <a:cxn ang="0">
                <a:pos x="connsiteX0" y="connsiteY0"/>
              </a:cxn>
              <a:cxn ang="0">
                <a:pos x="connsiteX1" y="connsiteY1"/>
              </a:cxn>
              <a:cxn ang="0">
                <a:pos x="connsiteX2" y="connsiteY2"/>
              </a:cxn>
              <a:cxn ang="0">
                <a:pos x="connsiteX3" y="connsiteY3"/>
              </a:cxn>
            </a:cxnLst>
            <a:rect l="l" t="t" r="r" b="b"/>
            <a:pathLst>
              <a:path w="5642146" h="6866021">
                <a:moveTo>
                  <a:pt x="1588447" y="0"/>
                </a:moveTo>
                <a:lnTo>
                  <a:pt x="5642146" y="5377"/>
                </a:lnTo>
                <a:lnTo>
                  <a:pt x="4054943" y="6866021"/>
                </a:lnTo>
                <a:lnTo>
                  <a:pt x="0" y="6866021"/>
                </a:lnTo>
                <a:close/>
              </a:path>
            </a:pathLst>
          </a:custGeom>
          <a:solidFill>
            <a:srgbClr val="00338D">
              <a:alpha val="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4685" tIns="47343" rIns="94685" bIns="47343"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alpha val="50000"/>
                </a:prstClr>
              </a:solidFill>
              <a:effectLst/>
              <a:uLnTx/>
              <a:uFillTx/>
              <a:latin typeface="Calibri" panose="020F0502020204030204"/>
              <a:ea typeface="+mn-ea"/>
              <a:cs typeface="+mn-cs"/>
            </a:endParaRPr>
          </a:p>
        </p:txBody>
      </p:sp>
      <p:sp>
        <p:nvSpPr>
          <p:cNvPr id="10" name="Page Number - Blue">
            <a:extLst>
              <a:ext uri="{FF2B5EF4-FFF2-40B4-BE49-F238E27FC236}">
                <a16:creationId xmlns:a16="http://schemas.microsoft.com/office/drawing/2014/main" id="{53B5B03E-747E-6841-9369-154FEA0CEA82}"/>
              </a:ext>
            </a:extLst>
          </p:cNvPr>
          <p:cNvSpPr txBox="1">
            <a:spLocks noChangeArrowheads="1"/>
          </p:cNvSpPr>
          <p:nvPr/>
        </p:nvSpPr>
        <p:spPr bwMode="auto">
          <a:xfrm>
            <a:off x="11537156" y="6400725"/>
            <a:ext cx="654844" cy="4572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nchor="t">
            <a:noAutofit/>
          </a:bodyPr>
          <a:lstStyle>
            <a:lvl1pPr>
              <a:defRPr>
                <a:solidFill>
                  <a:schemeClr val="tx1"/>
                </a:solidFill>
                <a:latin typeface="Arial" charset="0"/>
                <a:ea typeface="ヒラギノ角ゴ Pro W3" charset="0"/>
                <a:cs typeface="ヒラギノ角ゴ Pro W3" charset="0"/>
              </a:defRPr>
            </a:lvl1pPr>
            <a:lvl2pPr marL="742950" indent="-285750">
              <a:defRPr>
                <a:solidFill>
                  <a:schemeClr val="tx1"/>
                </a:solidFill>
                <a:latin typeface="Arial" charset="0"/>
                <a:ea typeface="ヒラギノ角ゴ Pro W3" charset="0"/>
              </a:defRPr>
            </a:lvl2pPr>
            <a:lvl3pPr marL="1143000" indent="-228600">
              <a:defRPr>
                <a:solidFill>
                  <a:schemeClr val="tx1"/>
                </a:solidFill>
                <a:latin typeface="Arial" charset="0"/>
                <a:ea typeface="ヒラギノ角ゴ Pro W3" charset="0"/>
              </a:defRPr>
            </a:lvl3pPr>
            <a:lvl4pPr marL="1600200" indent="-228600">
              <a:defRPr>
                <a:solidFill>
                  <a:schemeClr val="tx1"/>
                </a:solidFill>
                <a:latin typeface="Arial" charset="0"/>
                <a:ea typeface="ヒラギノ角ゴ Pro W3" charset="0"/>
              </a:defRPr>
            </a:lvl4pPr>
            <a:lvl5pPr marL="2057400" indent="-228600">
              <a:defRPr>
                <a:solidFill>
                  <a:schemeClr val="tx1"/>
                </a:solidFill>
                <a:latin typeface="Arial" charset="0"/>
                <a:ea typeface="ヒラギノ角ゴ Pro W3" charset="0"/>
              </a:defRPr>
            </a:lvl5pPr>
            <a:lvl6pPr marL="2514600" indent="-228600" fontAlgn="base">
              <a:spcBef>
                <a:spcPct val="0"/>
              </a:spcBef>
              <a:spcAft>
                <a:spcPct val="0"/>
              </a:spcAft>
              <a:defRPr>
                <a:solidFill>
                  <a:schemeClr val="tx1"/>
                </a:solidFill>
                <a:latin typeface="Arial" charset="0"/>
                <a:ea typeface="ヒラギノ角ゴ Pro W3" charset="0"/>
              </a:defRPr>
            </a:lvl6pPr>
            <a:lvl7pPr marL="2971800" indent="-228600" fontAlgn="base">
              <a:spcBef>
                <a:spcPct val="0"/>
              </a:spcBef>
              <a:spcAft>
                <a:spcPct val="0"/>
              </a:spcAft>
              <a:defRPr>
                <a:solidFill>
                  <a:schemeClr val="tx1"/>
                </a:solidFill>
                <a:latin typeface="Arial" charset="0"/>
                <a:ea typeface="ヒラギノ角ゴ Pro W3" charset="0"/>
              </a:defRPr>
            </a:lvl7pPr>
            <a:lvl8pPr marL="3429000" indent="-228600" fontAlgn="base">
              <a:spcBef>
                <a:spcPct val="0"/>
              </a:spcBef>
              <a:spcAft>
                <a:spcPct val="0"/>
              </a:spcAft>
              <a:defRPr>
                <a:solidFill>
                  <a:schemeClr val="tx1"/>
                </a:solidFill>
                <a:latin typeface="Arial" charset="0"/>
                <a:ea typeface="ヒラギノ角ゴ Pro W3" charset="0"/>
              </a:defRPr>
            </a:lvl8pPr>
            <a:lvl9pPr marL="3886200" indent="-228600" fontAlgn="base">
              <a:spcBef>
                <a:spcPct val="0"/>
              </a:spcBef>
              <a:spcAft>
                <a:spcPct val="0"/>
              </a:spcAft>
              <a:defRPr>
                <a:solidFill>
                  <a:schemeClr val="tx1"/>
                </a:solidFill>
                <a:latin typeface="Arial" charset="0"/>
                <a:ea typeface="ヒラギノ角ゴ Pro W3" charset="0"/>
              </a:defRPr>
            </a:lvl9pPr>
          </a:lstStyle>
          <a:p>
            <a:pPr marL="0" marR="0" lvl="0" indent="0" algn="l" defTabSz="914400" rtl="0" eaLnBrk="0" fontAlgn="auto" latinLnBrk="0" hangingPunct="0">
              <a:lnSpc>
                <a:spcPct val="100000"/>
              </a:lnSpc>
              <a:spcBef>
                <a:spcPct val="50000"/>
              </a:spcBef>
              <a:spcAft>
                <a:spcPts val="0"/>
              </a:spcAft>
              <a:buClrTx/>
              <a:buSzTx/>
              <a:buFontTx/>
              <a:buNone/>
              <a:tabLst/>
              <a:defRPr/>
            </a:pPr>
            <a:fld id="{CD81962F-67D4-FD44-86D5-55EBF96E0DB7}" type="slidenum">
              <a:rPr kumimoji="0" lang="en-US" sz="1000" b="0" i="0" u="none" strike="noStrike" kern="1200" cap="none" spc="0" normalizeH="0" baseline="0" noProof="0" smtClean="0">
                <a:ln>
                  <a:noFill/>
                </a:ln>
                <a:solidFill>
                  <a:srgbClr val="00338D"/>
                </a:solidFill>
                <a:effectLst/>
                <a:uLnTx/>
                <a:uFillTx/>
                <a:latin typeface="Arial" charset="0"/>
              </a:rPr>
              <a:pPr marL="0" marR="0" lvl="0" indent="0" algn="l" defTabSz="914400" rtl="0" eaLnBrk="0" fontAlgn="auto" latinLnBrk="0" hangingPunct="0">
                <a:lnSpc>
                  <a:spcPct val="100000"/>
                </a:lnSpc>
                <a:spcBef>
                  <a:spcPct val="50000"/>
                </a:spcBef>
                <a:spcAft>
                  <a:spcPts val="0"/>
                </a:spcAft>
                <a:buClrTx/>
                <a:buSzTx/>
                <a:buFontTx/>
                <a:buNone/>
                <a:tabLst/>
                <a:defRPr/>
              </a:pPr>
              <a:t>15</a:t>
            </a:fld>
            <a:endParaRPr kumimoji="0" lang="en-US" sz="1000" b="0" i="0" u="none" strike="noStrike" kern="1200" cap="none" spc="0" normalizeH="0" baseline="0" noProof="0" dirty="0">
              <a:ln>
                <a:noFill/>
              </a:ln>
              <a:solidFill>
                <a:srgbClr val="00338D"/>
              </a:solidFill>
              <a:effectLst/>
              <a:uLnTx/>
              <a:uFillTx/>
              <a:latin typeface="Arial" charset="0"/>
            </a:endParaRPr>
          </a:p>
        </p:txBody>
      </p:sp>
      <p:sp>
        <p:nvSpPr>
          <p:cNvPr id="35" name="Rectangle 34">
            <a:extLst>
              <a:ext uri="{FF2B5EF4-FFF2-40B4-BE49-F238E27FC236}">
                <a16:creationId xmlns:a16="http://schemas.microsoft.com/office/drawing/2014/main" id="{F9F14A3E-E35D-614B-8464-A669E547DFC3}"/>
              </a:ext>
            </a:extLst>
          </p:cNvPr>
          <p:cNvSpPr/>
          <p:nvPr/>
        </p:nvSpPr>
        <p:spPr>
          <a:xfrm>
            <a:off x="0" y="765048"/>
            <a:ext cx="457200" cy="370296"/>
          </a:xfrm>
          <a:prstGeom prst="rect">
            <a:avLst/>
          </a:prstGeom>
          <a:solidFill>
            <a:srgbClr val="FBC608"/>
          </a:solidFill>
          <a:ln>
            <a:noFill/>
          </a:ln>
          <a:effectLst/>
        </p:spPr>
        <p:style>
          <a:lnRef idx="1">
            <a:schemeClr val="accent1"/>
          </a:lnRef>
          <a:fillRef idx="3">
            <a:schemeClr val="accent1"/>
          </a:fillRef>
          <a:effectRef idx="2">
            <a:schemeClr val="accent1"/>
          </a:effectRef>
          <a:fontRef idx="minor">
            <a:schemeClr val="lt1"/>
          </a:fontRef>
        </p:style>
        <p:txBody>
          <a:bodyPr lIns="94685" tIns="47343" rIns="94685" bIns="47343"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EBB700"/>
              </a:solidFill>
              <a:effectLst/>
              <a:uLnTx/>
              <a:uFillTx/>
              <a:latin typeface="Arial" charset="0"/>
              <a:ea typeface="Arial" charset="0"/>
              <a:cs typeface="Arial" charset="0"/>
            </a:endParaRPr>
          </a:p>
        </p:txBody>
      </p:sp>
      <p:sp>
        <p:nvSpPr>
          <p:cNvPr id="36" name="Text Placeholder 18">
            <a:extLst>
              <a:ext uri="{FF2B5EF4-FFF2-40B4-BE49-F238E27FC236}">
                <a16:creationId xmlns:a16="http://schemas.microsoft.com/office/drawing/2014/main" id="{906FAD10-5F3C-7846-B832-46BBE5AD8021}"/>
              </a:ext>
            </a:extLst>
          </p:cNvPr>
          <p:cNvSpPr txBox="1">
            <a:spLocks/>
          </p:cNvSpPr>
          <p:nvPr/>
        </p:nvSpPr>
        <p:spPr>
          <a:xfrm>
            <a:off x="685800" y="727674"/>
            <a:ext cx="8439150" cy="503350"/>
          </a:xfrm>
          <a:prstGeom prst="rect">
            <a:avLst/>
          </a:prstGeom>
        </p:spPr>
        <p:txBody>
          <a:bodyPr anchor="ctr"/>
          <a:lstStyle>
            <a:lvl1pPr marL="0" indent="0" algn="l" rtl="0" eaLnBrk="1" fontAlgn="base" hangingPunct="1">
              <a:spcBef>
                <a:spcPct val="20000"/>
              </a:spcBef>
              <a:spcAft>
                <a:spcPct val="0"/>
              </a:spcAft>
              <a:buFont typeface="Arial" pitchFamily="34" charset="0"/>
              <a:buNone/>
              <a:defRPr sz="3600" b="1">
                <a:solidFill>
                  <a:srgbClr val="0A5496"/>
                </a:solidFill>
                <a:latin typeface="Arial" panose="020B0604020202020204" pitchFamily="34" charset="0"/>
                <a:ea typeface="ヒラギノ角ゴ Pro W3" charset="0"/>
                <a:cs typeface="Arial" panose="020B0604020202020204" pitchFamily="34" charset="0"/>
              </a:defRPr>
            </a:lvl1pPr>
            <a:lvl2pPr marL="519099" indent="0" algn="ctr" rtl="0" eaLnBrk="1" fontAlgn="base" hangingPunct="1">
              <a:spcBef>
                <a:spcPct val="20000"/>
              </a:spcBef>
              <a:spcAft>
                <a:spcPct val="0"/>
              </a:spcAft>
              <a:buFont typeface="Segoe UI" panose="020B0502040204020203" pitchFamily="34" charset="0"/>
              <a:buNone/>
              <a:defRPr sz="4000">
                <a:solidFill>
                  <a:srgbClr val="F0C300"/>
                </a:solidFill>
                <a:latin typeface="Arial" panose="020B0604020202020204" pitchFamily="34" charset="0"/>
                <a:ea typeface="ヒラギノ角ゴ Pro W3" charset="0"/>
                <a:cs typeface="Arial" panose="020B0604020202020204" pitchFamily="34" charset="0"/>
              </a:defRPr>
            </a:lvl2pPr>
            <a:lvl3pPr marL="914377" indent="0" algn="ctr" rtl="0" eaLnBrk="1" fontAlgn="base" hangingPunct="1">
              <a:spcBef>
                <a:spcPct val="20000"/>
              </a:spcBef>
              <a:spcAft>
                <a:spcPct val="0"/>
              </a:spcAft>
              <a:buFont typeface="Arial" panose="020B0604020202020204" pitchFamily="34" charset="0"/>
              <a:buNone/>
              <a:defRPr sz="4000">
                <a:solidFill>
                  <a:srgbClr val="F0C300"/>
                </a:solidFill>
                <a:latin typeface="Arial" panose="020B0604020202020204" pitchFamily="34" charset="0"/>
                <a:ea typeface="ヒラギノ角ゴ Pro W3" charset="0"/>
                <a:cs typeface="Arial" panose="020B0604020202020204" pitchFamily="34" charset="0"/>
              </a:defRPr>
            </a:lvl3pPr>
            <a:lvl4pPr marL="1371565" indent="0" algn="ctr" rtl="0" eaLnBrk="1" fontAlgn="base" hangingPunct="1">
              <a:spcBef>
                <a:spcPct val="20000"/>
              </a:spcBef>
              <a:spcAft>
                <a:spcPct val="0"/>
              </a:spcAft>
              <a:buFont typeface="Arial" pitchFamily="34" charset="0"/>
              <a:buNone/>
              <a:defRPr sz="4000">
                <a:solidFill>
                  <a:srgbClr val="F0C300"/>
                </a:solidFill>
                <a:latin typeface="+mn-lt"/>
                <a:ea typeface="ヒラギノ角ゴ Pro W3" charset="0"/>
              </a:defRPr>
            </a:lvl4pPr>
            <a:lvl5pPr marL="1828755" indent="0" algn="ctr" rtl="0" eaLnBrk="1" fontAlgn="base" hangingPunct="1">
              <a:spcBef>
                <a:spcPct val="20000"/>
              </a:spcBef>
              <a:spcAft>
                <a:spcPct val="0"/>
              </a:spcAft>
              <a:buFont typeface="Arial" pitchFamily="34" charset="0"/>
              <a:buNone/>
              <a:defRPr sz="4000">
                <a:solidFill>
                  <a:srgbClr val="F0C300"/>
                </a:solidFill>
                <a:latin typeface="+mn-lt"/>
                <a:ea typeface="ヒラギノ角ゴ Pro W3" charset="0"/>
              </a:defRPr>
            </a:lvl5pPr>
            <a:lvl6pPr marL="2285943" algn="l" rtl="0" eaLnBrk="1" fontAlgn="base" hangingPunct="1">
              <a:spcBef>
                <a:spcPct val="20000"/>
              </a:spcBef>
              <a:spcAft>
                <a:spcPct val="0"/>
              </a:spcAft>
              <a:buChar char="»"/>
              <a:defRPr sz="2400">
                <a:solidFill>
                  <a:schemeClr val="tx1"/>
                </a:solidFill>
                <a:latin typeface="+mn-lt"/>
              </a:defRPr>
            </a:lvl6pPr>
            <a:lvl7pPr marL="2743131" algn="l" rtl="0" eaLnBrk="1" fontAlgn="base" hangingPunct="1">
              <a:spcBef>
                <a:spcPct val="20000"/>
              </a:spcBef>
              <a:spcAft>
                <a:spcPct val="0"/>
              </a:spcAft>
              <a:buChar char="»"/>
              <a:defRPr sz="2400">
                <a:solidFill>
                  <a:schemeClr val="tx1"/>
                </a:solidFill>
                <a:latin typeface="+mn-lt"/>
              </a:defRPr>
            </a:lvl7pPr>
            <a:lvl8pPr marL="3200320" algn="l" rtl="0" eaLnBrk="1" fontAlgn="base" hangingPunct="1">
              <a:spcBef>
                <a:spcPct val="20000"/>
              </a:spcBef>
              <a:spcAft>
                <a:spcPct val="0"/>
              </a:spcAft>
              <a:buChar char="»"/>
              <a:defRPr sz="2400">
                <a:solidFill>
                  <a:schemeClr val="tx1"/>
                </a:solidFill>
                <a:latin typeface="+mn-lt"/>
              </a:defRPr>
            </a:lvl8pPr>
            <a:lvl9pPr marL="3657509" algn="l" rtl="0" eaLnBrk="1" fontAlgn="base" hangingPunct="1">
              <a:spcBef>
                <a:spcPct val="20000"/>
              </a:spcBef>
              <a:spcAft>
                <a:spcPct val="0"/>
              </a:spcAft>
              <a:buChar char="»"/>
              <a:defRPr sz="2400">
                <a:solidFill>
                  <a:schemeClr val="tx1"/>
                </a:solidFill>
                <a:latin typeface="+mn-lt"/>
              </a:defRPr>
            </a:lvl9pPr>
          </a:lstStyle>
          <a:p>
            <a:pPr marL="0" marR="0" lvl="0" indent="0" algn="l" defTabSz="914400" rtl="0" eaLnBrk="1" fontAlgn="base" latinLnBrk="0" hangingPunct="1">
              <a:lnSpc>
                <a:spcPct val="100000"/>
              </a:lnSpc>
              <a:spcBef>
                <a:spcPct val="20000"/>
              </a:spcBef>
              <a:spcAft>
                <a:spcPct val="0"/>
              </a:spcAft>
              <a:buClrTx/>
              <a:buSzTx/>
              <a:buFont typeface="Arial" pitchFamily="34" charset="0"/>
              <a:buNone/>
              <a:tabLst/>
              <a:defRPr/>
            </a:pPr>
            <a:r>
              <a:rPr kumimoji="0" lang="en-US" sz="3600" b="1" i="0" u="none" strike="noStrike" kern="0" cap="none" spc="0" normalizeH="0" baseline="0" noProof="0" dirty="0">
                <a:ln>
                  <a:noFill/>
                </a:ln>
                <a:solidFill>
                  <a:prstClr val="white"/>
                </a:solidFill>
                <a:effectLst/>
                <a:uLnTx/>
                <a:uFillTx/>
                <a:latin typeface="MS Mincho" panose="02020609040205080304" pitchFamily="49" charset="-128"/>
                <a:ea typeface="MS Mincho" panose="02020609040205080304" pitchFamily="49" charset="-128"/>
              </a:rPr>
              <a:t>GAT</a:t>
            </a:r>
            <a:r>
              <a:rPr kumimoji="0" lang="ja-JP" altLang="en-US" sz="3600" b="1" i="0" u="none" strike="noStrike" kern="0" cap="none" spc="0" normalizeH="0" baseline="0" noProof="0" dirty="0">
                <a:ln>
                  <a:noFill/>
                </a:ln>
                <a:solidFill>
                  <a:prstClr val="white"/>
                </a:solidFill>
                <a:effectLst/>
                <a:uLnTx/>
                <a:uFillTx/>
                <a:latin typeface="MS Mincho" panose="02020609040205080304" pitchFamily="49" charset="-128"/>
                <a:ea typeface="MS Mincho" panose="02020609040205080304" pitchFamily="49" charset="-128"/>
              </a:rPr>
              <a:t>グッズをライオンズショップで</a:t>
            </a:r>
            <a:endParaRPr kumimoji="0" lang="en-US" sz="3600" b="1" i="0" u="none" strike="noStrike" kern="0" cap="none" spc="0" normalizeH="0" baseline="0" noProof="0" dirty="0">
              <a:ln>
                <a:noFill/>
              </a:ln>
              <a:solidFill>
                <a:prstClr val="white"/>
              </a:solidFill>
              <a:effectLst/>
              <a:uLnTx/>
              <a:uFillTx/>
              <a:latin typeface="MS Mincho" panose="02020609040205080304" pitchFamily="49" charset="-128"/>
              <a:ea typeface="MS Mincho" panose="02020609040205080304" pitchFamily="49" charset="-128"/>
            </a:endParaRPr>
          </a:p>
        </p:txBody>
      </p:sp>
      <p:sp>
        <p:nvSpPr>
          <p:cNvPr id="3" name="Rectangle 2">
            <a:extLst>
              <a:ext uri="{FF2B5EF4-FFF2-40B4-BE49-F238E27FC236}">
                <a16:creationId xmlns:a16="http://schemas.microsoft.com/office/drawing/2014/main" id="{3D835FBD-FD01-4248-940E-A795E8ADB159}"/>
              </a:ext>
            </a:extLst>
          </p:cNvPr>
          <p:cNvSpPr/>
          <p:nvPr/>
        </p:nvSpPr>
        <p:spPr>
          <a:xfrm>
            <a:off x="1505671" y="1623543"/>
            <a:ext cx="9180658" cy="3977157"/>
          </a:xfrm>
          <a:prstGeom prst="rect">
            <a:avLst/>
          </a:prstGeom>
          <a:solidFill>
            <a:schemeClr val="bg1"/>
          </a:solidFill>
          <a:ln>
            <a:solidFill>
              <a:schemeClr val="tx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3" name="Picture 12">
            <a:extLst>
              <a:ext uri="{FF2B5EF4-FFF2-40B4-BE49-F238E27FC236}">
                <a16:creationId xmlns:a16="http://schemas.microsoft.com/office/drawing/2014/main" id="{BE8A7608-7FDA-4EC8-B7DB-12F0AB280BDC}"/>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1505671" y="1623543"/>
            <a:ext cx="9180658" cy="670309"/>
          </a:xfrm>
          <a:prstGeom prst="rect">
            <a:avLst/>
          </a:prstGeom>
        </p:spPr>
      </p:pic>
      <p:pic>
        <p:nvPicPr>
          <p:cNvPr id="14" name="Picture 6">
            <a:extLst>
              <a:ext uri="{FF2B5EF4-FFF2-40B4-BE49-F238E27FC236}">
                <a16:creationId xmlns:a16="http://schemas.microsoft.com/office/drawing/2014/main" id="{ABFA3197-EAF4-4A0A-B184-424D8666BB5B}"/>
              </a:ext>
            </a:extLst>
          </p:cNvPr>
          <p:cNvPicPr>
            <a:picLocks noChangeAspect="1" noChangeArrowheads="1"/>
          </p:cNvPicPr>
          <p:nvPr/>
        </p:nvPicPr>
        <p:blipFill>
          <a:blip r:embed="rId4" cstate="screen">
            <a:extLst>
              <a:ext uri="{BEBA8EAE-BF5A-486C-A8C5-ECC9F3942E4B}">
                <a14:imgProps xmlns:a14="http://schemas.microsoft.com/office/drawing/2010/main">
                  <a14:imgLayer r:embed="rId5">
                    <a14:imgEffect>
                      <a14:backgroundRemoval t="10000" b="90000" l="10000" r="90000"/>
                    </a14:imgEffect>
                  </a14:imgLayer>
                </a14:imgProps>
              </a:ext>
              <a:ext uri="{28A0092B-C50C-407E-A947-70E740481C1C}">
                <a14:useLocalDpi xmlns:a14="http://schemas.microsoft.com/office/drawing/2010/main"/>
              </a:ext>
            </a:extLst>
          </a:blip>
          <a:srcRect/>
          <a:stretch>
            <a:fillRect/>
          </a:stretch>
        </p:blipFill>
        <p:spPr bwMode="auto">
          <a:xfrm rot="591589">
            <a:off x="5650515" y="3716039"/>
            <a:ext cx="1801205" cy="1801205"/>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15" descr="Chart&#10;&#10;Description automatically generated">
            <a:extLst>
              <a:ext uri="{FF2B5EF4-FFF2-40B4-BE49-F238E27FC236}">
                <a16:creationId xmlns:a16="http://schemas.microsoft.com/office/drawing/2014/main" id="{3DD760B9-C878-47A1-8D6E-2CCFABAA30F0}"/>
              </a:ext>
            </a:extLst>
          </p:cNvPr>
          <p:cNvPicPr>
            <a:picLocks noChangeAspect="1"/>
          </p:cNvPicPr>
          <p:nvPr/>
        </p:nvPicPr>
        <p:blipFill>
          <a:blip r:embed="rId6" cstate="screen">
            <a:extLst>
              <a:ext uri="{BEBA8EAE-BF5A-486C-A8C5-ECC9F3942E4B}">
                <a14:imgProps xmlns:a14="http://schemas.microsoft.com/office/drawing/2010/main">
                  <a14:imgLayer r:embed="rId7">
                    <a14:imgEffect>
                      <a14:backgroundRemoval t="8966" b="97471" l="7781" r="94524">
                        <a14:foregroundMark x1="8069" y1="63448" x2="9366" y2="49655"/>
                        <a14:foregroundMark x1="24928" y1="91954" x2="29539" y2="92644"/>
                        <a14:foregroundMark x1="27522" y1="97931" x2="28386" y2="97931"/>
                        <a14:foregroundMark x1="32997" y1="90575" x2="31844" y2="87586"/>
                        <a14:foregroundMark x1="92075" y1="62069" x2="89337" y2="45287"/>
                        <a14:foregroundMark x1="89337" y1="45287" x2="90058" y2="27356"/>
                        <a14:foregroundMark x1="90058" y1="27356" x2="90346" y2="25977"/>
                        <a14:foregroundMark x1="94524" y1="63678" x2="92939" y2="54023"/>
                      </a14:backgroundRemoval>
                    </a14:imgEffect>
                  </a14:imgLayer>
                </a14:imgProps>
              </a:ext>
              <a:ext uri="{28A0092B-C50C-407E-A947-70E740481C1C}">
                <a14:useLocalDpi xmlns:a14="http://schemas.microsoft.com/office/drawing/2010/main"/>
              </a:ext>
            </a:extLst>
          </a:blip>
          <a:stretch>
            <a:fillRect/>
          </a:stretch>
        </p:blipFill>
        <p:spPr>
          <a:xfrm>
            <a:off x="1683581" y="2452748"/>
            <a:ext cx="3732510" cy="2339542"/>
          </a:xfrm>
          <a:prstGeom prst="rect">
            <a:avLst/>
          </a:prstGeom>
        </p:spPr>
      </p:pic>
      <p:pic>
        <p:nvPicPr>
          <p:cNvPr id="17" name="Picture 2">
            <a:extLst>
              <a:ext uri="{FF2B5EF4-FFF2-40B4-BE49-F238E27FC236}">
                <a16:creationId xmlns:a16="http://schemas.microsoft.com/office/drawing/2014/main" id="{654F830F-83E0-4987-B932-B4492BD07B83}"/>
              </a:ext>
            </a:extLst>
          </p:cNvPr>
          <p:cNvPicPr>
            <a:picLocks noChangeAspect="1" noChangeArrowheads="1"/>
          </p:cNvPicPr>
          <p:nvPr/>
        </p:nvPicPr>
        <p:blipFill>
          <a:blip r:embed="rId8" cstate="screen">
            <a:extLst>
              <a:ext uri="{BEBA8EAE-BF5A-486C-A8C5-ECC9F3942E4B}">
                <a14:imgProps xmlns:a14="http://schemas.microsoft.com/office/drawing/2010/main">
                  <a14:imgLayer r:embed="rId9">
                    <a14:imgEffect>
                      <a14:backgroundRemoval t="10000" b="90000" l="10000" r="90000"/>
                    </a14:imgEffect>
                  </a14:imgLayer>
                </a14:imgProps>
              </a:ext>
              <a:ext uri="{28A0092B-C50C-407E-A947-70E740481C1C}">
                <a14:useLocalDpi xmlns:a14="http://schemas.microsoft.com/office/drawing/2010/main"/>
              </a:ext>
            </a:extLst>
          </a:blip>
          <a:srcRect/>
          <a:stretch>
            <a:fillRect/>
          </a:stretch>
        </p:blipFill>
        <p:spPr bwMode="auto">
          <a:xfrm rot="699620">
            <a:off x="5284283" y="2585082"/>
            <a:ext cx="1943100" cy="1943100"/>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17" descr="Logo&#10;&#10;Description automatically generated">
            <a:extLst>
              <a:ext uri="{FF2B5EF4-FFF2-40B4-BE49-F238E27FC236}">
                <a16:creationId xmlns:a16="http://schemas.microsoft.com/office/drawing/2014/main" id="{DD656D74-00C6-4354-ABC5-20B3FCF0BCF9}"/>
              </a:ext>
            </a:extLst>
          </p:cNvPr>
          <p:cNvPicPr>
            <a:picLocks noChangeAspect="1"/>
          </p:cNvPicPr>
          <p:nvPr/>
        </p:nvPicPr>
        <p:blipFill>
          <a:blip r:embed="rId10" cstate="screen">
            <a:extLst>
              <a:ext uri="{28A0092B-C50C-407E-A947-70E740481C1C}">
                <a14:useLocalDpi xmlns:a14="http://schemas.microsoft.com/office/drawing/2010/main"/>
              </a:ext>
            </a:extLst>
          </a:blip>
          <a:stretch>
            <a:fillRect/>
          </a:stretch>
        </p:blipFill>
        <p:spPr>
          <a:xfrm>
            <a:off x="7396126" y="2461847"/>
            <a:ext cx="1130641" cy="2701746"/>
          </a:xfrm>
          <a:prstGeom prst="rect">
            <a:avLst/>
          </a:prstGeom>
          <a:ln>
            <a:solidFill>
              <a:srgbClr val="004D95"/>
            </a:solidFill>
          </a:ln>
        </p:spPr>
      </p:pic>
      <p:pic>
        <p:nvPicPr>
          <p:cNvPr id="15" name="Picture 4">
            <a:extLst>
              <a:ext uri="{FF2B5EF4-FFF2-40B4-BE49-F238E27FC236}">
                <a16:creationId xmlns:a16="http://schemas.microsoft.com/office/drawing/2014/main" id="{A97C9186-6F93-472C-AAF8-FC70E21B0CA1}"/>
              </a:ext>
            </a:extLst>
          </p:cNvPr>
          <p:cNvPicPr>
            <a:picLocks noChangeAspect="1" noChangeArrowheads="1"/>
          </p:cNvPicPr>
          <p:nvPr/>
        </p:nvPicPr>
        <p:blipFill rotWithShape="1">
          <a:blip r:embed="rId11" cstate="screen">
            <a:extLst>
              <a:ext uri="{BEBA8EAE-BF5A-486C-A8C5-ECC9F3942E4B}">
                <a14:imgProps xmlns:a14="http://schemas.microsoft.com/office/drawing/2010/main">
                  <a14:imgLayer r:embed="rId12">
                    <a14:imgEffect>
                      <a14:backgroundRemoval t="28200" b="70400" l="20800" r="79000">
                        <a14:foregroundMark x1="21600" y1="31400" x2="60200" y2="50400"/>
                        <a14:foregroundMark x1="60200" y1="50400" x2="79000" y2="67800"/>
                        <a14:foregroundMark x1="79000" y1="67800" x2="78600" y2="67600"/>
                        <a14:foregroundMark x1="20800" y1="36200" x2="21200" y2="61600"/>
                        <a14:foregroundMark x1="21200" y1="61600" x2="20800" y2="63000"/>
                        <a14:foregroundMark x1="38200" y1="30800" x2="38200" y2="30800"/>
                        <a14:foregroundMark x1="38200" y1="30800" x2="38200" y2="30800"/>
                        <a14:foregroundMark x1="40200" y1="30400" x2="40200" y2="30400"/>
                        <a14:foregroundMark x1="40200" y1="30400" x2="40200" y2="30400"/>
                        <a14:foregroundMark x1="47000" y1="30600" x2="47000" y2="30600"/>
                        <a14:foregroundMark x1="47000" y1="30600" x2="47000" y2="30600"/>
                        <a14:foregroundMark x1="62200" y1="30800" x2="62200" y2="30800"/>
                        <a14:foregroundMark x1="62200" y1="30800" x2="62200" y2="30800"/>
                        <a14:foregroundMark x1="52200" y1="30200" x2="52200" y2="30200"/>
                        <a14:foregroundMark x1="52200" y1="30200" x2="52200" y2="30200"/>
                        <a14:foregroundMark x1="57000" y1="30000" x2="57000" y2="30000"/>
                        <a14:foregroundMark x1="57000" y1="30000" x2="57000" y2="30000"/>
                        <a14:foregroundMark x1="70000" y1="30200" x2="70000" y2="30200"/>
                        <a14:foregroundMark x1="70000" y1="30200" x2="70000" y2="30200"/>
                        <a14:foregroundMark x1="76800" y1="30200" x2="76800" y2="30200"/>
                        <a14:foregroundMark x1="76800" y1="30200" x2="76800" y2="30200"/>
                        <a14:foregroundMark x1="71400" y1="69200" x2="71400" y2="69200"/>
                        <a14:foregroundMark x1="71400" y1="69200" x2="71400" y2="69200"/>
                        <a14:foregroundMark x1="51400" y1="69400" x2="51400" y2="69400"/>
                        <a14:foregroundMark x1="51400" y1="69400" x2="51400" y2="69400"/>
                        <a14:foregroundMark x1="50800" y1="69000" x2="50800" y2="69000"/>
                        <a14:foregroundMark x1="50800" y1="68800" x2="50800" y2="68800"/>
                        <a14:foregroundMark x1="30200" y1="69200" x2="30200" y2="69200"/>
                        <a14:foregroundMark x1="30200" y1="69200" x2="30200" y2="69200"/>
                        <a14:backgroundMark x1="81000" y1="41400" x2="81000" y2="41400"/>
                        <a14:backgroundMark x1="81000" y1="41400" x2="81000" y2="41400"/>
                      </a14:backgroundRemoval>
                    </a14:imgEffect>
                  </a14:imgLayer>
                </a14:imgProps>
              </a:ext>
              <a:ext uri="{28A0092B-C50C-407E-A947-70E740481C1C}">
                <a14:useLocalDpi xmlns:a14="http://schemas.microsoft.com/office/drawing/2010/main"/>
              </a:ext>
            </a:extLst>
          </a:blip>
          <a:srcRect l="16387" t="23119" r="16387" b="24215"/>
          <a:stretch/>
        </p:blipFill>
        <p:spPr bwMode="auto">
          <a:xfrm rot="635393">
            <a:off x="8350816" y="3788236"/>
            <a:ext cx="2066643" cy="16190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6281160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Background - Solid">
            <a:extLst>
              <a:ext uri="{FF2B5EF4-FFF2-40B4-BE49-F238E27FC236}">
                <a16:creationId xmlns:a16="http://schemas.microsoft.com/office/drawing/2014/main" id="{C86F852A-6CE1-3047-8475-8496114515EE}"/>
              </a:ext>
            </a:extLst>
          </p:cNvPr>
          <p:cNvSpPr/>
          <p:nvPr/>
        </p:nvSpPr>
        <p:spPr>
          <a:xfrm>
            <a:off x="-1"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4685" tIns="47343" rIns="94685" bIns="47343"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alpha val="44000"/>
                  </a:prstClr>
                </a:solidFill>
                <a:effectLst/>
                <a:uLnTx/>
                <a:uFillTx/>
                <a:latin typeface="Calibri" panose="020F0502020204030204"/>
                <a:ea typeface="+mn-ea"/>
                <a:cs typeface="+mn-cs"/>
              </a:rPr>
              <a:t>aa</a:t>
            </a:r>
          </a:p>
        </p:txBody>
      </p:sp>
      <p:sp>
        <p:nvSpPr>
          <p:cNvPr id="4" name="Rectangle 3">
            <a:extLst>
              <a:ext uri="{FF2B5EF4-FFF2-40B4-BE49-F238E27FC236}">
                <a16:creationId xmlns:a16="http://schemas.microsoft.com/office/drawing/2014/main" id="{9BD5697A-5111-024C-806E-93C4941AB983}"/>
              </a:ext>
            </a:extLst>
          </p:cNvPr>
          <p:cNvSpPr/>
          <p:nvPr/>
        </p:nvSpPr>
        <p:spPr>
          <a:xfrm>
            <a:off x="0" y="765048"/>
            <a:ext cx="457200" cy="370296"/>
          </a:xfrm>
          <a:prstGeom prst="rect">
            <a:avLst/>
          </a:prstGeom>
          <a:solidFill>
            <a:srgbClr val="FBC608"/>
          </a:solidFill>
          <a:ln>
            <a:noFill/>
          </a:ln>
          <a:effectLst/>
        </p:spPr>
        <p:style>
          <a:lnRef idx="1">
            <a:schemeClr val="accent1"/>
          </a:lnRef>
          <a:fillRef idx="3">
            <a:schemeClr val="accent1"/>
          </a:fillRef>
          <a:effectRef idx="2">
            <a:schemeClr val="accent1"/>
          </a:effectRef>
          <a:fontRef idx="minor">
            <a:schemeClr val="lt1"/>
          </a:fontRef>
        </p:style>
        <p:txBody>
          <a:bodyPr lIns="94685" tIns="47343" rIns="94685" bIns="47343"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EBB700"/>
              </a:solidFill>
              <a:effectLst/>
              <a:uLnTx/>
              <a:uFillTx/>
              <a:latin typeface="Arial" charset="0"/>
              <a:ea typeface="Arial" charset="0"/>
              <a:cs typeface="Arial" charset="0"/>
            </a:endParaRPr>
          </a:p>
        </p:txBody>
      </p:sp>
      <p:sp>
        <p:nvSpPr>
          <p:cNvPr id="5" name="Text Placeholder 18">
            <a:extLst>
              <a:ext uri="{FF2B5EF4-FFF2-40B4-BE49-F238E27FC236}">
                <a16:creationId xmlns:a16="http://schemas.microsoft.com/office/drawing/2014/main" id="{8541EB86-9526-D34E-999D-4BE3BCCA49ED}"/>
              </a:ext>
            </a:extLst>
          </p:cNvPr>
          <p:cNvSpPr txBox="1">
            <a:spLocks/>
          </p:cNvSpPr>
          <p:nvPr/>
        </p:nvSpPr>
        <p:spPr>
          <a:xfrm>
            <a:off x="685800" y="727674"/>
            <a:ext cx="9391650" cy="643926"/>
          </a:xfrm>
          <a:prstGeom prst="rect">
            <a:avLst/>
          </a:prstGeom>
        </p:spPr>
        <p:txBody>
          <a:bodyPr anchor="ctr"/>
          <a:lstStyle>
            <a:lvl1pPr marL="0" indent="0" algn="l" rtl="0" eaLnBrk="1" fontAlgn="base" hangingPunct="1">
              <a:spcBef>
                <a:spcPct val="20000"/>
              </a:spcBef>
              <a:spcAft>
                <a:spcPct val="0"/>
              </a:spcAft>
              <a:buFont typeface="Arial" pitchFamily="34" charset="0"/>
              <a:buNone/>
              <a:defRPr sz="3600" b="1">
                <a:solidFill>
                  <a:srgbClr val="0A5496"/>
                </a:solidFill>
                <a:latin typeface="Arial" panose="020B0604020202020204" pitchFamily="34" charset="0"/>
                <a:ea typeface="ヒラギノ角ゴ Pro W3" charset="0"/>
                <a:cs typeface="Arial" panose="020B0604020202020204" pitchFamily="34" charset="0"/>
              </a:defRPr>
            </a:lvl1pPr>
            <a:lvl2pPr marL="519099" indent="0" algn="ctr" rtl="0" eaLnBrk="1" fontAlgn="base" hangingPunct="1">
              <a:spcBef>
                <a:spcPct val="20000"/>
              </a:spcBef>
              <a:spcAft>
                <a:spcPct val="0"/>
              </a:spcAft>
              <a:buFont typeface="Segoe UI" panose="020B0502040204020203" pitchFamily="34" charset="0"/>
              <a:buNone/>
              <a:defRPr sz="4000">
                <a:solidFill>
                  <a:srgbClr val="F0C300"/>
                </a:solidFill>
                <a:latin typeface="Arial" panose="020B0604020202020204" pitchFamily="34" charset="0"/>
                <a:ea typeface="ヒラギノ角ゴ Pro W3" charset="0"/>
                <a:cs typeface="Arial" panose="020B0604020202020204" pitchFamily="34" charset="0"/>
              </a:defRPr>
            </a:lvl2pPr>
            <a:lvl3pPr marL="914377" indent="0" algn="ctr" rtl="0" eaLnBrk="1" fontAlgn="base" hangingPunct="1">
              <a:spcBef>
                <a:spcPct val="20000"/>
              </a:spcBef>
              <a:spcAft>
                <a:spcPct val="0"/>
              </a:spcAft>
              <a:buFont typeface="Arial" panose="020B0604020202020204" pitchFamily="34" charset="0"/>
              <a:buNone/>
              <a:defRPr sz="4000">
                <a:solidFill>
                  <a:srgbClr val="F0C300"/>
                </a:solidFill>
                <a:latin typeface="Arial" panose="020B0604020202020204" pitchFamily="34" charset="0"/>
                <a:ea typeface="ヒラギノ角ゴ Pro W3" charset="0"/>
                <a:cs typeface="Arial" panose="020B0604020202020204" pitchFamily="34" charset="0"/>
              </a:defRPr>
            </a:lvl3pPr>
            <a:lvl4pPr marL="1371565" indent="0" algn="ctr" rtl="0" eaLnBrk="1" fontAlgn="base" hangingPunct="1">
              <a:spcBef>
                <a:spcPct val="20000"/>
              </a:spcBef>
              <a:spcAft>
                <a:spcPct val="0"/>
              </a:spcAft>
              <a:buFont typeface="Arial" pitchFamily="34" charset="0"/>
              <a:buNone/>
              <a:defRPr sz="4000">
                <a:solidFill>
                  <a:srgbClr val="F0C300"/>
                </a:solidFill>
                <a:latin typeface="+mn-lt"/>
                <a:ea typeface="ヒラギノ角ゴ Pro W3" charset="0"/>
              </a:defRPr>
            </a:lvl4pPr>
            <a:lvl5pPr marL="1828755" indent="0" algn="ctr" rtl="0" eaLnBrk="1" fontAlgn="base" hangingPunct="1">
              <a:spcBef>
                <a:spcPct val="20000"/>
              </a:spcBef>
              <a:spcAft>
                <a:spcPct val="0"/>
              </a:spcAft>
              <a:buFont typeface="Arial" pitchFamily="34" charset="0"/>
              <a:buNone/>
              <a:defRPr sz="4000">
                <a:solidFill>
                  <a:srgbClr val="F0C300"/>
                </a:solidFill>
                <a:latin typeface="+mn-lt"/>
                <a:ea typeface="ヒラギノ角ゴ Pro W3" charset="0"/>
              </a:defRPr>
            </a:lvl5pPr>
            <a:lvl6pPr marL="2285943" algn="l" rtl="0" eaLnBrk="1" fontAlgn="base" hangingPunct="1">
              <a:spcBef>
                <a:spcPct val="20000"/>
              </a:spcBef>
              <a:spcAft>
                <a:spcPct val="0"/>
              </a:spcAft>
              <a:buChar char="»"/>
              <a:defRPr sz="2400">
                <a:solidFill>
                  <a:schemeClr val="tx1"/>
                </a:solidFill>
                <a:latin typeface="+mn-lt"/>
              </a:defRPr>
            </a:lvl6pPr>
            <a:lvl7pPr marL="2743131" algn="l" rtl="0" eaLnBrk="1" fontAlgn="base" hangingPunct="1">
              <a:spcBef>
                <a:spcPct val="20000"/>
              </a:spcBef>
              <a:spcAft>
                <a:spcPct val="0"/>
              </a:spcAft>
              <a:buChar char="»"/>
              <a:defRPr sz="2400">
                <a:solidFill>
                  <a:schemeClr val="tx1"/>
                </a:solidFill>
                <a:latin typeface="+mn-lt"/>
              </a:defRPr>
            </a:lvl7pPr>
            <a:lvl8pPr marL="3200320" algn="l" rtl="0" eaLnBrk="1" fontAlgn="base" hangingPunct="1">
              <a:spcBef>
                <a:spcPct val="20000"/>
              </a:spcBef>
              <a:spcAft>
                <a:spcPct val="0"/>
              </a:spcAft>
              <a:buChar char="»"/>
              <a:defRPr sz="2400">
                <a:solidFill>
                  <a:schemeClr val="tx1"/>
                </a:solidFill>
                <a:latin typeface="+mn-lt"/>
              </a:defRPr>
            </a:lvl8pPr>
            <a:lvl9pPr marL="3657509" algn="l" rtl="0" eaLnBrk="1" fontAlgn="base" hangingPunct="1">
              <a:spcBef>
                <a:spcPct val="20000"/>
              </a:spcBef>
              <a:spcAft>
                <a:spcPct val="0"/>
              </a:spcAft>
              <a:buChar char="»"/>
              <a:defRPr sz="2400">
                <a:solidFill>
                  <a:schemeClr val="tx1"/>
                </a:solidFill>
                <a:latin typeface="+mn-lt"/>
              </a:defRPr>
            </a:lvl9pPr>
          </a:lstStyle>
          <a:p>
            <a:pPr marL="0" marR="0" lvl="0" indent="0" algn="l" defTabSz="914400" rtl="0" eaLnBrk="1" fontAlgn="base" latinLnBrk="0" hangingPunct="1">
              <a:lnSpc>
                <a:spcPct val="100000"/>
              </a:lnSpc>
              <a:spcBef>
                <a:spcPct val="20000"/>
              </a:spcBef>
              <a:spcAft>
                <a:spcPct val="0"/>
              </a:spcAft>
              <a:buClrTx/>
              <a:buSzTx/>
              <a:buFont typeface="Arial" pitchFamily="34" charset="0"/>
              <a:buNone/>
              <a:tabLst/>
              <a:defRPr/>
            </a:pPr>
            <a:r>
              <a:rPr kumimoji="0" lang="ja-JP" altLang="en-US" sz="3600" b="1" i="0" u="none" strike="noStrike" kern="0" cap="none" spc="0" normalizeH="0" baseline="0" noProof="0" dirty="0">
                <a:ln>
                  <a:noFill/>
                </a:ln>
                <a:solidFill>
                  <a:srgbClr val="00338D"/>
                </a:solidFill>
                <a:effectLst/>
                <a:uLnTx/>
                <a:uFillTx/>
                <a:latin typeface="MS Mincho" panose="02020609040205080304" pitchFamily="49" charset="-128"/>
                <a:ea typeface="MS Mincho" panose="02020609040205080304" pitchFamily="49" charset="-128"/>
              </a:rPr>
              <a:t>グローバル・メンバーシップ・アプローチ</a:t>
            </a:r>
            <a:endParaRPr kumimoji="0" lang="en-US" sz="3600" b="1" i="0" u="none" strike="noStrike" kern="0" cap="none" spc="0" normalizeH="0" baseline="0" noProof="0" dirty="0">
              <a:ln>
                <a:noFill/>
              </a:ln>
              <a:solidFill>
                <a:srgbClr val="00338D"/>
              </a:solidFill>
              <a:effectLst/>
              <a:uLnTx/>
              <a:uFillTx/>
              <a:latin typeface="MS Mincho" panose="02020609040205080304" pitchFamily="49" charset="-128"/>
              <a:ea typeface="MS Mincho" panose="02020609040205080304" pitchFamily="49" charset="-128"/>
            </a:endParaRPr>
          </a:p>
        </p:txBody>
      </p:sp>
      <p:sp>
        <p:nvSpPr>
          <p:cNvPr id="11" name="Page Number - Blue">
            <a:extLst>
              <a:ext uri="{FF2B5EF4-FFF2-40B4-BE49-F238E27FC236}">
                <a16:creationId xmlns:a16="http://schemas.microsoft.com/office/drawing/2014/main" id="{628102FD-8B5C-B048-8691-4BA6E521D7AB}"/>
              </a:ext>
            </a:extLst>
          </p:cNvPr>
          <p:cNvSpPr txBox="1">
            <a:spLocks noChangeArrowheads="1"/>
          </p:cNvSpPr>
          <p:nvPr/>
        </p:nvSpPr>
        <p:spPr bwMode="auto">
          <a:xfrm>
            <a:off x="11537156" y="6400725"/>
            <a:ext cx="654844" cy="4572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nchor="t">
            <a:noAutofit/>
          </a:bodyPr>
          <a:lstStyle>
            <a:lvl1pPr>
              <a:defRPr>
                <a:solidFill>
                  <a:schemeClr val="tx1"/>
                </a:solidFill>
                <a:latin typeface="Arial" charset="0"/>
                <a:ea typeface="ヒラギノ角ゴ Pro W3" charset="0"/>
                <a:cs typeface="ヒラギノ角ゴ Pro W3" charset="0"/>
              </a:defRPr>
            </a:lvl1pPr>
            <a:lvl2pPr marL="742950" indent="-285750">
              <a:defRPr>
                <a:solidFill>
                  <a:schemeClr val="tx1"/>
                </a:solidFill>
                <a:latin typeface="Arial" charset="0"/>
                <a:ea typeface="ヒラギノ角ゴ Pro W3" charset="0"/>
              </a:defRPr>
            </a:lvl2pPr>
            <a:lvl3pPr marL="1143000" indent="-228600">
              <a:defRPr>
                <a:solidFill>
                  <a:schemeClr val="tx1"/>
                </a:solidFill>
                <a:latin typeface="Arial" charset="0"/>
                <a:ea typeface="ヒラギノ角ゴ Pro W3" charset="0"/>
              </a:defRPr>
            </a:lvl3pPr>
            <a:lvl4pPr marL="1600200" indent="-228600">
              <a:defRPr>
                <a:solidFill>
                  <a:schemeClr val="tx1"/>
                </a:solidFill>
                <a:latin typeface="Arial" charset="0"/>
                <a:ea typeface="ヒラギノ角ゴ Pro W3" charset="0"/>
              </a:defRPr>
            </a:lvl4pPr>
            <a:lvl5pPr marL="2057400" indent="-228600">
              <a:defRPr>
                <a:solidFill>
                  <a:schemeClr val="tx1"/>
                </a:solidFill>
                <a:latin typeface="Arial" charset="0"/>
                <a:ea typeface="ヒラギノ角ゴ Pro W3" charset="0"/>
              </a:defRPr>
            </a:lvl5pPr>
            <a:lvl6pPr marL="2514600" indent="-228600" fontAlgn="base">
              <a:spcBef>
                <a:spcPct val="0"/>
              </a:spcBef>
              <a:spcAft>
                <a:spcPct val="0"/>
              </a:spcAft>
              <a:defRPr>
                <a:solidFill>
                  <a:schemeClr val="tx1"/>
                </a:solidFill>
                <a:latin typeface="Arial" charset="0"/>
                <a:ea typeface="ヒラギノ角ゴ Pro W3" charset="0"/>
              </a:defRPr>
            </a:lvl6pPr>
            <a:lvl7pPr marL="2971800" indent="-228600" fontAlgn="base">
              <a:spcBef>
                <a:spcPct val="0"/>
              </a:spcBef>
              <a:spcAft>
                <a:spcPct val="0"/>
              </a:spcAft>
              <a:defRPr>
                <a:solidFill>
                  <a:schemeClr val="tx1"/>
                </a:solidFill>
                <a:latin typeface="Arial" charset="0"/>
                <a:ea typeface="ヒラギノ角ゴ Pro W3" charset="0"/>
              </a:defRPr>
            </a:lvl7pPr>
            <a:lvl8pPr marL="3429000" indent="-228600" fontAlgn="base">
              <a:spcBef>
                <a:spcPct val="0"/>
              </a:spcBef>
              <a:spcAft>
                <a:spcPct val="0"/>
              </a:spcAft>
              <a:defRPr>
                <a:solidFill>
                  <a:schemeClr val="tx1"/>
                </a:solidFill>
                <a:latin typeface="Arial" charset="0"/>
                <a:ea typeface="ヒラギノ角ゴ Pro W3" charset="0"/>
              </a:defRPr>
            </a:lvl8pPr>
            <a:lvl9pPr marL="3886200" indent="-228600" fontAlgn="base">
              <a:spcBef>
                <a:spcPct val="0"/>
              </a:spcBef>
              <a:spcAft>
                <a:spcPct val="0"/>
              </a:spcAft>
              <a:defRPr>
                <a:solidFill>
                  <a:schemeClr val="tx1"/>
                </a:solidFill>
                <a:latin typeface="Arial" charset="0"/>
                <a:ea typeface="ヒラギノ角ゴ Pro W3" charset="0"/>
              </a:defRPr>
            </a:lvl9pPr>
          </a:lstStyle>
          <a:p>
            <a:pPr marL="0" marR="0" lvl="0" indent="0" algn="l" defTabSz="914400" rtl="0" eaLnBrk="0" fontAlgn="auto" latinLnBrk="0" hangingPunct="0">
              <a:lnSpc>
                <a:spcPct val="100000"/>
              </a:lnSpc>
              <a:spcBef>
                <a:spcPct val="50000"/>
              </a:spcBef>
              <a:spcAft>
                <a:spcPts val="0"/>
              </a:spcAft>
              <a:buClrTx/>
              <a:buSzTx/>
              <a:buFontTx/>
              <a:buNone/>
              <a:tabLst/>
              <a:defRPr/>
            </a:pPr>
            <a:fld id="{CD81962F-67D4-FD44-86D5-55EBF96E0DB7}" type="slidenum">
              <a:rPr kumimoji="0" lang="en-US" sz="1000" b="0" i="0" u="none" strike="noStrike" kern="1200" cap="none" spc="0" normalizeH="0" baseline="0" noProof="0" smtClean="0">
                <a:ln>
                  <a:noFill/>
                </a:ln>
                <a:solidFill>
                  <a:srgbClr val="00338D"/>
                </a:solidFill>
                <a:effectLst/>
                <a:uLnTx/>
                <a:uFillTx/>
                <a:latin typeface="Arial" charset="0"/>
              </a:rPr>
              <a:pPr marL="0" marR="0" lvl="0" indent="0" algn="l" defTabSz="914400" rtl="0" eaLnBrk="0" fontAlgn="auto" latinLnBrk="0" hangingPunct="0">
                <a:lnSpc>
                  <a:spcPct val="100000"/>
                </a:lnSpc>
                <a:spcBef>
                  <a:spcPct val="50000"/>
                </a:spcBef>
                <a:spcAft>
                  <a:spcPts val="0"/>
                </a:spcAft>
                <a:buClrTx/>
                <a:buSzTx/>
                <a:buFontTx/>
                <a:buNone/>
                <a:tabLst/>
                <a:defRPr/>
              </a:pPr>
              <a:t>16</a:t>
            </a:fld>
            <a:endParaRPr kumimoji="0" lang="en-US" sz="1000" b="0" i="0" u="none" strike="noStrike" kern="1200" cap="none" spc="0" normalizeH="0" baseline="0" noProof="0" dirty="0">
              <a:ln>
                <a:noFill/>
              </a:ln>
              <a:solidFill>
                <a:srgbClr val="00338D"/>
              </a:solidFill>
              <a:effectLst/>
              <a:uLnTx/>
              <a:uFillTx/>
              <a:latin typeface="Arial" charset="0"/>
            </a:endParaRPr>
          </a:p>
        </p:txBody>
      </p:sp>
      <p:sp>
        <p:nvSpPr>
          <p:cNvPr id="9" name="Slice - Solid">
            <a:extLst>
              <a:ext uri="{FF2B5EF4-FFF2-40B4-BE49-F238E27FC236}">
                <a16:creationId xmlns:a16="http://schemas.microsoft.com/office/drawing/2014/main" id="{309201D6-9119-4D92-A49F-C27A03A89ECC}"/>
              </a:ext>
            </a:extLst>
          </p:cNvPr>
          <p:cNvSpPr/>
          <p:nvPr/>
        </p:nvSpPr>
        <p:spPr>
          <a:xfrm>
            <a:off x="10778066" y="0"/>
            <a:ext cx="1413933" cy="6866021"/>
          </a:xfrm>
          <a:custGeom>
            <a:avLst/>
            <a:gdLst>
              <a:gd name="connsiteX0" fmla="*/ 1588447 w 11187128"/>
              <a:gd name="connsiteY0" fmla="*/ 0 h 6866021"/>
              <a:gd name="connsiteX1" fmla="*/ 5139450 w 11187128"/>
              <a:gd name="connsiteY1" fmla="*/ 4711 h 6866021"/>
              <a:gd name="connsiteX2" fmla="*/ 5140539 w 11187128"/>
              <a:gd name="connsiteY2" fmla="*/ 0 h 6866021"/>
              <a:gd name="connsiteX3" fmla="*/ 11187128 w 11187128"/>
              <a:gd name="connsiteY3" fmla="*/ 8021 h 6866021"/>
              <a:gd name="connsiteX4" fmla="*/ 11187128 w 11187128"/>
              <a:gd name="connsiteY4" fmla="*/ 6866021 h 6866021"/>
              <a:gd name="connsiteX5" fmla="*/ 7635036 w 11187128"/>
              <a:gd name="connsiteY5" fmla="*/ 6866021 h 6866021"/>
              <a:gd name="connsiteX6" fmla="*/ 3552092 w 11187128"/>
              <a:gd name="connsiteY6" fmla="*/ 6866021 h 6866021"/>
              <a:gd name="connsiteX7" fmla="*/ 0 w 11187128"/>
              <a:gd name="connsiteY7" fmla="*/ 6866021 h 6866021"/>
              <a:gd name="connsiteX0" fmla="*/ 1588447 w 11187128"/>
              <a:gd name="connsiteY0" fmla="*/ 0 h 6866021"/>
              <a:gd name="connsiteX1" fmla="*/ 5139450 w 11187128"/>
              <a:gd name="connsiteY1" fmla="*/ 4711 h 6866021"/>
              <a:gd name="connsiteX2" fmla="*/ 5140539 w 11187128"/>
              <a:gd name="connsiteY2" fmla="*/ 0 h 6866021"/>
              <a:gd name="connsiteX3" fmla="*/ 11187128 w 11187128"/>
              <a:gd name="connsiteY3" fmla="*/ 8021 h 6866021"/>
              <a:gd name="connsiteX4" fmla="*/ 11187128 w 11187128"/>
              <a:gd name="connsiteY4" fmla="*/ 6866021 h 6866021"/>
              <a:gd name="connsiteX5" fmla="*/ 3552092 w 11187128"/>
              <a:gd name="connsiteY5" fmla="*/ 6866021 h 6866021"/>
              <a:gd name="connsiteX6" fmla="*/ 0 w 11187128"/>
              <a:gd name="connsiteY6" fmla="*/ 6866021 h 6866021"/>
              <a:gd name="connsiteX7" fmla="*/ 1588447 w 11187128"/>
              <a:gd name="connsiteY7" fmla="*/ 0 h 6866021"/>
              <a:gd name="connsiteX0" fmla="*/ 1588447 w 11187128"/>
              <a:gd name="connsiteY0" fmla="*/ 0 h 6866021"/>
              <a:gd name="connsiteX1" fmla="*/ 5139450 w 11187128"/>
              <a:gd name="connsiteY1" fmla="*/ 4711 h 6866021"/>
              <a:gd name="connsiteX2" fmla="*/ 5140539 w 11187128"/>
              <a:gd name="connsiteY2" fmla="*/ 0 h 6866021"/>
              <a:gd name="connsiteX3" fmla="*/ 11187128 w 11187128"/>
              <a:gd name="connsiteY3" fmla="*/ 8021 h 6866021"/>
              <a:gd name="connsiteX4" fmla="*/ 11187128 w 11187128"/>
              <a:gd name="connsiteY4" fmla="*/ 6866021 h 6866021"/>
              <a:gd name="connsiteX5" fmla="*/ 0 w 11187128"/>
              <a:gd name="connsiteY5" fmla="*/ 6866021 h 6866021"/>
              <a:gd name="connsiteX6" fmla="*/ 1588447 w 11187128"/>
              <a:gd name="connsiteY6" fmla="*/ 0 h 6866021"/>
              <a:gd name="connsiteX0" fmla="*/ 24998540 w 34597221"/>
              <a:gd name="connsiteY0" fmla="*/ 0 h 6866021"/>
              <a:gd name="connsiteX1" fmla="*/ 28549543 w 34597221"/>
              <a:gd name="connsiteY1" fmla="*/ 4711 h 6866021"/>
              <a:gd name="connsiteX2" fmla="*/ 28550632 w 34597221"/>
              <a:gd name="connsiteY2" fmla="*/ 0 h 6866021"/>
              <a:gd name="connsiteX3" fmla="*/ 34597221 w 34597221"/>
              <a:gd name="connsiteY3" fmla="*/ 8021 h 6866021"/>
              <a:gd name="connsiteX4" fmla="*/ 34597221 w 34597221"/>
              <a:gd name="connsiteY4" fmla="*/ 6866021 h 6866021"/>
              <a:gd name="connsiteX5" fmla="*/ 0 w 34597221"/>
              <a:gd name="connsiteY5" fmla="*/ 6866021 h 6866021"/>
              <a:gd name="connsiteX6" fmla="*/ 24998540 w 34597221"/>
              <a:gd name="connsiteY6" fmla="*/ 0 h 68660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597221" h="6866021">
                <a:moveTo>
                  <a:pt x="24998540" y="0"/>
                </a:moveTo>
                <a:lnTo>
                  <a:pt x="28549543" y="4711"/>
                </a:lnTo>
                <a:lnTo>
                  <a:pt x="28550632" y="0"/>
                </a:lnTo>
                <a:lnTo>
                  <a:pt x="34597221" y="8021"/>
                </a:lnTo>
                <a:lnTo>
                  <a:pt x="34597221" y="6866021"/>
                </a:lnTo>
                <a:lnTo>
                  <a:pt x="0" y="6866021"/>
                </a:lnTo>
                <a:lnTo>
                  <a:pt x="24998540" y="0"/>
                </a:lnTo>
                <a:close/>
              </a:path>
            </a:pathLst>
          </a:custGeom>
          <a:solidFill>
            <a:srgbClr val="0D22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4685" tIns="47343" rIns="94685" bIns="47343"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alpha val="44000"/>
                </a:prstClr>
              </a:solidFill>
              <a:effectLst/>
              <a:uLnTx/>
              <a:uFillTx/>
              <a:latin typeface="Calibri" panose="020F0502020204030204"/>
              <a:ea typeface="+mn-ea"/>
              <a:cs typeface="+mn-cs"/>
            </a:endParaRPr>
          </a:p>
        </p:txBody>
      </p:sp>
      <p:grpSp>
        <p:nvGrpSpPr>
          <p:cNvPr id="13" name="Group 12">
            <a:extLst>
              <a:ext uri="{FF2B5EF4-FFF2-40B4-BE49-F238E27FC236}">
                <a16:creationId xmlns:a16="http://schemas.microsoft.com/office/drawing/2014/main" id="{AF80C64C-47A6-4B6E-BB40-ADF20E9B3017}"/>
              </a:ext>
            </a:extLst>
          </p:cNvPr>
          <p:cNvGrpSpPr/>
          <p:nvPr/>
        </p:nvGrpSpPr>
        <p:grpSpPr>
          <a:xfrm>
            <a:off x="473526" y="2024743"/>
            <a:ext cx="2437192" cy="1542447"/>
            <a:chOff x="473526" y="2024743"/>
            <a:chExt cx="2437192" cy="1542447"/>
          </a:xfrm>
        </p:grpSpPr>
        <p:sp>
          <p:nvSpPr>
            <p:cNvPr id="2" name="TextBox 1">
              <a:extLst>
                <a:ext uri="{FF2B5EF4-FFF2-40B4-BE49-F238E27FC236}">
                  <a16:creationId xmlns:a16="http://schemas.microsoft.com/office/drawing/2014/main" id="{7D536850-14D9-4A4A-B81D-0EBDAE5F8D19}"/>
                </a:ext>
              </a:extLst>
            </p:cNvPr>
            <p:cNvSpPr txBox="1"/>
            <p:nvPr/>
          </p:nvSpPr>
          <p:spPr>
            <a:xfrm>
              <a:off x="473526" y="2024743"/>
              <a:ext cx="2437192" cy="150810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2000" b="1" dirty="0">
                  <a:solidFill>
                    <a:prstClr val="black"/>
                  </a:solidFill>
                  <a:latin typeface="MS Mincho" panose="02020609040205080304" pitchFamily="49" charset="-128"/>
                  <a:ea typeface="MS Mincho" panose="02020609040205080304" pitchFamily="49" charset="-128"/>
                  <a:cs typeface="Arial" panose="020B0604020202020204" pitchFamily="34" charset="0"/>
                </a:rPr>
                <a:t>ステップ</a:t>
              </a:r>
              <a:r>
                <a:rPr kumimoji="0" lang="en-US" sz="2000" b="1" i="0" u="none" strike="noStrike" kern="1200" cap="none" spc="0" normalizeH="0" baseline="0" noProof="0" dirty="0">
                  <a:ln>
                    <a:noFill/>
                  </a:ln>
                  <a:solidFill>
                    <a:prstClr val="black"/>
                  </a:solidFill>
                  <a:effectLst/>
                  <a:uLnTx/>
                  <a:uFillTx/>
                  <a:latin typeface="MS Mincho" panose="02020609040205080304" pitchFamily="49" charset="-128"/>
                  <a:ea typeface="MS Mincho" panose="02020609040205080304" pitchFamily="49" charset="-128"/>
                  <a:cs typeface="Arial" panose="020B0604020202020204" pitchFamily="34" charset="0"/>
                </a:rPr>
                <a:t> 1</a:t>
              </a: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3600" b="1" dirty="0">
                  <a:solidFill>
                    <a:prstClr val="black"/>
                  </a:solidFill>
                  <a:latin typeface="MS Mincho" panose="02020609040205080304" pitchFamily="49" charset="-128"/>
                  <a:ea typeface="MS Mincho" panose="02020609040205080304" pitchFamily="49" charset="-128"/>
                  <a:cs typeface="Arial" panose="020B0604020202020204" pitchFamily="34" charset="0"/>
                </a:rPr>
                <a:t>チームを作る</a:t>
              </a:r>
              <a:endParaRPr kumimoji="0" lang="en-US" sz="3600" b="1" i="0" u="none" strike="noStrike" kern="1200" cap="none" spc="0" normalizeH="0" baseline="0" noProof="0" dirty="0">
                <a:ln>
                  <a:noFill/>
                </a:ln>
                <a:solidFill>
                  <a:prstClr val="black"/>
                </a:solidFill>
                <a:effectLst/>
                <a:uLnTx/>
                <a:uFillTx/>
                <a:latin typeface="MS Mincho" panose="02020609040205080304" pitchFamily="49" charset="-128"/>
                <a:ea typeface="MS Mincho" panose="02020609040205080304" pitchFamily="49" charset="-128"/>
                <a:cs typeface="Arial" panose="020B0604020202020204" pitchFamily="34" charset="0"/>
              </a:endParaRPr>
            </a:p>
          </p:txBody>
        </p:sp>
        <p:cxnSp>
          <p:nvCxnSpPr>
            <p:cNvPr id="8" name="Straight Connector 7">
              <a:extLst>
                <a:ext uri="{FF2B5EF4-FFF2-40B4-BE49-F238E27FC236}">
                  <a16:creationId xmlns:a16="http://schemas.microsoft.com/office/drawing/2014/main" id="{246A4431-3ABC-4B0B-9952-8EBA427AF796}"/>
                </a:ext>
              </a:extLst>
            </p:cNvPr>
            <p:cNvCxnSpPr>
              <a:cxnSpLocks/>
            </p:cNvCxnSpPr>
            <p:nvPr/>
          </p:nvCxnSpPr>
          <p:spPr>
            <a:xfrm>
              <a:off x="571500" y="3567190"/>
              <a:ext cx="2286000" cy="0"/>
            </a:xfrm>
            <a:prstGeom prst="line">
              <a:avLst/>
            </a:prstGeom>
            <a:ln w="57150">
              <a:solidFill>
                <a:srgbClr val="F9C910"/>
              </a:solidFill>
            </a:ln>
          </p:spPr>
          <p:style>
            <a:lnRef idx="1">
              <a:schemeClr val="accent1"/>
            </a:lnRef>
            <a:fillRef idx="0">
              <a:schemeClr val="accent1"/>
            </a:fillRef>
            <a:effectRef idx="0">
              <a:schemeClr val="accent1"/>
            </a:effectRef>
            <a:fontRef idx="minor">
              <a:schemeClr val="tx1"/>
            </a:fontRef>
          </p:style>
        </p:cxnSp>
      </p:grpSp>
      <p:grpSp>
        <p:nvGrpSpPr>
          <p:cNvPr id="14" name="Group 13">
            <a:extLst>
              <a:ext uri="{FF2B5EF4-FFF2-40B4-BE49-F238E27FC236}">
                <a16:creationId xmlns:a16="http://schemas.microsoft.com/office/drawing/2014/main" id="{85D600F5-DC7C-4EBC-AF9A-4DD0CD3CDF23}"/>
              </a:ext>
            </a:extLst>
          </p:cNvPr>
          <p:cNvGrpSpPr/>
          <p:nvPr/>
        </p:nvGrpSpPr>
        <p:grpSpPr>
          <a:xfrm>
            <a:off x="3144758" y="2024743"/>
            <a:ext cx="2649459" cy="1542447"/>
            <a:chOff x="3128429" y="2024743"/>
            <a:chExt cx="2649459" cy="1542447"/>
          </a:xfrm>
        </p:grpSpPr>
        <p:sp>
          <p:nvSpPr>
            <p:cNvPr id="27" name="TextBox 26">
              <a:extLst>
                <a:ext uri="{FF2B5EF4-FFF2-40B4-BE49-F238E27FC236}">
                  <a16:creationId xmlns:a16="http://schemas.microsoft.com/office/drawing/2014/main" id="{5C08E168-7683-4C43-BB16-13E3FA247A9A}"/>
                </a:ext>
              </a:extLst>
            </p:cNvPr>
            <p:cNvSpPr txBox="1"/>
            <p:nvPr/>
          </p:nvSpPr>
          <p:spPr>
            <a:xfrm>
              <a:off x="3128429" y="2024743"/>
              <a:ext cx="2649459" cy="150810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2000" b="1" dirty="0">
                  <a:solidFill>
                    <a:prstClr val="black"/>
                  </a:solidFill>
                  <a:latin typeface="MS Mincho" panose="02020609040205080304" pitchFamily="49" charset="-128"/>
                  <a:ea typeface="MS Mincho" panose="02020609040205080304" pitchFamily="49" charset="-128"/>
                  <a:cs typeface="Arial" panose="020B0604020202020204" pitchFamily="34" charset="0"/>
                </a:rPr>
                <a:t>ステップ</a:t>
              </a:r>
              <a:r>
                <a:rPr kumimoji="0" lang="en-US" sz="2000" b="1" i="0" u="none" strike="noStrike" kern="1200" cap="none" spc="0" normalizeH="0" baseline="0" noProof="0" dirty="0">
                  <a:ln>
                    <a:noFill/>
                  </a:ln>
                  <a:solidFill>
                    <a:prstClr val="black"/>
                  </a:solidFill>
                  <a:effectLst/>
                  <a:uLnTx/>
                  <a:uFillTx/>
                  <a:latin typeface="MS Mincho" panose="02020609040205080304" pitchFamily="49" charset="-128"/>
                  <a:ea typeface="MS Mincho" panose="02020609040205080304" pitchFamily="49" charset="-128"/>
                  <a:cs typeface="Arial" panose="020B0604020202020204" pitchFamily="34" charset="0"/>
                </a:rPr>
                <a:t> 2</a:t>
              </a: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3600" b="1" dirty="0">
                  <a:solidFill>
                    <a:prstClr val="black"/>
                  </a:solidFill>
                  <a:latin typeface="MS Mincho" panose="02020609040205080304" pitchFamily="49" charset="-128"/>
                  <a:ea typeface="MS Mincho" panose="02020609040205080304" pitchFamily="49" charset="-128"/>
                  <a:cs typeface="Arial" panose="020B0604020202020204" pitchFamily="34" charset="0"/>
                </a:rPr>
                <a:t>ビジョンを構築する</a:t>
              </a:r>
              <a:endParaRPr kumimoji="0" lang="en-US" sz="3600" b="1" i="0" u="none" strike="noStrike" kern="1200" cap="none" spc="0" normalizeH="0" baseline="0" noProof="0" dirty="0">
                <a:ln>
                  <a:noFill/>
                </a:ln>
                <a:solidFill>
                  <a:prstClr val="black"/>
                </a:solidFill>
                <a:effectLst/>
                <a:uLnTx/>
                <a:uFillTx/>
                <a:latin typeface="MS Mincho" panose="02020609040205080304" pitchFamily="49" charset="-128"/>
                <a:ea typeface="MS Mincho" panose="02020609040205080304" pitchFamily="49" charset="-128"/>
                <a:cs typeface="Arial" panose="020B0604020202020204" pitchFamily="34" charset="0"/>
              </a:endParaRPr>
            </a:p>
          </p:txBody>
        </p:sp>
        <p:cxnSp>
          <p:nvCxnSpPr>
            <p:cNvPr id="32" name="Straight Connector 31">
              <a:extLst>
                <a:ext uri="{FF2B5EF4-FFF2-40B4-BE49-F238E27FC236}">
                  <a16:creationId xmlns:a16="http://schemas.microsoft.com/office/drawing/2014/main" id="{79A4F8FE-E920-4868-B9EA-1EF272F68F2F}"/>
                </a:ext>
              </a:extLst>
            </p:cNvPr>
            <p:cNvCxnSpPr>
              <a:cxnSpLocks/>
            </p:cNvCxnSpPr>
            <p:nvPr/>
          </p:nvCxnSpPr>
          <p:spPr>
            <a:xfrm>
              <a:off x="3226404" y="3567190"/>
              <a:ext cx="2286000" cy="0"/>
            </a:xfrm>
            <a:prstGeom prst="line">
              <a:avLst/>
            </a:prstGeom>
            <a:ln w="57150">
              <a:solidFill>
                <a:srgbClr val="4687DB"/>
              </a:solidFill>
            </a:ln>
          </p:spPr>
          <p:style>
            <a:lnRef idx="1">
              <a:schemeClr val="accent1"/>
            </a:lnRef>
            <a:fillRef idx="0">
              <a:schemeClr val="accent1"/>
            </a:fillRef>
            <a:effectRef idx="0">
              <a:schemeClr val="accent1"/>
            </a:effectRef>
            <a:fontRef idx="minor">
              <a:schemeClr val="tx1"/>
            </a:fontRef>
          </p:style>
        </p:cxnSp>
      </p:grpSp>
      <p:grpSp>
        <p:nvGrpSpPr>
          <p:cNvPr id="37" name="Group 36">
            <a:extLst>
              <a:ext uri="{FF2B5EF4-FFF2-40B4-BE49-F238E27FC236}">
                <a16:creationId xmlns:a16="http://schemas.microsoft.com/office/drawing/2014/main" id="{723C8F6F-43BF-461D-BDC4-5495D7970B03}"/>
              </a:ext>
            </a:extLst>
          </p:cNvPr>
          <p:cNvGrpSpPr/>
          <p:nvPr/>
        </p:nvGrpSpPr>
        <p:grpSpPr>
          <a:xfrm>
            <a:off x="5815992" y="2024743"/>
            <a:ext cx="2437192" cy="1542447"/>
            <a:chOff x="5783334" y="2024743"/>
            <a:chExt cx="2437192" cy="1542447"/>
          </a:xfrm>
        </p:grpSpPr>
        <p:sp>
          <p:nvSpPr>
            <p:cNvPr id="28" name="TextBox 27">
              <a:extLst>
                <a:ext uri="{FF2B5EF4-FFF2-40B4-BE49-F238E27FC236}">
                  <a16:creationId xmlns:a16="http://schemas.microsoft.com/office/drawing/2014/main" id="{8DE8B294-0C80-4A02-820F-2A8935038594}"/>
                </a:ext>
              </a:extLst>
            </p:cNvPr>
            <p:cNvSpPr txBox="1"/>
            <p:nvPr/>
          </p:nvSpPr>
          <p:spPr>
            <a:xfrm>
              <a:off x="5783334" y="2024743"/>
              <a:ext cx="2437192" cy="150810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2000" b="1" dirty="0">
                  <a:solidFill>
                    <a:prstClr val="black"/>
                  </a:solidFill>
                  <a:latin typeface="MS Mincho" panose="02020609040205080304" pitchFamily="49" charset="-128"/>
                  <a:ea typeface="MS Mincho" panose="02020609040205080304" pitchFamily="49" charset="-128"/>
                  <a:cs typeface="Arial" panose="020B0604020202020204" pitchFamily="34" charset="0"/>
                </a:rPr>
                <a:t>ステップ</a:t>
              </a:r>
              <a:r>
                <a:rPr kumimoji="0" lang="en-US" sz="2000" b="1" i="0" u="none" strike="noStrike" kern="1200" cap="none" spc="0" normalizeH="0" baseline="0" noProof="0" dirty="0">
                  <a:ln>
                    <a:noFill/>
                  </a:ln>
                  <a:solidFill>
                    <a:prstClr val="black"/>
                  </a:solidFill>
                  <a:effectLst/>
                  <a:uLnTx/>
                  <a:uFillTx/>
                  <a:latin typeface="MS Mincho" panose="02020609040205080304" pitchFamily="49" charset="-128"/>
                  <a:ea typeface="MS Mincho" panose="02020609040205080304" pitchFamily="49" charset="-128"/>
                  <a:cs typeface="Arial" panose="020B0604020202020204" pitchFamily="34" charset="0"/>
                </a:rPr>
                <a:t> 3</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ja-JP" altLang="en-US" sz="3600" b="1" i="0" u="none" strike="noStrike" kern="1200" cap="none" spc="0" normalizeH="0" baseline="0" noProof="0" dirty="0">
                  <a:ln>
                    <a:noFill/>
                  </a:ln>
                  <a:solidFill>
                    <a:prstClr val="black"/>
                  </a:solidFill>
                  <a:effectLst/>
                  <a:uLnTx/>
                  <a:uFillTx/>
                  <a:latin typeface="MS Mincho" panose="02020609040205080304" pitchFamily="49" charset="-128"/>
                  <a:ea typeface="MS Mincho" panose="02020609040205080304" pitchFamily="49" charset="-128"/>
                  <a:cs typeface="Arial" panose="020B0604020202020204" pitchFamily="34" charset="0"/>
                </a:rPr>
                <a:t>計画を策定する</a:t>
              </a:r>
              <a:endParaRPr kumimoji="0" lang="en-US" sz="3600" b="1" i="0" u="none" strike="noStrike" kern="1200" cap="none" spc="0" normalizeH="0" baseline="0" noProof="0" dirty="0">
                <a:ln>
                  <a:noFill/>
                </a:ln>
                <a:solidFill>
                  <a:prstClr val="black"/>
                </a:solidFill>
                <a:effectLst/>
                <a:uLnTx/>
                <a:uFillTx/>
                <a:latin typeface="MS Mincho" panose="02020609040205080304" pitchFamily="49" charset="-128"/>
                <a:ea typeface="MS Mincho" panose="02020609040205080304" pitchFamily="49" charset="-128"/>
                <a:cs typeface="Arial" panose="020B0604020202020204" pitchFamily="34" charset="0"/>
              </a:endParaRPr>
            </a:p>
          </p:txBody>
        </p:sp>
        <p:cxnSp>
          <p:nvCxnSpPr>
            <p:cNvPr id="34" name="Straight Connector 33">
              <a:extLst>
                <a:ext uri="{FF2B5EF4-FFF2-40B4-BE49-F238E27FC236}">
                  <a16:creationId xmlns:a16="http://schemas.microsoft.com/office/drawing/2014/main" id="{176D2CD5-2E69-4145-B4DD-BCE18EB8E781}"/>
                </a:ext>
              </a:extLst>
            </p:cNvPr>
            <p:cNvCxnSpPr>
              <a:cxnSpLocks/>
            </p:cNvCxnSpPr>
            <p:nvPr/>
          </p:nvCxnSpPr>
          <p:spPr>
            <a:xfrm>
              <a:off x="5881308" y="3567190"/>
              <a:ext cx="2286000" cy="0"/>
            </a:xfrm>
            <a:prstGeom prst="line">
              <a:avLst/>
            </a:prstGeom>
            <a:ln w="57150">
              <a:solidFill>
                <a:srgbClr val="FF6B4A"/>
              </a:solidFill>
            </a:ln>
          </p:spPr>
          <p:style>
            <a:lnRef idx="1">
              <a:schemeClr val="accent1"/>
            </a:lnRef>
            <a:fillRef idx="0">
              <a:schemeClr val="accent1"/>
            </a:fillRef>
            <a:effectRef idx="0">
              <a:schemeClr val="accent1"/>
            </a:effectRef>
            <a:fontRef idx="minor">
              <a:schemeClr val="tx1"/>
            </a:fontRef>
          </p:style>
        </p:cxnSp>
      </p:grpSp>
      <p:grpSp>
        <p:nvGrpSpPr>
          <p:cNvPr id="38" name="Group 37">
            <a:extLst>
              <a:ext uri="{FF2B5EF4-FFF2-40B4-BE49-F238E27FC236}">
                <a16:creationId xmlns:a16="http://schemas.microsoft.com/office/drawing/2014/main" id="{64A8A84C-8409-44F2-B541-D6CEA734B97A}"/>
              </a:ext>
            </a:extLst>
          </p:cNvPr>
          <p:cNvGrpSpPr/>
          <p:nvPr/>
        </p:nvGrpSpPr>
        <p:grpSpPr>
          <a:xfrm>
            <a:off x="8487224" y="2024743"/>
            <a:ext cx="2437192" cy="1542447"/>
            <a:chOff x="8438238" y="2024743"/>
            <a:chExt cx="2437192" cy="1542447"/>
          </a:xfrm>
        </p:grpSpPr>
        <p:sp>
          <p:nvSpPr>
            <p:cNvPr id="30" name="TextBox 29">
              <a:extLst>
                <a:ext uri="{FF2B5EF4-FFF2-40B4-BE49-F238E27FC236}">
                  <a16:creationId xmlns:a16="http://schemas.microsoft.com/office/drawing/2014/main" id="{CF1FCC9D-99C7-46FB-BD5E-ED7A52BDD8D3}"/>
                </a:ext>
              </a:extLst>
            </p:cNvPr>
            <p:cNvSpPr txBox="1"/>
            <p:nvPr/>
          </p:nvSpPr>
          <p:spPr>
            <a:xfrm>
              <a:off x="8438238" y="2024743"/>
              <a:ext cx="2437192" cy="150810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2000" b="1" dirty="0">
                  <a:solidFill>
                    <a:prstClr val="black"/>
                  </a:solidFill>
                  <a:latin typeface="MS Mincho" panose="02020609040205080304" pitchFamily="49" charset="-128"/>
                  <a:ea typeface="MS Mincho" panose="02020609040205080304" pitchFamily="49" charset="-128"/>
                  <a:cs typeface="Arial" panose="020B0604020202020204" pitchFamily="34" charset="0"/>
                </a:rPr>
                <a:t>ステップ</a:t>
              </a:r>
              <a:r>
                <a:rPr kumimoji="0" lang="en-US" sz="2000" b="1" i="0" u="none" strike="noStrike" kern="1200" cap="none" spc="0" normalizeH="0" baseline="0" noProof="0" dirty="0">
                  <a:ln>
                    <a:noFill/>
                  </a:ln>
                  <a:solidFill>
                    <a:prstClr val="black"/>
                  </a:solidFill>
                  <a:effectLst/>
                  <a:uLnTx/>
                  <a:uFillTx/>
                  <a:latin typeface="MS Mincho" panose="02020609040205080304" pitchFamily="49" charset="-128"/>
                  <a:ea typeface="MS Mincho" panose="02020609040205080304" pitchFamily="49" charset="-128"/>
                  <a:cs typeface="Arial" panose="020B0604020202020204" pitchFamily="34" charset="0"/>
                </a:rPr>
                <a:t> 4</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ja-JP" altLang="en-US" sz="3600" b="1" i="0" u="none" strike="noStrike" kern="1200" cap="none" spc="0" normalizeH="0" baseline="0" noProof="0" dirty="0">
                  <a:ln>
                    <a:noFill/>
                  </a:ln>
                  <a:solidFill>
                    <a:prstClr val="black"/>
                  </a:solidFill>
                  <a:effectLst/>
                  <a:uLnTx/>
                  <a:uFillTx/>
                  <a:latin typeface="MS Mincho" panose="02020609040205080304" pitchFamily="49" charset="-128"/>
                  <a:ea typeface="MS Mincho" panose="02020609040205080304" pitchFamily="49" charset="-128"/>
                  <a:cs typeface="Arial" panose="020B0604020202020204" pitchFamily="34" charset="0"/>
                </a:rPr>
                <a:t>成功を</a:t>
              </a:r>
              <a:br>
                <a:rPr kumimoji="0" lang="en-US" altLang="ja-JP" sz="3600" b="1" i="0" u="none" strike="noStrike" kern="1200" cap="none" spc="0" normalizeH="0" baseline="0" noProof="0" dirty="0">
                  <a:ln>
                    <a:noFill/>
                  </a:ln>
                  <a:solidFill>
                    <a:prstClr val="black"/>
                  </a:solidFill>
                  <a:effectLst/>
                  <a:uLnTx/>
                  <a:uFillTx/>
                  <a:latin typeface="MS Mincho" panose="02020609040205080304" pitchFamily="49" charset="-128"/>
                  <a:ea typeface="MS Mincho" panose="02020609040205080304" pitchFamily="49" charset="-128"/>
                  <a:cs typeface="Arial" panose="020B0604020202020204" pitchFamily="34" charset="0"/>
                </a:rPr>
              </a:br>
              <a:r>
                <a:rPr kumimoji="0" lang="ja-JP" altLang="en-US" sz="3600" b="1" i="0" u="none" strike="noStrike" kern="1200" cap="none" spc="0" normalizeH="0" baseline="0" noProof="0" dirty="0">
                  <a:ln>
                    <a:noFill/>
                  </a:ln>
                  <a:solidFill>
                    <a:prstClr val="black"/>
                  </a:solidFill>
                  <a:effectLst/>
                  <a:uLnTx/>
                  <a:uFillTx/>
                  <a:latin typeface="MS Mincho" panose="02020609040205080304" pitchFamily="49" charset="-128"/>
                  <a:ea typeface="MS Mincho" panose="02020609040205080304" pitchFamily="49" charset="-128"/>
                  <a:cs typeface="Arial" panose="020B0604020202020204" pitchFamily="34" charset="0"/>
                </a:rPr>
                <a:t>収める</a:t>
              </a:r>
              <a:endParaRPr kumimoji="0" lang="en-US" sz="3600" b="1" i="0" u="none" strike="noStrike" kern="1200" cap="none" spc="0" normalizeH="0" baseline="0" noProof="0" dirty="0">
                <a:ln>
                  <a:noFill/>
                </a:ln>
                <a:solidFill>
                  <a:prstClr val="black"/>
                </a:solidFill>
                <a:effectLst/>
                <a:uLnTx/>
                <a:uFillTx/>
                <a:latin typeface="MS Mincho" panose="02020609040205080304" pitchFamily="49" charset="-128"/>
                <a:ea typeface="MS Mincho" panose="02020609040205080304" pitchFamily="49" charset="-128"/>
                <a:cs typeface="Arial" panose="020B0604020202020204" pitchFamily="34" charset="0"/>
              </a:endParaRPr>
            </a:p>
          </p:txBody>
        </p:sp>
        <p:cxnSp>
          <p:nvCxnSpPr>
            <p:cNvPr id="36" name="Straight Connector 35">
              <a:extLst>
                <a:ext uri="{FF2B5EF4-FFF2-40B4-BE49-F238E27FC236}">
                  <a16:creationId xmlns:a16="http://schemas.microsoft.com/office/drawing/2014/main" id="{66E9AB55-BD27-49C7-BDD3-E3FB12756694}"/>
                </a:ext>
              </a:extLst>
            </p:cNvPr>
            <p:cNvCxnSpPr>
              <a:cxnSpLocks/>
            </p:cNvCxnSpPr>
            <p:nvPr/>
          </p:nvCxnSpPr>
          <p:spPr>
            <a:xfrm>
              <a:off x="8536212" y="3567190"/>
              <a:ext cx="2286000" cy="0"/>
            </a:xfrm>
            <a:prstGeom prst="line">
              <a:avLst/>
            </a:prstGeom>
            <a:ln w="57150">
              <a:solidFill>
                <a:srgbClr val="BAB9B8"/>
              </a:solidFill>
            </a:ln>
          </p:spPr>
          <p:style>
            <a:lnRef idx="1">
              <a:schemeClr val="accent1"/>
            </a:lnRef>
            <a:fillRef idx="0">
              <a:schemeClr val="accent1"/>
            </a:fillRef>
            <a:effectRef idx="0">
              <a:schemeClr val="accent1"/>
            </a:effectRef>
            <a:fontRef idx="minor">
              <a:schemeClr val="tx1"/>
            </a:fontRef>
          </p:style>
        </p:cxnSp>
      </p:grpSp>
      <p:sp>
        <p:nvSpPr>
          <p:cNvPr id="39" name="TextBox 38">
            <a:extLst>
              <a:ext uri="{FF2B5EF4-FFF2-40B4-BE49-F238E27FC236}">
                <a16:creationId xmlns:a16="http://schemas.microsoft.com/office/drawing/2014/main" id="{FDB13EE4-445F-4DC5-BE1E-98761B42318F}"/>
              </a:ext>
            </a:extLst>
          </p:cNvPr>
          <p:cNvSpPr txBox="1"/>
          <p:nvPr/>
        </p:nvSpPr>
        <p:spPr>
          <a:xfrm>
            <a:off x="506184" y="3722914"/>
            <a:ext cx="2437193" cy="120032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ja-JP" altLang="en-US" sz="1800" b="0" i="0" u="none" strike="noStrike" kern="1200" cap="none" spc="0" normalizeH="0" baseline="0" noProof="0" dirty="0">
                <a:ln>
                  <a:noFill/>
                </a:ln>
                <a:solidFill>
                  <a:prstClr val="black"/>
                </a:solidFill>
                <a:effectLst/>
                <a:uLnTx/>
                <a:uFillTx/>
                <a:latin typeface="MS Mincho" panose="02020609040205080304" pitchFamily="49" charset="-128"/>
                <a:ea typeface="MS Mincho" panose="02020609040205080304" pitchFamily="49" charset="-128"/>
                <a:cs typeface="Arial" panose="020B0604020202020204" pitchFamily="34" charset="0"/>
              </a:rPr>
              <a:t>グローバル・メンバーシップ・アプローチを支援するチームを作る。</a:t>
            </a:r>
            <a:endParaRPr kumimoji="0" lang="en-US" sz="1800" b="0" i="0" u="none" strike="noStrike" kern="1200" cap="none" spc="0" normalizeH="0" baseline="0" noProof="0" dirty="0">
              <a:ln>
                <a:noFill/>
              </a:ln>
              <a:solidFill>
                <a:prstClr val="black"/>
              </a:solidFill>
              <a:effectLst/>
              <a:uLnTx/>
              <a:uFillTx/>
              <a:latin typeface="MS Mincho" panose="02020609040205080304" pitchFamily="49" charset="-128"/>
              <a:ea typeface="MS Mincho" panose="02020609040205080304" pitchFamily="49" charset="-128"/>
              <a:cs typeface="Arial" panose="020B0604020202020204" pitchFamily="34" charset="0"/>
            </a:endParaRPr>
          </a:p>
        </p:txBody>
      </p:sp>
      <p:sp>
        <p:nvSpPr>
          <p:cNvPr id="40" name="TextBox 39">
            <a:extLst>
              <a:ext uri="{FF2B5EF4-FFF2-40B4-BE49-F238E27FC236}">
                <a16:creationId xmlns:a16="http://schemas.microsoft.com/office/drawing/2014/main" id="{23597E46-690B-407E-B9F1-8C1917CB177F}"/>
              </a:ext>
            </a:extLst>
          </p:cNvPr>
          <p:cNvSpPr txBox="1"/>
          <p:nvPr/>
        </p:nvSpPr>
        <p:spPr>
          <a:xfrm>
            <a:off x="3166531" y="3722914"/>
            <a:ext cx="2437193" cy="120032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ja-JP" altLang="en-US" sz="1800" b="0" i="0" u="none" strike="noStrike" kern="1200" cap="none" spc="0" normalizeH="0" baseline="0" noProof="0" dirty="0">
                <a:ln>
                  <a:noFill/>
                </a:ln>
                <a:solidFill>
                  <a:prstClr val="black"/>
                </a:solidFill>
                <a:effectLst/>
                <a:uLnTx/>
                <a:uFillTx/>
                <a:latin typeface="MS Mincho" panose="02020609040205080304" pitchFamily="49" charset="-128"/>
                <a:ea typeface="MS Mincho" panose="02020609040205080304" pitchFamily="49" charset="-128"/>
                <a:cs typeface="Arial" panose="020B0604020202020204" pitchFamily="34" charset="0"/>
              </a:rPr>
              <a:t>地区の分析を行い、そのニーズの対応に最も役立つ目標を立てる。</a:t>
            </a:r>
            <a:endParaRPr kumimoji="0" lang="en-US" sz="1800" b="0" i="0" u="none" strike="noStrike" kern="1200" cap="none" spc="0" normalizeH="0" baseline="0" noProof="0" dirty="0">
              <a:ln>
                <a:noFill/>
              </a:ln>
              <a:solidFill>
                <a:prstClr val="black"/>
              </a:solidFill>
              <a:effectLst/>
              <a:uLnTx/>
              <a:uFillTx/>
              <a:latin typeface="MS Mincho" panose="02020609040205080304" pitchFamily="49" charset="-128"/>
              <a:ea typeface="MS Mincho" panose="02020609040205080304" pitchFamily="49" charset="-128"/>
              <a:cs typeface="Arial" panose="020B0604020202020204" pitchFamily="34" charset="0"/>
            </a:endParaRPr>
          </a:p>
        </p:txBody>
      </p:sp>
      <p:sp>
        <p:nvSpPr>
          <p:cNvPr id="41" name="TextBox 40">
            <a:extLst>
              <a:ext uri="{FF2B5EF4-FFF2-40B4-BE49-F238E27FC236}">
                <a16:creationId xmlns:a16="http://schemas.microsoft.com/office/drawing/2014/main" id="{3DB841C0-184C-4741-AFC1-047D58EA1448}"/>
              </a:ext>
            </a:extLst>
          </p:cNvPr>
          <p:cNvSpPr txBox="1"/>
          <p:nvPr/>
        </p:nvSpPr>
        <p:spPr>
          <a:xfrm>
            <a:off x="5826878" y="3722914"/>
            <a:ext cx="2437193" cy="120032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ja-JP" altLang="en-US" sz="1800" b="0" i="0" u="none" strike="noStrike" kern="1200" cap="none" spc="0" normalizeH="0" baseline="0" noProof="0" dirty="0">
                <a:ln>
                  <a:noFill/>
                </a:ln>
                <a:solidFill>
                  <a:prstClr val="black"/>
                </a:solidFill>
                <a:effectLst/>
                <a:uLnTx/>
                <a:uFillTx/>
                <a:latin typeface="MS Mincho" panose="02020609040205080304" pitchFamily="49" charset="-128"/>
                <a:ea typeface="MS Mincho" panose="02020609040205080304" pitchFamily="49" charset="-128"/>
                <a:cs typeface="Arial" panose="020B0604020202020204" pitchFamily="34" charset="0"/>
              </a:rPr>
              <a:t>構築したビジョンの実現に向け、チームとして計画を策定する。</a:t>
            </a:r>
            <a:endParaRPr kumimoji="0" lang="en-US" sz="1800" b="0" i="0" u="none" strike="noStrike" kern="1200" cap="none" spc="0" normalizeH="0" baseline="0" noProof="0" dirty="0">
              <a:ln>
                <a:noFill/>
              </a:ln>
              <a:solidFill>
                <a:prstClr val="black"/>
              </a:solidFill>
              <a:effectLst/>
              <a:uLnTx/>
              <a:uFillTx/>
              <a:latin typeface="MS Mincho" panose="02020609040205080304" pitchFamily="49" charset="-128"/>
              <a:ea typeface="MS Mincho" panose="02020609040205080304" pitchFamily="49" charset="-128"/>
              <a:cs typeface="Arial" panose="020B0604020202020204" pitchFamily="34" charset="0"/>
            </a:endParaRPr>
          </a:p>
        </p:txBody>
      </p:sp>
      <p:sp>
        <p:nvSpPr>
          <p:cNvPr id="42" name="TextBox 41">
            <a:extLst>
              <a:ext uri="{FF2B5EF4-FFF2-40B4-BE49-F238E27FC236}">
                <a16:creationId xmlns:a16="http://schemas.microsoft.com/office/drawing/2014/main" id="{B7667284-1C8A-4DDE-ABE8-24DD04AF23E5}"/>
              </a:ext>
            </a:extLst>
          </p:cNvPr>
          <p:cNvSpPr txBox="1"/>
          <p:nvPr/>
        </p:nvSpPr>
        <p:spPr>
          <a:xfrm>
            <a:off x="8487224" y="3722914"/>
            <a:ext cx="2437193" cy="120032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ja-JP" altLang="en-US" sz="1800" b="0" i="0" u="none" strike="noStrike" kern="1200" cap="none" spc="0" normalizeH="0" baseline="0" noProof="0" dirty="0">
                <a:ln>
                  <a:noFill/>
                </a:ln>
                <a:solidFill>
                  <a:prstClr val="black"/>
                </a:solidFill>
                <a:effectLst/>
                <a:uLnTx/>
                <a:uFillTx/>
                <a:latin typeface="MS Mincho" panose="02020609040205080304" pitchFamily="49" charset="-128"/>
                <a:ea typeface="MS Mincho" panose="02020609040205080304" pitchFamily="49" charset="-128"/>
                <a:cs typeface="Arial" panose="020B0604020202020204" pitchFamily="34" charset="0"/>
              </a:rPr>
              <a:t>計画を実行し、説明責任を持ち続けながら、必要に応じて調整する。</a:t>
            </a:r>
            <a:endParaRPr kumimoji="0" lang="en-US" sz="1800" b="0" i="0" u="none" strike="noStrike" kern="1200" cap="none" spc="0" normalizeH="0" baseline="0" noProof="0" dirty="0">
              <a:ln>
                <a:noFill/>
              </a:ln>
              <a:solidFill>
                <a:prstClr val="black"/>
              </a:solidFill>
              <a:effectLst/>
              <a:uLnTx/>
              <a:uFillTx/>
              <a:latin typeface="MS Mincho" panose="02020609040205080304" pitchFamily="49" charset="-128"/>
              <a:ea typeface="MS Mincho" panose="02020609040205080304" pitchFamily="49" charset="-128"/>
              <a:cs typeface="Arial" panose="020B0604020202020204" pitchFamily="34" charset="0"/>
            </a:endParaRPr>
          </a:p>
        </p:txBody>
      </p:sp>
    </p:spTree>
    <p:extLst>
      <p:ext uri="{BB962C8B-B14F-4D97-AF65-F5344CB8AC3E}">
        <p14:creationId xmlns:p14="http://schemas.microsoft.com/office/powerpoint/2010/main" val="91928717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person, outdoor&#10;&#10;Description automatically generated">
            <a:extLst>
              <a:ext uri="{FF2B5EF4-FFF2-40B4-BE49-F238E27FC236}">
                <a16:creationId xmlns:a16="http://schemas.microsoft.com/office/drawing/2014/main" id="{7454DA30-7B1D-DA9E-DB26-638A5D726D9D}"/>
              </a:ext>
            </a:extLst>
          </p:cNvPr>
          <p:cNvPicPr>
            <a:picLocks noChangeAspect="1"/>
          </p:cNvPicPr>
          <p:nvPr/>
        </p:nvPicPr>
        <p:blipFill rotWithShape="1">
          <a:blip r:embed="rId3">
            <a:extLst>
              <a:ext uri="{28A0092B-C50C-407E-A947-70E740481C1C}">
                <a14:useLocalDpi xmlns:a14="http://schemas.microsoft.com/office/drawing/2010/main" val="0"/>
              </a:ext>
            </a:extLst>
          </a:blip>
          <a:srcRect r="3750"/>
          <a:stretch/>
        </p:blipFill>
        <p:spPr>
          <a:xfrm>
            <a:off x="457200" y="0"/>
            <a:ext cx="11734800" cy="6858000"/>
          </a:xfrm>
          <a:prstGeom prst="rect">
            <a:avLst/>
          </a:prstGeom>
        </p:spPr>
      </p:pic>
      <p:sp>
        <p:nvSpPr>
          <p:cNvPr id="52" name="Slice - Solid">
            <a:extLst>
              <a:ext uri="{FF2B5EF4-FFF2-40B4-BE49-F238E27FC236}">
                <a16:creationId xmlns:a16="http://schemas.microsoft.com/office/drawing/2014/main" id="{1F451C84-4E3E-B148-B349-C401C5F07101}"/>
              </a:ext>
            </a:extLst>
          </p:cNvPr>
          <p:cNvSpPr/>
          <p:nvPr/>
        </p:nvSpPr>
        <p:spPr>
          <a:xfrm rot="10800000">
            <a:off x="-1" y="-8024"/>
            <a:ext cx="8229600" cy="6866021"/>
          </a:xfrm>
          <a:custGeom>
            <a:avLst/>
            <a:gdLst>
              <a:gd name="connsiteX0" fmla="*/ 1588447 w 11187128"/>
              <a:gd name="connsiteY0" fmla="*/ 0 h 6866021"/>
              <a:gd name="connsiteX1" fmla="*/ 5139450 w 11187128"/>
              <a:gd name="connsiteY1" fmla="*/ 4711 h 6866021"/>
              <a:gd name="connsiteX2" fmla="*/ 5140539 w 11187128"/>
              <a:gd name="connsiteY2" fmla="*/ 0 h 6866021"/>
              <a:gd name="connsiteX3" fmla="*/ 11187128 w 11187128"/>
              <a:gd name="connsiteY3" fmla="*/ 8021 h 6866021"/>
              <a:gd name="connsiteX4" fmla="*/ 11187128 w 11187128"/>
              <a:gd name="connsiteY4" fmla="*/ 6866021 h 6866021"/>
              <a:gd name="connsiteX5" fmla="*/ 7635036 w 11187128"/>
              <a:gd name="connsiteY5" fmla="*/ 6866021 h 6866021"/>
              <a:gd name="connsiteX6" fmla="*/ 3552092 w 11187128"/>
              <a:gd name="connsiteY6" fmla="*/ 6866021 h 6866021"/>
              <a:gd name="connsiteX7" fmla="*/ 0 w 11187128"/>
              <a:gd name="connsiteY7" fmla="*/ 6866021 h 68660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187128" h="6866021">
                <a:moveTo>
                  <a:pt x="1588447" y="0"/>
                </a:moveTo>
                <a:lnTo>
                  <a:pt x="5139450" y="4711"/>
                </a:lnTo>
                <a:lnTo>
                  <a:pt x="5140539" y="0"/>
                </a:lnTo>
                <a:lnTo>
                  <a:pt x="11187128" y="8021"/>
                </a:lnTo>
                <a:lnTo>
                  <a:pt x="11187128" y="6866021"/>
                </a:lnTo>
                <a:lnTo>
                  <a:pt x="7635036" y="6866021"/>
                </a:lnTo>
                <a:lnTo>
                  <a:pt x="3552092" y="6866021"/>
                </a:lnTo>
                <a:lnTo>
                  <a:pt x="0" y="6866021"/>
                </a:lnTo>
                <a:close/>
              </a:path>
            </a:pathLst>
          </a:custGeom>
          <a:solidFill>
            <a:srgbClr val="0D22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4685" tIns="47343" rIns="94685" bIns="47343" rtlCol="0" anchor="ctr">
            <a:noAutofit/>
          </a:bodyPr>
          <a:lstStyle/>
          <a:p>
            <a:pPr algn="ctr"/>
            <a:endParaRPr lang="en-US" dirty="0">
              <a:solidFill>
                <a:schemeClr val="lt1">
                  <a:alpha val="44000"/>
                </a:schemeClr>
              </a:solidFill>
            </a:endParaRPr>
          </a:p>
        </p:txBody>
      </p:sp>
      <p:sp>
        <p:nvSpPr>
          <p:cNvPr id="146" name="TextBox 145"/>
          <p:cNvSpPr txBox="1"/>
          <p:nvPr/>
        </p:nvSpPr>
        <p:spPr>
          <a:xfrm>
            <a:off x="685800" y="1921593"/>
            <a:ext cx="6547757" cy="4031873"/>
          </a:xfrm>
          <a:prstGeom prst="rect">
            <a:avLst/>
          </a:prstGeom>
          <a:noFill/>
        </p:spPr>
        <p:txBody>
          <a:bodyPr wrap="square" lIns="91440" tIns="45720" rIns="91440" bIns="45720" rtlCol="0" anchor="t">
            <a:spAutoFit/>
          </a:bodyPr>
          <a:lstStyle/>
          <a:p>
            <a:pPr marL="457200" indent="-457200">
              <a:buFont typeface="Arial" panose="020B0604020202020204" pitchFamily="34" charset="0"/>
              <a:buChar char="•"/>
            </a:pPr>
            <a:r>
              <a:rPr lang="en-US" altLang="ja-JP" sz="3200" dirty="0">
                <a:solidFill>
                  <a:schemeClr val="bg1"/>
                </a:solidFill>
                <a:latin typeface="Arial" panose="020B0604020202020204" pitchFamily="34" charset="0"/>
                <a:ea typeface="MS Mincho"/>
                <a:cs typeface="Arial" panose="020B0604020202020204" pitchFamily="34" charset="0"/>
              </a:rPr>
              <a:t>LCIF</a:t>
            </a:r>
            <a:r>
              <a:rPr lang="ja-JP" altLang="en-US" sz="3200" dirty="0">
                <a:solidFill>
                  <a:schemeClr val="bg1"/>
                </a:solidFill>
                <a:latin typeface="Arial" panose="020B0604020202020204" pitchFamily="34" charset="0"/>
                <a:ea typeface="MS Mincho"/>
                <a:cs typeface="Arial" panose="020B0604020202020204" pitchFamily="34" charset="0"/>
              </a:rPr>
              <a:t>交付金によってライオンズの奉仕を</a:t>
            </a:r>
            <a:r>
              <a:rPr lang="ja-JP" sz="3200" b="1" dirty="0">
                <a:solidFill>
                  <a:srgbClr val="FCC607"/>
                </a:solidFill>
                <a:latin typeface="Arial" panose="020B0604020202020204" pitchFamily="34" charset="0"/>
                <a:ea typeface="MS Mincho"/>
                <a:cs typeface="Arial" panose="020B0604020202020204" pitchFamily="34" charset="0"/>
              </a:rPr>
              <a:t>拡大</a:t>
            </a:r>
          </a:p>
          <a:p>
            <a:pPr marL="457200" indent="-457200">
              <a:buFont typeface="Arial" panose="020B0604020202020204" pitchFamily="34" charset="0"/>
              <a:buChar char="•"/>
            </a:pPr>
            <a:endParaRPr lang="en-US" sz="3200" kern="0" dirty="0">
              <a:solidFill>
                <a:schemeClr val="bg1"/>
              </a:solidFill>
              <a:latin typeface="Arial" panose="020B0604020202020204" pitchFamily="34" charset="0"/>
              <a:ea typeface="+mn-lt"/>
              <a:cs typeface="Arial" panose="020B0604020202020204" pitchFamily="34" charset="0"/>
            </a:endParaRPr>
          </a:p>
          <a:p>
            <a:pPr marL="457200" indent="-457200">
              <a:buFont typeface="Arial" panose="020B0604020202020204" pitchFamily="34" charset="0"/>
              <a:buChar char="•"/>
            </a:pPr>
            <a:r>
              <a:rPr lang="ja-JP" sz="3200" dirty="0">
                <a:solidFill>
                  <a:schemeClr val="bg1"/>
                </a:solidFill>
                <a:latin typeface="Arial" panose="020B0604020202020204" pitchFamily="34" charset="0"/>
                <a:ea typeface="MS Mincho"/>
                <a:cs typeface="Arial" panose="020B0604020202020204" pitchFamily="34" charset="0"/>
              </a:rPr>
              <a:t>GATリーダーはLCIFの最も強力なリソースの一つ</a:t>
            </a:r>
          </a:p>
          <a:p>
            <a:pPr marL="457200" indent="-457200">
              <a:buFont typeface="Arial" panose="020B0604020202020204" pitchFamily="34" charset="0"/>
              <a:buChar char="•"/>
            </a:pPr>
            <a:endParaRPr lang="en-US" sz="3200" kern="0" dirty="0">
              <a:solidFill>
                <a:schemeClr val="bg1"/>
              </a:solidFill>
              <a:latin typeface="Arial" panose="020B0604020202020204" pitchFamily="34" charset="0"/>
              <a:ea typeface="+mn-lt"/>
              <a:cs typeface="Arial" panose="020B0604020202020204" pitchFamily="34" charset="0"/>
            </a:endParaRPr>
          </a:p>
          <a:p>
            <a:pPr marL="457200" indent="-457200">
              <a:buFont typeface="Arial" panose="020B0604020202020204" pitchFamily="34" charset="0"/>
              <a:buChar char="•"/>
            </a:pPr>
            <a:r>
              <a:rPr lang="ja-JP" sz="3200" dirty="0">
                <a:solidFill>
                  <a:schemeClr val="bg1"/>
                </a:solidFill>
                <a:latin typeface="Arial" panose="020B0604020202020204" pitchFamily="34" charset="0"/>
                <a:ea typeface="MS Mincho"/>
                <a:cs typeface="Arial" panose="020B0604020202020204" pitchFamily="34" charset="0"/>
              </a:rPr>
              <a:t>LCIFはライオンズに力を与え、常に呼びかけに答える</a:t>
            </a:r>
          </a:p>
        </p:txBody>
      </p:sp>
      <p:sp>
        <p:nvSpPr>
          <p:cNvPr id="33" name="Page Number - Blue">
            <a:extLst>
              <a:ext uri="{FF2B5EF4-FFF2-40B4-BE49-F238E27FC236}">
                <a16:creationId xmlns:a16="http://schemas.microsoft.com/office/drawing/2014/main" id="{C921C650-0191-EC45-ABD4-267915C85891}"/>
              </a:ext>
            </a:extLst>
          </p:cNvPr>
          <p:cNvSpPr txBox="1">
            <a:spLocks noChangeArrowheads="1"/>
          </p:cNvSpPr>
          <p:nvPr/>
        </p:nvSpPr>
        <p:spPr bwMode="auto">
          <a:xfrm>
            <a:off x="11537156" y="6400725"/>
            <a:ext cx="654844" cy="4572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nchor="t">
            <a:noAutofit/>
          </a:bodyPr>
          <a:lstStyle>
            <a:lvl1pPr>
              <a:defRPr>
                <a:solidFill>
                  <a:schemeClr val="tx1"/>
                </a:solidFill>
                <a:latin typeface="Arial" charset="0"/>
                <a:ea typeface="ヒラギノ角ゴ Pro W3" charset="0"/>
                <a:cs typeface="ヒラギノ角ゴ Pro W3" charset="0"/>
              </a:defRPr>
            </a:lvl1pPr>
            <a:lvl2pPr marL="742950" indent="-285750">
              <a:defRPr>
                <a:solidFill>
                  <a:schemeClr val="tx1"/>
                </a:solidFill>
                <a:latin typeface="Arial" charset="0"/>
                <a:ea typeface="ヒラギノ角ゴ Pro W3" charset="0"/>
              </a:defRPr>
            </a:lvl2pPr>
            <a:lvl3pPr marL="1143000" indent="-228600">
              <a:defRPr>
                <a:solidFill>
                  <a:schemeClr val="tx1"/>
                </a:solidFill>
                <a:latin typeface="Arial" charset="0"/>
                <a:ea typeface="ヒラギノ角ゴ Pro W3" charset="0"/>
              </a:defRPr>
            </a:lvl3pPr>
            <a:lvl4pPr marL="1600200" indent="-228600">
              <a:defRPr>
                <a:solidFill>
                  <a:schemeClr val="tx1"/>
                </a:solidFill>
                <a:latin typeface="Arial" charset="0"/>
                <a:ea typeface="ヒラギノ角ゴ Pro W3" charset="0"/>
              </a:defRPr>
            </a:lvl4pPr>
            <a:lvl5pPr marL="2057400" indent="-228600">
              <a:defRPr>
                <a:solidFill>
                  <a:schemeClr val="tx1"/>
                </a:solidFill>
                <a:latin typeface="Arial" charset="0"/>
                <a:ea typeface="ヒラギノ角ゴ Pro W3" charset="0"/>
              </a:defRPr>
            </a:lvl5pPr>
            <a:lvl6pPr marL="2514600" indent="-228600" fontAlgn="base">
              <a:spcBef>
                <a:spcPct val="0"/>
              </a:spcBef>
              <a:spcAft>
                <a:spcPct val="0"/>
              </a:spcAft>
              <a:defRPr>
                <a:solidFill>
                  <a:schemeClr val="tx1"/>
                </a:solidFill>
                <a:latin typeface="Arial" charset="0"/>
                <a:ea typeface="ヒラギノ角ゴ Pro W3" charset="0"/>
              </a:defRPr>
            </a:lvl6pPr>
            <a:lvl7pPr marL="2971800" indent="-228600" fontAlgn="base">
              <a:spcBef>
                <a:spcPct val="0"/>
              </a:spcBef>
              <a:spcAft>
                <a:spcPct val="0"/>
              </a:spcAft>
              <a:defRPr>
                <a:solidFill>
                  <a:schemeClr val="tx1"/>
                </a:solidFill>
                <a:latin typeface="Arial" charset="0"/>
                <a:ea typeface="ヒラギノ角ゴ Pro W3" charset="0"/>
              </a:defRPr>
            </a:lvl7pPr>
            <a:lvl8pPr marL="3429000" indent="-228600" fontAlgn="base">
              <a:spcBef>
                <a:spcPct val="0"/>
              </a:spcBef>
              <a:spcAft>
                <a:spcPct val="0"/>
              </a:spcAft>
              <a:defRPr>
                <a:solidFill>
                  <a:schemeClr val="tx1"/>
                </a:solidFill>
                <a:latin typeface="Arial" charset="0"/>
                <a:ea typeface="ヒラギノ角ゴ Pro W3" charset="0"/>
              </a:defRPr>
            </a:lvl8pPr>
            <a:lvl9pPr marL="3886200" indent="-228600" fontAlgn="base">
              <a:spcBef>
                <a:spcPct val="0"/>
              </a:spcBef>
              <a:spcAft>
                <a:spcPct val="0"/>
              </a:spcAft>
              <a:defRPr>
                <a:solidFill>
                  <a:schemeClr val="tx1"/>
                </a:solidFill>
                <a:latin typeface="Arial" charset="0"/>
                <a:ea typeface="ヒラギノ角ゴ Pro W3" charset="0"/>
              </a:defRPr>
            </a:lvl9pPr>
          </a:lstStyle>
          <a:p>
            <a:pPr eaLnBrk="0" hangingPunct="0">
              <a:spcBef>
                <a:spcPct val="50000"/>
              </a:spcBef>
              <a:defRPr/>
            </a:pPr>
            <a:fld id="{CD81962F-67D4-FD44-86D5-55EBF96E0DB7}" type="slidenum">
              <a:rPr lang="en-US" sz="1000" smtClean="0">
                <a:solidFill>
                  <a:srgbClr val="00338D"/>
                </a:solidFill>
              </a:rPr>
              <a:pPr eaLnBrk="0" hangingPunct="0">
                <a:spcBef>
                  <a:spcPct val="50000"/>
                </a:spcBef>
                <a:defRPr/>
              </a:pPr>
              <a:t>17</a:t>
            </a:fld>
            <a:endParaRPr lang="en-US" sz="1000">
              <a:solidFill>
                <a:srgbClr val="00338D"/>
              </a:solidFill>
            </a:endParaRPr>
          </a:p>
        </p:txBody>
      </p:sp>
      <p:sp>
        <p:nvSpPr>
          <p:cNvPr id="32" name="Rectangle 31">
            <a:extLst>
              <a:ext uri="{FF2B5EF4-FFF2-40B4-BE49-F238E27FC236}">
                <a16:creationId xmlns:a16="http://schemas.microsoft.com/office/drawing/2014/main" id="{4796FF7E-BD4A-524F-B602-27D1923168A2}"/>
              </a:ext>
            </a:extLst>
          </p:cNvPr>
          <p:cNvSpPr/>
          <p:nvPr/>
        </p:nvSpPr>
        <p:spPr>
          <a:xfrm>
            <a:off x="0" y="765048"/>
            <a:ext cx="457200" cy="370296"/>
          </a:xfrm>
          <a:prstGeom prst="rect">
            <a:avLst/>
          </a:prstGeom>
          <a:solidFill>
            <a:srgbClr val="FBC608"/>
          </a:solidFill>
          <a:ln>
            <a:noFill/>
          </a:ln>
          <a:effectLst/>
        </p:spPr>
        <p:style>
          <a:lnRef idx="1">
            <a:schemeClr val="accent1"/>
          </a:lnRef>
          <a:fillRef idx="3">
            <a:schemeClr val="accent1"/>
          </a:fillRef>
          <a:effectRef idx="2">
            <a:schemeClr val="accent1"/>
          </a:effectRef>
          <a:fontRef idx="minor">
            <a:schemeClr val="lt1"/>
          </a:fontRef>
        </p:style>
        <p:txBody>
          <a:bodyPr lIns="94685" tIns="47343" rIns="94685" bIns="47343" rtlCol="0" anchor="ctr"/>
          <a:lstStyle/>
          <a:p>
            <a:pPr algn="ctr"/>
            <a:endParaRPr lang="en-US">
              <a:solidFill>
                <a:srgbClr val="EBB700"/>
              </a:solidFill>
              <a:latin typeface="Arial" charset="0"/>
              <a:ea typeface="Arial" charset="0"/>
              <a:cs typeface="Arial" charset="0"/>
            </a:endParaRPr>
          </a:p>
        </p:txBody>
      </p:sp>
      <p:sp>
        <p:nvSpPr>
          <p:cNvPr id="34" name="Text Placeholder 18">
            <a:extLst>
              <a:ext uri="{FF2B5EF4-FFF2-40B4-BE49-F238E27FC236}">
                <a16:creationId xmlns:a16="http://schemas.microsoft.com/office/drawing/2014/main" id="{2AF7CE42-4B1D-794D-B265-200C9ADAC108}"/>
              </a:ext>
            </a:extLst>
          </p:cNvPr>
          <p:cNvSpPr txBox="1">
            <a:spLocks/>
          </p:cNvSpPr>
          <p:nvPr/>
        </p:nvSpPr>
        <p:spPr>
          <a:xfrm>
            <a:off x="685800" y="742393"/>
            <a:ext cx="9310816" cy="426872"/>
          </a:xfrm>
          <a:prstGeom prst="rect">
            <a:avLst/>
          </a:prstGeom>
        </p:spPr>
        <p:txBody>
          <a:bodyPr anchor="ctr"/>
          <a:lstStyle>
            <a:lvl1pPr marL="0" indent="0" algn="l" rtl="0" eaLnBrk="1" fontAlgn="base" hangingPunct="1">
              <a:spcBef>
                <a:spcPct val="20000"/>
              </a:spcBef>
              <a:spcAft>
                <a:spcPct val="0"/>
              </a:spcAft>
              <a:buFont typeface="Arial" pitchFamily="34" charset="0"/>
              <a:buNone/>
              <a:defRPr sz="3600" b="1">
                <a:solidFill>
                  <a:srgbClr val="0A5496"/>
                </a:solidFill>
                <a:latin typeface="Arial" panose="020B0604020202020204" pitchFamily="34" charset="0"/>
                <a:ea typeface="ヒラギノ角ゴ Pro W3" charset="0"/>
                <a:cs typeface="Arial" panose="020B0604020202020204" pitchFamily="34" charset="0"/>
              </a:defRPr>
            </a:lvl1pPr>
            <a:lvl2pPr marL="519099" indent="0" algn="ctr" rtl="0" eaLnBrk="1" fontAlgn="base" hangingPunct="1">
              <a:spcBef>
                <a:spcPct val="20000"/>
              </a:spcBef>
              <a:spcAft>
                <a:spcPct val="0"/>
              </a:spcAft>
              <a:buFont typeface="Segoe UI" panose="020B0502040204020203" pitchFamily="34" charset="0"/>
              <a:buNone/>
              <a:defRPr sz="4000">
                <a:solidFill>
                  <a:srgbClr val="F0C300"/>
                </a:solidFill>
                <a:latin typeface="Arial" panose="020B0604020202020204" pitchFamily="34" charset="0"/>
                <a:ea typeface="ヒラギノ角ゴ Pro W3" charset="0"/>
                <a:cs typeface="Arial" panose="020B0604020202020204" pitchFamily="34" charset="0"/>
              </a:defRPr>
            </a:lvl2pPr>
            <a:lvl3pPr marL="914377" indent="0" algn="ctr" rtl="0" eaLnBrk="1" fontAlgn="base" hangingPunct="1">
              <a:spcBef>
                <a:spcPct val="20000"/>
              </a:spcBef>
              <a:spcAft>
                <a:spcPct val="0"/>
              </a:spcAft>
              <a:buFont typeface="Arial" panose="020B0604020202020204" pitchFamily="34" charset="0"/>
              <a:buNone/>
              <a:defRPr sz="4000">
                <a:solidFill>
                  <a:srgbClr val="F0C300"/>
                </a:solidFill>
                <a:latin typeface="Arial" panose="020B0604020202020204" pitchFamily="34" charset="0"/>
                <a:ea typeface="ヒラギノ角ゴ Pro W3" charset="0"/>
                <a:cs typeface="Arial" panose="020B0604020202020204" pitchFamily="34" charset="0"/>
              </a:defRPr>
            </a:lvl3pPr>
            <a:lvl4pPr marL="1371565" indent="0" algn="ctr" rtl="0" eaLnBrk="1" fontAlgn="base" hangingPunct="1">
              <a:spcBef>
                <a:spcPct val="20000"/>
              </a:spcBef>
              <a:spcAft>
                <a:spcPct val="0"/>
              </a:spcAft>
              <a:buFont typeface="Arial" pitchFamily="34" charset="0"/>
              <a:buNone/>
              <a:defRPr sz="4000">
                <a:solidFill>
                  <a:srgbClr val="F0C300"/>
                </a:solidFill>
                <a:latin typeface="+mn-lt"/>
                <a:ea typeface="ヒラギノ角ゴ Pro W3" charset="0"/>
              </a:defRPr>
            </a:lvl4pPr>
            <a:lvl5pPr marL="1828755" indent="0" algn="ctr" rtl="0" eaLnBrk="1" fontAlgn="base" hangingPunct="1">
              <a:spcBef>
                <a:spcPct val="20000"/>
              </a:spcBef>
              <a:spcAft>
                <a:spcPct val="0"/>
              </a:spcAft>
              <a:buFont typeface="Arial" pitchFamily="34" charset="0"/>
              <a:buNone/>
              <a:defRPr sz="4000">
                <a:solidFill>
                  <a:srgbClr val="F0C300"/>
                </a:solidFill>
                <a:latin typeface="+mn-lt"/>
                <a:ea typeface="ヒラギノ角ゴ Pro W3" charset="0"/>
              </a:defRPr>
            </a:lvl5pPr>
            <a:lvl6pPr marL="2285943" algn="l" rtl="0" eaLnBrk="1" fontAlgn="base" hangingPunct="1">
              <a:spcBef>
                <a:spcPct val="20000"/>
              </a:spcBef>
              <a:spcAft>
                <a:spcPct val="0"/>
              </a:spcAft>
              <a:buChar char="»"/>
              <a:defRPr sz="2400">
                <a:solidFill>
                  <a:schemeClr val="tx1"/>
                </a:solidFill>
                <a:latin typeface="+mn-lt"/>
              </a:defRPr>
            </a:lvl6pPr>
            <a:lvl7pPr marL="2743131" algn="l" rtl="0" eaLnBrk="1" fontAlgn="base" hangingPunct="1">
              <a:spcBef>
                <a:spcPct val="20000"/>
              </a:spcBef>
              <a:spcAft>
                <a:spcPct val="0"/>
              </a:spcAft>
              <a:buChar char="»"/>
              <a:defRPr sz="2400">
                <a:solidFill>
                  <a:schemeClr val="tx1"/>
                </a:solidFill>
                <a:latin typeface="+mn-lt"/>
              </a:defRPr>
            </a:lvl7pPr>
            <a:lvl8pPr marL="3200320" algn="l" rtl="0" eaLnBrk="1" fontAlgn="base" hangingPunct="1">
              <a:spcBef>
                <a:spcPct val="20000"/>
              </a:spcBef>
              <a:spcAft>
                <a:spcPct val="0"/>
              </a:spcAft>
              <a:buChar char="»"/>
              <a:defRPr sz="2400">
                <a:solidFill>
                  <a:schemeClr val="tx1"/>
                </a:solidFill>
                <a:latin typeface="+mn-lt"/>
              </a:defRPr>
            </a:lvl8pPr>
            <a:lvl9pPr marL="3657509" algn="l" rtl="0" eaLnBrk="1" fontAlgn="base" hangingPunct="1">
              <a:spcBef>
                <a:spcPct val="20000"/>
              </a:spcBef>
              <a:spcAft>
                <a:spcPct val="0"/>
              </a:spcAft>
              <a:buChar char="»"/>
              <a:defRPr sz="2400">
                <a:solidFill>
                  <a:schemeClr val="tx1"/>
                </a:solidFill>
                <a:latin typeface="+mn-lt"/>
              </a:defRPr>
            </a:lvl9pPr>
          </a:lstStyle>
          <a:p>
            <a:r>
              <a:rPr lang="ja-JP" sz="4000" dirty="0">
                <a:solidFill>
                  <a:schemeClr val="bg1"/>
                </a:solidFill>
                <a:latin typeface="MS Mincho" panose="02020609040205080304" pitchFamily="49" charset="-128"/>
                <a:ea typeface="MS Mincho" panose="02020609040205080304" pitchFamily="49" charset="-128"/>
              </a:rPr>
              <a:t>ライオンズクラブ国際財団</a:t>
            </a:r>
          </a:p>
        </p:txBody>
      </p:sp>
      <p:sp>
        <p:nvSpPr>
          <p:cNvPr id="12" name="TextBox 11">
            <a:extLst>
              <a:ext uri="{FF2B5EF4-FFF2-40B4-BE49-F238E27FC236}">
                <a16:creationId xmlns:a16="http://schemas.microsoft.com/office/drawing/2014/main" id="{6A9D7B8A-A231-45B5-81C8-031BEF6F9B4E}"/>
              </a:ext>
            </a:extLst>
          </p:cNvPr>
          <p:cNvSpPr txBox="1"/>
          <p:nvPr/>
        </p:nvSpPr>
        <p:spPr>
          <a:xfrm>
            <a:off x="11007138" y="4967303"/>
            <a:ext cx="179990" cy="125313"/>
          </a:xfrm>
          <a:prstGeom prst="rect">
            <a:avLst/>
          </a:prstGeom>
          <a:noFill/>
        </p:spPr>
        <p:txBody>
          <a:bodyPr wrap="square" lIns="0" tIns="0" rIns="0" bIns="0" rtlCol="0">
            <a:spAutoFit/>
          </a:bodyPr>
          <a:lstStyle/>
          <a:p>
            <a:r>
              <a:rPr lang="ja-JP" sz="500" b="1">
                <a:solidFill>
                  <a:schemeClr val="bg1"/>
                </a:solidFill>
                <a:latin typeface="Arial" panose="020B0604020202020204" pitchFamily="34" charset="0"/>
                <a:ea typeface="MS Mincho"/>
                <a:cs typeface="Arial" panose="020B0604020202020204" pitchFamily="34" charset="0"/>
              </a:rPr>
              <a:t>SM</a:t>
            </a:r>
          </a:p>
        </p:txBody>
      </p:sp>
    </p:spTree>
    <p:extLst>
      <p:ext uri="{BB962C8B-B14F-4D97-AF65-F5344CB8AC3E}">
        <p14:creationId xmlns:p14="http://schemas.microsoft.com/office/powerpoint/2010/main" val="349592815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Background - Solid">
            <a:extLst>
              <a:ext uri="{FF2B5EF4-FFF2-40B4-BE49-F238E27FC236}">
                <a16:creationId xmlns:a16="http://schemas.microsoft.com/office/drawing/2014/main" id="{5C446A39-8E9B-6A44-A58E-9E04CA77630C}"/>
              </a:ext>
            </a:extLst>
          </p:cNvPr>
          <p:cNvSpPr/>
          <p:nvPr/>
        </p:nvSpPr>
        <p:spPr>
          <a:xfrm>
            <a:off x="0" y="0"/>
            <a:ext cx="12192000" cy="6858000"/>
          </a:xfrm>
          <a:prstGeom prst="rect">
            <a:avLst/>
          </a:prstGeom>
          <a:solidFill>
            <a:srgbClr val="0D2240"/>
          </a:solidFill>
          <a:ln>
            <a:noFill/>
          </a:ln>
        </p:spPr>
        <p:style>
          <a:lnRef idx="2">
            <a:schemeClr val="accent1">
              <a:shade val="50000"/>
            </a:schemeClr>
          </a:lnRef>
          <a:fillRef idx="1">
            <a:schemeClr val="accent1"/>
          </a:fillRef>
          <a:effectRef idx="0">
            <a:schemeClr val="accent1"/>
          </a:effectRef>
          <a:fontRef idx="minor">
            <a:schemeClr val="lt1"/>
          </a:fontRef>
        </p:style>
        <p:txBody>
          <a:bodyPr lIns="94685" tIns="47343" rIns="94685" bIns="47343" rtlCol="0" anchor="ctr"/>
          <a:lstStyle/>
          <a:p>
            <a:pPr algn="ctr"/>
            <a:endParaRPr/>
          </a:p>
        </p:txBody>
      </p:sp>
      <p:pic>
        <p:nvPicPr>
          <p:cNvPr id="21" name="Background - Image">
            <a:extLst>
              <a:ext uri="{FF2B5EF4-FFF2-40B4-BE49-F238E27FC236}">
                <a16:creationId xmlns:a16="http://schemas.microsoft.com/office/drawing/2014/main" id="{724387C4-EDA2-C547-8F28-B6C9906A09BD}"/>
              </a:ext>
            </a:extLst>
          </p:cNvPr>
          <p:cNvPicPr>
            <a:picLocks noChangeAspect="1"/>
          </p:cNvPicPr>
          <p:nvPr/>
        </p:nvPicPr>
        <p:blipFill rotWithShape="1">
          <a:blip r:embed="rId3">
            <a:alphaModFix amt="30000"/>
            <a:extLst>
              <a:ext uri="{28A0092B-C50C-407E-A947-70E740481C1C}">
                <a14:useLocalDpi xmlns:a14="http://schemas.microsoft.com/office/drawing/2010/main" val="0"/>
              </a:ext>
            </a:extLst>
          </a:blip>
          <a:srcRect/>
          <a:stretch/>
        </p:blipFill>
        <p:spPr>
          <a:xfrm>
            <a:off x="4653280" y="0"/>
            <a:ext cx="7538719" cy="6858000"/>
          </a:xfrm>
          <a:prstGeom prst="rect">
            <a:avLst/>
          </a:prstGeom>
          <a:solidFill>
            <a:srgbClr val="0D2240"/>
          </a:solidFill>
        </p:spPr>
      </p:pic>
      <p:sp>
        <p:nvSpPr>
          <p:cNvPr id="24" name="Freeform 23">
            <a:extLst>
              <a:ext uri="{FF2B5EF4-FFF2-40B4-BE49-F238E27FC236}">
                <a16:creationId xmlns:a16="http://schemas.microsoft.com/office/drawing/2014/main" id="{DDC8AA71-55A8-3649-9696-D505B3711E6E}"/>
              </a:ext>
            </a:extLst>
          </p:cNvPr>
          <p:cNvSpPr/>
          <p:nvPr/>
        </p:nvSpPr>
        <p:spPr>
          <a:xfrm rot="16200000" flipV="1">
            <a:off x="-105115" y="105115"/>
            <a:ext cx="6858000" cy="6647770"/>
          </a:xfrm>
          <a:custGeom>
            <a:avLst/>
            <a:gdLst>
              <a:gd name="connsiteX0" fmla="*/ 0 w 6858000"/>
              <a:gd name="connsiteY0" fmla="*/ 922089 h 6647770"/>
              <a:gd name="connsiteX1" fmla="*/ 0 w 6858000"/>
              <a:gd name="connsiteY1" fmla="*/ 2959412 h 6647770"/>
              <a:gd name="connsiteX2" fmla="*/ 0 w 6858000"/>
              <a:gd name="connsiteY2" fmla="*/ 4610448 h 6647770"/>
              <a:gd name="connsiteX3" fmla="*/ 0 w 6858000"/>
              <a:gd name="connsiteY3" fmla="*/ 6647770 h 6647770"/>
              <a:gd name="connsiteX4" fmla="*/ 6858000 w 6858000"/>
              <a:gd name="connsiteY4" fmla="*/ 6647770 h 6647770"/>
              <a:gd name="connsiteX5" fmla="*/ 6858000 w 6858000"/>
              <a:gd name="connsiteY5" fmla="*/ 4610448 h 6647770"/>
              <a:gd name="connsiteX6" fmla="*/ 6858000 w 6858000"/>
              <a:gd name="connsiteY6" fmla="*/ 2037322 h 6647770"/>
              <a:gd name="connsiteX7" fmla="*/ 6858000 w 6858000"/>
              <a:gd name="connsiteY7" fmla="*/ 0 h 66477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858000" h="6647770">
                <a:moveTo>
                  <a:pt x="0" y="922089"/>
                </a:moveTo>
                <a:lnTo>
                  <a:pt x="0" y="2959412"/>
                </a:lnTo>
                <a:lnTo>
                  <a:pt x="0" y="4610448"/>
                </a:lnTo>
                <a:lnTo>
                  <a:pt x="0" y="6647770"/>
                </a:lnTo>
                <a:lnTo>
                  <a:pt x="6858000" y="6647770"/>
                </a:lnTo>
                <a:lnTo>
                  <a:pt x="6858000" y="4610448"/>
                </a:lnTo>
                <a:lnTo>
                  <a:pt x="6858000" y="2037322"/>
                </a:lnTo>
                <a:lnTo>
                  <a:pt x="6858000" y="0"/>
                </a:lnTo>
                <a:close/>
              </a:path>
            </a:pathLst>
          </a:custGeom>
          <a:solidFill>
            <a:srgbClr val="0D22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4685" tIns="47343" rIns="94685" bIns="47343" rtlCol="0" anchor="ctr">
            <a:noAutofit/>
          </a:bodyPr>
          <a:lstStyle/>
          <a:p>
            <a:pPr algn="ctr"/>
            <a:endParaRPr lang="en-US" dirty="0">
              <a:solidFill>
                <a:schemeClr val="lt1">
                  <a:alpha val="44000"/>
                </a:schemeClr>
              </a:solidFill>
            </a:endParaRPr>
          </a:p>
        </p:txBody>
      </p:sp>
      <p:sp>
        <p:nvSpPr>
          <p:cNvPr id="9" name="Body Copy">
            <a:extLst>
              <a:ext uri="{FF2B5EF4-FFF2-40B4-BE49-F238E27FC236}">
                <a16:creationId xmlns:a16="http://schemas.microsoft.com/office/drawing/2014/main" id="{4F9D6FC7-2D9D-0C42-93C1-8D451E9E3DCB}"/>
              </a:ext>
            </a:extLst>
          </p:cNvPr>
          <p:cNvSpPr txBox="1">
            <a:spLocks/>
          </p:cNvSpPr>
          <p:nvPr/>
        </p:nvSpPr>
        <p:spPr>
          <a:xfrm>
            <a:off x="831160" y="2820692"/>
            <a:ext cx="4681365" cy="2608000"/>
          </a:xfrm>
          <a:prstGeom prst="rect">
            <a:avLst/>
          </a:prstGeom>
        </p:spPr>
        <p:txBody>
          <a:bodyPr/>
          <a:lstStyle>
            <a:lvl1pPr marL="0" indent="0" algn="l" rtl="0" eaLnBrk="1" fontAlgn="base" hangingPunct="1">
              <a:spcBef>
                <a:spcPct val="20000"/>
              </a:spcBef>
              <a:spcAft>
                <a:spcPct val="0"/>
              </a:spcAft>
              <a:buFont typeface="Arial" pitchFamily="34" charset="0"/>
              <a:buNone/>
              <a:defRPr sz="2000">
                <a:solidFill>
                  <a:schemeClr val="tx1"/>
                </a:solidFill>
                <a:latin typeface="Arial" panose="020B0604020202020204" pitchFamily="34" charset="0"/>
                <a:ea typeface="ヒラギノ角ゴ Pro W3" charset="0"/>
                <a:cs typeface="Arial" panose="020B0604020202020204" pitchFamily="34" charset="0"/>
              </a:defRPr>
            </a:lvl1pPr>
            <a:lvl2pPr marL="519099" indent="0" algn="l" rtl="0" eaLnBrk="1" fontAlgn="base" hangingPunct="1">
              <a:spcBef>
                <a:spcPct val="20000"/>
              </a:spcBef>
              <a:spcAft>
                <a:spcPct val="0"/>
              </a:spcAft>
              <a:buFont typeface="Segoe UI" panose="020B0502040204020203" pitchFamily="34" charset="0"/>
              <a:buNone/>
              <a:defRPr sz="2000">
                <a:solidFill>
                  <a:schemeClr val="tx1"/>
                </a:solidFill>
                <a:latin typeface="Arial" panose="020B0604020202020204" pitchFamily="34" charset="0"/>
                <a:ea typeface="ヒラギノ角ゴ Pro W3" charset="0"/>
                <a:cs typeface="Arial" panose="020B0604020202020204" pitchFamily="34" charset="0"/>
              </a:defRPr>
            </a:lvl2pPr>
            <a:lvl3pPr marL="914377" indent="0" algn="l" rtl="0" eaLnBrk="1" fontAlgn="base" hangingPunct="1">
              <a:spcBef>
                <a:spcPct val="20000"/>
              </a:spcBef>
              <a:spcAft>
                <a:spcPct val="0"/>
              </a:spcAft>
              <a:buFont typeface="Arial" panose="020B0604020202020204" pitchFamily="34" charset="0"/>
              <a:buNone/>
              <a:defRPr sz="2000">
                <a:solidFill>
                  <a:schemeClr val="tx1"/>
                </a:solidFill>
                <a:latin typeface="Arial" panose="020B0604020202020204" pitchFamily="34" charset="0"/>
                <a:ea typeface="ヒラギノ角ゴ Pro W3" charset="0"/>
                <a:cs typeface="Arial" panose="020B0604020202020204" pitchFamily="34" charset="0"/>
              </a:defRPr>
            </a:lvl3pPr>
            <a:lvl4pPr marL="1371565" indent="0" algn="l" rtl="0" eaLnBrk="1" fontAlgn="base" hangingPunct="1">
              <a:spcBef>
                <a:spcPct val="20000"/>
              </a:spcBef>
              <a:spcAft>
                <a:spcPct val="0"/>
              </a:spcAft>
              <a:buFont typeface="Arial" pitchFamily="34" charset="0"/>
              <a:buNone/>
              <a:defRPr sz="2000">
                <a:solidFill>
                  <a:schemeClr val="tx1"/>
                </a:solidFill>
                <a:latin typeface="+mn-lt"/>
                <a:ea typeface="ヒラギノ角ゴ Pro W3" charset="0"/>
              </a:defRPr>
            </a:lvl4pPr>
            <a:lvl5pPr marL="1828755" indent="0" algn="l" rtl="0" eaLnBrk="1" fontAlgn="base" hangingPunct="1">
              <a:spcBef>
                <a:spcPct val="20000"/>
              </a:spcBef>
              <a:spcAft>
                <a:spcPct val="0"/>
              </a:spcAft>
              <a:buFont typeface="Arial" pitchFamily="34" charset="0"/>
              <a:buNone/>
              <a:defRPr sz="2000">
                <a:solidFill>
                  <a:schemeClr val="tx1"/>
                </a:solidFill>
                <a:latin typeface="+mn-lt"/>
                <a:ea typeface="ヒラギノ角ゴ Pro W3" charset="0"/>
              </a:defRPr>
            </a:lvl5pPr>
            <a:lvl6pPr marL="2285943" algn="l" rtl="0" eaLnBrk="1" fontAlgn="base" hangingPunct="1">
              <a:spcBef>
                <a:spcPct val="20000"/>
              </a:spcBef>
              <a:spcAft>
                <a:spcPct val="0"/>
              </a:spcAft>
              <a:buChar char="»"/>
              <a:defRPr sz="2400">
                <a:solidFill>
                  <a:schemeClr val="tx1"/>
                </a:solidFill>
                <a:latin typeface="+mn-lt"/>
              </a:defRPr>
            </a:lvl6pPr>
            <a:lvl7pPr marL="2743131" algn="l" rtl="0" eaLnBrk="1" fontAlgn="base" hangingPunct="1">
              <a:spcBef>
                <a:spcPct val="20000"/>
              </a:spcBef>
              <a:spcAft>
                <a:spcPct val="0"/>
              </a:spcAft>
              <a:buChar char="»"/>
              <a:defRPr sz="2400">
                <a:solidFill>
                  <a:schemeClr val="tx1"/>
                </a:solidFill>
                <a:latin typeface="+mn-lt"/>
              </a:defRPr>
            </a:lvl7pPr>
            <a:lvl8pPr marL="3200320" algn="l" rtl="0" eaLnBrk="1" fontAlgn="base" hangingPunct="1">
              <a:spcBef>
                <a:spcPct val="20000"/>
              </a:spcBef>
              <a:spcAft>
                <a:spcPct val="0"/>
              </a:spcAft>
              <a:buChar char="»"/>
              <a:defRPr sz="2400">
                <a:solidFill>
                  <a:schemeClr val="tx1"/>
                </a:solidFill>
                <a:latin typeface="+mn-lt"/>
              </a:defRPr>
            </a:lvl8pPr>
            <a:lvl9pPr marL="3657509" algn="l" rtl="0" eaLnBrk="1" fontAlgn="base" hangingPunct="1">
              <a:spcBef>
                <a:spcPct val="20000"/>
              </a:spcBef>
              <a:spcAft>
                <a:spcPct val="0"/>
              </a:spcAft>
              <a:buChar char="»"/>
              <a:defRPr sz="2400">
                <a:solidFill>
                  <a:schemeClr val="tx1"/>
                </a:solidFill>
                <a:latin typeface="+mn-lt"/>
              </a:defRPr>
            </a:lvl9pPr>
          </a:lstStyle>
          <a:p>
            <a:pPr>
              <a:spcBef>
                <a:spcPts val="0"/>
              </a:spcBef>
              <a:spcAft>
                <a:spcPts val="1800"/>
              </a:spcAft>
              <a:buSzPct val="120000"/>
            </a:pPr>
            <a:r>
              <a:rPr lang="ja-JP" sz="2400" dirty="0">
                <a:solidFill>
                  <a:schemeClr val="bg1"/>
                </a:solidFill>
                <a:latin typeface="Arial" charset="0"/>
                <a:ea typeface="MS Mincho" charset="0"/>
                <a:cs typeface="Arial" charset="0"/>
              </a:rPr>
              <a:t>Eメール：GAT@lionsclubs.org</a:t>
            </a:r>
            <a:endParaRPr lang="en-US" altLang="ja-JP" sz="2400" dirty="0">
              <a:solidFill>
                <a:schemeClr val="bg1"/>
              </a:solidFill>
              <a:latin typeface="Arial" charset="0"/>
              <a:ea typeface="MS Mincho" charset="0"/>
              <a:cs typeface="Arial" charset="0"/>
            </a:endParaRPr>
          </a:p>
          <a:p>
            <a:pPr>
              <a:spcBef>
                <a:spcPts val="0"/>
              </a:spcBef>
              <a:spcAft>
                <a:spcPts val="1800"/>
              </a:spcAft>
              <a:buSzPct val="120000"/>
            </a:pPr>
            <a:br>
              <a:rPr lang="ja-JP" sz="2400" dirty="0">
                <a:solidFill>
                  <a:schemeClr val="bg1"/>
                </a:solidFill>
                <a:latin typeface="Arial" charset="0"/>
                <a:ea typeface="MS Mincho" charset="0"/>
                <a:cs typeface="Arial" charset="0"/>
              </a:rPr>
            </a:br>
            <a:r>
              <a:rPr lang="ja-JP" sz="2400" dirty="0">
                <a:solidFill>
                  <a:schemeClr val="bg1"/>
                </a:solidFill>
                <a:latin typeface="Arial" charset="0"/>
                <a:ea typeface="MS Mincho" charset="0"/>
                <a:cs typeface="Arial" charset="0"/>
              </a:rPr>
              <a:t>日本：GATJapan@lionsclubs.org</a:t>
            </a:r>
          </a:p>
          <a:p>
            <a:pPr marL="274320" indent="-274320">
              <a:spcBef>
                <a:spcPts val="0"/>
              </a:spcBef>
              <a:spcAft>
                <a:spcPts val="1800"/>
              </a:spcAft>
              <a:buSzPct val="120000"/>
            </a:pPr>
            <a:endParaRPr lang="en-US" kern="0" dirty="0">
              <a:solidFill>
                <a:schemeClr val="bg1"/>
              </a:solidFill>
              <a:latin typeface="Arial" charset="0"/>
              <a:ea typeface="Arial" charset="0"/>
              <a:cs typeface="Arial" charset="0"/>
            </a:endParaRPr>
          </a:p>
        </p:txBody>
      </p:sp>
      <p:sp>
        <p:nvSpPr>
          <p:cNvPr id="11" name="Body Copy">
            <a:extLst>
              <a:ext uri="{FF2B5EF4-FFF2-40B4-BE49-F238E27FC236}">
                <a16:creationId xmlns:a16="http://schemas.microsoft.com/office/drawing/2014/main" id="{53D039E2-1404-564C-9861-E013CD08AEA8}"/>
              </a:ext>
            </a:extLst>
          </p:cNvPr>
          <p:cNvSpPr txBox="1">
            <a:spLocks/>
          </p:cNvSpPr>
          <p:nvPr/>
        </p:nvSpPr>
        <p:spPr>
          <a:xfrm>
            <a:off x="831160" y="1176045"/>
            <a:ext cx="5525035" cy="1013207"/>
          </a:xfrm>
          <a:prstGeom prst="rect">
            <a:avLst/>
          </a:prstGeom>
        </p:spPr>
        <p:txBody>
          <a:bodyPr/>
          <a:lstStyle>
            <a:lvl1pPr marL="0" indent="0" algn="l" rtl="0" eaLnBrk="1" fontAlgn="base" hangingPunct="1">
              <a:spcBef>
                <a:spcPct val="20000"/>
              </a:spcBef>
              <a:spcAft>
                <a:spcPct val="0"/>
              </a:spcAft>
              <a:buFont typeface="Arial" pitchFamily="34" charset="0"/>
              <a:buNone/>
              <a:defRPr sz="2000">
                <a:solidFill>
                  <a:schemeClr val="tx1"/>
                </a:solidFill>
                <a:latin typeface="Arial" panose="020B0604020202020204" pitchFamily="34" charset="0"/>
                <a:ea typeface="ヒラギノ角ゴ Pro W3" charset="0"/>
                <a:cs typeface="Arial" panose="020B0604020202020204" pitchFamily="34" charset="0"/>
              </a:defRPr>
            </a:lvl1pPr>
            <a:lvl2pPr marL="519099" indent="0" algn="l" rtl="0" eaLnBrk="1" fontAlgn="base" hangingPunct="1">
              <a:spcBef>
                <a:spcPct val="20000"/>
              </a:spcBef>
              <a:spcAft>
                <a:spcPct val="0"/>
              </a:spcAft>
              <a:buFont typeface="Segoe UI" panose="020B0502040204020203" pitchFamily="34" charset="0"/>
              <a:buNone/>
              <a:defRPr sz="2000">
                <a:solidFill>
                  <a:schemeClr val="tx1"/>
                </a:solidFill>
                <a:latin typeface="Arial" panose="020B0604020202020204" pitchFamily="34" charset="0"/>
                <a:ea typeface="ヒラギノ角ゴ Pro W3" charset="0"/>
                <a:cs typeface="Arial" panose="020B0604020202020204" pitchFamily="34" charset="0"/>
              </a:defRPr>
            </a:lvl2pPr>
            <a:lvl3pPr marL="914377" indent="0" algn="l" rtl="0" eaLnBrk="1" fontAlgn="base" hangingPunct="1">
              <a:spcBef>
                <a:spcPct val="20000"/>
              </a:spcBef>
              <a:spcAft>
                <a:spcPct val="0"/>
              </a:spcAft>
              <a:buFont typeface="Arial" panose="020B0604020202020204" pitchFamily="34" charset="0"/>
              <a:buNone/>
              <a:defRPr sz="2000">
                <a:solidFill>
                  <a:schemeClr val="tx1"/>
                </a:solidFill>
                <a:latin typeface="Arial" panose="020B0604020202020204" pitchFamily="34" charset="0"/>
                <a:ea typeface="ヒラギノ角ゴ Pro W3" charset="0"/>
                <a:cs typeface="Arial" panose="020B0604020202020204" pitchFamily="34" charset="0"/>
              </a:defRPr>
            </a:lvl3pPr>
            <a:lvl4pPr marL="1371565" indent="0" algn="l" rtl="0" eaLnBrk="1" fontAlgn="base" hangingPunct="1">
              <a:spcBef>
                <a:spcPct val="20000"/>
              </a:spcBef>
              <a:spcAft>
                <a:spcPct val="0"/>
              </a:spcAft>
              <a:buFont typeface="Arial" pitchFamily="34" charset="0"/>
              <a:buNone/>
              <a:defRPr sz="2000">
                <a:solidFill>
                  <a:schemeClr val="tx1"/>
                </a:solidFill>
                <a:latin typeface="+mn-lt"/>
                <a:ea typeface="ヒラギノ角ゴ Pro W3" charset="0"/>
              </a:defRPr>
            </a:lvl4pPr>
            <a:lvl5pPr marL="1828755" indent="0" algn="l" rtl="0" eaLnBrk="1" fontAlgn="base" hangingPunct="1">
              <a:spcBef>
                <a:spcPct val="20000"/>
              </a:spcBef>
              <a:spcAft>
                <a:spcPct val="0"/>
              </a:spcAft>
              <a:buFont typeface="Arial" pitchFamily="34" charset="0"/>
              <a:buNone/>
              <a:defRPr sz="2000">
                <a:solidFill>
                  <a:schemeClr val="tx1"/>
                </a:solidFill>
                <a:latin typeface="+mn-lt"/>
                <a:ea typeface="ヒラギノ角ゴ Pro W3" charset="0"/>
              </a:defRPr>
            </a:lvl5pPr>
            <a:lvl6pPr marL="2285943" algn="l" rtl="0" eaLnBrk="1" fontAlgn="base" hangingPunct="1">
              <a:spcBef>
                <a:spcPct val="20000"/>
              </a:spcBef>
              <a:spcAft>
                <a:spcPct val="0"/>
              </a:spcAft>
              <a:buChar char="»"/>
              <a:defRPr sz="2400">
                <a:solidFill>
                  <a:schemeClr val="tx1"/>
                </a:solidFill>
                <a:latin typeface="+mn-lt"/>
              </a:defRPr>
            </a:lvl6pPr>
            <a:lvl7pPr marL="2743131" algn="l" rtl="0" eaLnBrk="1" fontAlgn="base" hangingPunct="1">
              <a:spcBef>
                <a:spcPct val="20000"/>
              </a:spcBef>
              <a:spcAft>
                <a:spcPct val="0"/>
              </a:spcAft>
              <a:buChar char="»"/>
              <a:defRPr sz="2400">
                <a:solidFill>
                  <a:schemeClr val="tx1"/>
                </a:solidFill>
                <a:latin typeface="+mn-lt"/>
              </a:defRPr>
            </a:lvl7pPr>
            <a:lvl8pPr marL="3200320" algn="l" rtl="0" eaLnBrk="1" fontAlgn="base" hangingPunct="1">
              <a:spcBef>
                <a:spcPct val="20000"/>
              </a:spcBef>
              <a:spcAft>
                <a:spcPct val="0"/>
              </a:spcAft>
              <a:buChar char="»"/>
              <a:defRPr sz="2400">
                <a:solidFill>
                  <a:schemeClr val="tx1"/>
                </a:solidFill>
                <a:latin typeface="+mn-lt"/>
              </a:defRPr>
            </a:lvl8pPr>
            <a:lvl9pPr marL="3657509" algn="l" rtl="0" eaLnBrk="1" fontAlgn="base" hangingPunct="1">
              <a:spcBef>
                <a:spcPct val="20000"/>
              </a:spcBef>
              <a:spcAft>
                <a:spcPct val="0"/>
              </a:spcAft>
              <a:buChar char="»"/>
              <a:defRPr sz="2400">
                <a:solidFill>
                  <a:schemeClr val="tx1"/>
                </a:solidFill>
                <a:latin typeface="+mn-lt"/>
              </a:defRPr>
            </a:lvl9pPr>
          </a:lstStyle>
          <a:p>
            <a:pPr>
              <a:buSzPct val="120000"/>
            </a:pPr>
            <a:r>
              <a:rPr lang="ja-JP" sz="6600" b="1" dirty="0">
                <a:solidFill>
                  <a:schemeClr val="bg1"/>
                </a:solidFill>
                <a:latin typeface="Arial" charset="0"/>
                <a:ea typeface="MS Mincho" charset="0"/>
                <a:cs typeface="Arial" charset="0"/>
              </a:rPr>
              <a:t>お問い合わせ</a:t>
            </a:r>
          </a:p>
        </p:txBody>
      </p:sp>
      <p:sp>
        <p:nvSpPr>
          <p:cNvPr id="12" name="Rectangle 11">
            <a:extLst>
              <a:ext uri="{FF2B5EF4-FFF2-40B4-BE49-F238E27FC236}">
                <a16:creationId xmlns:a16="http://schemas.microsoft.com/office/drawing/2014/main" id="{9666CF88-24DB-A642-BA4B-2D0C90D4E9A6}"/>
              </a:ext>
            </a:extLst>
          </p:cNvPr>
          <p:cNvSpPr/>
          <p:nvPr/>
        </p:nvSpPr>
        <p:spPr>
          <a:xfrm rot="5400000" flipH="1">
            <a:off x="3039510" y="276571"/>
            <a:ext cx="70852" cy="4227280"/>
          </a:xfrm>
          <a:prstGeom prst="rect">
            <a:avLst/>
          </a:prstGeom>
          <a:solidFill>
            <a:srgbClr val="FBC608"/>
          </a:solidFill>
          <a:ln>
            <a:noFill/>
          </a:ln>
          <a:effectLst/>
        </p:spPr>
        <p:style>
          <a:lnRef idx="1">
            <a:schemeClr val="accent1"/>
          </a:lnRef>
          <a:fillRef idx="3">
            <a:schemeClr val="accent1"/>
          </a:fillRef>
          <a:effectRef idx="2">
            <a:schemeClr val="accent1"/>
          </a:effectRef>
          <a:fontRef idx="minor">
            <a:schemeClr val="lt1"/>
          </a:fontRef>
        </p:style>
        <p:txBody>
          <a:bodyPr lIns="94685" tIns="47343" rIns="94685" bIns="47343" rtlCol="0" anchor="ctr"/>
          <a:lstStyle/>
          <a:p>
            <a:pPr algn="ctr"/>
            <a:endParaRPr lang="en-US">
              <a:solidFill>
                <a:srgbClr val="EBB700"/>
              </a:solidFill>
              <a:latin typeface="Arial" charset="0"/>
              <a:ea typeface="Arial" charset="0"/>
              <a:cs typeface="Arial" charset="0"/>
            </a:endParaRPr>
          </a:p>
        </p:txBody>
      </p:sp>
      <p:sp>
        <p:nvSpPr>
          <p:cNvPr id="13" name="Page Number - White">
            <a:extLst>
              <a:ext uri="{FF2B5EF4-FFF2-40B4-BE49-F238E27FC236}">
                <a16:creationId xmlns:a16="http://schemas.microsoft.com/office/drawing/2014/main" id="{7CAAAE34-12FE-E746-A90B-1EE720FC66A7}"/>
              </a:ext>
            </a:extLst>
          </p:cNvPr>
          <p:cNvSpPr txBox="1">
            <a:spLocks noChangeArrowheads="1"/>
          </p:cNvSpPr>
          <p:nvPr/>
        </p:nvSpPr>
        <p:spPr bwMode="auto">
          <a:xfrm>
            <a:off x="11537157" y="6400726"/>
            <a:ext cx="654844" cy="4572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nchor="t">
            <a:noAutofit/>
          </a:bodyPr>
          <a:lstStyle>
            <a:lvl1pPr>
              <a:defRPr>
                <a:solidFill>
                  <a:schemeClr val="tx1"/>
                </a:solidFill>
                <a:latin typeface="Arial" charset="0"/>
                <a:ea typeface="ヒラギノ角ゴ Pro W3" charset="0"/>
                <a:cs typeface="ヒラギノ角ゴ Pro W3" charset="0"/>
              </a:defRPr>
            </a:lvl1pPr>
            <a:lvl2pPr marL="742950" indent="-285750">
              <a:defRPr>
                <a:solidFill>
                  <a:schemeClr val="tx1"/>
                </a:solidFill>
                <a:latin typeface="Arial" charset="0"/>
                <a:ea typeface="ヒラギノ角ゴ Pro W3" charset="0"/>
              </a:defRPr>
            </a:lvl2pPr>
            <a:lvl3pPr marL="1143000" indent="-228600">
              <a:defRPr>
                <a:solidFill>
                  <a:schemeClr val="tx1"/>
                </a:solidFill>
                <a:latin typeface="Arial" charset="0"/>
                <a:ea typeface="ヒラギノ角ゴ Pro W3" charset="0"/>
              </a:defRPr>
            </a:lvl3pPr>
            <a:lvl4pPr marL="1600200" indent="-228600">
              <a:defRPr>
                <a:solidFill>
                  <a:schemeClr val="tx1"/>
                </a:solidFill>
                <a:latin typeface="Arial" charset="0"/>
                <a:ea typeface="ヒラギノ角ゴ Pro W3" charset="0"/>
              </a:defRPr>
            </a:lvl4pPr>
            <a:lvl5pPr marL="2057400" indent="-228600">
              <a:defRPr>
                <a:solidFill>
                  <a:schemeClr val="tx1"/>
                </a:solidFill>
                <a:latin typeface="Arial" charset="0"/>
                <a:ea typeface="ヒラギノ角ゴ Pro W3" charset="0"/>
              </a:defRPr>
            </a:lvl5pPr>
            <a:lvl6pPr marL="2514600" indent="-228600" fontAlgn="base">
              <a:spcBef>
                <a:spcPct val="0"/>
              </a:spcBef>
              <a:spcAft>
                <a:spcPct val="0"/>
              </a:spcAft>
              <a:defRPr>
                <a:solidFill>
                  <a:schemeClr val="tx1"/>
                </a:solidFill>
                <a:latin typeface="Arial" charset="0"/>
                <a:ea typeface="ヒラギノ角ゴ Pro W3" charset="0"/>
              </a:defRPr>
            </a:lvl6pPr>
            <a:lvl7pPr marL="2971800" indent="-228600" fontAlgn="base">
              <a:spcBef>
                <a:spcPct val="0"/>
              </a:spcBef>
              <a:spcAft>
                <a:spcPct val="0"/>
              </a:spcAft>
              <a:defRPr>
                <a:solidFill>
                  <a:schemeClr val="tx1"/>
                </a:solidFill>
                <a:latin typeface="Arial" charset="0"/>
                <a:ea typeface="ヒラギノ角ゴ Pro W3" charset="0"/>
              </a:defRPr>
            </a:lvl7pPr>
            <a:lvl8pPr marL="3429000" indent="-228600" fontAlgn="base">
              <a:spcBef>
                <a:spcPct val="0"/>
              </a:spcBef>
              <a:spcAft>
                <a:spcPct val="0"/>
              </a:spcAft>
              <a:defRPr>
                <a:solidFill>
                  <a:schemeClr val="tx1"/>
                </a:solidFill>
                <a:latin typeface="Arial" charset="0"/>
                <a:ea typeface="ヒラギノ角ゴ Pro W3" charset="0"/>
              </a:defRPr>
            </a:lvl8pPr>
            <a:lvl9pPr marL="3886200" indent="-228600" fontAlgn="base">
              <a:spcBef>
                <a:spcPct val="0"/>
              </a:spcBef>
              <a:spcAft>
                <a:spcPct val="0"/>
              </a:spcAft>
              <a:defRPr>
                <a:solidFill>
                  <a:schemeClr val="tx1"/>
                </a:solidFill>
                <a:latin typeface="Arial" charset="0"/>
                <a:ea typeface="ヒラギノ角ゴ Pro W3" charset="0"/>
              </a:defRPr>
            </a:lvl9pPr>
          </a:lstStyle>
          <a:p>
            <a:pPr eaLnBrk="0" hangingPunct="0">
              <a:spcBef>
                <a:spcPct val="50000"/>
              </a:spcBef>
              <a:defRPr/>
            </a:pPr>
            <a:fld id="{CD81962F-67D4-FD44-86D5-55EBF96E0DB7}" type="slidenum">
              <a:rPr lang="en-US" sz="1000" smtClean="0">
                <a:solidFill>
                  <a:schemeClr val="bg1"/>
                </a:solidFill>
              </a:rPr>
              <a:pPr eaLnBrk="0" hangingPunct="0">
                <a:spcBef>
                  <a:spcPct val="50000"/>
                </a:spcBef>
                <a:defRPr/>
              </a:pPr>
              <a:t>18</a:t>
            </a:fld>
            <a:endParaRPr lang="en-US" sz="1000">
              <a:solidFill>
                <a:schemeClr val="bg1"/>
              </a:solidFill>
            </a:endParaRPr>
          </a:p>
        </p:txBody>
      </p:sp>
      <p:pic>
        <p:nvPicPr>
          <p:cNvPr id="10" name="Picture 9">
            <a:extLst>
              <a:ext uri="{FF2B5EF4-FFF2-40B4-BE49-F238E27FC236}">
                <a16:creationId xmlns:a16="http://schemas.microsoft.com/office/drawing/2014/main" id="{CAA5A05A-B830-9F4B-AF70-ADEF243B9536}"/>
              </a:ext>
            </a:extLst>
          </p:cNvPr>
          <p:cNvPicPr>
            <a:picLocks noChangeAspect="1"/>
          </p:cNvPicPr>
          <p:nvPr/>
        </p:nvPicPr>
        <p:blipFill>
          <a:blip r:embed="rId4" cstate="hqprint">
            <a:extLst>
              <a:ext uri="{28A0092B-C50C-407E-A947-70E740481C1C}">
                <a14:useLocalDpi xmlns:a14="http://schemas.microsoft.com/office/drawing/2010/main" val="0"/>
              </a:ext>
            </a:extLst>
          </a:blip>
          <a:srcRect/>
          <a:stretch/>
        </p:blipFill>
        <p:spPr>
          <a:xfrm>
            <a:off x="273388" y="6114917"/>
            <a:ext cx="2755897" cy="463609"/>
          </a:xfrm>
          <a:prstGeom prst="rect">
            <a:avLst/>
          </a:prstGeom>
        </p:spPr>
      </p:pic>
    </p:spTree>
    <p:extLst>
      <p:ext uri="{BB962C8B-B14F-4D97-AF65-F5344CB8AC3E}">
        <p14:creationId xmlns:p14="http://schemas.microsoft.com/office/powerpoint/2010/main" val="222738932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16"/>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9" name="Rectangle 18"/>
          <p:cNvSpPr/>
          <p:nvPr/>
        </p:nvSpPr>
        <p:spPr>
          <a:xfrm>
            <a:off x="0" y="0"/>
            <a:ext cx="12192000" cy="6858000"/>
          </a:xfrm>
          <a:prstGeom prst="rect">
            <a:avLst/>
          </a:prstGeom>
          <a:solidFill>
            <a:srgbClr val="0A2A5D">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94685" tIns="47343" rIns="94685" bIns="47343" rtlCol="0" anchor="ctr"/>
          <a:lstStyle/>
          <a:p>
            <a:pPr algn="ctr"/>
            <a:endParaRPr lang="en-US">
              <a:solidFill>
                <a:prstClr val="white">
                  <a:alpha val="44000"/>
                </a:prstClr>
              </a:solidFill>
            </a:endParaRPr>
          </a:p>
        </p:txBody>
      </p:sp>
      <p:sp>
        <p:nvSpPr>
          <p:cNvPr id="18" name="Title 1"/>
          <p:cNvSpPr txBox="1">
            <a:spLocks/>
          </p:cNvSpPr>
          <p:nvPr/>
        </p:nvSpPr>
        <p:spPr>
          <a:xfrm>
            <a:off x="0" y="4888607"/>
            <a:ext cx="12189517" cy="1030220"/>
          </a:xfrm>
          <a:prstGeom prst="rect">
            <a:avLst/>
          </a:prstGeom>
          <a:effectLst>
            <a:outerShdw blurRad="50800" dist="38100" dir="2700000" algn="tl" rotWithShape="0">
              <a:prstClr val="black">
                <a:alpha val="40000"/>
              </a:prstClr>
            </a:outerShdw>
          </a:effectLst>
        </p:spPr>
        <p:txBody>
          <a:bodyPr vert="horz" lIns="81539" tIns="40769" rIns="81539" bIns="40769" rtlCol="0" anchor="ctr">
            <a:noAutofit/>
          </a:bodyPr>
          <a:lstStyle>
            <a:lvl1pPr algn="l" defTabSz="407690" rtl="0" eaLnBrk="1" latinLnBrk="0" hangingPunct="1">
              <a:spcBef>
                <a:spcPct val="0"/>
              </a:spcBef>
              <a:buNone/>
              <a:defRPr sz="3600" b="1" i="0" kern="1200">
                <a:solidFill>
                  <a:srgbClr val="095495"/>
                </a:solidFill>
                <a:latin typeface="Helvetica Neue" charset="0"/>
                <a:ea typeface="Helvetica Neue" charset="0"/>
                <a:cs typeface="Helvetica Neue" charset="0"/>
              </a:defRPr>
            </a:lvl1pPr>
          </a:lstStyle>
          <a:p>
            <a:pPr algn="ctr"/>
            <a:r>
              <a:rPr lang="ja-JP" sz="3200" dirty="0">
                <a:solidFill>
                  <a:prstClr val="white"/>
                </a:solidFill>
                <a:latin typeface="Helvetica" charset="0"/>
                <a:ea typeface="MS Mincho" charset="0"/>
                <a:cs typeface="Helvetica" charset="0"/>
              </a:rPr>
              <a:t>ありがとうございました。</a:t>
            </a:r>
          </a:p>
        </p:txBody>
      </p:sp>
      <p:pic>
        <p:nvPicPr>
          <p:cNvPr id="2" name="Picture 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618206" y="337849"/>
            <a:ext cx="4953104" cy="4918826"/>
          </a:xfrm>
          <a:prstGeom prst="rect">
            <a:avLst/>
          </a:prstGeom>
        </p:spPr>
      </p:pic>
    </p:spTree>
    <p:custDataLst>
      <p:tags r:id="rId1"/>
    </p:custDataLst>
    <p:extLst>
      <p:ext uri="{BB962C8B-B14F-4D97-AF65-F5344CB8AC3E}">
        <p14:creationId xmlns:p14="http://schemas.microsoft.com/office/powerpoint/2010/main" val="166228563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Background - Solid">
            <a:extLst>
              <a:ext uri="{FF2B5EF4-FFF2-40B4-BE49-F238E27FC236}">
                <a16:creationId xmlns:a16="http://schemas.microsoft.com/office/drawing/2014/main" id="{26686E2C-7ED9-1544-816E-ED77CB499B76}"/>
              </a:ext>
            </a:extLst>
          </p:cNvPr>
          <p:cNvSpPr/>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4685" tIns="47343" rIns="94685" bIns="47343" rtlCol="0" anchor="ctr"/>
          <a:lstStyle/>
          <a:p>
            <a:pPr algn="ctr"/>
            <a:endParaRPr lang="en-US" dirty="0">
              <a:solidFill>
                <a:schemeClr val="lt1">
                  <a:alpha val="44000"/>
                </a:schemeClr>
              </a:solidFill>
            </a:endParaRPr>
          </a:p>
        </p:txBody>
      </p:sp>
      <p:pic>
        <p:nvPicPr>
          <p:cNvPr id="3" name="Picture 2" descr="A group of people posing for the camera&#10;&#10;Description automatically generated">
            <a:extLst>
              <a:ext uri="{FF2B5EF4-FFF2-40B4-BE49-F238E27FC236}">
                <a16:creationId xmlns:a16="http://schemas.microsoft.com/office/drawing/2014/main" id="{3B2812A9-797E-4C64-8EE5-916382EC4866}"/>
              </a:ext>
            </a:extLst>
          </p:cNvPr>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397077" y="872"/>
            <a:ext cx="4519650" cy="6857128"/>
          </a:xfrm>
          <a:prstGeom prst="rect">
            <a:avLst/>
          </a:prstGeom>
        </p:spPr>
      </p:pic>
      <p:sp>
        <p:nvSpPr>
          <p:cNvPr id="14" name="Rectangle 13">
            <a:extLst>
              <a:ext uri="{FF2B5EF4-FFF2-40B4-BE49-F238E27FC236}">
                <a16:creationId xmlns:a16="http://schemas.microsoft.com/office/drawing/2014/main" id="{03543A4B-334C-4C1E-9510-F70D86A567E6}"/>
              </a:ext>
            </a:extLst>
          </p:cNvPr>
          <p:cNvSpPr/>
          <p:nvPr/>
        </p:nvSpPr>
        <p:spPr>
          <a:xfrm>
            <a:off x="397075" y="-1"/>
            <a:ext cx="4519651" cy="6857127"/>
          </a:xfrm>
          <a:prstGeom prst="rect">
            <a:avLst/>
          </a:prstGeom>
          <a:solidFill>
            <a:srgbClr val="0D2240">
              <a:alpha val="3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94685" tIns="47343" rIns="94685" bIns="47343" rtlCol="0" anchor="ctr"/>
          <a:lstStyle/>
          <a:p>
            <a:pPr algn="ctr"/>
            <a:endParaRPr lang="en-US">
              <a:solidFill>
                <a:schemeClr val="lt1">
                  <a:alpha val="44000"/>
                </a:schemeClr>
              </a:solidFill>
            </a:endParaRPr>
          </a:p>
        </p:txBody>
      </p:sp>
      <p:sp>
        <p:nvSpPr>
          <p:cNvPr id="33" name="Freeform 32">
            <a:extLst>
              <a:ext uri="{FF2B5EF4-FFF2-40B4-BE49-F238E27FC236}">
                <a16:creationId xmlns:a16="http://schemas.microsoft.com/office/drawing/2014/main" id="{0F146836-48DC-3C4E-B023-51949A426C75}"/>
              </a:ext>
            </a:extLst>
          </p:cNvPr>
          <p:cNvSpPr/>
          <p:nvPr/>
        </p:nvSpPr>
        <p:spPr>
          <a:xfrm rot="5400000" flipV="1">
            <a:off x="4559428" y="-782192"/>
            <a:ext cx="6858000" cy="8422384"/>
          </a:xfrm>
          <a:custGeom>
            <a:avLst/>
            <a:gdLst>
              <a:gd name="connsiteX0" fmla="*/ 0 w 6858000"/>
              <a:gd name="connsiteY0" fmla="*/ 922089 h 8422384"/>
              <a:gd name="connsiteX1" fmla="*/ 0 w 6858000"/>
              <a:gd name="connsiteY1" fmla="*/ 1511369 h 8422384"/>
              <a:gd name="connsiteX2" fmla="*/ 0 w 6858000"/>
              <a:gd name="connsiteY2" fmla="*/ 2107423 h 8422384"/>
              <a:gd name="connsiteX3" fmla="*/ 0 w 6858000"/>
              <a:gd name="connsiteY3" fmla="*/ 2696703 h 8422384"/>
              <a:gd name="connsiteX4" fmla="*/ 0 w 6858000"/>
              <a:gd name="connsiteY4" fmla="*/ 2959412 h 8422384"/>
              <a:gd name="connsiteX5" fmla="*/ 0 w 6858000"/>
              <a:gd name="connsiteY5" fmla="*/ 3548692 h 8422384"/>
              <a:gd name="connsiteX6" fmla="*/ 0 w 6858000"/>
              <a:gd name="connsiteY6" fmla="*/ 4144746 h 8422384"/>
              <a:gd name="connsiteX7" fmla="*/ 0 w 6858000"/>
              <a:gd name="connsiteY7" fmla="*/ 4610448 h 8422384"/>
              <a:gd name="connsiteX8" fmla="*/ 0 w 6858000"/>
              <a:gd name="connsiteY8" fmla="*/ 4734026 h 8422384"/>
              <a:gd name="connsiteX9" fmla="*/ 0 w 6858000"/>
              <a:gd name="connsiteY9" fmla="*/ 5199728 h 8422384"/>
              <a:gd name="connsiteX10" fmla="*/ 0 w 6858000"/>
              <a:gd name="connsiteY10" fmla="*/ 5795782 h 8422384"/>
              <a:gd name="connsiteX11" fmla="*/ 0 w 6858000"/>
              <a:gd name="connsiteY11" fmla="*/ 6385062 h 8422384"/>
              <a:gd name="connsiteX12" fmla="*/ 0 w 6858000"/>
              <a:gd name="connsiteY12" fmla="*/ 6647770 h 8422384"/>
              <a:gd name="connsiteX13" fmla="*/ 0 w 6858000"/>
              <a:gd name="connsiteY13" fmla="*/ 7237050 h 8422384"/>
              <a:gd name="connsiteX14" fmla="*/ 0 w 6858000"/>
              <a:gd name="connsiteY14" fmla="*/ 7833104 h 8422384"/>
              <a:gd name="connsiteX15" fmla="*/ 0 w 6858000"/>
              <a:gd name="connsiteY15" fmla="*/ 8422384 h 8422384"/>
              <a:gd name="connsiteX16" fmla="*/ 6858000 w 6858000"/>
              <a:gd name="connsiteY16" fmla="*/ 8422384 h 8422384"/>
              <a:gd name="connsiteX17" fmla="*/ 6858000 w 6858000"/>
              <a:gd name="connsiteY17" fmla="*/ 7833104 h 8422384"/>
              <a:gd name="connsiteX18" fmla="*/ 6858000 w 6858000"/>
              <a:gd name="connsiteY18" fmla="*/ 7237050 h 8422384"/>
              <a:gd name="connsiteX19" fmla="*/ 6858000 w 6858000"/>
              <a:gd name="connsiteY19" fmla="*/ 6647770 h 8422384"/>
              <a:gd name="connsiteX20" fmla="*/ 6858000 w 6858000"/>
              <a:gd name="connsiteY20" fmla="*/ 6385062 h 8422384"/>
              <a:gd name="connsiteX21" fmla="*/ 6858000 w 6858000"/>
              <a:gd name="connsiteY21" fmla="*/ 5795782 h 8422384"/>
              <a:gd name="connsiteX22" fmla="*/ 6858000 w 6858000"/>
              <a:gd name="connsiteY22" fmla="*/ 5199728 h 8422384"/>
              <a:gd name="connsiteX23" fmla="*/ 6858000 w 6858000"/>
              <a:gd name="connsiteY23" fmla="*/ 4610448 h 8422384"/>
              <a:gd name="connsiteX24" fmla="*/ 6858000 w 6858000"/>
              <a:gd name="connsiteY24" fmla="*/ 3811936 h 8422384"/>
              <a:gd name="connsiteX25" fmla="*/ 6858000 w 6858000"/>
              <a:gd name="connsiteY25" fmla="*/ 3222656 h 8422384"/>
              <a:gd name="connsiteX26" fmla="*/ 6858000 w 6858000"/>
              <a:gd name="connsiteY26" fmla="*/ 2626602 h 8422384"/>
              <a:gd name="connsiteX27" fmla="*/ 6858000 w 6858000"/>
              <a:gd name="connsiteY27" fmla="*/ 2037322 h 8422384"/>
              <a:gd name="connsiteX28" fmla="*/ 6858000 w 6858000"/>
              <a:gd name="connsiteY28" fmla="*/ 1774614 h 8422384"/>
              <a:gd name="connsiteX29" fmla="*/ 6858000 w 6858000"/>
              <a:gd name="connsiteY29" fmla="*/ 1185334 h 8422384"/>
              <a:gd name="connsiteX30" fmla="*/ 6858000 w 6858000"/>
              <a:gd name="connsiteY30" fmla="*/ 589280 h 8422384"/>
              <a:gd name="connsiteX31" fmla="*/ 6858000 w 6858000"/>
              <a:gd name="connsiteY31" fmla="*/ 0 h 84223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6858000" h="8422384">
                <a:moveTo>
                  <a:pt x="0" y="922089"/>
                </a:moveTo>
                <a:lnTo>
                  <a:pt x="0" y="1511369"/>
                </a:lnTo>
                <a:lnTo>
                  <a:pt x="0" y="2107423"/>
                </a:lnTo>
                <a:lnTo>
                  <a:pt x="0" y="2696703"/>
                </a:lnTo>
                <a:lnTo>
                  <a:pt x="0" y="2959412"/>
                </a:lnTo>
                <a:lnTo>
                  <a:pt x="0" y="3548692"/>
                </a:lnTo>
                <a:lnTo>
                  <a:pt x="0" y="4144746"/>
                </a:lnTo>
                <a:lnTo>
                  <a:pt x="0" y="4610448"/>
                </a:lnTo>
                <a:lnTo>
                  <a:pt x="0" y="4734026"/>
                </a:lnTo>
                <a:lnTo>
                  <a:pt x="0" y="5199728"/>
                </a:lnTo>
                <a:lnTo>
                  <a:pt x="0" y="5795782"/>
                </a:lnTo>
                <a:lnTo>
                  <a:pt x="0" y="6385062"/>
                </a:lnTo>
                <a:lnTo>
                  <a:pt x="0" y="6647770"/>
                </a:lnTo>
                <a:lnTo>
                  <a:pt x="0" y="7237050"/>
                </a:lnTo>
                <a:lnTo>
                  <a:pt x="0" y="7833104"/>
                </a:lnTo>
                <a:lnTo>
                  <a:pt x="0" y="8422384"/>
                </a:lnTo>
                <a:lnTo>
                  <a:pt x="6858000" y="8422384"/>
                </a:lnTo>
                <a:lnTo>
                  <a:pt x="6858000" y="7833104"/>
                </a:lnTo>
                <a:lnTo>
                  <a:pt x="6858000" y="7237050"/>
                </a:lnTo>
                <a:lnTo>
                  <a:pt x="6858000" y="6647770"/>
                </a:lnTo>
                <a:lnTo>
                  <a:pt x="6858000" y="6385062"/>
                </a:lnTo>
                <a:lnTo>
                  <a:pt x="6858000" y="5795782"/>
                </a:lnTo>
                <a:lnTo>
                  <a:pt x="6858000" y="5199728"/>
                </a:lnTo>
                <a:lnTo>
                  <a:pt x="6858000" y="4610448"/>
                </a:lnTo>
                <a:lnTo>
                  <a:pt x="6858000" y="3811936"/>
                </a:lnTo>
                <a:lnTo>
                  <a:pt x="6858000" y="3222656"/>
                </a:lnTo>
                <a:lnTo>
                  <a:pt x="6858000" y="2626602"/>
                </a:lnTo>
                <a:lnTo>
                  <a:pt x="6858000" y="2037322"/>
                </a:lnTo>
                <a:lnTo>
                  <a:pt x="6858000" y="1774614"/>
                </a:lnTo>
                <a:lnTo>
                  <a:pt x="6858000" y="1185334"/>
                </a:lnTo>
                <a:lnTo>
                  <a:pt x="6858000" y="589280"/>
                </a:lnTo>
                <a:lnTo>
                  <a:pt x="6858000" y="0"/>
                </a:lnTo>
                <a:close/>
              </a:path>
            </a:pathLst>
          </a:custGeom>
          <a:solidFill>
            <a:srgbClr val="0D22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4685" tIns="47343" rIns="94685" bIns="47343" rtlCol="0" anchor="ctr">
            <a:noAutofit/>
          </a:bodyPr>
          <a:lstStyle/>
          <a:p>
            <a:pPr algn="ctr"/>
            <a:endParaRPr lang="en-US" dirty="0">
              <a:solidFill>
                <a:schemeClr val="lt1">
                  <a:alpha val="44000"/>
                </a:schemeClr>
              </a:solidFill>
              <a:latin typeface="+mn-ea"/>
            </a:endParaRPr>
          </a:p>
        </p:txBody>
      </p:sp>
      <p:sp>
        <p:nvSpPr>
          <p:cNvPr id="18" name="Freeform 17">
            <a:extLst>
              <a:ext uri="{FF2B5EF4-FFF2-40B4-BE49-F238E27FC236}">
                <a16:creationId xmlns:a16="http://schemas.microsoft.com/office/drawing/2014/main" id="{9396387D-C10D-004E-BD50-722F50542E4B}"/>
              </a:ext>
            </a:extLst>
          </p:cNvPr>
          <p:cNvSpPr/>
          <p:nvPr/>
        </p:nvSpPr>
        <p:spPr>
          <a:xfrm>
            <a:off x="-2736" y="1"/>
            <a:ext cx="1391326" cy="6858000"/>
          </a:xfrm>
          <a:custGeom>
            <a:avLst/>
            <a:gdLst>
              <a:gd name="connsiteX0" fmla="*/ 0 w 1391326"/>
              <a:gd name="connsiteY0" fmla="*/ 0 h 6858000"/>
              <a:gd name="connsiteX1" fmla="*/ 1391326 w 1391326"/>
              <a:gd name="connsiteY1" fmla="*/ 0 h 6858000"/>
              <a:gd name="connsiteX2" fmla="*/ 469237 w 1391326"/>
              <a:gd name="connsiteY2" fmla="*/ 6858000 h 6858000"/>
              <a:gd name="connsiteX3" fmla="*/ 0 w 1391326"/>
              <a:gd name="connsiteY3" fmla="*/ 6858000 h 6858000"/>
              <a:gd name="connsiteX4" fmla="*/ 0 w 1391326"/>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1326" h="6858000">
                <a:moveTo>
                  <a:pt x="0" y="0"/>
                </a:moveTo>
                <a:lnTo>
                  <a:pt x="1391326" y="0"/>
                </a:lnTo>
                <a:lnTo>
                  <a:pt x="469237" y="6858000"/>
                </a:lnTo>
                <a:lnTo>
                  <a:pt x="0" y="6858000"/>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4685" tIns="47343" rIns="94685" bIns="47343" rtlCol="0" anchor="ctr">
            <a:noAutofit/>
          </a:bodyPr>
          <a:lstStyle/>
          <a:p>
            <a:pPr algn="ctr"/>
            <a:endParaRPr lang="en-US" dirty="0">
              <a:solidFill>
                <a:schemeClr val="lt1">
                  <a:alpha val="44000"/>
                </a:schemeClr>
              </a:solidFill>
            </a:endParaRPr>
          </a:p>
        </p:txBody>
      </p:sp>
      <p:sp>
        <p:nvSpPr>
          <p:cNvPr id="25" name="Large #">
            <a:extLst>
              <a:ext uri="{FF2B5EF4-FFF2-40B4-BE49-F238E27FC236}">
                <a16:creationId xmlns:a16="http://schemas.microsoft.com/office/drawing/2014/main" id="{2E20D425-63F8-344E-9EAF-9DA816EF30EC}"/>
              </a:ext>
            </a:extLst>
          </p:cNvPr>
          <p:cNvSpPr txBox="1"/>
          <p:nvPr/>
        </p:nvSpPr>
        <p:spPr>
          <a:xfrm>
            <a:off x="5019306" y="500815"/>
            <a:ext cx="6775617" cy="2559162"/>
          </a:xfrm>
          <a:prstGeom prst="rect">
            <a:avLst/>
          </a:prstGeom>
          <a:noFill/>
        </p:spPr>
        <p:txBody>
          <a:bodyPr wrap="square" rtlCol="0" anchor="t">
            <a:spAutoFit/>
          </a:bodyPr>
          <a:lstStyle/>
          <a:p>
            <a:pPr>
              <a:lnSpc>
                <a:spcPts val="10000"/>
              </a:lnSpc>
            </a:pPr>
            <a:r>
              <a:rPr lang="ja-JP" sz="8000" b="1" dirty="0">
                <a:solidFill>
                  <a:schemeClr val="bg1"/>
                </a:solidFill>
                <a:latin typeface="Arial" panose="020B0604020202020204" pitchFamily="34" charset="0"/>
                <a:ea typeface="MS Mincho" charset="0"/>
                <a:cs typeface="Arial" panose="020B0604020202020204" pitchFamily="34" charset="0"/>
              </a:rPr>
              <a:t>私たちの</a:t>
            </a:r>
            <a:endParaRPr lang="en-US" altLang="ja-JP" sz="8000" b="1" dirty="0">
              <a:solidFill>
                <a:schemeClr val="bg1"/>
              </a:solidFill>
              <a:latin typeface="Arial" panose="020B0604020202020204" pitchFamily="34" charset="0"/>
              <a:ea typeface="MS Mincho" charset="0"/>
              <a:cs typeface="Arial" panose="020B0604020202020204" pitchFamily="34" charset="0"/>
            </a:endParaRPr>
          </a:p>
          <a:p>
            <a:pPr>
              <a:lnSpc>
                <a:spcPts val="10000"/>
              </a:lnSpc>
            </a:pPr>
            <a:r>
              <a:rPr lang="ja-JP" sz="8000" b="1" dirty="0">
                <a:solidFill>
                  <a:schemeClr val="bg1"/>
                </a:solidFill>
                <a:latin typeface="Arial" panose="020B0604020202020204" pitchFamily="34" charset="0"/>
                <a:ea typeface="MS Mincho" charset="0"/>
                <a:cs typeface="Arial" panose="020B0604020202020204" pitchFamily="34" charset="0"/>
              </a:rPr>
              <a:t>ビジョン</a:t>
            </a:r>
          </a:p>
        </p:txBody>
      </p:sp>
      <p:sp>
        <p:nvSpPr>
          <p:cNvPr id="12" name="Page Number - Blue">
            <a:extLst>
              <a:ext uri="{FF2B5EF4-FFF2-40B4-BE49-F238E27FC236}">
                <a16:creationId xmlns:a16="http://schemas.microsoft.com/office/drawing/2014/main" id="{9EF8C11C-B97D-B04F-8EC2-671F9B1B84DF}"/>
              </a:ext>
            </a:extLst>
          </p:cNvPr>
          <p:cNvSpPr txBox="1">
            <a:spLocks noChangeArrowheads="1"/>
          </p:cNvSpPr>
          <p:nvPr/>
        </p:nvSpPr>
        <p:spPr bwMode="auto">
          <a:xfrm>
            <a:off x="11537156" y="6400725"/>
            <a:ext cx="654844" cy="4572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nchor="t">
            <a:noAutofit/>
          </a:bodyPr>
          <a:lstStyle>
            <a:lvl1pPr>
              <a:defRPr>
                <a:solidFill>
                  <a:schemeClr val="tx1"/>
                </a:solidFill>
                <a:latin typeface="Arial" charset="0"/>
                <a:ea typeface="ヒラギノ角ゴ Pro W3" charset="0"/>
                <a:cs typeface="ヒラギノ角ゴ Pro W3" charset="0"/>
              </a:defRPr>
            </a:lvl1pPr>
            <a:lvl2pPr marL="742950" indent="-285750">
              <a:defRPr>
                <a:solidFill>
                  <a:schemeClr val="tx1"/>
                </a:solidFill>
                <a:latin typeface="Arial" charset="0"/>
                <a:ea typeface="ヒラギノ角ゴ Pro W3" charset="0"/>
              </a:defRPr>
            </a:lvl2pPr>
            <a:lvl3pPr marL="1143000" indent="-228600">
              <a:defRPr>
                <a:solidFill>
                  <a:schemeClr val="tx1"/>
                </a:solidFill>
                <a:latin typeface="Arial" charset="0"/>
                <a:ea typeface="ヒラギノ角ゴ Pro W3" charset="0"/>
              </a:defRPr>
            </a:lvl3pPr>
            <a:lvl4pPr marL="1600200" indent="-228600">
              <a:defRPr>
                <a:solidFill>
                  <a:schemeClr val="tx1"/>
                </a:solidFill>
                <a:latin typeface="Arial" charset="0"/>
                <a:ea typeface="ヒラギノ角ゴ Pro W3" charset="0"/>
              </a:defRPr>
            </a:lvl4pPr>
            <a:lvl5pPr marL="2057400" indent="-228600">
              <a:defRPr>
                <a:solidFill>
                  <a:schemeClr val="tx1"/>
                </a:solidFill>
                <a:latin typeface="Arial" charset="0"/>
                <a:ea typeface="ヒラギノ角ゴ Pro W3" charset="0"/>
              </a:defRPr>
            </a:lvl5pPr>
            <a:lvl6pPr marL="2514600" indent="-228600" fontAlgn="base">
              <a:spcBef>
                <a:spcPct val="0"/>
              </a:spcBef>
              <a:spcAft>
                <a:spcPct val="0"/>
              </a:spcAft>
              <a:defRPr>
                <a:solidFill>
                  <a:schemeClr val="tx1"/>
                </a:solidFill>
                <a:latin typeface="Arial" charset="0"/>
                <a:ea typeface="ヒラギノ角ゴ Pro W3" charset="0"/>
              </a:defRPr>
            </a:lvl6pPr>
            <a:lvl7pPr marL="2971800" indent="-228600" fontAlgn="base">
              <a:spcBef>
                <a:spcPct val="0"/>
              </a:spcBef>
              <a:spcAft>
                <a:spcPct val="0"/>
              </a:spcAft>
              <a:defRPr>
                <a:solidFill>
                  <a:schemeClr val="tx1"/>
                </a:solidFill>
                <a:latin typeface="Arial" charset="0"/>
                <a:ea typeface="ヒラギノ角ゴ Pro W3" charset="0"/>
              </a:defRPr>
            </a:lvl7pPr>
            <a:lvl8pPr marL="3429000" indent="-228600" fontAlgn="base">
              <a:spcBef>
                <a:spcPct val="0"/>
              </a:spcBef>
              <a:spcAft>
                <a:spcPct val="0"/>
              </a:spcAft>
              <a:defRPr>
                <a:solidFill>
                  <a:schemeClr val="tx1"/>
                </a:solidFill>
                <a:latin typeface="Arial" charset="0"/>
                <a:ea typeface="ヒラギノ角ゴ Pro W3" charset="0"/>
              </a:defRPr>
            </a:lvl8pPr>
            <a:lvl9pPr marL="3886200" indent="-228600" fontAlgn="base">
              <a:spcBef>
                <a:spcPct val="0"/>
              </a:spcBef>
              <a:spcAft>
                <a:spcPct val="0"/>
              </a:spcAft>
              <a:defRPr>
                <a:solidFill>
                  <a:schemeClr val="tx1"/>
                </a:solidFill>
                <a:latin typeface="Arial" charset="0"/>
                <a:ea typeface="ヒラギノ角ゴ Pro W3" charset="0"/>
              </a:defRPr>
            </a:lvl9pPr>
          </a:lstStyle>
          <a:p>
            <a:pPr eaLnBrk="0" hangingPunct="0">
              <a:spcBef>
                <a:spcPct val="50000"/>
              </a:spcBef>
              <a:defRPr/>
            </a:pPr>
            <a:fld id="{CD81962F-67D4-FD44-86D5-55EBF96E0DB7}" type="slidenum">
              <a:rPr lang="en-US" sz="1000" smtClean="0">
                <a:solidFill>
                  <a:schemeClr val="bg1"/>
                </a:solidFill>
              </a:rPr>
              <a:pPr eaLnBrk="0" hangingPunct="0">
                <a:spcBef>
                  <a:spcPct val="50000"/>
                </a:spcBef>
                <a:defRPr/>
              </a:pPr>
              <a:t>2</a:t>
            </a:fld>
            <a:endParaRPr lang="en-US" sz="1000">
              <a:solidFill>
                <a:schemeClr val="bg1"/>
              </a:solidFill>
            </a:endParaRPr>
          </a:p>
        </p:txBody>
      </p:sp>
      <p:sp>
        <p:nvSpPr>
          <p:cNvPr id="29" name="Body Copy">
            <a:extLst>
              <a:ext uri="{FF2B5EF4-FFF2-40B4-BE49-F238E27FC236}">
                <a16:creationId xmlns:a16="http://schemas.microsoft.com/office/drawing/2014/main" id="{7442076A-4437-A641-8277-1BD75B15D6FA}"/>
              </a:ext>
            </a:extLst>
          </p:cNvPr>
          <p:cNvSpPr txBox="1">
            <a:spLocks/>
          </p:cNvSpPr>
          <p:nvPr/>
        </p:nvSpPr>
        <p:spPr>
          <a:xfrm>
            <a:off x="5213812" y="3429000"/>
            <a:ext cx="6978188" cy="2971725"/>
          </a:xfrm>
          <a:prstGeom prst="rect">
            <a:avLst/>
          </a:prstGeom>
        </p:spPr>
        <p:txBody>
          <a:bodyPr/>
          <a:lstStyle>
            <a:lvl1pPr marL="0" indent="0" algn="l" rtl="0" eaLnBrk="1" fontAlgn="base" hangingPunct="1">
              <a:spcBef>
                <a:spcPct val="20000"/>
              </a:spcBef>
              <a:spcAft>
                <a:spcPct val="0"/>
              </a:spcAft>
              <a:buFont typeface="Arial" pitchFamily="34" charset="0"/>
              <a:buNone/>
              <a:defRPr sz="2000">
                <a:solidFill>
                  <a:schemeClr val="tx1"/>
                </a:solidFill>
                <a:latin typeface="Arial" panose="020B0604020202020204" pitchFamily="34" charset="0"/>
                <a:ea typeface="ヒラギノ角ゴ Pro W3" charset="0"/>
                <a:cs typeface="Arial" panose="020B0604020202020204" pitchFamily="34" charset="0"/>
              </a:defRPr>
            </a:lvl1pPr>
            <a:lvl2pPr marL="519099" indent="0" algn="l" rtl="0" eaLnBrk="1" fontAlgn="base" hangingPunct="1">
              <a:spcBef>
                <a:spcPct val="20000"/>
              </a:spcBef>
              <a:spcAft>
                <a:spcPct val="0"/>
              </a:spcAft>
              <a:buFont typeface="Segoe UI" panose="020B0502040204020203" pitchFamily="34" charset="0"/>
              <a:buNone/>
              <a:defRPr sz="2000">
                <a:solidFill>
                  <a:schemeClr val="tx1"/>
                </a:solidFill>
                <a:latin typeface="Arial" panose="020B0604020202020204" pitchFamily="34" charset="0"/>
                <a:ea typeface="ヒラギノ角ゴ Pro W3" charset="0"/>
                <a:cs typeface="Arial" panose="020B0604020202020204" pitchFamily="34" charset="0"/>
              </a:defRPr>
            </a:lvl2pPr>
            <a:lvl3pPr marL="914377" indent="0" algn="l" rtl="0" eaLnBrk="1" fontAlgn="base" hangingPunct="1">
              <a:spcBef>
                <a:spcPct val="20000"/>
              </a:spcBef>
              <a:spcAft>
                <a:spcPct val="0"/>
              </a:spcAft>
              <a:buFont typeface="Arial" panose="020B0604020202020204" pitchFamily="34" charset="0"/>
              <a:buNone/>
              <a:defRPr sz="2000">
                <a:solidFill>
                  <a:schemeClr val="tx1"/>
                </a:solidFill>
                <a:latin typeface="Arial" panose="020B0604020202020204" pitchFamily="34" charset="0"/>
                <a:ea typeface="ヒラギノ角ゴ Pro W3" charset="0"/>
                <a:cs typeface="Arial" panose="020B0604020202020204" pitchFamily="34" charset="0"/>
              </a:defRPr>
            </a:lvl3pPr>
            <a:lvl4pPr marL="1371565" indent="0" algn="l" rtl="0" eaLnBrk="1" fontAlgn="base" hangingPunct="1">
              <a:spcBef>
                <a:spcPct val="20000"/>
              </a:spcBef>
              <a:spcAft>
                <a:spcPct val="0"/>
              </a:spcAft>
              <a:buFont typeface="Arial" pitchFamily="34" charset="0"/>
              <a:buNone/>
              <a:defRPr sz="2000">
                <a:solidFill>
                  <a:schemeClr val="tx1"/>
                </a:solidFill>
                <a:latin typeface="+mn-lt"/>
                <a:ea typeface="ヒラギノ角ゴ Pro W3" charset="0"/>
              </a:defRPr>
            </a:lvl4pPr>
            <a:lvl5pPr marL="1828755" indent="0" algn="l" rtl="0" eaLnBrk="1" fontAlgn="base" hangingPunct="1">
              <a:spcBef>
                <a:spcPct val="20000"/>
              </a:spcBef>
              <a:spcAft>
                <a:spcPct val="0"/>
              </a:spcAft>
              <a:buFont typeface="Arial" pitchFamily="34" charset="0"/>
              <a:buNone/>
              <a:defRPr sz="2000">
                <a:solidFill>
                  <a:schemeClr val="tx1"/>
                </a:solidFill>
                <a:latin typeface="+mn-lt"/>
                <a:ea typeface="ヒラギノ角ゴ Pro W3" charset="0"/>
              </a:defRPr>
            </a:lvl5pPr>
            <a:lvl6pPr marL="2285943" algn="l" rtl="0" eaLnBrk="1" fontAlgn="base" hangingPunct="1">
              <a:spcBef>
                <a:spcPct val="20000"/>
              </a:spcBef>
              <a:spcAft>
                <a:spcPct val="0"/>
              </a:spcAft>
              <a:buChar char="»"/>
              <a:defRPr sz="2400">
                <a:solidFill>
                  <a:schemeClr val="tx1"/>
                </a:solidFill>
                <a:latin typeface="+mn-lt"/>
              </a:defRPr>
            </a:lvl6pPr>
            <a:lvl7pPr marL="2743131" algn="l" rtl="0" eaLnBrk="1" fontAlgn="base" hangingPunct="1">
              <a:spcBef>
                <a:spcPct val="20000"/>
              </a:spcBef>
              <a:spcAft>
                <a:spcPct val="0"/>
              </a:spcAft>
              <a:buChar char="»"/>
              <a:defRPr sz="2400">
                <a:solidFill>
                  <a:schemeClr val="tx1"/>
                </a:solidFill>
                <a:latin typeface="+mn-lt"/>
              </a:defRPr>
            </a:lvl7pPr>
            <a:lvl8pPr marL="3200320" algn="l" rtl="0" eaLnBrk="1" fontAlgn="base" hangingPunct="1">
              <a:spcBef>
                <a:spcPct val="20000"/>
              </a:spcBef>
              <a:spcAft>
                <a:spcPct val="0"/>
              </a:spcAft>
              <a:buChar char="»"/>
              <a:defRPr sz="2400">
                <a:solidFill>
                  <a:schemeClr val="tx1"/>
                </a:solidFill>
                <a:latin typeface="+mn-lt"/>
              </a:defRPr>
            </a:lvl8pPr>
            <a:lvl9pPr marL="3657509" algn="l" rtl="0" eaLnBrk="1" fontAlgn="base" hangingPunct="1">
              <a:spcBef>
                <a:spcPct val="20000"/>
              </a:spcBef>
              <a:spcAft>
                <a:spcPct val="0"/>
              </a:spcAft>
              <a:buChar char="»"/>
              <a:defRPr sz="2400">
                <a:solidFill>
                  <a:schemeClr val="tx1"/>
                </a:solidFill>
                <a:latin typeface="+mn-lt"/>
              </a:defRPr>
            </a:lvl9pPr>
          </a:lstStyle>
          <a:p>
            <a:pPr>
              <a:buSzPct val="120000"/>
            </a:pPr>
            <a:r>
              <a:rPr lang="ja-JP" altLang="en-US" sz="2400" dirty="0">
                <a:solidFill>
                  <a:schemeClr val="bg1"/>
                </a:solidFill>
                <a:latin typeface="Arial" charset="0"/>
                <a:ea typeface="MS Mincho" charset="0"/>
                <a:cs typeface="Arial" charset="0"/>
              </a:rPr>
              <a:t>国際協会</a:t>
            </a:r>
            <a:r>
              <a:rPr lang="ja-JP" sz="2400" dirty="0">
                <a:solidFill>
                  <a:schemeClr val="bg1"/>
                </a:solidFill>
                <a:latin typeface="Arial" charset="0"/>
                <a:ea typeface="MS Mincho" charset="0"/>
                <a:cs typeface="Arial" charset="0"/>
              </a:rPr>
              <a:t>とLCIFのビジョンを推進:</a:t>
            </a:r>
          </a:p>
          <a:p>
            <a:pPr>
              <a:buSzPct val="120000"/>
            </a:pPr>
            <a:r>
              <a:rPr lang="ja-JP" altLang="en-US" sz="2400" i="1" dirty="0">
                <a:solidFill>
                  <a:schemeClr val="bg1"/>
                </a:solidFill>
                <a:latin typeface="Arial" charset="0"/>
                <a:ea typeface="MS Mincho" charset="0"/>
                <a:cs typeface="Arial" charset="0"/>
              </a:rPr>
              <a:t>　</a:t>
            </a:r>
            <a:r>
              <a:rPr lang="ja-JP" sz="2400" i="1" dirty="0">
                <a:solidFill>
                  <a:schemeClr val="bg1"/>
                </a:solidFill>
                <a:latin typeface="Arial" charset="0"/>
                <a:ea typeface="MS Mincho" charset="0"/>
                <a:cs typeface="Arial" charset="0"/>
              </a:rPr>
              <a:t>地域社会と人道奉仕においてグローバル</a:t>
            </a:r>
            <a:endParaRPr lang="en-US" altLang="ja-JP" sz="2400" i="1" dirty="0">
              <a:solidFill>
                <a:schemeClr val="bg1"/>
              </a:solidFill>
              <a:latin typeface="Arial" charset="0"/>
              <a:ea typeface="MS Mincho" charset="0"/>
              <a:cs typeface="Arial" charset="0"/>
            </a:endParaRPr>
          </a:p>
          <a:p>
            <a:pPr>
              <a:buSzPct val="120000"/>
            </a:pPr>
            <a:r>
              <a:rPr lang="ja-JP" sz="2400" i="1" dirty="0">
                <a:solidFill>
                  <a:schemeClr val="bg1"/>
                </a:solidFill>
                <a:latin typeface="Arial" charset="0"/>
                <a:ea typeface="MS Mincho" charset="0"/>
                <a:cs typeface="Arial" charset="0"/>
              </a:rPr>
              <a:t>リーダーとなり、ライオンズとレオの奉仕への情熱を喚起する。</a:t>
            </a:r>
          </a:p>
        </p:txBody>
      </p:sp>
      <p:sp>
        <p:nvSpPr>
          <p:cNvPr id="10" name="Yellow Bar">
            <a:extLst>
              <a:ext uri="{FF2B5EF4-FFF2-40B4-BE49-F238E27FC236}">
                <a16:creationId xmlns:a16="http://schemas.microsoft.com/office/drawing/2014/main" id="{E9653AA1-0BF4-3147-99B0-55DB59ED599A}"/>
              </a:ext>
            </a:extLst>
          </p:cNvPr>
          <p:cNvSpPr/>
          <p:nvPr/>
        </p:nvSpPr>
        <p:spPr>
          <a:xfrm>
            <a:off x="5319828" y="2934898"/>
            <a:ext cx="3454918" cy="125079"/>
          </a:xfrm>
          <a:prstGeom prst="rect">
            <a:avLst/>
          </a:prstGeom>
          <a:solidFill>
            <a:srgbClr val="EBB700"/>
          </a:solidFill>
          <a:ln>
            <a:noFill/>
          </a:ln>
          <a:effectLst/>
        </p:spPr>
        <p:style>
          <a:lnRef idx="1">
            <a:schemeClr val="accent1"/>
          </a:lnRef>
          <a:fillRef idx="3">
            <a:schemeClr val="accent1"/>
          </a:fillRef>
          <a:effectRef idx="2">
            <a:schemeClr val="accent1"/>
          </a:effectRef>
          <a:fontRef idx="minor">
            <a:schemeClr val="lt1"/>
          </a:fontRef>
        </p:style>
        <p:txBody>
          <a:bodyPr lIns="94685" tIns="47343" rIns="94685" bIns="47343" rtlCol="0" anchor="ctr"/>
          <a:lstStyle/>
          <a:p>
            <a:pPr algn="ctr"/>
            <a:r>
              <a:rPr lang="ja-JP">
                <a:latin typeface="Arial" charset="0"/>
                <a:ea typeface="MS Mincho" charset="0"/>
                <a:cs typeface="Arial" charset="0"/>
              </a:rPr>
              <a:t> </a:t>
            </a:r>
          </a:p>
        </p:txBody>
      </p:sp>
      <p:sp>
        <p:nvSpPr>
          <p:cNvPr id="11" name="Freeform 32">
            <a:extLst>
              <a:ext uri="{FF2B5EF4-FFF2-40B4-BE49-F238E27FC236}">
                <a16:creationId xmlns:a16="http://schemas.microsoft.com/office/drawing/2014/main" id="{A39C0AC9-D47E-43F3-B72E-FD6AC9F7DC11}"/>
              </a:ext>
            </a:extLst>
          </p:cNvPr>
          <p:cNvSpPr/>
          <p:nvPr/>
        </p:nvSpPr>
        <p:spPr>
          <a:xfrm rot="5400000" flipV="1">
            <a:off x="-2634599" y="2754115"/>
            <a:ext cx="6873498" cy="1365266"/>
          </a:xfrm>
          <a:custGeom>
            <a:avLst/>
            <a:gdLst>
              <a:gd name="connsiteX0" fmla="*/ 0 w 6858000"/>
              <a:gd name="connsiteY0" fmla="*/ 922089 h 8422384"/>
              <a:gd name="connsiteX1" fmla="*/ 0 w 6858000"/>
              <a:gd name="connsiteY1" fmla="*/ 1511369 h 8422384"/>
              <a:gd name="connsiteX2" fmla="*/ 0 w 6858000"/>
              <a:gd name="connsiteY2" fmla="*/ 2107423 h 8422384"/>
              <a:gd name="connsiteX3" fmla="*/ 0 w 6858000"/>
              <a:gd name="connsiteY3" fmla="*/ 2696703 h 8422384"/>
              <a:gd name="connsiteX4" fmla="*/ 0 w 6858000"/>
              <a:gd name="connsiteY4" fmla="*/ 2959412 h 8422384"/>
              <a:gd name="connsiteX5" fmla="*/ 0 w 6858000"/>
              <a:gd name="connsiteY5" fmla="*/ 3548692 h 8422384"/>
              <a:gd name="connsiteX6" fmla="*/ 0 w 6858000"/>
              <a:gd name="connsiteY6" fmla="*/ 4144746 h 8422384"/>
              <a:gd name="connsiteX7" fmla="*/ 0 w 6858000"/>
              <a:gd name="connsiteY7" fmla="*/ 4610448 h 8422384"/>
              <a:gd name="connsiteX8" fmla="*/ 0 w 6858000"/>
              <a:gd name="connsiteY8" fmla="*/ 4734026 h 8422384"/>
              <a:gd name="connsiteX9" fmla="*/ 0 w 6858000"/>
              <a:gd name="connsiteY9" fmla="*/ 5199728 h 8422384"/>
              <a:gd name="connsiteX10" fmla="*/ 0 w 6858000"/>
              <a:gd name="connsiteY10" fmla="*/ 5795782 h 8422384"/>
              <a:gd name="connsiteX11" fmla="*/ 0 w 6858000"/>
              <a:gd name="connsiteY11" fmla="*/ 6385062 h 8422384"/>
              <a:gd name="connsiteX12" fmla="*/ 0 w 6858000"/>
              <a:gd name="connsiteY12" fmla="*/ 6647770 h 8422384"/>
              <a:gd name="connsiteX13" fmla="*/ 0 w 6858000"/>
              <a:gd name="connsiteY13" fmla="*/ 7237050 h 8422384"/>
              <a:gd name="connsiteX14" fmla="*/ 0 w 6858000"/>
              <a:gd name="connsiteY14" fmla="*/ 7833104 h 8422384"/>
              <a:gd name="connsiteX15" fmla="*/ 0 w 6858000"/>
              <a:gd name="connsiteY15" fmla="*/ 8422384 h 8422384"/>
              <a:gd name="connsiteX16" fmla="*/ 6858000 w 6858000"/>
              <a:gd name="connsiteY16" fmla="*/ 8422384 h 8422384"/>
              <a:gd name="connsiteX17" fmla="*/ 6858000 w 6858000"/>
              <a:gd name="connsiteY17" fmla="*/ 7833104 h 8422384"/>
              <a:gd name="connsiteX18" fmla="*/ 6858000 w 6858000"/>
              <a:gd name="connsiteY18" fmla="*/ 7237050 h 8422384"/>
              <a:gd name="connsiteX19" fmla="*/ 6858000 w 6858000"/>
              <a:gd name="connsiteY19" fmla="*/ 6647770 h 8422384"/>
              <a:gd name="connsiteX20" fmla="*/ 6858000 w 6858000"/>
              <a:gd name="connsiteY20" fmla="*/ 6385062 h 8422384"/>
              <a:gd name="connsiteX21" fmla="*/ 6858000 w 6858000"/>
              <a:gd name="connsiteY21" fmla="*/ 5795782 h 8422384"/>
              <a:gd name="connsiteX22" fmla="*/ 6858000 w 6858000"/>
              <a:gd name="connsiteY22" fmla="*/ 5199728 h 8422384"/>
              <a:gd name="connsiteX23" fmla="*/ 6858000 w 6858000"/>
              <a:gd name="connsiteY23" fmla="*/ 4610448 h 8422384"/>
              <a:gd name="connsiteX24" fmla="*/ 6858000 w 6858000"/>
              <a:gd name="connsiteY24" fmla="*/ 3811936 h 8422384"/>
              <a:gd name="connsiteX25" fmla="*/ 6858000 w 6858000"/>
              <a:gd name="connsiteY25" fmla="*/ 3222656 h 8422384"/>
              <a:gd name="connsiteX26" fmla="*/ 6858000 w 6858000"/>
              <a:gd name="connsiteY26" fmla="*/ 2626602 h 8422384"/>
              <a:gd name="connsiteX27" fmla="*/ 6858000 w 6858000"/>
              <a:gd name="connsiteY27" fmla="*/ 2037322 h 8422384"/>
              <a:gd name="connsiteX28" fmla="*/ 6858000 w 6858000"/>
              <a:gd name="connsiteY28" fmla="*/ 1774614 h 8422384"/>
              <a:gd name="connsiteX29" fmla="*/ 6858000 w 6858000"/>
              <a:gd name="connsiteY29" fmla="*/ 1185334 h 8422384"/>
              <a:gd name="connsiteX30" fmla="*/ 6858000 w 6858000"/>
              <a:gd name="connsiteY30" fmla="*/ 589280 h 8422384"/>
              <a:gd name="connsiteX31" fmla="*/ 6858000 w 6858000"/>
              <a:gd name="connsiteY31" fmla="*/ 0 h 8422384"/>
              <a:gd name="connsiteX0" fmla="*/ 0 w 6858000"/>
              <a:gd name="connsiteY0" fmla="*/ 922089 h 8422384"/>
              <a:gd name="connsiteX1" fmla="*/ 0 w 6858000"/>
              <a:gd name="connsiteY1" fmla="*/ 2107423 h 8422384"/>
              <a:gd name="connsiteX2" fmla="*/ 0 w 6858000"/>
              <a:gd name="connsiteY2" fmla="*/ 2696703 h 8422384"/>
              <a:gd name="connsiteX3" fmla="*/ 0 w 6858000"/>
              <a:gd name="connsiteY3" fmla="*/ 2959412 h 8422384"/>
              <a:gd name="connsiteX4" fmla="*/ 0 w 6858000"/>
              <a:gd name="connsiteY4" fmla="*/ 3548692 h 8422384"/>
              <a:gd name="connsiteX5" fmla="*/ 0 w 6858000"/>
              <a:gd name="connsiteY5" fmla="*/ 4144746 h 8422384"/>
              <a:gd name="connsiteX6" fmla="*/ 0 w 6858000"/>
              <a:gd name="connsiteY6" fmla="*/ 4610448 h 8422384"/>
              <a:gd name="connsiteX7" fmla="*/ 0 w 6858000"/>
              <a:gd name="connsiteY7" fmla="*/ 4734026 h 8422384"/>
              <a:gd name="connsiteX8" fmla="*/ 0 w 6858000"/>
              <a:gd name="connsiteY8" fmla="*/ 5199728 h 8422384"/>
              <a:gd name="connsiteX9" fmla="*/ 0 w 6858000"/>
              <a:gd name="connsiteY9" fmla="*/ 5795782 h 8422384"/>
              <a:gd name="connsiteX10" fmla="*/ 0 w 6858000"/>
              <a:gd name="connsiteY10" fmla="*/ 6385062 h 8422384"/>
              <a:gd name="connsiteX11" fmla="*/ 0 w 6858000"/>
              <a:gd name="connsiteY11" fmla="*/ 6647770 h 8422384"/>
              <a:gd name="connsiteX12" fmla="*/ 0 w 6858000"/>
              <a:gd name="connsiteY12" fmla="*/ 7237050 h 8422384"/>
              <a:gd name="connsiteX13" fmla="*/ 0 w 6858000"/>
              <a:gd name="connsiteY13" fmla="*/ 7833104 h 8422384"/>
              <a:gd name="connsiteX14" fmla="*/ 0 w 6858000"/>
              <a:gd name="connsiteY14" fmla="*/ 8422384 h 8422384"/>
              <a:gd name="connsiteX15" fmla="*/ 6858000 w 6858000"/>
              <a:gd name="connsiteY15" fmla="*/ 8422384 h 8422384"/>
              <a:gd name="connsiteX16" fmla="*/ 6858000 w 6858000"/>
              <a:gd name="connsiteY16" fmla="*/ 7833104 h 8422384"/>
              <a:gd name="connsiteX17" fmla="*/ 6858000 w 6858000"/>
              <a:gd name="connsiteY17" fmla="*/ 7237050 h 8422384"/>
              <a:gd name="connsiteX18" fmla="*/ 6858000 w 6858000"/>
              <a:gd name="connsiteY18" fmla="*/ 6647770 h 8422384"/>
              <a:gd name="connsiteX19" fmla="*/ 6858000 w 6858000"/>
              <a:gd name="connsiteY19" fmla="*/ 6385062 h 8422384"/>
              <a:gd name="connsiteX20" fmla="*/ 6858000 w 6858000"/>
              <a:gd name="connsiteY20" fmla="*/ 5795782 h 8422384"/>
              <a:gd name="connsiteX21" fmla="*/ 6858000 w 6858000"/>
              <a:gd name="connsiteY21" fmla="*/ 5199728 h 8422384"/>
              <a:gd name="connsiteX22" fmla="*/ 6858000 w 6858000"/>
              <a:gd name="connsiteY22" fmla="*/ 4610448 h 8422384"/>
              <a:gd name="connsiteX23" fmla="*/ 6858000 w 6858000"/>
              <a:gd name="connsiteY23" fmla="*/ 3811936 h 8422384"/>
              <a:gd name="connsiteX24" fmla="*/ 6858000 w 6858000"/>
              <a:gd name="connsiteY24" fmla="*/ 3222656 h 8422384"/>
              <a:gd name="connsiteX25" fmla="*/ 6858000 w 6858000"/>
              <a:gd name="connsiteY25" fmla="*/ 2626602 h 8422384"/>
              <a:gd name="connsiteX26" fmla="*/ 6858000 w 6858000"/>
              <a:gd name="connsiteY26" fmla="*/ 2037322 h 8422384"/>
              <a:gd name="connsiteX27" fmla="*/ 6858000 w 6858000"/>
              <a:gd name="connsiteY27" fmla="*/ 1774614 h 8422384"/>
              <a:gd name="connsiteX28" fmla="*/ 6858000 w 6858000"/>
              <a:gd name="connsiteY28" fmla="*/ 1185334 h 8422384"/>
              <a:gd name="connsiteX29" fmla="*/ 6858000 w 6858000"/>
              <a:gd name="connsiteY29" fmla="*/ 589280 h 8422384"/>
              <a:gd name="connsiteX30" fmla="*/ 6858000 w 6858000"/>
              <a:gd name="connsiteY30" fmla="*/ 0 h 8422384"/>
              <a:gd name="connsiteX31" fmla="*/ 0 w 6858000"/>
              <a:gd name="connsiteY31" fmla="*/ 922089 h 8422384"/>
              <a:gd name="connsiteX0" fmla="*/ 0 w 6858000"/>
              <a:gd name="connsiteY0" fmla="*/ 922089 h 8422384"/>
              <a:gd name="connsiteX1" fmla="*/ 0 w 6858000"/>
              <a:gd name="connsiteY1" fmla="*/ 2696703 h 8422384"/>
              <a:gd name="connsiteX2" fmla="*/ 0 w 6858000"/>
              <a:gd name="connsiteY2" fmla="*/ 2959412 h 8422384"/>
              <a:gd name="connsiteX3" fmla="*/ 0 w 6858000"/>
              <a:gd name="connsiteY3" fmla="*/ 3548692 h 8422384"/>
              <a:gd name="connsiteX4" fmla="*/ 0 w 6858000"/>
              <a:gd name="connsiteY4" fmla="*/ 4144746 h 8422384"/>
              <a:gd name="connsiteX5" fmla="*/ 0 w 6858000"/>
              <a:gd name="connsiteY5" fmla="*/ 4610448 h 8422384"/>
              <a:gd name="connsiteX6" fmla="*/ 0 w 6858000"/>
              <a:gd name="connsiteY6" fmla="*/ 4734026 h 8422384"/>
              <a:gd name="connsiteX7" fmla="*/ 0 w 6858000"/>
              <a:gd name="connsiteY7" fmla="*/ 5199728 h 8422384"/>
              <a:gd name="connsiteX8" fmla="*/ 0 w 6858000"/>
              <a:gd name="connsiteY8" fmla="*/ 5795782 h 8422384"/>
              <a:gd name="connsiteX9" fmla="*/ 0 w 6858000"/>
              <a:gd name="connsiteY9" fmla="*/ 6385062 h 8422384"/>
              <a:gd name="connsiteX10" fmla="*/ 0 w 6858000"/>
              <a:gd name="connsiteY10" fmla="*/ 6647770 h 8422384"/>
              <a:gd name="connsiteX11" fmla="*/ 0 w 6858000"/>
              <a:gd name="connsiteY11" fmla="*/ 7237050 h 8422384"/>
              <a:gd name="connsiteX12" fmla="*/ 0 w 6858000"/>
              <a:gd name="connsiteY12" fmla="*/ 7833104 h 8422384"/>
              <a:gd name="connsiteX13" fmla="*/ 0 w 6858000"/>
              <a:gd name="connsiteY13" fmla="*/ 8422384 h 8422384"/>
              <a:gd name="connsiteX14" fmla="*/ 6858000 w 6858000"/>
              <a:gd name="connsiteY14" fmla="*/ 8422384 h 8422384"/>
              <a:gd name="connsiteX15" fmla="*/ 6858000 w 6858000"/>
              <a:gd name="connsiteY15" fmla="*/ 7833104 h 8422384"/>
              <a:gd name="connsiteX16" fmla="*/ 6858000 w 6858000"/>
              <a:gd name="connsiteY16" fmla="*/ 7237050 h 8422384"/>
              <a:gd name="connsiteX17" fmla="*/ 6858000 w 6858000"/>
              <a:gd name="connsiteY17" fmla="*/ 6647770 h 8422384"/>
              <a:gd name="connsiteX18" fmla="*/ 6858000 w 6858000"/>
              <a:gd name="connsiteY18" fmla="*/ 6385062 h 8422384"/>
              <a:gd name="connsiteX19" fmla="*/ 6858000 w 6858000"/>
              <a:gd name="connsiteY19" fmla="*/ 5795782 h 8422384"/>
              <a:gd name="connsiteX20" fmla="*/ 6858000 w 6858000"/>
              <a:gd name="connsiteY20" fmla="*/ 5199728 h 8422384"/>
              <a:gd name="connsiteX21" fmla="*/ 6858000 w 6858000"/>
              <a:gd name="connsiteY21" fmla="*/ 4610448 h 8422384"/>
              <a:gd name="connsiteX22" fmla="*/ 6858000 w 6858000"/>
              <a:gd name="connsiteY22" fmla="*/ 3811936 h 8422384"/>
              <a:gd name="connsiteX23" fmla="*/ 6858000 w 6858000"/>
              <a:gd name="connsiteY23" fmla="*/ 3222656 h 8422384"/>
              <a:gd name="connsiteX24" fmla="*/ 6858000 w 6858000"/>
              <a:gd name="connsiteY24" fmla="*/ 2626602 h 8422384"/>
              <a:gd name="connsiteX25" fmla="*/ 6858000 w 6858000"/>
              <a:gd name="connsiteY25" fmla="*/ 2037322 h 8422384"/>
              <a:gd name="connsiteX26" fmla="*/ 6858000 w 6858000"/>
              <a:gd name="connsiteY26" fmla="*/ 1774614 h 8422384"/>
              <a:gd name="connsiteX27" fmla="*/ 6858000 w 6858000"/>
              <a:gd name="connsiteY27" fmla="*/ 1185334 h 8422384"/>
              <a:gd name="connsiteX28" fmla="*/ 6858000 w 6858000"/>
              <a:gd name="connsiteY28" fmla="*/ 589280 h 8422384"/>
              <a:gd name="connsiteX29" fmla="*/ 6858000 w 6858000"/>
              <a:gd name="connsiteY29" fmla="*/ 0 h 8422384"/>
              <a:gd name="connsiteX30" fmla="*/ 0 w 6858000"/>
              <a:gd name="connsiteY30" fmla="*/ 922089 h 8422384"/>
              <a:gd name="connsiteX0" fmla="*/ 0 w 6858000"/>
              <a:gd name="connsiteY0" fmla="*/ 922089 h 8422384"/>
              <a:gd name="connsiteX1" fmla="*/ 0 w 6858000"/>
              <a:gd name="connsiteY1" fmla="*/ 2959412 h 8422384"/>
              <a:gd name="connsiteX2" fmla="*/ 0 w 6858000"/>
              <a:gd name="connsiteY2" fmla="*/ 3548692 h 8422384"/>
              <a:gd name="connsiteX3" fmla="*/ 0 w 6858000"/>
              <a:gd name="connsiteY3" fmla="*/ 4144746 h 8422384"/>
              <a:gd name="connsiteX4" fmla="*/ 0 w 6858000"/>
              <a:gd name="connsiteY4" fmla="*/ 4610448 h 8422384"/>
              <a:gd name="connsiteX5" fmla="*/ 0 w 6858000"/>
              <a:gd name="connsiteY5" fmla="*/ 4734026 h 8422384"/>
              <a:gd name="connsiteX6" fmla="*/ 0 w 6858000"/>
              <a:gd name="connsiteY6" fmla="*/ 5199728 h 8422384"/>
              <a:gd name="connsiteX7" fmla="*/ 0 w 6858000"/>
              <a:gd name="connsiteY7" fmla="*/ 5795782 h 8422384"/>
              <a:gd name="connsiteX8" fmla="*/ 0 w 6858000"/>
              <a:gd name="connsiteY8" fmla="*/ 6385062 h 8422384"/>
              <a:gd name="connsiteX9" fmla="*/ 0 w 6858000"/>
              <a:gd name="connsiteY9" fmla="*/ 6647770 h 8422384"/>
              <a:gd name="connsiteX10" fmla="*/ 0 w 6858000"/>
              <a:gd name="connsiteY10" fmla="*/ 7237050 h 8422384"/>
              <a:gd name="connsiteX11" fmla="*/ 0 w 6858000"/>
              <a:gd name="connsiteY11" fmla="*/ 7833104 h 8422384"/>
              <a:gd name="connsiteX12" fmla="*/ 0 w 6858000"/>
              <a:gd name="connsiteY12" fmla="*/ 8422384 h 8422384"/>
              <a:gd name="connsiteX13" fmla="*/ 6858000 w 6858000"/>
              <a:gd name="connsiteY13" fmla="*/ 8422384 h 8422384"/>
              <a:gd name="connsiteX14" fmla="*/ 6858000 w 6858000"/>
              <a:gd name="connsiteY14" fmla="*/ 7833104 h 8422384"/>
              <a:gd name="connsiteX15" fmla="*/ 6858000 w 6858000"/>
              <a:gd name="connsiteY15" fmla="*/ 7237050 h 8422384"/>
              <a:gd name="connsiteX16" fmla="*/ 6858000 w 6858000"/>
              <a:gd name="connsiteY16" fmla="*/ 6647770 h 8422384"/>
              <a:gd name="connsiteX17" fmla="*/ 6858000 w 6858000"/>
              <a:gd name="connsiteY17" fmla="*/ 6385062 h 8422384"/>
              <a:gd name="connsiteX18" fmla="*/ 6858000 w 6858000"/>
              <a:gd name="connsiteY18" fmla="*/ 5795782 h 8422384"/>
              <a:gd name="connsiteX19" fmla="*/ 6858000 w 6858000"/>
              <a:gd name="connsiteY19" fmla="*/ 5199728 h 8422384"/>
              <a:gd name="connsiteX20" fmla="*/ 6858000 w 6858000"/>
              <a:gd name="connsiteY20" fmla="*/ 4610448 h 8422384"/>
              <a:gd name="connsiteX21" fmla="*/ 6858000 w 6858000"/>
              <a:gd name="connsiteY21" fmla="*/ 3811936 h 8422384"/>
              <a:gd name="connsiteX22" fmla="*/ 6858000 w 6858000"/>
              <a:gd name="connsiteY22" fmla="*/ 3222656 h 8422384"/>
              <a:gd name="connsiteX23" fmla="*/ 6858000 w 6858000"/>
              <a:gd name="connsiteY23" fmla="*/ 2626602 h 8422384"/>
              <a:gd name="connsiteX24" fmla="*/ 6858000 w 6858000"/>
              <a:gd name="connsiteY24" fmla="*/ 2037322 h 8422384"/>
              <a:gd name="connsiteX25" fmla="*/ 6858000 w 6858000"/>
              <a:gd name="connsiteY25" fmla="*/ 1774614 h 8422384"/>
              <a:gd name="connsiteX26" fmla="*/ 6858000 w 6858000"/>
              <a:gd name="connsiteY26" fmla="*/ 1185334 h 8422384"/>
              <a:gd name="connsiteX27" fmla="*/ 6858000 w 6858000"/>
              <a:gd name="connsiteY27" fmla="*/ 589280 h 8422384"/>
              <a:gd name="connsiteX28" fmla="*/ 6858000 w 6858000"/>
              <a:gd name="connsiteY28" fmla="*/ 0 h 8422384"/>
              <a:gd name="connsiteX29" fmla="*/ 0 w 6858000"/>
              <a:gd name="connsiteY29" fmla="*/ 922089 h 8422384"/>
              <a:gd name="connsiteX0" fmla="*/ 0 w 6858000"/>
              <a:gd name="connsiteY0" fmla="*/ 922089 h 8422384"/>
              <a:gd name="connsiteX1" fmla="*/ 0 w 6858000"/>
              <a:gd name="connsiteY1" fmla="*/ 3548692 h 8422384"/>
              <a:gd name="connsiteX2" fmla="*/ 0 w 6858000"/>
              <a:gd name="connsiteY2" fmla="*/ 4144746 h 8422384"/>
              <a:gd name="connsiteX3" fmla="*/ 0 w 6858000"/>
              <a:gd name="connsiteY3" fmla="*/ 4610448 h 8422384"/>
              <a:gd name="connsiteX4" fmla="*/ 0 w 6858000"/>
              <a:gd name="connsiteY4" fmla="*/ 4734026 h 8422384"/>
              <a:gd name="connsiteX5" fmla="*/ 0 w 6858000"/>
              <a:gd name="connsiteY5" fmla="*/ 5199728 h 8422384"/>
              <a:gd name="connsiteX6" fmla="*/ 0 w 6858000"/>
              <a:gd name="connsiteY6" fmla="*/ 5795782 h 8422384"/>
              <a:gd name="connsiteX7" fmla="*/ 0 w 6858000"/>
              <a:gd name="connsiteY7" fmla="*/ 6385062 h 8422384"/>
              <a:gd name="connsiteX8" fmla="*/ 0 w 6858000"/>
              <a:gd name="connsiteY8" fmla="*/ 6647770 h 8422384"/>
              <a:gd name="connsiteX9" fmla="*/ 0 w 6858000"/>
              <a:gd name="connsiteY9" fmla="*/ 7237050 h 8422384"/>
              <a:gd name="connsiteX10" fmla="*/ 0 w 6858000"/>
              <a:gd name="connsiteY10" fmla="*/ 7833104 h 8422384"/>
              <a:gd name="connsiteX11" fmla="*/ 0 w 6858000"/>
              <a:gd name="connsiteY11" fmla="*/ 8422384 h 8422384"/>
              <a:gd name="connsiteX12" fmla="*/ 6858000 w 6858000"/>
              <a:gd name="connsiteY12" fmla="*/ 8422384 h 8422384"/>
              <a:gd name="connsiteX13" fmla="*/ 6858000 w 6858000"/>
              <a:gd name="connsiteY13" fmla="*/ 7833104 h 8422384"/>
              <a:gd name="connsiteX14" fmla="*/ 6858000 w 6858000"/>
              <a:gd name="connsiteY14" fmla="*/ 7237050 h 8422384"/>
              <a:gd name="connsiteX15" fmla="*/ 6858000 w 6858000"/>
              <a:gd name="connsiteY15" fmla="*/ 6647770 h 8422384"/>
              <a:gd name="connsiteX16" fmla="*/ 6858000 w 6858000"/>
              <a:gd name="connsiteY16" fmla="*/ 6385062 h 8422384"/>
              <a:gd name="connsiteX17" fmla="*/ 6858000 w 6858000"/>
              <a:gd name="connsiteY17" fmla="*/ 5795782 h 8422384"/>
              <a:gd name="connsiteX18" fmla="*/ 6858000 w 6858000"/>
              <a:gd name="connsiteY18" fmla="*/ 5199728 h 8422384"/>
              <a:gd name="connsiteX19" fmla="*/ 6858000 w 6858000"/>
              <a:gd name="connsiteY19" fmla="*/ 4610448 h 8422384"/>
              <a:gd name="connsiteX20" fmla="*/ 6858000 w 6858000"/>
              <a:gd name="connsiteY20" fmla="*/ 3811936 h 8422384"/>
              <a:gd name="connsiteX21" fmla="*/ 6858000 w 6858000"/>
              <a:gd name="connsiteY21" fmla="*/ 3222656 h 8422384"/>
              <a:gd name="connsiteX22" fmla="*/ 6858000 w 6858000"/>
              <a:gd name="connsiteY22" fmla="*/ 2626602 h 8422384"/>
              <a:gd name="connsiteX23" fmla="*/ 6858000 w 6858000"/>
              <a:gd name="connsiteY23" fmla="*/ 2037322 h 8422384"/>
              <a:gd name="connsiteX24" fmla="*/ 6858000 w 6858000"/>
              <a:gd name="connsiteY24" fmla="*/ 1774614 h 8422384"/>
              <a:gd name="connsiteX25" fmla="*/ 6858000 w 6858000"/>
              <a:gd name="connsiteY25" fmla="*/ 1185334 h 8422384"/>
              <a:gd name="connsiteX26" fmla="*/ 6858000 w 6858000"/>
              <a:gd name="connsiteY26" fmla="*/ 589280 h 8422384"/>
              <a:gd name="connsiteX27" fmla="*/ 6858000 w 6858000"/>
              <a:gd name="connsiteY27" fmla="*/ 0 h 8422384"/>
              <a:gd name="connsiteX28" fmla="*/ 0 w 6858000"/>
              <a:gd name="connsiteY28" fmla="*/ 922089 h 8422384"/>
              <a:gd name="connsiteX0" fmla="*/ 0 w 6858000"/>
              <a:gd name="connsiteY0" fmla="*/ 922089 h 8422384"/>
              <a:gd name="connsiteX1" fmla="*/ 0 w 6858000"/>
              <a:gd name="connsiteY1" fmla="*/ 4144746 h 8422384"/>
              <a:gd name="connsiteX2" fmla="*/ 0 w 6858000"/>
              <a:gd name="connsiteY2" fmla="*/ 4610448 h 8422384"/>
              <a:gd name="connsiteX3" fmla="*/ 0 w 6858000"/>
              <a:gd name="connsiteY3" fmla="*/ 4734026 h 8422384"/>
              <a:gd name="connsiteX4" fmla="*/ 0 w 6858000"/>
              <a:gd name="connsiteY4" fmla="*/ 5199728 h 8422384"/>
              <a:gd name="connsiteX5" fmla="*/ 0 w 6858000"/>
              <a:gd name="connsiteY5" fmla="*/ 5795782 h 8422384"/>
              <a:gd name="connsiteX6" fmla="*/ 0 w 6858000"/>
              <a:gd name="connsiteY6" fmla="*/ 6385062 h 8422384"/>
              <a:gd name="connsiteX7" fmla="*/ 0 w 6858000"/>
              <a:gd name="connsiteY7" fmla="*/ 6647770 h 8422384"/>
              <a:gd name="connsiteX8" fmla="*/ 0 w 6858000"/>
              <a:gd name="connsiteY8" fmla="*/ 7237050 h 8422384"/>
              <a:gd name="connsiteX9" fmla="*/ 0 w 6858000"/>
              <a:gd name="connsiteY9" fmla="*/ 7833104 h 8422384"/>
              <a:gd name="connsiteX10" fmla="*/ 0 w 6858000"/>
              <a:gd name="connsiteY10" fmla="*/ 8422384 h 8422384"/>
              <a:gd name="connsiteX11" fmla="*/ 6858000 w 6858000"/>
              <a:gd name="connsiteY11" fmla="*/ 8422384 h 8422384"/>
              <a:gd name="connsiteX12" fmla="*/ 6858000 w 6858000"/>
              <a:gd name="connsiteY12" fmla="*/ 7833104 h 8422384"/>
              <a:gd name="connsiteX13" fmla="*/ 6858000 w 6858000"/>
              <a:gd name="connsiteY13" fmla="*/ 7237050 h 8422384"/>
              <a:gd name="connsiteX14" fmla="*/ 6858000 w 6858000"/>
              <a:gd name="connsiteY14" fmla="*/ 6647770 h 8422384"/>
              <a:gd name="connsiteX15" fmla="*/ 6858000 w 6858000"/>
              <a:gd name="connsiteY15" fmla="*/ 6385062 h 8422384"/>
              <a:gd name="connsiteX16" fmla="*/ 6858000 w 6858000"/>
              <a:gd name="connsiteY16" fmla="*/ 5795782 h 8422384"/>
              <a:gd name="connsiteX17" fmla="*/ 6858000 w 6858000"/>
              <a:gd name="connsiteY17" fmla="*/ 5199728 h 8422384"/>
              <a:gd name="connsiteX18" fmla="*/ 6858000 w 6858000"/>
              <a:gd name="connsiteY18" fmla="*/ 4610448 h 8422384"/>
              <a:gd name="connsiteX19" fmla="*/ 6858000 w 6858000"/>
              <a:gd name="connsiteY19" fmla="*/ 3811936 h 8422384"/>
              <a:gd name="connsiteX20" fmla="*/ 6858000 w 6858000"/>
              <a:gd name="connsiteY20" fmla="*/ 3222656 h 8422384"/>
              <a:gd name="connsiteX21" fmla="*/ 6858000 w 6858000"/>
              <a:gd name="connsiteY21" fmla="*/ 2626602 h 8422384"/>
              <a:gd name="connsiteX22" fmla="*/ 6858000 w 6858000"/>
              <a:gd name="connsiteY22" fmla="*/ 2037322 h 8422384"/>
              <a:gd name="connsiteX23" fmla="*/ 6858000 w 6858000"/>
              <a:gd name="connsiteY23" fmla="*/ 1774614 h 8422384"/>
              <a:gd name="connsiteX24" fmla="*/ 6858000 w 6858000"/>
              <a:gd name="connsiteY24" fmla="*/ 1185334 h 8422384"/>
              <a:gd name="connsiteX25" fmla="*/ 6858000 w 6858000"/>
              <a:gd name="connsiteY25" fmla="*/ 589280 h 8422384"/>
              <a:gd name="connsiteX26" fmla="*/ 6858000 w 6858000"/>
              <a:gd name="connsiteY26" fmla="*/ 0 h 8422384"/>
              <a:gd name="connsiteX27" fmla="*/ 0 w 6858000"/>
              <a:gd name="connsiteY27" fmla="*/ 922089 h 8422384"/>
              <a:gd name="connsiteX0" fmla="*/ 0 w 6858000"/>
              <a:gd name="connsiteY0" fmla="*/ 922089 h 8422384"/>
              <a:gd name="connsiteX1" fmla="*/ 0 w 6858000"/>
              <a:gd name="connsiteY1" fmla="*/ 4610448 h 8422384"/>
              <a:gd name="connsiteX2" fmla="*/ 0 w 6858000"/>
              <a:gd name="connsiteY2" fmla="*/ 4734026 h 8422384"/>
              <a:gd name="connsiteX3" fmla="*/ 0 w 6858000"/>
              <a:gd name="connsiteY3" fmla="*/ 5199728 h 8422384"/>
              <a:gd name="connsiteX4" fmla="*/ 0 w 6858000"/>
              <a:gd name="connsiteY4" fmla="*/ 5795782 h 8422384"/>
              <a:gd name="connsiteX5" fmla="*/ 0 w 6858000"/>
              <a:gd name="connsiteY5" fmla="*/ 6385062 h 8422384"/>
              <a:gd name="connsiteX6" fmla="*/ 0 w 6858000"/>
              <a:gd name="connsiteY6" fmla="*/ 6647770 h 8422384"/>
              <a:gd name="connsiteX7" fmla="*/ 0 w 6858000"/>
              <a:gd name="connsiteY7" fmla="*/ 7237050 h 8422384"/>
              <a:gd name="connsiteX8" fmla="*/ 0 w 6858000"/>
              <a:gd name="connsiteY8" fmla="*/ 7833104 h 8422384"/>
              <a:gd name="connsiteX9" fmla="*/ 0 w 6858000"/>
              <a:gd name="connsiteY9" fmla="*/ 8422384 h 8422384"/>
              <a:gd name="connsiteX10" fmla="*/ 6858000 w 6858000"/>
              <a:gd name="connsiteY10" fmla="*/ 8422384 h 8422384"/>
              <a:gd name="connsiteX11" fmla="*/ 6858000 w 6858000"/>
              <a:gd name="connsiteY11" fmla="*/ 7833104 h 8422384"/>
              <a:gd name="connsiteX12" fmla="*/ 6858000 w 6858000"/>
              <a:gd name="connsiteY12" fmla="*/ 7237050 h 8422384"/>
              <a:gd name="connsiteX13" fmla="*/ 6858000 w 6858000"/>
              <a:gd name="connsiteY13" fmla="*/ 6647770 h 8422384"/>
              <a:gd name="connsiteX14" fmla="*/ 6858000 w 6858000"/>
              <a:gd name="connsiteY14" fmla="*/ 6385062 h 8422384"/>
              <a:gd name="connsiteX15" fmla="*/ 6858000 w 6858000"/>
              <a:gd name="connsiteY15" fmla="*/ 5795782 h 8422384"/>
              <a:gd name="connsiteX16" fmla="*/ 6858000 w 6858000"/>
              <a:gd name="connsiteY16" fmla="*/ 5199728 h 8422384"/>
              <a:gd name="connsiteX17" fmla="*/ 6858000 w 6858000"/>
              <a:gd name="connsiteY17" fmla="*/ 4610448 h 8422384"/>
              <a:gd name="connsiteX18" fmla="*/ 6858000 w 6858000"/>
              <a:gd name="connsiteY18" fmla="*/ 3811936 h 8422384"/>
              <a:gd name="connsiteX19" fmla="*/ 6858000 w 6858000"/>
              <a:gd name="connsiteY19" fmla="*/ 3222656 h 8422384"/>
              <a:gd name="connsiteX20" fmla="*/ 6858000 w 6858000"/>
              <a:gd name="connsiteY20" fmla="*/ 2626602 h 8422384"/>
              <a:gd name="connsiteX21" fmla="*/ 6858000 w 6858000"/>
              <a:gd name="connsiteY21" fmla="*/ 2037322 h 8422384"/>
              <a:gd name="connsiteX22" fmla="*/ 6858000 w 6858000"/>
              <a:gd name="connsiteY22" fmla="*/ 1774614 h 8422384"/>
              <a:gd name="connsiteX23" fmla="*/ 6858000 w 6858000"/>
              <a:gd name="connsiteY23" fmla="*/ 1185334 h 8422384"/>
              <a:gd name="connsiteX24" fmla="*/ 6858000 w 6858000"/>
              <a:gd name="connsiteY24" fmla="*/ 589280 h 8422384"/>
              <a:gd name="connsiteX25" fmla="*/ 6858000 w 6858000"/>
              <a:gd name="connsiteY25" fmla="*/ 0 h 8422384"/>
              <a:gd name="connsiteX26" fmla="*/ 0 w 6858000"/>
              <a:gd name="connsiteY26" fmla="*/ 922089 h 8422384"/>
              <a:gd name="connsiteX0" fmla="*/ 0 w 6858000"/>
              <a:gd name="connsiteY0" fmla="*/ 922089 h 8422384"/>
              <a:gd name="connsiteX1" fmla="*/ 0 w 6858000"/>
              <a:gd name="connsiteY1" fmla="*/ 4734026 h 8422384"/>
              <a:gd name="connsiteX2" fmla="*/ 0 w 6858000"/>
              <a:gd name="connsiteY2" fmla="*/ 5199728 h 8422384"/>
              <a:gd name="connsiteX3" fmla="*/ 0 w 6858000"/>
              <a:gd name="connsiteY3" fmla="*/ 5795782 h 8422384"/>
              <a:gd name="connsiteX4" fmla="*/ 0 w 6858000"/>
              <a:gd name="connsiteY4" fmla="*/ 6385062 h 8422384"/>
              <a:gd name="connsiteX5" fmla="*/ 0 w 6858000"/>
              <a:gd name="connsiteY5" fmla="*/ 6647770 h 8422384"/>
              <a:gd name="connsiteX6" fmla="*/ 0 w 6858000"/>
              <a:gd name="connsiteY6" fmla="*/ 7237050 h 8422384"/>
              <a:gd name="connsiteX7" fmla="*/ 0 w 6858000"/>
              <a:gd name="connsiteY7" fmla="*/ 7833104 h 8422384"/>
              <a:gd name="connsiteX8" fmla="*/ 0 w 6858000"/>
              <a:gd name="connsiteY8" fmla="*/ 8422384 h 8422384"/>
              <a:gd name="connsiteX9" fmla="*/ 6858000 w 6858000"/>
              <a:gd name="connsiteY9" fmla="*/ 8422384 h 8422384"/>
              <a:gd name="connsiteX10" fmla="*/ 6858000 w 6858000"/>
              <a:gd name="connsiteY10" fmla="*/ 7833104 h 8422384"/>
              <a:gd name="connsiteX11" fmla="*/ 6858000 w 6858000"/>
              <a:gd name="connsiteY11" fmla="*/ 7237050 h 8422384"/>
              <a:gd name="connsiteX12" fmla="*/ 6858000 w 6858000"/>
              <a:gd name="connsiteY12" fmla="*/ 6647770 h 8422384"/>
              <a:gd name="connsiteX13" fmla="*/ 6858000 w 6858000"/>
              <a:gd name="connsiteY13" fmla="*/ 6385062 h 8422384"/>
              <a:gd name="connsiteX14" fmla="*/ 6858000 w 6858000"/>
              <a:gd name="connsiteY14" fmla="*/ 5795782 h 8422384"/>
              <a:gd name="connsiteX15" fmla="*/ 6858000 w 6858000"/>
              <a:gd name="connsiteY15" fmla="*/ 5199728 h 8422384"/>
              <a:gd name="connsiteX16" fmla="*/ 6858000 w 6858000"/>
              <a:gd name="connsiteY16" fmla="*/ 4610448 h 8422384"/>
              <a:gd name="connsiteX17" fmla="*/ 6858000 w 6858000"/>
              <a:gd name="connsiteY17" fmla="*/ 3811936 h 8422384"/>
              <a:gd name="connsiteX18" fmla="*/ 6858000 w 6858000"/>
              <a:gd name="connsiteY18" fmla="*/ 3222656 h 8422384"/>
              <a:gd name="connsiteX19" fmla="*/ 6858000 w 6858000"/>
              <a:gd name="connsiteY19" fmla="*/ 2626602 h 8422384"/>
              <a:gd name="connsiteX20" fmla="*/ 6858000 w 6858000"/>
              <a:gd name="connsiteY20" fmla="*/ 2037322 h 8422384"/>
              <a:gd name="connsiteX21" fmla="*/ 6858000 w 6858000"/>
              <a:gd name="connsiteY21" fmla="*/ 1774614 h 8422384"/>
              <a:gd name="connsiteX22" fmla="*/ 6858000 w 6858000"/>
              <a:gd name="connsiteY22" fmla="*/ 1185334 h 8422384"/>
              <a:gd name="connsiteX23" fmla="*/ 6858000 w 6858000"/>
              <a:gd name="connsiteY23" fmla="*/ 589280 h 8422384"/>
              <a:gd name="connsiteX24" fmla="*/ 6858000 w 6858000"/>
              <a:gd name="connsiteY24" fmla="*/ 0 h 8422384"/>
              <a:gd name="connsiteX25" fmla="*/ 0 w 6858000"/>
              <a:gd name="connsiteY25" fmla="*/ 922089 h 8422384"/>
              <a:gd name="connsiteX0" fmla="*/ 0 w 6858000"/>
              <a:gd name="connsiteY0" fmla="*/ 922089 h 8422384"/>
              <a:gd name="connsiteX1" fmla="*/ 0 w 6858000"/>
              <a:gd name="connsiteY1" fmla="*/ 5199728 h 8422384"/>
              <a:gd name="connsiteX2" fmla="*/ 0 w 6858000"/>
              <a:gd name="connsiteY2" fmla="*/ 5795782 h 8422384"/>
              <a:gd name="connsiteX3" fmla="*/ 0 w 6858000"/>
              <a:gd name="connsiteY3" fmla="*/ 6385062 h 8422384"/>
              <a:gd name="connsiteX4" fmla="*/ 0 w 6858000"/>
              <a:gd name="connsiteY4" fmla="*/ 6647770 h 8422384"/>
              <a:gd name="connsiteX5" fmla="*/ 0 w 6858000"/>
              <a:gd name="connsiteY5" fmla="*/ 7237050 h 8422384"/>
              <a:gd name="connsiteX6" fmla="*/ 0 w 6858000"/>
              <a:gd name="connsiteY6" fmla="*/ 7833104 h 8422384"/>
              <a:gd name="connsiteX7" fmla="*/ 0 w 6858000"/>
              <a:gd name="connsiteY7" fmla="*/ 8422384 h 8422384"/>
              <a:gd name="connsiteX8" fmla="*/ 6858000 w 6858000"/>
              <a:gd name="connsiteY8" fmla="*/ 8422384 h 8422384"/>
              <a:gd name="connsiteX9" fmla="*/ 6858000 w 6858000"/>
              <a:gd name="connsiteY9" fmla="*/ 7833104 h 8422384"/>
              <a:gd name="connsiteX10" fmla="*/ 6858000 w 6858000"/>
              <a:gd name="connsiteY10" fmla="*/ 7237050 h 8422384"/>
              <a:gd name="connsiteX11" fmla="*/ 6858000 w 6858000"/>
              <a:gd name="connsiteY11" fmla="*/ 6647770 h 8422384"/>
              <a:gd name="connsiteX12" fmla="*/ 6858000 w 6858000"/>
              <a:gd name="connsiteY12" fmla="*/ 6385062 h 8422384"/>
              <a:gd name="connsiteX13" fmla="*/ 6858000 w 6858000"/>
              <a:gd name="connsiteY13" fmla="*/ 5795782 h 8422384"/>
              <a:gd name="connsiteX14" fmla="*/ 6858000 w 6858000"/>
              <a:gd name="connsiteY14" fmla="*/ 5199728 h 8422384"/>
              <a:gd name="connsiteX15" fmla="*/ 6858000 w 6858000"/>
              <a:gd name="connsiteY15" fmla="*/ 4610448 h 8422384"/>
              <a:gd name="connsiteX16" fmla="*/ 6858000 w 6858000"/>
              <a:gd name="connsiteY16" fmla="*/ 3811936 h 8422384"/>
              <a:gd name="connsiteX17" fmla="*/ 6858000 w 6858000"/>
              <a:gd name="connsiteY17" fmla="*/ 3222656 h 8422384"/>
              <a:gd name="connsiteX18" fmla="*/ 6858000 w 6858000"/>
              <a:gd name="connsiteY18" fmla="*/ 2626602 h 8422384"/>
              <a:gd name="connsiteX19" fmla="*/ 6858000 w 6858000"/>
              <a:gd name="connsiteY19" fmla="*/ 2037322 h 8422384"/>
              <a:gd name="connsiteX20" fmla="*/ 6858000 w 6858000"/>
              <a:gd name="connsiteY20" fmla="*/ 1774614 h 8422384"/>
              <a:gd name="connsiteX21" fmla="*/ 6858000 w 6858000"/>
              <a:gd name="connsiteY21" fmla="*/ 1185334 h 8422384"/>
              <a:gd name="connsiteX22" fmla="*/ 6858000 w 6858000"/>
              <a:gd name="connsiteY22" fmla="*/ 589280 h 8422384"/>
              <a:gd name="connsiteX23" fmla="*/ 6858000 w 6858000"/>
              <a:gd name="connsiteY23" fmla="*/ 0 h 8422384"/>
              <a:gd name="connsiteX24" fmla="*/ 0 w 6858000"/>
              <a:gd name="connsiteY24" fmla="*/ 922089 h 8422384"/>
              <a:gd name="connsiteX0" fmla="*/ 0 w 6858000"/>
              <a:gd name="connsiteY0" fmla="*/ 922089 h 8422384"/>
              <a:gd name="connsiteX1" fmla="*/ 0 w 6858000"/>
              <a:gd name="connsiteY1" fmla="*/ 5795782 h 8422384"/>
              <a:gd name="connsiteX2" fmla="*/ 0 w 6858000"/>
              <a:gd name="connsiteY2" fmla="*/ 6385062 h 8422384"/>
              <a:gd name="connsiteX3" fmla="*/ 0 w 6858000"/>
              <a:gd name="connsiteY3" fmla="*/ 6647770 h 8422384"/>
              <a:gd name="connsiteX4" fmla="*/ 0 w 6858000"/>
              <a:gd name="connsiteY4" fmla="*/ 7237050 h 8422384"/>
              <a:gd name="connsiteX5" fmla="*/ 0 w 6858000"/>
              <a:gd name="connsiteY5" fmla="*/ 7833104 h 8422384"/>
              <a:gd name="connsiteX6" fmla="*/ 0 w 6858000"/>
              <a:gd name="connsiteY6" fmla="*/ 8422384 h 8422384"/>
              <a:gd name="connsiteX7" fmla="*/ 6858000 w 6858000"/>
              <a:gd name="connsiteY7" fmla="*/ 8422384 h 8422384"/>
              <a:gd name="connsiteX8" fmla="*/ 6858000 w 6858000"/>
              <a:gd name="connsiteY8" fmla="*/ 7833104 h 8422384"/>
              <a:gd name="connsiteX9" fmla="*/ 6858000 w 6858000"/>
              <a:gd name="connsiteY9" fmla="*/ 7237050 h 8422384"/>
              <a:gd name="connsiteX10" fmla="*/ 6858000 w 6858000"/>
              <a:gd name="connsiteY10" fmla="*/ 6647770 h 8422384"/>
              <a:gd name="connsiteX11" fmla="*/ 6858000 w 6858000"/>
              <a:gd name="connsiteY11" fmla="*/ 6385062 h 8422384"/>
              <a:gd name="connsiteX12" fmla="*/ 6858000 w 6858000"/>
              <a:gd name="connsiteY12" fmla="*/ 5795782 h 8422384"/>
              <a:gd name="connsiteX13" fmla="*/ 6858000 w 6858000"/>
              <a:gd name="connsiteY13" fmla="*/ 5199728 h 8422384"/>
              <a:gd name="connsiteX14" fmla="*/ 6858000 w 6858000"/>
              <a:gd name="connsiteY14" fmla="*/ 4610448 h 8422384"/>
              <a:gd name="connsiteX15" fmla="*/ 6858000 w 6858000"/>
              <a:gd name="connsiteY15" fmla="*/ 3811936 h 8422384"/>
              <a:gd name="connsiteX16" fmla="*/ 6858000 w 6858000"/>
              <a:gd name="connsiteY16" fmla="*/ 3222656 h 8422384"/>
              <a:gd name="connsiteX17" fmla="*/ 6858000 w 6858000"/>
              <a:gd name="connsiteY17" fmla="*/ 2626602 h 8422384"/>
              <a:gd name="connsiteX18" fmla="*/ 6858000 w 6858000"/>
              <a:gd name="connsiteY18" fmla="*/ 2037322 h 8422384"/>
              <a:gd name="connsiteX19" fmla="*/ 6858000 w 6858000"/>
              <a:gd name="connsiteY19" fmla="*/ 1774614 h 8422384"/>
              <a:gd name="connsiteX20" fmla="*/ 6858000 w 6858000"/>
              <a:gd name="connsiteY20" fmla="*/ 1185334 h 8422384"/>
              <a:gd name="connsiteX21" fmla="*/ 6858000 w 6858000"/>
              <a:gd name="connsiteY21" fmla="*/ 589280 h 8422384"/>
              <a:gd name="connsiteX22" fmla="*/ 6858000 w 6858000"/>
              <a:gd name="connsiteY22" fmla="*/ 0 h 8422384"/>
              <a:gd name="connsiteX23" fmla="*/ 0 w 6858000"/>
              <a:gd name="connsiteY23" fmla="*/ 922089 h 8422384"/>
              <a:gd name="connsiteX0" fmla="*/ 0 w 6858000"/>
              <a:gd name="connsiteY0" fmla="*/ 922089 h 8422384"/>
              <a:gd name="connsiteX1" fmla="*/ 0 w 6858000"/>
              <a:gd name="connsiteY1" fmla="*/ 6385062 h 8422384"/>
              <a:gd name="connsiteX2" fmla="*/ 0 w 6858000"/>
              <a:gd name="connsiteY2" fmla="*/ 6647770 h 8422384"/>
              <a:gd name="connsiteX3" fmla="*/ 0 w 6858000"/>
              <a:gd name="connsiteY3" fmla="*/ 7237050 h 8422384"/>
              <a:gd name="connsiteX4" fmla="*/ 0 w 6858000"/>
              <a:gd name="connsiteY4" fmla="*/ 7833104 h 8422384"/>
              <a:gd name="connsiteX5" fmla="*/ 0 w 6858000"/>
              <a:gd name="connsiteY5" fmla="*/ 8422384 h 8422384"/>
              <a:gd name="connsiteX6" fmla="*/ 6858000 w 6858000"/>
              <a:gd name="connsiteY6" fmla="*/ 8422384 h 8422384"/>
              <a:gd name="connsiteX7" fmla="*/ 6858000 w 6858000"/>
              <a:gd name="connsiteY7" fmla="*/ 7833104 h 8422384"/>
              <a:gd name="connsiteX8" fmla="*/ 6858000 w 6858000"/>
              <a:gd name="connsiteY8" fmla="*/ 7237050 h 8422384"/>
              <a:gd name="connsiteX9" fmla="*/ 6858000 w 6858000"/>
              <a:gd name="connsiteY9" fmla="*/ 6647770 h 8422384"/>
              <a:gd name="connsiteX10" fmla="*/ 6858000 w 6858000"/>
              <a:gd name="connsiteY10" fmla="*/ 6385062 h 8422384"/>
              <a:gd name="connsiteX11" fmla="*/ 6858000 w 6858000"/>
              <a:gd name="connsiteY11" fmla="*/ 5795782 h 8422384"/>
              <a:gd name="connsiteX12" fmla="*/ 6858000 w 6858000"/>
              <a:gd name="connsiteY12" fmla="*/ 5199728 h 8422384"/>
              <a:gd name="connsiteX13" fmla="*/ 6858000 w 6858000"/>
              <a:gd name="connsiteY13" fmla="*/ 4610448 h 8422384"/>
              <a:gd name="connsiteX14" fmla="*/ 6858000 w 6858000"/>
              <a:gd name="connsiteY14" fmla="*/ 3811936 h 8422384"/>
              <a:gd name="connsiteX15" fmla="*/ 6858000 w 6858000"/>
              <a:gd name="connsiteY15" fmla="*/ 3222656 h 8422384"/>
              <a:gd name="connsiteX16" fmla="*/ 6858000 w 6858000"/>
              <a:gd name="connsiteY16" fmla="*/ 2626602 h 8422384"/>
              <a:gd name="connsiteX17" fmla="*/ 6858000 w 6858000"/>
              <a:gd name="connsiteY17" fmla="*/ 2037322 h 8422384"/>
              <a:gd name="connsiteX18" fmla="*/ 6858000 w 6858000"/>
              <a:gd name="connsiteY18" fmla="*/ 1774614 h 8422384"/>
              <a:gd name="connsiteX19" fmla="*/ 6858000 w 6858000"/>
              <a:gd name="connsiteY19" fmla="*/ 1185334 h 8422384"/>
              <a:gd name="connsiteX20" fmla="*/ 6858000 w 6858000"/>
              <a:gd name="connsiteY20" fmla="*/ 589280 h 8422384"/>
              <a:gd name="connsiteX21" fmla="*/ 6858000 w 6858000"/>
              <a:gd name="connsiteY21" fmla="*/ 0 h 8422384"/>
              <a:gd name="connsiteX22" fmla="*/ 0 w 6858000"/>
              <a:gd name="connsiteY22" fmla="*/ 922089 h 8422384"/>
              <a:gd name="connsiteX0" fmla="*/ 0 w 6858000"/>
              <a:gd name="connsiteY0" fmla="*/ 922089 h 8422384"/>
              <a:gd name="connsiteX1" fmla="*/ 0 w 6858000"/>
              <a:gd name="connsiteY1" fmla="*/ 6647770 h 8422384"/>
              <a:gd name="connsiteX2" fmla="*/ 0 w 6858000"/>
              <a:gd name="connsiteY2" fmla="*/ 7237050 h 8422384"/>
              <a:gd name="connsiteX3" fmla="*/ 0 w 6858000"/>
              <a:gd name="connsiteY3" fmla="*/ 7833104 h 8422384"/>
              <a:gd name="connsiteX4" fmla="*/ 0 w 6858000"/>
              <a:gd name="connsiteY4" fmla="*/ 8422384 h 8422384"/>
              <a:gd name="connsiteX5" fmla="*/ 6858000 w 6858000"/>
              <a:gd name="connsiteY5" fmla="*/ 8422384 h 8422384"/>
              <a:gd name="connsiteX6" fmla="*/ 6858000 w 6858000"/>
              <a:gd name="connsiteY6" fmla="*/ 7833104 h 8422384"/>
              <a:gd name="connsiteX7" fmla="*/ 6858000 w 6858000"/>
              <a:gd name="connsiteY7" fmla="*/ 7237050 h 8422384"/>
              <a:gd name="connsiteX8" fmla="*/ 6858000 w 6858000"/>
              <a:gd name="connsiteY8" fmla="*/ 6647770 h 8422384"/>
              <a:gd name="connsiteX9" fmla="*/ 6858000 w 6858000"/>
              <a:gd name="connsiteY9" fmla="*/ 6385062 h 8422384"/>
              <a:gd name="connsiteX10" fmla="*/ 6858000 w 6858000"/>
              <a:gd name="connsiteY10" fmla="*/ 5795782 h 8422384"/>
              <a:gd name="connsiteX11" fmla="*/ 6858000 w 6858000"/>
              <a:gd name="connsiteY11" fmla="*/ 5199728 h 8422384"/>
              <a:gd name="connsiteX12" fmla="*/ 6858000 w 6858000"/>
              <a:gd name="connsiteY12" fmla="*/ 4610448 h 8422384"/>
              <a:gd name="connsiteX13" fmla="*/ 6858000 w 6858000"/>
              <a:gd name="connsiteY13" fmla="*/ 3811936 h 8422384"/>
              <a:gd name="connsiteX14" fmla="*/ 6858000 w 6858000"/>
              <a:gd name="connsiteY14" fmla="*/ 3222656 h 8422384"/>
              <a:gd name="connsiteX15" fmla="*/ 6858000 w 6858000"/>
              <a:gd name="connsiteY15" fmla="*/ 2626602 h 8422384"/>
              <a:gd name="connsiteX16" fmla="*/ 6858000 w 6858000"/>
              <a:gd name="connsiteY16" fmla="*/ 2037322 h 8422384"/>
              <a:gd name="connsiteX17" fmla="*/ 6858000 w 6858000"/>
              <a:gd name="connsiteY17" fmla="*/ 1774614 h 8422384"/>
              <a:gd name="connsiteX18" fmla="*/ 6858000 w 6858000"/>
              <a:gd name="connsiteY18" fmla="*/ 1185334 h 8422384"/>
              <a:gd name="connsiteX19" fmla="*/ 6858000 w 6858000"/>
              <a:gd name="connsiteY19" fmla="*/ 589280 h 8422384"/>
              <a:gd name="connsiteX20" fmla="*/ 6858000 w 6858000"/>
              <a:gd name="connsiteY20" fmla="*/ 0 h 8422384"/>
              <a:gd name="connsiteX21" fmla="*/ 0 w 6858000"/>
              <a:gd name="connsiteY21" fmla="*/ 922089 h 8422384"/>
              <a:gd name="connsiteX0" fmla="*/ 0 w 6858000"/>
              <a:gd name="connsiteY0" fmla="*/ 922089 h 8422384"/>
              <a:gd name="connsiteX1" fmla="*/ 0 w 6858000"/>
              <a:gd name="connsiteY1" fmla="*/ 7237050 h 8422384"/>
              <a:gd name="connsiteX2" fmla="*/ 0 w 6858000"/>
              <a:gd name="connsiteY2" fmla="*/ 7833104 h 8422384"/>
              <a:gd name="connsiteX3" fmla="*/ 0 w 6858000"/>
              <a:gd name="connsiteY3" fmla="*/ 8422384 h 8422384"/>
              <a:gd name="connsiteX4" fmla="*/ 6858000 w 6858000"/>
              <a:gd name="connsiteY4" fmla="*/ 8422384 h 8422384"/>
              <a:gd name="connsiteX5" fmla="*/ 6858000 w 6858000"/>
              <a:gd name="connsiteY5" fmla="*/ 7833104 h 8422384"/>
              <a:gd name="connsiteX6" fmla="*/ 6858000 w 6858000"/>
              <a:gd name="connsiteY6" fmla="*/ 7237050 h 8422384"/>
              <a:gd name="connsiteX7" fmla="*/ 6858000 w 6858000"/>
              <a:gd name="connsiteY7" fmla="*/ 6647770 h 8422384"/>
              <a:gd name="connsiteX8" fmla="*/ 6858000 w 6858000"/>
              <a:gd name="connsiteY8" fmla="*/ 6385062 h 8422384"/>
              <a:gd name="connsiteX9" fmla="*/ 6858000 w 6858000"/>
              <a:gd name="connsiteY9" fmla="*/ 5795782 h 8422384"/>
              <a:gd name="connsiteX10" fmla="*/ 6858000 w 6858000"/>
              <a:gd name="connsiteY10" fmla="*/ 5199728 h 8422384"/>
              <a:gd name="connsiteX11" fmla="*/ 6858000 w 6858000"/>
              <a:gd name="connsiteY11" fmla="*/ 4610448 h 8422384"/>
              <a:gd name="connsiteX12" fmla="*/ 6858000 w 6858000"/>
              <a:gd name="connsiteY12" fmla="*/ 3811936 h 8422384"/>
              <a:gd name="connsiteX13" fmla="*/ 6858000 w 6858000"/>
              <a:gd name="connsiteY13" fmla="*/ 3222656 h 8422384"/>
              <a:gd name="connsiteX14" fmla="*/ 6858000 w 6858000"/>
              <a:gd name="connsiteY14" fmla="*/ 2626602 h 8422384"/>
              <a:gd name="connsiteX15" fmla="*/ 6858000 w 6858000"/>
              <a:gd name="connsiteY15" fmla="*/ 2037322 h 8422384"/>
              <a:gd name="connsiteX16" fmla="*/ 6858000 w 6858000"/>
              <a:gd name="connsiteY16" fmla="*/ 1774614 h 8422384"/>
              <a:gd name="connsiteX17" fmla="*/ 6858000 w 6858000"/>
              <a:gd name="connsiteY17" fmla="*/ 1185334 h 8422384"/>
              <a:gd name="connsiteX18" fmla="*/ 6858000 w 6858000"/>
              <a:gd name="connsiteY18" fmla="*/ 589280 h 8422384"/>
              <a:gd name="connsiteX19" fmla="*/ 6858000 w 6858000"/>
              <a:gd name="connsiteY19" fmla="*/ 0 h 8422384"/>
              <a:gd name="connsiteX20" fmla="*/ 0 w 6858000"/>
              <a:gd name="connsiteY20" fmla="*/ 922089 h 8422384"/>
              <a:gd name="connsiteX0" fmla="*/ 0 w 6858000"/>
              <a:gd name="connsiteY0" fmla="*/ 922089 h 8422384"/>
              <a:gd name="connsiteX1" fmla="*/ 0 w 6858000"/>
              <a:gd name="connsiteY1" fmla="*/ 7833104 h 8422384"/>
              <a:gd name="connsiteX2" fmla="*/ 0 w 6858000"/>
              <a:gd name="connsiteY2" fmla="*/ 8422384 h 8422384"/>
              <a:gd name="connsiteX3" fmla="*/ 6858000 w 6858000"/>
              <a:gd name="connsiteY3" fmla="*/ 8422384 h 8422384"/>
              <a:gd name="connsiteX4" fmla="*/ 6858000 w 6858000"/>
              <a:gd name="connsiteY4" fmla="*/ 7833104 h 8422384"/>
              <a:gd name="connsiteX5" fmla="*/ 6858000 w 6858000"/>
              <a:gd name="connsiteY5" fmla="*/ 7237050 h 8422384"/>
              <a:gd name="connsiteX6" fmla="*/ 6858000 w 6858000"/>
              <a:gd name="connsiteY6" fmla="*/ 6647770 h 8422384"/>
              <a:gd name="connsiteX7" fmla="*/ 6858000 w 6858000"/>
              <a:gd name="connsiteY7" fmla="*/ 6385062 h 8422384"/>
              <a:gd name="connsiteX8" fmla="*/ 6858000 w 6858000"/>
              <a:gd name="connsiteY8" fmla="*/ 5795782 h 8422384"/>
              <a:gd name="connsiteX9" fmla="*/ 6858000 w 6858000"/>
              <a:gd name="connsiteY9" fmla="*/ 5199728 h 8422384"/>
              <a:gd name="connsiteX10" fmla="*/ 6858000 w 6858000"/>
              <a:gd name="connsiteY10" fmla="*/ 4610448 h 8422384"/>
              <a:gd name="connsiteX11" fmla="*/ 6858000 w 6858000"/>
              <a:gd name="connsiteY11" fmla="*/ 3811936 h 8422384"/>
              <a:gd name="connsiteX12" fmla="*/ 6858000 w 6858000"/>
              <a:gd name="connsiteY12" fmla="*/ 3222656 h 8422384"/>
              <a:gd name="connsiteX13" fmla="*/ 6858000 w 6858000"/>
              <a:gd name="connsiteY13" fmla="*/ 2626602 h 8422384"/>
              <a:gd name="connsiteX14" fmla="*/ 6858000 w 6858000"/>
              <a:gd name="connsiteY14" fmla="*/ 2037322 h 8422384"/>
              <a:gd name="connsiteX15" fmla="*/ 6858000 w 6858000"/>
              <a:gd name="connsiteY15" fmla="*/ 1774614 h 8422384"/>
              <a:gd name="connsiteX16" fmla="*/ 6858000 w 6858000"/>
              <a:gd name="connsiteY16" fmla="*/ 1185334 h 8422384"/>
              <a:gd name="connsiteX17" fmla="*/ 6858000 w 6858000"/>
              <a:gd name="connsiteY17" fmla="*/ 589280 h 8422384"/>
              <a:gd name="connsiteX18" fmla="*/ 6858000 w 6858000"/>
              <a:gd name="connsiteY18" fmla="*/ 0 h 8422384"/>
              <a:gd name="connsiteX19" fmla="*/ 0 w 6858000"/>
              <a:gd name="connsiteY19" fmla="*/ 922089 h 8422384"/>
              <a:gd name="connsiteX0" fmla="*/ 0 w 6858000"/>
              <a:gd name="connsiteY0" fmla="*/ 922089 h 8422384"/>
              <a:gd name="connsiteX1" fmla="*/ 0 w 6858000"/>
              <a:gd name="connsiteY1" fmla="*/ 8422384 h 8422384"/>
              <a:gd name="connsiteX2" fmla="*/ 6858000 w 6858000"/>
              <a:gd name="connsiteY2" fmla="*/ 8422384 h 8422384"/>
              <a:gd name="connsiteX3" fmla="*/ 6858000 w 6858000"/>
              <a:gd name="connsiteY3" fmla="*/ 7833104 h 8422384"/>
              <a:gd name="connsiteX4" fmla="*/ 6858000 w 6858000"/>
              <a:gd name="connsiteY4" fmla="*/ 7237050 h 8422384"/>
              <a:gd name="connsiteX5" fmla="*/ 6858000 w 6858000"/>
              <a:gd name="connsiteY5" fmla="*/ 6647770 h 8422384"/>
              <a:gd name="connsiteX6" fmla="*/ 6858000 w 6858000"/>
              <a:gd name="connsiteY6" fmla="*/ 6385062 h 8422384"/>
              <a:gd name="connsiteX7" fmla="*/ 6858000 w 6858000"/>
              <a:gd name="connsiteY7" fmla="*/ 5795782 h 8422384"/>
              <a:gd name="connsiteX8" fmla="*/ 6858000 w 6858000"/>
              <a:gd name="connsiteY8" fmla="*/ 5199728 h 8422384"/>
              <a:gd name="connsiteX9" fmla="*/ 6858000 w 6858000"/>
              <a:gd name="connsiteY9" fmla="*/ 4610448 h 8422384"/>
              <a:gd name="connsiteX10" fmla="*/ 6858000 w 6858000"/>
              <a:gd name="connsiteY10" fmla="*/ 3811936 h 8422384"/>
              <a:gd name="connsiteX11" fmla="*/ 6858000 w 6858000"/>
              <a:gd name="connsiteY11" fmla="*/ 3222656 h 8422384"/>
              <a:gd name="connsiteX12" fmla="*/ 6858000 w 6858000"/>
              <a:gd name="connsiteY12" fmla="*/ 2626602 h 8422384"/>
              <a:gd name="connsiteX13" fmla="*/ 6858000 w 6858000"/>
              <a:gd name="connsiteY13" fmla="*/ 2037322 h 8422384"/>
              <a:gd name="connsiteX14" fmla="*/ 6858000 w 6858000"/>
              <a:gd name="connsiteY14" fmla="*/ 1774614 h 8422384"/>
              <a:gd name="connsiteX15" fmla="*/ 6858000 w 6858000"/>
              <a:gd name="connsiteY15" fmla="*/ 1185334 h 8422384"/>
              <a:gd name="connsiteX16" fmla="*/ 6858000 w 6858000"/>
              <a:gd name="connsiteY16" fmla="*/ 589280 h 8422384"/>
              <a:gd name="connsiteX17" fmla="*/ 6858000 w 6858000"/>
              <a:gd name="connsiteY17" fmla="*/ 0 h 8422384"/>
              <a:gd name="connsiteX18" fmla="*/ 0 w 6858000"/>
              <a:gd name="connsiteY18" fmla="*/ 922089 h 8422384"/>
              <a:gd name="connsiteX0" fmla="*/ 0 w 6858000"/>
              <a:gd name="connsiteY0" fmla="*/ 922089 h 8422384"/>
              <a:gd name="connsiteX1" fmla="*/ 0 w 6858000"/>
              <a:gd name="connsiteY1" fmla="*/ 8422384 h 8422384"/>
              <a:gd name="connsiteX2" fmla="*/ 6858000 w 6858000"/>
              <a:gd name="connsiteY2" fmla="*/ 8422384 h 8422384"/>
              <a:gd name="connsiteX3" fmla="*/ 6858000 w 6858000"/>
              <a:gd name="connsiteY3" fmla="*/ 7833104 h 8422384"/>
              <a:gd name="connsiteX4" fmla="*/ 6858000 w 6858000"/>
              <a:gd name="connsiteY4" fmla="*/ 7237050 h 8422384"/>
              <a:gd name="connsiteX5" fmla="*/ 6858000 w 6858000"/>
              <a:gd name="connsiteY5" fmla="*/ 6647770 h 8422384"/>
              <a:gd name="connsiteX6" fmla="*/ 6858000 w 6858000"/>
              <a:gd name="connsiteY6" fmla="*/ 6385062 h 8422384"/>
              <a:gd name="connsiteX7" fmla="*/ 6858000 w 6858000"/>
              <a:gd name="connsiteY7" fmla="*/ 5795782 h 8422384"/>
              <a:gd name="connsiteX8" fmla="*/ 6858000 w 6858000"/>
              <a:gd name="connsiteY8" fmla="*/ 5199728 h 8422384"/>
              <a:gd name="connsiteX9" fmla="*/ 6858000 w 6858000"/>
              <a:gd name="connsiteY9" fmla="*/ 4610448 h 8422384"/>
              <a:gd name="connsiteX10" fmla="*/ 6858000 w 6858000"/>
              <a:gd name="connsiteY10" fmla="*/ 3811936 h 8422384"/>
              <a:gd name="connsiteX11" fmla="*/ 6858000 w 6858000"/>
              <a:gd name="connsiteY11" fmla="*/ 3222656 h 8422384"/>
              <a:gd name="connsiteX12" fmla="*/ 6858000 w 6858000"/>
              <a:gd name="connsiteY12" fmla="*/ 2626602 h 8422384"/>
              <a:gd name="connsiteX13" fmla="*/ 6858000 w 6858000"/>
              <a:gd name="connsiteY13" fmla="*/ 2037322 h 8422384"/>
              <a:gd name="connsiteX14" fmla="*/ 6858000 w 6858000"/>
              <a:gd name="connsiteY14" fmla="*/ 1774614 h 8422384"/>
              <a:gd name="connsiteX15" fmla="*/ 6858000 w 6858000"/>
              <a:gd name="connsiteY15" fmla="*/ 1185334 h 8422384"/>
              <a:gd name="connsiteX16" fmla="*/ 6858000 w 6858000"/>
              <a:gd name="connsiteY16" fmla="*/ 0 h 8422384"/>
              <a:gd name="connsiteX17" fmla="*/ 0 w 6858000"/>
              <a:gd name="connsiteY17" fmla="*/ 922089 h 8422384"/>
              <a:gd name="connsiteX0" fmla="*/ 0 w 6858000"/>
              <a:gd name="connsiteY0" fmla="*/ 922089 h 8422384"/>
              <a:gd name="connsiteX1" fmla="*/ 0 w 6858000"/>
              <a:gd name="connsiteY1" fmla="*/ 8422384 h 8422384"/>
              <a:gd name="connsiteX2" fmla="*/ 6858000 w 6858000"/>
              <a:gd name="connsiteY2" fmla="*/ 8422384 h 8422384"/>
              <a:gd name="connsiteX3" fmla="*/ 6858000 w 6858000"/>
              <a:gd name="connsiteY3" fmla="*/ 7833104 h 8422384"/>
              <a:gd name="connsiteX4" fmla="*/ 6858000 w 6858000"/>
              <a:gd name="connsiteY4" fmla="*/ 7237050 h 8422384"/>
              <a:gd name="connsiteX5" fmla="*/ 6858000 w 6858000"/>
              <a:gd name="connsiteY5" fmla="*/ 6647770 h 8422384"/>
              <a:gd name="connsiteX6" fmla="*/ 6858000 w 6858000"/>
              <a:gd name="connsiteY6" fmla="*/ 6385062 h 8422384"/>
              <a:gd name="connsiteX7" fmla="*/ 6858000 w 6858000"/>
              <a:gd name="connsiteY7" fmla="*/ 5795782 h 8422384"/>
              <a:gd name="connsiteX8" fmla="*/ 6858000 w 6858000"/>
              <a:gd name="connsiteY8" fmla="*/ 5199728 h 8422384"/>
              <a:gd name="connsiteX9" fmla="*/ 6858000 w 6858000"/>
              <a:gd name="connsiteY9" fmla="*/ 4610448 h 8422384"/>
              <a:gd name="connsiteX10" fmla="*/ 6858000 w 6858000"/>
              <a:gd name="connsiteY10" fmla="*/ 3811936 h 8422384"/>
              <a:gd name="connsiteX11" fmla="*/ 6858000 w 6858000"/>
              <a:gd name="connsiteY11" fmla="*/ 3222656 h 8422384"/>
              <a:gd name="connsiteX12" fmla="*/ 6858000 w 6858000"/>
              <a:gd name="connsiteY12" fmla="*/ 2626602 h 8422384"/>
              <a:gd name="connsiteX13" fmla="*/ 6858000 w 6858000"/>
              <a:gd name="connsiteY13" fmla="*/ 2037322 h 8422384"/>
              <a:gd name="connsiteX14" fmla="*/ 6858000 w 6858000"/>
              <a:gd name="connsiteY14" fmla="*/ 1774614 h 8422384"/>
              <a:gd name="connsiteX15" fmla="*/ 6858000 w 6858000"/>
              <a:gd name="connsiteY15" fmla="*/ 0 h 8422384"/>
              <a:gd name="connsiteX16" fmla="*/ 0 w 6858000"/>
              <a:gd name="connsiteY16" fmla="*/ 922089 h 8422384"/>
              <a:gd name="connsiteX0" fmla="*/ 0 w 6858000"/>
              <a:gd name="connsiteY0" fmla="*/ 922089 h 8422384"/>
              <a:gd name="connsiteX1" fmla="*/ 0 w 6858000"/>
              <a:gd name="connsiteY1" fmla="*/ 8422384 h 8422384"/>
              <a:gd name="connsiteX2" fmla="*/ 6858000 w 6858000"/>
              <a:gd name="connsiteY2" fmla="*/ 8422384 h 8422384"/>
              <a:gd name="connsiteX3" fmla="*/ 6858000 w 6858000"/>
              <a:gd name="connsiteY3" fmla="*/ 7833104 h 8422384"/>
              <a:gd name="connsiteX4" fmla="*/ 6858000 w 6858000"/>
              <a:gd name="connsiteY4" fmla="*/ 7237050 h 8422384"/>
              <a:gd name="connsiteX5" fmla="*/ 6858000 w 6858000"/>
              <a:gd name="connsiteY5" fmla="*/ 6647770 h 8422384"/>
              <a:gd name="connsiteX6" fmla="*/ 6858000 w 6858000"/>
              <a:gd name="connsiteY6" fmla="*/ 6385062 h 8422384"/>
              <a:gd name="connsiteX7" fmla="*/ 6858000 w 6858000"/>
              <a:gd name="connsiteY7" fmla="*/ 5795782 h 8422384"/>
              <a:gd name="connsiteX8" fmla="*/ 6858000 w 6858000"/>
              <a:gd name="connsiteY8" fmla="*/ 5199728 h 8422384"/>
              <a:gd name="connsiteX9" fmla="*/ 6858000 w 6858000"/>
              <a:gd name="connsiteY9" fmla="*/ 4610448 h 8422384"/>
              <a:gd name="connsiteX10" fmla="*/ 6858000 w 6858000"/>
              <a:gd name="connsiteY10" fmla="*/ 3811936 h 8422384"/>
              <a:gd name="connsiteX11" fmla="*/ 6858000 w 6858000"/>
              <a:gd name="connsiteY11" fmla="*/ 3222656 h 8422384"/>
              <a:gd name="connsiteX12" fmla="*/ 6858000 w 6858000"/>
              <a:gd name="connsiteY12" fmla="*/ 2626602 h 8422384"/>
              <a:gd name="connsiteX13" fmla="*/ 6858000 w 6858000"/>
              <a:gd name="connsiteY13" fmla="*/ 2037322 h 8422384"/>
              <a:gd name="connsiteX14" fmla="*/ 6858000 w 6858000"/>
              <a:gd name="connsiteY14" fmla="*/ 0 h 8422384"/>
              <a:gd name="connsiteX15" fmla="*/ 0 w 6858000"/>
              <a:gd name="connsiteY15" fmla="*/ 922089 h 8422384"/>
              <a:gd name="connsiteX0" fmla="*/ 0 w 6858000"/>
              <a:gd name="connsiteY0" fmla="*/ 922089 h 8422384"/>
              <a:gd name="connsiteX1" fmla="*/ 0 w 6858000"/>
              <a:gd name="connsiteY1" fmla="*/ 8422384 h 8422384"/>
              <a:gd name="connsiteX2" fmla="*/ 6858000 w 6858000"/>
              <a:gd name="connsiteY2" fmla="*/ 8422384 h 8422384"/>
              <a:gd name="connsiteX3" fmla="*/ 6858000 w 6858000"/>
              <a:gd name="connsiteY3" fmla="*/ 7833104 h 8422384"/>
              <a:gd name="connsiteX4" fmla="*/ 6858000 w 6858000"/>
              <a:gd name="connsiteY4" fmla="*/ 7237050 h 8422384"/>
              <a:gd name="connsiteX5" fmla="*/ 6858000 w 6858000"/>
              <a:gd name="connsiteY5" fmla="*/ 6647770 h 8422384"/>
              <a:gd name="connsiteX6" fmla="*/ 6858000 w 6858000"/>
              <a:gd name="connsiteY6" fmla="*/ 6385062 h 8422384"/>
              <a:gd name="connsiteX7" fmla="*/ 6858000 w 6858000"/>
              <a:gd name="connsiteY7" fmla="*/ 5795782 h 8422384"/>
              <a:gd name="connsiteX8" fmla="*/ 6858000 w 6858000"/>
              <a:gd name="connsiteY8" fmla="*/ 5199728 h 8422384"/>
              <a:gd name="connsiteX9" fmla="*/ 6858000 w 6858000"/>
              <a:gd name="connsiteY9" fmla="*/ 4610448 h 8422384"/>
              <a:gd name="connsiteX10" fmla="*/ 6858000 w 6858000"/>
              <a:gd name="connsiteY10" fmla="*/ 3811936 h 8422384"/>
              <a:gd name="connsiteX11" fmla="*/ 6858000 w 6858000"/>
              <a:gd name="connsiteY11" fmla="*/ 3222656 h 8422384"/>
              <a:gd name="connsiteX12" fmla="*/ 6858000 w 6858000"/>
              <a:gd name="connsiteY12" fmla="*/ 2626602 h 8422384"/>
              <a:gd name="connsiteX13" fmla="*/ 6858000 w 6858000"/>
              <a:gd name="connsiteY13" fmla="*/ 0 h 8422384"/>
              <a:gd name="connsiteX14" fmla="*/ 0 w 6858000"/>
              <a:gd name="connsiteY14" fmla="*/ 922089 h 8422384"/>
              <a:gd name="connsiteX0" fmla="*/ 0 w 6858000"/>
              <a:gd name="connsiteY0" fmla="*/ 922089 h 8422384"/>
              <a:gd name="connsiteX1" fmla="*/ 0 w 6858000"/>
              <a:gd name="connsiteY1" fmla="*/ 8422384 h 8422384"/>
              <a:gd name="connsiteX2" fmla="*/ 6858000 w 6858000"/>
              <a:gd name="connsiteY2" fmla="*/ 8422384 h 8422384"/>
              <a:gd name="connsiteX3" fmla="*/ 6858000 w 6858000"/>
              <a:gd name="connsiteY3" fmla="*/ 7833104 h 8422384"/>
              <a:gd name="connsiteX4" fmla="*/ 6858000 w 6858000"/>
              <a:gd name="connsiteY4" fmla="*/ 7237050 h 8422384"/>
              <a:gd name="connsiteX5" fmla="*/ 6858000 w 6858000"/>
              <a:gd name="connsiteY5" fmla="*/ 6647770 h 8422384"/>
              <a:gd name="connsiteX6" fmla="*/ 6858000 w 6858000"/>
              <a:gd name="connsiteY6" fmla="*/ 6385062 h 8422384"/>
              <a:gd name="connsiteX7" fmla="*/ 6858000 w 6858000"/>
              <a:gd name="connsiteY7" fmla="*/ 5795782 h 8422384"/>
              <a:gd name="connsiteX8" fmla="*/ 6858000 w 6858000"/>
              <a:gd name="connsiteY8" fmla="*/ 5199728 h 8422384"/>
              <a:gd name="connsiteX9" fmla="*/ 6858000 w 6858000"/>
              <a:gd name="connsiteY9" fmla="*/ 4610448 h 8422384"/>
              <a:gd name="connsiteX10" fmla="*/ 6858000 w 6858000"/>
              <a:gd name="connsiteY10" fmla="*/ 3811936 h 8422384"/>
              <a:gd name="connsiteX11" fmla="*/ 6858000 w 6858000"/>
              <a:gd name="connsiteY11" fmla="*/ 3222656 h 8422384"/>
              <a:gd name="connsiteX12" fmla="*/ 6858000 w 6858000"/>
              <a:gd name="connsiteY12" fmla="*/ 0 h 8422384"/>
              <a:gd name="connsiteX13" fmla="*/ 0 w 6858000"/>
              <a:gd name="connsiteY13" fmla="*/ 922089 h 8422384"/>
              <a:gd name="connsiteX0" fmla="*/ 0 w 6858000"/>
              <a:gd name="connsiteY0" fmla="*/ 922089 h 8422384"/>
              <a:gd name="connsiteX1" fmla="*/ 0 w 6858000"/>
              <a:gd name="connsiteY1" fmla="*/ 8422384 h 8422384"/>
              <a:gd name="connsiteX2" fmla="*/ 6858000 w 6858000"/>
              <a:gd name="connsiteY2" fmla="*/ 8422384 h 8422384"/>
              <a:gd name="connsiteX3" fmla="*/ 6858000 w 6858000"/>
              <a:gd name="connsiteY3" fmla="*/ 7833104 h 8422384"/>
              <a:gd name="connsiteX4" fmla="*/ 6858000 w 6858000"/>
              <a:gd name="connsiteY4" fmla="*/ 7237050 h 8422384"/>
              <a:gd name="connsiteX5" fmla="*/ 6858000 w 6858000"/>
              <a:gd name="connsiteY5" fmla="*/ 6647770 h 8422384"/>
              <a:gd name="connsiteX6" fmla="*/ 6858000 w 6858000"/>
              <a:gd name="connsiteY6" fmla="*/ 6385062 h 8422384"/>
              <a:gd name="connsiteX7" fmla="*/ 6858000 w 6858000"/>
              <a:gd name="connsiteY7" fmla="*/ 5795782 h 8422384"/>
              <a:gd name="connsiteX8" fmla="*/ 6858000 w 6858000"/>
              <a:gd name="connsiteY8" fmla="*/ 5199728 h 8422384"/>
              <a:gd name="connsiteX9" fmla="*/ 6858000 w 6858000"/>
              <a:gd name="connsiteY9" fmla="*/ 4610448 h 8422384"/>
              <a:gd name="connsiteX10" fmla="*/ 6858000 w 6858000"/>
              <a:gd name="connsiteY10" fmla="*/ 3811936 h 8422384"/>
              <a:gd name="connsiteX11" fmla="*/ 6858000 w 6858000"/>
              <a:gd name="connsiteY11" fmla="*/ 0 h 8422384"/>
              <a:gd name="connsiteX12" fmla="*/ 0 w 6858000"/>
              <a:gd name="connsiteY12" fmla="*/ 922089 h 8422384"/>
              <a:gd name="connsiteX0" fmla="*/ 0 w 6858000"/>
              <a:gd name="connsiteY0" fmla="*/ 922089 h 8422384"/>
              <a:gd name="connsiteX1" fmla="*/ 0 w 6858000"/>
              <a:gd name="connsiteY1" fmla="*/ 8422384 h 8422384"/>
              <a:gd name="connsiteX2" fmla="*/ 6858000 w 6858000"/>
              <a:gd name="connsiteY2" fmla="*/ 8422384 h 8422384"/>
              <a:gd name="connsiteX3" fmla="*/ 6858000 w 6858000"/>
              <a:gd name="connsiteY3" fmla="*/ 7833104 h 8422384"/>
              <a:gd name="connsiteX4" fmla="*/ 6858000 w 6858000"/>
              <a:gd name="connsiteY4" fmla="*/ 7237050 h 8422384"/>
              <a:gd name="connsiteX5" fmla="*/ 6858000 w 6858000"/>
              <a:gd name="connsiteY5" fmla="*/ 6647770 h 8422384"/>
              <a:gd name="connsiteX6" fmla="*/ 6858000 w 6858000"/>
              <a:gd name="connsiteY6" fmla="*/ 6385062 h 8422384"/>
              <a:gd name="connsiteX7" fmla="*/ 6858000 w 6858000"/>
              <a:gd name="connsiteY7" fmla="*/ 5795782 h 8422384"/>
              <a:gd name="connsiteX8" fmla="*/ 6858000 w 6858000"/>
              <a:gd name="connsiteY8" fmla="*/ 5199728 h 8422384"/>
              <a:gd name="connsiteX9" fmla="*/ 6858000 w 6858000"/>
              <a:gd name="connsiteY9" fmla="*/ 4610448 h 8422384"/>
              <a:gd name="connsiteX10" fmla="*/ 6858000 w 6858000"/>
              <a:gd name="connsiteY10" fmla="*/ 0 h 8422384"/>
              <a:gd name="connsiteX11" fmla="*/ 0 w 6858000"/>
              <a:gd name="connsiteY11" fmla="*/ 922089 h 8422384"/>
              <a:gd name="connsiteX0" fmla="*/ 0 w 6871064"/>
              <a:gd name="connsiteY0" fmla="*/ 922089 h 8422384"/>
              <a:gd name="connsiteX1" fmla="*/ 0 w 6871064"/>
              <a:gd name="connsiteY1" fmla="*/ 8422384 h 8422384"/>
              <a:gd name="connsiteX2" fmla="*/ 6858000 w 6871064"/>
              <a:gd name="connsiteY2" fmla="*/ 8422384 h 8422384"/>
              <a:gd name="connsiteX3" fmla="*/ 6858000 w 6871064"/>
              <a:gd name="connsiteY3" fmla="*/ 7833104 h 8422384"/>
              <a:gd name="connsiteX4" fmla="*/ 6858000 w 6871064"/>
              <a:gd name="connsiteY4" fmla="*/ 7237050 h 8422384"/>
              <a:gd name="connsiteX5" fmla="*/ 6858000 w 6871064"/>
              <a:gd name="connsiteY5" fmla="*/ 6647770 h 8422384"/>
              <a:gd name="connsiteX6" fmla="*/ 6858000 w 6871064"/>
              <a:gd name="connsiteY6" fmla="*/ 6385062 h 8422384"/>
              <a:gd name="connsiteX7" fmla="*/ 6858000 w 6871064"/>
              <a:gd name="connsiteY7" fmla="*/ 5795782 h 8422384"/>
              <a:gd name="connsiteX8" fmla="*/ 6858000 w 6871064"/>
              <a:gd name="connsiteY8" fmla="*/ 5199728 h 8422384"/>
              <a:gd name="connsiteX9" fmla="*/ 6858000 w 6871064"/>
              <a:gd name="connsiteY9" fmla="*/ 4610448 h 8422384"/>
              <a:gd name="connsiteX10" fmla="*/ 6871064 w 6871064"/>
              <a:gd name="connsiteY10" fmla="*/ 4491672 h 8422384"/>
              <a:gd name="connsiteX11" fmla="*/ 6858000 w 6871064"/>
              <a:gd name="connsiteY11" fmla="*/ 0 h 8422384"/>
              <a:gd name="connsiteX12" fmla="*/ 0 w 6871064"/>
              <a:gd name="connsiteY12" fmla="*/ 922089 h 8422384"/>
              <a:gd name="connsiteX0" fmla="*/ 0 w 6858000"/>
              <a:gd name="connsiteY0" fmla="*/ 922089 h 8422384"/>
              <a:gd name="connsiteX1" fmla="*/ 0 w 6858000"/>
              <a:gd name="connsiteY1" fmla="*/ 8422384 h 8422384"/>
              <a:gd name="connsiteX2" fmla="*/ 6858000 w 6858000"/>
              <a:gd name="connsiteY2" fmla="*/ 8422384 h 8422384"/>
              <a:gd name="connsiteX3" fmla="*/ 6858000 w 6858000"/>
              <a:gd name="connsiteY3" fmla="*/ 7833104 h 8422384"/>
              <a:gd name="connsiteX4" fmla="*/ 6858000 w 6858000"/>
              <a:gd name="connsiteY4" fmla="*/ 7237050 h 8422384"/>
              <a:gd name="connsiteX5" fmla="*/ 6858000 w 6858000"/>
              <a:gd name="connsiteY5" fmla="*/ 6647770 h 8422384"/>
              <a:gd name="connsiteX6" fmla="*/ 6858000 w 6858000"/>
              <a:gd name="connsiteY6" fmla="*/ 6385062 h 8422384"/>
              <a:gd name="connsiteX7" fmla="*/ 6858000 w 6858000"/>
              <a:gd name="connsiteY7" fmla="*/ 5795782 h 8422384"/>
              <a:gd name="connsiteX8" fmla="*/ 6858000 w 6858000"/>
              <a:gd name="connsiteY8" fmla="*/ 5199728 h 8422384"/>
              <a:gd name="connsiteX9" fmla="*/ 6858000 w 6858000"/>
              <a:gd name="connsiteY9" fmla="*/ 4610448 h 8422384"/>
              <a:gd name="connsiteX10" fmla="*/ 6858000 w 6858000"/>
              <a:gd name="connsiteY10" fmla="*/ 0 h 8422384"/>
              <a:gd name="connsiteX11" fmla="*/ 0 w 6858000"/>
              <a:gd name="connsiteY11" fmla="*/ 922089 h 8422384"/>
              <a:gd name="connsiteX0" fmla="*/ 0 w 6858000"/>
              <a:gd name="connsiteY0" fmla="*/ 922089 h 8422384"/>
              <a:gd name="connsiteX1" fmla="*/ 0 w 6858000"/>
              <a:gd name="connsiteY1" fmla="*/ 8422384 h 8422384"/>
              <a:gd name="connsiteX2" fmla="*/ 6858000 w 6858000"/>
              <a:gd name="connsiteY2" fmla="*/ 8422384 h 8422384"/>
              <a:gd name="connsiteX3" fmla="*/ 6858000 w 6858000"/>
              <a:gd name="connsiteY3" fmla="*/ 7833104 h 8422384"/>
              <a:gd name="connsiteX4" fmla="*/ 6858000 w 6858000"/>
              <a:gd name="connsiteY4" fmla="*/ 7237050 h 8422384"/>
              <a:gd name="connsiteX5" fmla="*/ 6858000 w 6858000"/>
              <a:gd name="connsiteY5" fmla="*/ 6647770 h 8422384"/>
              <a:gd name="connsiteX6" fmla="*/ 6858000 w 6858000"/>
              <a:gd name="connsiteY6" fmla="*/ 6385062 h 8422384"/>
              <a:gd name="connsiteX7" fmla="*/ 6858000 w 6858000"/>
              <a:gd name="connsiteY7" fmla="*/ 5795782 h 8422384"/>
              <a:gd name="connsiteX8" fmla="*/ 6858000 w 6858000"/>
              <a:gd name="connsiteY8" fmla="*/ 5199728 h 8422384"/>
              <a:gd name="connsiteX9" fmla="*/ 6858000 w 6858000"/>
              <a:gd name="connsiteY9" fmla="*/ 0 h 8422384"/>
              <a:gd name="connsiteX10" fmla="*/ 0 w 6858000"/>
              <a:gd name="connsiteY10" fmla="*/ 922089 h 8422384"/>
              <a:gd name="connsiteX0" fmla="*/ 0 w 6858000"/>
              <a:gd name="connsiteY0" fmla="*/ 922089 h 8422384"/>
              <a:gd name="connsiteX1" fmla="*/ 0 w 6858000"/>
              <a:gd name="connsiteY1" fmla="*/ 8422384 h 8422384"/>
              <a:gd name="connsiteX2" fmla="*/ 6858000 w 6858000"/>
              <a:gd name="connsiteY2" fmla="*/ 8422384 h 8422384"/>
              <a:gd name="connsiteX3" fmla="*/ 6858000 w 6858000"/>
              <a:gd name="connsiteY3" fmla="*/ 7833104 h 8422384"/>
              <a:gd name="connsiteX4" fmla="*/ 6858000 w 6858000"/>
              <a:gd name="connsiteY4" fmla="*/ 7237050 h 8422384"/>
              <a:gd name="connsiteX5" fmla="*/ 6858000 w 6858000"/>
              <a:gd name="connsiteY5" fmla="*/ 6647770 h 8422384"/>
              <a:gd name="connsiteX6" fmla="*/ 6858000 w 6858000"/>
              <a:gd name="connsiteY6" fmla="*/ 6385062 h 8422384"/>
              <a:gd name="connsiteX7" fmla="*/ 6858000 w 6858000"/>
              <a:gd name="connsiteY7" fmla="*/ 5795782 h 8422384"/>
              <a:gd name="connsiteX8" fmla="*/ 6858000 w 6858000"/>
              <a:gd name="connsiteY8" fmla="*/ 0 h 8422384"/>
              <a:gd name="connsiteX9" fmla="*/ 0 w 6858000"/>
              <a:gd name="connsiteY9" fmla="*/ 922089 h 8422384"/>
              <a:gd name="connsiteX0" fmla="*/ 0 w 6858000"/>
              <a:gd name="connsiteY0" fmla="*/ 922089 h 8422384"/>
              <a:gd name="connsiteX1" fmla="*/ 0 w 6858000"/>
              <a:gd name="connsiteY1" fmla="*/ 8422384 h 8422384"/>
              <a:gd name="connsiteX2" fmla="*/ 6858000 w 6858000"/>
              <a:gd name="connsiteY2" fmla="*/ 8422384 h 8422384"/>
              <a:gd name="connsiteX3" fmla="*/ 6858000 w 6858000"/>
              <a:gd name="connsiteY3" fmla="*/ 7833104 h 8422384"/>
              <a:gd name="connsiteX4" fmla="*/ 6858000 w 6858000"/>
              <a:gd name="connsiteY4" fmla="*/ 7237050 h 8422384"/>
              <a:gd name="connsiteX5" fmla="*/ 6858000 w 6858000"/>
              <a:gd name="connsiteY5" fmla="*/ 6647770 h 8422384"/>
              <a:gd name="connsiteX6" fmla="*/ 6858000 w 6858000"/>
              <a:gd name="connsiteY6" fmla="*/ 6385062 h 8422384"/>
              <a:gd name="connsiteX7" fmla="*/ 6858000 w 6858000"/>
              <a:gd name="connsiteY7" fmla="*/ 0 h 8422384"/>
              <a:gd name="connsiteX8" fmla="*/ 0 w 6858000"/>
              <a:gd name="connsiteY8" fmla="*/ 922089 h 8422384"/>
              <a:gd name="connsiteX0" fmla="*/ 0 w 6858000"/>
              <a:gd name="connsiteY0" fmla="*/ 922089 h 8422384"/>
              <a:gd name="connsiteX1" fmla="*/ 0 w 6858000"/>
              <a:gd name="connsiteY1" fmla="*/ 8422384 h 8422384"/>
              <a:gd name="connsiteX2" fmla="*/ 6858000 w 6858000"/>
              <a:gd name="connsiteY2" fmla="*/ 8422384 h 8422384"/>
              <a:gd name="connsiteX3" fmla="*/ 6858000 w 6858000"/>
              <a:gd name="connsiteY3" fmla="*/ 7833104 h 8422384"/>
              <a:gd name="connsiteX4" fmla="*/ 6858000 w 6858000"/>
              <a:gd name="connsiteY4" fmla="*/ 7237050 h 8422384"/>
              <a:gd name="connsiteX5" fmla="*/ 6858000 w 6858000"/>
              <a:gd name="connsiteY5" fmla="*/ 6647770 h 8422384"/>
              <a:gd name="connsiteX6" fmla="*/ 6858000 w 6858000"/>
              <a:gd name="connsiteY6" fmla="*/ 0 h 8422384"/>
              <a:gd name="connsiteX7" fmla="*/ 0 w 6858000"/>
              <a:gd name="connsiteY7" fmla="*/ 922089 h 8422384"/>
              <a:gd name="connsiteX0" fmla="*/ 0 w 6858000"/>
              <a:gd name="connsiteY0" fmla="*/ 922089 h 8422384"/>
              <a:gd name="connsiteX1" fmla="*/ 0 w 6858000"/>
              <a:gd name="connsiteY1" fmla="*/ 8422384 h 8422384"/>
              <a:gd name="connsiteX2" fmla="*/ 6858000 w 6858000"/>
              <a:gd name="connsiteY2" fmla="*/ 8422384 h 8422384"/>
              <a:gd name="connsiteX3" fmla="*/ 6858000 w 6858000"/>
              <a:gd name="connsiteY3" fmla="*/ 7833104 h 8422384"/>
              <a:gd name="connsiteX4" fmla="*/ 6858000 w 6858000"/>
              <a:gd name="connsiteY4" fmla="*/ 7237050 h 8422384"/>
              <a:gd name="connsiteX5" fmla="*/ 6858000 w 6858000"/>
              <a:gd name="connsiteY5" fmla="*/ 0 h 8422384"/>
              <a:gd name="connsiteX6" fmla="*/ 0 w 6858000"/>
              <a:gd name="connsiteY6" fmla="*/ 922089 h 8422384"/>
              <a:gd name="connsiteX0" fmla="*/ 0 w 6858000"/>
              <a:gd name="connsiteY0" fmla="*/ 922089 h 8422384"/>
              <a:gd name="connsiteX1" fmla="*/ 0 w 6858000"/>
              <a:gd name="connsiteY1" fmla="*/ 8422384 h 8422384"/>
              <a:gd name="connsiteX2" fmla="*/ 6858000 w 6858000"/>
              <a:gd name="connsiteY2" fmla="*/ 8422384 h 8422384"/>
              <a:gd name="connsiteX3" fmla="*/ 6858000 w 6858000"/>
              <a:gd name="connsiteY3" fmla="*/ 7833104 h 8422384"/>
              <a:gd name="connsiteX4" fmla="*/ 6858000 w 6858000"/>
              <a:gd name="connsiteY4" fmla="*/ 0 h 8422384"/>
              <a:gd name="connsiteX5" fmla="*/ 0 w 6858000"/>
              <a:gd name="connsiteY5" fmla="*/ 922089 h 8422384"/>
              <a:gd name="connsiteX0" fmla="*/ 0 w 6858000"/>
              <a:gd name="connsiteY0" fmla="*/ 922089 h 8422384"/>
              <a:gd name="connsiteX1" fmla="*/ 0 w 6858000"/>
              <a:gd name="connsiteY1" fmla="*/ 8422384 h 8422384"/>
              <a:gd name="connsiteX2" fmla="*/ 6858000 w 6858000"/>
              <a:gd name="connsiteY2" fmla="*/ 8422384 h 8422384"/>
              <a:gd name="connsiteX3" fmla="*/ 6858000 w 6858000"/>
              <a:gd name="connsiteY3" fmla="*/ 0 h 8422384"/>
              <a:gd name="connsiteX4" fmla="*/ 0 w 6858000"/>
              <a:gd name="connsiteY4" fmla="*/ 922089 h 8422384"/>
              <a:gd name="connsiteX0" fmla="*/ 0 w 6858000"/>
              <a:gd name="connsiteY0" fmla="*/ 922089 h 8422384"/>
              <a:gd name="connsiteX1" fmla="*/ 0 w 6858000"/>
              <a:gd name="connsiteY1" fmla="*/ 8422384 h 8422384"/>
              <a:gd name="connsiteX2" fmla="*/ 6844937 w 6858000"/>
              <a:gd name="connsiteY2" fmla="*/ 898178 h 8422384"/>
              <a:gd name="connsiteX3" fmla="*/ 6858000 w 6858000"/>
              <a:gd name="connsiteY3" fmla="*/ 0 h 8422384"/>
              <a:gd name="connsiteX4" fmla="*/ 0 w 6858000"/>
              <a:gd name="connsiteY4" fmla="*/ 922089 h 8422384"/>
              <a:gd name="connsiteX0" fmla="*/ 0 w 6884126"/>
              <a:gd name="connsiteY0" fmla="*/ 922089 h 8422384"/>
              <a:gd name="connsiteX1" fmla="*/ 0 w 6884126"/>
              <a:gd name="connsiteY1" fmla="*/ 8422384 h 8422384"/>
              <a:gd name="connsiteX2" fmla="*/ 6884126 w 6884126"/>
              <a:gd name="connsiteY2" fmla="*/ 519355 h 8422384"/>
              <a:gd name="connsiteX3" fmla="*/ 6858000 w 6884126"/>
              <a:gd name="connsiteY3" fmla="*/ 0 h 8422384"/>
              <a:gd name="connsiteX4" fmla="*/ 0 w 6884126"/>
              <a:gd name="connsiteY4" fmla="*/ 922089 h 8422384"/>
              <a:gd name="connsiteX0" fmla="*/ 0 w 6858000"/>
              <a:gd name="connsiteY0" fmla="*/ 922089 h 8422384"/>
              <a:gd name="connsiteX1" fmla="*/ 0 w 6858000"/>
              <a:gd name="connsiteY1" fmla="*/ 8422384 h 8422384"/>
              <a:gd name="connsiteX2" fmla="*/ 6831874 w 6858000"/>
              <a:gd name="connsiteY2" fmla="*/ 388726 h 8422384"/>
              <a:gd name="connsiteX3" fmla="*/ 6858000 w 6858000"/>
              <a:gd name="connsiteY3" fmla="*/ 0 h 8422384"/>
              <a:gd name="connsiteX4" fmla="*/ 0 w 6858000"/>
              <a:gd name="connsiteY4" fmla="*/ 922089 h 8422384"/>
              <a:gd name="connsiteX0" fmla="*/ 0 w 6858000"/>
              <a:gd name="connsiteY0" fmla="*/ 922089 h 8422384"/>
              <a:gd name="connsiteX1" fmla="*/ 0 w 6858000"/>
              <a:gd name="connsiteY1" fmla="*/ 8422384 h 8422384"/>
              <a:gd name="connsiteX2" fmla="*/ 6858000 w 6858000"/>
              <a:gd name="connsiteY2" fmla="*/ 414852 h 8422384"/>
              <a:gd name="connsiteX3" fmla="*/ 6858000 w 6858000"/>
              <a:gd name="connsiteY3" fmla="*/ 0 h 8422384"/>
              <a:gd name="connsiteX4" fmla="*/ 0 w 6858000"/>
              <a:gd name="connsiteY4" fmla="*/ 922089 h 8422384"/>
              <a:gd name="connsiteX0" fmla="*/ 0 w 6858000"/>
              <a:gd name="connsiteY0" fmla="*/ 922089 h 1355378"/>
              <a:gd name="connsiteX1" fmla="*/ 39189 w 6858000"/>
              <a:gd name="connsiteY1" fmla="*/ 1355378 h 1355378"/>
              <a:gd name="connsiteX2" fmla="*/ 6858000 w 6858000"/>
              <a:gd name="connsiteY2" fmla="*/ 414852 h 1355378"/>
              <a:gd name="connsiteX3" fmla="*/ 6858000 w 6858000"/>
              <a:gd name="connsiteY3" fmla="*/ 0 h 1355378"/>
              <a:gd name="connsiteX4" fmla="*/ 0 w 6858000"/>
              <a:gd name="connsiteY4" fmla="*/ 922089 h 1355378"/>
              <a:gd name="connsiteX0" fmla="*/ 26126 w 6884126"/>
              <a:gd name="connsiteY0" fmla="*/ 922089 h 1368441"/>
              <a:gd name="connsiteX1" fmla="*/ 0 w 6884126"/>
              <a:gd name="connsiteY1" fmla="*/ 1368441 h 1368441"/>
              <a:gd name="connsiteX2" fmla="*/ 6884126 w 6884126"/>
              <a:gd name="connsiteY2" fmla="*/ 414852 h 1368441"/>
              <a:gd name="connsiteX3" fmla="*/ 6884126 w 6884126"/>
              <a:gd name="connsiteY3" fmla="*/ 0 h 1368441"/>
              <a:gd name="connsiteX4" fmla="*/ 26126 w 6884126"/>
              <a:gd name="connsiteY4" fmla="*/ 922089 h 1368441"/>
              <a:gd name="connsiteX0" fmla="*/ 26126 w 6884126"/>
              <a:gd name="connsiteY0" fmla="*/ 922089 h 1368441"/>
              <a:gd name="connsiteX1" fmla="*/ 0 w 6884126"/>
              <a:gd name="connsiteY1" fmla="*/ 1368441 h 1368441"/>
              <a:gd name="connsiteX2" fmla="*/ 6877779 w 6884126"/>
              <a:gd name="connsiteY2" fmla="*/ 411679 h 1368441"/>
              <a:gd name="connsiteX3" fmla="*/ 6884126 w 6884126"/>
              <a:gd name="connsiteY3" fmla="*/ 0 h 1368441"/>
              <a:gd name="connsiteX4" fmla="*/ 26126 w 6884126"/>
              <a:gd name="connsiteY4" fmla="*/ 922089 h 1368441"/>
              <a:gd name="connsiteX0" fmla="*/ 26126 w 6884126"/>
              <a:gd name="connsiteY0" fmla="*/ 922089 h 1368441"/>
              <a:gd name="connsiteX1" fmla="*/ 0 w 6884126"/>
              <a:gd name="connsiteY1" fmla="*/ 1368441 h 1368441"/>
              <a:gd name="connsiteX2" fmla="*/ 6882544 w 6884126"/>
              <a:gd name="connsiteY2" fmla="*/ 411681 h 1368441"/>
              <a:gd name="connsiteX3" fmla="*/ 6884126 w 6884126"/>
              <a:gd name="connsiteY3" fmla="*/ 0 h 1368441"/>
              <a:gd name="connsiteX4" fmla="*/ 26126 w 6884126"/>
              <a:gd name="connsiteY4" fmla="*/ 922089 h 1368441"/>
              <a:gd name="connsiteX0" fmla="*/ 0 w 6858000"/>
              <a:gd name="connsiteY0" fmla="*/ 922089 h 1368441"/>
              <a:gd name="connsiteX1" fmla="*/ 859 w 6858000"/>
              <a:gd name="connsiteY1" fmla="*/ 1368441 h 1368441"/>
              <a:gd name="connsiteX2" fmla="*/ 6856418 w 6858000"/>
              <a:gd name="connsiteY2" fmla="*/ 411681 h 1368441"/>
              <a:gd name="connsiteX3" fmla="*/ 6858000 w 6858000"/>
              <a:gd name="connsiteY3" fmla="*/ 0 h 1368441"/>
              <a:gd name="connsiteX4" fmla="*/ 0 w 6858000"/>
              <a:gd name="connsiteY4" fmla="*/ 922089 h 1368441"/>
              <a:gd name="connsiteX0" fmla="*/ 0 w 6858000"/>
              <a:gd name="connsiteY0" fmla="*/ 922089 h 1366854"/>
              <a:gd name="connsiteX1" fmla="*/ 18319 w 6858000"/>
              <a:gd name="connsiteY1" fmla="*/ 1366854 h 1366854"/>
              <a:gd name="connsiteX2" fmla="*/ 6856418 w 6858000"/>
              <a:gd name="connsiteY2" fmla="*/ 411681 h 1366854"/>
              <a:gd name="connsiteX3" fmla="*/ 6858000 w 6858000"/>
              <a:gd name="connsiteY3" fmla="*/ 0 h 1366854"/>
              <a:gd name="connsiteX4" fmla="*/ 0 w 6858000"/>
              <a:gd name="connsiteY4" fmla="*/ 922089 h 1366854"/>
              <a:gd name="connsiteX0" fmla="*/ 0 w 6858000"/>
              <a:gd name="connsiteY0" fmla="*/ 922089 h 1365266"/>
              <a:gd name="connsiteX1" fmla="*/ 856 w 6858000"/>
              <a:gd name="connsiteY1" fmla="*/ 1365266 h 1365266"/>
              <a:gd name="connsiteX2" fmla="*/ 6856418 w 6858000"/>
              <a:gd name="connsiteY2" fmla="*/ 411681 h 1365266"/>
              <a:gd name="connsiteX3" fmla="*/ 6858000 w 6858000"/>
              <a:gd name="connsiteY3" fmla="*/ 0 h 1365266"/>
              <a:gd name="connsiteX4" fmla="*/ 0 w 6858000"/>
              <a:gd name="connsiteY4" fmla="*/ 922089 h 13652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858000" h="1365266">
                <a:moveTo>
                  <a:pt x="0" y="922089"/>
                </a:moveTo>
                <a:cubicBezTo>
                  <a:pt x="286" y="1070873"/>
                  <a:pt x="570" y="1216482"/>
                  <a:pt x="856" y="1365266"/>
                </a:cubicBezTo>
                <a:lnTo>
                  <a:pt x="6856418" y="411681"/>
                </a:lnTo>
                <a:cubicBezTo>
                  <a:pt x="6858534" y="274455"/>
                  <a:pt x="6855884" y="137226"/>
                  <a:pt x="6858000" y="0"/>
                </a:cubicBezTo>
                <a:lnTo>
                  <a:pt x="0" y="922089"/>
                </a:lnTo>
                <a:close/>
              </a:path>
            </a:pathLst>
          </a:custGeom>
          <a:solidFill>
            <a:srgbClr val="0D22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4685" tIns="47343" rIns="94685" bIns="47343" rtlCol="0" anchor="ctr">
            <a:noAutofit/>
          </a:bodyPr>
          <a:lstStyle/>
          <a:p>
            <a:pPr algn="ctr"/>
            <a:endParaRPr lang="en-US" dirty="0">
              <a:solidFill>
                <a:schemeClr val="lt1">
                  <a:alpha val="44000"/>
                </a:schemeClr>
              </a:solidFill>
            </a:endParaRPr>
          </a:p>
        </p:txBody>
      </p:sp>
      <p:pic>
        <p:nvPicPr>
          <p:cNvPr id="5" name="Picture 4">
            <a:extLst>
              <a:ext uri="{FF2B5EF4-FFF2-40B4-BE49-F238E27FC236}">
                <a16:creationId xmlns:a16="http://schemas.microsoft.com/office/drawing/2014/main" id="{0F4169C2-2CDA-CC40-8BA7-E6406F98B1B5}"/>
              </a:ext>
            </a:extLst>
          </p:cNvPr>
          <p:cNvPicPr>
            <a:picLocks noChangeAspect="1"/>
          </p:cNvPicPr>
          <p:nvPr/>
        </p:nvPicPr>
        <p:blipFill>
          <a:blip r:embed="rId4" cstate="hqprint">
            <a:extLst>
              <a:ext uri="{28A0092B-C50C-407E-A947-70E740481C1C}">
                <a14:useLocalDpi xmlns:a14="http://schemas.microsoft.com/office/drawing/2010/main" val="0"/>
              </a:ext>
            </a:extLst>
          </a:blip>
          <a:srcRect/>
          <a:stretch/>
        </p:blipFill>
        <p:spPr>
          <a:xfrm>
            <a:off x="70218" y="5634923"/>
            <a:ext cx="1079313" cy="1079313"/>
          </a:xfrm>
          <a:prstGeom prst="rect">
            <a:avLst/>
          </a:prstGeom>
        </p:spPr>
      </p:pic>
    </p:spTree>
    <p:extLst>
      <p:ext uri="{BB962C8B-B14F-4D97-AF65-F5344CB8AC3E}">
        <p14:creationId xmlns:p14="http://schemas.microsoft.com/office/powerpoint/2010/main" val="286047511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 name="Background - Solid">
            <a:extLst>
              <a:ext uri="{FF2B5EF4-FFF2-40B4-BE49-F238E27FC236}">
                <a16:creationId xmlns:a16="http://schemas.microsoft.com/office/drawing/2014/main" id="{E7049466-AE18-5040-B92A-6AF0E9CABD73}"/>
              </a:ext>
            </a:extLst>
          </p:cNvPr>
          <p:cNvSpPr/>
          <p:nvPr/>
        </p:nvSpPr>
        <p:spPr>
          <a:xfrm rot="10800000">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4685" tIns="47343" rIns="94685" bIns="47343" rtlCol="0" anchor="ctr"/>
          <a:lstStyle/>
          <a:p>
            <a:pPr algn="ctr"/>
            <a:endParaRPr/>
          </a:p>
        </p:txBody>
      </p:sp>
      <p:sp>
        <p:nvSpPr>
          <p:cNvPr id="52" name="Slice - Solid">
            <a:extLst>
              <a:ext uri="{FF2B5EF4-FFF2-40B4-BE49-F238E27FC236}">
                <a16:creationId xmlns:a16="http://schemas.microsoft.com/office/drawing/2014/main" id="{1F451C84-4E3E-B148-B349-C401C5F07101}"/>
              </a:ext>
            </a:extLst>
          </p:cNvPr>
          <p:cNvSpPr/>
          <p:nvPr/>
        </p:nvSpPr>
        <p:spPr>
          <a:xfrm rot="10800000">
            <a:off x="0" y="-8022"/>
            <a:ext cx="11187128" cy="6866021"/>
          </a:xfrm>
          <a:custGeom>
            <a:avLst/>
            <a:gdLst>
              <a:gd name="connsiteX0" fmla="*/ 1588447 w 11187128"/>
              <a:gd name="connsiteY0" fmla="*/ 0 h 6866021"/>
              <a:gd name="connsiteX1" fmla="*/ 5139450 w 11187128"/>
              <a:gd name="connsiteY1" fmla="*/ 4711 h 6866021"/>
              <a:gd name="connsiteX2" fmla="*/ 5140539 w 11187128"/>
              <a:gd name="connsiteY2" fmla="*/ 0 h 6866021"/>
              <a:gd name="connsiteX3" fmla="*/ 11187128 w 11187128"/>
              <a:gd name="connsiteY3" fmla="*/ 8021 h 6866021"/>
              <a:gd name="connsiteX4" fmla="*/ 11187128 w 11187128"/>
              <a:gd name="connsiteY4" fmla="*/ 6866021 h 6866021"/>
              <a:gd name="connsiteX5" fmla="*/ 7635036 w 11187128"/>
              <a:gd name="connsiteY5" fmla="*/ 6866021 h 6866021"/>
              <a:gd name="connsiteX6" fmla="*/ 3552092 w 11187128"/>
              <a:gd name="connsiteY6" fmla="*/ 6866021 h 6866021"/>
              <a:gd name="connsiteX7" fmla="*/ 0 w 11187128"/>
              <a:gd name="connsiteY7" fmla="*/ 6866021 h 68660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187128" h="6866021">
                <a:moveTo>
                  <a:pt x="1588447" y="0"/>
                </a:moveTo>
                <a:lnTo>
                  <a:pt x="5139450" y="4711"/>
                </a:lnTo>
                <a:lnTo>
                  <a:pt x="5140539" y="0"/>
                </a:lnTo>
                <a:lnTo>
                  <a:pt x="11187128" y="8021"/>
                </a:lnTo>
                <a:lnTo>
                  <a:pt x="11187128" y="6866021"/>
                </a:lnTo>
                <a:lnTo>
                  <a:pt x="7635036" y="6866021"/>
                </a:lnTo>
                <a:lnTo>
                  <a:pt x="3552092" y="6866021"/>
                </a:lnTo>
                <a:lnTo>
                  <a:pt x="0" y="6866021"/>
                </a:lnTo>
                <a:close/>
              </a:path>
            </a:pathLst>
          </a:custGeom>
          <a:solidFill>
            <a:srgbClr val="0D22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4685" tIns="47343" rIns="94685" bIns="47343" rtlCol="0" anchor="ctr">
            <a:noAutofit/>
          </a:bodyPr>
          <a:lstStyle/>
          <a:p>
            <a:pPr algn="ctr"/>
            <a:endParaRPr lang="en-US" dirty="0">
              <a:solidFill>
                <a:schemeClr val="lt1">
                  <a:alpha val="44000"/>
                </a:schemeClr>
              </a:solidFill>
              <a:latin typeface="+mj-ea"/>
              <a:ea typeface="+mj-ea"/>
            </a:endParaRPr>
          </a:p>
        </p:txBody>
      </p:sp>
      <p:sp>
        <p:nvSpPr>
          <p:cNvPr id="139" name="TextBox 138"/>
          <p:cNvSpPr txBox="1"/>
          <p:nvPr/>
        </p:nvSpPr>
        <p:spPr>
          <a:xfrm>
            <a:off x="961610" y="1900392"/>
            <a:ext cx="5709896" cy="400110"/>
          </a:xfrm>
          <a:prstGeom prst="rect">
            <a:avLst/>
          </a:prstGeom>
          <a:noFill/>
        </p:spPr>
        <p:txBody>
          <a:bodyPr wrap="square" rtlCol="0">
            <a:spAutoFit/>
          </a:bodyPr>
          <a:lstStyle/>
          <a:p>
            <a:r>
              <a:rPr lang="ja-JP" sz="2000" b="1" dirty="0">
                <a:solidFill>
                  <a:srgbClr val="EBB700"/>
                </a:solidFill>
                <a:latin typeface="Arial" charset="0"/>
                <a:ea typeface="MS Mincho" charset="0"/>
                <a:cs typeface="Arial" charset="0"/>
              </a:rPr>
              <a:t>統一したアプローチ</a:t>
            </a:r>
          </a:p>
        </p:txBody>
      </p:sp>
      <p:sp>
        <p:nvSpPr>
          <p:cNvPr id="146" name="TextBox 145"/>
          <p:cNvSpPr txBox="1"/>
          <p:nvPr/>
        </p:nvSpPr>
        <p:spPr>
          <a:xfrm>
            <a:off x="930286" y="2426458"/>
            <a:ext cx="5903133" cy="2308324"/>
          </a:xfrm>
          <a:prstGeom prst="rect">
            <a:avLst/>
          </a:prstGeom>
          <a:noFill/>
        </p:spPr>
        <p:txBody>
          <a:bodyPr wrap="square" rtlCol="0">
            <a:spAutoFit/>
          </a:bodyPr>
          <a:lstStyle/>
          <a:p>
            <a:r>
              <a:rPr lang="ja-JP" dirty="0">
                <a:solidFill>
                  <a:schemeClr val="bg1"/>
                </a:solidFill>
                <a:latin typeface="Arial" charset="0"/>
                <a:ea typeface="MS Mincho" charset="0"/>
                <a:cs typeface="Arial" charset="0"/>
              </a:rPr>
              <a:t>グローバル・アクション・チーム（GAT）は、ライオンズのあらゆる主要分野において統一したアプローチを取り、地区とクラブの目標達成を支援します。 </a:t>
            </a:r>
          </a:p>
          <a:p>
            <a:endParaRPr lang="en-US" dirty="0">
              <a:solidFill>
                <a:schemeClr val="bg1"/>
              </a:solidFill>
              <a:latin typeface="Arial" charset="0"/>
              <a:ea typeface="Arial" charset="0"/>
              <a:cs typeface="Arial" charset="0"/>
            </a:endParaRPr>
          </a:p>
          <a:p>
            <a:r>
              <a:rPr lang="ja-JP" dirty="0">
                <a:solidFill>
                  <a:schemeClr val="bg1"/>
                </a:solidFill>
                <a:latin typeface="Arial" charset="0"/>
                <a:ea typeface="MS Mincho" charset="0"/>
                <a:cs typeface="Arial" charset="0"/>
              </a:rPr>
              <a:t>目標を</a:t>
            </a:r>
            <a:r>
              <a:rPr lang="ja-JP" altLang="en-US" dirty="0">
                <a:solidFill>
                  <a:schemeClr val="bg1"/>
                </a:solidFill>
                <a:latin typeface="Arial" charset="0"/>
                <a:ea typeface="MS Mincho" charset="0"/>
                <a:cs typeface="Arial" charset="0"/>
              </a:rPr>
              <a:t>常に</a:t>
            </a:r>
            <a:r>
              <a:rPr lang="ja-JP" dirty="0">
                <a:solidFill>
                  <a:schemeClr val="bg1"/>
                </a:solidFill>
                <a:latin typeface="Arial" charset="0"/>
                <a:ea typeface="MS Mincho" charset="0"/>
                <a:cs typeface="Arial" charset="0"/>
              </a:rPr>
              <a:t>最優先事項とし、GATは会則地域からクラブレベルに至る</a:t>
            </a:r>
            <a:r>
              <a:rPr lang="ja-JP" altLang="en-US" dirty="0">
                <a:solidFill>
                  <a:schemeClr val="bg1"/>
                </a:solidFill>
                <a:latin typeface="Arial" charset="0"/>
                <a:ea typeface="MS Mincho" charset="0"/>
                <a:cs typeface="Arial" charset="0"/>
              </a:rPr>
              <a:t>独特な</a:t>
            </a:r>
            <a:r>
              <a:rPr lang="ja-JP" dirty="0">
                <a:solidFill>
                  <a:schemeClr val="bg1"/>
                </a:solidFill>
                <a:latin typeface="Arial" charset="0"/>
                <a:ea typeface="MS Mincho" charset="0"/>
                <a:cs typeface="Arial" charset="0"/>
              </a:rPr>
              <a:t>立場</a:t>
            </a:r>
            <a:r>
              <a:rPr lang="ja-JP" altLang="en-US" dirty="0">
                <a:solidFill>
                  <a:schemeClr val="bg1"/>
                </a:solidFill>
                <a:latin typeface="Arial" charset="0"/>
                <a:ea typeface="MS Mincho" charset="0"/>
                <a:cs typeface="Arial" charset="0"/>
              </a:rPr>
              <a:t>から</a:t>
            </a:r>
            <a:r>
              <a:rPr lang="ja-JP" dirty="0">
                <a:solidFill>
                  <a:schemeClr val="bg1"/>
                </a:solidFill>
                <a:latin typeface="Arial" charset="0"/>
                <a:ea typeface="MS Mincho" charset="0"/>
                <a:cs typeface="Arial" charset="0"/>
              </a:rPr>
              <a:t>、クラブの会員増強を促し、地域社会におけるライオンズの知名度を高めます。</a:t>
            </a:r>
          </a:p>
          <a:p>
            <a:endParaRPr lang="ja-JP" dirty="0">
              <a:solidFill>
                <a:schemeClr val="bg1"/>
              </a:solidFill>
              <a:latin typeface="Arial" charset="0"/>
              <a:ea typeface="MS Mincho" charset="0"/>
              <a:cs typeface="Arial" charset="0"/>
            </a:endParaRPr>
          </a:p>
        </p:txBody>
      </p:sp>
      <p:sp>
        <p:nvSpPr>
          <p:cNvPr id="33" name="Page Number - Blue">
            <a:extLst>
              <a:ext uri="{FF2B5EF4-FFF2-40B4-BE49-F238E27FC236}">
                <a16:creationId xmlns:a16="http://schemas.microsoft.com/office/drawing/2014/main" id="{C921C650-0191-EC45-ABD4-267915C85891}"/>
              </a:ext>
            </a:extLst>
          </p:cNvPr>
          <p:cNvSpPr txBox="1">
            <a:spLocks noChangeArrowheads="1"/>
          </p:cNvSpPr>
          <p:nvPr/>
        </p:nvSpPr>
        <p:spPr bwMode="auto">
          <a:xfrm>
            <a:off x="11537156" y="6400725"/>
            <a:ext cx="654844" cy="4572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nchor="t">
            <a:noAutofit/>
          </a:bodyPr>
          <a:lstStyle>
            <a:lvl1pPr>
              <a:defRPr>
                <a:solidFill>
                  <a:schemeClr val="tx1"/>
                </a:solidFill>
                <a:latin typeface="Arial" charset="0"/>
                <a:ea typeface="ヒラギノ角ゴ Pro W3" charset="0"/>
                <a:cs typeface="ヒラギノ角ゴ Pro W3" charset="0"/>
              </a:defRPr>
            </a:lvl1pPr>
            <a:lvl2pPr marL="742950" indent="-285750">
              <a:defRPr>
                <a:solidFill>
                  <a:schemeClr val="tx1"/>
                </a:solidFill>
                <a:latin typeface="Arial" charset="0"/>
                <a:ea typeface="ヒラギノ角ゴ Pro W3" charset="0"/>
              </a:defRPr>
            </a:lvl2pPr>
            <a:lvl3pPr marL="1143000" indent="-228600">
              <a:defRPr>
                <a:solidFill>
                  <a:schemeClr val="tx1"/>
                </a:solidFill>
                <a:latin typeface="Arial" charset="0"/>
                <a:ea typeface="ヒラギノ角ゴ Pro W3" charset="0"/>
              </a:defRPr>
            </a:lvl3pPr>
            <a:lvl4pPr marL="1600200" indent="-228600">
              <a:defRPr>
                <a:solidFill>
                  <a:schemeClr val="tx1"/>
                </a:solidFill>
                <a:latin typeface="Arial" charset="0"/>
                <a:ea typeface="ヒラギノ角ゴ Pro W3" charset="0"/>
              </a:defRPr>
            </a:lvl4pPr>
            <a:lvl5pPr marL="2057400" indent="-228600">
              <a:defRPr>
                <a:solidFill>
                  <a:schemeClr val="tx1"/>
                </a:solidFill>
                <a:latin typeface="Arial" charset="0"/>
                <a:ea typeface="ヒラギノ角ゴ Pro W3" charset="0"/>
              </a:defRPr>
            </a:lvl5pPr>
            <a:lvl6pPr marL="2514600" indent="-228600" fontAlgn="base">
              <a:spcBef>
                <a:spcPct val="0"/>
              </a:spcBef>
              <a:spcAft>
                <a:spcPct val="0"/>
              </a:spcAft>
              <a:defRPr>
                <a:solidFill>
                  <a:schemeClr val="tx1"/>
                </a:solidFill>
                <a:latin typeface="Arial" charset="0"/>
                <a:ea typeface="ヒラギノ角ゴ Pro W3" charset="0"/>
              </a:defRPr>
            </a:lvl6pPr>
            <a:lvl7pPr marL="2971800" indent="-228600" fontAlgn="base">
              <a:spcBef>
                <a:spcPct val="0"/>
              </a:spcBef>
              <a:spcAft>
                <a:spcPct val="0"/>
              </a:spcAft>
              <a:defRPr>
                <a:solidFill>
                  <a:schemeClr val="tx1"/>
                </a:solidFill>
                <a:latin typeface="Arial" charset="0"/>
                <a:ea typeface="ヒラギノ角ゴ Pro W3" charset="0"/>
              </a:defRPr>
            </a:lvl7pPr>
            <a:lvl8pPr marL="3429000" indent="-228600" fontAlgn="base">
              <a:spcBef>
                <a:spcPct val="0"/>
              </a:spcBef>
              <a:spcAft>
                <a:spcPct val="0"/>
              </a:spcAft>
              <a:defRPr>
                <a:solidFill>
                  <a:schemeClr val="tx1"/>
                </a:solidFill>
                <a:latin typeface="Arial" charset="0"/>
                <a:ea typeface="ヒラギノ角ゴ Pro W3" charset="0"/>
              </a:defRPr>
            </a:lvl8pPr>
            <a:lvl9pPr marL="3886200" indent="-228600" fontAlgn="base">
              <a:spcBef>
                <a:spcPct val="0"/>
              </a:spcBef>
              <a:spcAft>
                <a:spcPct val="0"/>
              </a:spcAft>
              <a:defRPr>
                <a:solidFill>
                  <a:schemeClr val="tx1"/>
                </a:solidFill>
                <a:latin typeface="Arial" charset="0"/>
                <a:ea typeface="ヒラギノ角ゴ Pro W3" charset="0"/>
              </a:defRPr>
            </a:lvl9pPr>
          </a:lstStyle>
          <a:p>
            <a:pPr eaLnBrk="0" hangingPunct="0">
              <a:spcBef>
                <a:spcPct val="50000"/>
              </a:spcBef>
              <a:defRPr/>
            </a:pPr>
            <a:fld id="{CD81962F-67D4-FD44-86D5-55EBF96E0DB7}" type="slidenum">
              <a:rPr lang="en-US" sz="1000" smtClean="0">
                <a:solidFill>
                  <a:srgbClr val="00338D"/>
                </a:solidFill>
              </a:rPr>
              <a:pPr eaLnBrk="0" hangingPunct="0">
                <a:spcBef>
                  <a:spcPct val="50000"/>
                </a:spcBef>
                <a:defRPr/>
              </a:pPr>
              <a:t>3</a:t>
            </a:fld>
            <a:endParaRPr lang="en-US" sz="1000">
              <a:solidFill>
                <a:srgbClr val="00338D"/>
              </a:solidFill>
            </a:endParaRPr>
          </a:p>
        </p:txBody>
      </p:sp>
      <p:sp>
        <p:nvSpPr>
          <p:cNvPr id="32" name="Rectangle 31">
            <a:extLst>
              <a:ext uri="{FF2B5EF4-FFF2-40B4-BE49-F238E27FC236}">
                <a16:creationId xmlns:a16="http://schemas.microsoft.com/office/drawing/2014/main" id="{4796FF7E-BD4A-524F-B602-27D1923168A2}"/>
              </a:ext>
            </a:extLst>
          </p:cNvPr>
          <p:cNvSpPr/>
          <p:nvPr/>
        </p:nvSpPr>
        <p:spPr>
          <a:xfrm>
            <a:off x="0" y="765048"/>
            <a:ext cx="457200" cy="370296"/>
          </a:xfrm>
          <a:prstGeom prst="rect">
            <a:avLst/>
          </a:prstGeom>
          <a:solidFill>
            <a:srgbClr val="FBC608"/>
          </a:solidFill>
          <a:ln>
            <a:noFill/>
          </a:ln>
          <a:effectLst/>
        </p:spPr>
        <p:style>
          <a:lnRef idx="1">
            <a:schemeClr val="accent1"/>
          </a:lnRef>
          <a:fillRef idx="3">
            <a:schemeClr val="accent1"/>
          </a:fillRef>
          <a:effectRef idx="2">
            <a:schemeClr val="accent1"/>
          </a:effectRef>
          <a:fontRef idx="minor">
            <a:schemeClr val="lt1"/>
          </a:fontRef>
        </p:style>
        <p:txBody>
          <a:bodyPr lIns="94685" tIns="47343" rIns="94685" bIns="47343" rtlCol="0" anchor="ctr"/>
          <a:lstStyle/>
          <a:p>
            <a:pPr algn="ctr"/>
            <a:endParaRPr lang="en-US">
              <a:solidFill>
                <a:srgbClr val="EBB700"/>
              </a:solidFill>
              <a:latin typeface="Arial" charset="0"/>
              <a:ea typeface="Arial" charset="0"/>
              <a:cs typeface="Arial" charset="0"/>
            </a:endParaRPr>
          </a:p>
        </p:txBody>
      </p:sp>
      <p:sp>
        <p:nvSpPr>
          <p:cNvPr id="34" name="Text Placeholder 18">
            <a:extLst>
              <a:ext uri="{FF2B5EF4-FFF2-40B4-BE49-F238E27FC236}">
                <a16:creationId xmlns:a16="http://schemas.microsoft.com/office/drawing/2014/main" id="{2AF7CE42-4B1D-794D-B265-200C9ADAC108}"/>
              </a:ext>
            </a:extLst>
          </p:cNvPr>
          <p:cNvSpPr txBox="1">
            <a:spLocks/>
          </p:cNvSpPr>
          <p:nvPr/>
        </p:nvSpPr>
        <p:spPr>
          <a:xfrm>
            <a:off x="685800" y="727675"/>
            <a:ext cx="9310816" cy="426872"/>
          </a:xfrm>
          <a:prstGeom prst="rect">
            <a:avLst/>
          </a:prstGeom>
        </p:spPr>
        <p:txBody>
          <a:bodyPr anchor="ctr"/>
          <a:lstStyle>
            <a:lvl1pPr marL="0" indent="0" algn="l" rtl="0" eaLnBrk="1" fontAlgn="base" hangingPunct="1">
              <a:spcBef>
                <a:spcPct val="20000"/>
              </a:spcBef>
              <a:spcAft>
                <a:spcPct val="0"/>
              </a:spcAft>
              <a:buFont typeface="Arial" pitchFamily="34" charset="0"/>
              <a:buNone/>
              <a:defRPr sz="3600" b="1">
                <a:solidFill>
                  <a:srgbClr val="0A5496"/>
                </a:solidFill>
                <a:latin typeface="Arial" panose="020B0604020202020204" pitchFamily="34" charset="0"/>
                <a:ea typeface="ヒラギノ角ゴ Pro W3" charset="0"/>
                <a:cs typeface="Arial" panose="020B0604020202020204" pitchFamily="34" charset="0"/>
              </a:defRPr>
            </a:lvl1pPr>
            <a:lvl2pPr marL="519099" indent="0" algn="ctr" rtl="0" eaLnBrk="1" fontAlgn="base" hangingPunct="1">
              <a:spcBef>
                <a:spcPct val="20000"/>
              </a:spcBef>
              <a:spcAft>
                <a:spcPct val="0"/>
              </a:spcAft>
              <a:buFont typeface="Segoe UI" panose="020B0502040204020203" pitchFamily="34" charset="0"/>
              <a:buNone/>
              <a:defRPr sz="4000">
                <a:solidFill>
                  <a:srgbClr val="F0C300"/>
                </a:solidFill>
                <a:latin typeface="Arial" panose="020B0604020202020204" pitchFamily="34" charset="0"/>
                <a:ea typeface="ヒラギノ角ゴ Pro W3" charset="0"/>
                <a:cs typeface="Arial" panose="020B0604020202020204" pitchFamily="34" charset="0"/>
              </a:defRPr>
            </a:lvl2pPr>
            <a:lvl3pPr marL="914377" indent="0" algn="ctr" rtl="0" eaLnBrk="1" fontAlgn="base" hangingPunct="1">
              <a:spcBef>
                <a:spcPct val="20000"/>
              </a:spcBef>
              <a:spcAft>
                <a:spcPct val="0"/>
              </a:spcAft>
              <a:buFont typeface="Arial" panose="020B0604020202020204" pitchFamily="34" charset="0"/>
              <a:buNone/>
              <a:defRPr sz="4000">
                <a:solidFill>
                  <a:srgbClr val="F0C300"/>
                </a:solidFill>
                <a:latin typeface="Arial" panose="020B0604020202020204" pitchFamily="34" charset="0"/>
                <a:ea typeface="ヒラギノ角ゴ Pro W3" charset="0"/>
                <a:cs typeface="Arial" panose="020B0604020202020204" pitchFamily="34" charset="0"/>
              </a:defRPr>
            </a:lvl3pPr>
            <a:lvl4pPr marL="1371565" indent="0" algn="ctr" rtl="0" eaLnBrk="1" fontAlgn="base" hangingPunct="1">
              <a:spcBef>
                <a:spcPct val="20000"/>
              </a:spcBef>
              <a:spcAft>
                <a:spcPct val="0"/>
              </a:spcAft>
              <a:buFont typeface="Arial" pitchFamily="34" charset="0"/>
              <a:buNone/>
              <a:defRPr sz="4000">
                <a:solidFill>
                  <a:srgbClr val="F0C300"/>
                </a:solidFill>
                <a:latin typeface="+mn-lt"/>
                <a:ea typeface="ヒラギノ角ゴ Pro W3" charset="0"/>
              </a:defRPr>
            </a:lvl4pPr>
            <a:lvl5pPr marL="1828755" indent="0" algn="ctr" rtl="0" eaLnBrk="1" fontAlgn="base" hangingPunct="1">
              <a:spcBef>
                <a:spcPct val="20000"/>
              </a:spcBef>
              <a:spcAft>
                <a:spcPct val="0"/>
              </a:spcAft>
              <a:buFont typeface="Arial" pitchFamily="34" charset="0"/>
              <a:buNone/>
              <a:defRPr sz="4000">
                <a:solidFill>
                  <a:srgbClr val="F0C300"/>
                </a:solidFill>
                <a:latin typeface="+mn-lt"/>
                <a:ea typeface="ヒラギノ角ゴ Pro W3" charset="0"/>
              </a:defRPr>
            </a:lvl5pPr>
            <a:lvl6pPr marL="2285943" algn="l" rtl="0" eaLnBrk="1" fontAlgn="base" hangingPunct="1">
              <a:spcBef>
                <a:spcPct val="20000"/>
              </a:spcBef>
              <a:spcAft>
                <a:spcPct val="0"/>
              </a:spcAft>
              <a:buChar char="»"/>
              <a:defRPr sz="2400">
                <a:solidFill>
                  <a:schemeClr val="tx1"/>
                </a:solidFill>
                <a:latin typeface="+mn-lt"/>
              </a:defRPr>
            </a:lvl6pPr>
            <a:lvl7pPr marL="2743131" algn="l" rtl="0" eaLnBrk="1" fontAlgn="base" hangingPunct="1">
              <a:spcBef>
                <a:spcPct val="20000"/>
              </a:spcBef>
              <a:spcAft>
                <a:spcPct val="0"/>
              </a:spcAft>
              <a:buChar char="»"/>
              <a:defRPr sz="2400">
                <a:solidFill>
                  <a:schemeClr val="tx1"/>
                </a:solidFill>
                <a:latin typeface="+mn-lt"/>
              </a:defRPr>
            </a:lvl7pPr>
            <a:lvl8pPr marL="3200320" algn="l" rtl="0" eaLnBrk="1" fontAlgn="base" hangingPunct="1">
              <a:spcBef>
                <a:spcPct val="20000"/>
              </a:spcBef>
              <a:spcAft>
                <a:spcPct val="0"/>
              </a:spcAft>
              <a:buChar char="»"/>
              <a:defRPr sz="2400">
                <a:solidFill>
                  <a:schemeClr val="tx1"/>
                </a:solidFill>
                <a:latin typeface="+mn-lt"/>
              </a:defRPr>
            </a:lvl8pPr>
            <a:lvl9pPr marL="3657509" algn="l" rtl="0" eaLnBrk="1" fontAlgn="base" hangingPunct="1">
              <a:spcBef>
                <a:spcPct val="20000"/>
              </a:spcBef>
              <a:spcAft>
                <a:spcPct val="0"/>
              </a:spcAft>
              <a:buChar char="»"/>
              <a:defRPr sz="2400">
                <a:solidFill>
                  <a:schemeClr val="tx1"/>
                </a:solidFill>
                <a:latin typeface="+mn-lt"/>
              </a:defRPr>
            </a:lvl9pPr>
          </a:lstStyle>
          <a:p>
            <a:r>
              <a:rPr lang="ja-JP" dirty="0">
                <a:solidFill>
                  <a:schemeClr val="bg1"/>
                </a:solidFill>
                <a:latin typeface="+mj-ea"/>
                <a:ea typeface="+mj-ea"/>
              </a:rPr>
              <a:t>グローバル・アクション・チームはなぜ必要</a:t>
            </a:r>
            <a:r>
              <a:rPr lang="ja-JP" altLang="en-US" dirty="0">
                <a:solidFill>
                  <a:schemeClr val="bg1"/>
                </a:solidFill>
                <a:latin typeface="+mj-ea"/>
                <a:ea typeface="+mj-ea"/>
              </a:rPr>
              <a:t>なのでしょうか</a:t>
            </a:r>
            <a:r>
              <a:rPr lang="ja-JP" dirty="0">
                <a:solidFill>
                  <a:schemeClr val="bg1"/>
                </a:solidFill>
                <a:latin typeface="+mj-ea"/>
                <a:ea typeface="+mj-ea"/>
              </a:rPr>
              <a:t>？</a:t>
            </a:r>
          </a:p>
        </p:txBody>
      </p:sp>
      <p:pic>
        <p:nvPicPr>
          <p:cNvPr id="3" name="Picture 2" descr="A picture containing device&#10;&#10;Description automatically generated">
            <a:extLst>
              <a:ext uri="{FF2B5EF4-FFF2-40B4-BE49-F238E27FC236}">
                <a16:creationId xmlns:a16="http://schemas.microsoft.com/office/drawing/2014/main" id="{325D9F91-07FC-4F8E-83F5-9682C0EB5900}"/>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6602" b="94223" l="9880" r="95728">
                        <a14:foregroundMark x1="67023" y1="12930" x2="80374" y2="31087"/>
                        <a14:foregroundMark x1="80374" y1="31087" x2="88518" y2="58047"/>
                        <a14:foregroundMark x1="88518" y1="58047" x2="76235" y2="50894"/>
                        <a14:foregroundMark x1="76235" y1="50894" x2="64486" y2="17056"/>
                        <a14:foregroundMark x1="64486" y1="17056" x2="65688" y2="12380"/>
                        <a14:foregroundMark x1="32043" y1="70702" x2="33912" y2="81293"/>
                        <a14:foregroundMark x1="33912" y1="81293" x2="44593" y2="86795"/>
                        <a14:foregroundMark x1="44593" y1="86795" x2="56075" y2="87758"/>
                        <a14:foregroundMark x1="56075" y1="87758" x2="67957" y2="84457"/>
                        <a14:foregroundMark x1="67957" y1="84457" x2="60080" y2="77029"/>
                        <a14:foregroundMark x1="60080" y1="77029" x2="48064" y2="74828"/>
                        <a14:foregroundMark x1="48064" y1="74828" x2="38718" y2="69739"/>
                        <a14:foregroundMark x1="38718" y1="69739" x2="28171" y2="69188"/>
                        <a14:foregroundMark x1="28171" y1="69188" x2="27770" y2="69326"/>
                        <a14:foregroundMark x1="22964" y1="79230" x2="45394" y2="87483"/>
                        <a14:foregroundMark x1="45394" y1="87483" x2="55808" y2="89133"/>
                        <a14:foregroundMark x1="55808" y1="89133" x2="67023" y2="88308"/>
                        <a14:foregroundMark x1="67023" y1="88308" x2="79306" y2="80330"/>
                        <a14:foregroundMark x1="81442" y1="68501" x2="68091" y2="12380"/>
                        <a14:foregroundMark x1="68091" y1="12380" x2="66489" y2="10729"/>
                        <a14:foregroundMark x1="63284" y1="29711" x2="74900" y2="30399"/>
                        <a14:foregroundMark x1="74900" y1="30399" x2="85714" y2="34250"/>
                        <a14:foregroundMark x1="85714" y1="34250" x2="92924" y2="43879"/>
                        <a14:foregroundMark x1="92924" y1="43879" x2="93858" y2="55158"/>
                        <a14:foregroundMark x1="93858" y1="55158" x2="91055" y2="66575"/>
                        <a14:foregroundMark x1="91055" y1="66575" x2="79306" y2="65475"/>
                        <a14:foregroundMark x1="79306" y1="65475" x2="77170" y2="63549"/>
                        <a14:foregroundMark x1="48331" y1="9354" x2="38451" y2="8253"/>
                        <a14:foregroundMark x1="95327" y1="55021" x2="93191" y2="44017"/>
                        <a14:foregroundMark x1="93191" y1="44017" x2="93458" y2="42916"/>
                        <a14:foregroundMark x1="95861" y1="51169" x2="95327" y2="46768"/>
                        <a14:foregroundMark x1="40587" y1="90784" x2="52870" y2="93810"/>
                        <a14:foregroundMark x1="52870" y1="93810" x2="63284" y2="92710"/>
                        <a14:foregroundMark x1="63284" y1="92710" x2="70761" y2="85282"/>
                        <a14:foregroundMark x1="70761" y1="85282" x2="70761" y2="84457"/>
                        <a14:foregroundMark x1="46462" y1="95186" x2="57276" y2="93948"/>
                        <a14:foregroundMark x1="57276" y1="93948" x2="57944" y2="94360"/>
                        <a14:foregroundMark x1="57410" y1="6602" x2="62483" y2="8528"/>
                        <a14:foregroundMark x1="46996" y1="18982" x2="29640" y2="29849"/>
                        <a14:foregroundMark x1="29640" y1="29849" x2="23097" y2="38790"/>
                        <a14:foregroundMark x1="23097" y1="38790" x2="17089" y2="52545"/>
                        <a14:foregroundMark x1="31242" y1="56121" x2="21228" y2="51994"/>
                        <a14:foregroundMark x1="21228" y1="51994" x2="15487" y2="41128"/>
                        <a14:foregroundMark x1="15487" y1="41128" x2="20828" y2="30949"/>
                        <a14:foregroundMark x1="20828" y1="30949" x2="28838" y2="22971"/>
                        <a14:foregroundMark x1="28838" y1="22971" x2="51535" y2="14030"/>
                        <a14:foregroundMark x1="50200" y1="20083" x2="14419" y2="58872"/>
                        <a14:foregroundMark x1="14419" y1="58872" x2="11749" y2="52545"/>
                        <a14:foregroundMark x1="12283" y1="65750" x2="11215" y2="41541"/>
                        <a14:foregroundMark x1="11215" y1="41541" x2="21629" y2="23109"/>
                        <a14:foregroundMark x1="21629" y1="23109" x2="28838" y2="14580"/>
                        <a14:foregroundMark x1="28838" y1="14580" x2="37917" y2="9904"/>
                        <a14:foregroundMark x1="37917" y1="9904" x2="48064" y2="9904"/>
                        <a14:foregroundMark x1="48064" y1="9904" x2="54206" y2="18707"/>
                        <a14:foregroundMark x1="54206" y1="18707" x2="50200" y2="25034"/>
                      </a14:backgroundRemoval>
                    </a14:imgEffect>
                  </a14:imgLayer>
                </a14:imgProps>
              </a:ext>
              <a:ext uri="{28A0092B-C50C-407E-A947-70E740481C1C}">
                <a14:useLocalDpi xmlns:a14="http://schemas.microsoft.com/office/drawing/2010/main" val="0"/>
              </a:ext>
            </a:extLst>
          </a:blip>
          <a:stretch>
            <a:fillRect/>
          </a:stretch>
        </p:blipFill>
        <p:spPr>
          <a:xfrm>
            <a:off x="6933170" y="1513638"/>
            <a:ext cx="4756394" cy="4616687"/>
          </a:xfrm>
          <a:prstGeom prst="rect">
            <a:avLst/>
          </a:prstGeom>
        </p:spPr>
      </p:pic>
    </p:spTree>
    <p:extLst>
      <p:ext uri="{BB962C8B-B14F-4D97-AF65-F5344CB8AC3E}">
        <p14:creationId xmlns:p14="http://schemas.microsoft.com/office/powerpoint/2010/main" val="117572073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icture containing food, game&#10;&#10;Description automatically generated">
            <a:extLst>
              <a:ext uri="{FF2B5EF4-FFF2-40B4-BE49-F238E27FC236}">
                <a16:creationId xmlns:a16="http://schemas.microsoft.com/office/drawing/2014/main" id="{A92E1A84-48F3-4A8A-8F07-49BA0A50F099}"/>
              </a:ext>
            </a:extLst>
          </p:cNvPr>
          <p:cNvPicPr>
            <a:picLocks noChangeAspect="1"/>
          </p:cNvPicPr>
          <p:nvPr/>
        </p:nvPicPr>
        <p:blipFill rotWithShape="1">
          <a:blip r:embed="rId3">
            <a:alphaModFix amt="50000"/>
            <a:extLst>
              <a:ext uri="{28A0092B-C50C-407E-A947-70E740481C1C}">
                <a14:useLocalDpi xmlns:a14="http://schemas.microsoft.com/office/drawing/2010/main" val="0"/>
              </a:ext>
            </a:extLst>
          </a:blip>
          <a:srcRect/>
          <a:stretch/>
        </p:blipFill>
        <p:spPr>
          <a:xfrm>
            <a:off x="0" y="0"/>
            <a:ext cx="12192000" cy="4992834"/>
          </a:xfrm>
          <a:prstGeom prst="rect">
            <a:avLst/>
          </a:prstGeom>
        </p:spPr>
      </p:pic>
      <p:sp>
        <p:nvSpPr>
          <p:cNvPr id="7" name="Freeform 6">
            <a:extLst>
              <a:ext uri="{FF2B5EF4-FFF2-40B4-BE49-F238E27FC236}">
                <a16:creationId xmlns:a16="http://schemas.microsoft.com/office/drawing/2014/main" id="{FAEFF4F8-2A17-924E-A326-087DE9802B28}"/>
              </a:ext>
            </a:extLst>
          </p:cNvPr>
          <p:cNvSpPr/>
          <p:nvPr/>
        </p:nvSpPr>
        <p:spPr>
          <a:xfrm rot="10800000" flipV="1">
            <a:off x="0" y="3429000"/>
            <a:ext cx="12192000" cy="3428999"/>
          </a:xfrm>
          <a:custGeom>
            <a:avLst/>
            <a:gdLst>
              <a:gd name="connsiteX0" fmla="*/ 6858000 w 6858000"/>
              <a:gd name="connsiteY0" fmla="*/ 1978237 h 1978237"/>
              <a:gd name="connsiteX1" fmla="*/ 6858000 w 6858000"/>
              <a:gd name="connsiteY1" fmla="*/ 0 h 1978237"/>
              <a:gd name="connsiteX2" fmla="*/ 0 w 6858000"/>
              <a:gd name="connsiteY2" fmla="*/ 922089 h 1978237"/>
              <a:gd name="connsiteX3" fmla="*/ 0 w 6858000"/>
              <a:gd name="connsiteY3" fmla="*/ 1978237 h 1978237"/>
            </a:gdLst>
            <a:ahLst/>
            <a:cxnLst>
              <a:cxn ang="0">
                <a:pos x="connsiteX0" y="connsiteY0"/>
              </a:cxn>
              <a:cxn ang="0">
                <a:pos x="connsiteX1" y="connsiteY1"/>
              </a:cxn>
              <a:cxn ang="0">
                <a:pos x="connsiteX2" y="connsiteY2"/>
              </a:cxn>
              <a:cxn ang="0">
                <a:pos x="connsiteX3" y="connsiteY3"/>
              </a:cxn>
            </a:cxnLst>
            <a:rect l="l" t="t" r="r" b="b"/>
            <a:pathLst>
              <a:path w="6858000" h="1978237">
                <a:moveTo>
                  <a:pt x="6858000" y="1978237"/>
                </a:moveTo>
                <a:lnTo>
                  <a:pt x="6858000" y="0"/>
                </a:lnTo>
                <a:lnTo>
                  <a:pt x="0" y="922089"/>
                </a:lnTo>
                <a:lnTo>
                  <a:pt x="0" y="1978237"/>
                </a:lnTo>
                <a:close/>
              </a:path>
            </a:pathLst>
          </a:custGeom>
          <a:solidFill>
            <a:srgbClr val="0D22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4685" tIns="47343" rIns="94685" bIns="47343" rtlCol="0" anchor="ctr">
            <a:noAutofit/>
          </a:bodyPr>
          <a:lstStyle/>
          <a:p>
            <a:pPr algn="ctr"/>
            <a:endParaRPr lang="en-US" dirty="0">
              <a:solidFill>
                <a:schemeClr val="lt1">
                  <a:alpha val="44000"/>
                </a:schemeClr>
              </a:solidFill>
            </a:endParaRPr>
          </a:p>
        </p:txBody>
      </p:sp>
      <p:sp>
        <p:nvSpPr>
          <p:cNvPr id="12" name="Large #">
            <a:extLst>
              <a:ext uri="{FF2B5EF4-FFF2-40B4-BE49-F238E27FC236}">
                <a16:creationId xmlns:a16="http://schemas.microsoft.com/office/drawing/2014/main" id="{D5C17C08-696E-5D47-A66B-B4D6203DC3C2}"/>
              </a:ext>
            </a:extLst>
          </p:cNvPr>
          <p:cNvSpPr txBox="1"/>
          <p:nvPr/>
        </p:nvSpPr>
        <p:spPr>
          <a:xfrm>
            <a:off x="592579" y="4729705"/>
            <a:ext cx="9322130" cy="1208023"/>
          </a:xfrm>
          <a:prstGeom prst="rect">
            <a:avLst/>
          </a:prstGeom>
          <a:noFill/>
        </p:spPr>
        <p:txBody>
          <a:bodyPr wrap="square" rtlCol="0" anchor="t">
            <a:spAutoFit/>
          </a:bodyPr>
          <a:lstStyle/>
          <a:p>
            <a:pPr>
              <a:lnSpc>
                <a:spcPts val="6500"/>
              </a:lnSpc>
            </a:pPr>
            <a:r>
              <a:rPr lang="ja-JP" sz="6600" b="1" dirty="0">
                <a:solidFill>
                  <a:srgbClr val="EBB700"/>
                </a:solidFill>
                <a:latin typeface="Arial" panose="020B0604020202020204" pitchFamily="34" charset="0"/>
                <a:ea typeface="MS Mincho" charset="0"/>
                <a:cs typeface="Arial" panose="020B0604020202020204" pitchFamily="34" charset="0"/>
              </a:rPr>
              <a:t>GATのメンバーとは？</a:t>
            </a:r>
          </a:p>
          <a:p>
            <a:pPr>
              <a:lnSpc>
                <a:spcPts val="2200"/>
              </a:lnSpc>
            </a:pPr>
            <a:r>
              <a:rPr lang="ja-JP" sz="2400" dirty="0">
                <a:solidFill>
                  <a:schemeClr val="bg1"/>
                </a:solidFill>
                <a:latin typeface="Arial" panose="020B0604020202020204" pitchFamily="34" charset="0"/>
                <a:ea typeface="MS Mincho" charset="0"/>
                <a:cs typeface="Arial" panose="020B0604020202020204" pitchFamily="34" charset="0"/>
              </a:rPr>
              <a:t>GATは協会</a:t>
            </a:r>
            <a:r>
              <a:rPr lang="ja-JP" altLang="en-US" sz="2400" dirty="0">
                <a:solidFill>
                  <a:schemeClr val="bg1"/>
                </a:solidFill>
                <a:latin typeface="Arial" panose="020B0604020202020204" pitchFamily="34" charset="0"/>
                <a:ea typeface="MS Mincho" charset="0"/>
                <a:cs typeface="Arial" panose="020B0604020202020204" pitchFamily="34" charset="0"/>
              </a:rPr>
              <a:t>組織</a:t>
            </a:r>
            <a:r>
              <a:rPr lang="ja-JP" sz="2400" dirty="0">
                <a:solidFill>
                  <a:schemeClr val="bg1"/>
                </a:solidFill>
                <a:latin typeface="Arial" panose="020B0604020202020204" pitchFamily="34" charset="0"/>
                <a:ea typeface="MS Mincho" charset="0"/>
                <a:cs typeface="Arial" panose="020B0604020202020204" pitchFamily="34" charset="0"/>
              </a:rPr>
              <a:t>の全てのレベルにおいて独自の立場を取っています。</a:t>
            </a:r>
          </a:p>
        </p:txBody>
      </p:sp>
      <p:sp>
        <p:nvSpPr>
          <p:cNvPr id="13" name="Page Number - White">
            <a:extLst>
              <a:ext uri="{FF2B5EF4-FFF2-40B4-BE49-F238E27FC236}">
                <a16:creationId xmlns:a16="http://schemas.microsoft.com/office/drawing/2014/main" id="{25A0A221-1FC0-9644-A714-EAB25ADAD410}"/>
              </a:ext>
            </a:extLst>
          </p:cNvPr>
          <p:cNvSpPr txBox="1">
            <a:spLocks noChangeArrowheads="1"/>
          </p:cNvSpPr>
          <p:nvPr/>
        </p:nvSpPr>
        <p:spPr bwMode="auto">
          <a:xfrm>
            <a:off x="11537157" y="6400726"/>
            <a:ext cx="654844" cy="4572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nchor="t">
            <a:noAutofit/>
          </a:bodyPr>
          <a:lstStyle>
            <a:lvl1pPr>
              <a:defRPr>
                <a:solidFill>
                  <a:schemeClr val="tx1"/>
                </a:solidFill>
                <a:latin typeface="Arial" charset="0"/>
                <a:ea typeface="ヒラギノ角ゴ Pro W3" charset="0"/>
                <a:cs typeface="ヒラギノ角ゴ Pro W3" charset="0"/>
              </a:defRPr>
            </a:lvl1pPr>
            <a:lvl2pPr marL="742950" indent="-285750">
              <a:defRPr>
                <a:solidFill>
                  <a:schemeClr val="tx1"/>
                </a:solidFill>
                <a:latin typeface="Arial" charset="0"/>
                <a:ea typeface="ヒラギノ角ゴ Pro W3" charset="0"/>
              </a:defRPr>
            </a:lvl2pPr>
            <a:lvl3pPr marL="1143000" indent="-228600">
              <a:defRPr>
                <a:solidFill>
                  <a:schemeClr val="tx1"/>
                </a:solidFill>
                <a:latin typeface="Arial" charset="0"/>
                <a:ea typeface="ヒラギノ角ゴ Pro W3" charset="0"/>
              </a:defRPr>
            </a:lvl3pPr>
            <a:lvl4pPr marL="1600200" indent="-228600">
              <a:defRPr>
                <a:solidFill>
                  <a:schemeClr val="tx1"/>
                </a:solidFill>
                <a:latin typeface="Arial" charset="0"/>
                <a:ea typeface="ヒラギノ角ゴ Pro W3" charset="0"/>
              </a:defRPr>
            </a:lvl4pPr>
            <a:lvl5pPr marL="2057400" indent="-228600">
              <a:defRPr>
                <a:solidFill>
                  <a:schemeClr val="tx1"/>
                </a:solidFill>
                <a:latin typeface="Arial" charset="0"/>
                <a:ea typeface="ヒラギノ角ゴ Pro W3" charset="0"/>
              </a:defRPr>
            </a:lvl5pPr>
            <a:lvl6pPr marL="2514600" indent="-228600" fontAlgn="base">
              <a:spcBef>
                <a:spcPct val="0"/>
              </a:spcBef>
              <a:spcAft>
                <a:spcPct val="0"/>
              </a:spcAft>
              <a:defRPr>
                <a:solidFill>
                  <a:schemeClr val="tx1"/>
                </a:solidFill>
                <a:latin typeface="Arial" charset="0"/>
                <a:ea typeface="ヒラギノ角ゴ Pro W3" charset="0"/>
              </a:defRPr>
            </a:lvl6pPr>
            <a:lvl7pPr marL="2971800" indent="-228600" fontAlgn="base">
              <a:spcBef>
                <a:spcPct val="0"/>
              </a:spcBef>
              <a:spcAft>
                <a:spcPct val="0"/>
              </a:spcAft>
              <a:defRPr>
                <a:solidFill>
                  <a:schemeClr val="tx1"/>
                </a:solidFill>
                <a:latin typeface="Arial" charset="0"/>
                <a:ea typeface="ヒラギノ角ゴ Pro W3" charset="0"/>
              </a:defRPr>
            </a:lvl7pPr>
            <a:lvl8pPr marL="3429000" indent="-228600" fontAlgn="base">
              <a:spcBef>
                <a:spcPct val="0"/>
              </a:spcBef>
              <a:spcAft>
                <a:spcPct val="0"/>
              </a:spcAft>
              <a:defRPr>
                <a:solidFill>
                  <a:schemeClr val="tx1"/>
                </a:solidFill>
                <a:latin typeface="Arial" charset="0"/>
                <a:ea typeface="ヒラギノ角ゴ Pro W3" charset="0"/>
              </a:defRPr>
            </a:lvl8pPr>
            <a:lvl9pPr marL="3886200" indent="-228600" fontAlgn="base">
              <a:spcBef>
                <a:spcPct val="0"/>
              </a:spcBef>
              <a:spcAft>
                <a:spcPct val="0"/>
              </a:spcAft>
              <a:defRPr>
                <a:solidFill>
                  <a:schemeClr val="tx1"/>
                </a:solidFill>
                <a:latin typeface="Arial" charset="0"/>
                <a:ea typeface="ヒラギノ角ゴ Pro W3" charset="0"/>
              </a:defRPr>
            </a:lvl9pPr>
          </a:lstStyle>
          <a:p>
            <a:pPr eaLnBrk="0" hangingPunct="0">
              <a:spcBef>
                <a:spcPct val="50000"/>
              </a:spcBef>
              <a:defRPr/>
            </a:pPr>
            <a:fld id="{CD81962F-67D4-FD44-86D5-55EBF96E0DB7}" type="slidenum">
              <a:rPr lang="en-US" sz="1000" smtClean="0">
                <a:solidFill>
                  <a:schemeClr val="bg1"/>
                </a:solidFill>
              </a:rPr>
              <a:pPr eaLnBrk="0" hangingPunct="0">
                <a:spcBef>
                  <a:spcPct val="50000"/>
                </a:spcBef>
                <a:defRPr/>
              </a:pPr>
              <a:t>4</a:t>
            </a:fld>
            <a:endParaRPr lang="en-US" sz="1000">
              <a:solidFill>
                <a:schemeClr val="bg1"/>
              </a:solidFill>
            </a:endParaRPr>
          </a:p>
        </p:txBody>
      </p:sp>
      <p:grpSp>
        <p:nvGrpSpPr>
          <p:cNvPr id="3" name="Group 2">
            <a:extLst>
              <a:ext uri="{FF2B5EF4-FFF2-40B4-BE49-F238E27FC236}">
                <a16:creationId xmlns:a16="http://schemas.microsoft.com/office/drawing/2014/main" id="{20A65070-B5E0-F543-85BB-58A429735C96}"/>
              </a:ext>
            </a:extLst>
          </p:cNvPr>
          <p:cNvGrpSpPr/>
          <p:nvPr/>
        </p:nvGrpSpPr>
        <p:grpSpPr>
          <a:xfrm>
            <a:off x="724830" y="6022187"/>
            <a:ext cx="1527718" cy="178419"/>
            <a:chOff x="713679" y="5508702"/>
            <a:chExt cx="1527718" cy="178419"/>
          </a:xfrm>
        </p:grpSpPr>
        <p:sp>
          <p:nvSpPr>
            <p:cNvPr id="2" name="Oval 1">
              <a:extLst>
                <a:ext uri="{FF2B5EF4-FFF2-40B4-BE49-F238E27FC236}">
                  <a16:creationId xmlns:a16="http://schemas.microsoft.com/office/drawing/2014/main" id="{DE9E712C-4FD4-F249-AF5F-639CC72B99D9}"/>
                </a:ext>
              </a:extLst>
            </p:cNvPr>
            <p:cNvSpPr/>
            <p:nvPr/>
          </p:nvSpPr>
          <p:spPr>
            <a:xfrm>
              <a:off x="713679" y="5508702"/>
              <a:ext cx="178419" cy="178419"/>
            </a:xfrm>
            <a:prstGeom prst="ellipse">
              <a:avLst/>
            </a:prstGeom>
            <a:solidFill>
              <a:srgbClr val="EBB7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Oval 13">
              <a:extLst>
                <a:ext uri="{FF2B5EF4-FFF2-40B4-BE49-F238E27FC236}">
                  <a16:creationId xmlns:a16="http://schemas.microsoft.com/office/drawing/2014/main" id="{66D43BC6-0089-9048-96E5-6369E6D231D4}"/>
                </a:ext>
              </a:extLst>
            </p:cNvPr>
            <p:cNvSpPr/>
            <p:nvPr/>
          </p:nvSpPr>
          <p:spPr>
            <a:xfrm>
              <a:off x="983539" y="5508702"/>
              <a:ext cx="178419" cy="178419"/>
            </a:xfrm>
            <a:prstGeom prst="ellipse">
              <a:avLst/>
            </a:prstGeom>
            <a:solidFill>
              <a:srgbClr val="407C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Oval 14">
              <a:extLst>
                <a:ext uri="{FF2B5EF4-FFF2-40B4-BE49-F238E27FC236}">
                  <a16:creationId xmlns:a16="http://schemas.microsoft.com/office/drawing/2014/main" id="{24DE0899-DEE1-FB4F-A1B2-21B0DD87F4FD}"/>
                </a:ext>
              </a:extLst>
            </p:cNvPr>
            <p:cNvSpPr/>
            <p:nvPr/>
          </p:nvSpPr>
          <p:spPr>
            <a:xfrm>
              <a:off x="1253399" y="5508702"/>
              <a:ext cx="178419" cy="178419"/>
            </a:xfrm>
            <a:prstGeom prst="ellipse">
              <a:avLst/>
            </a:prstGeom>
            <a:solidFill>
              <a:srgbClr val="003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Oval 16">
              <a:extLst>
                <a:ext uri="{FF2B5EF4-FFF2-40B4-BE49-F238E27FC236}">
                  <a16:creationId xmlns:a16="http://schemas.microsoft.com/office/drawing/2014/main" id="{99CC31EA-3D4B-A849-B910-58A7D68F61E6}"/>
                </a:ext>
              </a:extLst>
            </p:cNvPr>
            <p:cNvSpPr/>
            <p:nvPr/>
          </p:nvSpPr>
          <p:spPr>
            <a:xfrm>
              <a:off x="1523259" y="5508702"/>
              <a:ext cx="178419" cy="178419"/>
            </a:xfrm>
            <a:prstGeom prst="ellipse">
              <a:avLst/>
            </a:prstGeom>
            <a:solidFill>
              <a:srgbClr val="7A26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Oval 17">
              <a:extLst>
                <a:ext uri="{FF2B5EF4-FFF2-40B4-BE49-F238E27FC236}">
                  <a16:creationId xmlns:a16="http://schemas.microsoft.com/office/drawing/2014/main" id="{75793459-DAC2-AA40-A3C7-27AC0AA01A09}"/>
                </a:ext>
              </a:extLst>
            </p:cNvPr>
            <p:cNvSpPr/>
            <p:nvPr/>
          </p:nvSpPr>
          <p:spPr>
            <a:xfrm>
              <a:off x="1793119" y="5508702"/>
              <a:ext cx="178419" cy="178419"/>
            </a:xfrm>
            <a:prstGeom prst="ellipse">
              <a:avLst/>
            </a:prstGeom>
            <a:solidFill>
              <a:srgbClr val="00AC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Oval 18">
              <a:extLst>
                <a:ext uri="{FF2B5EF4-FFF2-40B4-BE49-F238E27FC236}">
                  <a16:creationId xmlns:a16="http://schemas.microsoft.com/office/drawing/2014/main" id="{860C8076-143C-2948-8658-273403346CF1}"/>
                </a:ext>
              </a:extLst>
            </p:cNvPr>
            <p:cNvSpPr/>
            <p:nvPr/>
          </p:nvSpPr>
          <p:spPr>
            <a:xfrm>
              <a:off x="2062978" y="5508702"/>
              <a:ext cx="178419" cy="178419"/>
            </a:xfrm>
            <a:prstGeom prst="ellipse">
              <a:avLst/>
            </a:prstGeom>
            <a:solidFill>
              <a:srgbClr val="AF1E2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420357089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Background - Solid">
            <a:extLst>
              <a:ext uri="{FF2B5EF4-FFF2-40B4-BE49-F238E27FC236}">
                <a16:creationId xmlns:a16="http://schemas.microsoft.com/office/drawing/2014/main" id="{5C446A39-8E9B-6A44-A58E-9E04CA77630C}"/>
              </a:ext>
            </a:extLst>
          </p:cNvPr>
          <p:cNvSpPr/>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4685" tIns="47343" rIns="94685" bIns="47343" rtlCol="0" anchor="ctr"/>
          <a:lstStyle/>
          <a:p>
            <a:pPr algn="ctr"/>
            <a:endParaRPr/>
          </a:p>
        </p:txBody>
      </p:sp>
      <p:sp>
        <p:nvSpPr>
          <p:cNvPr id="22" name="Slice - Solid">
            <a:extLst>
              <a:ext uri="{FF2B5EF4-FFF2-40B4-BE49-F238E27FC236}">
                <a16:creationId xmlns:a16="http://schemas.microsoft.com/office/drawing/2014/main" id="{651EA998-A806-F147-8EF5-A7B5976ED313}"/>
              </a:ext>
            </a:extLst>
          </p:cNvPr>
          <p:cNvSpPr/>
          <p:nvPr/>
        </p:nvSpPr>
        <p:spPr>
          <a:xfrm>
            <a:off x="1004871" y="-8022"/>
            <a:ext cx="11187128" cy="6866021"/>
          </a:xfrm>
          <a:custGeom>
            <a:avLst/>
            <a:gdLst>
              <a:gd name="connsiteX0" fmla="*/ 1588447 w 11187128"/>
              <a:gd name="connsiteY0" fmla="*/ 0 h 6866021"/>
              <a:gd name="connsiteX1" fmla="*/ 5139450 w 11187128"/>
              <a:gd name="connsiteY1" fmla="*/ 4711 h 6866021"/>
              <a:gd name="connsiteX2" fmla="*/ 5140539 w 11187128"/>
              <a:gd name="connsiteY2" fmla="*/ 0 h 6866021"/>
              <a:gd name="connsiteX3" fmla="*/ 11187128 w 11187128"/>
              <a:gd name="connsiteY3" fmla="*/ 8021 h 6866021"/>
              <a:gd name="connsiteX4" fmla="*/ 11187128 w 11187128"/>
              <a:gd name="connsiteY4" fmla="*/ 6866021 h 6866021"/>
              <a:gd name="connsiteX5" fmla="*/ 7635036 w 11187128"/>
              <a:gd name="connsiteY5" fmla="*/ 6866021 h 6866021"/>
              <a:gd name="connsiteX6" fmla="*/ 3552092 w 11187128"/>
              <a:gd name="connsiteY6" fmla="*/ 6866021 h 6866021"/>
              <a:gd name="connsiteX7" fmla="*/ 0 w 11187128"/>
              <a:gd name="connsiteY7" fmla="*/ 6866021 h 68660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187128" h="6866021">
                <a:moveTo>
                  <a:pt x="1588447" y="0"/>
                </a:moveTo>
                <a:lnTo>
                  <a:pt x="5139450" y="4711"/>
                </a:lnTo>
                <a:lnTo>
                  <a:pt x="5140539" y="0"/>
                </a:lnTo>
                <a:lnTo>
                  <a:pt x="11187128" y="8021"/>
                </a:lnTo>
                <a:lnTo>
                  <a:pt x="11187128" y="6866021"/>
                </a:lnTo>
                <a:lnTo>
                  <a:pt x="7635036" y="6866021"/>
                </a:lnTo>
                <a:lnTo>
                  <a:pt x="3552092" y="6866021"/>
                </a:lnTo>
                <a:lnTo>
                  <a:pt x="0" y="6866021"/>
                </a:lnTo>
                <a:close/>
              </a:path>
            </a:pathLst>
          </a:custGeom>
          <a:solidFill>
            <a:srgbClr val="0D22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4685" tIns="47343" rIns="94685" bIns="47343" rtlCol="0" anchor="ctr">
            <a:noAutofit/>
          </a:bodyPr>
          <a:lstStyle/>
          <a:p>
            <a:pPr algn="ctr"/>
            <a:endParaRPr lang="en-US" dirty="0">
              <a:solidFill>
                <a:schemeClr val="lt1">
                  <a:alpha val="44000"/>
                </a:schemeClr>
              </a:solidFill>
            </a:endParaRPr>
          </a:p>
        </p:txBody>
      </p:sp>
      <p:sp>
        <p:nvSpPr>
          <p:cNvPr id="5" name="Headline">
            <a:extLst>
              <a:ext uri="{FF2B5EF4-FFF2-40B4-BE49-F238E27FC236}">
                <a16:creationId xmlns:a16="http://schemas.microsoft.com/office/drawing/2014/main" id="{884D2F3C-77C4-0842-BD09-61B2F6C68A95}"/>
              </a:ext>
            </a:extLst>
          </p:cNvPr>
          <p:cNvSpPr txBox="1">
            <a:spLocks/>
          </p:cNvSpPr>
          <p:nvPr/>
        </p:nvSpPr>
        <p:spPr>
          <a:xfrm>
            <a:off x="245158" y="337231"/>
            <a:ext cx="2017305" cy="965362"/>
          </a:xfrm>
          <a:prstGeom prst="rect">
            <a:avLst/>
          </a:prstGeom>
        </p:spPr>
        <p:txBody>
          <a:bodyPr>
            <a:normAutofit/>
          </a:bodyPr>
          <a:lstStyle>
            <a:lvl1pPr algn="l" rtl="0" eaLnBrk="1" fontAlgn="base" hangingPunct="1">
              <a:lnSpc>
                <a:spcPct val="90000"/>
              </a:lnSpc>
              <a:spcBef>
                <a:spcPct val="0"/>
              </a:spcBef>
              <a:spcAft>
                <a:spcPct val="0"/>
              </a:spcAft>
              <a:defRPr sz="3600" b="1" i="0">
                <a:solidFill>
                  <a:srgbClr val="095495"/>
                </a:solidFill>
                <a:latin typeface="Helvetica Neue" charset="0"/>
                <a:ea typeface="Helvetica Neue" charset="0"/>
                <a:cs typeface="Helvetica Neue" charset="0"/>
              </a:defRPr>
            </a:lvl1pPr>
            <a:lvl2pPr algn="l" rtl="0" eaLnBrk="1" fontAlgn="base" hangingPunct="1">
              <a:spcBef>
                <a:spcPct val="0"/>
              </a:spcBef>
              <a:spcAft>
                <a:spcPct val="0"/>
              </a:spcAft>
              <a:defRPr sz="2800">
                <a:solidFill>
                  <a:srgbClr val="00338D"/>
                </a:solidFill>
                <a:latin typeface="Arial" charset="0"/>
                <a:ea typeface="ヒラギノ角ゴ Pro W3" charset="0"/>
                <a:cs typeface="ヒラギノ角ゴ Pro W3" charset="0"/>
              </a:defRPr>
            </a:lvl2pPr>
            <a:lvl3pPr algn="l" rtl="0" eaLnBrk="1" fontAlgn="base" hangingPunct="1">
              <a:spcBef>
                <a:spcPct val="0"/>
              </a:spcBef>
              <a:spcAft>
                <a:spcPct val="0"/>
              </a:spcAft>
              <a:defRPr sz="2800">
                <a:solidFill>
                  <a:srgbClr val="00338D"/>
                </a:solidFill>
                <a:latin typeface="Arial" charset="0"/>
                <a:ea typeface="ヒラギノ角ゴ Pro W3" charset="0"/>
                <a:cs typeface="ヒラギノ角ゴ Pro W3" charset="0"/>
              </a:defRPr>
            </a:lvl3pPr>
            <a:lvl4pPr algn="l" rtl="0" eaLnBrk="1" fontAlgn="base" hangingPunct="1">
              <a:spcBef>
                <a:spcPct val="0"/>
              </a:spcBef>
              <a:spcAft>
                <a:spcPct val="0"/>
              </a:spcAft>
              <a:defRPr sz="2800">
                <a:solidFill>
                  <a:srgbClr val="00338D"/>
                </a:solidFill>
                <a:latin typeface="Arial" charset="0"/>
                <a:ea typeface="ヒラギノ角ゴ Pro W3" charset="0"/>
                <a:cs typeface="ヒラギノ角ゴ Pro W3" charset="0"/>
              </a:defRPr>
            </a:lvl4pPr>
            <a:lvl5pPr algn="l" rtl="0" eaLnBrk="1" fontAlgn="base" hangingPunct="1">
              <a:spcBef>
                <a:spcPct val="0"/>
              </a:spcBef>
              <a:spcAft>
                <a:spcPct val="0"/>
              </a:spcAft>
              <a:defRPr sz="2800">
                <a:solidFill>
                  <a:srgbClr val="00338D"/>
                </a:solidFill>
                <a:latin typeface="Arial" charset="0"/>
                <a:ea typeface="ヒラギノ角ゴ Pro W3" charset="0"/>
                <a:cs typeface="ヒラギノ角ゴ Pro W3" charset="0"/>
              </a:defRPr>
            </a:lvl5pPr>
            <a:lvl6pPr marL="457189" algn="l" rtl="0" eaLnBrk="1" fontAlgn="base" hangingPunct="1">
              <a:spcBef>
                <a:spcPct val="0"/>
              </a:spcBef>
              <a:spcAft>
                <a:spcPct val="0"/>
              </a:spcAft>
              <a:defRPr sz="2400">
                <a:solidFill>
                  <a:schemeClr val="tx2"/>
                </a:solidFill>
                <a:latin typeface="Arial" charset="0"/>
              </a:defRPr>
            </a:lvl6pPr>
            <a:lvl7pPr marL="914377" algn="l" rtl="0" eaLnBrk="1" fontAlgn="base" hangingPunct="1">
              <a:spcBef>
                <a:spcPct val="0"/>
              </a:spcBef>
              <a:spcAft>
                <a:spcPct val="0"/>
              </a:spcAft>
              <a:defRPr sz="2400">
                <a:solidFill>
                  <a:schemeClr val="tx2"/>
                </a:solidFill>
                <a:latin typeface="Arial" charset="0"/>
              </a:defRPr>
            </a:lvl7pPr>
            <a:lvl8pPr marL="1371566" algn="l" rtl="0" eaLnBrk="1" fontAlgn="base" hangingPunct="1">
              <a:spcBef>
                <a:spcPct val="0"/>
              </a:spcBef>
              <a:spcAft>
                <a:spcPct val="0"/>
              </a:spcAft>
              <a:defRPr sz="2400">
                <a:solidFill>
                  <a:schemeClr val="tx2"/>
                </a:solidFill>
                <a:latin typeface="Arial" charset="0"/>
              </a:defRPr>
            </a:lvl8pPr>
            <a:lvl9pPr marL="1828754" algn="l" rtl="0" eaLnBrk="1" fontAlgn="base" hangingPunct="1">
              <a:spcBef>
                <a:spcPct val="0"/>
              </a:spcBef>
              <a:spcAft>
                <a:spcPct val="0"/>
              </a:spcAft>
              <a:defRPr sz="2400">
                <a:solidFill>
                  <a:schemeClr val="tx2"/>
                </a:solidFill>
                <a:latin typeface="Arial" charset="0"/>
              </a:defRPr>
            </a:lvl9pPr>
          </a:lstStyle>
          <a:p>
            <a:r>
              <a:rPr lang="ja-JP" sz="2000" dirty="0">
                <a:solidFill>
                  <a:srgbClr val="EBB700"/>
                </a:solidFill>
                <a:latin typeface="+mn-ea"/>
                <a:ea typeface="+mn-ea"/>
              </a:rPr>
              <a:t>GATの</a:t>
            </a:r>
            <a:endParaRPr lang="en-US" altLang="ja-JP" sz="2000" dirty="0">
              <a:solidFill>
                <a:srgbClr val="EBB700"/>
              </a:solidFill>
              <a:latin typeface="+mn-ea"/>
              <a:ea typeface="+mn-ea"/>
            </a:endParaRPr>
          </a:p>
          <a:p>
            <a:r>
              <a:rPr lang="ja-JP" sz="2000" dirty="0">
                <a:solidFill>
                  <a:srgbClr val="EBB700"/>
                </a:solidFill>
                <a:latin typeface="+mn-ea"/>
                <a:ea typeface="+mn-ea"/>
              </a:rPr>
              <a:t>メンバーとは？</a:t>
            </a:r>
          </a:p>
        </p:txBody>
      </p:sp>
      <p:sp>
        <p:nvSpPr>
          <p:cNvPr id="17" name="Body Copy">
            <a:extLst>
              <a:ext uri="{FF2B5EF4-FFF2-40B4-BE49-F238E27FC236}">
                <a16:creationId xmlns:a16="http://schemas.microsoft.com/office/drawing/2014/main" id="{1A341676-E6AB-8F4B-821E-E8707713801A}"/>
              </a:ext>
            </a:extLst>
          </p:cNvPr>
          <p:cNvSpPr txBox="1">
            <a:spLocks/>
          </p:cNvSpPr>
          <p:nvPr/>
        </p:nvSpPr>
        <p:spPr>
          <a:xfrm>
            <a:off x="2977301" y="1020873"/>
            <a:ext cx="8627677" cy="837361"/>
          </a:xfrm>
          <a:prstGeom prst="rect">
            <a:avLst/>
          </a:prstGeom>
        </p:spPr>
        <p:txBody>
          <a:bodyPr/>
          <a:lstStyle>
            <a:lvl1pPr marL="0" indent="0" algn="l" rtl="0" eaLnBrk="1" fontAlgn="base" hangingPunct="1">
              <a:spcBef>
                <a:spcPct val="20000"/>
              </a:spcBef>
              <a:spcAft>
                <a:spcPct val="0"/>
              </a:spcAft>
              <a:buFont typeface="Arial" pitchFamily="34" charset="0"/>
              <a:buNone/>
              <a:defRPr sz="2000">
                <a:solidFill>
                  <a:schemeClr val="tx1"/>
                </a:solidFill>
                <a:latin typeface="Arial" panose="020B0604020202020204" pitchFamily="34" charset="0"/>
                <a:ea typeface="ヒラギノ角ゴ Pro W3" charset="0"/>
                <a:cs typeface="Arial" panose="020B0604020202020204" pitchFamily="34" charset="0"/>
              </a:defRPr>
            </a:lvl1pPr>
            <a:lvl2pPr marL="519099" indent="0" algn="l" rtl="0" eaLnBrk="1" fontAlgn="base" hangingPunct="1">
              <a:spcBef>
                <a:spcPct val="20000"/>
              </a:spcBef>
              <a:spcAft>
                <a:spcPct val="0"/>
              </a:spcAft>
              <a:buFont typeface="Segoe UI" panose="020B0502040204020203" pitchFamily="34" charset="0"/>
              <a:buNone/>
              <a:defRPr sz="2000">
                <a:solidFill>
                  <a:schemeClr val="tx1"/>
                </a:solidFill>
                <a:latin typeface="Arial" panose="020B0604020202020204" pitchFamily="34" charset="0"/>
                <a:ea typeface="ヒラギノ角ゴ Pro W3" charset="0"/>
                <a:cs typeface="Arial" panose="020B0604020202020204" pitchFamily="34" charset="0"/>
              </a:defRPr>
            </a:lvl2pPr>
            <a:lvl3pPr marL="914377" indent="0" algn="l" rtl="0" eaLnBrk="1" fontAlgn="base" hangingPunct="1">
              <a:spcBef>
                <a:spcPct val="20000"/>
              </a:spcBef>
              <a:spcAft>
                <a:spcPct val="0"/>
              </a:spcAft>
              <a:buFont typeface="Arial" panose="020B0604020202020204" pitchFamily="34" charset="0"/>
              <a:buNone/>
              <a:defRPr sz="2000">
                <a:solidFill>
                  <a:schemeClr val="tx1"/>
                </a:solidFill>
                <a:latin typeface="Arial" panose="020B0604020202020204" pitchFamily="34" charset="0"/>
                <a:ea typeface="ヒラギノ角ゴ Pro W3" charset="0"/>
                <a:cs typeface="Arial" panose="020B0604020202020204" pitchFamily="34" charset="0"/>
              </a:defRPr>
            </a:lvl3pPr>
            <a:lvl4pPr marL="1371565" indent="0" algn="l" rtl="0" eaLnBrk="1" fontAlgn="base" hangingPunct="1">
              <a:spcBef>
                <a:spcPct val="20000"/>
              </a:spcBef>
              <a:spcAft>
                <a:spcPct val="0"/>
              </a:spcAft>
              <a:buFont typeface="Arial" pitchFamily="34" charset="0"/>
              <a:buNone/>
              <a:defRPr sz="2000">
                <a:solidFill>
                  <a:schemeClr val="tx1"/>
                </a:solidFill>
                <a:latin typeface="+mn-lt"/>
                <a:ea typeface="ヒラギノ角ゴ Pro W3" charset="0"/>
              </a:defRPr>
            </a:lvl4pPr>
            <a:lvl5pPr marL="1828755" indent="0" algn="l" rtl="0" eaLnBrk="1" fontAlgn="base" hangingPunct="1">
              <a:spcBef>
                <a:spcPct val="20000"/>
              </a:spcBef>
              <a:spcAft>
                <a:spcPct val="0"/>
              </a:spcAft>
              <a:buFont typeface="Arial" pitchFamily="34" charset="0"/>
              <a:buNone/>
              <a:defRPr sz="2000">
                <a:solidFill>
                  <a:schemeClr val="tx1"/>
                </a:solidFill>
                <a:latin typeface="+mn-lt"/>
                <a:ea typeface="ヒラギノ角ゴ Pro W3" charset="0"/>
              </a:defRPr>
            </a:lvl5pPr>
            <a:lvl6pPr marL="2285943" algn="l" rtl="0" eaLnBrk="1" fontAlgn="base" hangingPunct="1">
              <a:spcBef>
                <a:spcPct val="20000"/>
              </a:spcBef>
              <a:spcAft>
                <a:spcPct val="0"/>
              </a:spcAft>
              <a:buChar char="»"/>
              <a:defRPr sz="2400">
                <a:solidFill>
                  <a:schemeClr val="tx1"/>
                </a:solidFill>
                <a:latin typeface="+mn-lt"/>
              </a:defRPr>
            </a:lvl6pPr>
            <a:lvl7pPr marL="2743131" algn="l" rtl="0" eaLnBrk="1" fontAlgn="base" hangingPunct="1">
              <a:spcBef>
                <a:spcPct val="20000"/>
              </a:spcBef>
              <a:spcAft>
                <a:spcPct val="0"/>
              </a:spcAft>
              <a:buChar char="»"/>
              <a:defRPr sz="2400">
                <a:solidFill>
                  <a:schemeClr val="tx1"/>
                </a:solidFill>
                <a:latin typeface="+mn-lt"/>
              </a:defRPr>
            </a:lvl7pPr>
            <a:lvl8pPr marL="3200320" algn="l" rtl="0" eaLnBrk="1" fontAlgn="base" hangingPunct="1">
              <a:spcBef>
                <a:spcPct val="20000"/>
              </a:spcBef>
              <a:spcAft>
                <a:spcPct val="0"/>
              </a:spcAft>
              <a:buChar char="»"/>
              <a:defRPr sz="2400">
                <a:solidFill>
                  <a:schemeClr val="tx1"/>
                </a:solidFill>
                <a:latin typeface="+mn-lt"/>
              </a:defRPr>
            </a:lvl8pPr>
            <a:lvl9pPr marL="3657509" algn="l" rtl="0" eaLnBrk="1" fontAlgn="base" hangingPunct="1">
              <a:spcBef>
                <a:spcPct val="20000"/>
              </a:spcBef>
              <a:spcAft>
                <a:spcPct val="0"/>
              </a:spcAft>
              <a:buChar char="»"/>
              <a:defRPr sz="2400">
                <a:solidFill>
                  <a:schemeClr val="tx1"/>
                </a:solidFill>
                <a:latin typeface="+mn-lt"/>
              </a:defRPr>
            </a:lvl9pPr>
          </a:lstStyle>
          <a:p>
            <a:pPr>
              <a:buSzPct val="120000"/>
            </a:pPr>
            <a:r>
              <a:rPr lang="ja-JP" sz="4800" b="1" dirty="0">
                <a:solidFill>
                  <a:schemeClr val="bg1"/>
                </a:solidFill>
                <a:latin typeface="Arial" charset="0"/>
                <a:ea typeface="MS Mincho" charset="0"/>
                <a:cs typeface="Arial" charset="0"/>
              </a:rPr>
              <a:t>クラブレベルでは</a:t>
            </a:r>
          </a:p>
        </p:txBody>
      </p:sp>
      <p:sp>
        <p:nvSpPr>
          <p:cNvPr id="18" name="Rectangle 17">
            <a:extLst>
              <a:ext uri="{FF2B5EF4-FFF2-40B4-BE49-F238E27FC236}">
                <a16:creationId xmlns:a16="http://schemas.microsoft.com/office/drawing/2014/main" id="{DA4F4A12-EB4F-9743-A959-B5AF15D44E30}"/>
              </a:ext>
            </a:extLst>
          </p:cNvPr>
          <p:cNvSpPr/>
          <p:nvPr/>
        </p:nvSpPr>
        <p:spPr>
          <a:xfrm rot="5400000" flipH="1">
            <a:off x="5192700" y="-84992"/>
            <a:ext cx="87738" cy="4247574"/>
          </a:xfrm>
          <a:prstGeom prst="rect">
            <a:avLst/>
          </a:prstGeom>
          <a:solidFill>
            <a:srgbClr val="EBB700"/>
          </a:solidFill>
          <a:ln>
            <a:noFill/>
          </a:ln>
          <a:effectLst/>
        </p:spPr>
        <p:style>
          <a:lnRef idx="1">
            <a:schemeClr val="accent1"/>
          </a:lnRef>
          <a:fillRef idx="3">
            <a:schemeClr val="accent1"/>
          </a:fillRef>
          <a:effectRef idx="2">
            <a:schemeClr val="accent1"/>
          </a:effectRef>
          <a:fontRef idx="minor">
            <a:schemeClr val="lt1"/>
          </a:fontRef>
        </p:style>
        <p:txBody>
          <a:bodyPr lIns="94685" tIns="47343" rIns="94685" bIns="47343" rtlCol="0" anchor="ctr"/>
          <a:lstStyle/>
          <a:p>
            <a:pPr algn="ctr"/>
            <a:endParaRPr lang="en-US">
              <a:solidFill>
                <a:srgbClr val="EBB700"/>
              </a:solidFill>
              <a:latin typeface="Arial" charset="0"/>
              <a:ea typeface="Arial" charset="0"/>
              <a:cs typeface="Arial" charset="0"/>
            </a:endParaRPr>
          </a:p>
        </p:txBody>
      </p:sp>
      <p:sp>
        <p:nvSpPr>
          <p:cNvPr id="11" name="Page Number - White">
            <a:extLst>
              <a:ext uri="{FF2B5EF4-FFF2-40B4-BE49-F238E27FC236}">
                <a16:creationId xmlns:a16="http://schemas.microsoft.com/office/drawing/2014/main" id="{33B93645-69ED-8043-B49C-66ECFD491E18}"/>
              </a:ext>
            </a:extLst>
          </p:cNvPr>
          <p:cNvSpPr txBox="1">
            <a:spLocks noChangeArrowheads="1"/>
          </p:cNvSpPr>
          <p:nvPr/>
        </p:nvSpPr>
        <p:spPr bwMode="auto">
          <a:xfrm>
            <a:off x="11537157" y="6400726"/>
            <a:ext cx="654844" cy="4572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nchor="t">
            <a:noAutofit/>
          </a:bodyPr>
          <a:lstStyle>
            <a:lvl1pPr>
              <a:defRPr>
                <a:solidFill>
                  <a:schemeClr val="tx1"/>
                </a:solidFill>
                <a:latin typeface="Arial" charset="0"/>
                <a:ea typeface="ヒラギノ角ゴ Pro W3" charset="0"/>
                <a:cs typeface="ヒラギノ角ゴ Pro W3" charset="0"/>
              </a:defRPr>
            </a:lvl1pPr>
            <a:lvl2pPr marL="742950" indent="-285750">
              <a:defRPr>
                <a:solidFill>
                  <a:schemeClr val="tx1"/>
                </a:solidFill>
                <a:latin typeface="Arial" charset="0"/>
                <a:ea typeface="ヒラギノ角ゴ Pro W3" charset="0"/>
              </a:defRPr>
            </a:lvl2pPr>
            <a:lvl3pPr marL="1143000" indent="-228600">
              <a:defRPr>
                <a:solidFill>
                  <a:schemeClr val="tx1"/>
                </a:solidFill>
                <a:latin typeface="Arial" charset="0"/>
                <a:ea typeface="ヒラギノ角ゴ Pro W3" charset="0"/>
              </a:defRPr>
            </a:lvl3pPr>
            <a:lvl4pPr marL="1600200" indent="-228600">
              <a:defRPr>
                <a:solidFill>
                  <a:schemeClr val="tx1"/>
                </a:solidFill>
                <a:latin typeface="Arial" charset="0"/>
                <a:ea typeface="ヒラギノ角ゴ Pro W3" charset="0"/>
              </a:defRPr>
            </a:lvl4pPr>
            <a:lvl5pPr marL="2057400" indent="-228600">
              <a:defRPr>
                <a:solidFill>
                  <a:schemeClr val="tx1"/>
                </a:solidFill>
                <a:latin typeface="Arial" charset="0"/>
                <a:ea typeface="ヒラギノ角ゴ Pro W3" charset="0"/>
              </a:defRPr>
            </a:lvl5pPr>
            <a:lvl6pPr marL="2514600" indent="-228600" fontAlgn="base">
              <a:spcBef>
                <a:spcPct val="0"/>
              </a:spcBef>
              <a:spcAft>
                <a:spcPct val="0"/>
              </a:spcAft>
              <a:defRPr>
                <a:solidFill>
                  <a:schemeClr val="tx1"/>
                </a:solidFill>
                <a:latin typeface="Arial" charset="0"/>
                <a:ea typeface="ヒラギノ角ゴ Pro W3" charset="0"/>
              </a:defRPr>
            </a:lvl6pPr>
            <a:lvl7pPr marL="2971800" indent="-228600" fontAlgn="base">
              <a:spcBef>
                <a:spcPct val="0"/>
              </a:spcBef>
              <a:spcAft>
                <a:spcPct val="0"/>
              </a:spcAft>
              <a:defRPr>
                <a:solidFill>
                  <a:schemeClr val="tx1"/>
                </a:solidFill>
                <a:latin typeface="Arial" charset="0"/>
                <a:ea typeface="ヒラギノ角ゴ Pro W3" charset="0"/>
              </a:defRPr>
            </a:lvl7pPr>
            <a:lvl8pPr marL="3429000" indent="-228600" fontAlgn="base">
              <a:spcBef>
                <a:spcPct val="0"/>
              </a:spcBef>
              <a:spcAft>
                <a:spcPct val="0"/>
              </a:spcAft>
              <a:defRPr>
                <a:solidFill>
                  <a:schemeClr val="tx1"/>
                </a:solidFill>
                <a:latin typeface="Arial" charset="0"/>
                <a:ea typeface="ヒラギノ角ゴ Pro W3" charset="0"/>
              </a:defRPr>
            </a:lvl8pPr>
            <a:lvl9pPr marL="3886200" indent="-228600" fontAlgn="base">
              <a:spcBef>
                <a:spcPct val="0"/>
              </a:spcBef>
              <a:spcAft>
                <a:spcPct val="0"/>
              </a:spcAft>
              <a:defRPr>
                <a:solidFill>
                  <a:schemeClr val="tx1"/>
                </a:solidFill>
                <a:latin typeface="Arial" charset="0"/>
                <a:ea typeface="ヒラギノ角ゴ Pro W3" charset="0"/>
              </a:defRPr>
            </a:lvl9pPr>
          </a:lstStyle>
          <a:p>
            <a:pPr eaLnBrk="0" hangingPunct="0">
              <a:spcBef>
                <a:spcPct val="50000"/>
              </a:spcBef>
              <a:defRPr/>
            </a:pPr>
            <a:fld id="{CD81962F-67D4-FD44-86D5-55EBF96E0DB7}" type="slidenum">
              <a:rPr lang="en-US" sz="1000" smtClean="0">
                <a:solidFill>
                  <a:schemeClr val="bg1"/>
                </a:solidFill>
              </a:rPr>
              <a:pPr eaLnBrk="0" hangingPunct="0">
                <a:spcBef>
                  <a:spcPct val="50000"/>
                </a:spcBef>
                <a:defRPr/>
              </a:pPr>
              <a:t>5</a:t>
            </a:fld>
            <a:endParaRPr lang="en-US" sz="1000">
              <a:solidFill>
                <a:schemeClr val="bg1"/>
              </a:solidFill>
            </a:endParaRPr>
          </a:p>
        </p:txBody>
      </p:sp>
      <p:grpSp>
        <p:nvGrpSpPr>
          <p:cNvPr id="12" name="Group 11">
            <a:extLst>
              <a:ext uri="{FF2B5EF4-FFF2-40B4-BE49-F238E27FC236}">
                <a16:creationId xmlns:a16="http://schemas.microsoft.com/office/drawing/2014/main" id="{610511C2-3A00-404B-9D27-FFD037CC2873}"/>
              </a:ext>
            </a:extLst>
          </p:cNvPr>
          <p:cNvGrpSpPr/>
          <p:nvPr/>
        </p:nvGrpSpPr>
        <p:grpSpPr>
          <a:xfrm>
            <a:off x="263253" y="2901954"/>
            <a:ext cx="11665493" cy="1640642"/>
            <a:chOff x="1521174" y="2303046"/>
            <a:chExt cx="7147848" cy="1005278"/>
          </a:xfrm>
        </p:grpSpPr>
        <p:sp>
          <p:nvSpPr>
            <p:cNvPr id="27" name="Rounded Rectangle 156">
              <a:extLst>
                <a:ext uri="{FF2B5EF4-FFF2-40B4-BE49-F238E27FC236}">
                  <a16:creationId xmlns:a16="http://schemas.microsoft.com/office/drawing/2014/main" id="{E18C7794-7AC5-49D5-A748-BBCABF5FA154}"/>
                </a:ext>
              </a:extLst>
            </p:cNvPr>
            <p:cNvSpPr/>
            <p:nvPr/>
          </p:nvSpPr>
          <p:spPr>
            <a:xfrm>
              <a:off x="1521174" y="2303046"/>
              <a:ext cx="7119413" cy="363669"/>
            </a:xfrm>
            <a:prstGeom prst="roundRect">
              <a:avLst/>
            </a:prstGeom>
            <a:solidFill>
              <a:schemeClr val="bg2">
                <a:lumMod val="50000"/>
              </a:schemeClr>
            </a:solidFill>
            <a:ln>
              <a:noFill/>
            </a:ln>
          </p:spPr>
          <p:style>
            <a:lnRef idx="2">
              <a:schemeClr val="accent5"/>
            </a:lnRef>
            <a:fillRef idx="1">
              <a:schemeClr val="lt1"/>
            </a:fillRef>
            <a:effectRef idx="0">
              <a:schemeClr val="accent5"/>
            </a:effectRef>
            <a:fontRef idx="minor">
              <a:schemeClr val="dk1"/>
            </a:fontRef>
          </p:style>
          <p:txBody>
            <a:bodyPr rot="0" spcFirstLastPara="0" vertOverflow="overflow" horzOverflow="overflow" vert="horz" wrap="square" lIns="68580" tIns="34291" rIns="68580" bIns="34291"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sz="2000" i="0" u="none" strike="noStrike" cap="none" normalizeH="0" baseline="0" noProof="0" dirty="0">
                  <a:ln>
                    <a:noFill/>
                  </a:ln>
                  <a:solidFill>
                    <a:prstClr val="white"/>
                  </a:solidFill>
                  <a:uLnTx/>
                  <a:uFillTx/>
                  <a:latin typeface="Helvetica Neue Bold Condensed"/>
                  <a:ea typeface="MS Mincho"/>
                  <a:cs typeface="Helvetica Neue Bold Condensed"/>
                </a:rPr>
                <a:t>クラブ・グローバル・アクション・チーム・ファシリテーター（クラブ会長）</a:t>
              </a:r>
            </a:p>
          </p:txBody>
        </p:sp>
        <p:sp>
          <p:nvSpPr>
            <p:cNvPr id="28" name="Rounded Rectangle 158">
              <a:extLst>
                <a:ext uri="{FF2B5EF4-FFF2-40B4-BE49-F238E27FC236}">
                  <a16:creationId xmlns:a16="http://schemas.microsoft.com/office/drawing/2014/main" id="{4C32FE62-7F78-4699-81EC-979A550CFA84}"/>
                </a:ext>
              </a:extLst>
            </p:cNvPr>
            <p:cNvSpPr/>
            <p:nvPr/>
          </p:nvSpPr>
          <p:spPr>
            <a:xfrm>
              <a:off x="1523224" y="2775780"/>
              <a:ext cx="2142949" cy="530536"/>
            </a:xfrm>
            <a:prstGeom prst="roundRect">
              <a:avLst/>
            </a:prstGeom>
            <a:solidFill>
              <a:srgbClr val="00338D"/>
            </a:solidFill>
            <a:ln>
              <a:noFill/>
              <a:headEnd type="none" w="med" len="med"/>
              <a:tailEnd type="none" w="med" len="med"/>
            </a:ln>
            <a:effectLst>
              <a:outerShdw blurRad="50800" dist="38100" dir="2700000" algn="tl" rotWithShape="0">
                <a:prstClr val="black">
                  <a:alpha val="40000"/>
                </a:prstClr>
              </a:outerShdw>
            </a:effectLst>
          </p:spPr>
          <p:style>
            <a:lnRef idx="1">
              <a:schemeClr val="accent4"/>
            </a:lnRef>
            <a:fillRef idx="3">
              <a:schemeClr val="accent4"/>
            </a:fillRef>
            <a:effectRef idx="2">
              <a:schemeClr val="accent4"/>
            </a:effectRef>
            <a:fontRef idx="minor">
              <a:schemeClr val="lt1"/>
            </a:fontRef>
          </p:style>
          <p:txBody>
            <a:bodyPr vert="horz" wrap="square" lIns="121920" tIns="60960" rIns="121920" bIns="60960" numCol="1" rtlCol="0" anchor="ctr" anchorCtr="0" compatLnSpc="1">
              <a:prstTxWarp prst="textNoShape">
                <a:avLst/>
              </a:prstTxWarp>
            </a:bodyPr>
            <a:lstStyle/>
            <a:p>
              <a:pPr marL="609585" lvl="0" indent="-609585" algn="ctr" defTabSz="914377" fontAlgn="base">
                <a:spcAft>
                  <a:spcPct val="0"/>
                </a:spcAft>
                <a:defRPr/>
              </a:pPr>
              <a:r>
                <a:rPr lang="ja-JP" b="1" dirty="0">
                  <a:solidFill>
                    <a:schemeClr val="bg1"/>
                  </a:solidFill>
                  <a:latin typeface="Helvetica Neue Bold Condensed"/>
                  <a:ea typeface="MS Mincho" pitchFamily="84" charset="-128"/>
                  <a:cs typeface="Helvetica Neue Bold Condensed"/>
                </a:rPr>
                <a:t>GLT</a:t>
              </a:r>
            </a:p>
            <a:p>
              <a:pPr lvl="0" algn="ctr">
                <a:defRPr/>
              </a:pPr>
              <a:r>
                <a:rPr lang="ja-JP" sz="1600" dirty="0">
                  <a:solidFill>
                    <a:schemeClr val="bg1"/>
                  </a:solidFill>
                  <a:latin typeface="Helvetica Neue"/>
                  <a:ea typeface="MS Mincho"/>
                </a:rPr>
                <a:t>第一副会長/指導力育成委員長</a:t>
              </a:r>
            </a:p>
          </p:txBody>
        </p:sp>
        <p:sp>
          <p:nvSpPr>
            <p:cNvPr id="29" name="Rounded Rectangle 161">
              <a:extLst>
                <a:ext uri="{FF2B5EF4-FFF2-40B4-BE49-F238E27FC236}">
                  <a16:creationId xmlns:a16="http://schemas.microsoft.com/office/drawing/2014/main" id="{6231140D-101A-4112-9D6D-99BD08F876C3}"/>
                </a:ext>
              </a:extLst>
            </p:cNvPr>
            <p:cNvSpPr/>
            <p:nvPr/>
          </p:nvSpPr>
          <p:spPr>
            <a:xfrm>
              <a:off x="3901612" y="2777788"/>
              <a:ext cx="2194388" cy="530536"/>
            </a:xfrm>
            <a:prstGeom prst="roundRect">
              <a:avLst/>
            </a:prstGeom>
            <a:solidFill>
              <a:srgbClr val="DAAB00"/>
            </a:solidFill>
            <a:ln>
              <a:noFill/>
              <a:headEnd type="none" w="med" len="med"/>
              <a:tailEnd type="none" w="med" len="med"/>
            </a:ln>
            <a:effectLst>
              <a:outerShdw blurRad="50800" dist="38100" dir="2700000" algn="tl" rotWithShape="0">
                <a:prstClr val="black">
                  <a:alpha val="40000"/>
                </a:prstClr>
              </a:outerShdw>
            </a:effectLst>
          </p:spPr>
          <p:style>
            <a:lnRef idx="1">
              <a:schemeClr val="accent4"/>
            </a:lnRef>
            <a:fillRef idx="3">
              <a:schemeClr val="accent4"/>
            </a:fillRef>
            <a:effectRef idx="2">
              <a:schemeClr val="accent4"/>
            </a:effectRef>
            <a:fontRef idx="minor">
              <a:schemeClr val="lt1"/>
            </a:fontRef>
          </p:style>
          <p:txBody>
            <a:bodyPr vert="horz" wrap="square" lIns="121920" tIns="60960" rIns="121920" bIns="60960" numCol="1" rtlCol="0" anchor="ctr" anchorCtr="0" compatLnSpc="1">
              <a:prstTxWarp prst="textNoShape">
                <a:avLst/>
              </a:prstTxWarp>
            </a:bodyPr>
            <a:lstStyle/>
            <a:p>
              <a:pPr marL="609585" lvl="0" indent="-609585" algn="ctr" defTabSz="914377" fontAlgn="base">
                <a:spcAft>
                  <a:spcPct val="0"/>
                </a:spcAft>
                <a:defRPr/>
              </a:pPr>
              <a:r>
                <a:rPr lang="ja-JP" b="1">
                  <a:solidFill>
                    <a:schemeClr val="bg1"/>
                  </a:solidFill>
                  <a:latin typeface="Helvetica Neue Bold Condensed"/>
                  <a:ea typeface="MS Mincho" pitchFamily="84" charset="-128"/>
                  <a:cs typeface="Helvetica Neue Bold Condensed"/>
                </a:rPr>
                <a:t>GMT</a:t>
              </a:r>
            </a:p>
            <a:p>
              <a:pPr marL="609585" lvl="0" indent="-609585" algn="ctr" fontAlgn="base">
                <a:spcAft>
                  <a:spcPct val="0"/>
                </a:spcAft>
                <a:defRPr/>
              </a:pPr>
              <a:r>
                <a:rPr lang="ja-JP" sz="1600">
                  <a:solidFill>
                    <a:schemeClr val="bg1"/>
                  </a:solidFill>
                  <a:latin typeface="Helvetica Neue"/>
                  <a:ea typeface="MS Mincho" pitchFamily="84" charset="-128"/>
                  <a:cs typeface="Helvetica Neue"/>
                </a:rPr>
                <a:t>会員委員長</a:t>
              </a:r>
            </a:p>
          </p:txBody>
        </p:sp>
        <p:sp>
          <p:nvSpPr>
            <p:cNvPr id="30" name="Rounded Rectangle 100">
              <a:extLst>
                <a:ext uri="{FF2B5EF4-FFF2-40B4-BE49-F238E27FC236}">
                  <a16:creationId xmlns:a16="http://schemas.microsoft.com/office/drawing/2014/main" id="{172ABE6C-AB8E-4E20-B837-AA7C12A0E14E}"/>
                </a:ext>
              </a:extLst>
            </p:cNvPr>
            <p:cNvSpPr/>
            <p:nvPr/>
          </p:nvSpPr>
          <p:spPr>
            <a:xfrm>
              <a:off x="6331438" y="2777787"/>
              <a:ext cx="2337584" cy="530536"/>
            </a:xfrm>
            <a:prstGeom prst="roundRect">
              <a:avLst/>
            </a:prstGeom>
            <a:solidFill>
              <a:srgbClr val="AF1E2D"/>
            </a:solidFill>
            <a:ln>
              <a:noFill/>
              <a:headEnd type="none" w="med" len="med"/>
              <a:tailEnd type="none" w="med" len="med"/>
            </a:ln>
            <a:effectLst>
              <a:outerShdw blurRad="50800" dist="38100" dir="2700000" algn="tl" rotWithShape="0">
                <a:prstClr val="black">
                  <a:alpha val="40000"/>
                </a:prstClr>
              </a:outerShdw>
            </a:effectLst>
          </p:spPr>
          <p:style>
            <a:lnRef idx="1">
              <a:schemeClr val="accent4"/>
            </a:lnRef>
            <a:fillRef idx="3">
              <a:schemeClr val="accent4"/>
            </a:fillRef>
            <a:effectRef idx="2">
              <a:schemeClr val="accent4"/>
            </a:effectRef>
            <a:fontRef idx="minor">
              <a:schemeClr val="lt1"/>
            </a:fontRef>
          </p:style>
          <p:txBody>
            <a:bodyPr vert="horz" wrap="square" lIns="121920" tIns="60960" rIns="121920" bIns="60960" numCol="1" rtlCol="0" anchor="ctr" anchorCtr="0" compatLnSpc="1">
              <a:prstTxWarp prst="textNoShape">
                <a:avLst/>
              </a:prstTxWarp>
            </a:bodyPr>
            <a:lstStyle/>
            <a:p>
              <a:pPr marL="609585" lvl="0" indent="-609585" algn="ctr" defTabSz="914377" fontAlgn="base">
                <a:spcAft>
                  <a:spcPct val="0"/>
                </a:spcAft>
                <a:defRPr/>
              </a:pPr>
              <a:r>
                <a:rPr lang="ja-JP" b="1" dirty="0">
                  <a:solidFill>
                    <a:schemeClr val="bg1"/>
                  </a:solidFill>
                  <a:latin typeface="Helvetica Neue Bold Condensed"/>
                  <a:ea typeface="MS Mincho" pitchFamily="84" charset="-128"/>
                  <a:cs typeface="Helvetica Neue Bold Condensed"/>
                </a:rPr>
                <a:t>GST</a:t>
              </a:r>
            </a:p>
            <a:p>
              <a:pPr marL="609585" lvl="0" indent="-609585" algn="ctr" fontAlgn="base">
                <a:spcAft>
                  <a:spcPct val="0"/>
                </a:spcAft>
                <a:defRPr/>
              </a:pPr>
              <a:r>
                <a:rPr lang="ja-JP" sz="1600" dirty="0">
                  <a:solidFill>
                    <a:schemeClr val="bg1"/>
                  </a:solidFill>
                  <a:latin typeface="Helvetica Neue"/>
                  <a:ea typeface="MS Mincho" pitchFamily="84" charset="-128"/>
                  <a:cs typeface="Helvetica Neue"/>
                </a:rPr>
                <a:t>奉仕委員長</a:t>
              </a:r>
            </a:p>
          </p:txBody>
        </p:sp>
      </p:grpSp>
    </p:spTree>
    <p:extLst>
      <p:ext uri="{BB962C8B-B14F-4D97-AF65-F5344CB8AC3E}">
        <p14:creationId xmlns:p14="http://schemas.microsoft.com/office/powerpoint/2010/main" val="152746886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Background - Solid">
            <a:extLst>
              <a:ext uri="{FF2B5EF4-FFF2-40B4-BE49-F238E27FC236}">
                <a16:creationId xmlns:a16="http://schemas.microsoft.com/office/drawing/2014/main" id="{5C446A39-8E9B-6A44-A58E-9E04CA77630C}"/>
              </a:ext>
            </a:extLst>
          </p:cNvPr>
          <p:cNvSpPr/>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4685" tIns="47343" rIns="94685" bIns="47343" rtlCol="0" anchor="ctr"/>
          <a:lstStyle/>
          <a:p>
            <a:pPr algn="ctr"/>
            <a:endParaRPr/>
          </a:p>
        </p:txBody>
      </p:sp>
      <p:sp>
        <p:nvSpPr>
          <p:cNvPr id="22" name="Slice - Solid">
            <a:extLst>
              <a:ext uri="{FF2B5EF4-FFF2-40B4-BE49-F238E27FC236}">
                <a16:creationId xmlns:a16="http://schemas.microsoft.com/office/drawing/2014/main" id="{651EA998-A806-F147-8EF5-A7B5976ED313}"/>
              </a:ext>
            </a:extLst>
          </p:cNvPr>
          <p:cNvSpPr/>
          <p:nvPr/>
        </p:nvSpPr>
        <p:spPr>
          <a:xfrm>
            <a:off x="1037882" y="-248480"/>
            <a:ext cx="11187128" cy="6866021"/>
          </a:xfrm>
          <a:custGeom>
            <a:avLst/>
            <a:gdLst>
              <a:gd name="connsiteX0" fmla="*/ 1588447 w 11187128"/>
              <a:gd name="connsiteY0" fmla="*/ 0 h 6866021"/>
              <a:gd name="connsiteX1" fmla="*/ 5139450 w 11187128"/>
              <a:gd name="connsiteY1" fmla="*/ 4711 h 6866021"/>
              <a:gd name="connsiteX2" fmla="*/ 5140539 w 11187128"/>
              <a:gd name="connsiteY2" fmla="*/ 0 h 6866021"/>
              <a:gd name="connsiteX3" fmla="*/ 11187128 w 11187128"/>
              <a:gd name="connsiteY3" fmla="*/ 8021 h 6866021"/>
              <a:gd name="connsiteX4" fmla="*/ 11187128 w 11187128"/>
              <a:gd name="connsiteY4" fmla="*/ 6866021 h 6866021"/>
              <a:gd name="connsiteX5" fmla="*/ 7635036 w 11187128"/>
              <a:gd name="connsiteY5" fmla="*/ 6866021 h 6866021"/>
              <a:gd name="connsiteX6" fmla="*/ 3552092 w 11187128"/>
              <a:gd name="connsiteY6" fmla="*/ 6866021 h 6866021"/>
              <a:gd name="connsiteX7" fmla="*/ 0 w 11187128"/>
              <a:gd name="connsiteY7" fmla="*/ 6866021 h 68660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187128" h="6866021">
                <a:moveTo>
                  <a:pt x="1588447" y="0"/>
                </a:moveTo>
                <a:lnTo>
                  <a:pt x="5139450" y="4711"/>
                </a:lnTo>
                <a:lnTo>
                  <a:pt x="5140539" y="0"/>
                </a:lnTo>
                <a:lnTo>
                  <a:pt x="11187128" y="8021"/>
                </a:lnTo>
                <a:lnTo>
                  <a:pt x="11187128" y="6866021"/>
                </a:lnTo>
                <a:lnTo>
                  <a:pt x="7635036" y="6866021"/>
                </a:lnTo>
                <a:lnTo>
                  <a:pt x="3552092" y="6866021"/>
                </a:lnTo>
                <a:lnTo>
                  <a:pt x="0" y="6866021"/>
                </a:lnTo>
                <a:close/>
              </a:path>
            </a:pathLst>
          </a:custGeom>
          <a:solidFill>
            <a:srgbClr val="0D22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4685" tIns="47343" rIns="94685" bIns="47343" rtlCol="0" anchor="ctr">
            <a:noAutofit/>
          </a:bodyPr>
          <a:lstStyle/>
          <a:p>
            <a:pPr algn="ctr"/>
            <a:endParaRPr lang="en-US" dirty="0">
              <a:solidFill>
                <a:schemeClr val="lt1">
                  <a:alpha val="44000"/>
                </a:schemeClr>
              </a:solidFill>
            </a:endParaRPr>
          </a:p>
        </p:txBody>
      </p:sp>
      <p:sp>
        <p:nvSpPr>
          <p:cNvPr id="5" name="Headline">
            <a:extLst>
              <a:ext uri="{FF2B5EF4-FFF2-40B4-BE49-F238E27FC236}">
                <a16:creationId xmlns:a16="http://schemas.microsoft.com/office/drawing/2014/main" id="{884D2F3C-77C4-0842-BD09-61B2F6C68A95}"/>
              </a:ext>
            </a:extLst>
          </p:cNvPr>
          <p:cNvSpPr txBox="1">
            <a:spLocks/>
          </p:cNvSpPr>
          <p:nvPr/>
        </p:nvSpPr>
        <p:spPr>
          <a:xfrm>
            <a:off x="274655" y="297903"/>
            <a:ext cx="2017305" cy="965362"/>
          </a:xfrm>
          <a:prstGeom prst="rect">
            <a:avLst/>
          </a:prstGeom>
        </p:spPr>
        <p:txBody>
          <a:bodyPr>
            <a:normAutofit/>
          </a:bodyPr>
          <a:lstStyle>
            <a:lvl1pPr algn="l" rtl="0" eaLnBrk="1" fontAlgn="base" hangingPunct="1">
              <a:lnSpc>
                <a:spcPct val="90000"/>
              </a:lnSpc>
              <a:spcBef>
                <a:spcPct val="0"/>
              </a:spcBef>
              <a:spcAft>
                <a:spcPct val="0"/>
              </a:spcAft>
              <a:defRPr sz="3600" b="1" i="0">
                <a:solidFill>
                  <a:srgbClr val="095495"/>
                </a:solidFill>
                <a:latin typeface="Helvetica Neue" charset="0"/>
                <a:ea typeface="Helvetica Neue" charset="0"/>
                <a:cs typeface="Helvetica Neue" charset="0"/>
              </a:defRPr>
            </a:lvl1pPr>
            <a:lvl2pPr algn="l" rtl="0" eaLnBrk="1" fontAlgn="base" hangingPunct="1">
              <a:spcBef>
                <a:spcPct val="0"/>
              </a:spcBef>
              <a:spcAft>
                <a:spcPct val="0"/>
              </a:spcAft>
              <a:defRPr sz="2800">
                <a:solidFill>
                  <a:srgbClr val="00338D"/>
                </a:solidFill>
                <a:latin typeface="Arial" charset="0"/>
                <a:ea typeface="ヒラギノ角ゴ Pro W3" charset="0"/>
                <a:cs typeface="ヒラギノ角ゴ Pro W3" charset="0"/>
              </a:defRPr>
            </a:lvl2pPr>
            <a:lvl3pPr algn="l" rtl="0" eaLnBrk="1" fontAlgn="base" hangingPunct="1">
              <a:spcBef>
                <a:spcPct val="0"/>
              </a:spcBef>
              <a:spcAft>
                <a:spcPct val="0"/>
              </a:spcAft>
              <a:defRPr sz="2800">
                <a:solidFill>
                  <a:srgbClr val="00338D"/>
                </a:solidFill>
                <a:latin typeface="Arial" charset="0"/>
                <a:ea typeface="ヒラギノ角ゴ Pro W3" charset="0"/>
                <a:cs typeface="ヒラギノ角ゴ Pro W3" charset="0"/>
              </a:defRPr>
            </a:lvl3pPr>
            <a:lvl4pPr algn="l" rtl="0" eaLnBrk="1" fontAlgn="base" hangingPunct="1">
              <a:spcBef>
                <a:spcPct val="0"/>
              </a:spcBef>
              <a:spcAft>
                <a:spcPct val="0"/>
              </a:spcAft>
              <a:defRPr sz="2800">
                <a:solidFill>
                  <a:srgbClr val="00338D"/>
                </a:solidFill>
                <a:latin typeface="Arial" charset="0"/>
                <a:ea typeface="ヒラギノ角ゴ Pro W3" charset="0"/>
                <a:cs typeface="ヒラギノ角ゴ Pro W3" charset="0"/>
              </a:defRPr>
            </a:lvl4pPr>
            <a:lvl5pPr algn="l" rtl="0" eaLnBrk="1" fontAlgn="base" hangingPunct="1">
              <a:spcBef>
                <a:spcPct val="0"/>
              </a:spcBef>
              <a:spcAft>
                <a:spcPct val="0"/>
              </a:spcAft>
              <a:defRPr sz="2800">
                <a:solidFill>
                  <a:srgbClr val="00338D"/>
                </a:solidFill>
                <a:latin typeface="Arial" charset="0"/>
                <a:ea typeface="ヒラギノ角ゴ Pro W3" charset="0"/>
                <a:cs typeface="ヒラギノ角ゴ Pro W3" charset="0"/>
              </a:defRPr>
            </a:lvl5pPr>
            <a:lvl6pPr marL="457189" algn="l" rtl="0" eaLnBrk="1" fontAlgn="base" hangingPunct="1">
              <a:spcBef>
                <a:spcPct val="0"/>
              </a:spcBef>
              <a:spcAft>
                <a:spcPct val="0"/>
              </a:spcAft>
              <a:defRPr sz="2400">
                <a:solidFill>
                  <a:schemeClr val="tx2"/>
                </a:solidFill>
                <a:latin typeface="Arial" charset="0"/>
              </a:defRPr>
            </a:lvl6pPr>
            <a:lvl7pPr marL="914377" algn="l" rtl="0" eaLnBrk="1" fontAlgn="base" hangingPunct="1">
              <a:spcBef>
                <a:spcPct val="0"/>
              </a:spcBef>
              <a:spcAft>
                <a:spcPct val="0"/>
              </a:spcAft>
              <a:defRPr sz="2400">
                <a:solidFill>
                  <a:schemeClr val="tx2"/>
                </a:solidFill>
                <a:latin typeface="Arial" charset="0"/>
              </a:defRPr>
            </a:lvl7pPr>
            <a:lvl8pPr marL="1371566" algn="l" rtl="0" eaLnBrk="1" fontAlgn="base" hangingPunct="1">
              <a:spcBef>
                <a:spcPct val="0"/>
              </a:spcBef>
              <a:spcAft>
                <a:spcPct val="0"/>
              </a:spcAft>
              <a:defRPr sz="2400">
                <a:solidFill>
                  <a:schemeClr val="tx2"/>
                </a:solidFill>
                <a:latin typeface="Arial" charset="0"/>
              </a:defRPr>
            </a:lvl8pPr>
            <a:lvl9pPr marL="1828754" algn="l" rtl="0" eaLnBrk="1" fontAlgn="base" hangingPunct="1">
              <a:spcBef>
                <a:spcPct val="0"/>
              </a:spcBef>
              <a:spcAft>
                <a:spcPct val="0"/>
              </a:spcAft>
              <a:defRPr sz="2400">
                <a:solidFill>
                  <a:schemeClr val="tx2"/>
                </a:solidFill>
                <a:latin typeface="Arial" charset="0"/>
              </a:defRPr>
            </a:lvl9pPr>
          </a:lstStyle>
          <a:p>
            <a:r>
              <a:rPr lang="ja-JP" sz="2000" dirty="0">
                <a:solidFill>
                  <a:srgbClr val="EBB700"/>
                </a:solidFill>
                <a:latin typeface="+mn-ea"/>
                <a:ea typeface="+mn-ea"/>
              </a:rPr>
              <a:t>GATの</a:t>
            </a:r>
            <a:endParaRPr lang="en-US" altLang="ja-JP" sz="2000" dirty="0">
              <a:solidFill>
                <a:srgbClr val="EBB700"/>
              </a:solidFill>
              <a:latin typeface="+mn-ea"/>
              <a:ea typeface="+mn-ea"/>
            </a:endParaRPr>
          </a:p>
          <a:p>
            <a:r>
              <a:rPr lang="ja-JP" sz="2000" dirty="0">
                <a:solidFill>
                  <a:srgbClr val="EBB700"/>
                </a:solidFill>
                <a:latin typeface="+mn-ea"/>
                <a:ea typeface="+mn-ea"/>
              </a:rPr>
              <a:t>メンバーとは？</a:t>
            </a:r>
          </a:p>
        </p:txBody>
      </p:sp>
      <p:sp>
        <p:nvSpPr>
          <p:cNvPr id="17" name="Body Copy">
            <a:extLst>
              <a:ext uri="{FF2B5EF4-FFF2-40B4-BE49-F238E27FC236}">
                <a16:creationId xmlns:a16="http://schemas.microsoft.com/office/drawing/2014/main" id="{1A341676-E6AB-8F4B-821E-E8707713801A}"/>
              </a:ext>
            </a:extLst>
          </p:cNvPr>
          <p:cNvSpPr txBox="1">
            <a:spLocks/>
          </p:cNvSpPr>
          <p:nvPr/>
        </p:nvSpPr>
        <p:spPr>
          <a:xfrm>
            <a:off x="2977301" y="1020873"/>
            <a:ext cx="8627677" cy="837361"/>
          </a:xfrm>
          <a:prstGeom prst="rect">
            <a:avLst/>
          </a:prstGeom>
        </p:spPr>
        <p:txBody>
          <a:bodyPr/>
          <a:lstStyle>
            <a:lvl1pPr marL="0" indent="0" algn="l" rtl="0" eaLnBrk="1" fontAlgn="base" hangingPunct="1">
              <a:spcBef>
                <a:spcPct val="20000"/>
              </a:spcBef>
              <a:spcAft>
                <a:spcPct val="0"/>
              </a:spcAft>
              <a:buFont typeface="Arial" pitchFamily="34" charset="0"/>
              <a:buNone/>
              <a:defRPr sz="2000">
                <a:solidFill>
                  <a:schemeClr val="tx1"/>
                </a:solidFill>
                <a:latin typeface="Arial" panose="020B0604020202020204" pitchFamily="34" charset="0"/>
                <a:ea typeface="ヒラギノ角ゴ Pro W3" charset="0"/>
                <a:cs typeface="Arial" panose="020B0604020202020204" pitchFamily="34" charset="0"/>
              </a:defRPr>
            </a:lvl1pPr>
            <a:lvl2pPr marL="519099" indent="0" algn="l" rtl="0" eaLnBrk="1" fontAlgn="base" hangingPunct="1">
              <a:spcBef>
                <a:spcPct val="20000"/>
              </a:spcBef>
              <a:spcAft>
                <a:spcPct val="0"/>
              </a:spcAft>
              <a:buFont typeface="Segoe UI" panose="020B0502040204020203" pitchFamily="34" charset="0"/>
              <a:buNone/>
              <a:defRPr sz="2000">
                <a:solidFill>
                  <a:schemeClr val="tx1"/>
                </a:solidFill>
                <a:latin typeface="Arial" panose="020B0604020202020204" pitchFamily="34" charset="0"/>
                <a:ea typeface="ヒラギノ角ゴ Pro W3" charset="0"/>
                <a:cs typeface="Arial" panose="020B0604020202020204" pitchFamily="34" charset="0"/>
              </a:defRPr>
            </a:lvl2pPr>
            <a:lvl3pPr marL="914377" indent="0" algn="l" rtl="0" eaLnBrk="1" fontAlgn="base" hangingPunct="1">
              <a:spcBef>
                <a:spcPct val="20000"/>
              </a:spcBef>
              <a:spcAft>
                <a:spcPct val="0"/>
              </a:spcAft>
              <a:buFont typeface="Arial" panose="020B0604020202020204" pitchFamily="34" charset="0"/>
              <a:buNone/>
              <a:defRPr sz="2000">
                <a:solidFill>
                  <a:schemeClr val="tx1"/>
                </a:solidFill>
                <a:latin typeface="Arial" panose="020B0604020202020204" pitchFamily="34" charset="0"/>
                <a:ea typeface="ヒラギノ角ゴ Pro W3" charset="0"/>
                <a:cs typeface="Arial" panose="020B0604020202020204" pitchFamily="34" charset="0"/>
              </a:defRPr>
            </a:lvl3pPr>
            <a:lvl4pPr marL="1371565" indent="0" algn="l" rtl="0" eaLnBrk="1" fontAlgn="base" hangingPunct="1">
              <a:spcBef>
                <a:spcPct val="20000"/>
              </a:spcBef>
              <a:spcAft>
                <a:spcPct val="0"/>
              </a:spcAft>
              <a:buFont typeface="Arial" pitchFamily="34" charset="0"/>
              <a:buNone/>
              <a:defRPr sz="2000">
                <a:solidFill>
                  <a:schemeClr val="tx1"/>
                </a:solidFill>
                <a:latin typeface="+mn-lt"/>
                <a:ea typeface="ヒラギノ角ゴ Pro W3" charset="0"/>
              </a:defRPr>
            </a:lvl4pPr>
            <a:lvl5pPr marL="1828755" indent="0" algn="l" rtl="0" eaLnBrk="1" fontAlgn="base" hangingPunct="1">
              <a:spcBef>
                <a:spcPct val="20000"/>
              </a:spcBef>
              <a:spcAft>
                <a:spcPct val="0"/>
              </a:spcAft>
              <a:buFont typeface="Arial" pitchFamily="34" charset="0"/>
              <a:buNone/>
              <a:defRPr sz="2000">
                <a:solidFill>
                  <a:schemeClr val="tx1"/>
                </a:solidFill>
                <a:latin typeface="+mn-lt"/>
                <a:ea typeface="ヒラギノ角ゴ Pro W3" charset="0"/>
              </a:defRPr>
            </a:lvl5pPr>
            <a:lvl6pPr marL="2285943" algn="l" rtl="0" eaLnBrk="1" fontAlgn="base" hangingPunct="1">
              <a:spcBef>
                <a:spcPct val="20000"/>
              </a:spcBef>
              <a:spcAft>
                <a:spcPct val="0"/>
              </a:spcAft>
              <a:buChar char="»"/>
              <a:defRPr sz="2400">
                <a:solidFill>
                  <a:schemeClr val="tx1"/>
                </a:solidFill>
                <a:latin typeface="+mn-lt"/>
              </a:defRPr>
            </a:lvl6pPr>
            <a:lvl7pPr marL="2743131" algn="l" rtl="0" eaLnBrk="1" fontAlgn="base" hangingPunct="1">
              <a:spcBef>
                <a:spcPct val="20000"/>
              </a:spcBef>
              <a:spcAft>
                <a:spcPct val="0"/>
              </a:spcAft>
              <a:buChar char="»"/>
              <a:defRPr sz="2400">
                <a:solidFill>
                  <a:schemeClr val="tx1"/>
                </a:solidFill>
                <a:latin typeface="+mn-lt"/>
              </a:defRPr>
            </a:lvl7pPr>
            <a:lvl8pPr marL="3200320" algn="l" rtl="0" eaLnBrk="1" fontAlgn="base" hangingPunct="1">
              <a:spcBef>
                <a:spcPct val="20000"/>
              </a:spcBef>
              <a:spcAft>
                <a:spcPct val="0"/>
              </a:spcAft>
              <a:buChar char="»"/>
              <a:defRPr sz="2400">
                <a:solidFill>
                  <a:schemeClr val="tx1"/>
                </a:solidFill>
                <a:latin typeface="+mn-lt"/>
              </a:defRPr>
            </a:lvl8pPr>
            <a:lvl9pPr marL="3657509" algn="l" rtl="0" eaLnBrk="1" fontAlgn="base" hangingPunct="1">
              <a:spcBef>
                <a:spcPct val="20000"/>
              </a:spcBef>
              <a:spcAft>
                <a:spcPct val="0"/>
              </a:spcAft>
              <a:buChar char="»"/>
              <a:defRPr sz="2400">
                <a:solidFill>
                  <a:schemeClr val="tx1"/>
                </a:solidFill>
                <a:latin typeface="+mn-lt"/>
              </a:defRPr>
            </a:lvl9pPr>
          </a:lstStyle>
          <a:p>
            <a:pPr>
              <a:buSzPct val="120000"/>
            </a:pPr>
            <a:r>
              <a:rPr lang="ja-JP" sz="4800" b="1">
                <a:solidFill>
                  <a:schemeClr val="bg1"/>
                </a:solidFill>
                <a:latin typeface="Arial" charset="0"/>
                <a:ea typeface="MS Mincho" charset="0"/>
                <a:cs typeface="Arial" charset="0"/>
              </a:rPr>
              <a:t>地区レベルでは</a:t>
            </a:r>
          </a:p>
        </p:txBody>
      </p:sp>
      <p:sp>
        <p:nvSpPr>
          <p:cNvPr id="18" name="Rectangle 17">
            <a:extLst>
              <a:ext uri="{FF2B5EF4-FFF2-40B4-BE49-F238E27FC236}">
                <a16:creationId xmlns:a16="http://schemas.microsoft.com/office/drawing/2014/main" id="{DA4F4A12-EB4F-9743-A959-B5AF15D44E30}"/>
              </a:ext>
            </a:extLst>
          </p:cNvPr>
          <p:cNvSpPr/>
          <p:nvPr/>
        </p:nvSpPr>
        <p:spPr>
          <a:xfrm rot="5400000" flipH="1">
            <a:off x="5192700" y="-84992"/>
            <a:ext cx="87738" cy="4247574"/>
          </a:xfrm>
          <a:prstGeom prst="rect">
            <a:avLst/>
          </a:prstGeom>
          <a:solidFill>
            <a:srgbClr val="EBB700"/>
          </a:solidFill>
          <a:ln>
            <a:noFill/>
          </a:ln>
          <a:effectLst/>
        </p:spPr>
        <p:style>
          <a:lnRef idx="1">
            <a:schemeClr val="accent1"/>
          </a:lnRef>
          <a:fillRef idx="3">
            <a:schemeClr val="accent1"/>
          </a:fillRef>
          <a:effectRef idx="2">
            <a:schemeClr val="accent1"/>
          </a:effectRef>
          <a:fontRef idx="minor">
            <a:schemeClr val="lt1"/>
          </a:fontRef>
        </p:style>
        <p:txBody>
          <a:bodyPr lIns="94685" tIns="47343" rIns="94685" bIns="47343" rtlCol="0" anchor="ctr"/>
          <a:lstStyle/>
          <a:p>
            <a:pPr algn="ctr"/>
            <a:endParaRPr lang="en-US">
              <a:solidFill>
                <a:srgbClr val="EBB700"/>
              </a:solidFill>
              <a:latin typeface="Arial" charset="0"/>
              <a:ea typeface="Arial" charset="0"/>
              <a:cs typeface="Arial" charset="0"/>
            </a:endParaRPr>
          </a:p>
        </p:txBody>
      </p:sp>
      <p:sp>
        <p:nvSpPr>
          <p:cNvPr id="11" name="Page Number - White">
            <a:extLst>
              <a:ext uri="{FF2B5EF4-FFF2-40B4-BE49-F238E27FC236}">
                <a16:creationId xmlns:a16="http://schemas.microsoft.com/office/drawing/2014/main" id="{33B93645-69ED-8043-B49C-66ECFD491E18}"/>
              </a:ext>
            </a:extLst>
          </p:cNvPr>
          <p:cNvSpPr txBox="1">
            <a:spLocks noChangeArrowheads="1"/>
          </p:cNvSpPr>
          <p:nvPr/>
        </p:nvSpPr>
        <p:spPr bwMode="auto">
          <a:xfrm>
            <a:off x="11537157" y="6400726"/>
            <a:ext cx="654844" cy="4572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nchor="t">
            <a:noAutofit/>
          </a:bodyPr>
          <a:lstStyle>
            <a:lvl1pPr>
              <a:defRPr>
                <a:solidFill>
                  <a:schemeClr val="tx1"/>
                </a:solidFill>
                <a:latin typeface="Arial" charset="0"/>
                <a:ea typeface="ヒラギノ角ゴ Pro W3" charset="0"/>
                <a:cs typeface="ヒラギノ角ゴ Pro W3" charset="0"/>
              </a:defRPr>
            </a:lvl1pPr>
            <a:lvl2pPr marL="742950" indent="-285750">
              <a:defRPr>
                <a:solidFill>
                  <a:schemeClr val="tx1"/>
                </a:solidFill>
                <a:latin typeface="Arial" charset="0"/>
                <a:ea typeface="ヒラギノ角ゴ Pro W3" charset="0"/>
              </a:defRPr>
            </a:lvl2pPr>
            <a:lvl3pPr marL="1143000" indent="-228600">
              <a:defRPr>
                <a:solidFill>
                  <a:schemeClr val="tx1"/>
                </a:solidFill>
                <a:latin typeface="Arial" charset="0"/>
                <a:ea typeface="ヒラギノ角ゴ Pro W3" charset="0"/>
              </a:defRPr>
            </a:lvl3pPr>
            <a:lvl4pPr marL="1600200" indent="-228600">
              <a:defRPr>
                <a:solidFill>
                  <a:schemeClr val="tx1"/>
                </a:solidFill>
                <a:latin typeface="Arial" charset="0"/>
                <a:ea typeface="ヒラギノ角ゴ Pro W3" charset="0"/>
              </a:defRPr>
            </a:lvl4pPr>
            <a:lvl5pPr marL="2057400" indent="-228600">
              <a:defRPr>
                <a:solidFill>
                  <a:schemeClr val="tx1"/>
                </a:solidFill>
                <a:latin typeface="Arial" charset="0"/>
                <a:ea typeface="ヒラギノ角ゴ Pro W3" charset="0"/>
              </a:defRPr>
            </a:lvl5pPr>
            <a:lvl6pPr marL="2514600" indent="-228600" fontAlgn="base">
              <a:spcBef>
                <a:spcPct val="0"/>
              </a:spcBef>
              <a:spcAft>
                <a:spcPct val="0"/>
              </a:spcAft>
              <a:defRPr>
                <a:solidFill>
                  <a:schemeClr val="tx1"/>
                </a:solidFill>
                <a:latin typeface="Arial" charset="0"/>
                <a:ea typeface="ヒラギノ角ゴ Pro W3" charset="0"/>
              </a:defRPr>
            </a:lvl6pPr>
            <a:lvl7pPr marL="2971800" indent="-228600" fontAlgn="base">
              <a:spcBef>
                <a:spcPct val="0"/>
              </a:spcBef>
              <a:spcAft>
                <a:spcPct val="0"/>
              </a:spcAft>
              <a:defRPr>
                <a:solidFill>
                  <a:schemeClr val="tx1"/>
                </a:solidFill>
                <a:latin typeface="Arial" charset="0"/>
                <a:ea typeface="ヒラギノ角ゴ Pro W3" charset="0"/>
              </a:defRPr>
            </a:lvl7pPr>
            <a:lvl8pPr marL="3429000" indent="-228600" fontAlgn="base">
              <a:spcBef>
                <a:spcPct val="0"/>
              </a:spcBef>
              <a:spcAft>
                <a:spcPct val="0"/>
              </a:spcAft>
              <a:defRPr>
                <a:solidFill>
                  <a:schemeClr val="tx1"/>
                </a:solidFill>
                <a:latin typeface="Arial" charset="0"/>
                <a:ea typeface="ヒラギノ角ゴ Pro W3" charset="0"/>
              </a:defRPr>
            </a:lvl8pPr>
            <a:lvl9pPr marL="3886200" indent="-228600" fontAlgn="base">
              <a:spcBef>
                <a:spcPct val="0"/>
              </a:spcBef>
              <a:spcAft>
                <a:spcPct val="0"/>
              </a:spcAft>
              <a:defRPr>
                <a:solidFill>
                  <a:schemeClr val="tx1"/>
                </a:solidFill>
                <a:latin typeface="Arial" charset="0"/>
                <a:ea typeface="ヒラギノ角ゴ Pro W3" charset="0"/>
              </a:defRPr>
            </a:lvl9pPr>
          </a:lstStyle>
          <a:p>
            <a:pPr eaLnBrk="0" hangingPunct="0">
              <a:spcBef>
                <a:spcPct val="50000"/>
              </a:spcBef>
              <a:defRPr/>
            </a:pPr>
            <a:fld id="{CD81962F-67D4-FD44-86D5-55EBF96E0DB7}" type="slidenum">
              <a:rPr lang="en-US" sz="1000" smtClean="0">
                <a:solidFill>
                  <a:schemeClr val="bg1"/>
                </a:solidFill>
              </a:rPr>
              <a:pPr eaLnBrk="0" hangingPunct="0">
                <a:spcBef>
                  <a:spcPct val="50000"/>
                </a:spcBef>
                <a:defRPr/>
              </a:pPr>
              <a:t>6</a:t>
            </a:fld>
            <a:endParaRPr lang="en-US" sz="1000">
              <a:solidFill>
                <a:schemeClr val="bg1"/>
              </a:solidFill>
            </a:endParaRPr>
          </a:p>
        </p:txBody>
      </p:sp>
      <p:grpSp>
        <p:nvGrpSpPr>
          <p:cNvPr id="2" name="Group 1">
            <a:extLst>
              <a:ext uri="{FF2B5EF4-FFF2-40B4-BE49-F238E27FC236}">
                <a16:creationId xmlns:a16="http://schemas.microsoft.com/office/drawing/2014/main" id="{B4B2E1A5-29EB-4E47-905E-DB7F4566DEC3}"/>
              </a:ext>
            </a:extLst>
          </p:cNvPr>
          <p:cNvGrpSpPr/>
          <p:nvPr/>
        </p:nvGrpSpPr>
        <p:grpSpPr>
          <a:xfrm>
            <a:off x="263253" y="2901953"/>
            <a:ext cx="11619086" cy="2403640"/>
            <a:chOff x="263253" y="2901953"/>
            <a:chExt cx="11619086" cy="2403640"/>
          </a:xfrm>
        </p:grpSpPr>
        <p:grpSp>
          <p:nvGrpSpPr>
            <p:cNvPr id="12" name="Group 11">
              <a:extLst>
                <a:ext uri="{FF2B5EF4-FFF2-40B4-BE49-F238E27FC236}">
                  <a16:creationId xmlns:a16="http://schemas.microsoft.com/office/drawing/2014/main" id="{610511C2-3A00-404B-9D27-FFD037CC2873}"/>
                </a:ext>
              </a:extLst>
            </p:cNvPr>
            <p:cNvGrpSpPr/>
            <p:nvPr/>
          </p:nvGrpSpPr>
          <p:grpSpPr>
            <a:xfrm>
              <a:off x="263253" y="2901953"/>
              <a:ext cx="11619086" cy="1633962"/>
              <a:chOff x="1521174" y="2303046"/>
              <a:chExt cx="7119413" cy="1001185"/>
            </a:xfrm>
          </p:grpSpPr>
          <p:sp>
            <p:nvSpPr>
              <p:cNvPr id="27" name="Rounded Rectangle 156">
                <a:extLst>
                  <a:ext uri="{FF2B5EF4-FFF2-40B4-BE49-F238E27FC236}">
                    <a16:creationId xmlns:a16="http://schemas.microsoft.com/office/drawing/2014/main" id="{E18C7794-7AC5-49D5-A748-BBCABF5FA154}"/>
                  </a:ext>
                </a:extLst>
              </p:cNvPr>
              <p:cNvSpPr/>
              <p:nvPr/>
            </p:nvSpPr>
            <p:spPr>
              <a:xfrm>
                <a:off x="1521174" y="2303046"/>
                <a:ext cx="7119413" cy="363669"/>
              </a:xfrm>
              <a:prstGeom prst="roundRect">
                <a:avLst/>
              </a:prstGeom>
              <a:solidFill>
                <a:schemeClr val="bg2">
                  <a:lumMod val="50000"/>
                </a:schemeClr>
              </a:solidFill>
              <a:ln>
                <a:noFill/>
              </a:ln>
            </p:spPr>
            <p:style>
              <a:lnRef idx="2">
                <a:schemeClr val="accent5"/>
              </a:lnRef>
              <a:fillRef idx="1">
                <a:schemeClr val="lt1"/>
              </a:fillRef>
              <a:effectRef idx="0">
                <a:schemeClr val="accent5"/>
              </a:effectRef>
              <a:fontRef idx="minor">
                <a:schemeClr val="dk1"/>
              </a:fontRef>
            </p:style>
            <p:txBody>
              <a:bodyPr rot="0" spcFirstLastPara="0" vertOverflow="overflow" horzOverflow="overflow" vert="horz" wrap="square" lIns="68580" tIns="34291" rIns="68580" bIns="34291"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sz="2000" i="0" u="none" strike="noStrike" cap="none" normalizeH="0" baseline="0" noProof="0">
                    <a:ln>
                      <a:noFill/>
                    </a:ln>
                    <a:solidFill>
                      <a:prstClr val="white"/>
                    </a:solidFill>
                    <a:uLnTx/>
                    <a:uFillTx/>
                    <a:latin typeface="Helvetica Neue Bold Condensed"/>
                    <a:ea typeface="MS Mincho"/>
                    <a:cs typeface="Helvetica Neue Bold Condensed"/>
                  </a:rPr>
                  <a:t>地区グローバル・アクション・チーム・ファシリテーター（地区ガバナー）</a:t>
                </a:r>
              </a:p>
            </p:txBody>
          </p:sp>
          <p:sp>
            <p:nvSpPr>
              <p:cNvPr id="28" name="Rounded Rectangle 158">
                <a:extLst>
                  <a:ext uri="{FF2B5EF4-FFF2-40B4-BE49-F238E27FC236}">
                    <a16:creationId xmlns:a16="http://schemas.microsoft.com/office/drawing/2014/main" id="{4C32FE62-7F78-4699-81EC-979A550CFA84}"/>
                  </a:ext>
                </a:extLst>
              </p:cNvPr>
              <p:cNvSpPr/>
              <p:nvPr/>
            </p:nvSpPr>
            <p:spPr>
              <a:xfrm>
                <a:off x="1523224" y="2775780"/>
                <a:ext cx="1591198" cy="528451"/>
              </a:xfrm>
              <a:prstGeom prst="roundRect">
                <a:avLst/>
              </a:prstGeom>
              <a:solidFill>
                <a:srgbClr val="00338D"/>
              </a:solidFill>
              <a:ln>
                <a:noFill/>
                <a:headEnd type="none" w="med" len="med"/>
                <a:tailEnd type="none" w="med" len="med"/>
              </a:ln>
              <a:effectLst>
                <a:outerShdw blurRad="50800" dist="38100" dir="2700000" algn="tl" rotWithShape="0">
                  <a:prstClr val="black">
                    <a:alpha val="40000"/>
                  </a:prstClr>
                </a:outerShdw>
              </a:effectLst>
            </p:spPr>
            <p:style>
              <a:lnRef idx="1">
                <a:schemeClr val="accent4"/>
              </a:lnRef>
              <a:fillRef idx="3">
                <a:schemeClr val="accent4"/>
              </a:fillRef>
              <a:effectRef idx="2">
                <a:schemeClr val="accent4"/>
              </a:effectRef>
              <a:fontRef idx="minor">
                <a:schemeClr val="lt1"/>
              </a:fontRef>
            </p:style>
            <p:txBody>
              <a:bodyPr vert="horz" wrap="square" lIns="121920" tIns="60960" rIns="121920" bIns="60960" numCol="1" rtlCol="0" anchor="ctr" anchorCtr="0" compatLnSpc="1">
                <a:prstTxWarp prst="textNoShape">
                  <a:avLst/>
                </a:prstTxWarp>
              </a:bodyPr>
              <a:lstStyle/>
              <a:p>
                <a:pPr marL="609585" lvl="0" indent="-609585" algn="ctr" defTabSz="914377" fontAlgn="base">
                  <a:spcAft>
                    <a:spcPct val="0"/>
                  </a:spcAft>
                  <a:defRPr/>
                </a:pPr>
                <a:r>
                  <a:rPr lang="ja-JP" b="1">
                    <a:solidFill>
                      <a:schemeClr val="bg1"/>
                    </a:solidFill>
                    <a:latin typeface="Helvetica Neue Bold Condensed"/>
                    <a:ea typeface="MS Mincho" pitchFamily="84" charset="-128"/>
                    <a:cs typeface="Helvetica Neue Bold Condensed"/>
                  </a:rPr>
                  <a:t>GLT</a:t>
                </a:r>
              </a:p>
              <a:p>
                <a:pPr lvl="0" algn="ctr">
                  <a:defRPr/>
                </a:pPr>
                <a:r>
                  <a:rPr lang="ja-JP" sz="1600">
                    <a:solidFill>
                      <a:schemeClr val="bg1"/>
                    </a:solidFill>
                    <a:latin typeface="Helvetica Neue"/>
                    <a:ea typeface="MS Mincho"/>
                  </a:rPr>
                  <a:t>地区コーディネーター</a:t>
                </a:r>
              </a:p>
            </p:txBody>
          </p:sp>
          <p:sp>
            <p:nvSpPr>
              <p:cNvPr id="29" name="Rounded Rectangle 161">
                <a:extLst>
                  <a:ext uri="{FF2B5EF4-FFF2-40B4-BE49-F238E27FC236}">
                    <a16:creationId xmlns:a16="http://schemas.microsoft.com/office/drawing/2014/main" id="{6231140D-101A-4112-9D6D-99BD08F876C3}"/>
                  </a:ext>
                </a:extLst>
              </p:cNvPr>
              <p:cNvSpPr/>
              <p:nvPr/>
            </p:nvSpPr>
            <p:spPr>
              <a:xfrm>
                <a:off x="3256226" y="2772647"/>
                <a:ext cx="1629392" cy="528451"/>
              </a:xfrm>
              <a:prstGeom prst="roundRect">
                <a:avLst/>
              </a:prstGeom>
              <a:solidFill>
                <a:srgbClr val="DAAB00"/>
              </a:solidFill>
              <a:ln>
                <a:noFill/>
                <a:headEnd type="none" w="med" len="med"/>
                <a:tailEnd type="none" w="med" len="med"/>
              </a:ln>
              <a:effectLst>
                <a:outerShdw blurRad="50800" dist="38100" dir="2700000" algn="tl" rotWithShape="0">
                  <a:prstClr val="black">
                    <a:alpha val="40000"/>
                  </a:prstClr>
                </a:outerShdw>
              </a:effectLst>
            </p:spPr>
            <p:style>
              <a:lnRef idx="1">
                <a:schemeClr val="accent4"/>
              </a:lnRef>
              <a:fillRef idx="3">
                <a:schemeClr val="accent4"/>
              </a:fillRef>
              <a:effectRef idx="2">
                <a:schemeClr val="accent4"/>
              </a:effectRef>
              <a:fontRef idx="minor">
                <a:schemeClr val="lt1"/>
              </a:fontRef>
            </p:style>
            <p:txBody>
              <a:bodyPr vert="horz" wrap="square" lIns="121920" tIns="60960" rIns="121920" bIns="60960" numCol="1" rtlCol="0" anchor="ctr" anchorCtr="0" compatLnSpc="1">
                <a:prstTxWarp prst="textNoShape">
                  <a:avLst/>
                </a:prstTxWarp>
              </a:bodyPr>
              <a:lstStyle/>
              <a:p>
                <a:pPr marL="609585" lvl="0" indent="-609585" algn="ctr" defTabSz="914377" fontAlgn="base">
                  <a:spcAft>
                    <a:spcPct val="0"/>
                  </a:spcAft>
                  <a:defRPr/>
                </a:pPr>
                <a:r>
                  <a:rPr lang="ja-JP" b="1" dirty="0">
                    <a:solidFill>
                      <a:schemeClr val="bg1"/>
                    </a:solidFill>
                    <a:latin typeface="Helvetica Neue Bold Condensed"/>
                    <a:ea typeface="MS Mincho" pitchFamily="84" charset="-128"/>
                    <a:cs typeface="Helvetica Neue Bold Condensed"/>
                  </a:rPr>
                  <a:t>GMT</a:t>
                </a:r>
              </a:p>
              <a:p>
                <a:pPr lvl="0" algn="ctr">
                  <a:defRPr/>
                </a:pPr>
                <a:r>
                  <a:rPr lang="ja-JP" sz="1600" dirty="0">
                    <a:solidFill>
                      <a:schemeClr val="bg1"/>
                    </a:solidFill>
                    <a:latin typeface="Helvetica Neue"/>
                    <a:ea typeface="MS Mincho"/>
                  </a:rPr>
                  <a:t>地区コーディネーター</a:t>
                </a:r>
              </a:p>
            </p:txBody>
          </p:sp>
          <p:sp>
            <p:nvSpPr>
              <p:cNvPr id="30" name="Rounded Rectangle 100">
                <a:extLst>
                  <a:ext uri="{FF2B5EF4-FFF2-40B4-BE49-F238E27FC236}">
                    <a16:creationId xmlns:a16="http://schemas.microsoft.com/office/drawing/2014/main" id="{172ABE6C-AB8E-4E20-B837-AA7C12A0E14E}"/>
                  </a:ext>
                </a:extLst>
              </p:cNvPr>
              <p:cNvSpPr/>
              <p:nvPr/>
            </p:nvSpPr>
            <p:spPr>
              <a:xfrm>
                <a:off x="6855446" y="2764114"/>
                <a:ext cx="1735719" cy="528451"/>
              </a:xfrm>
              <a:prstGeom prst="roundRect">
                <a:avLst/>
              </a:prstGeom>
              <a:solidFill>
                <a:srgbClr val="AF1E2D"/>
              </a:solidFill>
              <a:ln>
                <a:noFill/>
                <a:headEnd type="none" w="med" len="med"/>
                <a:tailEnd type="none" w="med" len="med"/>
              </a:ln>
              <a:effectLst>
                <a:outerShdw blurRad="50800" dist="38100" dir="2700000" algn="tl" rotWithShape="0">
                  <a:prstClr val="black">
                    <a:alpha val="40000"/>
                  </a:prstClr>
                </a:outerShdw>
              </a:effectLst>
            </p:spPr>
            <p:style>
              <a:lnRef idx="1">
                <a:schemeClr val="accent4"/>
              </a:lnRef>
              <a:fillRef idx="3">
                <a:schemeClr val="accent4"/>
              </a:fillRef>
              <a:effectRef idx="2">
                <a:schemeClr val="accent4"/>
              </a:effectRef>
              <a:fontRef idx="minor">
                <a:schemeClr val="lt1"/>
              </a:fontRef>
            </p:style>
            <p:txBody>
              <a:bodyPr vert="horz" wrap="square" lIns="121920" tIns="60960" rIns="121920" bIns="60960" numCol="1" rtlCol="0" anchor="ctr" anchorCtr="0" compatLnSpc="1">
                <a:prstTxWarp prst="textNoShape">
                  <a:avLst/>
                </a:prstTxWarp>
              </a:bodyPr>
              <a:lstStyle/>
              <a:p>
                <a:pPr marL="609585" lvl="0" indent="-609585" algn="ctr" defTabSz="914377" fontAlgn="base">
                  <a:spcAft>
                    <a:spcPct val="0"/>
                  </a:spcAft>
                  <a:defRPr/>
                </a:pPr>
                <a:r>
                  <a:rPr lang="ja-JP" b="1">
                    <a:solidFill>
                      <a:schemeClr val="bg1"/>
                    </a:solidFill>
                    <a:latin typeface="Helvetica Neue Bold Condensed"/>
                    <a:ea typeface="MS Mincho" pitchFamily="84" charset="-128"/>
                    <a:cs typeface="Helvetica Neue Bold Condensed"/>
                  </a:rPr>
                  <a:t>GST</a:t>
                </a:r>
              </a:p>
              <a:p>
                <a:pPr lvl="0" algn="ctr">
                  <a:defRPr/>
                </a:pPr>
                <a:r>
                  <a:rPr lang="ja-JP" sz="1600">
                    <a:solidFill>
                      <a:schemeClr val="bg1"/>
                    </a:solidFill>
                    <a:latin typeface="Helvetica Neue"/>
                    <a:ea typeface="MS Mincho"/>
                  </a:rPr>
                  <a:t>地区コーディネーター</a:t>
                </a:r>
              </a:p>
            </p:txBody>
          </p:sp>
        </p:grpSp>
        <p:sp>
          <p:nvSpPr>
            <p:cNvPr id="13" name="Rounded Rectangle 156">
              <a:extLst>
                <a:ext uri="{FF2B5EF4-FFF2-40B4-BE49-F238E27FC236}">
                  <a16:creationId xmlns:a16="http://schemas.microsoft.com/office/drawing/2014/main" id="{F8DF5733-9586-494E-B326-30167EA4FFCB}"/>
                </a:ext>
              </a:extLst>
            </p:cNvPr>
            <p:cNvSpPr/>
            <p:nvPr/>
          </p:nvSpPr>
          <p:spPr>
            <a:xfrm>
              <a:off x="1927274" y="4712075"/>
              <a:ext cx="8091938" cy="593518"/>
            </a:xfrm>
            <a:prstGeom prst="roundRect">
              <a:avLst/>
            </a:prstGeom>
            <a:solidFill>
              <a:schemeClr val="bg1">
                <a:lumMod val="65000"/>
              </a:schemeClr>
            </a:solidFill>
            <a:ln>
              <a:noFill/>
            </a:ln>
          </p:spPr>
          <p:style>
            <a:lnRef idx="2">
              <a:schemeClr val="accent5"/>
            </a:lnRef>
            <a:fillRef idx="1">
              <a:schemeClr val="lt1"/>
            </a:fillRef>
            <a:effectRef idx="0">
              <a:schemeClr val="accent5"/>
            </a:effectRef>
            <a:fontRef idx="minor">
              <a:schemeClr val="dk1"/>
            </a:fontRef>
          </p:style>
          <p:txBody>
            <a:bodyPr rot="0" spcFirstLastPara="0" vertOverflow="overflow" horzOverflow="overflow" vert="horz" wrap="square" lIns="68580" tIns="34291" rIns="68580" bIns="34291"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sz="2000" b="1" i="0" u="none" strike="noStrike" cap="none" normalizeH="0" baseline="0" noProof="0">
                  <a:ln>
                    <a:noFill/>
                  </a:ln>
                  <a:solidFill>
                    <a:prstClr val="white"/>
                  </a:solidFill>
                  <a:uLnTx/>
                  <a:uFillTx/>
                  <a:latin typeface="Helvetica Neue Bold Condensed"/>
                  <a:ea typeface="MS Mincho"/>
                  <a:cs typeface="Helvetica Neue Bold Condensed"/>
                </a:rPr>
                <a:t>リジョン及びゾーン・チェアパーソン</a:t>
              </a:r>
            </a:p>
          </p:txBody>
        </p:sp>
      </p:grpSp>
      <p:sp>
        <p:nvSpPr>
          <p:cNvPr id="15" name="Rounded Rectangle 161">
            <a:extLst>
              <a:ext uri="{FF2B5EF4-FFF2-40B4-BE49-F238E27FC236}">
                <a16:creationId xmlns:a16="http://schemas.microsoft.com/office/drawing/2014/main" id="{3E817E21-3E82-4CB2-B241-92C6FA3F6E84}"/>
              </a:ext>
            </a:extLst>
          </p:cNvPr>
          <p:cNvSpPr/>
          <p:nvPr/>
        </p:nvSpPr>
        <p:spPr>
          <a:xfrm>
            <a:off x="5994668" y="3678353"/>
            <a:ext cx="2746091" cy="865849"/>
          </a:xfrm>
          <a:prstGeom prst="roundRect">
            <a:avLst/>
          </a:prstGeom>
          <a:solidFill>
            <a:srgbClr val="DAAB00">
              <a:alpha val="89804"/>
            </a:srgbClr>
          </a:solidFill>
          <a:ln>
            <a:noFill/>
            <a:headEnd type="none" w="med" len="med"/>
            <a:tailEnd type="none" w="med" len="med"/>
          </a:ln>
          <a:effectLst>
            <a:outerShdw blurRad="50800" dist="38100" dir="2700000" algn="tl" rotWithShape="0">
              <a:prstClr val="black">
                <a:alpha val="40000"/>
              </a:prstClr>
            </a:outerShdw>
          </a:effectLst>
        </p:spPr>
        <p:style>
          <a:lnRef idx="1">
            <a:schemeClr val="accent4"/>
          </a:lnRef>
          <a:fillRef idx="3">
            <a:schemeClr val="accent4"/>
          </a:fillRef>
          <a:effectRef idx="2">
            <a:schemeClr val="accent4"/>
          </a:effectRef>
          <a:fontRef idx="minor">
            <a:schemeClr val="lt1"/>
          </a:fontRef>
        </p:style>
        <p:txBody>
          <a:bodyPr vert="horz" wrap="square" lIns="121920" tIns="60960" rIns="121920" bIns="60960" numCol="1" rtlCol="0" anchor="ctr" anchorCtr="0" compatLnSpc="1">
            <a:prstTxWarp prst="textNoShape">
              <a:avLst/>
            </a:prstTxWarp>
          </a:bodyPr>
          <a:lstStyle/>
          <a:p>
            <a:pPr marL="609585" lvl="0" indent="-609585" algn="ctr" defTabSz="914377" fontAlgn="base">
              <a:spcAft>
                <a:spcPct val="0"/>
              </a:spcAft>
              <a:defRPr/>
            </a:pPr>
            <a:r>
              <a:rPr lang="en-US" b="1" dirty="0">
                <a:solidFill>
                  <a:schemeClr val="bg1"/>
                </a:solidFill>
                <a:latin typeface="Helvetica Neue Bold Condensed"/>
                <a:ea typeface="ヒラギノ角ゴ Pro W3" pitchFamily="84" charset="-128"/>
                <a:cs typeface="Helvetica Neue Bold Condensed"/>
              </a:rPr>
              <a:t>GET</a:t>
            </a:r>
          </a:p>
          <a:p>
            <a:pPr lvl="0" algn="ctr">
              <a:defRPr/>
            </a:pPr>
            <a:r>
              <a:rPr lang="ja-JP" altLang="en-US" sz="1600" dirty="0">
                <a:solidFill>
                  <a:schemeClr val="bg1"/>
                </a:solidFill>
                <a:latin typeface="+mj-ea"/>
                <a:ea typeface="+mj-ea"/>
                <a:cs typeface="Helvetica Neue Bold Condensed"/>
              </a:rPr>
              <a:t>地区コーディネーター</a:t>
            </a:r>
            <a:endParaRPr lang="en-US" sz="1600" dirty="0">
              <a:solidFill>
                <a:schemeClr val="bg1"/>
              </a:solidFill>
              <a:latin typeface="+mj-ea"/>
              <a:ea typeface="+mj-ea"/>
              <a:cs typeface="Helvetica Neue Bold Condensed"/>
            </a:endParaRPr>
          </a:p>
        </p:txBody>
      </p:sp>
    </p:spTree>
    <p:extLst>
      <p:ext uri="{BB962C8B-B14F-4D97-AF65-F5344CB8AC3E}">
        <p14:creationId xmlns:p14="http://schemas.microsoft.com/office/powerpoint/2010/main" val="57626128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Background - Solid">
            <a:extLst>
              <a:ext uri="{FF2B5EF4-FFF2-40B4-BE49-F238E27FC236}">
                <a16:creationId xmlns:a16="http://schemas.microsoft.com/office/drawing/2014/main" id="{5C446A39-8E9B-6A44-A58E-9E04CA77630C}"/>
              </a:ext>
            </a:extLst>
          </p:cNvPr>
          <p:cNvSpPr/>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4685" tIns="47343" rIns="94685" bIns="47343" rtlCol="0" anchor="ctr"/>
          <a:lstStyle/>
          <a:p>
            <a:pPr algn="ctr"/>
            <a:endParaRPr/>
          </a:p>
        </p:txBody>
      </p:sp>
      <p:sp>
        <p:nvSpPr>
          <p:cNvPr id="22" name="Slice - Solid">
            <a:extLst>
              <a:ext uri="{FF2B5EF4-FFF2-40B4-BE49-F238E27FC236}">
                <a16:creationId xmlns:a16="http://schemas.microsoft.com/office/drawing/2014/main" id="{651EA998-A806-F147-8EF5-A7B5976ED313}"/>
              </a:ext>
            </a:extLst>
          </p:cNvPr>
          <p:cNvSpPr/>
          <p:nvPr/>
        </p:nvSpPr>
        <p:spPr>
          <a:xfrm>
            <a:off x="1004871" y="-8022"/>
            <a:ext cx="11187128" cy="6866021"/>
          </a:xfrm>
          <a:custGeom>
            <a:avLst/>
            <a:gdLst>
              <a:gd name="connsiteX0" fmla="*/ 1588447 w 11187128"/>
              <a:gd name="connsiteY0" fmla="*/ 0 h 6866021"/>
              <a:gd name="connsiteX1" fmla="*/ 5139450 w 11187128"/>
              <a:gd name="connsiteY1" fmla="*/ 4711 h 6866021"/>
              <a:gd name="connsiteX2" fmla="*/ 5140539 w 11187128"/>
              <a:gd name="connsiteY2" fmla="*/ 0 h 6866021"/>
              <a:gd name="connsiteX3" fmla="*/ 11187128 w 11187128"/>
              <a:gd name="connsiteY3" fmla="*/ 8021 h 6866021"/>
              <a:gd name="connsiteX4" fmla="*/ 11187128 w 11187128"/>
              <a:gd name="connsiteY4" fmla="*/ 6866021 h 6866021"/>
              <a:gd name="connsiteX5" fmla="*/ 7635036 w 11187128"/>
              <a:gd name="connsiteY5" fmla="*/ 6866021 h 6866021"/>
              <a:gd name="connsiteX6" fmla="*/ 3552092 w 11187128"/>
              <a:gd name="connsiteY6" fmla="*/ 6866021 h 6866021"/>
              <a:gd name="connsiteX7" fmla="*/ 0 w 11187128"/>
              <a:gd name="connsiteY7" fmla="*/ 6866021 h 68660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187128" h="6866021">
                <a:moveTo>
                  <a:pt x="1588447" y="0"/>
                </a:moveTo>
                <a:lnTo>
                  <a:pt x="5139450" y="4711"/>
                </a:lnTo>
                <a:lnTo>
                  <a:pt x="5140539" y="0"/>
                </a:lnTo>
                <a:lnTo>
                  <a:pt x="11187128" y="8021"/>
                </a:lnTo>
                <a:lnTo>
                  <a:pt x="11187128" y="6866021"/>
                </a:lnTo>
                <a:lnTo>
                  <a:pt x="7635036" y="6866021"/>
                </a:lnTo>
                <a:lnTo>
                  <a:pt x="3552092" y="6866021"/>
                </a:lnTo>
                <a:lnTo>
                  <a:pt x="0" y="6866021"/>
                </a:lnTo>
                <a:close/>
              </a:path>
            </a:pathLst>
          </a:custGeom>
          <a:solidFill>
            <a:srgbClr val="0D22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4685" tIns="47343" rIns="94685" bIns="47343" rtlCol="0" anchor="ctr">
            <a:noAutofit/>
          </a:bodyPr>
          <a:lstStyle/>
          <a:p>
            <a:pPr algn="ctr"/>
            <a:endParaRPr lang="en-US" dirty="0">
              <a:solidFill>
                <a:schemeClr val="lt1">
                  <a:alpha val="44000"/>
                </a:schemeClr>
              </a:solidFill>
            </a:endParaRPr>
          </a:p>
        </p:txBody>
      </p:sp>
      <p:sp>
        <p:nvSpPr>
          <p:cNvPr id="5" name="Headline">
            <a:extLst>
              <a:ext uri="{FF2B5EF4-FFF2-40B4-BE49-F238E27FC236}">
                <a16:creationId xmlns:a16="http://schemas.microsoft.com/office/drawing/2014/main" id="{884D2F3C-77C4-0842-BD09-61B2F6C68A95}"/>
              </a:ext>
            </a:extLst>
          </p:cNvPr>
          <p:cNvSpPr txBox="1">
            <a:spLocks/>
          </p:cNvSpPr>
          <p:nvPr/>
        </p:nvSpPr>
        <p:spPr>
          <a:xfrm>
            <a:off x="264823" y="327399"/>
            <a:ext cx="2478380" cy="965362"/>
          </a:xfrm>
          <a:prstGeom prst="rect">
            <a:avLst/>
          </a:prstGeom>
        </p:spPr>
        <p:txBody>
          <a:bodyPr>
            <a:normAutofit/>
          </a:bodyPr>
          <a:lstStyle>
            <a:lvl1pPr algn="l" rtl="0" eaLnBrk="1" fontAlgn="base" hangingPunct="1">
              <a:lnSpc>
                <a:spcPct val="90000"/>
              </a:lnSpc>
              <a:spcBef>
                <a:spcPct val="0"/>
              </a:spcBef>
              <a:spcAft>
                <a:spcPct val="0"/>
              </a:spcAft>
              <a:defRPr sz="3600" b="1" i="0">
                <a:solidFill>
                  <a:srgbClr val="095495"/>
                </a:solidFill>
                <a:latin typeface="Helvetica Neue" charset="0"/>
                <a:ea typeface="Helvetica Neue" charset="0"/>
                <a:cs typeface="Helvetica Neue" charset="0"/>
              </a:defRPr>
            </a:lvl1pPr>
            <a:lvl2pPr algn="l" rtl="0" eaLnBrk="1" fontAlgn="base" hangingPunct="1">
              <a:spcBef>
                <a:spcPct val="0"/>
              </a:spcBef>
              <a:spcAft>
                <a:spcPct val="0"/>
              </a:spcAft>
              <a:defRPr sz="2800">
                <a:solidFill>
                  <a:srgbClr val="00338D"/>
                </a:solidFill>
                <a:latin typeface="Arial" charset="0"/>
                <a:ea typeface="ヒラギノ角ゴ Pro W3" charset="0"/>
                <a:cs typeface="ヒラギノ角ゴ Pro W3" charset="0"/>
              </a:defRPr>
            </a:lvl2pPr>
            <a:lvl3pPr algn="l" rtl="0" eaLnBrk="1" fontAlgn="base" hangingPunct="1">
              <a:spcBef>
                <a:spcPct val="0"/>
              </a:spcBef>
              <a:spcAft>
                <a:spcPct val="0"/>
              </a:spcAft>
              <a:defRPr sz="2800">
                <a:solidFill>
                  <a:srgbClr val="00338D"/>
                </a:solidFill>
                <a:latin typeface="Arial" charset="0"/>
                <a:ea typeface="ヒラギノ角ゴ Pro W3" charset="0"/>
                <a:cs typeface="ヒラギノ角ゴ Pro W3" charset="0"/>
              </a:defRPr>
            </a:lvl3pPr>
            <a:lvl4pPr algn="l" rtl="0" eaLnBrk="1" fontAlgn="base" hangingPunct="1">
              <a:spcBef>
                <a:spcPct val="0"/>
              </a:spcBef>
              <a:spcAft>
                <a:spcPct val="0"/>
              </a:spcAft>
              <a:defRPr sz="2800">
                <a:solidFill>
                  <a:srgbClr val="00338D"/>
                </a:solidFill>
                <a:latin typeface="Arial" charset="0"/>
                <a:ea typeface="ヒラギノ角ゴ Pro W3" charset="0"/>
                <a:cs typeface="ヒラギノ角ゴ Pro W3" charset="0"/>
              </a:defRPr>
            </a:lvl4pPr>
            <a:lvl5pPr algn="l" rtl="0" eaLnBrk="1" fontAlgn="base" hangingPunct="1">
              <a:spcBef>
                <a:spcPct val="0"/>
              </a:spcBef>
              <a:spcAft>
                <a:spcPct val="0"/>
              </a:spcAft>
              <a:defRPr sz="2800">
                <a:solidFill>
                  <a:srgbClr val="00338D"/>
                </a:solidFill>
                <a:latin typeface="Arial" charset="0"/>
                <a:ea typeface="ヒラギノ角ゴ Pro W3" charset="0"/>
                <a:cs typeface="ヒラギノ角ゴ Pro W3" charset="0"/>
              </a:defRPr>
            </a:lvl5pPr>
            <a:lvl6pPr marL="457189" algn="l" rtl="0" eaLnBrk="1" fontAlgn="base" hangingPunct="1">
              <a:spcBef>
                <a:spcPct val="0"/>
              </a:spcBef>
              <a:spcAft>
                <a:spcPct val="0"/>
              </a:spcAft>
              <a:defRPr sz="2400">
                <a:solidFill>
                  <a:schemeClr val="tx2"/>
                </a:solidFill>
                <a:latin typeface="Arial" charset="0"/>
              </a:defRPr>
            </a:lvl6pPr>
            <a:lvl7pPr marL="914377" algn="l" rtl="0" eaLnBrk="1" fontAlgn="base" hangingPunct="1">
              <a:spcBef>
                <a:spcPct val="0"/>
              </a:spcBef>
              <a:spcAft>
                <a:spcPct val="0"/>
              </a:spcAft>
              <a:defRPr sz="2400">
                <a:solidFill>
                  <a:schemeClr val="tx2"/>
                </a:solidFill>
                <a:latin typeface="Arial" charset="0"/>
              </a:defRPr>
            </a:lvl7pPr>
            <a:lvl8pPr marL="1371566" algn="l" rtl="0" eaLnBrk="1" fontAlgn="base" hangingPunct="1">
              <a:spcBef>
                <a:spcPct val="0"/>
              </a:spcBef>
              <a:spcAft>
                <a:spcPct val="0"/>
              </a:spcAft>
              <a:defRPr sz="2400">
                <a:solidFill>
                  <a:schemeClr val="tx2"/>
                </a:solidFill>
                <a:latin typeface="Arial" charset="0"/>
              </a:defRPr>
            </a:lvl8pPr>
            <a:lvl9pPr marL="1828754" algn="l" rtl="0" eaLnBrk="1" fontAlgn="base" hangingPunct="1">
              <a:spcBef>
                <a:spcPct val="0"/>
              </a:spcBef>
              <a:spcAft>
                <a:spcPct val="0"/>
              </a:spcAft>
              <a:defRPr sz="2400">
                <a:solidFill>
                  <a:schemeClr val="tx2"/>
                </a:solidFill>
                <a:latin typeface="Arial" charset="0"/>
              </a:defRPr>
            </a:lvl9pPr>
          </a:lstStyle>
          <a:p>
            <a:r>
              <a:rPr lang="en-US" altLang="ja-JP" sz="2000" dirty="0">
                <a:solidFill>
                  <a:srgbClr val="EBB700"/>
                </a:solidFill>
                <a:latin typeface="+mn-ea"/>
                <a:ea typeface="+mn-ea"/>
              </a:rPr>
              <a:t>GAT</a:t>
            </a:r>
            <a:r>
              <a:rPr lang="ja-JP" altLang="en-US" sz="2000" dirty="0">
                <a:solidFill>
                  <a:srgbClr val="EBB700"/>
                </a:solidFill>
                <a:latin typeface="+mn-ea"/>
                <a:ea typeface="+mn-ea"/>
              </a:rPr>
              <a:t>の</a:t>
            </a:r>
            <a:endParaRPr lang="en-US" altLang="ja-JP" sz="2000" dirty="0">
              <a:solidFill>
                <a:srgbClr val="EBB700"/>
              </a:solidFill>
              <a:latin typeface="+mn-ea"/>
              <a:ea typeface="+mn-ea"/>
            </a:endParaRPr>
          </a:p>
          <a:p>
            <a:r>
              <a:rPr lang="ja-JP" altLang="en-US" sz="2000" dirty="0">
                <a:solidFill>
                  <a:srgbClr val="EBB700"/>
                </a:solidFill>
                <a:latin typeface="+mn-ea"/>
                <a:ea typeface="+mn-ea"/>
              </a:rPr>
              <a:t>メンバーとは？</a:t>
            </a:r>
          </a:p>
        </p:txBody>
      </p:sp>
      <p:sp>
        <p:nvSpPr>
          <p:cNvPr id="17" name="Body Copy">
            <a:extLst>
              <a:ext uri="{FF2B5EF4-FFF2-40B4-BE49-F238E27FC236}">
                <a16:creationId xmlns:a16="http://schemas.microsoft.com/office/drawing/2014/main" id="{1A341676-E6AB-8F4B-821E-E8707713801A}"/>
              </a:ext>
            </a:extLst>
          </p:cNvPr>
          <p:cNvSpPr txBox="1">
            <a:spLocks/>
          </p:cNvSpPr>
          <p:nvPr/>
        </p:nvSpPr>
        <p:spPr>
          <a:xfrm>
            <a:off x="2977301" y="1020873"/>
            <a:ext cx="8627677" cy="837361"/>
          </a:xfrm>
          <a:prstGeom prst="rect">
            <a:avLst/>
          </a:prstGeom>
        </p:spPr>
        <p:txBody>
          <a:bodyPr/>
          <a:lstStyle>
            <a:lvl1pPr marL="0" indent="0" algn="l" rtl="0" eaLnBrk="1" fontAlgn="base" hangingPunct="1">
              <a:spcBef>
                <a:spcPct val="20000"/>
              </a:spcBef>
              <a:spcAft>
                <a:spcPct val="0"/>
              </a:spcAft>
              <a:buFont typeface="Arial" pitchFamily="34" charset="0"/>
              <a:buNone/>
              <a:defRPr sz="2000">
                <a:solidFill>
                  <a:schemeClr val="tx1"/>
                </a:solidFill>
                <a:latin typeface="Arial" panose="020B0604020202020204" pitchFamily="34" charset="0"/>
                <a:ea typeface="ヒラギノ角ゴ Pro W3" charset="0"/>
                <a:cs typeface="Arial" panose="020B0604020202020204" pitchFamily="34" charset="0"/>
              </a:defRPr>
            </a:lvl1pPr>
            <a:lvl2pPr marL="519099" indent="0" algn="l" rtl="0" eaLnBrk="1" fontAlgn="base" hangingPunct="1">
              <a:spcBef>
                <a:spcPct val="20000"/>
              </a:spcBef>
              <a:spcAft>
                <a:spcPct val="0"/>
              </a:spcAft>
              <a:buFont typeface="Segoe UI" panose="020B0502040204020203" pitchFamily="34" charset="0"/>
              <a:buNone/>
              <a:defRPr sz="2000">
                <a:solidFill>
                  <a:schemeClr val="tx1"/>
                </a:solidFill>
                <a:latin typeface="Arial" panose="020B0604020202020204" pitchFamily="34" charset="0"/>
                <a:ea typeface="ヒラギノ角ゴ Pro W3" charset="0"/>
                <a:cs typeface="Arial" panose="020B0604020202020204" pitchFamily="34" charset="0"/>
              </a:defRPr>
            </a:lvl2pPr>
            <a:lvl3pPr marL="914377" indent="0" algn="l" rtl="0" eaLnBrk="1" fontAlgn="base" hangingPunct="1">
              <a:spcBef>
                <a:spcPct val="20000"/>
              </a:spcBef>
              <a:spcAft>
                <a:spcPct val="0"/>
              </a:spcAft>
              <a:buFont typeface="Arial" panose="020B0604020202020204" pitchFamily="34" charset="0"/>
              <a:buNone/>
              <a:defRPr sz="2000">
                <a:solidFill>
                  <a:schemeClr val="tx1"/>
                </a:solidFill>
                <a:latin typeface="Arial" panose="020B0604020202020204" pitchFamily="34" charset="0"/>
                <a:ea typeface="ヒラギノ角ゴ Pro W3" charset="0"/>
                <a:cs typeface="Arial" panose="020B0604020202020204" pitchFamily="34" charset="0"/>
              </a:defRPr>
            </a:lvl3pPr>
            <a:lvl4pPr marL="1371565" indent="0" algn="l" rtl="0" eaLnBrk="1" fontAlgn="base" hangingPunct="1">
              <a:spcBef>
                <a:spcPct val="20000"/>
              </a:spcBef>
              <a:spcAft>
                <a:spcPct val="0"/>
              </a:spcAft>
              <a:buFont typeface="Arial" pitchFamily="34" charset="0"/>
              <a:buNone/>
              <a:defRPr sz="2000">
                <a:solidFill>
                  <a:schemeClr val="tx1"/>
                </a:solidFill>
                <a:latin typeface="+mn-lt"/>
                <a:ea typeface="ヒラギノ角ゴ Pro W3" charset="0"/>
              </a:defRPr>
            </a:lvl4pPr>
            <a:lvl5pPr marL="1828755" indent="0" algn="l" rtl="0" eaLnBrk="1" fontAlgn="base" hangingPunct="1">
              <a:spcBef>
                <a:spcPct val="20000"/>
              </a:spcBef>
              <a:spcAft>
                <a:spcPct val="0"/>
              </a:spcAft>
              <a:buFont typeface="Arial" pitchFamily="34" charset="0"/>
              <a:buNone/>
              <a:defRPr sz="2000">
                <a:solidFill>
                  <a:schemeClr val="tx1"/>
                </a:solidFill>
                <a:latin typeface="+mn-lt"/>
                <a:ea typeface="ヒラギノ角ゴ Pro W3" charset="0"/>
              </a:defRPr>
            </a:lvl5pPr>
            <a:lvl6pPr marL="2285943" algn="l" rtl="0" eaLnBrk="1" fontAlgn="base" hangingPunct="1">
              <a:spcBef>
                <a:spcPct val="20000"/>
              </a:spcBef>
              <a:spcAft>
                <a:spcPct val="0"/>
              </a:spcAft>
              <a:buChar char="»"/>
              <a:defRPr sz="2400">
                <a:solidFill>
                  <a:schemeClr val="tx1"/>
                </a:solidFill>
                <a:latin typeface="+mn-lt"/>
              </a:defRPr>
            </a:lvl6pPr>
            <a:lvl7pPr marL="2743131" algn="l" rtl="0" eaLnBrk="1" fontAlgn="base" hangingPunct="1">
              <a:spcBef>
                <a:spcPct val="20000"/>
              </a:spcBef>
              <a:spcAft>
                <a:spcPct val="0"/>
              </a:spcAft>
              <a:buChar char="»"/>
              <a:defRPr sz="2400">
                <a:solidFill>
                  <a:schemeClr val="tx1"/>
                </a:solidFill>
                <a:latin typeface="+mn-lt"/>
              </a:defRPr>
            </a:lvl7pPr>
            <a:lvl8pPr marL="3200320" algn="l" rtl="0" eaLnBrk="1" fontAlgn="base" hangingPunct="1">
              <a:spcBef>
                <a:spcPct val="20000"/>
              </a:spcBef>
              <a:spcAft>
                <a:spcPct val="0"/>
              </a:spcAft>
              <a:buChar char="»"/>
              <a:defRPr sz="2400">
                <a:solidFill>
                  <a:schemeClr val="tx1"/>
                </a:solidFill>
                <a:latin typeface="+mn-lt"/>
              </a:defRPr>
            </a:lvl8pPr>
            <a:lvl9pPr marL="3657509" algn="l" rtl="0" eaLnBrk="1" fontAlgn="base" hangingPunct="1">
              <a:spcBef>
                <a:spcPct val="20000"/>
              </a:spcBef>
              <a:spcAft>
                <a:spcPct val="0"/>
              </a:spcAft>
              <a:buChar char="»"/>
              <a:defRPr sz="2400">
                <a:solidFill>
                  <a:schemeClr val="tx1"/>
                </a:solidFill>
                <a:latin typeface="+mn-lt"/>
              </a:defRPr>
            </a:lvl9pPr>
          </a:lstStyle>
          <a:p>
            <a:pPr>
              <a:buSzPct val="120000"/>
            </a:pPr>
            <a:r>
              <a:rPr lang="ja-JP" sz="4800" b="1">
                <a:solidFill>
                  <a:schemeClr val="bg1"/>
                </a:solidFill>
                <a:latin typeface="Arial" charset="0"/>
                <a:ea typeface="MS Mincho" charset="0"/>
                <a:cs typeface="Arial" charset="0"/>
              </a:rPr>
              <a:t>複合地区レベルでは</a:t>
            </a:r>
          </a:p>
        </p:txBody>
      </p:sp>
      <p:sp>
        <p:nvSpPr>
          <p:cNvPr id="18" name="Rectangle 17">
            <a:extLst>
              <a:ext uri="{FF2B5EF4-FFF2-40B4-BE49-F238E27FC236}">
                <a16:creationId xmlns:a16="http://schemas.microsoft.com/office/drawing/2014/main" id="{DA4F4A12-EB4F-9743-A959-B5AF15D44E30}"/>
              </a:ext>
            </a:extLst>
          </p:cNvPr>
          <p:cNvSpPr/>
          <p:nvPr/>
        </p:nvSpPr>
        <p:spPr>
          <a:xfrm rot="5400000" flipH="1">
            <a:off x="5192700" y="-84992"/>
            <a:ext cx="87738" cy="4247574"/>
          </a:xfrm>
          <a:prstGeom prst="rect">
            <a:avLst/>
          </a:prstGeom>
          <a:solidFill>
            <a:srgbClr val="EBB700"/>
          </a:solidFill>
          <a:ln>
            <a:noFill/>
          </a:ln>
          <a:effectLst/>
        </p:spPr>
        <p:style>
          <a:lnRef idx="1">
            <a:schemeClr val="accent1"/>
          </a:lnRef>
          <a:fillRef idx="3">
            <a:schemeClr val="accent1"/>
          </a:fillRef>
          <a:effectRef idx="2">
            <a:schemeClr val="accent1"/>
          </a:effectRef>
          <a:fontRef idx="minor">
            <a:schemeClr val="lt1"/>
          </a:fontRef>
        </p:style>
        <p:txBody>
          <a:bodyPr lIns="94685" tIns="47343" rIns="94685" bIns="47343" rtlCol="0" anchor="ctr"/>
          <a:lstStyle/>
          <a:p>
            <a:pPr algn="ctr"/>
            <a:endParaRPr lang="en-US">
              <a:solidFill>
                <a:srgbClr val="EBB700"/>
              </a:solidFill>
              <a:latin typeface="Arial" charset="0"/>
              <a:ea typeface="Arial" charset="0"/>
              <a:cs typeface="Arial" charset="0"/>
            </a:endParaRPr>
          </a:p>
        </p:txBody>
      </p:sp>
      <p:sp>
        <p:nvSpPr>
          <p:cNvPr id="11" name="Page Number - White">
            <a:extLst>
              <a:ext uri="{FF2B5EF4-FFF2-40B4-BE49-F238E27FC236}">
                <a16:creationId xmlns:a16="http://schemas.microsoft.com/office/drawing/2014/main" id="{33B93645-69ED-8043-B49C-66ECFD491E18}"/>
              </a:ext>
            </a:extLst>
          </p:cNvPr>
          <p:cNvSpPr txBox="1">
            <a:spLocks noChangeArrowheads="1"/>
          </p:cNvSpPr>
          <p:nvPr/>
        </p:nvSpPr>
        <p:spPr bwMode="auto">
          <a:xfrm>
            <a:off x="11537157" y="6400726"/>
            <a:ext cx="654844" cy="4572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nchor="t">
            <a:noAutofit/>
          </a:bodyPr>
          <a:lstStyle>
            <a:lvl1pPr>
              <a:defRPr>
                <a:solidFill>
                  <a:schemeClr val="tx1"/>
                </a:solidFill>
                <a:latin typeface="Arial" charset="0"/>
                <a:ea typeface="ヒラギノ角ゴ Pro W3" charset="0"/>
                <a:cs typeface="ヒラギノ角ゴ Pro W3" charset="0"/>
              </a:defRPr>
            </a:lvl1pPr>
            <a:lvl2pPr marL="742950" indent="-285750">
              <a:defRPr>
                <a:solidFill>
                  <a:schemeClr val="tx1"/>
                </a:solidFill>
                <a:latin typeface="Arial" charset="0"/>
                <a:ea typeface="ヒラギノ角ゴ Pro W3" charset="0"/>
              </a:defRPr>
            </a:lvl2pPr>
            <a:lvl3pPr marL="1143000" indent="-228600">
              <a:defRPr>
                <a:solidFill>
                  <a:schemeClr val="tx1"/>
                </a:solidFill>
                <a:latin typeface="Arial" charset="0"/>
                <a:ea typeface="ヒラギノ角ゴ Pro W3" charset="0"/>
              </a:defRPr>
            </a:lvl3pPr>
            <a:lvl4pPr marL="1600200" indent="-228600">
              <a:defRPr>
                <a:solidFill>
                  <a:schemeClr val="tx1"/>
                </a:solidFill>
                <a:latin typeface="Arial" charset="0"/>
                <a:ea typeface="ヒラギノ角ゴ Pro W3" charset="0"/>
              </a:defRPr>
            </a:lvl4pPr>
            <a:lvl5pPr marL="2057400" indent="-228600">
              <a:defRPr>
                <a:solidFill>
                  <a:schemeClr val="tx1"/>
                </a:solidFill>
                <a:latin typeface="Arial" charset="0"/>
                <a:ea typeface="ヒラギノ角ゴ Pro W3" charset="0"/>
              </a:defRPr>
            </a:lvl5pPr>
            <a:lvl6pPr marL="2514600" indent="-228600" fontAlgn="base">
              <a:spcBef>
                <a:spcPct val="0"/>
              </a:spcBef>
              <a:spcAft>
                <a:spcPct val="0"/>
              </a:spcAft>
              <a:defRPr>
                <a:solidFill>
                  <a:schemeClr val="tx1"/>
                </a:solidFill>
                <a:latin typeface="Arial" charset="0"/>
                <a:ea typeface="ヒラギノ角ゴ Pro W3" charset="0"/>
              </a:defRPr>
            </a:lvl6pPr>
            <a:lvl7pPr marL="2971800" indent="-228600" fontAlgn="base">
              <a:spcBef>
                <a:spcPct val="0"/>
              </a:spcBef>
              <a:spcAft>
                <a:spcPct val="0"/>
              </a:spcAft>
              <a:defRPr>
                <a:solidFill>
                  <a:schemeClr val="tx1"/>
                </a:solidFill>
                <a:latin typeface="Arial" charset="0"/>
                <a:ea typeface="ヒラギノ角ゴ Pro W3" charset="0"/>
              </a:defRPr>
            </a:lvl7pPr>
            <a:lvl8pPr marL="3429000" indent="-228600" fontAlgn="base">
              <a:spcBef>
                <a:spcPct val="0"/>
              </a:spcBef>
              <a:spcAft>
                <a:spcPct val="0"/>
              </a:spcAft>
              <a:defRPr>
                <a:solidFill>
                  <a:schemeClr val="tx1"/>
                </a:solidFill>
                <a:latin typeface="Arial" charset="0"/>
                <a:ea typeface="ヒラギノ角ゴ Pro W3" charset="0"/>
              </a:defRPr>
            </a:lvl8pPr>
            <a:lvl9pPr marL="3886200" indent="-228600" fontAlgn="base">
              <a:spcBef>
                <a:spcPct val="0"/>
              </a:spcBef>
              <a:spcAft>
                <a:spcPct val="0"/>
              </a:spcAft>
              <a:defRPr>
                <a:solidFill>
                  <a:schemeClr val="tx1"/>
                </a:solidFill>
                <a:latin typeface="Arial" charset="0"/>
                <a:ea typeface="ヒラギノ角ゴ Pro W3" charset="0"/>
              </a:defRPr>
            </a:lvl9pPr>
          </a:lstStyle>
          <a:p>
            <a:pPr eaLnBrk="0" hangingPunct="0">
              <a:spcBef>
                <a:spcPct val="50000"/>
              </a:spcBef>
              <a:defRPr/>
            </a:pPr>
            <a:fld id="{CD81962F-67D4-FD44-86D5-55EBF96E0DB7}" type="slidenum">
              <a:rPr lang="en-US" sz="1000" smtClean="0">
                <a:solidFill>
                  <a:schemeClr val="bg1"/>
                </a:solidFill>
              </a:rPr>
              <a:pPr eaLnBrk="0" hangingPunct="0">
                <a:spcBef>
                  <a:spcPct val="50000"/>
                </a:spcBef>
                <a:defRPr/>
              </a:pPr>
              <a:t>7</a:t>
            </a:fld>
            <a:endParaRPr lang="en-US" sz="1000">
              <a:solidFill>
                <a:schemeClr val="bg1"/>
              </a:solidFill>
            </a:endParaRPr>
          </a:p>
        </p:txBody>
      </p:sp>
      <p:grpSp>
        <p:nvGrpSpPr>
          <p:cNvPr id="12" name="Group 11">
            <a:extLst>
              <a:ext uri="{FF2B5EF4-FFF2-40B4-BE49-F238E27FC236}">
                <a16:creationId xmlns:a16="http://schemas.microsoft.com/office/drawing/2014/main" id="{610511C2-3A00-404B-9D27-FFD037CC2873}"/>
              </a:ext>
            </a:extLst>
          </p:cNvPr>
          <p:cNvGrpSpPr/>
          <p:nvPr/>
        </p:nvGrpSpPr>
        <p:grpSpPr>
          <a:xfrm>
            <a:off x="263253" y="2901954"/>
            <a:ext cx="11665493" cy="1640642"/>
            <a:chOff x="1521174" y="2303046"/>
            <a:chExt cx="7147848" cy="1005278"/>
          </a:xfrm>
        </p:grpSpPr>
        <p:sp>
          <p:nvSpPr>
            <p:cNvPr id="27" name="Rounded Rectangle 156">
              <a:extLst>
                <a:ext uri="{FF2B5EF4-FFF2-40B4-BE49-F238E27FC236}">
                  <a16:creationId xmlns:a16="http://schemas.microsoft.com/office/drawing/2014/main" id="{E18C7794-7AC5-49D5-A748-BBCABF5FA154}"/>
                </a:ext>
              </a:extLst>
            </p:cNvPr>
            <p:cNvSpPr/>
            <p:nvPr/>
          </p:nvSpPr>
          <p:spPr>
            <a:xfrm>
              <a:off x="1521174" y="2303046"/>
              <a:ext cx="7119413" cy="363669"/>
            </a:xfrm>
            <a:prstGeom prst="roundRect">
              <a:avLst/>
            </a:prstGeom>
            <a:solidFill>
              <a:schemeClr val="bg2">
                <a:lumMod val="50000"/>
              </a:schemeClr>
            </a:solidFill>
            <a:ln>
              <a:noFill/>
            </a:ln>
          </p:spPr>
          <p:style>
            <a:lnRef idx="2">
              <a:schemeClr val="accent5"/>
            </a:lnRef>
            <a:fillRef idx="1">
              <a:schemeClr val="lt1"/>
            </a:fillRef>
            <a:effectRef idx="0">
              <a:schemeClr val="accent5"/>
            </a:effectRef>
            <a:fontRef idx="minor">
              <a:schemeClr val="dk1"/>
            </a:fontRef>
          </p:style>
          <p:txBody>
            <a:bodyPr rot="0" spcFirstLastPara="0" vertOverflow="overflow" horzOverflow="overflow" vert="horz" wrap="square" lIns="68580" tIns="34291" rIns="68580" bIns="34291"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sz="2000" i="0" u="none" strike="noStrike" cap="none" normalizeH="0" baseline="0" noProof="0">
                  <a:ln>
                    <a:noFill/>
                  </a:ln>
                  <a:solidFill>
                    <a:prstClr val="white"/>
                  </a:solidFill>
                  <a:uLnTx/>
                  <a:uFillTx/>
                  <a:latin typeface="Helvetica Neue Bold Condensed"/>
                  <a:ea typeface="MS Mincho"/>
                  <a:cs typeface="Helvetica Neue Bold Condensed"/>
                </a:rPr>
                <a:t>複合地区グローバル・アクション・チーム・ファシリテーター（協議会議長）</a:t>
              </a:r>
            </a:p>
          </p:txBody>
        </p:sp>
        <p:sp>
          <p:nvSpPr>
            <p:cNvPr id="28" name="Rounded Rectangle 158">
              <a:extLst>
                <a:ext uri="{FF2B5EF4-FFF2-40B4-BE49-F238E27FC236}">
                  <a16:creationId xmlns:a16="http://schemas.microsoft.com/office/drawing/2014/main" id="{4C32FE62-7F78-4699-81EC-979A550CFA84}"/>
                </a:ext>
              </a:extLst>
            </p:cNvPr>
            <p:cNvSpPr/>
            <p:nvPr/>
          </p:nvSpPr>
          <p:spPr>
            <a:xfrm>
              <a:off x="1523224" y="2775780"/>
              <a:ext cx="2142949" cy="530536"/>
            </a:xfrm>
            <a:prstGeom prst="roundRect">
              <a:avLst/>
            </a:prstGeom>
            <a:solidFill>
              <a:srgbClr val="00338D"/>
            </a:solidFill>
            <a:ln>
              <a:noFill/>
              <a:headEnd type="none" w="med" len="med"/>
              <a:tailEnd type="none" w="med" len="med"/>
            </a:ln>
            <a:effectLst>
              <a:outerShdw blurRad="50800" dist="38100" dir="2700000" algn="tl" rotWithShape="0">
                <a:prstClr val="black">
                  <a:alpha val="40000"/>
                </a:prstClr>
              </a:outerShdw>
            </a:effectLst>
          </p:spPr>
          <p:style>
            <a:lnRef idx="1">
              <a:schemeClr val="accent4"/>
            </a:lnRef>
            <a:fillRef idx="3">
              <a:schemeClr val="accent4"/>
            </a:fillRef>
            <a:effectRef idx="2">
              <a:schemeClr val="accent4"/>
            </a:effectRef>
            <a:fontRef idx="minor">
              <a:schemeClr val="lt1"/>
            </a:fontRef>
          </p:style>
          <p:txBody>
            <a:bodyPr vert="horz" wrap="square" lIns="121920" tIns="60960" rIns="121920" bIns="60960" numCol="1" rtlCol="0" anchor="ctr" anchorCtr="0" compatLnSpc="1">
              <a:prstTxWarp prst="textNoShape">
                <a:avLst/>
              </a:prstTxWarp>
            </a:bodyPr>
            <a:lstStyle/>
            <a:p>
              <a:pPr marL="609585" lvl="0" indent="-609585" algn="ctr" defTabSz="914377" fontAlgn="base">
                <a:spcAft>
                  <a:spcPct val="0"/>
                </a:spcAft>
                <a:defRPr/>
              </a:pPr>
              <a:r>
                <a:rPr lang="ja-JP" b="1">
                  <a:solidFill>
                    <a:schemeClr val="bg1"/>
                  </a:solidFill>
                  <a:latin typeface="Helvetica Neue Bold Condensed"/>
                  <a:ea typeface="MS Mincho" pitchFamily="84" charset="-128"/>
                  <a:cs typeface="Helvetica Neue Bold Condensed"/>
                </a:rPr>
                <a:t>GLT</a:t>
              </a:r>
            </a:p>
            <a:p>
              <a:pPr lvl="0" algn="ctr">
                <a:defRPr/>
              </a:pPr>
              <a:r>
                <a:rPr lang="ja-JP" sz="1600">
                  <a:solidFill>
                    <a:schemeClr val="bg1"/>
                  </a:solidFill>
                  <a:latin typeface="Helvetica Neue"/>
                  <a:ea typeface="MS Mincho"/>
                </a:rPr>
                <a:t>複合地区コーディネーター</a:t>
              </a:r>
            </a:p>
          </p:txBody>
        </p:sp>
        <p:sp>
          <p:nvSpPr>
            <p:cNvPr id="29" name="Rounded Rectangle 161">
              <a:extLst>
                <a:ext uri="{FF2B5EF4-FFF2-40B4-BE49-F238E27FC236}">
                  <a16:creationId xmlns:a16="http://schemas.microsoft.com/office/drawing/2014/main" id="{6231140D-101A-4112-9D6D-99BD08F876C3}"/>
                </a:ext>
              </a:extLst>
            </p:cNvPr>
            <p:cNvSpPr/>
            <p:nvPr/>
          </p:nvSpPr>
          <p:spPr>
            <a:xfrm>
              <a:off x="3901612" y="2777788"/>
              <a:ext cx="2194388" cy="530536"/>
            </a:xfrm>
            <a:prstGeom prst="roundRect">
              <a:avLst/>
            </a:prstGeom>
            <a:solidFill>
              <a:srgbClr val="DAAB00"/>
            </a:solidFill>
            <a:ln>
              <a:noFill/>
              <a:headEnd type="none" w="med" len="med"/>
              <a:tailEnd type="none" w="med" len="med"/>
            </a:ln>
            <a:effectLst>
              <a:outerShdw blurRad="50800" dist="38100" dir="2700000" algn="tl" rotWithShape="0">
                <a:prstClr val="black">
                  <a:alpha val="40000"/>
                </a:prstClr>
              </a:outerShdw>
            </a:effectLst>
          </p:spPr>
          <p:style>
            <a:lnRef idx="1">
              <a:schemeClr val="accent4"/>
            </a:lnRef>
            <a:fillRef idx="3">
              <a:schemeClr val="accent4"/>
            </a:fillRef>
            <a:effectRef idx="2">
              <a:schemeClr val="accent4"/>
            </a:effectRef>
            <a:fontRef idx="minor">
              <a:schemeClr val="lt1"/>
            </a:fontRef>
          </p:style>
          <p:txBody>
            <a:bodyPr vert="horz" wrap="square" lIns="121920" tIns="60960" rIns="121920" bIns="60960" numCol="1" rtlCol="0" anchor="ctr" anchorCtr="0" compatLnSpc="1">
              <a:prstTxWarp prst="textNoShape">
                <a:avLst/>
              </a:prstTxWarp>
            </a:bodyPr>
            <a:lstStyle/>
            <a:p>
              <a:pPr marL="609585" lvl="0" indent="-609585" algn="ctr" defTabSz="914377" fontAlgn="base">
                <a:spcAft>
                  <a:spcPct val="0"/>
                </a:spcAft>
                <a:defRPr/>
              </a:pPr>
              <a:r>
                <a:rPr lang="ja-JP" b="1">
                  <a:solidFill>
                    <a:schemeClr val="bg1"/>
                  </a:solidFill>
                  <a:latin typeface="Helvetica Neue Bold Condensed"/>
                  <a:ea typeface="MS Mincho" pitchFamily="84" charset="-128"/>
                  <a:cs typeface="Helvetica Neue Bold Condensed"/>
                </a:rPr>
                <a:t>GMT</a:t>
              </a:r>
            </a:p>
            <a:p>
              <a:pPr marL="609585" lvl="0" indent="-609585" algn="ctr" fontAlgn="base">
                <a:spcAft>
                  <a:spcPct val="0"/>
                </a:spcAft>
                <a:defRPr/>
              </a:pPr>
              <a:r>
                <a:rPr lang="ja-JP" sz="1600">
                  <a:solidFill>
                    <a:schemeClr val="bg1"/>
                  </a:solidFill>
                  <a:latin typeface="Helvetica Neue"/>
                  <a:ea typeface="MS Mincho" pitchFamily="84" charset="-128"/>
                  <a:cs typeface="Helvetica Neue"/>
                </a:rPr>
                <a:t>複合地区コーディネーター</a:t>
              </a:r>
            </a:p>
          </p:txBody>
        </p:sp>
        <p:sp>
          <p:nvSpPr>
            <p:cNvPr id="30" name="Rounded Rectangle 100">
              <a:extLst>
                <a:ext uri="{FF2B5EF4-FFF2-40B4-BE49-F238E27FC236}">
                  <a16:creationId xmlns:a16="http://schemas.microsoft.com/office/drawing/2014/main" id="{172ABE6C-AB8E-4E20-B837-AA7C12A0E14E}"/>
                </a:ext>
              </a:extLst>
            </p:cNvPr>
            <p:cNvSpPr/>
            <p:nvPr/>
          </p:nvSpPr>
          <p:spPr>
            <a:xfrm>
              <a:off x="6331438" y="2777787"/>
              <a:ext cx="2337584" cy="530536"/>
            </a:xfrm>
            <a:prstGeom prst="roundRect">
              <a:avLst/>
            </a:prstGeom>
            <a:solidFill>
              <a:srgbClr val="AF1E2D"/>
            </a:solidFill>
            <a:ln>
              <a:noFill/>
              <a:headEnd type="none" w="med" len="med"/>
              <a:tailEnd type="none" w="med" len="med"/>
            </a:ln>
            <a:effectLst>
              <a:outerShdw blurRad="50800" dist="38100" dir="2700000" algn="tl" rotWithShape="0">
                <a:prstClr val="black">
                  <a:alpha val="40000"/>
                </a:prstClr>
              </a:outerShdw>
            </a:effectLst>
          </p:spPr>
          <p:style>
            <a:lnRef idx="1">
              <a:schemeClr val="accent4"/>
            </a:lnRef>
            <a:fillRef idx="3">
              <a:schemeClr val="accent4"/>
            </a:fillRef>
            <a:effectRef idx="2">
              <a:schemeClr val="accent4"/>
            </a:effectRef>
            <a:fontRef idx="minor">
              <a:schemeClr val="lt1"/>
            </a:fontRef>
          </p:style>
          <p:txBody>
            <a:bodyPr vert="horz" wrap="square" lIns="121920" tIns="60960" rIns="121920" bIns="60960" numCol="1" rtlCol="0" anchor="ctr" anchorCtr="0" compatLnSpc="1">
              <a:prstTxWarp prst="textNoShape">
                <a:avLst/>
              </a:prstTxWarp>
            </a:bodyPr>
            <a:lstStyle/>
            <a:p>
              <a:pPr marL="609585" lvl="0" indent="-609585" algn="ctr" defTabSz="914377" fontAlgn="base">
                <a:spcAft>
                  <a:spcPct val="0"/>
                </a:spcAft>
                <a:defRPr/>
              </a:pPr>
              <a:r>
                <a:rPr lang="ja-JP" b="1">
                  <a:solidFill>
                    <a:schemeClr val="bg1"/>
                  </a:solidFill>
                  <a:latin typeface="Helvetica Neue Bold Condensed"/>
                  <a:ea typeface="MS Mincho" pitchFamily="84" charset="-128"/>
                  <a:cs typeface="Helvetica Neue Bold Condensed"/>
                </a:rPr>
                <a:t>GST</a:t>
              </a:r>
            </a:p>
            <a:p>
              <a:pPr marL="609585" lvl="0" indent="-609585" algn="ctr" fontAlgn="base">
                <a:spcAft>
                  <a:spcPct val="0"/>
                </a:spcAft>
                <a:defRPr/>
              </a:pPr>
              <a:r>
                <a:rPr lang="ja-JP" sz="1600">
                  <a:solidFill>
                    <a:schemeClr val="bg1"/>
                  </a:solidFill>
                  <a:latin typeface="Helvetica Neue"/>
                  <a:ea typeface="MS Mincho" pitchFamily="84" charset="-128"/>
                  <a:cs typeface="Helvetica Neue"/>
                </a:rPr>
                <a:t>複合地区コーディネーター</a:t>
              </a:r>
            </a:p>
          </p:txBody>
        </p:sp>
      </p:grpSp>
    </p:spTree>
    <p:extLst>
      <p:ext uri="{BB962C8B-B14F-4D97-AF65-F5344CB8AC3E}">
        <p14:creationId xmlns:p14="http://schemas.microsoft.com/office/powerpoint/2010/main" val="224594663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Background - Solid">
            <a:extLst>
              <a:ext uri="{FF2B5EF4-FFF2-40B4-BE49-F238E27FC236}">
                <a16:creationId xmlns:a16="http://schemas.microsoft.com/office/drawing/2014/main" id="{5C446A39-8E9B-6A44-A58E-9E04CA77630C}"/>
              </a:ext>
            </a:extLst>
          </p:cNvPr>
          <p:cNvSpPr/>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4685" tIns="47343" rIns="94685" bIns="47343" rtlCol="0" anchor="ctr"/>
          <a:lstStyle/>
          <a:p>
            <a:pPr algn="ctr"/>
            <a:endParaRPr/>
          </a:p>
        </p:txBody>
      </p:sp>
      <p:sp>
        <p:nvSpPr>
          <p:cNvPr id="22" name="Slice - Solid">
            <a:extLst>
              <a:ext uri="{FF2B5EF4-FFF2-40B4-BE49-F238E27FC236}">
                <a16:creationId xmlns:a16="http://schemas.microsoft.com/office/drawing/2014/main" id="{651EA998-A806-F147-8EF5-A7B5976ED313}"/>
              </a:ext>
            </a:extLst>
          </p:cNvPr>
          <p:cNvSpPr/>
          <p:nvPr/>
        </p:nvSpPr>
        <p:spPr>
          <a:xfrm>
            <a:off x="1004871" y="-8021"/>
            <a:ext cx="11187128" cy="6866021"/>
          </a:xfrm>
          <a:custGeom>
            <a:avLst/>
            <a:gdLst>
              <a:gd name="connsiteX0" fmla="*/ 1588447 w 11187128"/>
              <a:gd name="connsiteY0" fmla="*/ 0 h 6866021"/>
              <a:gd name="connsiteX1" fmla="*/ 5139450 w 11187128"/>
              <a:gd name="connsiteY1" fmla="*/ 4711 h 6866021"/>
              <a:gd name="connsiteX2" fmla="*/ 5140539 w 11187128"/>
              <a:gd name="connsiteY2" fmla="*/ 0 h 6866021"/>
              <a:gd name="connsiteX3" fmla="*/ 11187128 w 11187128"/>
              <a:gd name="connsiteY3" fmla="*/ 8021 h 6866021"/>
              <a:gd name="connsiteX4" fmla="*/ 11187128 w 11187128"/>
              <a:gd name="connsiteY4" fmla="*/ 6866021 h 6866021"/>
              <a:gd name="connsiteX5" fmla="*/ 7635036 w 11187128"/>
              <a:gd name="connsiteY5" fmla="*/ 6866021 h 6866021"/>
              <a:gd name="connsiteX6" fmla="*/ 3552092 w 11187128"/>
              <a:gd name="connsiteY6" fmla="*/ 6866021 h 6866021"/>
              <a:gd name="connsiteX7" fmla="*/ 0 w 11187128"/>
              <a:gd name="connsiteY7" fmla="*/ 6866021 h 68660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187128" h="6866021">
                <a:moveTo>
                  <a:pt x="1588447" y="0"/>
                </a:moveTo>
                <a:lnTo>
                  <a:pt x="5139450" y="4711"/>
                </a:lnTo>
                <a:lnTo>
                  <a:pt x="5140539" y="0"/>
                </a:lnTo>
                <a:lnTo>
                  <a:pt x="11187128" y="8021"/>
                </a:lnTo>
                <a:lnTo>
                  <a:pt x="11187128" y="6866021"/>
                </a:lnTo>
                <a:lnTo>
                  <a:pt x="7635036" y="6866021"/>
                </a:lnTo>
                <a:lnTo>
                  <a:pt x="3552092" y="6866021"/>
                </a:lnTo>
                <a:lnTo>
                  <a:pt x="0" y="6866021"/>
                </a:lnTo>
                <a:close/>
              </a:path>
            </a:pathLst>
          </a:custGeom>
          <a:solidFill>
            <a:srgbClr val="0D22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4685" tIns="47343" rIns="94685" bIns="47343" rtlCol="0" anchor="ctr">
            <a:noAutofit/>
          </a:bodyPr>
          <a:lstStyle/>
          <a:p>
            <a:pPr algn="ctr"/>
            <a:endParaRPr lang="en-US" dirty="0">
              <a:solidFill>
                <a:schemeClr val="lt1">
                  <a:alpha val="44000"/>
                </a:schemeClr>
              </a:solidFill>
            </a:endParaRPr>
          </a:p>
        </p:txBody>
      </p:sp>
      <p:sp>
        <p:nvSpPr>
          <p:cNvPr id="5" name="Headline">
            <a:extLst>
              <a:ext uri="{FF2B5EF4-FFF2-40B4-BE49-F238E27FC236}">
                <a16:creationId xmlns:a16="http://schemas.microsoft.com/office/drawing/2014/main" id="{884D2F3C-77C4-0842-BD09-61B2F6C68A95}"/>
              </a:ext>
            </a:extLst>
          </p:cNvPr>
          <p:cNvSpPr txBox="1">
            <a:spLocks/>
          </p:cNvSpPr>
          <p:nvPr/>
        </p:nvSpPr>
        <p:spPr>
          <a:xfrm>
            <a:off x="304151" y="288071"/>
            <a:ext cx="2017305" cy="965362"/>
          </a:xfrm>
          <a:prstGeom prst="rect">
            <a:avLst/>
          </a:prstGeom>
        </p:spPr>
        <p:txBody>
          <a:bodyPr>
            <a:normAutofit/>
          </a:bodyPr>
          <a:lstStyle>
            <a:lvl1pPr algn="l" rtl="0" eaLnBrk="1" fontAlgn="base" hangingPunct="1">
              <a:lnSpc>
                <a:spcPct val="90000"/>
              </a:lnSpc>
              <a:spcBef>
                <a:spcPct val="0"/>
              </a:spcBef>
              <a:spcAft>
                <a:spcPct val="0"/>
              </a:spcAft>
              <a:defRPr sz="3600" b="1" i="0">
                <a:solidFill>
                  <a:srgbClr val="095495"/>
                </a:solidFill>
                <a:latin typeface="Helvetica Neue" charset="0"/>
                <a:ea typeface="Helvetica Neue" charset="0"/>
                <a:cs typeface="Helvetica Neue" charset="0"/>
              </a:defRPr>
            </a:lvl1pPr>
            <a:lvl2pPr algn="l" rtl="0" eaLnBrk="1" fontAlgn="base" hangingPunct="1">
              <a:spcBef>
                <a:spcPct val="0"/>
              </a:spcBef>
              <a:spcAft>
                <a:spcPct val="0"/>
              </a:spcAft>
              <a:defRPr sz="2800">
                <a:solidFill>
                  <a:srgbClr val="00338D"/>
                </a:solidFill>
                <a:latin typeface="Arial" charset="0"/>
                <a:ea typeface="ヒラギノ角ゴ Pro W3" charset="0"/>
                <a:cs typeface="ヒラギノ角ゴ Pro W3" charset="0"/>
              </a:defRPr>
            </a:lvl2pPr>
            <a:lvl3pPr algn="l" rtl="0" eaLnBrk="1" fontAlgn="base" hangingPunct="1">
              <a:spcBef>
                <a:spcPct val="0"/>
              </a:spcBef>
              <a:spcAft>
                <a:spcPct val="0"/>
              </a:spcAft>
              <a:defRPr sz="2800">
                <a:solidFill>
                  <a:srgbClr val="00338D"/>
                </a:solidFill>
                <a:latin typeface="Arial" charset="0"/>
                <a:ea typeface="ヒラギノ角ゴ Pro W3" charset="0"/>
                <a:cs typeface="ヒラギノ角ゴ Pro W3" charset="0"/>
              </a:defRPr>
            </a:lvl3pPr>
            <a:lvl4pPr algn="l" rtl="0" eaLnBrk="1" fontAlgn="base" hangingPunct="1">
              <a:spcBef>
                <a:spcPct val="0"/>
              </a:spcBef>
              <a:spcAft>
                <a:spcPct val="0"/>
              </a:spcAft>
              <a:defRPr sz="2800">
                <a:solidFill>
                  <a:srgbClr val="00338D"/>
                </a:solidFill>
                <a:latin typeface="Arial" charset="0"/>
                <a:ea typeface="ヒラギノ角ゴ Pro W3" charset="0"/>
                <a:cs typeface="ヒラギノ角ゴ Pro W3" charset="0"/>
              </a:defRPr>
            </a:lvl4pPr>
            <a:lvl5pPr algn="l" rtl="0" eaLnBrk="1" fontAlgn="base" hangingPunct="1">
              <a:spcBef>
                <a:spcPct val="0"/>
              </a:spcBef>
              <a:spcAft>
                <a:spcPct val="0"/>
              </a:spcAft>
              <a:defRPr sz="2800">
                <a:solidFill>
                  <a:srgbClr val="00338D"/>
                </a:solidFill>
                <a:latin typeface="Arial" charset="0"/>
                <a:ea typeface="ヒラギノ角ゴ Pro W3" charset="0"/>
                <a:cs typeface="ヒラギノ角ゴ Pro W3" charset="0"/>
              </a:defRPr>
            </a:lvl5pPr>
            <a:lvl6pPr marL="457189" algn="l" rtl="0" eaLnBrk="1" fontAlgn="base" hangingPunct="1">
              <a:spcBef>
                <a:spcPct val="0"/>
              </a:spcBef>
              <a:spcAft>
                <a:spcPct val="0"/>
              </a:spcAft>
              <a:defRPr sz="2400">
                <a:solidFill>
                  <a:schemeClr val="tx2"/>
                </a:solidFill>
                <a:latin typeface="Arial" charset="0"/>
              </a:defRPr>
            </a:lvl6pPr>
            <a:lvl7pPr marL="914377" algn="l" rtl="0" eaLnBrk="1" fontAlgn="base" hangingPunct="1">
              <a:spcBef>
                <a:spcPct val="0"/>
              </a:spcBef>
              <a:spcAft>
                <a:spcPct val="0"/>
              </a:spcAft>
              <a:defRPr sz="2400">
                <a:solidFill>
                  <a:schemeClr val="tx2"/>
                </a:solidFill>
                <a:latin typeface="Arial" charset="0"/>
              </a:defRPr>
            </a:lvl7pPr>
            <a:lvl8pPr marL="1371566" algn="l" rtl="0" eaLnBrk="1" fontAlgn="base" hangingPunct="1">
              <a:spcBef>
                <a:spcPct val="0"/>
              </a:spcBef>
              <a:spcAft>
                <a:spcPct val="0"/>
              </a:spcAft>
              <a:defRPr sz="2400">
                <a:solidFill>
                  <a:schemeClr val="tx2"/>
                </a:solidFill>
                <a:latin typeface="Arial" charset="0"/>
              </a:defRPr>
            </a:lvl8pPr>
            <a:lvl9pPr marL="1828754" algn="l" rtl="0" eaLnBrk="1" fontAlgn="base" hangingPunct="1">
              <a:spcBef>
                <a:spcPct val="0"/>
              </a:spcBef>
              <a:spcAft>
                <a:spcPct val="0"/>
              </a:spcAft>
              <a:defRPr sz="2400">
                <a:solidFill>
                  <a:schemeClr val="tx2"/>
                </a:solidFill>
                <a:latin typeface="Arial" charset="0"/>
              </a:defRPr>
            </a:lvl9pPr>
          </a:lstStyle>
          <a:p>
            <a:r>
              <a:rPr lang="en-US" altLang="ja-JP" sz="2000" dirty="0">
                <a:solidFill>
                  <a:srgbClr val="EBB700"/>
                </a:solidFill>
                <a:latin typeface="+mn-ea"/>
                <a:ea typeface="+mn-ea"/>
              </a:rPr>
              <a:t>GAT</a:t>
            </a:r>
            <a:r>
              <a:rPr lang="ja-JP" altLang="en-US" sz="2000" dirty="0">
                <a:solidFill>
                  <a:srgbClr val="EBB700"/>
                </a:solidFill>
                <a:latin typeface="+mn-ea"/>
                <a:ea typeface="+mn-ea"/>
              </a:rPr>
              <a:t>の</a:t>
            </a:r>
            <a:endParaRPr lang="en-US" altLang="ja-JP" sz="2000" dirty="0">
              <a:solidFill>
                <a:srgbClr val="EBB700"/>
              </a:solidFill>
              <a:latin typeface="+mn-ea"/>
              <a:ea typeface="+mn-ea"/>
            </a:endParaRPr>
          </a:p>
          <a:p>
            <a:r>
              <a:rPr lang="ja-JP" altLang="en-US" sz="2000" dirty="0">
                <a:solidFill>
                  <a:srgbClr val="EBB700"/>
                </a:solidFill>
                <a:latin typeface="+mn-ea"/>
                <a:ea typeface="+mn-ea"/>
              </a:rPr>
              <a:t>メンバーとは？</a:t>
            </a:r>
          </a:p>
        </p:txBody>
      </p:sp>
      <p:sp>
        <p:nvSpPr>
          <p:cNvPr id="17" name="Body Copy">
            <a:extLst>
              <a:ext uri="{FF2B5EF4-FFF2-40B4-BE49-F238E27FC236}">
                <a16:creationId xmlns:a16="http://schemas.microsoft.com/office/drawing/2014/main" id="{1A341676-E6AB-8F4B-821E-E8707713801A}"/>
              </a:ext>
            </a:extLst>
          </p:cNvPr>
          <p:cNvSpPr txBox="1">
            <a:spLocks/>
          </p:cNvSpPr>
          <p:nvPr/>
        </p:nvSpPr>
        <p:spPr>
          <a:xfrm>
            <a:off x="2977301" y="1020873"/>
            <a:ext cx="8627677" cy="837361"/>
          </a:xfrm>
          <a:prstGeom prst="rect">
            <a:avLst/>
          </a:prstGeom>
        </p:spPr>
        <p:txBody>
          <a:bodyPr/>
          <a:lstStyle>
            <a:lvl1pPr marL="0" indent="0" algn="l" rtl="0" eaLnBrk="1" fontAlgn="base" hangingPunct="1">
              <a:spcBef>
                <a:spcPct val="20000"/>
              </a:spcBef>
              <a:spcAft>
                <a:spcPct val="0"/>
              </a:spcAft>
              <a:buFont typeface="Arial" pitchFamily="34" charset="0"/>
              <a:buNone/>
              <a:defRPr sz="2000">
                <a:solidFill>
                  <a:schemeClr val="tx1"/>
                </a:solidFill>
                <a:latin typeface="Arial" panose="020B0604020202020204" pitchFamily="34" charset="0"/>
                <a:ea typeface="ヒラギノ角ゴ Pro W3" charset="0"/>
                <a:cs typeface="Arial" panose="020B0604020202020204" pitchFamily="34" charset="0"/>
              </a:defRPr>
            </a:lvl1pPr>
            <a:lvl2pPr marL="519099" indent="0" algn="l" rtl="0" eaLnBrk="1" fontAlgn="base" hangingPunct="1">
              <a:spcBef>
                <a:spcPct val="20000"/>
              </a:spcBef>
              <a:spcAft>
                <a:spcPct val="0"/>
              </a:spcAft>
              <a:buFont typeface="Segoe UI" panose="020B0502040204020203" pitchFamily="34" charset="0"/>
              <a:buNone/>
              <a:defRPr sz="2000">
                <a:solidFill>
                  <a:schemeClr val="tx1"/>
                </a:solidFill>
                <a:latin typeface="Arial" panose="020B0604020202020204" pitchFamily="34" charset="0"/>
                <a:ea typeface="ヒラギノ角ゴ Pro W3" charset="0"/>
                <a:cs typeface="Arial" panose="020B0604020202020204" pitchFamily="34" charset="0"/>
              </a:defRPr>
            </a:lvl2pPr>
            <a:lvl3pPr marL="914377" indent="0" algn="l" rtl="0" eaLnBrk="1" fontAlgn="base" hangingPunct="1">
              <a:spcBef>
                <a:spcPct val="20000"/>
              </a:spcBef>
              <a:spcAft>
                <a:spcPct val="0"/>
              </a:spcAft>
              <a:buFont typeface="Arial" panose="020B0604020202020204" pitchFamily="34" charset="0"/>
              <a:buNone/>
              <a:defRPr sz="2000">
                <a:solidFill>
                  <a:schemeClr val="tx1"/>
                </a:solidFill>
                <a:latin typeface="Arial" panose="020B0604020202020204" pitchFamily="34" charset="0"/>
                <a:ea typeface="ヒラギノ角ゴ Pro W3" charset="0"/>
                <a:cs typeface="Arial" panose="020B0604020202020204" pitchFamily="34" charset="0"/>
              </a:defRPr>
            </a:lvl3pPr>
            <a:lvl4pPr marL="1371565" indent="0" algn="l" rtl="0" eaLnBrk="1" fontAlgn="base" hangingPunct="1">
              <a:spcBef>
                <a:spcPct val="20000"/>
              </a:spcBef>
              <a:spcAft>
                <a:spcPct val="0"/>
              </a:spcAft>
              <a:buFont typeface="Arial" pitchFamily="34" charset="0"/>
              <a:buNone/>
              <a:defRPr sz="2000">
                <a:solidFill>
                  <a:schemeClr val="tx1"/>
                </a:solidFill>
                <a:latin typeface="+mn-lt"/>
                <a:ea typeface="ヒラギノ角ゴ Pro W3" charset="0"/>
              </a:defRPr>
            </a:lvl4pPr>
            <a:lvl5pPr marL="1828755" indent="0" algn="l" rtl="0" eaLnBrk="1" fontAlgn="base" hangingPunct="1">
              <a:spcBef>
                <a:spcPct val="20000"/>
              </a:spcBef>
              <a:spcAft>
                <a:spcPct val="0"/>
              </a:spcAft>
              <a:buFont typeface="Arial" pitchFamily="34" charset="0"/>
              <a:buNone/>
              <a:defRPr sz="2000">
                <a:solidFill>
                  <a:schemeClr val="tx1"/>
                </a:solidFill>
                <a:latin typeface="+mn-lt"/>
                <a:ea typeface="ヒラギノ角ゴ Pro W3" charset="0"/>
              </a:defRPr>
            </a:lvl5pPr>
            <a:lvl6pPr marL="2285943" algn="l" rtl="0" eaLnBrk="1" fontAlgn="base" hangingPunct="1">
              <a:spcBef>
                <a:spcPct val="20000"/>
              </a:spcBef>
              <a:spcAft>
                <a:spcPct val="0"/>
              </a:spcAft>
              <a:buChar char="»"/>
              <a:defRPr sz="2400">
                <a:solidFill>
                  <a:schemeClr val="tx1"/>
                </a:solidFill>
                <a:latin typeface="+mn-lt"/>
              </a:defRPr>
            </a:lvl6pPr>
            <a:lvl7pPr marL="2743131" algn="l" rtl="0" eaLnBrk="1" fontAlgn="base" hangingPunct="1">
              <a:spcBef>
                <a:spcPct val="20000"/>
              </a:spcBef>
              <a:spcAft>
                <a:spcPct val="0"/>
              </a:spcAft>
              <a:buChar char="»"/>
              <a:defRPr sz="2400">
                <a:solidFill>
                  <a:schemeClr val="tx1"/>
                </a:solidFill>
                <a:latin typeface="+mn-lt"/>
              </a:defRPr>
            </a:lvl7pPr>
            <a:lvl8pPr marL="3200320" algn="l" rtl="0" eaLnBrk="1" fontAlgn="base" hangingPunct="1">
              <a:spcBef>
                <a:spcPct val="20000"/>
              </a:spcBef>
              <a:spcAft>
                <a:spcPct val="0"/>
              </a:spcAft>
              <a:buChar char="»"/>
              <a:defRPr sz="2400">
                <a:solidFill>
                  <a:schemeClr val="tx1"/>
                </a:solidFill>
                <a:latin typeface="+mn-lt"/>
              </a:defRPr>
            </a:lvl8pPr>
            <a:lvl9pPr marL="3657509" algn="l" rtl="0" eaLnBrk="1" fontAlgn="base" hangingPunct="1">
              <a:spcBef>
                <a:spcPct val="20000"/>
              </a:spcBef>
              <a:spcAft>
                <a:spcPct val="0"/>
              </a:spcAft>
              <a:buChar char="»"/>
              <a:defRPr sz="2400">
                <a:solidFill>
                  <a:schemeClr val="tx1"/>
                </a:solidFill>
                <a:latin typeface="+mn-lt"/>
              </a:defRPr>
            </a:lvl9pPr>
          </a:lstStyle>
          <a:p>
            <a:pPr>
              <a:buSzPct val="120000"/>
            </a:pPr>
            <a:r>
              <a:rPr lang="ja-JP" sz="4800" b="1" dirty="0">
                <a:solidFill>
                  <a:schemeClr val="bg1"/>
                </a:solidFill>
                <a:latin typeface="Arial" charset="0"/>
                <a:ea typeface="MS Mincho" charset="0"/>
                <a:cs typeface="Arial" charset="0"/>
              </a:rPr>
              <a:t>国際レベルでは</a:t>
            </a:r>
          </a:p>
        </p:txBody>
      </p:sp>
      <p:sp>
        <p:nvSpPr>
          <p:cNvPr id="18" name="Rectangle 17">
            <a:extLst>
              <a:ext uri="{FF2B5EF4-FFF2-40B4-BE49-F238E27FC236}">
                <a16:creationId xmlns:a16="http://schemas.microsoft.com/office/drawing/2014/main" id="{DA4F4A12-EB4F-9743-A959-B5AF15D44E30}"/>
              </a:ext>
            </a:extLst>
          </p:cNvPr>
          <p:cNvSpPr/>
          <p:nvPr/>
        </p:nvSpPr>
        <p:spPr>
          <a:xfrm rot="5400000" flipH="1">
            <a:off x="5192700" y="-84992"/>
            <a:ext cx="87738" cy="4247574"/>
          </a:xfrm>
          <a:prstGeom prst="rect">
            <a:avLst/>
          </a:prstGeom>
          <a:solidFill>
            <a:srgbClr val="EBB700"/>
          </a:solidFill>
          <a:ln>
            <a:noFill/>
          </a:ln>
          <a:effectLst/>
        </p:spPr>
        <p:style>
          <a:lnRef idx="1">
            <a:schemeClr val="accent1"/>
          </a:lnRef>
          <a:fillRef idx="3">
            <a:schemeClr val="accent1"/>
          </a:fillRef>
          <a:effectRef idx="2">
            <a:schemeClr val="accent1"/>
          </a:effectRef>
          <a:fontRef idx="minor">
            <a:schemeClr val="lt1"/>
          </a:fontRef>
        </p:style>
        <p:txBody>
          <a:bodyPr lIns="94685" tIns="47343" rIns="94685" bIns="47343" rtlCol="0" anchor="ctr"/>
          <a:lstStyle/>
          <a:p>
            <a:pPr algn="ctr"/>
            <a:endParaRPr lang="en-US">
              <a:solidFill>
                <a:srgbClr val="EBB700"/>
              </a:solidFill>
              <a:latin typeface="Arial" charset="0"/>
              <a:ea typeface="Arial" charset="0"/>
              <a:cs typeface="Arial" charset="0"/>
            </a:endParaRPr>
          </a:p>
        </p:txBody>
      </p:sp>
      <p:sp>
        <p:nvSpPr>
          <p:cNvPr id="11" name="Page Number - White">
            <a:extLst>
              <a:ext uri="{FF2B5EF4-FFF2-40B4-BE49-F238E27FC236}">
                <a16:creationId xmlns:a16="http://schemas.microsoft.com/office/drawing/2014/main" id="{33B93645-69ED-8043-B49C-66ECFD491E18}"/>
              </a:ext>
            </a:extLst>
          </p:cNvPr>
          <p:cNvSpPr txBox="1">
            <a:spLocks noChangeArrowheads="1"/>
          </p:cNvSpPr>
          <p:nvPr/>
        </p:nvSpPr>
        <p:spPr bwMode="auto">
          <a:xfrm>
            <a:off x="11537157" y="6400726"/>
            <a:ext cx="654844" cy="4572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nchor="t">
            <a:noAutofit/>
          </a:bodyPr>
          <a:lstStyle>
            <a:lvl1pPr>
              <a:defRPr>
                <a:solidFill>
                  <a:schemeClr val="tx1"/>
                </a:solidFill>
                <a:latin typeface="Arial" charset="0"/>
                <a:ea typeface="ヒラギノ角ゴ Pro W3" charset="0"/>
                <a:cs typeface="ヒラギノ角ゴ Pro W3" charset="0"/>
              </a:defRPr>
            </a:lvl1pPr>
            <a:lvl2pPr marL="742950" indent="-285750">
              <a:defRPr>
                <a:solidFill>
                  <a:schemeClr val="tx1"/>
                </a:solidFill>
                <a:latin typeface="Arial" charset="0"/>
                <a:ea typeface="ヒラギノ角ゴ Pro W3" charset="0"/>
              </a:defRPr>
            </a:lvl2pPr>
            <a:lvl3pPr marL="1143000" indent="-228600">
              <a:defRPr>
                <a:solidFill>
                  <a:schemeClr val="tx1"/>
                </a:solidFill>
                <a:latin typeface="Arial" charset="0"/>
                <a:ea typeface="ヒラギノ角ゴ Pro W3" charset="0"/>
              </a:defRPr>
            </a:lvl3pPr>
            <a:lvl4pPr marL="1600200" indent="-228600">
              <a:defRPr>
                <a:solidFill>
                  <a:schemeClr val="tx1"/>
                </a:solidFill>
                <a:latin typeface="Arial" charset="0"/>
                <a:ea typeface="ヒラギノ角ゴ Pro W3" charset="0"/>
              </a:defRPr>
            </a:lvl4pPr>
            <a:lvl5pPr marL="2057400" indent="-228600">
              <a:defRPr>
                <a:solidFill>
                  <a:schemeClr val="tx1"/>
                </a:solidFill>
                <a:latin typeface="Arial" charset="0"/>
                <a:ea typeface="ヒラギノ角ゴ Pro W3" charset="0"/>
              </a:defRPr>
            </a:lvl5pPr>
            <a:lvl6pPr marL="2514600" indent="-228600" fontAlgn="base">
              <a:spcBef>
                <a:spcPct val="0"/>
              </a:spcBef>
              <a:spcAft>
                <a:spcPct val="0"/>
              </a:spcAft>
              <a:defRPr>
                <a:solidFill>
                  <a:schemeClr val="tx1"/>
                </a:solidFill>
                <a:latin typeface="Arial" charset="0"/>
                <a:ea typeface="ヒラギノ角ゴ Pro W3" charset="0"/>
              </a:defRPr>
            </a:lvl6pPr>
            <a:lvl7pPr marL="2971800" indent="-228600" fontAlgn="base">
              <a:spcBef>
                <a:spcPct val="0"/>
              </a:spcBef>
              <a:spcAft>
                <a:spcPct val="0"/>
              </a:spcAft>
              <a:defRPr>
                <a:solidFill>
                  <a:schemeClr val="tx1"/>
                </a:solidFill>
                <a:latin typeface="Arial" charset="0"/>
                <a:ea typeface="ヒラギノ角ゴ Pro W3" charset="0"/>
              </a:defRPr>
            </a:lvl7pPr>
            <a:lvl8pPr marL="3429000" indent="-228600" fontAlgn="base">
              <a:spcBef>
                <a:spcPct val="0"/>
              </a:spcBef>
              <a:spcAft>
                <a:spcPct val="0"/>
              </a:spcAft>
              <a:defRPr>
                <a:solidFill>
                  <a:schemeClr val="tx1"/>
                </a:solidFill>
                <a:latin typeface="Arial" charset="0"/>
                <a:ea typeface="ヒラギノ角ゴ Pro W3" charset="0"/>
              </a:defRPr>
            </a:lvl8pPr>
            <a:lvl9pPr marL="3886200" indent="-228600" fontAlgn="base">
              <a:spcBef>
                <a:spcPct val="0"/>
              </a:spcBef>
              <a:spcAft>
                <a:spcPct val="0"/>
              </a:spcAft>
              <a:defRPr>
                <a:solidFill>
                  <a:schemeClr val="tx1"/>
                </a:solidFill>
                <a:latin typeface="Arial" charset="0"/>
                <a:ea typeface="ヒラギノ角ゴ Pro W3" charset="0"/>
              </a:defRPr>
            </a:lvl9pPr>
          </a:lstStyle>
          <a:p>
            <a:pPr eaLnBrk="0" hangingPunct="0">
              <a:spcBef>
                <a:spcPct val="50000"/>
              </a:spcBef>
              <a:defRPr/>
            </a:pPr>
            <a:fld id="{CD81962F-67D4-FD44-86D5-55EBF96E0DB7}" type="slidenum">
              <a:rPr lang="en-US" sz="1000" smtClean="0">
                <a:solidFill>
                  <a:schemeClr val="bg1"/>
                </a:solidFill>
              </a:rPr>
              <a:pPr eaLnBrk="0" hangingPunct="0">
                <a:spcBef>
                  <a:spcPct val="50000"/>
                </a:spcBef>
                <a:defRPr/>
              </a:pPr>
              <a:t>8</a:t>
            </a:fld>
            <a:endParaRPr lang="en-US" sz="1000">
              <a:solidFill>
                <a:schemeClr val="bg1"/>
              </a:solidFill>
            </a:endParaRPr>
          </a:p>
        </p:txBody>
      </p:sp>
      <p:grpSp>
        <p:nvGrpSpPr>
          <p:cNvPr id="2" name="Group 1">
            <a:extLst>
              <a:ext uri="{FF2B5EF4-FFF2-40B4-BE49-F238E27FC236}">
                <a16:creationId xmlns:a16="http://schemas.microsoft.com/office/drawing/2014/main" id="{5B0F3BAB-5242-47D6-872C-D1007672700D}"/>
              </a:ext>
            </a:extLst>
          </p:cNvPr>
          <p:cNvGrpSpPr/>
          <p:nvPr/>
        </p:nvGrpSpPr>
        <p:grpSpPr>
          <a:xfrm>
            <a:off x="263253" y="4124030"/>
            <a:ext cx="11619086" cy="2230755"/>
            <a:chOff x="263253" y="2549252"/>
            <a:chExt cx="11619086" cy="2230755"/>
          </a:xfrm>
        </p:grpSpPr>
        <p:sp>
          <p:nvSpPr>
            <p:cNvPr id="27" name="Rounded Rectangle 156">
              <a:extLst>
                <a:ext uri="{FF2B5EF4-FFF2-40B4-BE49-F238E27FC236}">
                  <a16:creationId xmlns:a16="http://schemas.microsoft.com/office/drawing/2014/main" id="{E18C7794-7AC5-49D5-A748-BBCABF5FA154}"/>
                </a:ext>
              </a:extLst>
            </p:cNvPr>
            <p:cNvSpPr/>
            <p:nvPr/>
          </p:nvSpPr>
          <p:spPr>
            <a:xfrm>
              <a:off x="263253" y="2549252"/>
              <a:ext cx="11619086" cy="593518"/>
            </a:xfrm>
            <a:prstGeom prst="roundRect">
              <a:avLst/>
            </a:prstGeom>
            <a:solidFill>
              <a:schemeClr val="bg2">
                <a:lumMod val="50000"/>
              </a:schemeClr>
            </a:solidFill>
            <a:ln>
              <a:noFill/>
            </a:ln>
          </p:spPr>
          <p:style>
            <a:lnRef idx="2">
              <a:schemeClr val="accent5"/>
            </a:lnRef>
            <a:fillRef idx="1">
              <a:schemeClr val="lt1"/>
            </a:fillRef>
            <a:effectRef idx="0">
              <a:schemeClr val="accent5"/>
            </a:effectRef>
            <a:fontRef idx="minor">
              <a:schemeClr val="dk1"/>
            </a:fontRef>
          </p:style>
          <p:txBody>
            <a:bodyPr rot="0" spcFirstLastPara="0" vertOverflow="overflow" horzOverflow="overflow" vert="horz" wrap="square" lIns="68580" tIns="34291" rIns="68580" bIns="34291"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sz="2000" b="1" i="0" u="none" strike="noStrike" cap="none" normalizeH="0" baseline="0" noProof="0">
                  <a:ln>
                    <a:noFill/>
                  </a:ln>
                  <a:solidFill>
                    <a:prstClr val="white"/>
                  </a:solidFill>
                  <a:uLnTx/>
                  <a:uFillTx/>
                  <a:latin typeface="Helvetica Neue Bold Condensed"/>
                  <a:ea typeface="MS Mincho"/>
                  <a:cs typeface="Helvetica Neue Bold Condensed"/>
                </a:rPr>
                <a:t>グローバル・アクション・チーム委員長</a:t>
              </a:r>
            </a:p>
          </p:txBody>
        </p:sp>
        <p:sp>
          <p:nvSpPr>
            <p:cNvPr id="14" name="Rounded Rectangle 156">
              <a:extLst>
                <a:ext uri="{FF2B5EF4-FFF2-40B4-BE49-F238E27FC236}">
                  <a16:creationId xmlns:a16="http://schemas.microsoft.com/office/drawing/2014/main" id="{F923DD28-DFDE-4443-BAAF-DBC79981C680}"/>
                </a:ext>
              </a:extLst>
            </p:cNvPr>
            <p:cNvSpPr/>
            <p:nvPr/>
          </p:nvSpPr>
          <p:spPr>
            <a:xfrm>
              <a:off x="2050031" y="3368541"/>
              <a:ext cx="8091938" cy="593518"/>
            </a:xfrm>
            <a:prstGeom prst="roundRect">
              <a:avLst/>
            </a:prstGeom>
            <a:solidFill>
              <a:schemeClr val="bg1">
                <a:lumMod val="65000"/>
              </a:schemeClr>
            </a:solidFill>
            <a:ln>
              <a:noFill/>
            </a:ln>
          </p:spPr>
          <p:style>
            <a:lnRef idx="2">
              <a:schemeClr val="accent5"/>
            </a:lnRef>
            <a:fillRef idx="1">
              <a:schemeClr val="lt1"/>
            </a:fillRef>
            <a:effectRef idx="0">
              <a:schemeClr val="accent5"/>
            </a:effectRef>
            <a:fontRef idx="minor">
              <a:schemeClr val="dk1"/>
            </a:fontRef>
          </p:style>
          <p:txBody>
            <a:bodyPr rot="0" spcFirstLastPara="0" vertOverflow="overflow" horzOverflow="overflow" vert="horz" wrap="square" lIns="68580" tIns="34291" rIns="68580" bIns="34291"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sz="2000" b="1" i="0" u="none" strike="noStrike" cap="none" normalizeH="0" baseline="0" noProof="0">
                  <a:ln>
                    <a:noFill/>
                  </a:ln>
                  <a:solidFill>
                    <a:prstClr val="white"/>
                  </a:solidFill>
                  <a:uLnTx/>
                  <a:uFillTx/>
                  <a:latin typeface="Helvetica Neue Bold Condensed"/>
                  <a:ea typeface="MS Mincho"/>
                  <a:cs typeface="Helvetica Neue Bold Condensed"/>
                </a:rPr>
                <a:t>GAT会則地域及び各国全域リーダー</a:t>
              </a:r>
            </a:p>
          </p:txBody>
        </p:sp>
        <p:sp>
          <p:nvSpPr>
            <p:cNvPr id="15" name="Rounded Rectangle 156">
              <a:extLst>
                <a:ext uri="{FF2B5EF4-FFF2-40B4-BE49-F238E27FC236}">
                  <a16:creationId xmlns:a16="http://schemas.microsoft.com/office/drawing/2014/main" id="{2992AD81-2D49-4F89-AEC2-3E1FDA5AC8C6}"/>
                </a:ext>
              </a:extLst>
            </p:cNvPr>
            <p:cNvSpPr/>
            <p:nvPr/>
          </p:nvSpPr>
          <p:spPr>
            <a:xfrm>
              <a:off x="2050031" y="4186489"/>
              <a:ext cx="8091938" cy="593518"/>
            </a:xfrm>
            <a:prstGeom prst="roundRect">
              <a:avLst/>
            </a:prstGeom>
            <a:solidFill>
              <a:schemeClr val="bg1">
                <a:lumMod val="65000"/>
              </a:schemeClr>
            </a:solidFill>
            <a:ln>
              <a:noFill/>
            </a:ln>
          </p:spPr>
          <p:style>
            <a:lnRef idx="2">
              <a:schemeClr val="accent5"/>
            </a:lnRef>
            <a:fillRef idx="1">
              <a:schemeClr val="lt1"/>
            </a:fillRef>
            <a:effectRef idx="0">
              <a:schemeClr val="accent5"/>
            </a:effectRef>
            <a:fontRef idx="minor">
              <a:schemeClr val="dk1"/>
            </a:fontRef>
          </p:style>
          <p:txBody>
            <a:bodyPr rot="0" spcFirstLastPara="0" vertOverflow="overflow" horzOverflow="overflow" vert="horz" wrap="square" lIns="68580" tIns="34291" rIns="68580" bIns="34291"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sz="2000" b="1" i="0" u="none" strike="noStrike" cap="none" normalizeH="0" baseline="0" noProof="0">
                  <a:ln>
                    <a:noFill/>
                  </a:ln>
                  <a:solidFill>
                    <a:prstClr val="white"/>
                  </a:solidFill>
                  <a:uLnTx/>
                  <a:uFillTx/>
                  <a:latin typeface="Helvetica Neue Bold Condensed"/>
                  <a:ea typeface="MS Mincho"/>
                  <a:cs typeface="Helvetica Neue Bold Condensed"/>
                </a:rPr>
                <a:t>GATエリアリーダー</a:t>
              </a:r>
            </a:p>
          </p:txBody>
        </p:sp>
      </p:grpSp>
      <p:grpSp>
        <p:nvGrpSpPr>
          <p:cNvPr id="3" name="Group 2">
            <a:extLst>
              <a:ext uri="{FF2B5EF4-FFF2-40B4-BE49-F238E27FC236}">
                <a16:creationId xmlns:a16="http://schemas.microsoft.com/office/drawing/2014/main" id="{FE208BF3-AD72-4C57-B801-CC97CEF126CE}"/>
              </a:ext>
            </a:extLst>
          </p:cNvPr>
          <p:cNvGrpSpPr/>
          <p:nvPr/>
        </p:nvGrpSpPr>
        <p:grpSpPr>
          <a:xfrm>
            <a:off x="1478280" y="2219354"/>
            <a:ext cx="9235440" cy="1678904"/>
            <a:chOff x="286457" y="5085715"/>
            <a:chExt cx="11619086" cy="1315011"/>
          </a:xfrm>
        </p:grpSpPr>
        <p:sp>
          <p:nvSpPr>
            <p:cNvPr id="19" name="Rounded Rectangle 156">
              <a:extLst>
                <a:ext uri="{FF2B5EF4-FFF2-40B4-BE49-F238E27FC236}">
                  <a16:creationId xmlns:a16="http://schemas.microsoft.com/office/drawing/2014/main" id="{1FC4A4F3-C52C-4635-9AE8-50ACB5690F1F}"/>
                </a:ext>
              </a:extLst>
            </p:cNvPr>
            <p:cNvSpPr/>
            <p:nvPr/>
          </p:nvSpPr>
          <p:spPr>
            <a:xfrm>
              <a:off x="286457" y="5497821"/>
              <a:ext cx="11619086" cy="902905"/>
            </a:xfrm>
            <a:prstGeom prst="roundRect">
              <a:avLst/>
            </a:prstGeom>
            <a:solidFill>
              <a:schemeClr val="bg2">
                <a:lumMod val="50000"/>
              </a:schemeClr>
            </a:solidFill>
            <a:ln>
              <a:noFill/>
            </a:ln>
          </p:spPr>
          <p:style>
            <a:lnRef idx="2">
              <a:schemeClr val="accent5"/>
            </a:lnRef>
            <a:fillRef idx="1">
              <a:schemeClr val="lt1"/>
            </a:fillRef>
            <a:effectRef idx="0">
              <a:schemeClr val="accent5"/>
            </a:effectRef>
            <a:fontRef idx="minor">
              <a:schemeClr val="dk1"/>
            </a:fontRef>
          </p:style>
          <p:txBody>
            <a:bodyPr rot="0" spcFirstLastPara="0" vertOverflow="overflow" horzOverflow="overflow" vert="horz" wrap="square" lIns="68580" tIns="34291" rIns="68580" bIns="34291" numCol="2" spcCol="0" rtlCol="0" fromWordArt="0" anchor="t"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ja-JP" sz="2000" b="0" i="0" u="none" strike="noStrike" cap="none" normalizeH="0" baseline="0" noProof="0" dirty="0">
                  <a:ln>
                    <a:noFill/>
                  </a:ln>
                  <a:solidFill>
                    <a:prstClr val="white"/>
                  </a:solidFill>
                  <a:uLnTx/>
                  <a:uFillTx/>
                  <a:latin typeface="Helvetica Neue Bold Condensed"/>
                  <a:ea typeface="MS Mincho"/>
                  <a:cs typeface="Helvetica Neue Bold Condensed"/>
                </a:rPr>
                <a:t>		</a:t>
              </a:r>
              <a:r>
                <a:rPr kumimoji="0" lang="ja-JP" sz="2000" b="0" i="0" u="none" strike="noStrike" cap="none" normalizeH="0" baseline="0" noProof="0" dirty="0">
                  <a:ln>
                    <a:noFill/>
                  </a:ln>
                  <a:solidFill>
                    <a:prstClr val="white"/>
                  </a:solidFill>
                  <a:uLnTx/>
                  <a:uFillTx/>
                  <a:latin typeface="Helvetica Neue Bold Condensed"/>
                  <a:ea typeface="MS Mincho"/>
                  <a:cs typeface="Helvetica Neue Bold Condensed"/>
                </a:rPr>
                <a:t>元国際会長</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ja-JP" sz="2000" b="0" i="0" u="none" strike="noStrike" cap="none" normalizeH="0" baseline="0" noProof="0" dirty="0">
                  <a:ln>
                    <a:noFill/>
                  </a:ln>
                  <a:solidFill>
                    <a:prstClr val="white"/>
                  </a:solidFill>
                  <a:uLnTx/>
                  <a:uFillTx/>
                  <a:latin typeface="Helvetica Neue Bold Condensed"/>
                  <a:ea typeface="MS Mincho"/>
                  <a:cs typeface="Helvetica Neue Bold Condensed"/>
                </a:rPr>
                <a:t>		</a:t>
              </a:r>
              <a:r>
                <a:rPr kumimoji="0" lang="ja-JP" sz="2000" b="0" i="0" u="none" strike="noStrike" cap="none" normalizeH="0" baseline="0" noProof="0" dirty="0">
                  <a:ln>
                    <a:noFill/>
                  </a:ln>
                  <a:solidFill>
                    <a:prstClr val="white"/>
                  </a:solidFill>
                  <a:uLnTx/>
                  <a:uFillTx/>
                  <a:latin typeface="Helvetica Neue Bold Condensed"/>
                  <a:ea typeface="MS Mincho"/>
                  <a:cs typeface="Helvetica Neue Bold Condensed"/>
                </a:rPr>
                <a:t>国際理事会</a:t>
              </a:r>
              <a:r>
                <a:rPr kumimoji="0" lang="ja-JP" altLang="en-US" sz="2000" b="0" i="0" u="none" strike="noStrike" cap="none" normalizeH="0" baseline="0" noProof="0" dirty="0">
                  <a:ln>
                    <a:noFill/>
                  </a:ln>
                  <a:solidFill>
                    <a:prstClr val="white"/>
                  </a:solidFill>
                  <a:uLnTx/>
                  <a:uFillTx/>
                  <a:latin typeface="Helvetica Neue Bold Condensed"/>
                  <a:ea typeface="MS Mincho"/>
                  <a:cs typeface="Helvetica Neue Bold Condensed"/>
                </a:rPr>
                <a:t>　</a:t>
              </a:r>
              <a:endParaRPr kumimoji="0" lang="ja-JP" sz="2000" b="0" i="0" u="none" strike="noStrike" cap="none" normalizeH="0" baseline="0" noProof="0" dirty="0">
                <a:ln>
                  <a:noFill/>
                </a:ln>
                <a:solidFill>
                  <a:prstClr val="white"/>
                </a:solidFill>
                <a:uLnTx/>
                <a:uFillTx/>
                <a:latin typeface="Helvetica Neue Bold Condensed"/>
                <a:ea typeface="MS Mincho"/>
                <a:cs typeface="Helvetica Neue Bold Condensed"/>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prstClr val="white"/>
                </a:solidFill>
                <a:effectLst/>
                <a:uLnTx/>
                <a:uFillTx/>
                <a:latin typeface="Helvetica Neue Bold Condensed"/>
                <a:ea typeface="+mn-ea"/>
                <a:cs typeface="Helvetica Neue Bold Condensed"/>
              </a:endParaRPr>
            </a:p>
            <a:p>
              <a:pPr marL="0" marR="0" lvl="0" indent="0" defTabSz="914400" rtl="0" eaLnBrk="1" fontAlgn="auto" latinLnBrk="0" hangingPunct="1">
                <a:lnSpc>
                  <a:spcPct val="100000"/>
                </a:lnSpc>
                <a:spcBef>
                  <a:spcPts val="0"/>
                </a:spcBef>
                <a:spcAft>
                  <a:spcPts val="0"/>
                </a:spcAft>
                <a:buClrTx/>
                <a:buSzTx/>
                <a:buFontTx/>
                <a:buNone/>
                <a:tabLst/>
                <a:defRPr/>
              </a:pPr>
              <a:r>
                <a:rPr lang="ja-JP" altLang="en-US" sz="2000" dirty="0">
                  <a:solidFill>
                    <a:prstClr val="white"/>
                  </a:solidFill>
                  <a:latin typeface="Helvetica Neue Bold Condensed"/>
                  <a:ea typeface="MS Mincho"/>
                  <a:cs typeface="Helvetica Neue Bold Condensed"/>
                </a:rPr>
                <a:t>　</a:t>
              </a:r>
              <a:r>
                <a:rPr lang="ja-JP" sz="2000" dirty="0">
                  <a:solidFill>
                    <a:prstClr val="white"/>
                  </a:solidFill>
                  <a:latin typeface="Helvetica Neue Bold Condensed"/>
                  <a:ea typeface="MS Mincho"/>
                  <a:cs typeface="Helvetica Neue Bold Condensed"/>
                </a:rPr>
                <a:t>LCIF理事会</a:t>
              </a:r>
            </a:p>
            <a:p>
              <a:pPr marL="0" marR="0" lvl="0" indent="0" defTabSz="914400" rtl="0" eaLnBrk="1" fontAlgn="auto" latinLnBrk="0" hangingPunct="1">
                <a:lnSpc>
                  <a:spcPct val="100000"/>
                </a:lnSpc>
                <a:spcBef>
                  <a:spcPts val="0"/>
                </a:spcBef>
                <a:spcAft>
                  <a:spcPts val="0"/>
                </a:spcAft>
                <a:buClrTx/>
                <a:buSzTx/>
                <a:buFontTx/>
                <a:buNone/>
                <a:tabLst/>
                <a:defRPr/>
              </a:pPr>
              <a:r>
                <a:rPr lang="ja-JP" altLang="en-US" sz="2000" dirty="0">
                  <a:solidFill>
                    <a:prstClr val="white"/>
                  </a:solidFill>
                  <a:latin typeface="Helvetica Neue Bold Condensed"/>
                  <a:ea typeface="MS Mincho"/>
                  <a:cs typeface="Helvetica Neue Bold Condensed"/>
                </a:rPr>
                <a:t>　</a:t>
              </a:r>
              <a:r>
                <a:rPr lang="ja-JP" sz="2000" dirty="0">
                  <a:solidFill>
                    <a:prstClr val="white"/>
                  </a:solidFill>
                  <a:latin typeface="Helvetica Neue Bold Condensed"/>
                  <a:ea typeface="MS Mincho"/>
                  <a:cs typeface="Helvetica Neue Bold Condensed"/>
                </a:rPr>
                <a:t>元国際理事</a:t>
              </a:r>
            </a:p>
          </p:txBody>
        </p:sp>
        <p:sp>
          <p:nvSpPr>
            <p:cNvPr id="20" name="Rounded Rectangle 156">
              <a:extLst>
                <a:ext uri="{FF2B5EF4-FFF2-40B4-BE49-F238E27FC236}">
                  <a16:creationId xmlns:a16="http://schemas.microsoft.com/office/drawing/2014/main" id="{3123D7B1-1D97-4A25-B7D1-2AFA5EDFA038}"/>
                </a:ext>
              </a:extLst>
            </p:cNvPr>
            <p:cNvSpPr/>
            <p:nvPr/>
          </p:nvSpPr>
          <p:spPr>
            <a:xfrm>
              <a:off x="286457" y="5085715"/>
              <a:ext cx="11619086" cy="516754"/>
            </a:xfrm>
            <a:prstGeom prst="round2SameRect">
              <a:avLst/>
            </a:prstGeom>
            <a:solidFill>
              <a:schemeClr val="bg2">
                <a:lumMod val="50000"/>
              </a:schemeClr>
            </a:solidFill>
            <a:ln>
              <a:noFill/>
            </a:ln>
          </p:spPr>
          <p:style>
            <a:lnRef idx="2">
              <a:schemeClr val="accent5"/>
            </a:lnRef>
            <a:fillRef idx="1">
              <a:schemeClr val="lt1"/>
            </a:fillRef>
            <a:effectRef idx="0">
              <a:schemeClr val="accent5"/>
            </a:effectRef>
            <a:fontRef idx="minor">
              <a:schemeClr val="dk1"/>
            </a:fontRef>
          </p:style>
          <p:txBody>
            <a:bodyPr rot="0" spcFirstLastPara="0" vertOverflow="overflow" horzOverflow="overflow" vert="horz" wrap="square" lIns="68580" tIns="34291" rIns="68580" bIns="34291"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sz="2000" b="1" i="0" u="none" strike="noStrike" cap="none" normalizeH="0" baseline="0" noProof="0">
                  <a:ln>
                    <a:noFill/>
                  </a:ln>
                  <a:solidFill>
                    <a:prstClr val="white"/>
                  </a:solidFill>
                  <a:uLnTx/>
                  <a:uFillTx/>
                  <a:latin typeface="Helvetica Neue Bold Condensed"/>
                  <a:ea typeface="MS Mincho"/>
                  <a:cs typeface="Helvetica Neue Bold Condensed"/>
                </a:rPr>
                <a:t>GATアンバサダー</a:t>
              </a:r>
            </a:p>
          </p:txBody>
        </p:sp>
      </p:grpSp>
      <p:sp>
        <p:nvSpPr>
          <p:cNvPr id="4" name="TextBox 3">
            <a:extLst>
              <a:ext uri="{FF2B5EF4-FFF2-40B4-BE49-F238E27FC236}">
                <a16:creationId xmlns:a16="http://schemas.microsoft.com/office/drawing/2014/main" id="{5D37E7AD-2601-4DC2-A863-5E1063E0D424}"/>
              </a:ext>
            </a:extLst>
          </p:cNvPr>
          <p:cNvSpPr txBox="1"/>
          <p:nvPr/>
        </p:nvSpPr>
        <p:spPr>
          <a:xfrm>
            <a:off x="1478280" y="3424989"/>
            <a:ext cx="9235440" cy="400110"/>
          </a:xfrm>
          <a:prstGeom prst="rect">
            <a:avLst/>
          </a:prstGeom>
          <a:noFill/>
        </p:spPr>
        <p:txBody>
          <a:bodyPr wrap="square" rtlCol="0">
            <a:spAutoFit/>
          </a:bodyPr>
          <a:lstStyle/>
          <a:p>
            <a:pPr algn="ctr"/>
            <a:r>
              <a:rPr lang="ja-JP" sz="2000">
                <a:solidFill>
                  <a:prstClr val="white"/>
                </a:solidFill>
                <a:latin typeface="Helvetica Neue Bold Condensed"/>
                <a:ea typeface="MS Mincho"/>
              </a:rPr>
              <a:t>元地区ガバナー</a:t>
            </a:r>
          </a:p>
        </p:txBody>
      </p:sp>
    </p:spTree>
    <p:extLst>
      <p:ext uri="{BB962C8B-B14F-4D97-AF65-F5344CB8AC3E}">
        <p14:creationId xmlns:p14="http://schemas.microsoft.com/office/powerpoint/2010/main" val="287253425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Background - Solid">
            <a:extLst>
              <a:ext uri="{FF2B5EF4-FFF2-40B4-BE49-F238E27FC236}">
                <a16:creationId xmlns:a16="http://schemas.microsoft.com/office/drawing/2014/main" id="{C86F852A-6CE1-3047-8475-8496114515EE}"/>
              </a:ext>
            </a:extLst>
          </p:cNvPr>
          <p:cNvSpPr/>
          <p:nvPr/>
        </p:nvSpPr>
        <p:spPr>
          <a:xfrm>
            <a:off x="-1"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4685" tIns="47343" rIns="94685" bIns="47343" rtlCol="0" anchor="ctr"/>
          <a:lstStyle/>
          <a:p>
            <a:pPr algn="ctr"/>
            <a:endParaRPr dirty="0">
              <a:latin typeface="+mj-ea"/>
              <a:ea typeface="+mj-ea"/>
            </a:endParaRPr>
          </a:p>
        </p:txBody>
      </p:sp>
      <p:sp>
        <p:nvSpPr>
          <p:cNvPr id="4" name="Rectangle 3">
            <a:extLst>
              <a:ext uri="{FF2B5EF4-FFF2-40B4-BE49-F238E27FC236}">
                <a16:creationId xmlns:a16="http://schemas.microsoft.com/office/drawing/2014/main" id="{9BD5697A-5111-024C-806E-93C4941AB983}"/>
              </a:ext>
            </a:extLst>
          </p:cNvPr>
          <p:cNvSpPr/>
          <p:nvPr/>
        </p:nvSpPr>
        <p:spPr>
          <a:xfrm>
            <a:off x="0" y="765048"/>
            <a:ext cx="457200" cy="370296"/>
          </a:xfrm>
          <a:prstGeom prst="rect">
            <a:avLst/>
          </a:prstGeom>
          <a:solidFill>
            <a:srgbClr val="FBC608"/>
          </a:solidFill>
          <a:ln>
            <a:noFill/>
          </a:ln>
          <a:effectLst/>
        </p:spPr>
        <p:style>
          <a:lnRef idx="1">
            <a:schemeClr val="accent1"/>
          </a:lnRef>
          <a:fillRef idx="3">
            <a:schemeClr val="accent1"/>
          </a:fillRef>
          <a:effectRef idx="2">
            <a:schemeClr val="accent1"/>
          </a:effectRef>
          <a:fontRef idx="minor">
            <a:schemeClr val="lt1"/>
          </a:fontRef>
        </p:style>
        <p:txBody>
          <a:bodyPr lIns="94685" tIns="47343" rIns="94685" bIns="47343" rtlCol="0" anchor="ctr"/>
          <a:lstStyle/>
          <a:p>
            <a:pPr algn="ctr"/>
            <a:endParaRPr lang="en-US">
              <a:solidFill>
                <a:srgbClr val="EBB700"/>
              </a:solidFill>
              <a:latin typeface="Arial" charset="0"/>
              <a:ea typeface="Arial" charset="0"/>
              <a:cs typeface="Arial" charset="0"/>
            </a:endParaRPr>
          </a:p>
        </p:txBody>
      </p:sp>
      <p:sp>
        <p:nvSpPr>
          <p:cNvPr id="5" name="Text Placeholder 18">
            <a:extLst>
              <a:ext uri="{FF2B5EF4-FFF2-40B4-BE49-F238E27FC236}">
                <a16:creationId xmlns:a16="http://schemas.microsoft.com/office/drawing/2014/main" id="{8541EB86-9526-D34E-999D-4BE3BCCA49ED}"/>
              </a:ext>
            </a:extLst>
          </p:cNvPr>
          <p:cNvSpPr txBox="1">
            <a:spLocks/>
          </p:cNvSpPr>
          <p:nvPr/>
        </p:nvSpPr>
        <p:spPr>
          <a:xfrm>
            <a:off x="685800" y="727674"/>
            <a:ext cx="6209629" cy="445043"/>
          </a:xfrm>
          <a:prstGeom prst="rect">
            <a:avLst/>
          </a:prstGeom>
        </p:spPr>
        <p:txBody>
          <a:bodyPr anchor="ctr"/>
          <a:lstStyle>
            <a:lvl1pPr marL="0" indent="0" algn="l" rtl="0" eaLnBrk="1" fontAlgn="base" hangingPunct="1">
              <a:spcBef>
                <a:spcPct val="20000"/>
              </a:spcBef>
              <a:spcAft>
                <a:spcPct val="0"/>
              </a:spcAft>
              <a:buFont typeface="Arial" pitchFamily="34" charset="0"/>
              <a:buNone/>
              <a:defRPr sz="3600" b="1">
                <a:solidFill>
                  <a:srgbClr val="0A5496"/>
                </a:solidFill>
                <a:latin typeface="Arial" panose="020B0604020202020204" pitchFamily="34" charset="0"/>
                <a:ea typeface="ヒラギノ角ゴ Pro W3" charset="0"/>
                <a:cs typeface="Arial" panose="020B0604020202020204" pitchFamily="34" charset="0"/>
              </a:defRPr>
            </a:lvl1pPr>
            <a:lvl2pPr marL="519099" indent="0" algn="ctr" rtl="0" eaLnBrk="1" fontAlgn="base" hangingPunct="1">
              <a:spcBef>
                <a:spcPct val="20000"/>
              </a:spcBef>
              <a:spcAft>
                <a:spcPct val="0"/>
              </a:spcAft>
              <a:buFont typeface="Segoe UI" panose="020B0502040204020203" pitchFamily="34" charset="0"/>
              <a:buNone/>
              <a:defRPr sz="4000">
                <a:solidFill>
                  <a:srgbClr val="F0C300"/>
                </a:solidFill>
                <a:latin typeface="Arial" panose="020B0604020202020204" pitchFamily="34" charset="0"/>
                <a:ea typeface="ヒラギノ角ゴ Pro W3" charset="0"/>
                <a:cs typeface="Arial" panose="020B0604020202020204" pitchFamily="34" charset="0"/>
              </a:defRPr>
            </a:lvl2pPr>
            <a:lvl3pPr marL="914377" indent="0" algn="ctr" rtl="0" eaLnBrk="1" fontAlgn="base" hangingPunct="1">
              <a:spcBef>
                <a:spcPct val="20000"/>
              </a:spcBef>
              <a:spcAft>
                <a:spcPct val="0"/>
              </a:spcAft>
              <a:buFont typeface="Arial" panose="020B0604020202020204" pitchFamily="34" charset="0"/>
              <a:buNone/>
              <a:defRPr sz="4000">
                <a:solidFill>
                  <a:srgbClr val="F0C300"/>
                </a:solidFill>
                <a:latin typeface="Arial" panose="020B0604020202020204" pitchFamily="34" charset="0"/>
                <a:ea typeface="ヒラギノ角ゴ Pro W3" charset="0"/>
                <a:cs typeface="Arial" panose="020B0604020202020204" pitchFamily="34" charset="0"/>
              </a:defRPr>
            </a:lvl3pPr>
            <a:lvl4pPr marL="1371565" indent="0" algn="ctr" rtl="0" eaLnBrk="1" fontAlgn="base" hangingPunct="1">
              <a:spcBef>
                <a:spcPct val="20000"/>
              </a:spcBef>
              <a:spcAft>
                <a:spcPct val="0"/>
              </a:spcAft>
              <a:buFont typeface="Arial" pitchFamily="34" charset="0"/>
              <a:buNone/>
              <a:defRPr sz="4000">
                <a:solidFill>
                  <a:srgbClr val="F0C300"/>
                </a:solidFill>
                <a:latin typeface="+mn-lt"/>
                <a:ea typeface="ヒラギノ角ゴ Pro W3" charset="0"/>
              </a:defRPr>
            </a:lvl4pPr>
            <a:lvl5pPr marL="1828755" indent="0" algn="ctr" rtl="0" eaLnBrk="1" fontAlgn="base" hangingPunct="1">
              <a:spcBef>
                <a:spcPct val="20000"/>
              </a:spcBef>
              <a:spcAft>
                <a:spcPct val="0"/>
              </a:spcAft>
              <a:buFont typeface="Arial" pitchFamily="34" charset="0"/>
              <a:buNone/>
              <a:defRPr sz="4000">
                <a:solidFill>
                  <a:srgbClr val="F0C300"/>
                </a:solidFill>
                <a:latin typeface="+mn-lt"/>
                <a:ea typeface="ヒラギノ角ゴ Pro W3" charset="0"/>
              </a:defRPr>
            </a:lvl5pPr>
            <a:lvl6pPr marL="2285943" algn="l" rtl="0" eaLnBrk="1" fontAlgn="base" hangingPunct="1">
              <a:spcBef>
                <a:spcPct val="20000"/>
              </a:spcBef>
              <a:spcAft>
                <a:spcPct val="0"/>
              </a:spcAft>
              <a:buChar char="»"/>
              <a:defRPr sz="2400">
                <a:solidFill>
                  <a:schemeClr val="tx1"/>
                </a:solidFill>
                <a:latin typeface="+mn-lt"/>
              </a:defRPr>
            </a:lvl6pPr>
            <a:lvl7pPr marL="2743131" algn="l" rtl="0" eaLnBrk="1" fontAlgn="base" hangingPunct="1">
              <a:spcBef>
                <a:spcPct val="20000"/>
              </a:spcBef>
              <a:spcAft>
                <a:spcPct val="0"/>
              </a:spcAft>
              <a:buChar char="»"/>
              <a:defRPr sz="2400">
                <a:solidFill>
                  <a:schemeClr val="tx1"/>
                </a:solidFill>
                <a:latin typeface="+mn-lt"/>
              </a:defRPr>
            </a:lvl7pPr>
            <a:lvl8pPr marL="3200320" algn="l" rtl="0" eaLnBrk="1" fontAlgn="base" hangingPunct="1">
              <a:spcBef>
                <a:spcPct val="20000"/>
              </a:spcBef>
              <a:spcAft>
                <a:spcPct val="0"/>
              </a:spcAft>
              <a:buChar char="»"/>
              <a:defRPr sz="2400">
                <a:solidFill>
                  <a:schemeClr val="tx1"/>
                </a:solidFill>
                <a:latin typeface="+mn-lt"/>
              </a:defRPr>
            </a:lvl8pPr>
            <a:lvl9pPr marL="3657509" algn="l" rtl="0" eaLnBrk="1" fontAlgn="base" hangingPunct="1">
              <a:spcBef>
                <a:spcPct val="20000"/>
              </a:spcBef>
              <a:spcAft>
                <a:spcPct val="0"/>
              </a:spcAft>
              <a:buChar char="»"/>
              <a:defRPr sz="2400">
                <a:solidFill>
                  <a:schemeClr val="tx1"/>
                </a:solidFill>
                <a:latin typeface="+mn-lt"/>
              </a:defRPr>
            </a:lvl9pPr>
          </a:lstStyle>
          <a:p>
            <a:r>
              <a:rPr lang="ja-JP" dirty="0">
                <a:solidFill>
                  <a:srgbClr val="00338D"/>
                </a:solidFill>
                <a:latin typeface="+mn-ea"/>
                <a:ea typeface="+mn-ea"/>
              </a:rPr>
              <a:t>GATの活動とは？</a:t>
            </a:r>
          </a:p>
        </p:txBody>
      </p:sp>
      <p:sp>
        <p:nvSpPr>
          <p:cNvPr id="11" name="Page Number - Blue">
            <a:extLst>
              <a:ext uri="{FF2B5EF4-FFF2-40B4-BE49-F238E27FC236}">
                <a16:creationId xmlns:a16="http://schemas.microsoft.com/office/drawing/2014/main" id="{628102FD-8B5C-B048-8691-4BA6E521D7AB}"/>
              </a:ext>
            </a:extLst>
          </p:cNvPr>
          <p:cNvSpPr txBox="1">
            <a:spLocks noChangeArrowheads="1"/>
          </p:cNvSpPr>
          <p:nvPr/>
        </p:nvSpPr>
        <p:spPr bwMode="auto">
          <a:xfrm>
            <a:off x="11537156" y="6400725"/>
            <a:ext cx="654844" cy="4572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nchor="t">
            <a:noAutofit/>
          </a:bodyPr>
          <a:lstStyle>
            <a:lvl1pPr>
              <a:defRPr>
                <a:solidFill>
                  <a:schemeClr val="tx1"/>
                </a:solidFill>
                <a:latin typeface="Arial" charset="0"/>
                <a:ea typeface="ヒラギノ角ゴ Pro W3" charset="0"/>
                <a:cs typeface="ヒラギノ角ゴ Pro W3" charset="0"/>
              </a:defRPr>
            </a:lvl1pPr>
            <a:lvl2pPr marL="742950" indent="-285750">
              <a:defRPr>
                <a:solidFill>
                  <a:schemeClr val="tx1"/>
                </a:solidFill>
                <a:latin typeface="Arial" charset="0"/>
                <a:ea typeface="ヒラギノ角ゴ Pro W3" charset="0"/>
              </a:defRPr>
            </a:lvl2pPr>
            <a:lvl3pPr marL="1143000" indent="-228600">
              <a:defRPr>
                <a:solidFill>
                  <a:schemeClr val="tx1"/>
                </a:solidFill>
                <a:latin typeface="Arial" charset="0"/>
                <a:ea typeface="ヒラギノ角ゴ Pro W3" charset="0"/>
              </a:defRPr>
            </a:lvl3pPr>
            <a:lvl4pPr marL="1600200" indent="-228600">
              <a:defRPr>
                <a:solidFill>
                  <a:schemeClr val="tx1"/>
                </a:solidFill>
                <a:latin typeface="Arial" charset="0"/>
                <a:ea typeface="ヒラギノ角ゴ Pro W3" charset="0"/>
              </a:defRPr>
            </a:lvl4pPr>
            <a:lvl5pPr marL="2057400" indent="-228600">
              <a:defRPr>
                <a:solidFill>
                  <a:schemeClr val="tx1"/>
                </a:solidFill>
                <a:latin typeface="Arial" charset="0"/>
                <a:ea typeface="ヒラギノ角ゴ Pro W3" charset="0"/>
              </a:defRPr>
            </a:lvl5pPr>
            <a:lvl6pPr marL="2514600" indent="-228600" fontAlgn="base">
              <a:spcBef>
                <a:spcPct val="0"/>
              </a:spcBef>
              <a:spcAft>
                <a:spcPct val="0"/>
              </a:spcAft>
              <a:defRPr>
                <a:solidFill>
                  <a:schemeClr val="tx1"/>
                </a:solidFill>
                <a:latin typeface="Arial" charset="0"/>
                <a:ea typeface="ヒラギノ角ゴ Pro W3" charset="0"/>
              </a:defRPr>
            </a:lvl6pPr>
            <a:lvl7pPr marL="2971800" indent="-228600" fontAlgn="base">
              <a:spcBef>
                <a:spcPct val="0"/>
              </a:spcBef>
              <a:spcAft>
                <a:spcPct val="0"/>
              </a:spcAft>
              <a:defRPr>
                <a:solidFill>
                  <a:schemeClr val="tx1"/>
                </a:solidFill>
                <a:latin typeface="Arial" charset="0"/>
                <a:ea typeface="ヒラギノ角ゴ Pro W3" charset="0"/>
              </a:defRPr>
            </a:lvl7pPr>
            <a:lvl8pPr marL="3429000" indent="-228600" fontAlgn="base">
              <a:spcBef>
                <a:spcPct val="0"/>
              </a:spcBef>
              <a:spcAft>
                <a:spcPct val="0"/>
              </a:spcAft>
              <a:defRPr>
                <a:solidFill>
                  <a:schemeClr val="tx1"/>
                </a:solidFill>
                <a:latin typeface="Arial" charset="0"/>
                <a:ea typeface="ヒラギノ角ゴ Pro W3" charset="0"/>
              </a:defRPr>
            </a:lvl8pPr>
            <a:lvl9pPr marL="3886200" indent="-228600" fontAlgn="base">
              <a:spcBef>
                <a:spcPct val="0"/>
              </a:spcBef>
              <a:spcAft>
                <a:spcPct val="0"/>
              </a:spcAft>
              <a:defRPr>
                <a:solidFill>
                  <a:schemeClr val="tx1"/>
                </a:solidFill>
                <a:latin typeface="Arial" charset="0"/>
                <a:ea typeface="ヒラギノ角ゴ Pro W3" charset="0"/>
              </a:defRPr>
            </a:lvl9pPr>
          </a:lstStyle>
          <a:p>
            <a:pPr eaLnBrk="0" hangingPunct="0">
              <a:spcBef>
                <a:spcPct val="50000"/>
              </a:spcBef>
              <a:defRPr/>
            </a:pPr>
            <a:fld id="{CD81962F-67D4-FD44-86D5-55EBF96E0DB7}" type="slidenum">
              <a:rPr lang="en-US" sz="1000" smtClean="0">
                <a:solidFill>
                  <a:srgbClr val="00338D"/>
                </a:solidFill>
              </a:rPr>
              <a:pPr eaLnBrk="0" hangingPunct="0">
                <a:spcBef>
                  <a:spcPct val="50000"/>
                </a:spcBef>
                <a:defRPr/>
              </a:pPr>
              <a:t>9</a:t>
            </a:fld>
            <a:endParaRPr lang="en-US" sz="1000">
              <a:solidFill>
                <a:srgbClr val="00338D"/>
              </a:solidFill>
            </a:endParaRPr>
          </a:p>
        </p:txBody>
      </p:sp>
      <p:sp>
        <p:nvSpPr>
          <p:cNvPr id="7" name="Text Placeholder 8">
            <a:extLst>
              <a:ext uri="{FF2B5EF4-FFF2-40B4-BE49-F238E27FC236}">
                <a16:creationId xmlns:a16="http://schemas.microsoft.com/office/drawing/2014/main" id="{3FEB5A9C-0FC8-4D43-B6FD-73CD55AD0C28}"/>
              </a:ext>
            </a:extLst>
          </p:cNvPr>
          <p:cNvSpPr txBox="1">
            <a:spLocks/>
          </p:cNvSpPr>
          <p:nvPr/>
        </p:nvSpPr>
        <p:spPr>
          <a:xfrm>
            <a:off x="0" y="2005594"/>
            <a:ext cx="10778065" cy="4485043"/>
          </a:xfrm>
          <a:prstGeom prst="rect">
            <a:avLst/>
          </a:prstGeom>
        </p:spPr>
        <p:txBody>
          <a:bodyPr numCol="2"/>
          <a:lstStyle>
            <a:lvl1pPr marL="0" indent="0" algn="l" rtl="0" eaLnBrk="1" fontAlgn="base" hangingPunct="1">
              <a:spcBef>
                <a:spcPct val="20000"/>
              </a:spcBef>
              <a:spcAft>
                <a:spcPct val="0"/>
              </a:spcAft>
              <a:buFont typeface="Arial" pitchFamily="34" charset="0"/>
              <a:buNone/>
              <a:defRPr sz="1800">
                <a:solidFill>
                  <a:schemeClr val="tx1"/>
                </a:solidFill>
                <a:latin typeface="Arial" panose="020B0604020202020204" pitchFamily="34" charset="0"/>
                <a:ea typeface="ヒラギノ角ゴ Pro W3" charset="0"/>
                <a:cs typeface="Arial" panose="020B0604020202020204" pitchFamily="34" charset="0"/>
              </a:defRPr>
            </a:lvl1pPr>
            <a:lvl2pPr marL="687392" indent="0" algn="l" rtl="0" eaLnBrk="1" fontAlgn="base" hangingPunct="1">
              <a:spcBef>
                <a:spcPct val="20000"/>
              </a:spcBef>
              <a:spcAft>
                <a:spcPct val="0"/>
              </a:spcAft>
              <a:buFont typeface="Segoe UI" panose="020B0502040204020203" pitchFamily="34" charset="0"/>
              <a:buNone/>
              <a:defRPr sz="1600">
                <a:solidFill>
                  <a:schemeClr val="tx1"/>
                </a:solidFill>
                <a:latin typeface="Arial" panose="020B0604020202020204" pitchFamily="34" charset="0"/>
                <a:ea typeface="ヒラギノ角ゴ Pro W3" charset="0"/>
                <a:cs typeface="Arial" panose="020B0604020202020204" pitchFamily="34" charset="0"/>
              </a:defRPr>
            </a:lvl2pPr>
            <a:lvl3pPr marL="1144559" indent="-230182" algn="l" rtl="0" eaLnBrk="1" fontAlgn="base" hangingPunct="1">
              <a:spcBef>
                <a:spcPct val="20000"/>
              </a:spcBef>
              <a:spcAft>
                <a:spcPct val="0"/>
              </a:spcAft>
              <a:buFont typeface="Arial" panose="020B0604020202020204" pitchFamily="34" charset="0"/>
              <a:buChar char="•"/>
              <a:defRPr sz="1400">
                <a:solidFill>
                  <a:schemeClr val="tx1"/>
                </a:solidFill>
                <a:latin typeface="Arial" panose="020B0604020202020204" pitchFamily="34" charset="0"/>
                <a:ea typeface="ヒラギノ角ゴ Pro W3" charset="0"/>
                <a:cs typeface="Arial" panose="020B0604020202020204" pitchFamily="34" charset="0"/>
              </a:defRPr>
            </a:lvl3pPr>
            <a:lvl4pPr marL="1598573" indent="-227008" algn="l" rtl="0" eaLnBrk="1" fontAlgn="base" hangingPunct="1">
              <a:spcBef>
                <a:spcPct val="20000"/>
              </a:spcBef>
              <a:spcAft>
                <a:spcPct val="0"/>
              </a:spcAft>
              <a:buFont typeface="Arial" pitchFamily="34" charset="0"/>
              <a:buChar char="▫"/>
              <a:defRPr>
                <a:solidFill>
                  <a:schemeClr val="tx1"/>
                </a:solidFill>
                <a:latin typeface="+mn-lt"/>
                <a:ea typeface="ヒラギノ角ゴ Pro W3" charset="0"/>
              </a:defRPr>
            </a:lvl4pPr>
            <a:lvl5pPr marL="2058937" indent="-230182" algn="l" rtl="0" eaLnBrk="1" fontAlgn="base" hangingPunct="1">
              <a:spcBef>
                <a:spcPct val="20000"/>
              </a:spcBef>
              <a:spcAft>
                <a:spcPct val="0"/>
              </a:spcAft>
              <a:buFont typeface="Arial" pitchFamily="34" charset="0"/>
              <a:buChar char="◦"/>
              <a:defRPr sz="1600">
                <a:solidFill>
                  <a:schemeClr val="tx1"/>
                </a:solidFill>
                <a:latin typeface="+mn-lt"/>
                <a:ea typeface="ヒラギノ角ゴ Pro W3" charset="0"/>
              </a:defRPr>
            </a:lvl5pPr>
            <a:lvl6pPr marL="2285943" algn="l" rtl="0" eaLnBrk="1" fontAlgn="base" hangingPunct="1">
              <a:spcBef>
                <a:spcPct val="20000"/>
              </a:spcBef>
              <a:spcAft>
                <a:spcPct val="0"/>
              </a:spcAft>
              <a:buChar char="»"/>
              <a:defRPr sz="2400">
                <a:solidFill>
                  <a:schemeClr val="tx1"/>
                </a:solidFill>
                <a:latin typeface="+mn-lt"/>
              </a:defRPr>
            </a:lvl6pPr>
            <a:lvl7pPr marL="2743131" algn="l" rtl="0" eaLnBrk="1" fontAlgn="base" hangingPunct="1">
              <a:spcBef>
                <a:spcPct val="20000"/>
              </a:spcBef>
              <a:spcAft>
                <a:spcPct val="0"/>
              </a:spcAft>
              <a:buChar char="»"/>
              <a:defRPr sz="2400">
                <a:solidFill>
                  <a:schemeClr val="tx1"/>
                </a:solidFill>
                <a:latin typeface="+mn-lt"/>
              </a:defRPr>
            </a:lvl7pPr>
            <a:lvl8pPr marL="3200320" algn="l" rtl="0" eaLnBrk="1" fontAlgn="base" hangingPunct="1">
              <a:spcBef>
                <a:spcPct val="20000"/>
              </a:spcBef>
              <a:spcAft>
                <a:spcPct val="0"/>
              </a:spcAft>
              <a:buChar char="»"/>
              <a:defRPr sz="2400">
                <a:solidFill>
                  <a:schemeClr val="tx1"/>
                </a:solidFill>
                <a:latin typeface="+mn-lt"/>
              </a:defRPr>
            </a:lvl8pPr>
            <a:lvl9pPr marL="3657509" algn="l" rtl="0" eaLnBrk="1" fontAlgn="base" hangingPunct="1">
              <a:spcBef>
                <a:spcPct val="20000"/>
              </a:spcBef>
              <a:spcAft>
                <a:spcPct val="0"/>
              </a:spcAft>
              <a:buChar char="»"/>
              <a:defRPr sz="2400">
                <a:solidFill>
                  <a:schemeClr val="tx1"/>
                </a:solidFill>
                <a:latin typeface="+mn-lt"/>
              </a:defRPr>
            </a:lvl9pPr>
          </a:lstStyle>
          <a:p>
            <a:pPr marL="1371600" lvl="1">
              <a:spcAft>
                <a:spcPts val="3000"/>
              </a:spcAft>
              <a:buClr>
                <a:srgbClr val="EBB700"/>
              </a:buClr>
              <a:buSzPct val="50000"/>
            </a:pPr>
            <a:r>
              <a:rPr lang="ja-JP" sz="2400" dirty="0">
                <a:solidFill>
                  <a:srgbClr val="55565A"/>
                </a:solidFill>
                <a:latin typeface="Arial" charset="0"/>
                <a:ea typeface="MS Mincho" charset="0"/>
                <a:cs typeface="Arial" charset="0"/>
              </a:rPr>
              <a:t>目標達成に向けたワンチームとしてのアプローチ</a:t>
            </a:r>
          </a:p>
          <a:p>
            <a:pPr marL="1371600" lvl="1">
              <a:spcAft>
                <a:spcPts val="3000"/>
              </a:spcAft>
              <a:buClr>
                <a:srgbClr val="EBB700"/>
              </a:buClr>
              <a:buSzPct val="50000"/>
            </a:pPr>
            <a:r>
              <a:rPr lang="ja-JP" sz="2400" dirty="0">
                <a:solidFill>
                  <a:srgbClr val="55565A"/>
                </a:solidFill>
                <a:latin typeface="Arial" charset="0"/>
                <a:ea typeface="MS Mincho" charset="0"/>
                <a:cs typeface="Arial" charset="0"/>
              </a:rPr>
              <a:t>指導力育成</a:t>
            </a:r>
            <a:br>
              <a:rPr lang="ja-JP" sz="2400" dirty="0">
                <a:solidFill>
                  <a:srgbClr val="55565A"/>
                </a:solidFill>
                <a:latin typeface="Arial" charset="0"/>
                <a:ea typeface="MS Mincho" charset="0"/>
                <a:cs typeface="Arial" charset="0"/>
              </a:rPr>
            </a:br>
            <a:endParaRPr lang="ja-JP" sz="2400" dirty="0">
              <a:solidFill>
                <a:srgbClr val="55565A"/>
              </a:solidFill>
              <a:latin typeface="Arial" charset="0"/>
              <a:ea typeface="MS Mincho" charset="0"/>
              <a:cs typeface="Arial" charset="0"/>
            </a:endParaRPr>
          </a:p>
          <a:p>
            <a:pPr marL="1371600" lvl="1">
              <a:spcAft>
                <a:spcPts val="3000"/>
              </a:spcAft>
              <a:buClr>
                <a:srgbClr val="EBB700"/>
              </a:buClr>
              <a:buSzPct val="50000"/>
            </a:pPr>
            <a:r>
              <a:rPr lang="ja-JP" sz="2400" dirty="0">
                <a:solidFill>
                  <a:srgbClr val="55565A"/>
                </a:solidFill>
                <a:latin typeface="Arial" charset="0"/>
                <a:ea typeface="MS Mincho" charset="0"/>
                <a:cs typeface="Arial" charset="0"/>
              </a:rPr>
              <a:t>会員増強</a:t>
            </a:r>
            <a:br>
              <a:rPr lang="ja-JP" sz="2400" dirty="0">
                <a:solidFill>
                  <a:srgbClr val="55565A"/>
                </a:solidFill>
                <a:latin typeface="Arial" charset="0"/>
                <a:ea typeface="MS Mincho" charset="0"/>
                <a:cs typeface="Arial" charset="0"/>
              </a:rPr>
            </a:br>
            <a:endParaRPr lang="ja-JP" sz="2400" dirty="0">
              <a:solidFill>
                <a:srgbClr val="55565A"/>
              </a:solidFill>
              <a:latin typeface="Arial" charset="0"/>
              <a:ea typeface="MS Mincho" charset="0"/>
              <a:cs typeface="Arial" charset="0"/>
            </a:endParaRPr>
          </a:p>
          <a:p>
            <a:pPr marL="1371600" lvl="1">
              <a:spcAft>
                <a:spcPts val="3000"/>
              </a:spcAft>
              <a:buClr>
                <a:srgbClr val="EBB700"/>
              </a:buClr>
              <a:buSzPct val="50000"/>
            </a:pPr>
            <a:r>
              <a:rPr lang="ja-JP" sz="2400" dirty="0">
                <a:solidFill>
                  <a:srgbClr val="55565A"/>
                </a:solidFill>
                <a:latin typeface="Arial" charset="0"/>
                <a:ea typeface="MS Mincho" charset="0"/>
                <a:cs typeface="Arial" charset="0"/>
              </a:rPr>
              <a:t>奉仕のイノベーション</a:t>
            </a:r>
          </a:p>
          <a:p>
            <a:pPr marL="914400" lvl="1">
              <a:spcAft>
                <a:spcPts val="3000"/>
              </a:spcAft>
              <a:buClr>
                <a:srgbClr val="EBB700"/>
              </a:buClr>
              <a:buSzPct val="50000"/>
            </a:pPr>
            <a:r>
              <a:rPr lang="ja-JP" altLang="en-US" sz="2400" kern="0" dirty="0">
                <a:solidFill>
                  <a:srgbClr val="55565A"/>
                </a:solidFill>
                <a:latin typeface="Arial" charset="0"/>
                <a:ea typeface="Arial" charset="0"/>
                <a:cs typeface="Arial" charset="0"/>
              </a:rPr>
              <a:t>　　　</a:t>
            </a:r>
            <a:r>
              <a:rPr lang="ja-JP" altLang="ja-JP" sz="2400" dirty="0">
                <a:solidFill>
                  <a:srgbClr val="55565A"/>
                </a:solidFill>
                <a:latin typeface="Arial" charset="0"/>
                <a:ea typeface="MS Mincho" charset="0"/>
                <a:cs typeface="Arial" charset="0"/>
              </a:rPr>
              <a:t>LCIFの支援</a:t>
            </a:r>
          </a:p>
          <a:p>
            <a:pPr marL="1828800" lvl="1">
              <a:spcAft>
                <a:spcPts val="3000"/>
              </a:spcAft>
              <a:buClr>
                <a:srgbClr val="EBB700"/>
              </a:buClr>
              <a:buSzPct val="50000"/>
            </a:pPr>
            <a:br>
              <a:rPr lang="ja-JP" sz="2400" dirty="0">
                <a:solidFill>
                  <a:srgbClr val="55565A"/>
                </a:solidFill>
                <a:latin typeface="Arial" charset="0"/>
                <a:ea typeface="MS Mincho" charset="0"/>
                <a:cs typeface="Arial" charset="0"/>
              </a:rPr>
            </a:br>
            <a:r>
              <a:rPr lang="ja-JP" sz="2400" dirty="0">
                <a:solidFill>
                  <a:srgbClr val="55565A"/>
                </a:solidFill>
                <a:latin typeface="Arial" charset="0"/>
                <a:ea typeface="MS Mincho" charset="0"/>
                <a:cs typeface="Arial" charset="0"/>
              </a:rPr>
              <a:t>情報資料の共有・活用</a:t>
            </a:r>
          </a:p>
          <a:p>
            <a:pPr marL="1828800" lvl="1">
              <a:lnSpc>
                <a:spcPts val="0"/>
              </a:lnSpc>
              <a:spcBef>
                <a:spcPts val="0"/>
              </a:spcBef>
              <a:spcAft>
                <a:spcPts val="3000"/>
              </a:spcAft>
              <a:buClr>
                <a:srgbClr val="EBB700"/>
              </a:buClr>
              <a:buSzPct val="50000"/>
            </a:pPr>
            <a:endParaRPr lang="en-US" altLang="ja-JP" sz="2400" dirty="0">
              <a:solidFill>
                <a:srgbClr val="55565A"/>
              </a:solidFill>
              <a:latin typeface="Arial" charset="0"/>
              <a:ea typeface="MS Mincho" charset="0"/>
              <a:cs typeface="Arial" charset="0"/>
            </a:endParaRPr>
          </a:p>
          <a:p>
            <a:pPr marL="1828800" lvl="1">
              <a:spcAft>
                <a:spcPts val="3000"/>
              </a:spcAft>
              <a:buClr>
                <a:srgbClr val="EBB700"/>
              </a:buClr>
              <a:buSzPct val="50000"/>
            </a:pPr>
            <a:r>
              <a:rPr lang="ja-JP" sz="2400" dirty="0">
                <a:solidFill>
                  <a:srgbClr val="55565A"/>
                </a:solidFill>
                <a:latin typeface="Arial" charset="0"/>
                <a:ea typeface="MS Mincho" charset="0"/>
                <a:cs typeface="Arial" charset="0"/>
              </a:rPr>
              <a:t>意見・フィードバックの提供</a:t>
            </a:r>
            <a:endParaRPr lang="ja-JP" altLang="en-US" sz="2400" dirty="0">
              <a:solidFill>
                <a:srgbClr val="55565A"/>
              </a:solidFill>
              <a:latin typeface="Arial" charset="0"/>
              <a:ea typeface="MS Mincho" charset="0"/>
              <a:cs typeface="Arial" charset="0"/>
            </a:endParaRPr>
          </a:p>
          <a:p>
            <a:pPr marL="1828800" lvl="1">
              <a:spcAft>
                <a:spcPts val="3000"/>
              </a:spcAft>
              <a:buClr>
                <a:srgbClr val="EBB700"/>
              </a:buClr>
              <a:buSzPct val="50000"/>
            </a:pPr>
            <a:r>
              <a:rPr lang="ja-JP" sz="2400" dirty="0">
                <a:solidFill>
                  <a:srgbClr val="55565A"/>
                </a:solidFill>
                <a:latin typeface="Arial" charset="0"/>
                <a:ea typeface="MS Mincho" charset="0"/>
                <a:cs typeface="Arial" charset="0"/>
              </a:rPr>
              <a:t>報告</a:t>
            </a:r>
          </a:p>
        </p:txBody>
      </p:sp>
      <p:sp>
        <p:nvSpPr>
          <p:cNvPr id="9" name="Slice - Solid">
            <a:extLst>
              <a:ext uri="{FF2B5EF4-FFF2-40B4-BE49-F238E27FC236}">
                <a16:creationId xmlns:a16="http://schemas.microsoft.com/office/drawing/2014/main" id="{309201D6-9119-4D92-A49F-C27A03A89ECC}"/>
              </a:ext>
            </a:extLst>
          </p:cNvPr>
          <p:cNvSpPr/>
          <p:nvPr/>
        </p:nvSpPr>
        <p:spPr>
          <a:xfrm>
            <a:off x="10778066" y="0"/>
            <a:ext cx="1413933" cy="6866021"/>
          </a:xfrm>
          <a:custGeom>
            <a:avLst/>
            <a:gdLst>
              <a:gd name="connsiteX0" fmla="*/ 1588447 w 11187128"/>
              <a:gd name="connsiteY0" fmla="*/ 0 h 6866021"/>
              <a:gd name="connsiteX1" fmla="*/ 5139450 w 11187128"/>
              <a:gd name="connsiteY1" fmla="*/ 4711 h 6866021"/>
              <a:gd name="connsiteX2" fmla="*/ 5140539 w 11187128"/>
              <a:gd name="connsiteY2" fmla="*/ 0 h 6866021"/>
              <a:gd name="connsiteX3" fmla="*/ 11187128 w 11187128"/>
              <a:gd name="connsiteY3" fmla="*/ 8021 h 6866021"/>
              <a:gd name="connsiteX4" fmla="*/ 11187128 w 11187128"/>
              <a:gd name="connsiteY4" fmla="*/ 6866021 h 6866021"/>
              <a:gd name="connsiteX5" fmla="*/ 7635036 w 11187128"/>
              <a:gd name="connsiteY5" fmla="*/ 6866021 h 6866021"/>
              <a:gd name="connsiteX6" fmla="*/ 3552092 w 11187128"/>
              <a:gd name="connsiteY6" fmla="*/ 6866021 h 6866021"/>
              <a:gd name="connsiteX7" fmla="*/ 0 w 11187128"/>
              <a:gd name="connsiteY7" fmla="*/ 6866021 h 6866021"/>
              <a:gd name="connsiteX0" fmla="*/ 1588447 w 11187128"/>
              <a:gd name="connsiteY0" fmla="*/ 0 h 6866021"/>
              <a:gd name="connsiteX1" fmla="*/ 5139450 w 11187128"/>
              <a:gd name="connsiteY1" fmla="*/ 4711 h 6866021"/>
              <a:gd name="connsiteX2" fmla="*/ 5140539 w 11187128"/>
              <a:gd name="connsiteY2" fmla="*/ 0 h 6866021"/>
              <a:gd name="connsiteX3" fmla="*/ 11187128 w 11187128"/>
              <a:gd name="connsiteY3" fmla="*/ 8021 h 6866021"/>
              <a:gd name="connsiteX4" fmla="*/ 11187128 w 11187128"/>
              <a:gd name="connsiteY4" fmla="*/ 6866021 h 6866021"/>
              <a:gd name="connsiteX5" fmla="*/ 3552092 w 11187128"/>
              <a:gd name="connsiteY5" fmla="*/ 6866021 h 6866021"/>
              <a:gd name="connsiteX6" fmla="*/ 0 w 11187128"/>
              <a:gd name="connsiteY6" fmla="*/ 6866021 h 6866021"/>
              <a:gd name="connsiteX7" fmla="*/ 1588447 w 11187128"/>
              <a:gd name="connsiteY7" fmla="*/ 0 h 6866021"/>
              <a:gd name="connsiteX0" fmla="*/ 1588447 w 11187128"/>
              <a:gd name="connsiteY0" fmla="*/ 0 h 6866021"/>
              <a:gd name="connsiteX1" fmla="*/ 5139450 w 11187128"/>
              <a:gd name="connsiteY1" fmla="*/ 4711 h 6866021"/>
              <a:gd name="connsiteX2" fmla="*/ 5140539 w 11187128"/>
              <a:gd name="connsiteY2" fmla="*/ 0 h 6866021"/>
              <a:gd name="connsiteX3" fmla="*/ 11187128 w 11187128"/>
              <a:gd name="connsiteY3" fmla="*/ 8021 h 6866021"/>
              <a:gd name="connsiteX4" fmla="*/ 11187128 w 11187128"/>
              <a:gd name="connsiteY4" fmla="*/ 6866021 h 6866021"/>
              <a:gd name="connsiteX5" fmla="*/ 0 w 11187128"/>
              <a:gd name="connsiteY5" fmla="*/ 6866021 h 6866021"/>
              <a:gd name="connsiteX6" fmla="*/ 1588447 w 11187128"/>
              <a:gd name="connsiteY6" fmla="*/ 0 h 6866021"/>
              <a:gd name="connsiteX0" fmla="*/ 24998540 w 34597221"/>
              <a:gd name="connsiteY0" fmla="*/ 0 h 6866021"/>
              <a:gd name="connsiteX1" fmla="*/ 28549543 w 34597221"/>
              <a:gd name="connsiteY1" fmla="*/ 4711 h 6866021"/>
              <a:gd name="connsiteX2" fmla="*/ 28550632 w 34597221"/>
              <a:gd name="connsiteY2" fmla="*/ 0 h 6866021"/>
              <a:gd name="connsiteX3" fmla="*/ 34597221 w 34597221"/>
              <a:gd name="connsiteY3" fmla="*/ 8021 h 6866021"/>
              <a:gd name="connsiteX4" fmla="*/ 34597221 w 34597221"/>
              <a:gd name="connsiteY4" fmla="*/ 6866021 h 6866021"/>
              <a:gd name="connsiteX5" fmla="*/ 0 w 34597221"/>
              <a:gd name="connsiteY5" fmla="*/ 6866021 h 6866021"/>
              <a:gd name="connsiteX6" fmla="*/ 24998540 w 34597221"/>
              <a:gd name="connsiteY6" fmla="*/ 0 h 68660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597221" h="6866021">
                <a:moveTo>
                  <a:pt x="24998540" y="0"/>
                </a:moveTo>
                <a:lnTo>
                  <a:pt x="28549543" y="4711"/>
                </a:lnTo>
                <a:lnTo>
                  <a:pt x="28550632" y="0"/>
                </a:lnTo>
                <a:lnTo>
                  <a:pt x="34597221" y="8021"/>
                </a:lnTo>
                <a:lnTo>
                  <a:pt x="34597221" y="6866021"/>
                </a:lnTo>
                <a:lnTo>
                  <a:pt x="0" y="6866021"/>
                </a:lnTo>
                <a:lnTo>
                  <a:pt x="24998540" y="0"/>
                </a:lnTo>
                <a:close/>
              </a:path>
            </a:pathLst>
          </a:custGeom>
          <a:solidFill>
            <a:srgbClr val="0D22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4685" tIns="47343" rIns="94685" bIns="47343" rtlCol="0" anchor="ctr">
            <a:noAutofit/>
          </a:bodyPr>
          <a:lstStyle/>
          <a:p>
            <a:pPr algn="ctr"/>
            <a:endParaRPr lang="en-US" dirty="0">
              <a:solidFill>
                <a:schemeClr val="lt1">
                  <a:alpha val="44000"/>
                </a:schemeClr>
              </a:solidFill>
            </a:endParaRPr>
          </a:p>
        </p:txBody>
      </p:sp>
      <p:pic>
        <p:nvPicPr>
          <p:cNvPr id="15" name="Graphic 14" descr="Venn diagram">
            <a:extLst>
              <a:ext uri="{FF2B5EF4-FFF2-40B4-BE49-F238E27FC236}">
                <a16:creationId xmlns:a16="http://schemas.microsoft.com/office/drawing/2014/main" id="{3EECAE25-29DA-4735-BBC2-CBAC7EC7107E}"/>
              </a:ext>
            </a:extLst>
          </p:cNvPr>
          <p:cNvPicPr>
            <a:picLocks noChangeAspect="1"/>
          </p:cNvPicPr>
          <p:nvPr/>
        </p:nvPicPr>
        <p:blipFill>
          <a:blip r:embed="rId3" cstate="hq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36621" y="1981034"/>
            <a:ext cx="914400" cy="914400"/>
          </a:xfrm>
          <a:prstGeom prst="rect">
            <a:avLst/>
          </a:prstGeom>
          <a:effectLst>
            <a:outerShdw blurRad="50800" dist="38100" dir="8100000" algn="tr" rotWithShape="0">
              <a:prstClr val="black">
                <a:alpha val="40000"/>
              </a:prstClr>
            </a:outerShdw>
          </a:effectLst>
        </p:spPr>
      </p:pic>
      <p:pic>
        <p:nvPicPr>
          <p:cNvPr id="21" name="Graphic 20" descr="Document">
            <a:extLst>
              <a:ext uri="{FF2B5EF4-FFF2-40B4-BE49-F238E27FC236}">
                <a16:creationId xmlns:a16="http://schemas.microsoft.com/office/drawing/2014/main" id="{8F4791BC-EAFD-4036-B9D3-8E7D2B3FC91F}"/>
              </a:ext>
            </a:extLst>
          </p:cNvPr>
          <p:cNvPicPr>
            <a:picLocks noChangeAspect="1"/>
          </p:cNvPicPr>
          <p:nvPr/>
        </p:nvPicPr>
        <p:blipFill>
          <a:blip r:embed="rId5" cstate="hq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5981029" y="3059655"/>
            <a:ext cx="914400" cy="914400"/>
          </a:xfrm>
          <a:prstGeom prst="rect">
            <a:avLst/>
          </a:prstGeom>
          <a:effectLst>
            <a:outerShdw blurRad="50800" dist="38100" dir="8100000" algn="tr" rotWithShape="0">
              <a:prstClr val="black">
                <a:alpha val="40000"/>
              </a:prstClr>
            </a:outerShdw>
          </a:effectLst>
        </p:spPr>
      </p:pic>
      <p:pic>
        <p:nvPicPr>
          <p:cNvPr id="23" name="Graphic 22" descr="Business Growth">
            <a:extLst>
              <a:ext uri="{FF2B5EF4-FFF2-40B4-BE49-F238E27FC236}">
                <a16:creationId xmlns:a16="http://schemas.microsoft.com/office/drawing/2014/main" id="{D95584E8-7A40-4930-88C7-61923278BE93}"/>
              </a:ext>
            </a:extLst>
          </p:cNvPr>
          <p:cNvPicPr>
            <a:picLocks noChangeAspect="1"/>
          </p:cNvPicPr>
          <p:nvPr/>
        </p:nvPicPr>
        <p:blipFill>
          <a:blip r:embed="rId7" cstate="hqprint">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253107" y="4244835"/>
            <a:ext cx="914400" cy="914400"/>
          </a:xfrm>
          <a:prstGeom prst="rect">
            <a:avLst/>
          </a:prstGeom>
          <a:effectLst>
            <a:outerShdw blurRad="50800" dist="38100" dir="8100000" algn="tr" rotWithShape="0">
              <a:prstClr val="black">
                <a:alpha val="40000"/>
              </a:prstClr>
            </a:outerShdw>
          </a:effectLst>
        </p:spPr>
      </p:pic>
      <p:pic>
        <p:nvPicPr>
          <p:cNvPr id="25" name="Graphic 24" descr="Target Audience">
            <a:extLst>
              <a:ext uri="{FF2B5EF4-FFF2-40B4-BE49-F238E27FC236}">
                <a16:creationId xmlns:a16="http://schemas.microsoft.com/office/drawing/2014/main" id="{6B97F7A4-7EC2-4DE0-B058-5022B4D9497A}"/>
              </a:ext>
            </a:extLst>
          </p:cNvPr>
          <p:cNvPicPr>
            <a:picLocks noChangeAspect="1"/>
          </p:cNvPicPr>
          <p:nvPr/>
        </p:nvPicPr>
        <p:blipFill>
          <a:blip r:embed="rId9" cstate="hqprint">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248194" y="3112934"/>
            <a:ext cx="914400" cy="914400"/>
          </a:xfrm>
          <a:prstGeom prst="rect">
            <a:avLst/>
          </a:prstGeom>
          <a:effectLst>
            <a:outerShdw blurRad="50800" dist="38100" dir="8100000" algn="tr" rotWithShape="0">
              <a:prstClr val="black">
                <a:alpha val="40000"/>
              </a:prstClr>
            </a:outerShdw>
          </a:effectLst>
        </p:spPr>
      </p:pic>
      <p:pic>
        <p:nvPicPr>
          <p:cNvPr id="29" name="Graphic 28" descr="Lightbulb and gear">
            <a:extLst>
              <a:ext uri="{FF2B5EF4-FFF2-40B4-BE49-F238E27FC236}">
                <a16:creationId xmlns:a16="http://schemas.microsoft.com/office/drawing/2014/main" id="{B620A38D-5379-4E65-8051-32DF03FC466A}"/>
              </a:ext>
            </a:extLst>
          </p:cNvPr>
          <p:cNvPicPr>
            <a:picLocks noChangeAspect="1"/>
          </p:cNvPicPr>
          <p:nvPr/>
        </p:nvPicPr>
        <p:blipFill>
          <a:blip r:embed="rId11" cstate="hqprint">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5981029" y="4248115"/>
            <a:ext cx="914400" cy="914400"/>
          </a:xfrm>
          <a:prstGeom prst="rect">
            <a:avLst/>
          </a:prstGeom>
          <a:effectLst>
            <a:outerShdw blurRad="50800" dist="38100" dir="8100000" algn="tr" rotWithShape="0">
              <a:prstClr val="black">
                <a:alpha val="40000"/>
              </a:prstClr>
            </a:outerShdw>
          </a:effectLst>
        </p:spPr>
      </p:pic>
      <p:pic>
        <p:nvPicPr>
          <p:cNvPr id="31" name="Graphic 30" descr="Earth globe Americas">
            <a:extLst>
              <a:ext uri="{FF2B5EF4-FFF2-40B4-BE49-F238E27FC236}">
                <a16:creationId xmlns:a16="http://schemas.microsoft.com/office/drawing/2014/main" id="{EBB55A7D-0400-4D9A-B636-CC5FC6382738}"/>
              </a:ext>
            </a:extLst>
          </p:cNvPr>
          <p:cNvPicPr>
            <a:picLocks noChangeAspect="1"/>
          </p:cNvPicPr>
          <p:nvPr/>
        </p:nvPicPr>
        <p:blipFill>
          <a:blip r:embed="rId13" cstate="hqprint">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5981029" y="1855268"/>
            <a:ext cx="914400" cy="914400"/>
          </a:xfrm>
          <a:prstGeom prst="rect">
            <a:avLst/>
          </a:prstGeom>
          <a:effectLst>
            <a:outerShdw blurRad="50800" dist="38100" dir="8100000" algn="tr" rotWithShape="0">
              <a:prstClr val="black">
                <a:alpha val="40000"/>
              </a:prstClr>
            </a:outerShdw>
          </a:effectLst>
        </p:spPr>
      </p:pic>
      <p:pic>
        <p:nvPicPr>
          <p:cNvPr id="33" name="Graphic 32" descr="Pencil">
            <a:extLst>
              <a:ext uri="{FF2B5EF4-FFF2-40B4-BE49-F238E27FC236}">
                <a16:creationId xmlns:a16="http://schemas.microsoft.com/office/drawing/2014/main" id="{98170147-17EE-479B-B1D8-8D0363F5CF3E}"/>
              </a:ext>
            </a:extLst>
          </p:cNvPr>
          <p:cNvPicPr>
            <a:picLocks noChangeAspect="1"/>
          </p:cNvPicPr>
          <p:nvPr/>
        </p:nvPicPr>
        <p:blipFill>
          <a:blip r:embed="rId15" cstate="hqprint">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a:off x="5981029" y="5451522"/>
            <a:ext cx="914400" cy="914400"/>
          </a:xfrm>
          <a:prstGeom prst="rect">
            <a:avLst/>
          </a:prstGeom>
          <a:effectLst>
            <a:outerShdw blurRad="50800" dist="38100" dir="8100000" algn="tr" rotWithShape="0">
              <a:prstClr val="black">
                <a:alpha val="40000"/>
              </a:prstClr>
            </a:outerShdw>
          </a:effectLst>
        </p:spPr>
      </p:pic>
      <p:pic>
        <p:nvPicPr>
          <p:cNvPr id="35" name="Graphic 34" descr="Cheers">
            <a:extLst>
              <a:ext uri="{FF2B5EF4-FFF2-40B4-BE49-F238E27FC236}">
                <a16:creationId xmlns:a16="http://schemas.microsoft.com/office/drawing/2014/main" id="{6258388D-E5AB-4E2B-B8A2-1D44EF9CD53F}"/>
              </a:ext>
            </a:extLst>
          </p:cNvPr>
          <p:cNvPicPr>
            <a:picLocks noChangeAspect="1"/>
          </p:cNvPicPr>
          <p:nvPr/>
        </p:nvPicPr>
        <p:blipFill>
          <a:blip r:embed="rId17" cstate="hqprint">
            <a:extLst>
              <a:ext uri="{28A0092B-C50C-407E-A947-70E740481C1C}">
                <a14:useLocalDpi xmlns:a14="http://schemas.microsoft.com/office/drawing/2010/main" val="0"/>
              </a:ext>
              <a:ext uri="{96DAC541-7B7A-43D3-8B79-37D633B846F1}">
                <asvg:svgBlip xmlns:asvg="http://schemas.microsoft.com/office/drawing/2016/SVG/main" r:embed="rId18"/>
              </a:ext>
            </a:extLst>
          </a:blip>
          <a:stretch>
            <a:fillRect/>
          </a:stretch>
        </p:blipFill>
        <p:spPr>
          <a:xfrm>
            <a:off x="253107" y="5455898"/>
            <a:ext cx="914400" cy="914400"/>
          </a:xfrm>
          <a:prstGeom prst="rect">
            <a:avLst/>
          </a:prstGeom>
          <a:effectLst>
            <a:outerShdw blurRad="50800" dist="38100" dir="8100000" algn="tr" rotWithShape="0">
              <a:prstClr val="black">
                <a:alpha val="40000"/>
              </a:prstClr>
            </a:outerShdw>
          </a:effectLst>
        </p:spPr>
      </p:pic>
    </p:spTree>
    <p:extLst>
      <p:ext uri="{BB962C8B-B14F-4D97-AF65-F5344CB8AC3E}">
        <p14:creationId xmlns:p14="http://schemas.microsoft.com/office/powerpoint/2010/main" val="553641801"/>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MS Mincho"/>
        <a:cs typeface=""/>
      </a:majorFont>
      <a:minorFont>
        <a:latin typeface="Calibri" panose="020F0502020204030204"/>
        <a:ea typeface="MS Mincho"/>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MS Mincho"/>
        <a:cs typeface=""/>
      </a:majorFont>
      <a:minorFont>
        <a:latin typeface="Calibri" panose="020F0502020204030204"/>
        <a:ea typeface="MS Mincho"/>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1280</TotalTime>
  <Words>5900</Words>
  <Application>Microsoft Office PowerPoint</Application>
  <PresentationFormat>Widescreen</PresentationFormat>
  <Paragraphs>240</Paragraphs>
  <Slides>19</Slides>
  <Notes>19</Notes>
  <HiddenSlides>0</HiddenSlides>
  <MMClips>0</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19</vt:i4>
      </vt:variant>
    </vt:vector>
  </HeadingPairs>
  <TitlesOfParts>
    <vt:vector size="29" baseType="lpstr">
      <vt:lpstr>Helvetica Neue</vt:lpstr>
      <vt:lpstr>Helvetica Neue Bold Condensed</vt:lpstr>
      <vt:lpstr>MS Mincho</vt:lpstr>
      <vt:lpstr>Arial</vt:lpstr>
      <vt:lpstr>Calibri</vt:lpstr>
      <vt:lpstr>Calibri Light</vt:lpstr>
      <vt:lpstr>Helvetica</vt:lpstr>
      <vt:lpstr>Segoe UI</vt:lpstr>
      <vt:lpstr>Office Theme</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Kneisel, Christine</dc:creator>
  <cp:lastModifiedBy>Boyer, Christian</cp:lastModifiedBy>
  <cp:revision>82</cp:revision>
  <dcterms:created xsi:type="dcterms:W3CDTF">2020-06-10T19:24:12Z</dcterms:created>
  <dcterms:modified xsi:type="dcterms:W3CDTF">2022-07-28T13:21:46Z</dcterms:modified>
</cp:coreProperties>
</file>