
<file path=[Content_Types].xml><?xml version="1.0" encoding="utf-8"?>
<Types xmlns="http://schemas.openxmlformats.org/package/2006/content-types">
  <Default Extension="png" ContentType="image/png"/>
  <Default Extension="bin" ContentType="application/vnd.openxmlformats-officedocument.oleObject"/>
  <Default Extension="m4a" ContentType="audio/mp4"/>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6.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7.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0.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21.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0" r:id="rId2"/>
  </p:sldMasterIdLst>
  <p:notesMasterIdLst>
    <p:notesMasterId r:id="rId46"/>
  </p:notesMasterIdLst>
  <p:sldIdLst>
    <p:sldId id="256" r:id="rId3"/>
    <p:sldId id="305" r:id="rId4"/>
    <p:sldId id="257" r:id="rId5"/>
    <p:sldId id="258" r:id="rId6"/>
    <p:sldId id="259" r:id="rId7"/>
    <p:sldId id="260" r:id="rId8"/>
    <p:sldId id="261" r:id="rId9"/>
    <p:sldId id="262" r:id="rId10"/>
    <p:sldId id="263" r:id="rId11"/>
    <p:sldId id="264" r:id="rId12"/>
    <p:sldId id="265" r:id="rId13"/>
    <p:sldId id="298" r:id="rId14"/>
    <p:sldId id="299" r:id="rId15"/>
    <p:sldId id="304" r:id="rId16"/>
    <p:sldId id="266" r:id="rId17"/>
    <p:sldId id="268" r:id="rId18"/>
    <p:sldId id="269" r:id="rId19"/>
    <p:sldId id="270" r:id="rId20"/>
    <p:sldId id="271" r:id="rId21"/>
    <p:sldId id="273" r:id="rId22"/>
    <p:sldId id="274" r:id="rId23"/>
    <p:sldId id="275" r:id="rId24"/>
    <p:sldId id="276" r:id="rId25"/>
    <p:sldId id="277" r:id="rId26"/>
    <p:sldId id="279" r:id="rId27"/>
    <p:sldId id="281" r:id="rId28"/>
    <p:sldId id="282" r:id="rId29"/>
    <p:sldId id="284" r:id="rId30"/>
    <p:sldId id="286" r:id="rId31"/>
    <p:sldId id="302" r:id="rId32"/>
    <p:sldId id="301" r:id="rId33"/>
    <p:sldId id="303" r:id="rId34"/>
    <p:sldId id="287" r:id="rId35"/>
    <p:sldId id="288" r:id="rId36"/>
    <p:sldId id="289" r:id="rId37"/>
    <p:sldId id="290" r:id="rId38"/>
    <p:sldId id="291" r:id="rId39"/>
    <p:sldId id="292" r:id="rId40"/>
    <p:sldId id="293" r:id="rId41"/>
    <p:sldId id="294" r:id="rId42"/>
    <p:sldId id="295" r:id="rId43"/>
    <p:sldId id="296" r:id="rId44"/>
    <p:sldId id="297" r:id="rId45"/>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unez, Gabriela" initials="NG" lastIdx="1" clrIdx="0">
    <p:extLst>
      <p:ext uri="{19B8F6BF-5375-455C-9EA6-DF929625EA0E}">
        <p15:presenceInfo xmlns:p15="http://schemas.microsoft.com/office/powerpoint/2012/main" userId="S-1-5-21-1659004503-1409082233-839522115-1317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80" autoAdjust="0"/>
    <p:restoredTop sz="76853" autoAdjust="0"/>
  </p:normalViewPr>
  <p:slideViewPr>
    <p:cSldViewPr snapToGrid="0">
      <p:cViewPr varScale="1">
        <p:scale>
          <a:sx n="60" d="100"/>
          <a:sy n="60" d="100"/>
        </p:scale>
        <p:origin x="245" y="48"/>
      </p:cViewPr>
      <p:guideLst/>
    </p:cSldViewPr>
  </p:slideViewPr>
  <p:notesTextViewPr>
    <p:cViewPr>
      <p:scale>
        <a:sx n="1" d="1"/>
        <a:sy n="1" d="1"/>
      </p:scale>
      <p:origin x="0" y="0"/>
    </p:cViewPr>
  </p:notesTextViewPr>
  <p:notesViewPr>
    <p:cSldViewPr snapToGrid="0">
      <p:cViewPr varScale="1">
        <p:scale>
          <a:sx n="63" d="100"/>
          <a:sy n="63" d="100"/>
        </p:scale>
        <p:origin x="1290" y="7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B0618A0-4C2F-4476-8442-2FB61C63CC13}" type="doc">
      <dgm:prSet loTypeId="urn:microsoft.com/office/officeart/2005/8/layout/hProcess9" loCatId="process" qsTypeId="urn:microsoft.com/office/officeart/2005/8/quickstyle/simple1" qsCatId="simple" csTypeId="urn:microsoft.com/office/officeart/2005/8/colors/colorful5" csCatId="colorful" phldr="1"/>
      <dgm:spPr/>
      <dgm:t>
        <a:bodyPr/>
        <a:lstStyle/>
        <a:p>
          <a:endParaRPr lang="en-US"/>
        </a:p>
      </dgm:t>
    </dgm:pt>
    <dgm:pt modelId="{AC084D1C-3B52-48EC-A783-35C98AA0E77A}">
      <dgm:prSet phldrT="[Text]" custT="1"/>
      <dgm:spPr/>
      <dgm:t>
        <a:bodyPr/>
        <a:lstStyle/>
        <a:p>
          <a:r>
            <a:rPr lang="ja-JP" sz="2000" dirty="0">
              <a:solidFill>
                <a:schemeClr val="tx1"/>
              </a:solidFill>
            </a:rPr>
            <a:t>あなた</a:t>
          </a:r>
          <a:r>
            <a:rPr lang="ja-JP" sz="2000" dirty="0" smtClean="0">
              <a:solidFill>
                <a:schemeClr val="tx1"/>
              </a:solidFill>
            </a:rPr>
            <a:t>の</a:t>
          </a:r>
          <a:r>
            <a:rPr lang="en-US" altLang="ja-JP" sz="2000" dirty="0" smtClean="0">
              <a:solidFill>
                <a:schemeClr val="tx1"/>
              </a:solidFill>
            </a:rPr>
            <a:t/>
          </a:r>
          <a:br>
            <a:rPr lang="en-US" altLang="ja-JP" sz="2000" dirty="0" smtClean="0">
              <a:solidFill>
                <a:schemeClr val="tx1"/>
              </a:solidFill>
            </a:rPr>
          </a:br>
          <a:r>
            <a:rPr lang="ja-JP" sz="2000" dirty="0" smtClean="0">
              <a:solidFill>
                <a:schemeClr val="tx1"/>
              </a:solidFill>
            </a:rPr>
            <a:t>ストーリーを</a:t>
          </a:r>
          <a:r>
            <a:rPr lang="en-US" altLang="ja-JP" sz="2000" dirty="0" smtClean="0">
              <a:solidFill>
                <a:schemeClr val="tx1"/>
              </a:solidFill>
            </a:rPr>
            <a:t/>
          </a:r>
          <a:br>
            <a:rPr lang="en-US" altLang="ja-JP" sz="2000" dirty="0" smtClean="0">
              <a:solidFill>
                <a:schemeClr val="tx1"/>
              </a:solidFill>
            </a:rPr>
          </a:br>
          <a:r>
            <a:rPr lang="ja-JP" sz="2000" dirty="0" smtClean="0">
              <a:solidFill>
                <a:schemeClr val="tx1"/>
              </a:solidFill>
            </a:rPr>
            <a:t>伝える</a:t>
          </a:r>
          <a:endParaRPr lang="ja-JP" sz="2000" dirty="0">
            <a:solidFill>
              <a:schemeClr val="tx1"/>
            </a:solidFill>
          </a:endParaRPr>
        </a:p>
      </dgm:t>
    </dgm:pt>
    <dgm:pt modelId="{53DD44DA-3E5E-4D14-96B7-901896077EE4}" type="parTrans" cxnId="{3FAA2919-06ED-4B15-9C81-6C8B4E51328B}">
      <dgm:prSet/>
      <dgm:spPr/>
      <dgm:t>
        <a:bodyPr/>
        <a:lstStyle/>
        <a:p>
          <a:endParaRPr lang="en-US">
            <a:solidFill>
              <a:schemeClr val="tx1"/>
            </a:solidFill>
          </a:endParaRPr>
        </a:p>
      </dgm:t>
    </dgm:pt>
    <dgm:pt modelId="{14472584-1526-4B73-8ADC-B5482BD65CB7}" type="sibTrans" cxnId="{3FAA2919-06ED-4B15-9C81-6C8B4E51328B}">
      <dgm:prSet/>
      <dgm:spPr/>
      <dgm:t>
        <a:bodyPr/>
        <a:lstStyle/>
        <a:p>
          <a:endParaRPr lang="en-US">
            <a:solidFill>
              <a:schemeClr val="tx1"/>
            </a:solidFill>
          </a:endParaRPr>
        </a:p>
      </dgm:t>
    </dgm:pt>
    <dgm:pt modelId="{4201B79F-5411-4C77-A7E4-F2687BE6F385}">
      <dgm:prSet phldrT="[Text]" custT="1"/>
      <dgm:spPr/>
      <dgm:t>
        <a:bodyPr/>
        <a:lstStyle/>
        <a:p>
          <a:r>
            <a:rPr lang="ja-JP" sz="2000">
              <a:solidFill>
                <a:schemeClr val="tx1"/>
              </a:solidFill>
            </a:rPr>
            <a:t>計画を立てる</a:t>
          </a:r>
        </a:p>
      </dgm:t>
    </dgm:pt>
    <dgm:pt modelId="{62F9A0BC-3040-4184-A884-8BDAA7EE2023}" type="parTrans" cxnId="{A2A77408-508D-4C7E-B477-0D16A941D9F1}">
      <dgm:prSet/>
      <dgm:spPr/>
      <dgm:t>
        <a:bodyPr/>
        <a:lstStyle/>
        <a:p>
          <a:endParaRPr lang="en-US">
            <a:solidFill>
              <a:schemeClr val="tx1"/>
            </a:solidFill>
          </a:endParaRPr>
        </a:p>
      </dgm:t>
    </dgm:pt>
    <dgm:pt modelId="{B757E892-89A9-4BC8-8BE1-8ECA1C130DCE}" type="sibTrans" cxnId="{A2A77408-508D-4C7E-B477-0D16A941D9F1}">
      <dgm:prSet/>
      <dgm:spPr/>
      <dgm:t>
        <a:bodyPr/>
        <a:lstStyle/>
        <a:p>
          <a:endParaRPr lang="en-US">
            <a:solidFill>
              <a:schemeClr val="tx1"/>
            </a:solidFill>
          </a:endParaRPr>
        </a:p>
      </dgm:t>
    </dgm:pt>
    <dgm:pt modelId="{A84D044F-EB25-4D06-85C8-00ED85D15D32}">
      <dgm:prSet phldrT="[Text]" custT="1"/>
      <dgm:spPr/>
      <dgm:t>
        <a:bodyPr/>
        <a:lstStyle/>
        <a:p>
          <a:r>
            <a:rPr lang="ja-JP" sz="2000">
              <a:solidFill>
                <a:schemeClr val="tx1"/>
              </a:solidFill>
            </a:rPr>
            <a:t>チームを編成する</a:t>
          </a:r>
        </a:p>
      </dgm:t>
    </dgm:pt>
    <dgm:pt modelId="{4542CA38-2ED5-493A-B9BE-51F86553B9C5}" type="parTrans" cxnId="{1006FE97-C641-4F7B-A386-6BEFD7273B37}">
      <dgm:prSet/>
      <dgm:spPr/>
      <dgm:t>
        <a:bodyPr/>
        <a:lstStyle/>
        <a:p>
          <a:endParaRPr lang="en-US">
            <a:solidFill>
              <a:schemeClr val="tx1"/>
            </a:solidFill>
          </a:endParaRPr>
        </a:p>
      </dgm:t>
    </dgm:pt>
    <dgm:pt modelId="{53DA4750-9141-4C57-8955-92D91FB72D25}" type="sibTrans" cxnId="{1006FE97-C641-4F7B-A386-6BEFD7273B37}">
      <dgm:prSet/>
      <dgm:spPr/>
      <dgm:t>
        <a:bodyPr/>
        <a:lstStyle/>
        <a:p>
          <a:endParaRPr lang="en-US">
            <a:solidFill>
              <a:schemeClr val="tx1"/>
            </a:solidFill>
          </a:endParaRPr>
        </a:p>
      </dgm:t>
    </dgm:pt>
    <dgm:pt modelId="{67A5D81B-321C-4577-B3EE-F3293DC03687}">
      <dgm:prSet custT="1"/>
      <dgm:spPr/>
      <dgm:t>
        <a:bodyPr/>
        <a:lstStyle/>
        <a:p>
          <a:r>
            <a:rPr lang="ja-JP" sz="2000">
              <a:solidFill>
                <a:schemeClr val="tx1"/>
              </a:solidFill>
            </a:rPr>
            <a:t>資金を獲得する</a:t>
          </a:r>
        </a:p>
      </dgm:t>
    </dgm:pt>
    <dgm:pt modelId="{CBD9282F-481B-404F-B09C-CBE27F7A7E06}" type="parTrans" cxnId="{805772DC-6F13-42B4-84ED-1AEACC2C5BE3}">
      <dgm:prSet/>
      <dgm:spPr/>
      <dgm:t>
        <a:bodyPr/>
        <a:lstStyle/>
        <a:p>
          <a:endParaRPr lang="en-US">
            <a:solidFill>
              <a:schemeClr val="tx1"/>
            </a:solidFill>
          </a:endParaRPr>
        </a:p>
      </dgm:t>
    </dgm:pt>
    <dgm:pt modelId="{502C3DD5-FE21-4B67-A54F-00128B6A5B40}" type="sibTrans" cxnId="{805772DC-6F13-42B4-84ED-1AEACC2C5BE3}">
      <dgm:prSet/>
      <dgm:spPr/>
      <dgm:t>
        <a:bodyPr/>
        <a:lstStyle/>
        <a:p>
          <a:endParaRPr lang="en-US">
            <a:solidFill>
              <a:schemeClr val="tx1"/>
            </a:solidFill>
          </a:endParaRPr>
        </a:p>
      </dgm:t>
    </dgm:pt>
    <dgm:pt modelId="{B8ACB670-B30A-4241-93BE-CF2DA01B4738}" type="pres">
      <dgm:prSet presAssocID="{6B0618A0-4C2F-4476-8442-2FB61C63CC13}" presName="CompostProcess" presStyleCnt="0">
        <dgm:presLayoutVars>
          <dgm:dir/>
          <dgm:resizeHandles val="exact"/>
        </dgm:presLayoutVars>
      </dgm:prSet>
      <dgm:spPr/>
      <dgm:t>
        <a:bodyPr/>
        <a:lstStyle/>
        <a:p>
          <a:endParaRPr lang="en-US"/>
        </a:p>
      </dgm:t>
    </dgm:pt>
    <dgm:pt modelId="{44772432-840F-4850-877C-58145F5BC3A5}" type="pres">
      <dgm:prSet presAssocID="{6B0618A0-4C2F-4476-8442-2FB61C63CC13}" presName="arrow" presStyleLbl="bgShp" presStyleIdx="0" presStyleCnt="1"/>
      <dgm:spPr/>
    </dgm:pt>
    <dgm:pt modelId="{095BE432-7AFB-4197-9B83-C066E86C0D0F}" type="pres">
      <dgm:prSet presAssocID="{6B0618A0-4C2F-4476-8442-2FB61C63CC13}" presName="linearProcess" presStyleCnt="0"/>
      <dgm:spPr/>
    </dgm:pt>
    <dgm:pt modelId="{44ADCECF-B9C6-4DE8-88D2-D4359DD37B19}" type="pres">
      <dgm:prSet presAssocID="{AC084D1C-3B52-48EC-A783-35C98AA0E77A}" presName="textNode" presStyleLbl="node1" presStyleIdx="0" presStyleCnt="4">
        <dgm:presLayoutVars>
          <dgm:bulletEnabled val="1"/>
        </dgm:presLayoutVars>
      </dgm:prSet>
      <dgm:spPr/>
      <dgm:t>
        <a:bodyPr/>
        <a:lstStyle/>
        <a:p>
          <a:endParaRPr lang="en-US"/>
        </a:p>
      </dgm:t>
    </dgm:pt>
    <dgm:pt modelId="{FE40CED2-5371-4E32-8958-485BD9F5FFB4}" type="pres">
      <dgm:prSet presAssocID="{14472584-1526-4B73-8ADC-B5482BD65CB7}" presName="sibTrans" presStyleCnt="0"/>
      <dgm:spPr/>
    </dgm:pt>
    <dgm:pt modelId="{260D4328-6060-4562-850C-A53BDA79B886}" type="pres">
      <dgm:prSet presAssocID="{4201B79F-5411-4C77-A7E4-F2687BE6F385}" presName="textNode" presStyleLbl="node1" presStyleIdx="1" presStyleCnt="4">
        <dgm:presLayoutVars>
          <dgm:bulletEnabled val="1"/>
        </dgm:presLayoutVars>
      </dgm:prSet>
      <dgm:spPr/>
      <dgm:t>
        <a:bodyPr/>
        <a:lstStyle/>
        <a:p>
          <a:endParaRPr lang="en-US"/>
        </a:p>
      </dgm:t>
    </dgm:pt>
    <dgm:pt modelId="{939AAFAC-299E-467B-AF76-0069EFD7FF16}" type="pres">
      <dgm:prSet presAssocID="{B757E892-89A9-4BC8-8BE1-8ECA1C130DCE}" presName="sibTrans" presStyleCnt="0"/>
      <dgm:spPr/>
    </dgm:pt>
    <dgm:pt modelId="{6B325155-B290-4EA6-B51E-E89D4987C297}" type="pres">
      <dgm:prSet presAssocID="{A84D044F-EB25-4D06-85C8-00ED85D15D32}" presName="textNode" presStyleLbl="node1" presStyleIdx="2" presStyleCnt="4">
        <dgm:presLayoutVars>
          <dgm:bulletEnabled val="1"/>
        </dgm:presLayoutVars>
      </dgm:prSet>
      <dgm:spPr/>
      <dgm:t>
        <a:bodyPr/>
        <a:lstStyle/>
        <a:p>
          <a:endParaRPr lang="en-US"/>
        </a:p>
      </dgm:t>
    </dgm:pt>
    <dgm:pt modelId="{F519E5FD-E6C8-4356-B81A-63878169C6AD}" type="pres">
      <dgm:prSet presAssocID="{53DA4750-9141-4C57-8955-92D91FB72D25}" presName="sibTrans" presStyleCnt="0"/>
      <dgm:spPr/>
    </dgm:pt>
    <dgm:pt modelId="{6F685777-C635-40B7-91C5-C8C7488B1D3B}" type="pres">
      <dgm:prSet presAssocID="{67A5D81B-321C-4577-B3EE-F3293DC03687}" presName="textNode" presStyleLbl="node1" presStyleIdx="3" presStyleCnt="4">
        <dgm:presLayoutVars>
          <dgm:bulletEnabled val="1"/>
        </dgm:presLayoutVars>
      </dgm:prSet>
      <dgm:spPr/>
      <dgm:t>
        <a:bodyPr/>
        <a:lstStyle/>
        <a:p>
          <a:endParaRPr lang="en-US"/>
        </a:p>
      </dgm:t>
    </dgm:pt>
  </dgm:ptLst>
  <dgm:cxnLst>
    <dgm:cxn modelId="{6EC280E9-1F11-4295-B6E2-09404555F639}" type="presOf" srcId="{AC084D1C-3B52-48EC-A783-35C98AA0E77A}" destId="{44ADCECF-B9C6-4DE8-88D2-D4359DD37B19}" srcOrd="0" destOrd="0" presId="urn:microsoft.com/office/officeart/2005/8/layout/hProcess9"/>
    <dgm:cxn modelId="{805772DC-6F13-42B4-84ED-1AEACC2C5BE3}" srcId="{6B0618A0-4C2F-4476-8442-2FB61C63CC13}" destId="{67A5D81B-321C-4577-B3EE-F3293DC03687}" srcOrd="3" destOrd="0" parTransId="{CBD9282F-481B-404F-B09C-CBE27F7A7E06}" sibTransId="{502C3DD5-FE21-4B67-A54F-00128B6A5B40}"/>
    <dgm:cxn modelId="{A2A77408-508D-4C7E-B477-0D16A941D9F1}" srcId="{6B0618A0-4C2F-4476-8442-2FB61C63CC13}" destId="{4201B79F-5411-4C77-A7E4-F2687BE6F385}" srcOrd="1" destOrd="0" parTransId="{62F9A0BC-3040-4184-A884-8BDAA7EE2023}" sibTransId="{B757E892-89A9-4BC8-8BE1-8ECA1C130DCE}"/>
    <dgm:cxn modelId="{1006FE97-C641-4F7B-A386-6BEFD7273B37}" srcId="{6B0618A0-4C2F-4476-8442-2FB61C63CC13}" destId="{A84D044F-EB25-4D06-85C8-00ED85D15D32}" srcOrd="2" destOrd="0" parTransId="{4542CA38-2ED5-493A-B9BE-51F86553B9C5}" sibTransId="{53DA4750-9141-4C57-8955-92D91FB72D25}"/>
    <dgm:cxn modelId="{1D387FC1-53AA-4B8B-9D87-F090AACD4316}" type="presOf" srcId="{6B0618A0-4C2F-4476-8442-2FB61C63CC13}" destId="{B8ACB670-B30A-4241-93BE-CF2DA01B4738}" srcOrd="0" destOrd="0" presId="urn:microsoft.com/office/officeart/2005/8/layout/hProcess9"/>
    <dgm:cxn modelId="{3FAA2919-06ED-4B15-9C81-6C8B4E51328B}" srcId="{6B0618A0-4C2F-4476-8442-2FB61C63CC13}" destId="{AC084D1C-3B52-48EC-A783-35C98AA0E77A}" srcOrd="0" destOrd="0" parTransId="{53DD44DA-3E5E-4D14-96B7-901896077EE4}" sibTransId="{14472584-1526-4B73-8ADC-B5482BD65CB7}"/>
    <dgm:cxn modelId="{5B1200E0-26DC-4723-B34E-6393570D6125}" type="presOf" srcId="{4201B79F-5411-4C77-A7E4-F2687BE6F385}" destId="{260D4328-6060-4562-850C-A53BDA79B886}" srcOrd="0" destOrd="0" presId="urn:microsoft.com/office/officeart/2005/8/layout/hProcess9"/>
    <dgm:cxn modelId="{0BBA0528-C132-4FCE-A600-28E580E07D20}" type="presOf" srcId="{A84D044F-EB25-4D06-85C8-00ED85D15D32}" destId="{6B325155-B290-4EA6-B51E-E89D4987C297}" srcOrd="0" destOrd="0" presId="urn:microsoft.com/office/officeart/2005/8/layout/hProcess9"/>
    <dgm:cxn modelId="{85190E2C-9A21-4450-9311-942DBBD0CB62}" type="presOf" srcId="{67A5D81B-321C-4577-B3EE-F3293DC03687}" destId="{6F685777-C635-40B7-91C5-C8C7488B1D3B}" srcOrd="0" destOrd="0" presId="urn:microsoft.com/office/officeart/2005/8/layout/hProcess9"/>
    <dgm:cxn modelId="{CF32D266-ABA7-4D69-B22D-E845A9701539}" type="presParOf" srcId="{B8ACB670-B30A-4241-93BE-CF2DA01B4738}" destId="{44772432-840F-4850-877C-58145F5BC3A5}" srcOrd="0" destOrd="0" presId="urn:microsoft.com/office/officeart/2005/8/layout/hProcess9"/>
    <dgm:cxn modelId="{096FE911-4E84-482E-B11F-1F4F8E554EFE}" type="presParOf" srcId="{B8ACB670-B30A-4241-93BE-CF2DA01B4738}" destId="{095BE432-7AFB-4197-9B83-C066E86C0D0F}" srcOrd="1" destOrd="0" presId="urn:microsoft.com/office/officeart/2005/8/layout/hProcess9"/>
    <dgm:cxn modelId="{E37DD66D-0312-450B-B664-C7A6B76A3FC6}" type="presParOf" srcId="{095BE432-7AFB-4197-9B83-C066E86C0D0F}" destId="{44ADCECF-B9C6-4DE8-88D2-D4359DD37B19}" srcOrd="0" destOrd="0" presId="urn:microsoft.com/office/officeart/2005/8/layout/hProcess9"/>
    <dgm:cxn modelId="{DBA152B1-5D99-4865-A0A2-597AA4FBB143}" type="presParOf" srcId="{095BE432-7AFB-4197-9B83-C066E86C0D0F}" destId="{FE40CED2-5371-4E32-8958-485BD9F5FFB4}" srcOrd="1" destOrd="0" presId="urn:microsoft.com/office/officeart/2005/8/layout/hProcess9"/>
    <dgm:cxn modelId="{5C2C96A4-E8E7-41F8-91A5-579862272D1F}" type="presParOf" srcId="{095BE432-7AFB-4197-9B83-C066E86C0D0F}" destId="{260D4328-6060-4562-850C-A53BDA79B886}" srcOrd="2" destOrd="0" presId="urn:microsoft.com/office/officeart/2005/8/layout/hProcess9"/>
    <dgm:cxn modelId="{427D3107-2907-4BC4-9A64-8685912DD8ED}" type="presParOf" srcId="{095BE432-7AFB-4197-9B83-C066E86C0D0F}" destId="{939AAFAC-299E-467B-AF76-0069EFD7FF16}" srcOrd="3" destOrd="0" presId="urn:microsoft.com/office/officeart/2005/8/layout/hProcess9"/>
    <dgm:cxn modelId="{67D6CCD6-0E22-4CA4-8C60-EAE8CC2423AF}" type="presParOf" srcId="{095BE432-7AFB-4197-9B83-C066E86C0D0F}" destId="{6B325155-B290-4EA6-B51E-E89D4987C297}" srcOrd="4" destOrd="0" presId="urn:microsoft.com/office/officeart/2005/8/layout/hProcess9"/>
    <dgm:cxn modelId="{377FE093-7749-46E3-8EC6-9C75952236BD}" type="presParOf" srcId="{095BE432-7AFB-4197-9B83-C066E86C0D0F}" destId="{F519E5FD-E6C8-4356-B81A-63878169C6AD}" srcOrd="5" destOrd="0" presId="urn:microsoft.com/office/officeart/2005/8/layout/hProcess9"/>
    <dgm:cxn modelId="{5A61DD81-D6CB-4588-9A03-66CE86F871E1}" type="presParOf" srcId="{095BE432-7AFB-4197-9B83-C066E86C0D0F}" destId="{6F685777-C635-40B7-91C5-C8C7488B1D3B}" srcOrd="6" destOrd="0" presId="urn:microsoft.com/office/officeart/2005/8/layout/hProcess9"/>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44AFD010-C85C-49EE-8D13-5CBF41037C90}" type="doc">
      <dgm:prSet loTypeId="urn:microsoft.com/office/officeart/2005/8/layout/hList6" loCatId="list" qsTypeId="urn:microsoft.com/office/officeart/2005/8/quickstyle/simple1" qsCatId="simple" csTypeId="urn:microsoft.com/office/officeart/2005/8/colors/colorful5" csCatId="colorful" phldr="1"/>
      <dgm:spPr/>
      <dgm:t>
        <a:bodyPr/>
        <a:lstStyle/>
        <a:p>
          <a:endParaRPr lang="en-US"/>
        </a:p>
      </dgm:t>
    </dgm:pt>
    <dgm:pt modelId="{51281D4B-67E4-4113-9794-3AD53C887C29}">
      <dgm:prSet phldrT="[Text]" custT="1"/>
      <dgm:spPr>
        <a:xfrm>
          <a:off x="2024" y="315973"/>
          <a:ext cx="1606346" cy="963807"/>
        </a:xfrm>
      </dgm:spPr>
      <dgm:t>
        <a:bodyPr/>
        <a:lstStyle/>
        <a:p>
          <a:r>
            <a:rPr lang="ja-JP" sz="1800" b="0">
              <a:solidFill>
                <a:schemeClr val="tx1"/>
              </a:solidFill>
              <a:latin typeface="+mn-lt"/>
              <a:ea typeface="MS Mincho"/>
              <a:cs typeface="+mn-cs"/>
            </a:rPr>
            <a:t>活発に活動している会員</a:t>
          </a:r>
        </a:p>
      </dgm:t>
    </dgm:pt>
    <dgm:pt modelId="{3B00476E-404C-408A-802B-D99841821423}" type="parTrans" cxnId="{C1959E42-C65D-4921-9DBE-73B36F39A31D}">
      <dgm:prSet/>
      <dgm:spPr/>
      <dgm:t>
        <a:bodyPr/>
        <a:lstStyle/>
        <a:p>
          <a:endParaRPr lang="en-US" sz="1800" b="0">
            <a:solidFill>
              <a:schemeClr val="tx1"/>
            </a:solidFill>
            <a:latin typeface="+mn-lt"/>
          </a:endParaRPr>
        </a:p>
      </dgm:t>
    </dgm:pt>
    <dgm:pt modelId="{345858AD-638A-4F31-BB94-33287292EEE0}" type="sibTrans" cxnId="{C1959E42-C65D-4921-9DBE-73B36F39A31D}">
      <dgm:prSet/>
      <dgm:spPr/>
      <dgm:t>
        <a:bodyPr/>
        <a:lstStyle/>
        <a:p>
          <a:endParaRPr lang="en-US" sz="1800" b="0">
            <a:solidFill>
              <a:schemeClr val="tx1"/>
            </a:solidFill>
            <a:latin typeface="+mn-lt"/>
          </a:endParaRPr>
        </a:p>
      </dgm:t>
    </dgm:pt>
    <dgm:pt modelId="{7BD737DB-E271-42E8-AA48-2BAABB09589E}">
      <dgm:prSet phldrT="[Text]" custT="1"/>
      <dgm:spPr>
        <a:xfrm>
          <a:off x="1769006" y="315973"/>
          <a:ext cx="1606346" cy="963807"/>
        </a:xfrm>
      </dgm:spPr>
      <dgm:t>
        <a:bodyPr/>
        <a:lstStyle/>
        <a:p>
          <a:r>
            <a:rPr lang="ja-JP" sz="1800" b="0">
              <a:solidFill>
                <a:schemeClr val="tx1"/>
              </a:solidFill>
              <a:latin typeface="+mn-lt"/>
              <a:ea typeface="MS Mincho"/>
              <a:cs typeface="+mn-cs"/>
            </a:rPr>
            <a:t>キャンペーン100の奉仕分野に取り組んでいる</a:t>
          </a:r>
        </a:p>
      </dgm:t>
    </dgm:pt>
    <dgm:pt modelId="{4BA031CF-919C-4746-9DD7-9B17C3083BAE}" type="parTrans" cxnId="{2D33BA98-25D6-47A4-8FDC-BF15435F90C1}">
      <dgm:prSet/>
      <dgm:spPr/>
      <dgm:t>
        <a:bodyPr/>
        <a:lstStyle/>
        <a:p>
          <a:endParaRPr lang="en-US" sz="1800" b="0">
            <a:solidFill>
              <a:schemeClr val="tx1"/>
            </a:solidFill>
            <a:latin typeface="+mn-lt"/>
          </a:endParaRPr>
        </a:p>
      </dgm:t>
    </dgm:pt>
    <dgm:pt modelId="{E6144223-1129-4240-80D7-586C87040593}" type="sibTrans" cxnId="{2D33BA98-25D6-47A4-8FDC-BF15435F90C1}">
      <dgm:prSet/>
      <dgm:spPr/>
      <dgm:t>
        <a:bodyPr/>
        <a:lstStyle/>
        <a:p>
          <a:endParaRPr lang="en-US" sz="1800" b="0">
            <a:solidFill>
              <a:schemeClr val="tx1"/>
            </a:solidFill>
            <a:latin typeface="+mn-lt"/>
          </a:endParaRPr>
        </a:p>
      </dgm:t>
    </dgm:pt>
    <dgm:pt modelId="{C1817760-50CC-4FF4-82F4-A9D1B90E51EB}">
      <dgm:prSet phldrT="[Text]" custT="1"/>
      <dgm:spPr>
        <a:xfrm>
          <a:off x="3535987" y="315973"/>
          <a:ext cx="1606346" cy="963807"/>
        </a:xfrm>
      </dgm:spPr>
      <dgm:t>
        <a:bodyPr/>
        <a:lstStyle/>
        <a:p>
          <a:r>
            <a:rPr lang="ja-JP" sz="1800" b="0">
              <a:solidFill>
                <a:schemeClr val="tx1"/>
              </a:solidFill>
              <a:latin typeface="+mn-lt"/>
              <a:ea typeface="MS Mincho"/>
              <a:cs typeface="+mn-cs"/>
            </a:rPr>
            <a:t>キャンペーン100に個人的な寄付や誓約をしたいと思っている</a:t>
          </a:r>
        </a:p>
      </dgm:t>
    </dgm:pt>
    <dgm:pt modelId="{CCC059A5-0EE6-45E7-90AC-92175E7AB3D9}" type="parTrans" cxnId="{A16C3E81-7896-465F-92D2-D79F633A6617}">
      <dgm:prSet/>
      <dgm:spPr/>
      <dgm:t>
        <a:bodyPr/>
        <a:lstStyle/>
        <a:p>
          <a:endParaRPr lang="en-US" sz="1800" b="0">
            <a:solidFill>
              <a:schemeClr val="tx1"/>
            </a:solidFill>
            <a:latin typeface="+mn-lt"/>
          </a:endParaRPr>
        </a:p>
      </dgm:t>
    </dgm:pt>
    <dgm:pt modelId="{180296D3-6C5B-4AB6-98CB-635726E6D7B0}" type="sibTrans" cxnId="{A16C3E81-7896-465F-92D2-D79F633A6617}">
      <dgm:prSet/>
      <dgm:spPr/>
      <dgm:t>
        <a:bodyPr/>
        <a:lstStyle/>
        <a:p>
          <a:endParaRPr lang="en-US" sz="1800" b="0">
            <a:solidFill>
              <a:schemeClr val="tx1"/>
            </a:solidFill>
            <a:latin typeface="+mn-lt"/>
          </a:endParaRPr>
        </a:p>
      </dgm:t>
    </dgm:pt>
    <dgm:pt modelId="{A9753523-8634-47FD-A6E1-E735C0E2A6F2}">
      <dgm:prSet phldrT="[Text]" custT="1"/>
      <dgm:spPr>
        <a:xfrm>
          <a:off x="5302968" y="315973"/>
          <a:ext cx="1606346" cy="963807"/>
        </a:xfrm>
      </dgm:spPr>
      <dgm:t>
        <a:bodyPr/>
        <a:lstStyle/>
        <a:p>
          <a:r>
            <a:rPr lang="ja-JP" sz="1800" b="0">
              <a:solidFill>
                <a:schemeClr val="tx1"/>
              </a:solidFill>
              <a:latin typeface="+mn-lt"/>
              <a:ea typeface="MS Mincho"/>
              <a:cs typeface="+mn-cs"/>
            </a:rPr>
            <a:t>キャンペーンのために週2〜3時間の時間を取ることができる</a:t>
          </a:r>
        </a:p>
      </dgm:t>
    </dgm:pt>
    <dgm:pt modelId="{75582646-3F86-4E5A-8B59-787453C4AB61}" type="parTrans" cxnId="{B2BD077C-8D35-40E9-833B-23CEA57A320F}">
      <dgm:prSet/>
      <dgm:spPr/>
      <dgm:t>
        <a:bodyPr/>
        <a:lstStyle/>
        <a:p>
          <a:endParaRPr lang="en-US" sz="1800" b="0">
            <a:solidFill>
              <a:schemeClr val="tx1"/>
            </a:solidFill>
            <a:latin typeface="+mn-lt"/>
          </a:endParaRPr>
        </a:p>
      </dgm:t>
    </dgm:pt>
    <dgm:pt modelId="{5B991C0F-8466-490E-9C9A-E2D81AD3928B}" type="sibTrans" cxnId="{B2BD077C-8D35-40E9-833B-23CEA57A320F}">
      <dgm:prSet/>
      <dgm:spPr/>
      <dgm:t>
        <a:bodyPr/>
        <a:lstStyle/>
        <a:p>
          <a:endParaRPr lang="en-US" sz="1800" b="0">
            <a:solidFill>
              <a:schemeClr val="tx1"/>
            </a:solidFill>
            <a:latin typeface="+mn-lt"/>
          </a:endParaRPr>
        </a:p>
      </dgm:t>
    </dgm:pt>
    <dgm:pt modelId="{DFD1B00F-9DD9-4FC7-A1A4-3732006863AC}">
      <dgm:prSet custT="1"/>
      <dgm:spPr/>
      <dgm:t>
        <a:bodyPr/>
        <a:lstStyle/>
        <a:p>
          <a:r>
            <a:rPr lang="ja-JP" sz="1800">
              <a:solidFill>
                <a:schemeClr val="tx1"/>
              </a:solidFill>
            </a:rPr>
            <a:t>LCIF について関心があり、進んで協力したいと思っている</a:t>
          </a:r>
        </a:p>
      </dgm:t>
    </dgm:pt>
    <dgm:pt modelId="{5D515751-B1B4-4650-9036-BD790E30DDB4}" type="parTrans" cxnId="{04E25F82-C265-40CF-88A5-A045B638B4BE}">
      <dgm:prSet/>
      <dgm:spPr/>
      <dgm:t>
        <a:bodyPr/>
        <a:lstStyle/>
        <a:p>
          <a:endParaRPr lang="en-US" sz="1800">
            <a:solidFill>
              <a:schemeClr val="tx1"/>
            </a:solidFill>
          </a:endParaRPr>
        </a:p>
      </dgm:t>
    </dgm:pt>
    <dgm:pt modelId="{99B101D0-A90E-4046-AD2B-B256D786F518}" type="sibTrans" cxnId="{04E25F82-C265-40CF-88A5-A045B638B4BE}">
      <dgm:prSet/>
      <dgm:spPr/>
      <dgm:t>
        <a:bodyPr/>
        <a:lstStyle/>
        <a:p>
          <a:endParaRPr lang="en-US" sz="1800">
            <a:solidFill>
              <a:schemeClr val="tx1"/>
            </a:solidFill>
          </a:endParaRPr>
        </a:p>
      </dgm:t>
    </dgm:pt>
    <dgm:pt modelId="{B1FB191E-A47B-41CC-BCE8-D3A9FBFDF3C0}" type="pres">
      <dgm:prSet presAssocID="{44AFD010-C85C-49EE-8D13-5CBF41037C90}" presName="Name0" presStyleCnt="0">
        <dgm:presLayoutVars>
          <dgm:dir/>
          <dgm:resizeHandles val="exact"/>
        </dgm:presLayoutVars>
      </dgm:prSet>
      <dgm:spPr/>
      <dgm:t>
        <a:bodyPr/>
        <a:lstStyle/>
        <a:p>
          <a:endParaRPr lang="en-US"/>
        </a:p>
      </dgm:t>
    </dgm:pt>
    <dgm:pt modelId="{BD7D2A39-13CD-4878-8505-6FE09D53178F}" type="pres">
      <dgm:prSet presAssocID="{51281D4B-67E4-4113-9794-3AD53C887C29}" presName="node" presStyleLbl="node1" presStyleIdx="0" presStyleCnt="5">
        <dgm:presLayoutVars>
          <dgm:bulletEnabled val="1"/>
        </dgm:presLayoutVars>
      </dgm:prSet>
      <dgm:spPr/>
      <dgm:t>
        <a:bodyPr/>
        <a:lstStyle/>
        <a:p>
          <a:endParaRPr lang="en-US"/>
        </a:p>
      </dgm:t>
    </dgm:pt>
    <dgm:pt modelId="{4472E4E2-C5ED-41CD-A221-16416CA32B33}" type="pres">
      <dgm:prSet presAssocID="{345858AD-638A-4F31-BB94-33287292EEE0}" presName="sibTrans" presStyleCnt="0"/>
      <dgm:spPr/>
    </dgm:pt>
    <dgm:pt modelId="{B3F0C41D-BF24-4FB3-BD6B-39883CFF6375}" type="pres">
      <dgm:prSet presAssocID="{DFD1B00F-9DD9-4FC7-A1A4-3732006863AC}" presName="node" presStyleLbl="node1" presStyleIdx="1" presStyleCnt="5">
        <dgm:presLayoutVars>
          <dgm:bulletEnabled val="1"/>
        </dgm:presLayoutVars>
      </dgm:prSet>
      <dgm:spPr/>
      <dgm:t>
        <a:bodyPr/>
        <a:lstStyle/>
        <a:p>
          <a:endParaRPr lang="en-US"/>
        </a:p>
      </dgm:t>
    </dgm:pt>
    <dgm:pt modelId="{3B07F1DB-0A53-4A5F-A099-6C4A066DADA4}" type="pres">
      <dgm:prSet presAssocID="{99B101D0-A90E-4046-AD2B-B256D786F518}" presName="sibTrans" presStyleCnt="0"/>
      <dgm:spPr/>
    </dgm:pt>
    <dgm:pt modelId="{39038ECE-61B2-4097-AB05-8AEC2E8D422A}" type="pres">
      <dgm:prSet presAssocID="{7BD737DB-E271-42E8-AA48-2BAABB09589E}" presName="node" presStyleLbl="node1" presStyleIdx="2" presStyleCnt="5">
        <dgm:presLayoutVars>
          <dgm:bulletEnabled val="1"/>
        </dgm:presLayoutVars>
      </dgm:prSet>
      <dgm:spPr/>
      <dgm:t>
        <a:bodyPr/>
        <a:lstStyle/>
        <a:p>
          <a:endParaRPr lang="en-US"/>
        </a:p>
      </dgm:t>
    </dgm:pt>
    <dgm:pt modelId="{C27D8AE1-6352-4251-9E21-72AA95308C9A}" type="pres">
      <dgm:prSet presAssocID="{E6144223-1129-4240-80D7-586C87040593}" presName="sibTrans" presStyleCnt="0"/>
      <dgm:spPr/>
    </dgm:pt>
    <dgm:pt modelId="{AA30372B-3C2B-48EC-832C-A90D32CDC4EC}" type="pres">
      <dgm:prSet presAssocID="{C1817760-50CC-4FF4-82F4-A9D1B90E51EB}" presName="node" presStyleLbl="node1" presStyleIdx="3" presStyleCnt="5">
        <dgm:presLayoutVars>
          <dgm:bulletEnabled val="1"/>
        </dgm:presLayoutVars>
      </dgm:prSet>
      <dgm:spPr/>
      <dgm:t>
        <a:bodyPr/>
        <a:lstStyle/>
        <a:p>
          <a:endParaRPr lang="en-US"/>
        </a:p>
      </dgm:t>
    </dgm:pt>
    <dgm:pt modelId="{4649CA1F-F49C-4803-A3AA-B320938B9F7E}" type="pres">
      <dgm:prSet presAssocID="{180296D3-6C5B-4AB6-98CB-635726E6D7B0}" presName="sibTrans" presStyleCnt="0"/>
      <dgm:spPr/>
    </dgm:pt>
    <dgm:pt modelId="{620EEDFF-8E8D-4682-A1DA-3CEE6553760F}" type="pres">
      <dgm:prSet presAssocID="{A9753523-8634-47FD-A6E1-E735C0E2A6F2}" presName="node" presStyleLbl="node1" presStyleIdx="4" presStyleCnt="5">
        <dgm:presLayoutVars>
          <dgm:bulletEnabled val="1"/>
        </dgm:presLayoutVars>
      </dgm:prSet>
      <dgm:spPr/>
      <dgm:t>
        <a:bodyPr/>
        <a:lstStyle/>
        <a:p>
          <a:endParaRPr lang="en-US"/>
        </a:p>
      </dgm:t>
    </dgm:pt>
  </dgm:ptLst>
  <dgm:cxnLst>
    <dgm:cxn modelId="{D700B91A-02FE-4683-89F1-4D52F97BA2E3}" type="presOf" srcId="{7BD737DB-E271-42E8-AA48-2BAABB09589E}" destId="{39038ECE-61B2-4097-AB05-8AEC2E8D422A}" srcOrd="0" destOrd="0" presId="urn:microsoft.com/office/officeart/2005/8/layout/hList6"/>
    <dgm:cxn modelId="{0352D320-EB9D-4372-A7CA-5179AEF44320}" type="presOf" srcId="{A9753523-8634-47FD-A6E1-E735C0E2A6F2}" destId="{620EEDFF-8E8D-4682-A1DA-3CEE6553760F}" srcOrd="0" destOrd="0" presId="urn:microsoft.com/office/officeart/2005/8/layout/hList6"/>
    <dgm:cxn modelId="{B2BD077C-8D35-40E9-833B-23CEA57A320F}" srcId="{44AFD010-C85C-49EE-8D13-5CBF41037C90}" destId="{A9753523-8634-47FD-A6E1-E735C0E2A6F2}" srcOrd="4" destOrd="0" parTransId="{75582646-3F86-4E5A-8B59-787453C4AB61}" sibTransId="{5B991C0F-8466-490E-9C9A-E2D81AD3928B}"/>
    <dgm:cxn modelId="{8EEEE4FF-26D1-471E-B0AA-8FE8ABE55DE5}" type="presOf" srcId="{44AFD010-C85C-49EE-8D13-5CBF41037C90}" destId="{B1FB191E-A47B-41CC-BCE8-D3A9FBFDF3C0}" srcOrd="0" destOrd="0" presId="urn:microsoft.com/office/officeart/2005/8/layout/hList6"/>
    <dgm:cxn modelId="{C1959E42-C65D-4921-9DBE-73B36F39A31D}" srcId="{44AFD010-C85C-49EE-8D13-5CBF41037C90}" destId="{51281D4B-67E4-4113-9794-3AD53C887C29}" srcOrd="0" destOrd="0" parTransId="{3B00476E-404C-408A-802B-D99841821423}" sibTransId="{345858AD-638A-4F31-BB94-33287292EEE0}"/>
    <dgm:cxn modelId="{44097FA9-F3F2-456A-816B-AA7163C0B849}" type="presOf" srcId="{51281D4B-67E4-4113-9794-3AD53C887C29}" destId="{BD7D2A39-13CD-4878-8505-6FE09D53178F}" srcOrd="0" destOrd="0" presId="urn:microsoft.com/office/officeart/2005/8/layout/hList6"/>
    <dgm:cxn modelId="{A16C3E81-7896-465F-92D2-D79F633A6617}" srcId="{44AFD010-C85C-49EE-8D13-5CBF41037C90}" destId="{C1817760-50CC-4FF4-82F4-A9D1B90E51EB}" srcOrd="3" destOrd="0" parTransId="{CCC059A5-0EE6-45E7-90AC-92175E7AB3D9}" sibTransId="{180296D3-6C5B-4AB6-98CB-635726E6D7B0}"/>
    <dgm:cxn modelId="{2D33BA98-25D6-47A4-8FDC-BF15435F90C1}" srcId="{44AFD010-C85C-49EE-8D13-5CBF41037C90}" destId="{7BD737DB-E271-42E8-AA48-2BAABB09589E}" srcOrd="2" destOrd="0" parTransId="{4BA031CF-919C-4746-9DD7-9B17C3083BAE}" sibTransId="{E6144223-1129-4240-80D7-586C87040593}"/>
    <dgm:cxn modelId="{6C555FB8-0AF1-4675-9276-2A161D212BB3}" type="presOf" srcId="{C1817760-50CC-4FF4-82F4-A9D1B90E51EB}" destId="{AA30372B-3C2B-48EC-832C-A90D32CDC4EC}" srcOrd="0" destOrd="0" presId="urn:microsoft.com/office/officeart/2005/8/layout/hList6"/>
    <dgm:cxn modelId="{36C9739A-5903-4521-B430-A6FB1DB40885}" type="presOf" srcId="{DFD1B00F-9DD9-4FC7-A1A4-3732006863AC}" destId="{B3F0C41D-BF24-4FB3-BD6B-39883CFF6375}" srcOrd="0" destOrd="0" presId="urn:microsoft.com/office/officeart/2005/8/layout/hList6"/>
    <dgm:cxn modelId="{04E25F82-C265-40CF-88A5-A045B638B4BE}" srcId="{44AFD010-C85C-49EE-8D13-5CBF41037C90}" destId="{DFD1B00F-9DD9-4FC7-A1A4-3732006863AC}" srcOrd="1" destOrd="0" parTransId="{5D515751-B1B4-4650-9036-BD790E30DDB4}" sibTransId="{99B101D0-A90E-4046-AD2B-B256D786F518}"/>
    <dgm:cxn modelId="{F16A84B4-C987-4E5C-9FD6-BC0751AAC8CC}" type="presParOf" srcId="{B1FB191E-A47B-41CC-BCE8-D3A9FBFDF3C0}" destId="{BD7D2A39-13CD-4878-8505-6FE09D53178F}" srcOrd="0" destOrd="0" presId="urn:microsoft.com/office/officeart/2005/8/layout/hList6"/>
    <dgm:cxn modelId="{DC96D9BE-B67D-4572-BA6A-18B20CAE16C7}" type="presParOf" srcId="{B1FB191E-A47B-41CC-BCE8-D3A9FBFDF3C0}" destId="{4472E4E2-C5ED-41CD-A221-16416CA32B33}" srcOrd="1" destOrd="0" presId="urn:microsoft.com/office/officeart/2005/8/layout/hList6"/>
    <dgm:cxn modelId="{A05E7821-7C1D-4317-9BAF-4B087C8849DA}" type="presParOf" srcId="{B1FB191E-A47B-41CC-BCE8-D3A9FBFDF3C0}" destId="{B3F0C41D-BF24-4FB3-BD6B-39883CFF6375}" srcOrd="2" destOrd="0" presId="urn:microsoft.com/office/officeart/2005/8/layout/hList6"/>
    <dgm:cxn modelId="{3B76FCC9-56A8-42EB-9CA2-9F0E1138274B}" type="presParOf" srcId="{B1FB191E-A47B-41CC-BCE8-D3A9FBFDF3C0}" destId="{3B07F1DB-0A53-4A5F-A099-6C4A066DADA4}" srcOrd="3" destOrd="0" presId="urn:microsoft.com/office/officeart/2005/8/layout/hList6"/>
    <dgm:cxn modelId="{54E1626A-8C5B-462B-9B8A-9A019AE9CB9E}" type="presParOf" srcId="{B1FB191E-A47B-41CC-BCE8-D3A9FBFDF3C0}" destId="{39038ECE-61B2-4097-AB05-8AEC2E8D422A}" srcOrd="4" destOrd="0" presId="urn:microsoft.com/office/officeart/2005/8/layout/hList6"/>
    <dgm:cxn modelId="{4A99420B-79EF-4B90-A583-1958022FF767}" type="presParOf" srcId="{B1FB191E-A47B-41CC-BCE8-D3A9FBFDF3C0}" destId="{C27D8AE1-6352-4251-9E21-72AA95308C9A}" srcOrd="5" destOrd="0" presId="urn:microsoft.com/office/officeart/2005/8/layout/hList6"/>
    <dgm:cxn modelId="{3A86759A-8B52-40D2-90B0-291D1D1A81F5}" type="presParOf" srcId="{B1FB191E-A47B-41CC-BCE8-D3A9FBFDF3C0}" destId="{AA30372B-3C2B-48EC-832C-A90D32CDC4EC}" srcOrd="6" destOrd="0" presId="urn:microsoft.com/office/officeart/2005/8/layout/hList6"/>
    <dgm:cxn modelId="{F709634E-D374-4389-A3BD-0CFB161E16A5}" type="presParOf" srcId="{B1FB191E-A47B-41CC-BCE8-D3A9FBFDF3C0}" destId="{4649CA1F-F49C-4803-A3AA-B320938B9F7E}" srcOrd="7" destOrd="0" presId="urn:microsoft.com/office/officeart/2005/8/layout/hList6"/>
    <dgm:cxn modelId="{E090FC72-F0E7-40A7-B4B3-E30DC8E1E51A}" type="presParOf" srcId="{B1FB191E-A47B-41CC-BCE8-D3A9FBFDF3C0}" destId="{620EEDFF-8E8D-4682-A1DA-3CEE6553760F}" srcOrd="8" destOrd="0" presId="urn:microsoft.com/office/officeart/2005/8/layout/hList6"/>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334BD1CF-A9B5-42CB-859C-9DA131FAF6C6}" type="doc">
      <dgm:prSet loTypeId="urn:microsoft.com/office/officeart/2005/8/layout/default" loCatId="list" qsTypeId="urn:microsoft.com/office/officeart/2005/8/quickstyle/simple1" qsCatId="simple" csTypeId="urn:microsoft.com/office/officeart/2005/8/colors/colorful5" csCatId="colorful" phldr="1"/>
      <dgm:spPr/>
      <dgm:t>
        <a:bodyPr/>
        <a:lstStyle/>
        <a:p>
          <a:endParaRPr lang="en-US"/>
        </a:p>
      </dgm:t>
    </dgm:pt>
    <dgm:pt modelId="{91192D85-F181-4C9A-AEFF-EA49B0A2037C}">
      <dgm:prSet phldrT="[Text]"/>
      <dgm:spPr/>
      <dgm:t>
        <a:bodyPr/>
        <a:lstStyle/>
        <a:p>
          <a:r>
            <a:rPr lang="ja-JP" altLang="en-US" dirty="0">
              <a:solidFill>
                <a:schemeClr val="tx1"/>
              </a:solidFill>
            </a:rPr>
            <a:t>定期的に話し合いをする時間を予定に組む</a:t>
          </a:r>
          <a:endParaRPr lang="ja-JP" dirty="0">
            <a:solidFill>
              <a:schemeClr val="tx1"/>
            </a:solidFill>
          </a:endParaRPr>
        </a:p>
      </dgm:t>
    </dgm:pt>
    <dgm:pt modelId="{213F8CC9-47D8-4292-A22C-7A68281C3607}" type="parTrans" cxnId="{21AA5163-9D0E-40CC-AC8E-ED22121C857E}">
      <dgm:prSet/>
      <dgm:spPr/>
      <dgm:t>
        <a:bodyPr/>
        <a:lstStyle/>
        <a:p>
          <a:endParaRPr lang="en-US">
            <a:solidFill>
              <a:schemeClr val="tx1"/>
            </a:solidFill>
          </a:endParaRPr>
        </a:p>
      </dgm:t>
    </dgm:pt>
    <dgm:pt modelId="{1A6688A4-8594-4A4B-ADF1-4EB8E870F423}" type="sibTrans" cxnId="{21AA5163-9D0E-40CC-AC8E-ED22121C857E}">
      <dgm:prSet/>
      <dgm:spPr/>
      <dgm:t>
        <a:bodyPr/>
        <a:lstStyle/>
        <a:p>
          <a:endParaRPr lang="en-US">
            <a:solidFill>
              <a:schemeClr val="tx1"/>
            </a:solidFill>
          </a:endParaRPr>
        </a:p>
      </dgm:t>
    </dgm:pt>
    <dgm:pt modelId="{A74C5594-D998-4CBC-9EE7-DEA96ED5A148}">
      <dgm:prSet phldrT="[Text]"/>
      <dgm:spPr/>
      <dgm:t>
        <a:bodyPr/>
        <a:lstStyle/>
        <a:p>
          <a:r>
            <a:rPr lang="ja-JP">
              <a:solidFill>
                <a:schemeClr val="tx1"/>
              </a:solidFill>
            </a:rPr>
            <a:t>情報提供の依頼に素早く対応する</a:t>
          </a:r>
        </a:p>
      </dgm:t>
    </dgm:pt>
    <dgm:pt modelId="{E41FFA6A-156D-4B9C-96B4-070E8488B120}" type="parTrans" cxnId="{F3AF5AAA-1EBE-4992-B03B-028F55969CFA}">
      <dgm:prSet/>
      <dgm:spPr/>
      <dgm:t>
        <a:bodyPr/>
        <a:lstStyle/>
        <a:p>
          <a:endParaRPr lang="en-US">
            <a:solidFill>
              <a:schemeClr val="tx1"/>
            </a:solidFill>
          </a:endParaRPr>
        </a:p>
      </dgm:t>
    </dgm:pt>
    <dgm:pt modelId="{33665B49-7A4E-44F2-9F21-D243918818FE}" type="sibTrans" cxnId="{F3AF5AAA-1EBE-4992-B03B-028F55969CFA}">
      <dgm:prSet/>
      <dgm:spPr/>
      <dgm:t>
        <a:bodyPr/>
        <a:lstStyle/>
        <a:p>
          <a:endParaRPr lang="en-US">
            <a:solidFill>
              <a:schemeClr val="tx1"/>
            </a:solidFill>
          </a:endParaRPr>
        </a:p>
      </dgm:t>
    </dgm:pt>
    <dgm:pt modelId="{AE0F1B7D-1614-40B9-8915-B8EA3F4B0EDA}">
      <dgm:prSet phldrT="[Text]"/>
      <dgm:spPr/>
      <dgm:t>
        <a:bodyPr/>
        <a:lstStyle/>
        <a:p>
          <a:r>
            <a:rPr lang="ja-JP">
              <a:solidFill>
                <a:schemeClr val="tx1"/>
              </a:solidFill>
            </a:rPr>
            <a:t>可能であれば直接会って話をする</a:t>
          </a:r>
        </a:p>
      </dgm:t>
    </dgm:pt>
    <dgm:pt modelId="{DDD16744-A6C1-4AA5-BECE-746141F9AA8E}" type="parTrans" cxnId="{8DD6752C-7572-49C3-BBBB-560A30C258D9}">
      <dgm:prSet/>
      <dgm:spPr/>
      <dgm:t>
        <a:bodyPr/>
        <a:lstStyle/>
        <a:p>
          <a:endParaRPr lang="en-US">
            <a:solidFill>
              <a:schemeClr val="tx1"/>
            </a:solidFill>
          </a:endParaRPr>
        </a:p>
      </dgm:t>
    </dgm:pt>
    <dgm:pt modelId="{1A9FAC8C-102E-4E42-B469-3D9367272125}" type="sibTrans" cxnId="{8DD6752C-7572-49C3-BBBB-560A30C258D9}">
      <dgm:prSet/>
      <dgm:spPr/>
      <dgm:t>
        <a:bodyPr/>
        <a:lstStyle/>
        <a:p>
          <a:endParaRPr lang="en-US">
            <a:solidFill>
              <a:schemeClr val="tx1"/>
            </a:solidFill>
          </a:endParaRPr>
        </a:p>
      </dgm:t>
    </dgm:pt>
    <dgm:pt modelId="{2CA92560-A5C0-425A-9CE0-2C8528239953}">
      <dgm:prSet phldrT="[Text]"/>
      <dgm:spPr/>
      <dgm:t>
        <a:bodyPr/>
        <a:lstStyle/>
        <a:p>
          <a:r>
            <a:rPr lang="ja-JP">
              <a:solidFill>
                <a:schemeClr val="tx1"/>
              </a:solidFill>
            </a:rPr>
            <a:t>頻繁に最新情報を報告する</a:t>
          </a:r>
        </a:p>
      </dgm:t>
    </dgm:pt>
    <dgm:pt modelId="{0E1B0F75-E9A0-4BC6-B6B4-E8D95B7D8597}" type="parTrans" cxnId="{164405FF-6A10-4518-9A9A-E70E65AF051E}">
      <dgm:prSet/>
      <dgm:spPr/>
      <dgm:t>
        <a:bodyPr/>
        <a:lstStyle/>
        <a:p>
          <a:endParaRPr lang="en-US">
            <a:solidFill>
              <a:schemeClr val="tx1"/>
            </a:solidFill>
          </a:endParaRPr>
        </a:p>
      </dgm:t>
    </dgm:pt>
    <dgm:pt modelId="{F5CE4C11-CB6A-4589-A21D-3ABF50A13C85}" type="sibTrans" cxnId="{164405FF-6A10-4518-9A9A-E70E65AF051E}">
      <dgm:prSet/>
      <dgm:spPr/>
      <dgm:t>
        <a:bodyPr/>
        <a:lstStyle/>
        <a:p>
          <a:endParaRPr lang="en-US">
            <a:solidFill>
              <a:schemeClr val="tx1"/>
            </a:solidFill>
          </a:endParaRPr>
        </a:p>
      </dgm:t>
    </dgm:pt>
    <dgm:pt modelId="{BBAA059E-60BA-4A03-AF2A-C60054D49680}">
      <dgm:prSet phldrT="[Text]"/>
      <dgm:spPr/>
      <dgm:t>
        <a:bodyPr/>
        <a:lstStyle/>
        <a:p>
          <a:r>
            <a:rPr lang="ja-JP" altLang="en-US" dirty="0">
              <a:solidFill>
                <a:schemeClr val="tx1"/>
              </a:solidFill>
            </a:rPr>
            <a:t>地区コーディネーターをクラブの会合に招き、あなたと一緒にプレゼンテーションを行ってもらう</a:t>
          </a:r>
          <a:endParaRPr lang="ja-JP" dirty="0">
            <a:solidFill>
              <a:schemeClr val="tx1"/>
            </a:solidFill>
          </a:endParaRPr>
        </a:p>
      </dgm:t>
    </dgm:pt>
    <dgm:pt modelId="{3A27776F-E00B-4606-A50E-2EFF9F06B2B6}" type="parTrans" cxnId="{CC87292E-3802-44FF-832E-99E315340EFB}">
      <dgm:prSet/>
      <dgm:spPr/>
      <dgm:t>
        <a:bodyPr/>
        <a:lstStyle/>
        <a:p>
          <a:endParaRPr lang="en-US">
            <a:solidFill>
              <a:schemeClr val="tx1"/>
            </a:solidFill>
          </a:endParaRPr>
        </a:p>
      </dgm:t>
    </dgm:pt>
    <dgm:pt modelId="{99E74C52-77B9-4860-8929-759CE2FFA9E2}" type="sibTrans" cxnId="{CC87292E-3802-44FF-832E-99E315340EFB}">
      <dgm:prSet/>
      <dgm:spPr/>
      <dgm:t>
        <a:bodyPr/>
        <a:lstStyle/>
        <a:p>
          <a:endParaRPr lang="en-US">
            <a:solidFill>
              <a:schemeClr val="tx1"/>
            </a:solidFill>
          </a:endParaRPr>
        </a:p>
      </dgm:t>
    </dgm:pt>
    <dgm:pt modelId="{92D323DC-883E-4E20-B983-6C970A09919D}" type="pres">
      <dgm:prSet presAssocID="{334BD1CF-A9B5-42CB-859C-9DA131FAF6C6}" presName="diagram" presStyleCnt="0">
        <dgm:presLayoutVars>
          <dgm:dir/>
          <dgm:resizeHandles val="exact"/>
        </dgm:presLayoutVars>
      </dgm:prSet>
      <dgm:spPr/>
      <dgm:t>
        <a:bodyPr/>
        <a:lstStyle/>
        <a:p>
          <a:endParaRPr lang="en-US"/>
        </a:p>
      </dgm:t>
    </dgm:pt>
    <dgm:pt modelId="{35131680-771B-409B-8AFB-3062A441DEF2}" type="pres">
      <dgm:prSet presAssocID="{91192D85-F181-4C9A-AEFF-EA49B0A2037C}" presName="node" presStyleLbl="node1" presStyleIdx="0" presStyleCnt="5">
        <dgm:presLayoutVars>
          <dgm:bulletEnabled val="1"/>
        </dgm:presLayoutVars>
      </dgm:prSet>
      <dgm:spPr/>
      <dgm:t>
        <a:bodyPr/>
        <a:lstStyle/>
        <a:p>
          <a:endParaRPr lang="en-US"/>
        </a:p>
      </dgm:t>
    </dgm:pt>
    <dgm:pt modelId="{57BC24AE-B789-4157-91D6-0C91E024B732}" type="pres">
      <dgm:prSet presAssocID="{1A6688A4-8594-4A4B-ADF1-4EB8E870F423}" presName="sibTrans" presStyleCnt="0"/>
      <dgm:spPr/>
    </dgm:pt>
    <dgm:pt modelId="{1D7BE7F9-7BC2-4402-92AF-B3B4B697FCCE}" type="pres">
      <dgm:prSet presAssocID="{A74C5594-D998-4CBC-9EE7-DEA96ED5A148}" presName="node" presStyleLbl="node1" presStyleIdx="1" presStyleCnt="5">
        <dgm:presLayoutVars>
          <dgm:bulletEnabled val="1"/>
        </dgm:presLayoutVars>
      </dgm:prSet>
      <dgm:spPr/>
      <dgm:t>
        <a:bodyPr/>
        <a:lstStyle/>
        <a:p>
          <a:endParaRPr lang="en-US"/>
        </a:p>
      </dgm:t>
    </dgm:pt>
    <dgm:pt modelId="{CF05646F-329A-4D0F-B89D-D84DA14177A2}" type="pres">
      <dgm:prSet presAssocID="{33665B49-7A4E-44F2-9F21-D243918818FE}" presName="sibTrans" presStyleCnt="0"/>
      <dgm:spPr/>
    </dgm:pt>
    <dgm:pt modelId="{1EA7DD3C-D019-4452-BD5D-5D561BF11D3E}" type="pres">
      <dgm:prSet presAssocID="{AE0F1B7D-1614-40B9-8915-B8EA3F4B0EDA}" presName="node" presStyleLbl="node1" presStyleIdx="2" presStyleCnt="5">
        <dgm:presLayoutVars>
          <dgm:bulletEnabled val="1"/>
        </dgm:presLayoutVars>
      </dgm:prSet>
      <dgm:spPr/>
      <dgm:t>
        <a:bodyPr/>
        <a:lstStyle/>
        <a:p>
          <a:endParaRPr lang="en-US"/>
        </a:p>
      </dgm:t>
    </dgm:pt>
    <dgm:pt modelId="{E4E1BBD8-A3DB-4D7F-AFED-D37909081EC4}" type="pres">
      <dgm:prSet presAssocID="{1A9FAC8C-102E-4E42-B469-3D9367272125}" presName="sibTrans" presStyleCnt="0"/>
      <dgm:spPr/>
    </dgm:pt>
    <dgm:pt modelId="{30A0DDEA-D296-4D2C-837E-F90022F8290D}" type="pres">
      <dgm:prSet presAssocID="{2CA92560-A5C0-425A-9CE0-2C8528239953}" presName="node" presStyleLbl="node1" presStyleIdx="3" presStyleCnt="5">
        <dgm:presLayoutVars>
          <dgm:bulletEnabled val="1"/>
        </dgm:presLayoutVars>
      </dgm:prSet>
      <dgm:spPr/>
      <dgm:t>
        <a:bodyPr/>
        <a:lstStyle/>
        <a:p>
          <a:endParaRPr lang="en-US"/>
        </a:p>
      </dgm:t>
    </dgm:pt>
    <dgm:pt modelId="{EAD1F357-6AC2-411E-AA9A-4E8D251DF8B4}" type="pres">
      <dgm:prSet presAssocID="{F5CE4C11-CB6A-4589-A21D-3ABF50A13C85}" presName="sibTrans" presStyleCnt="0"/>
      <dgm:spPr/>
    </dgm:pt>
    <dgm:pt modelId="{9076AB19-2285-4C1F-AF06-2B54CB5ACB1B}" type="pres">
      <dgm:prSet presAssocID="{BBAA059E-60BA-4A03-AF2A-C60054D49680}" presName="node" presStyleLbl="node1" presStyleIdx="4" presStyleCnt="5">
        <dgm:presLayoutVars>
          <dgm:bulletEnabled val="1"/>
        </dgm:presLayoutVars>
      </dgm:prSet>
      <dgm:spPr/>
      <dgm:t>
        <a:bodyPr/>
        <a:lstStyle/>
        <a:p>
          <a:endParaRPr lang="en-US"/>
        </a:p>
      </dgm:t>
    </dgm:pt>
  </dgm:ptLst>
  <dgm:cxnLst>
    <dgm:cxn modelId="{B6D7A480-209E-4A55-925E-74470D0937C5}" type="presOf" srcId="{BBAA059E-60BA-4A03-AF2A-C60054D49680}" destId="{9076AB19-2285-4C1F-AF06-2B54CB5ACB1B}" srcOrd="0" destOrd="0" presId="urn:microsoft.com/office/officeart/2005/8/layout/default"/>
    <dgm:cxn modelId="{8DD6752C-7572-49C3-BBBB-560A30C258D9}" srcId="{334BD1CF-A9B5-42CB-859C-9DA131FAF6C6}" destId="{AE0F1B7D-1614-40B9-8915-B8EA3F4B0EDA}" srcOrd="2" destOrd="0" parTransId="{DDD16744-A6C1-4AA5-BECE-746141F9AA8E}" sibTransId="{1A9FAC8C-102E-4E42-B469-3D9367272125}"/>
    <dgm:cxn modelId="{991943A5-6C27-4EE7-B5AC-B020C4C356AC}" type="presOf" srcId="{334BD1CF-A9B5-42CB-859C-9DA131FAF6C6}" destId="{92D323DC-883E-4E20-B983-6C970A09919D}" srcOrd="0" destOrd="0" presId="urn:microsoft.com/office/officeart/2005/8/layout/default"/>
    <dgm:cxn modelId="{0DACE514-08EB-4AA7-A102-41FD0932C567}" type="presOf" srcId="{91192D85-F181-4C9A-AEFF-EA49B0A2037C}" destId="{35131680-771B-409B-8AFB-3062A441DEF2}" srcOrd="0" destOrd="0" presId="urn:microsoft.com/office/officeart/2005/8/layout/default"/>
    <dgm:cxn modelId="{CC87292E-3802-44FF-832E-99E315340EFB}" srcId="{334BD1CF-A9B5-42CB-859C-9DA131FAF6C6}" destId="{BBAA059E-60BA-4A03-AF2A-C60054D49680}" srcOrd="4" destOrd="0" parTransId="{3A27776F-E00B-4606-A50E-2EFF9F06B2B6}" sibTransId="{99E74C52-77B9-4860-8929-759CE2FFA9E2}"/>
    <dgm:cxn modelId="{164405FF-6A10-4518-9A9A-E70E65AF051E}" srcId="{334BD1CF-A9B5-42CB-859C-9DA131FAF6C6}" destId="{2CA92560-A5C0-425A-9CE0-2C8528239953}" srcOrd="3" destOrd="0" parTransId="{0E1B0F75-E9A0-4BC6-B6B4-E8D95B7D8597}" sibTransId="{F5CE4C11-CB6A-4589-A21D-3ABF50A13C85}"/>
    <dgm:cxn modelId="{21AA5163-9D0E-40CC-AC8E-ED22121C857E}" srcId="{334BD1CF-A9B5-42CB-859C-9DA131FAF6C6}" destId="{91192D85-F181-4C9A-AEFF-EA49B0A2037C}" srcOrd="0" destOrd="0" parTransId="{213F8CC9-47D8-4292-A22C-7A68281C3607}" sibTransId="{1A6688A4-8594-4A4B-ADF1-4EB8E870F423}"/>
    <dgm:cxn modelId="{B5BBF761-2615-49B8-9974-2793E20D0180}" type="presOf" srcId="{AE0F1B7D-1614-40B9-8915-B8EA3F4B0EDA}" destId="{1EA7DD3C-D019-4452-BD5D-5D561BF11D3E}" srcOrd="0" destOrd="0" presId="urn:microsoft.com/office/officeart/2005/8/layout/default"/>
    <dgm:cxn modelId="{F3AF5AAA-1EBE-4992-B03B-028F55969CFA}" srcId="{334BD1CF-A9B5-42CB-859C-9DA131FAF6C6}" destId="{A74C5594-D998-4CBC-9EE7-DEA96ED5A148}" srcOrd="1" destOrd="0" parTransId="{E41FFA6A-156D-4B9C-96B4-070E8488B120}" sibTransId="{33665B49-7A4E-44F2-9F21-D243918818FE}"/>
    <dgm:cxn modelId="{0EAB2660-FDDF-4582-AD44-CD4C5C49FE6B}" type="presOf" srcId="{2CA92560-A5C0-425A-9CE0-2C8528239953}" destId="{30A0DDEA-D296-4D2C-837E-F90022F8290D}" srcOrd="0" destOrd="0" presId="urn:microsoft.com/office/officeart/2005/8/layout/default"/>
    <dgm:cxn modelId="{4656DD11-A9DD-4744-9966-BD86057F40B1}" type="presOf" srcId="{A74C5594-D998-4CBC-9EE7-DEA96ED5A148}" destId="{1D7BE7F9-7BC2-4402-92AF-B3B4B697FCCE}" srcOrd="0" destOrd="0" presId="urn:microsoft.com/office/officeart/2005/8/layout/default"/>
    <dgm:cxn modelId="{DF5A8162-8029-4649-AE28-8BD67AAD0710}" type="presParOf" srcId="{92D323DC-883E-4E20-B983-6C970A09919D}" destId="{35131680-771B-409B-8AFB-3062A441DEF2}" srcOrd="0" destOrd="0" presId="urn:microsoft.com/office/officeart/2005/8/layout/default"/>
    <dgm:cxn modelId="{B09444EB-5AA5-4FBB-B631-D57FF2654D9E}" type="presParOf" srcId="{92D323DC-883E-4E20-B983-6C970A09919D}" destId="{57BC24AE-B789-4157-91D6-0C91E024B732}" srcOrd="1" destOrd="0" presId="urn:microsoft.com/office/officeart/2005/8/layout/default"/>
    <dgm:cxn modelId="{B0278868-18FE-4A3F-844E-968856074C37}" type="presParOf" srcId="{92D323DC-883E-4E20-B983-6C970A09919D}" destId="{1D7BE7F9-7BC2-4402-92AF-B3B4B697FCCE}" srcOrd="2" destOrd="0" presId="urn:microsoft.com/office/officeart/2005/8/layout/default"/>
    <dgm:cxn modelId="{1663C05D-0752-4F64-8FE6-46558D501D03}" type="presParOf" srcId="{92D323DC-883E-4E20-B983-6C970A09919D}" destId="{CF05646F-329A-4D0F-B89D-D84DA14177A2}" srcOrd="3" destOrd="0" presId="urn:microsoft.com/office/officeart/2005/8/layout/default"/>
    <dgm:cxn modelId="{D880EB59-0B3E-4A6E-BEB4-C104EDC1D5F7}" type="presParOf" srcId="{92D323DC-883E-4E20-B983-6C970A09919D}" destId="{1EA7DD3C-D019-4452-BD5D-5D561BF11D3E}" srcOrd="4" destOrd="0" presId="urn:microsoft.com/office/officeart/2005/8/layout/default"/>
    <dgm:cxn modelId="{1EB379DA-259C-4113-886E-38ABE45357C5}" type="presParOf" srcId="{92D323DC-883E-4E20-B983-6C970A09919D}" destId="{E4E1BBD8-A3DB-4D7F-AFED-D37909081EC4}" srcOrd="5" destOrd="0" presId="urn:microsoft.com/office/officeart/2005/8/layout/default"/>
    <dgm:cxn modelId="{DD74F0CA-76EB-43D2-B70B-F6C17B34F691}" type="presParOf" srcId="{92D323DC-883E-4E20-B983-6C970A09919D}" destId="{30A0DDEA-D296-4D2C-837E-F90022F8290D}" srcOrd="6" destOrd="0" presId="urn:microsoft.com/office/officeart/2005/8/layout/default"/>
    <dgm:cxn modelId="{88BADAB0-2A5D-46E9-858E-F24B158EED56}" type="presParOf" srcId="{92D323DC-883E-4E20-B983-6C970A09919D}" destId="{EAD1F357-6AC2-411E-AA9A-4E8D251DF8B4}" srcOrd="7" destOrd="0" presId="urn:microsoft.com/office/officeart/2005/8/layout/default"/>
    <dgm:cxn modelId="{757E3D85-ACC7-45A8-93DF-70D0E6C55930}" type="presParOf" srcId="{92D323DC-883E-4E20-B983-6C970A09919D}" destId="{9076AB19-2285-4C1F-AF06-2B54CB5ACB1B}" srcOrd="8"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4778F267-0B10-43A3-B69C-4B84863A0428}" type="doc">
      <dgm:prSet loTypeId="urn:microsoft.com/office/officeart/2005/8/layout/default" loCatId="list" qsTypeId="urn:microsoft.com/office/officeart/2005/8/quickstyle/simple1" qsCatId="simple" csTypeId="urn:microsoft.com/office/officeart/2005/8/colors/colorful5" csCatId="colorful" phldr="1"/>
      <dgm:spPr/>
      <dgm:t>
        <a:bodyPr/>
        <a:lstStyle/>
        <a:p>
          <a:endParaRPr lang="en-US"/>
        </a:p>
      </dgm:t>
    </dgm:pt>
    <dgm:pt modelId="{E55BC675-31FA-4876-B357-AD1C50D42162}">
      <dgm:prSet phldrT="[Text]"/>
      <dgm:spPr/>
      <dgm:t>
        <a:bodyPr/>
        <a:lstStyle/>
        <a:p>
          <a:r>
            <a:rPr lang="ja-JP" altLang="en-US" dirty="0">
              <a:solidFill>
                <a:schemeClr val="tx1"/>
              </a:solidFill>
            </a:rPr>
            <a:t>個々の</a:t>
          </a:r>
          <a:r>
            <a:rPr lang="ja-JP" dirty="0" smtClean="0">
              <a:solidFill>
                <a:schemeClr val="tx1"/>
              </a:solidFill>
            </a:rPr>
            <a:t>会員</a:t>
          </a:r>
          <a:r>
            <a:rPr lang="en-US" altLang="ja-JP" dirty="0" smtClean="0">
              <a:solidFill>
                <a:schemeClr val="tx1"/>
              </a:solidFill>
            </a:rPr>
            <a:t/>
          </a:r>
          <a:br>
            <a:rPr lang="en-US" altLang="ja-JP" dirty="0" smtClean="0">
              <a:solidFill>
                <a:schemeClr val="tx1"/>
              </a:solidFill>
            </a:rPr>
          </a:br>
          <a:r>
            <a:rPr lang="ja-JP" dirty="0" smtClean="0">
              <a:solidFill>
                <a:schemeClr val="tx1"/>
              </a:solidFill>
            </a:rPr>
            <a:t>から</a:t>
          </a:r>
          <a:r>
            <a:rPr lang="ja-JP" dirty="0">
              <a:solidFill>
                <a:schemeClr val="tx1"/>
              </a:solidFill>
            </a:rPr>
            <a:t>の寄付</a:t>
          </a:r>
        </a:p>
      </dgm:t>
    </dgm:pt>
    <dgm:pt modelId="{D1F5C469-CBB5-4638-A25F-CDB9C1AC4343}" type="parTrans" cxnId="{C8A9F874-B26E-471E-BFC3-A357A87425EC}">
      <dgm:prSet/>
      <dgm:spPr/>
      <dgm:t>
        <a:bodyPr/>
        <a:lstStyle/>
        <a:p>
          <a:endParaRPr lang="en-US">
            <a:solidFill>
              <a:schemeClr val="tx1"/>
            </a:solidFill>
          </a:endParaRPr>
        </a:p>
      </dgm:t>
    </dgm:pt>
    <dgm:pt modelId="{F2EC79DA-73CF-4E01-9EFB-F394B80A875D}" type="sibTrans" cxnId="{C8A9F874-B26E-471E-BFC3-A357A87425EC}">
      <dgm:prSet/>
      <dgm:spPr/>
      <dgm:t>
        <a:bodyPr/>
        <a:lstStyle/>
        <a:p>
          <a:endParaRPr lang="en-US">
            <a:solidFill>
              <a:schemeClr val="tx1"/>
            </a:solidFill>
          </a:endParaRPr>
        </a:p>
      </dgm:t>
    </dgm:pt>
    <dgm:pt modelId="{BBF5A65C-EBFE-4637-949B-F194ADF646E6}">
      <dgm:prSet phldrT="[Text]"/>
      <dgm:spPr/>
      <dgm:t>
        <a:bodyPr/>
        <a:lstStyle/>
        <a:p>
          <a:r>
            <a:rPr lang="ja-JP" dirty="0">
              <a:solidFill>
                <a:schemeClr val="tx1"/>
              </a:solidFill>
            </a:rPr>
            <a:t>資金</a:t>
          </a:r>
          <a:r>
            <a:rPr lang="ja-JP" dirty="0" smtClean="0">
              <a:solidFill>
                <a:schemeClr val="tx1"/>
              </a:solidFill>
            </a:rPr>
            <a:t>獲得</a:t>
          </a:r>
          <a:r>
            <a:rPr lang="en-US" altLang="ja-JP" dirty="0" smtClean="0">
              <a:solidFill>
                <a:schemeClr val="tx1"/>
              </a:solidFill>
            </a:rPr>
            <a:t/>
          </a:r>
          <a:br>
            <a:rPr lang="en-US" altLang="ja-JP" dirty="0" smtClean="0">
              <a:solidFill>
                <a:schemeClr val="tx1"/>
              </a:solidFill>
            </a:rPr>
          </a:br>
          <a:r>
            <a:rPr lang="ja-JP" dirty="0" smtClean="0">
              <a:solidFill>
                <a:schemeClr val="tx1"/>
              </a:solidFill>
            </a:rPr>
            <a:t>イベント</a:t>
          </a:r>
          <a:endParaRPr lang="ja-JP" dirty="0">
            <a:solidFill>
              <a:schemeClr val="tx1"/>
            </a:solidFill>
          </a:endParaRPr>
        </a:p>
      </dgm:t>
    </dgm:pt>
    <dgm:pt modelId="{09820BE4-ADD8-4FB0-8F9F-D7A9F1B0F3B1}" type="parTrans" cxnId="{664D833F-9FD3-46DE-84D7-8BA2F9556019}">
      <dgm:prSet/>
      <dgm:spPr/>
      <dgm:t>
        <a:bodyPr/>
        <a:lstStyle/>
        <a:p>
          <a:endParaRPr lang="en-US">
            <a:solidFill>
              <a:schemeClr val="tx1"/>
            </a:solidFill>
          </a:endParaRPr>
        </a:p>
      </dgm:t>
    </dgm:pt>
    <dgm:pt modelId="{A86AD20C-524F-44CD-9F9B-28EE6294310E}" type="sibTrans" cxnId="{664D833F-9FD3-46DE-84D7-8BA2F9556019}">
      <dgm:prSet/>
      <dgm:spPr/>
      <dgm:t>
        <a:bodyPr/>
        <a:lstStyle/>
        <a:p>
          <a:endParaRPr lang="en-US">
            <a:solidFill>
              <a:schemeClr val="tx1"/>
            </a:solidFill>
          </a:endParaRPr>
        </a:p>
      </dgm:t>
    </dgm:pt>
    <dgm:pt modelId="{B35AA9FD-F2E4-4319-9FBB-6C484C86D97A}">
      <dgm:prSet phldrT="[Text]"/>
      <dgm:spPr/>
      <dgm:t>
        <a:bodyPr/>
        <a:lstStyle/>
        <a:p>
          <a:r>
            <a:rPr lang="ja-JP" dirty="0">
              <a:solidFill>
                <a:schemeClr val="tx1"/>
              </a:solidFill>
            </a:rPr>
            <a:t>クラブ</a:t>
          </a:r>
          <a:r>
            <a:rPr lang="ja-JP" altLang="en-US" dirty="0" smtClean="0">
              <a:solidFill>
                <a:schemeClr val="tx1"/>
              </a:solidFill>
            </a:rPr>
            <a:t>資金</a:t>
          </a:r>
          <a:r>
            <a:rPr lang="en-US" altLang="ja-JP" dirty="0" smtClean="0">
              <a:solidFill>
                <a:schemeClr val="tx1"/>
              </a:solidFill>
            </a:rPr>
            <a:t/>
          </a:r>
          <a:br>
            <a:rPr lang="en-US" altLang="ja-JP" dirty="0" smtClean="0">
              <a:solidFill>
                <a:schemeClr val="tx1"/>
              </a:solidFill>
            </a:rPr>
          </a:br>
          <a:r>
            <a:rPr lang="ja-JP" dirty="0" smtClean="0">
              <a:solidFill>
                <a:schemeClr val="tx1"/>
              </a:solidFill>
            </a:rPr>
            <a:t>から</a:t>
          </a:r>
          <a:r>
            <a:rPr lang="ja-JP" dirty="0">
              <a:solidFill>
                <a:schemeClr val="tx1"/>
              </a:solidFill>
            </a:rPr>
            <a:t>の寄付</a:t>
          </a:r>
        </a:p>
      </dgm:t>
    </dgm:pt>
    <dgm:pt modelId="{6D16C524-1900-4DB9-B3E7-38F8FE65212D}" type="parTrans" cxnId="{824180FF-C4B0-4B30-9C03-B28F450FB1CC}">
      <dgm:prSet/>
      <dgm:spPr/>
      <dgm:t>
        <a:bodyPr/>
        <a:lstStyle/>
        <a:p>
          <a:endParaRPr lang="en-US">
            <a:solidFill>
              <a:schemeClr val="tx1"/>
            </a:solidFill>
          </a:endParaRPr>
        </a:p>
      </dgm:t>
    </dgm:pt>
    <dgm:pt modelId="{D66FC144-FB5E-47E7-8988-0DF9870298A8}" type="sibTrans" cxnId="{824180FF-C4B0-4B30-9C03-B28F450FB1CC}">
      <dgm:prSet/>
      <dgm:spPr/>
      <dgm:t>
        <a:bodyPr/>
        <a:lstStyle/>
        <a:p>
          <a:endParaRPr lang="en-US">
            <a:solidFill>
              <a:schemeClr val="tx1"/>
            </a:solidFill>
          </a:endParaRPr>
        </a:p>
      </dgm:t>
    </dgm:pt>
    <dgm:pt modelId="{7311D03C-DABE-4734-8D92-1E7F54D7853C}">
      <dgm:prSet phldrT="[Text]"/>
      <dgm:spPr/>
      <dgm:t>
        <a:bodyPr/>
        <a:lstStyle/>
        <a:p>
          <a:r>
            <a:rPr lang="ja-JP">
              <a:solidFill>
                <a:schemeClr val="tx1"/>
              </a:solidFill>
            </a:rPr>
            <a:t>地元の企業と非ライオンズ</a:t>
          </a:r>
        </a:p>
      </dgm:t>
    </dgm:pt>
    <dgm:pt modelId="{021B56B5-1D70-44FF-A158-786953D9552C}" type="parTrans" cxnId="{1E6F0EA6-3BC9-4D22-8AA7-55DF23756599}">
      <dgm:prSet/>
      <dgm:spPr/>
      <dgm:t>
        <a:bodyPr/>
        <a:lstStyle/>
        <a:p>
          <a:endParaRPr lang="en-US">
            <a:solidFill>
              <a:schemeClr val="tx1"/>
            </a:solidFill>
          </a:endParaRPr>
        </a:p>
      </dgm:t>
    </dgm:pt>
    <dgm:pt modelId="{382BC6DE-BAB8-4324-BD0D-7C2333840F70}" type="sibTrans" cxnId="{1E6F0EA6-3BC9-4D22-8AA7-55DF23756599}">
      <dgm:prSet/>
      <dgm:spPr/>
      <dgm:t>
        <a:bodyPr/>
        <a:lstStyle/>
        <a:p>
          <a:endParaRPr lang="en-US">
            <a:solidFill>
              <a:schemeClr val="tx1"/>
            </a:solidFill>
          </a:endParaRPr>
        </a:p>
      </dgm:t>
    </dgm:pt>
    <dgm:pt modelId="{40FFB688-9CA8-47B8-BCA3-2B862811E95F}" type="pres">
      <dgm:prSet presAssocID="{4778F267-0B10-43A3-B69C-4B84863A0428}" presName="diagram" presStyleCnt="0">
        <dgm:presLayoutVars>
          <dgm:dir/>
          <dgm:resizeHandles val="exact"/>
        </dgm:presLayoutVars>
      </dgm:prSet>
      <dgm:spPr/>
      <dgm:t>
        <a:bodyPr/>
        <a:lstStyle/>
        <a:p>
          <a:endParaRPr lang="en-US"/>
        </a:p>
      </dgm:t>
    </dgm:pt>
    <dgm:pt modelId="{9B5A6BBD-BFB2-41E0-A901-20DBF816A342}" type="pres">
      <dgm:prSet presAssocID="{E55BC675-31FA-4876-B357-AD1C50D42162}" presName="node" presStyleLbl="node1" presStyleIdx="0" presStyleCnt="4">
        <dgm:presLayoutVars>
          <dgm:bulletEnabled val="1"/>
        </dgm:presLayoutVars>
      </dgm:prSet>
      <dgm:spPr/>
      <dgm:t>
        <a:bodyPr/>
        <a:lstStyle/>
        <a:p>
          <a:endParaRPr lang="en-US"/>
        </a:p>
      </dgm:t>
    </dgm:pt>
    <dgm:pt modelId="{9C2FE815-B8A2-44D7-9631-441C235F34B4}" type="pres">
      <dgm:prSet presAssocID="{F2EC79DA-73CF-4E01-9EFB-F394B80A875D}" presName="sibTrans" presStyleCnt="0"/>
      <dgm:spPr/>
    </dgm:pt>
    <dgm:pt modelId="{25F955FD-25C2-4561-9E1F-29C67B42574D}" type="pres">
      <dgm:prSet presAssocID="{BBF5A65C-EBFE-4637-949B-F194ADF646E6}" presName="node" presStyleLbl="node1" presStyleIdx="1" presStyleCnt="4">
        <dgm:presLayoutVars>
          <dgm:bulletEnabled val="1"/>
        </dgm:presLayoutVars>
      </dgm:prSet>
      <dgm:spPr/>
      <dgm:t>
        <a:bodyPr/>
        <a:lstStyle/>
        <a:p>
          <a:endParaRPr lang="en-US"/>
        </a:p>
      </dgm:t>
    </dgm:pt>
    <dgm:pt modelId="{E1DEBE92-7545-4B20-BACE-21902CBFE63C}" type="pres">
      <dgm:prSet presAssocID="{A86AD20C-524F-44CD-9F9B-28EE6294310E}" presName="sibTrans" presStyleCnt="0"/>
      <dgm:spPr/>
    </dgm:pt>
    <dgm:pt modelId="{8294F782-E9D2-43EB-BBF4-F03E9D39C89B}" type="pres">
      <dgm:prSet presAssocID="{B35AA9FD-F2E4-4319-9FBB-6C484C86D97A}" presName="node" presStyleLbl="node1" presStyleIdx="2" presStyleCnt="4">
        <dgm:presLayoutVars>
          <dgm:bulletEnabled val="1"/>
        </dgm:presLayoutVars>
      </dgm:prSet>
      <dgm:spPr/>
      <dgm:t>
        <a:bodyPr/>
        <a:lstStyle/>
        <a:p>
          <a:endParaRPr lang="en-US"/>
        </a:p>
      </dgm:t>
    </dgm:pt>
    <dgm:pt modelId="{740271F2-D209-4DB4-BF68-8A93CC8F72B4}" type="pres">
      <dgm:prSet presAssocID="{D66FC144-FB5E-47E7-8988-0DF9870298A8}" presName="sibTrans" presStyleCnt="0"/>
      <dgm:spPr/>
    </dgm:pt>
    <dgm:pt modelId="{E19D0B52-7963-462E-8FAE-814EC596BA23}" type="pres">
      <dgm:prSet presAssocID="{7311D03C-DABE-4734-8D92-1E7F54D7853C}" presName="node" presStyleLbl="node1" presStyleIdx="3" presStyleCnt="4">
        <dgm:presLayoutVars>
          <dgm:bulletEnabled val="1"/>
        </dgm:presLayoutVars>
      </dgm:prSet>
      <dgm:spPr/>
      <dgm:t>
        <a:bodyPr/>
        <a:lstStyle/>
        <a:p>
          <a:endParaRPr lang="en-US"/>
        </a:p>
      </dgm:t>
    </dgm:pt>
  </dgm:ptLst>
  <dgm:cxnLst>
    <dgm:cxn modelId="{BEBA13DB-9C27-416D-929C-9D7A95A74554}" type="presOf" srcId="{7311D03C-DABE-4734-8D92-1E7F54D7853C}" destId="{E19D0B52-7963-462E-8FAE-814EC596BA23}" srcOrd="0" destOrd="0" presId="urn:microsoft.com/office/officeart/2005/8/layout/default"/>
    <dgm:cxn modelId="{1B1F76AB-DCC1-457A-A663-705EF556F78B}" type="presOf" srcId="{4778F267-0B10-43A3-B69C-4B84863A0428}" destId="{40FFB688-9CA8-47B8-BCA3-2B862811E95F}" srcOrd="0" destOrd="0" presId="urn:microsoft.com/office/officeart/2005/8/layout/default"/>
    <dgm:cxn modelId="{E09D7148-B387-4B7B-ADD0-5F096BE3DE55}" type="presOf" srcId="{BBF5A65C-EBFE-4637-949B-F194ADF646E6}" destId="{25F955FD-25C2-4561-9E1F-29C67B42574D}" srcOrd="0" destOrd="0" presId="urn:microsoft.com/office/officeart/2005/8/layout/default"/>
    <dgm:cxn modelId="{664D833F-9FD3-46DE-84D7-8BA2F9556019}" srcId="{4778F267-0B10-43A3-B69C-4B84863A0428}" destId="{BBF5A65C-EBFE-4637-949B-F194ADF646E6}" srcOrd="1" destOrd="0" parTransId="{09820BE4-ADD8-4FB0-8F9F-D7A9F1B0F3B1}" sibTransId="{A86AD20C-524F-44CD-9F9B-28EE6294310E}"/>
    <dgm:cxn modelId="{E7D89089-9861-4AF6-B033-7E6BD708D1BB}" type="presOf" srcId="{E55BC675-31FA-4876-B357-AD1C50D42162}" destId="{9B5A6BBD-BFB2-41E0-A901-20DBF816A342}" srcOrd="0" destOrd="0" presId="urn:microsoft.com/office/officeart/2005/8/layout/default"/>
    <dgm:cxn modelId="{C8A9F874-B26E-471E-BFC3-A357A87425EC}" srcId="{4778F267-0B10-43A3-B69C-4B84863A0428}" destId="{E55BC675-31FA-4876-B357-AD1C50D42162}" srcOrd="0" destOrd="0" parTransId="{D1F5C469-CBB5-4638-A25F-CDB9C1AC4343}" sibTransId="{F2EC79DA-73CF-4E01-9EFB-F394B80A875D}"/>
    <dgm:cxn modelId="{66EC9EDF-F014-4432-8A68-32B849D29B3C}" type="presOf" srcId="{B35AA9FD-F2E4-4319-9FBB-6C484C86D97A}" destId="{8294F782-E9D2-43EB-BBF4-F03E9D39C89B}" srcOrd="0" destOrd="0" presId="urn:microsoft.com/office/officeart/2005/8/layout/default"/>
    <dgm:cxn modelId="{824180FF-C4B0-4B30-9C03-B28F450FB1CC}" srcId="{4778F267-0B10-43A3-B69C-4B84863A0428}" destId="{B35AA9FD-F2E4-4319-9FBB-6C484C86D97A}" srcOrd="2" destOrd="0" parTransId="{6D16C524-1900-4DB9-B3E7-38F8FE65212D}" sibTransId="{D66FC144-FB5E-47E7-8988-0DF9870298A8}"/>
    <dgm:cxn modelId="{1E6F0EA6-3BC9-4D22-8AA7-55DF23756599}" srcId="{4778F267-0B10-43A3-B69C-4B84863A0428}" destId="{7311D03C-DABE-4734-8D92-1E7F54D7853C}" srcOrd="3" destOrd="0" parTransId="{021B56B5-1D70-44FF-A158-786953D9552C}" sibTransId="{382BC6DE-BAB8-4324-BD0D-7C2333840F70}"/>
    <dgm:cxn modelId="{37881D05-5975-40F9-A637-2079506693EF}" type="presParOf" srcId="{40FFB688-9CA8-47B8-BCA3-2B862811E95F}" destId="{9B5A6BBD-BFB2-41E0-A901-20DBF816A342}" srcOrd="0" destOrd="0" presId="urn:microsoft.com/office/officeart/2005/8/layout/default"/>
    <dgm:cxn modelId="{0376BCF6-6082-4DA1-B128-686C961C9936}" type="presParOf" srcId="{40FFB688-9CA8-47B8-BCA3-2B862811E95F}" destId="{9C2FE815-B8A2-44D7-9631-441C235F34B4}" srcOrd="1" destOrd="0" presId="urn:microsoft.com/office/officeart/2005/8/layout/default"/>
    <dgm:cxn modelId="{B3A5E730-8206-4C44-B49B-8F7D7363BB0D}" type="presParOf" srcId="{40FFB688-9CA8-47B8-BCA3-2B862811E95F}" destId="{25F955FD-25C2-4561-9E1F-29C67B42574D}" srcOrd="2" destOrd="0" presId="urn:microsoft.com/office/officeart/2005/8/layout/default"/>
    <dgm:cxn modelId="{FBA6FCCA-50CB-4B50-A8F0-FADEAB393EC0}" type="presParOf" srcId="{40FFB688-9CA8-47B8-BCA3-2B862811E95F}" destId="{E1DEBE92-7545-4B20-BACE-21902CBFE63C}" srcOrd="3" destOrd="0" presId="urn:microsoft.com/office/officeart/2005/8/layout/default"/>
    <dgm:cxn modelId="{3FD1B0CF-D2B2-4FF5-BF81-116532CD98AE}" type="presParOf" srcId="{40FFB688-9CA8-47B8-BCA3-2B862811E95F}" destId="{8294F782-E9D2-43EB-BBF4-F03E9D39C89B}" srcOrd="4" destOrd="0" presId="urn:microsoft.com/office/officeart/2005/8/layout/default"/>
    <dgm:cxn modelId="{9D917B3C-BA2F-4A9C-A44A-61A470CFF3C9}" type="presParOf" srcId="{40FFB688-9CA8-47B8-BCA3-2B862811E95F}" destId="{740271F2-D209-4DB4-BF68-8A93CC8F72B4}" srcOrd="5" destOrd="0" presId="urn:microsoft.com/office/officeart/2005/8/layout/default"/>
    <dgm:cxn modelId="{8FFEEA3F-3023-489C-803A-7555F997ADE6}" type="presParOf" srcId="{40FFB688-9CA8-47B8-BCA3-2B862811E95F}" destId="{E19D0B52-7963-462E-8FAE-814EC596BA23}" srcOrd="6"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6EFEE1AF-1B17-41ED-BA97-72A35CE792B4}" type="doc">
      <dgm:prSet loTypeId="urn:microsoft.com/office/officeart/2005/8/layout/venn3" loCatId="relationship" qsTypeId="urn:microsoft.com/office/officeart/2005/8/quickstyle/simple1" qsCatId="simple" csTypeId="urn:microsoft.com/office/officeart/2005/8/colors/colorful5" csCatId="colorful" phldr="1"/>
      <dgm:spPr/>
    </dgm:pt>
    <dgm:pt modelId="{669BA42E-15A2-4670-BA29-CDF47A8E1430}">
      <dgm:prSet phldrT="[Text]"/>
      <dgm:spPr/>
      <dgm:t>
        <a:bodyPr/>
        <a:lstStyle/>
        <a:p>
          <a:r>
            <a:rPr lang="ja-JP" altLang="en-US" dirty="0"/>
            <a:t>まずは、</a:t>
          </a:r>
          <a:r>
            <a:rPr lang="ja-JP" dirty="0"/>
            <a:t>あなた自身が寄付をする</a:t>
          </a:r>
        </a:p>
      </dgm:t>
    </dgm:pt>
    <dgm:pt modelId="{83094B37-C781-455E-B9F0-FE0C856491F9}" type="parTrans" cxnId="{A9E42B1E-7127-47F0-9C36-2C2ED67A00FC}">
      <dgm:prSet/>
      <dgm:spPr/>
      <dgm:t>
        <a:bodyPr/>
        <a:lstStyle/>
        <a:p>
          <a:endParaRPr lang="en-US"/>
        </a:p>
      </dgm:t>
    </dgm:pt>
    <dgm:pt modelId="{9F9B0262-BA74-46F3-AEFA-8266DA8AC508}" type="sibTrans" cxnId="{A9E42B1E-7127-47F0-9C36-2C2ED67A00FC}">
      <dgm:prSet/>
      <dgm:spPr/>
      <dgm:t>
        <a:bodyPr/>
        <a:lstStyle/>
        <a:p>
          <a:endParaRPr lang="en-US"/>
        </a:p>
      </dgm:t>
    </dgm:pt>
    <dgm:pt modelId="{F19E2397-3348-450C-92A4-DFA834964888}">
      <dgm:prSet phldrT="[Text]"/>
      <dgm:spPr/>
      <dgm:t>
        <a:bodyPr/>
        <a:lstStyle/>
        <a:p>
          <a:r>
            <a:rPr lang="ja-JP" dirty="0"/>
            <a:t>寄付</a:t>
          </a:r>
          <a:r>
            <a:rPr lang="ja-JP" altLang="en-US" dirty="0"/>
            <a:t>しやすいようにする</a:t>
          </a:r>
          <a:endParaRPr lang="ja-JP" dirty="0"/>
        </a:p>
      </dgm:t>
    </dgm:pt>
    <dgm:pt modelId="{CFDE8DCF-75D7-46EC-BA37-5CF6BA771B0C}" type="parTrans" cxnId="{63CE7C8A-C145-4A04-A341-186C2988EEC0}">
      <dgm:prSet/>
      <dgm:spPr/>
      <dgm:t>
        <a:bodyPr/>
        <a:lstStyle/>
        <a:p>
          <a:endParaRPr lang="en-US"/>
        </a:p>
      </dgm:t>
    </dgm:pt>
    <dgm:pt modelId="{8380E5D0-9332-40B9-9FC1-518397F465FF}" type="sibTrans" cxnId="{63CE7C8A-C145-4A04-A341-186C2988EEC0}">
      <dgm:prSet/>
      <dgm:spPr/>
      <dgm:t>
        <a:bodyPr/>
        <a:lstStyle/>
        <a:p>
          <a:endParaRPr lang="en-US"/>
        </a:p>
      </dgm:t>
    </dgm:pt>
    <dgm:pt modelId="{B4ABD1AC-EE65-46D4-A4AA-7140EA4209E1}">
      <dgm:prSet phldrT="[Text]"/>
      <dgm:spPr/>
      <dgm:t>
        <a:bodyPr/>
        <a:lstStyle/>
        <a:p>
          <a:r>
            <a:rPr lang="ja-JP"/>
            <a:t>寄付しやすい金額にする</a:t>
          </a:r>
        </a:p>
      </dgm:t>
    </dgm:pt>
    <dgm:pt modelId="{E893A464-2F5D-4331-A5B1-B471907122B3}" type="parTrans" cxnId="{135EB9D4-026E-42C8-8796-FE6CD5CB6D37}">
      <dgm:prSet/>
      <dgm:spPr/>
      <dgm:t>
        <a:bodyPr/>
        <a:lstStyle/>
        <a:p>
          <a:endParaRPr lang="en-US"/>
        </a:p>
      </dgm:t>
    </dgm:pt>
    <dgm:pt modelId="{7D403398-A192-4FD2-94A9-8D5C45E8DA8D}" type="sibTrans" cxnId="{135EB9D4-026E-42C8-8796-FE6CD5CB6D37}">
      <dgm:prSet/>
      <dgm:spPr/>
      <dgm:t>
        <a:bodyPr/>
        <a:lstStyle/>
        <a:p>
          <a:endParaRPr lang="en-US"/>
        </a:p>
      </dgm:t>
    </dgm:pt>
    <dgm:pt modelId="{33F5530E-E887-4A5E-A05E-E4635509D12E}">
      <dgm:prSet/>
      <dgm:spPr/>
      <dgm:t>
        <a:bodyPr/>
        <a:lstStyle/>
        <a:p>
          <a:r>
            <a:rPr lang="ja-JP"/>
            <a:t>個人的に寄付を依頼する</a:t>
          </a:r>
        </a:p>
      </dgm:t>
    </dgm:pt>
    <dgm:pt modelId="{ACE058E7-E01C-48C4-AC5A-5BEA7645F739}" type="parTrans" cxnId="{AFB06161-B393-4B76-8C37-C6492D5E034D}">
      <dgm:prSet/>
      <dgm:spPr/>
      <dgm:t>
        <a:bodyPr/>
        <a:lstStyle/>
        <a:p>
          <a:endParaRPr lang="en-US"/>
        </a:p>
      </dgm:t>
    </dgm:pt>
    <dgm:pt modelId="{EFEA60AD-9E4B-4F17-9FF6-3946F91F8AB4}" type="sibTrans" cxnId="{AFB06161-B393-4B76-8C37-C6492D5E034D}">
      <dgm:prSet/>
      <dgm:spPr/>
      <dgm:t>
        <a:bodyPr/>
        <a:lstStyle/>
        <a:p>
          <a:endParaRPr lang="en-US"/>
        </a:p>
      </dgm:t>
    </dgm:pt>
    <dgm:pt modelId="{58EC7273-788A-42A6-81FE-0DE0D6D4BDD4}">
      <dgm:prSet/>
      <dgm:spPr/>
      <dgm:t>
        <a:bodyPr/>
        <a:lstStyle/>
        <a:p>
          <a:r>
            <a:rPr lang="ja-JP" dirty="0"/>
            <a:t>インパクトを</a:t>
          </a:r>
          <a:r>
            <a:rPr lang="ja-JP" altLang="en-US" dirty="0"/>
            <a:t>共有する</a:t>
          </a:r>
          <a:endParaRPr lang="ja-JP" dirty="0"/>
        </a:p>
      </dgm:t>
    </dgm:pt>
    <dgm:pt modelId="{76FFD480-3916-4FAC-A5D4-D61C527AC071}" type="parTrans" cxnId="{2ACE0593-C32D-4A40-AC50-FC3030A09DBE}">
      <dgm:prSet/>
      <dgm:spPr/>
      <dgm:t>
        <a:bodyPr/>
        <a:lstStyle/>
        <a:p>
          <a:endParaRPr lang="en-US"/>
        </a:p>
      </dgm:t>
    </dgm:pt>
    <dgm:pt modelId="{DE956ABA-7A7F-409B-9B2D-1FE4981A3184}" type="sibTrans" cxnId="{2ACE0593-C32D-4A40-AC50-FC3030A09DBE}">
      <dgm:prSet/>
      <dgm:spPr/>
      <dgm:t>
        <a:bodyPr/>
        <a:lstStyle/>
        <a:p>
          <a:endParaRPr lang="en-US"/>
        </a:p>
      </dgm:t>
    </dgm:pt>
    <dgm:pt modelId="{3A972C64-863E-46FC-8185-08EF9DAABC35}">
      <dgm:prSet/>
      <dgm:spPr/>
      <dgm:t>
        <a:bodyPr/>
        <a:lstStyle/>
        <a:p>
          <a:r>
            <a:rPr lang="ja-JP" altLang="en-US" dirty="0"/>
            <a:t>寄付を</a:t>
          </a:r>
          <a:r>
            <a:rPr lang="ja-JP" dirty="0"/>
            <a:t>正式な</a:t>
          </a:r>
          <a:r>
            <a:rPr lang="ja-JP" altLang="en-US" dirty="0"/>
            <a:t>ものにする</a:t>
          </a:r>
          <a:endParaRPr lang="ja-JP" dirty="0"/>
        </a:p>
      </dgm:t>
    </dgm:pt>
    <dgm:pt modelId="{817CBFD7-4058-4D32-8C53-AA6C021570A8}" type="parTrans" cxnId="{327A8F3C-8C13-4E1F-B5FF-37B930A9D794}">
      <dgm:prSet/>
      <dgm:spPr/>
      <dgm:t>
        <a:bodyPr/>
        <a:lstStyle/>
        <a:p>
          <a:endParaRPr lang="en-US"/>
        </a:p>
      </dgm:t>
    </dgm:pt>
    <dgm:pt modelId="{63354248-9806-4A82-87D3-72BDAA17D4BA}" type="sibTrans" cxnId="{327A8F3C-8C13-4E1F-B5FF-37B930A9D794}">
      <dgm:prSet/>
      <dgm:spPr/>
      <dgm:t>
        <a:bodyPr/>
        <a:lstStyle/>
        <a:p>
          <a:endParaRPr lang="en-US"/>
        </a:p>
      </dgm:t>
    </dgm:pt>
    <dgm:pt modelId="{B0CFD578-7CB5-4D85-9708-02F610C47F6E}" type="pres">
      <dgm:prSet presAssocID="{6EFEE1AF-1B17-41ED-BA97-72A35CE792B4}" presName="Name0" presStyleCnt="0">
        <dgm:presLayoutVars>
          <dgm:dir/>
          <dgm:resizeHandles val="exact"/>
        </dgm:presLayoutVars>
      </dgm:prSet>
      <dgm:spPr/>
    </dgm:pt>
    <dgm:pt modelId="{32501C3E-179A-4AA5-825E-EBA3DBCCE81D}" type="pres">
      <dgm:prSet presAssocID="{669BA42E-15A2-4670-BA29-CDF47A8E1430}" presName="Name5" presStyleLbl="vennNode1" presStyleIdx="0" presStyleCnt="6">
        <dgm:presLayoutVars>
          <dgm:bulletEnabled val="1"/>
        </dgm:presLayoutVars>
      </dgm:prSet>
      <dgm:spPr/>
      <dgm:t>
        <a:bodyPr/>
        <a:lstStyle/>
        <a:p>
          <a:endParaRPr lang="en-US"/>
        </a:p>
      </dgm:t>
    </dgm:pt>
    <dgm:pt modelId="{DD2741FE-7DBD-4A23-A8F6-AE44682CDDE8}" type="pres">
      <dgm:prSet presAssocID="{9F9B0262-BA74-46F3-AEFA-8266DA8AC508}" presName="space" presStyleCnt="0"/>
      <dgm:spPr/>
    </dgm:pt>
    <dgm:pt modelId="{9A178462-CE84-437D-99C4-15F713037B63}" type="pres">
      <dgm:prSet presAssocID="{F19E2397-3348-450C-92A4-DFA834964888}" presName="Name5" presStyleLbl="vennNode1" presStyleIdx="1" presStyleCnt="6">
        <dgm:presLayoutVars>
          <dgm:bulletEnabled val="1"/>
        </dgm:presLayoutVars>
      </dgm:prSet>
      <dgm:spPr/>
      <dgm:t>
        <a:bodyPr/>
        <a:lstStyle/>
        <a:p>
          <a:endParaRPr lang="en-US"/>
        </a:p>
      </dgm:t>
    </dgm:pt>
    <dgm:pt modelId="{5CF3DA3E-6E87-4DF2-8547-5385D5ED7DB8}" type="pres">
      <dgm:prSet presAssocID="{8380E5D0-9332-40B9-9FC1-518397F465FF}" presName="space" presStyleCnt="0"/>
      <dgm:spPr/>
    </dgm:pt>
    <dgm:pt modelId="{1556F02C-5D8B-409E-9EAD-FA4DFA46BC40}" type="pres">
      <dgm:prSet presAssocID="{B4ABD1AC-EE65-46D4-A4AA-7140EA4209E1}" presName="Name5" presStyleLbl="vennNode1" presStyleIdx="2" presStyleCnt="6">
        <dgm:presLayoutVars>
          <dgm:bulletEnabled val="1"/>
        </dgm:presLayoutVars>
      </dgm:prSet>
      <dgm:spPr/>
      <dgm:t>
        <a:bodyPr/>
        <a:lstStyle/>
        <a:p>
          <a:endParaRPr lang="en-US"/>
        </a:p>
      </dgm:t>
    </dgm:pt>
    <dgm:pt modelId="{9889B77F-9248-4CBC-A6E2-EE087ED600B8}" type="pres">
      <dgm:prSet presAssocID="{7D403398-A192-4FD2-94A9-8D5C45E8DA8D}" presName="space" presStyleCnt="0"/>
      <dgm:spPr/>
    </dgm:pt>
    <dgm:pt modelId="{FFFC1E69-CA9B-4611-B9D8-A4E77BF6BC94}" type="pres">
      <dgm:prSet presAssocID="{33F5530E-E887-4A5E-A05E-E4635509D12E}" presName="Name5" presStyleLbl="vennNode1" presStyleIdx="3" presStyleCnt="6">
        <dgm:presLayoutVars>
          <dgm:bulletEnabled val="1"/>
        </dgm:presLayoutVars>
      </dgm:prSet>
      <dgm:spPr/>
      <dgm:t>
        <a:bodyPr/>
        <a:lstStyle/>
        <a:p>
          <a:endParaRPr lang="en-US"/>
        </a:p>
      </dgm:t>
    </dgm:pt>
    <dgm:pt modelId="{7EACC8E6-2F70-427F-A772-E975C307D2C5}" type="pres">
      <dgm:prSet presAssocID="{EFEA60AD-9E4B-4F17-9FF6-3946F91F8AB4}" presName="space" presStyleCnt="0"/>
      <dgm:spPr/>
    </dgm:pt>
    <dgm:pt modelId="{7A1AF999-7311-43EC-A7E4-7AF676A824BE}" type="pres">
      <dgm:prSet presAssocID="{3A972C64-863E-46FC-8185-08EF9DAABC35}" presName="Name5" presStyleLbl="vennNode1" presStyleIdx="4" presStyleCnt="6">
        <dgm:presLayoutVars>
          <dgm:bulletEnabled val="1"/>
        </dgm:presLayoutVars>
      </dgm:prSet>
      <dgm:spPr/>
      <dgm:t>
        <a:bodyPr/>
        <a:lstStyle/>
        <a:p>
          <a:endParaRPr lang="en-US"/>
        </a:p>
      </dgm:t>
    </dgm:pt>
    <dgm:pt modelId="{F89A3EDD-817F-4E0C-821D-55AE8AA71825}" type="pres">
      <dgm:prSet presAssocID="{63354248-9806-4A82-87D3-72BDAA17D4BA}" presName="space" presStyleCnt="0"/>
      <dgm:spPr/>
    </dgm:pt>
    <dgm:pt modelId="{766F955F-35C4-4B1D-908C-907A2D907474}" type="pres">
      <dgm:prSet presAssocID="{58EC7273-788A-42A6-81FE-0DE0D6D4BDD4}" presName="Name5" presStyleLbl="vennNode1" presStyleIdx="5" presStyleCnt="6" custLinFactNeighborX="-2449">
        <dgm:presLayoutVars>
          <dgm:bulletEnabled val="1"/>
        </dgm:presLayoutVars>
      </dgm:prSet>
      <dgm:spPr/>
      <dgm:t>
        <a:bodyPr/>
        <a:lstStyle/>
        <a:p>
          <a:endParaRPr lang="en-US"/>
        </a:p>
      </dgm:t>
    </dgm:pt>
  </dgm:ptLst>
  <dgm:cxnLst>
    <dgm:cxn modelId="{371FA98A-3067-4243-80EF-3EE3DEDB5932}" type="presOf" srcId="{6EFEE1AF-1B17-41ED-BA97-72A35CE792B4}" destId="{B0CFD578-7CB5-4D85-9708-02F610C47F6E}" srcOrd="0" destOrd="0" presId="urn:microsoft.com/office/officeart/2005/8/layout/venn3"/>
    <dgm:cxn modelId="{207B9718-C2A7-4D69-979D-93EE417CDA67}" type="presOf" srcId="{669BA42E-15A2-4670-BA29-CDF47A8E1430}" destId="{32501C3E-179A-4AA5-825E-EBA3DBCCE81D}" srcOrd="0" destOrd="0" presId="urn:microsoft.com/office/officeart/2005/8/layout/venn3"/>
    <dgm:cxn modelId="{35BED70A-6B63-4828-A1DF-6AA8F7914CC6}" type="presOf" srcId="{3A972C64-863E-46FC-8185-08EF9DAABC35}" destId="{7A1AF999-7311-43EC-A7E4-7AF676A824BE}" srcOrd="0" destOrd="0" presId="urn:microsoft.com/office/officeart/2005/8/layout/venn3"/>
    <dgm:cxn modelId="{63CE7C8A-C145-4A04-A341-186C2988EEC0}" srcId="{6EFEE1AF-1B17-41ED-BA97-72A35CE792B4}" destId="{F19E2397-3348-450C-92A4-DFA834964888}" srcOrd="1" destOrd="0" parTransId="{CFDE8DCF-75D7-46EC-BA37-5CF6BA771B0C}" sibTransId="{8380E5D0-9332-40B9-9FC1-518397F465FF}"/>
    <dgm:cxn modelId="{514A80E7-2ED2-431B-A602-16F66A4D23CA}" type="presOf" srcId="{58EC7273-788A-42A6-81FE-0DE0D6D4BDD4}" destId="{766F955F-35C4-4B1D-908C-907A2D907474}" srcOrd="0" destOrd="0" presId="urn:microsoft.com/office/officeart/2005/8/layout/venn3"/>
    <dgm:cxn modelId="{A9E42B1E-7127-47F0-9C36-2C2ED67A00FC}" srcId="{6EFEE1AF-1B17-41ED-BA97-72A35CE792B4}" destId="{669BA42E-15A2-4670-BA29-CDF47A8E1430}" srcOrd="0" destOrd="0" parTransId="{83094B37-C781-455E-B9F0-FE0C856491F9}" sibTransId="{9F9B0262-BA74-46F3-AEFA-8266DA8AC508}"/>
    <dgm:cxn modelId="{135EB9D4-026E-42C8-8796-FE6CD5CB6D37}" srcId="{6EFEE1AF-1B17-41ED-BA97-72A35CE792B4}" destId="{B4ABD1AC-EE65-46D4-A4AA-7140EA4209E1}" srcOrd="2" destOrd="0" parTransId="{E893A464-2F5D-4331-A5B1-B471907122B3}" sibTransId="{7D403398-A192-4FD2-94A9-8D5C45E8DA8D}"/>
    <dgm:cxn modelId="{2ACE0593-C32D-4A40-AC50-FC3030A09DBE}" srcId="{6EFEE1AF-1B17-41ED-BA97-72A35CE792B4}" destId="{58EC7273-788A-42A6-81FE-0DE0D6D4BDD4}" srcOrd="5" destOrd="0" parTransId="{76FFD480-3916-4FAC-A5D4-D61C527AC071}" sibTransId="{DE956ABA-7A7F-409B-9B2D-1FE4981A3184}"/>
    <dgm:cxn modelId="{AFB06161-B393-4B76-8C37-C6492D5E034D}" srcId="{6EFEE1AF-1B17-41ED-BA97-72A35CE792B4}" destId="{33F5530E-E887-4A5E-A05E-E4635509D12E}" srcOrd="3" destOrd="0" parTransId="{ACE058E7-E01C-48C4-AC5A-5BEA7645F739}" sibTransId="{EFEA60AD-9E4B-4F17-9FF6-3946F91F8AB4}"/>
    <dgm:cxn modelId="{3B7B015E-152D-4428-A47D-CD4089041064}" type="presOf" srcId="{B4ABD1AC-EE65-46D4-A4AA-7140EA4209E1}" destId="{1556F02C-5D8B-409E-9EAD-FA4DFA46BC40}" srcOrd="0" destOrd="0" presId="urn:microsoft.com/office/officeart/2005/8/layout/venn3"/>
    <dgm:cxn modelId="{3E61A1A1-FB5A-4ABD-9B12-673A37EB1FE4}" type="presOf" srcId="{33F5530E-E887-4A5E-A05E-E4635509D12E}" destId="{FFFC1E69-CA9B-4611-B9D8-A4E77BF6BC94}" srcOrd="0" destOrd="0" presId="urn:microsoft.com/office/officeart/2005/8/layout/venn3"/>
    <dgm:cxn modelId="{327A8F3C-8C13-4E1F-B5FF-37B930A9D794}" srcId="{6EFEE1AF-1B17-41ED-BA97-72A35CE792B4}" destId="{3A972C64-863E-46FC-8185-08EF9DAABC35}" srcOrd="4" destOrd="0" parTransId="{817CBFD7-4058-4D32-8C53-AA6C021570A8}" sibTransId="{63354248-9806-4A82-87D3-72BDAA17D4BA}"/>
    <dgm:cxn modelId="{89A3E378-9AD2-4CD9-8514-520D54C949C5}" type="presOf" srcId="{F19E2397-3348-450C-92A4-DFA834964888}" destId="{9A178462-CE84-437D-99C4-15F713037B63}" srcOrd="0" destOrd="0" presId="urn:microsoft.com/office/officeart/2005/8/layout/venn3"/>
    <dgm:cxn modelId="{D8A81BDD-3B6D-490C-B079-5926B910CE5E}" type="presParOf" srcId="{B0CFD578-7CB5-4D85-9708-02F610C47F6E}" destId="{32501C3E-179A-4AA5-825E-EBA3DBCCE81D}" srcOrd="0" destOrd="0" presId="urn:microsoft.com/office/officeart/2005/8/layout/venn3"/>
    <dgm:cxn modelId="{E3B43F7B-3E4F-4B90-B31B-6D7B6048ACB4}" type="presParOf" srcId="{B0CFD578-7CB5-4D85-9708-02F610C47F6E}" destId="{DD2741FE-7DBD-4A23-A8F6-AE44682CDDE8}" srcOrd="1" destOrd="0" presId="urn:microsoft.com/office/officeart/2005/8/layout/venn3"/>
    <dgm:cxn modelId="{E3D23687-5B9A-45C5-AA22-4F05A4B1AEC9}" type="presParOf" srcId="{B0CFD578-7CB5-4D85-9708-02F610C47F6E}" destId="{9A178462-CE84-437D-99C4-15F713037B63}" srcOrd="2" destOrd="0" presId="urn:microsoft.com/office/officeart/2005/8/layout/venn3"/>
    <dgm:cxn modelId="{4FD9938B-14A8-45B3-925B-64A5B75C0C91}" type="presParOf" srcId="{B0CFD578-7CB5-4D85-9708-02F610C47F6E}" destId="{5CF3DA3E-6E87-4DF2-8547-5385D5ED7DB8}" srcOrd="3" destOrd="0" presId="urn:microsoft.com/office/officeart/2005/8/layout/venn3"/>
    <dgm:cxn modelId="{BE2B2073-AB79-4802-9BDA-23D25699F998}" type="presParOf" srcId="{B0CFD578-7CB5-4D85-9708-02F610C47F6E}" destId="{1556F02C-5D8B-409E-9EAD-FA4DFA46BC40}" srcOrd="4" destOrd="0" presId="urn:microsoft.com/office/officeart/2005/8/layout/venn3"/>
    <dgm:cxn modelId="{CDF67587-31D9-4847-BAD7-F95F8F186B0D}" type="presParOf" srcId="{B0CFD578-7CB5-4D85-9708-02F610C47F6E}" destId="{9889B77F-9248-4CBC-A6E2-EE087ED600B8}" srcOrd="5" destOrd="0" presId="urn:microsoft.com/office/officeart/2005/8/layout/venn3"/>
    <dgm:cxn modelId="{3F889F38-F385-4E3E-930A-4A1746CF52DA}" type="presParOf" srcId="{B0CFD578-7CB5-4D85-9708-02F610C47F6E}" destId="{FFFC1E69-CA9B-4611-B9D8-A4E77BF6BC94}" srcOrd="6" destOrd="0" presId="urn:microsoft.com/office/officeart/2005/8/layout/venn3"/>
    <dgm:cxn modelId="{1DFD2716-3965-44C6-A548-434F72FFB1AB}" type="presParOf" srcId="{B0CFD578-7CB5-4D85-9708-02F610C47F6E}" destId="{7EACC8E6-2F70-427F-A772-E975C307D2C5}" srcOrd="7" destOrd="0" presId="urn:microsoft.com/office/officeart/2005/8/layout/venn3"/>
    <dgm:cxn modelId="{C92ADFE6-EEC5-4A4E-9E14-924804AF9235}" type="presParOf" srcId="{B0CFD578-7CB5-4D85-9708-02F610C47F6E}" destId="{7A1AF999-7311-43EC-A7E4-7AF676A824BE}" srcOrd="8" destOrd="0" presId="urn:microsoft.com/office/officeart/2005/8/layout/venn3"/>
    <dgm:cxn modelId="{92396921-20D5-4693-BCBA-5C985A79E7FF}" type="presParOf" srcId="{B0CFD578-7CB5-4D85-9708-02F610C47F6E}" destId="{F89A3EDD-817F-4E0C-821D-55AE8AA71825}" srcOrd="9" destOrd="0" presId="urn:microsoft.com/office/officeart/2005/8/layout/venn3"/>
    <dgm:cxn modelId="{F2293611-6F8C-4FD5-8439-E16A2D61EC62}" type="presParOf" srcId="{B0CFD578-7CB5-4D85-9708-02F610C47F6E}" destId="{766F955F-35C4-4B1D-908C-907A2D907474}" srcOrd="10" destOrd="0" presId="urn:microsoft.com/office/officeart/2005/8/layout/venn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035B34B9-3931-4940-AEC2-11D6CB39FE62}" type="doc">
      <dgm:prSet loTypeId="urn:microsoft.com/office/officeart/2005/8/layout/vList6" loCatId="list" qsTypeId="urn:microsoft.com/office/officeart/2005/8/quickstyle/simple1" qsCatId="simple" csTypeId="urn:microsoft.com/office/officeart/2005/8/colors/colorful5" csCatId="colorful" phldr="1"/>
      <dgm:spPr/>
      <dgm:t>
        <a:bodyPr/>
        <a:lstStyle/>
        <a:p>
          <a:endParaRPr lang="en-US"/>
        </a:p>
      </dgm:t>
    </dgm:pt>
    <dgm:pt modelId="{1B62B450-8D22-475F-9461-2E8810D397E0}">
      <dgm:prSet phldrT="[Text]" custT="1"/>
      <dgm:spPr/>
      <dgm:t>
        <a:bodyPr/>
        <a:lstStyle/>
        <a:p>
          <a:r>
            <a:rPr lang="ja-JP" sz="2000">
              <a:solidFill>
                <a:schemeClr val="tx1"/>
              </a:solidFill>
            </a:rPr>
            <a:t>寄付を了解してもらえたら、</a:t>
          </a:r>
        </a:p>
      </dgm:t>
    </dgm:pt>
    <dgm:pt modelId="{9E297AB7-47F3-49D5-83F7-8C845361B39A}" type="parTrans" cxnId="{631374A2-16E0-4ED9-8CC9-135C8582A11B}">
      <dgm:prSet/>
      <dgm:spPr/>
      <dgm:t>
        <a:bodyPr/>
        <a:lstStyle/>
        <a:p>
          <a:endParaRPr lang="en-US" sz="1800">
            <a:solidFill>
              <a:schemeClr val="tx1"/>
            </a:solidFill>
          </a:endParaRPr>
        </a:p>
      </dgm:t>
    </dgm:pt>
    <dgm:pt modelId="{17BE7A77-0D36-4B57-8161-D95A97D4935F}" type="sibTrans" cxnId="{631374A2-16E0-4ED9-8CC9-135C8582A11B}">
      <dgm:prSet/>
      <dgm:spPr/>
      <dgm:t>
        <a:bodyPr/>
        <a:lstStyle/>
        <a:p>
          <a:endParaRPr lang="en-US" sz="1800">
            <a:solidFill>
              <a:schemeClr val="tx1"/>
            </a:solidFill>
          </a:endParaRPr>
        </a:p>
      </dgm:t>
    </dgm:pt>
    <dgm:pt modelId="{6EE4ED58-1C18-402A-BE7D-7B4E7ECCE203}">
      <dgm:prSet phldrT="[Text]" custT="1"/>
      <dgm:spPr/>
      <dgm:t>
        <a:bodyPr anchor="ctr" anchorCtr="0"/>
        <a:lstStyle/>
        <a:p>
          <a:r>
            <a:rPr lang="ja-JP" sz="1800" dirty="0">
              <a:solidFill>
                <a:schemeClr val="tx1"/>
              </a:solidFill>
            </a:rPr>
            <a:t>ありがとうございました！この誓約カードに</a:t>
          </a:r>
          <a:r>
            <a:rPr lang="ja-JP" altLang="en-US" sz="1800" dirty="0">
              <a:solidFill>
                <a:schemeClr val="tx1"/>
              </a:solidFill>
            </a:rPr>
            <a:t>記入して、</a:t>
          </a:r>
          <a:r>
            <a:rPr lang="ja-JP" sz="1800" dirty="0">
              <a:solidFill>
                <a:schemeClr val="tx1"/>
              </a:solidFill>
            </a:rPr>
            <a:t>すぐに送付しましょう。</a:t>
          </a:r>
        </a:p>
      </dgm:t>
    </dgm:pt>
    <dgm:pt modelId="{1A118B21-571C-417E-A2FA-63EBAB3A5DD3}" type="parTrans" cxnId="{7BD937E1-11AB-4EFE-A8A6-4C5020912899}">
      <dgm:prSet/>
      <dgm:spPr/>
      <dgm:t>
        <a:bodyPr/>
        <a:lstStyle/>
        <a:p>
          <a:endParaRPr lang="en-US" sz="1800">
            <a:solidFill>
              <a:schemeClr val="tx1"/>
            </a:solidFill>
          </a:endParaRPr>
        </a:p>
      </dgm:t>
    </dgm:pt>
    <dgm:pt modelId="{7FF56F1A-941B-4D68-8E47-2956DD71A6DF}" type="sibTrans" cxnId="{7BD937E1-11AB-4EFE-A8A6-4C5020912899}">
      <dgm:prSet/>
      <dgm:spPr/>
      <dgm:t>
        <a:bodyPr/>
        <a:lstStyle/>
        <a:p>
          <a:endParaRPr lang="en-US" sz="1800">
            <a:solidFill>
              <a:schemeClr val="tx1"/>
            </a:solidFill>
          </a:endParaRPr>
        </a:p>
      </dgm:t>
    </dgm:pt>
    <dgm:pt modelId="{5CD1CFC9-6104-4B4F-BFCF-3A14533B1C6A}">
      <dgm:prSet phldrT="[Text]" custT="1"/>
      <dgm:spPr/>
      <dgm:t>
        <a:bodyPr/>
        <a:lstStyle/>
        <a:p>
          <a:r>
            <a:rPr lang="ja-JP" altLang="en-US" sz="2000" dirty="0">
              <a:solidFill>
                <a:schemeClr val="tx1"/>
              </a:solidFill>
            </a:rPr>
            <a:t>考える</a:t>
          </a:r>
          <a:r>
            <a:rPr lang="ja-JP" sz="2000" dirty="0">
              <a:solidFill>
                <a:schemeClr val="tx1"/>
              </a:solidFill>
            </a:rPr>
            <a:t>時間が欲しいと</a:t>
          </a:r>
          <a:r>
            <a:rPr lang="en-US" altLang="ja-JP" sz="2000" dirty="0">
              <a:solidFill>
                <a:schemeClr val="tx1"/>
              </a:solidFill>
            </a:rPr>
            <a:t/>
          </a:r>
          <a:br>
            <a:rPr lang="en-US" altLang="ja-JP" sz="2000" dirty="0">
              <a:solidFill>
                <a:schemeClr val="tx1"/>
              </a:solidFill>
            </a:rPr>
          </a:br>
          <a:r>
            <a:rPr lang="ja-JP" sz="2000" dirty="0">
              <a:solidFill>
                <a:schemeClr val="tx1"/>
              </a:solidFill>
            </a:rPr>
            <a:t>言われたら、</a:t>
          </a:r>
        </a:p>
      </dgm:t>
    </dgm:pt>
    <dgm:pt modelId="{75F60819-26CE-4548-B737-90AFDDD24E0B}" type="parTrans" cxnId="{F7795289-5CBE-47EB-814C-2B8FA7BED490}">
      <dgm:prSet/>
      <dgm:spPr/>
      <dgm:t>
        <a:bodyPr/>
        <a:lstStyle/>
        <a:p>
          <a:endParaRPr lang="en-US" sz="1800">
            <a:solidFill>
              <a:schemeClr val="tx1"/>
            </a:solidFill>
          </a:endParaRPr>
        </a:p>
      </dgm:t>
    </dgm:pt>
    <dgm:pt modelId="{34D92937-C1C5-46AF-8794-E883576E70D9}" type="sibTrans" cxnId="{F7795289-5CBE-47EB-814C-2B8FA7BED490}">
      <dgm:prSet/>
      <dgm:spPr/>
      <dgm:t>
        <a:bodyPr/>
        <a:lstStyle/>
        <a:p>
          <a:endParaRPr lang="en-US" sz="1800">
            <a:solidFill>
              <a:schemeClr val="tx1"/>
            </a:solidFill>
          </a:endParaRPr>
        </a:p>
      </dgm:t>
    </dgm:pt>
    <dgm:pt modelId="{09BA02D7-1B26-4547-9DE5-A4C42E180B8C}">
      <dgm:prSet phldrT="[Text]" custT="1"/>
      <dgm:spPr/>
      <dgm:t>
        <a:bodyPr anchor="ctr" anchorCtr="0"/>
        <a:lstStyle/>
        <a:p>
          <a:r>
            <a:rPr lang="ja-JP" sz="1800">
              <a:solidFill>
                <a:schemeClr val="tx1"/>
              </a:solidFill>
            </a:rPr>
            <a:t>承知しました。それでは来週、改めてご連絡させていただいてもよろしいでしょうか？</a:t>
          </a:r>
        </a:p>
      </dgm:t>
    </dgm:pt>
    <dgm:pt modelId="{1F8FF195-0D62-465E-A98F-E72AAD2E9C58}" type="parTrans" cxnId="{F1E402F5-F097-4269-A9AC-6394C7A16D19}">
      <dgm:prSet/>
      <dgm:spPr/>
      <dgm:t>
        <a:bodyPr/>
        <a:lstStyle/>
        <a:p>
          <a:endParaRPr lang="en-US" sz="1800">
            <a:solidFill>
              <a:schemeClr val="tx1"/>
            </a:solidFill>
          </a:endParaRPr>
        </a:p>
      </dgm:t>
    </dgm:pt>
    <dgm:pt modelId="{270A6363-25CC-4DF3-9624-3F963A7E5922}" type="sibTrans" cxnId="{F1E402F5-F097-4269-A9AC-6394C7A16D19}">
      <dgm:prSet/>
      <dgm:spPr/>
      <dgm:t>
        <a:bodyPr/>
        <a:lstStyle/>
        <a:p>
          <a:endParaRPr lang="en-US" sz="1800">
            <a:solidFill>
              <a:schemeClr val="tx1"/>
            </a:solidFill>
          </a:endParaRPr>
        </a:p>
      </dgm:t>
    </dgm:pt>
    <dgm:pt modelId="{A51CF1E5-6FA5-4227-AA6A-A909F3992C11}">
      <dgm:prSet custT="1"/>
      <dgm:spPr/>
      <dgm:t>
        <a:bodyPr/>
        <a:lstStyle/>
        <a:p>
          <a:r>
            <a:rPr lang="ja-JP" sz="2000" dirty="0">
              <a:solidFill>
                <a:schemeClr val="tx1"/>
              </a:solidFill>
            </a:rPr>
            <a:t>寄付額が依頼</a:t>
          </a:r>
          <a:r>
            <a:rPr lang="ja-JP" altLang="en-US" sz="2000" dirty="0">
              <a:solidFill>
                <a:schemeClr val="tx1"/>
              </a:solidFill>
            </a:rPr>
            <a:t>した額</a:t>
          </a:r>
          <a:r>
            <a:rPr lang="ja-JP" sz="2000" dirty="0">
              <a:solidFill>
                <a:schemeClr val="tx1"/>
              </a:solidFill>
            </a:rPr>
            <a:t>より少ない場合は、</a:t>
          </a:r>
        </a:p>
      </dgm:t>
    </dgm:pt>
    <dgm:pt modelId="{29BDC04A-8309-4551-BFF5-3F5A40D3170C}" type="parTrans" cxnId="{DC6B82CB-6D74-4850-9609-CCB14A172451}">
      <dgm:prSet/>
      <dgm:spPr/>
      <dgm:t>
        <a:bodyPr/>
        <a:lstStyle/>
        <a:p>
          <a:endParaRPr lang="en-US" sz="1800">
            <a:solidFill>
              <a:schemeClr val="tx1"/>
            </a:solidFill>
          </a:endParaRPr>
        </a:p>
      </dgm:t>
    </dgm:pt>
    <dgm:pt modelId="{5D46F74D-782D-40E0-854E-C8247AAEAF95}" type="sibTrans" cxnId="{DC6B82CB-6D74-4850-9609-CCB14A172451}">
      <dgm:prSet/>
      <dgm:spPr/>
      <dgm:t>
        <a:bodyPr/>
        <a:lstStyle/>
        <a:p>
          <a:endParaRPr lang="en-US" sz="1800">
            <a:solidFill>
              <a:schemeClr val="tx1"/>
            </a:solidFill>
          </a:endParaRPr>
        </a:p>
      </dgm:t>
    </dgm:pt>
    <dgm:pt modelId="{22997DD0-0A11-452A-B754-DF6B680A2CD9}">
      <dgm:prSet custT="1"/>
      <dgm:spPr/>
      <dgm:t>
        <a:bodyPr anchor="ctr" anchorCtr="0"/>
        <a:lstStyle/>
        <a:p>
          <a:r>
            <a:rPr lang="ja-JP" sz="1800" dirty="0">
              <a:solidFill>
                <a:schemeClr val="tx1"/>
              </a:solidFill>
            </a:rPr>
            <a:t>ありがとうございました！キャンペーン100へ</a:t>
          </a:r>
          <a:r>
            <a:rPr lang="ja-JP" altLang="en-US" sz="1800" dirty="0">
              <a:solidFill>
                <a:schemeClr val="tx1"/>
              </a:solidFill>
            </a:rPr>
            <a:t>のすべての寄付</a:t>
          </a:r>
          <a:r>
            <a:rPr lang="ja-JP" sz="1800" dirty="0">
              <a:solidFill>
                <a:schemeClr val="tx1"/>
              </a:solidFill>
            </a:rPr>
            <a:t>が重要です。 </a:t>
          </a:r>
        </a:p>
      </dgm:t>
    </dgm:pt>
    <dgm:pt modelId="{A255F1D9-66FE-4F88-9A51-292B6B221CBE}" type="parTrans" cxnId="{58D0C93F-58C1-4010-A1FE-D9AD8E46C343}">
      <dgm:prSet/>
      <dgm:spPr/>
      <dgm:t>
        <a:bodyPr/>
        <a:lstStyle/>
        <a:p>
          <a:endParaRPr lang="en-US" sz="1800">
            <a:solidFill>
              <a:schemeClr val="tx1"/>
            </a:solidFill>
          </a:endParaRPr>
        </a:p>
      </dgm:t>
    </dgm:pt>
    <dgm:pt modelId="{AF430753-E257-47A4-AF10-3989586AB811}" type="sibTrans" cxnId="{58D0C93F-58C1-4010-A1FE-D9AD8E46C343}">
      <dgm:prSet/>
      <dgm:spPr/>
      <dgm:t>
        <a:bodyPr/>
        <a:lstStyle/>
        <a:p>
          <a:endParaRPr lang="en-US" sz="1800">
            <a:solidFill>
              <a:schemeClr val="tx1"/>
            </a:solidFill>
          </a:endParaRPr>
        </a:p>
      </dgm:t>
    </dgm:pt>
    <dgm:pt modelId="{D94C3066-4F0A-4F1C-9DEE-F35D15509EBB}">
      <dgm:prSet custT="1"/>
      <dgm:spPr/>
      <dgm:t>
        <a:bodyPr/>
        <a:lstStyle/>
        <a:p>
          <a:r>
            <a:rPr lang="ja-JP" altLang="en-US" sz="2000" dirty="0">
              <a:solidFill>
                <a:schemeClr val="tx1"/>
              </a:solidFill>
            </a:rPr>
            <a:t>断られたら</a:t>
          </a:r>
          <a:r>
            <a:rPr lang="ja-JP" sz="2000" dirty="0">
              <a:solidFill>
                <a:schemeClr val="tx1"/>
              </a:solidFill>
            </a:rPr>
            <a:t>、</a:t>
          </a:r>
        </a:p>
      </dgm:t>
    </dgm:pt>
    <dgm:pt modelId="{E49D0F04-47BC-4CF3-817D-F3BF2915947C}" type="parTrans" cxnId="{BDA36783-926E-4D3C-8DA4-638DFF26F4A1}">
      <dgm:prSet/>
      <dgm:spPr/>
      <dgm:t>
        <a:bodyPr/>
        <a:lstStyle/>
        <a:p>
          <a:endParaRPr lang="en-US" sz="1800">
            <a:solidFill>
              <a:schemeClr val="tx1"/>
            </a:solidFill>
          </a:endParaRPr>
        </a:p>
      </dgm:t>
    </dgm:pt>
    <dgm:pt modelId="{860BE09C-6FFA-4EC2-A68F-4E4B66482AFA}" type="sibTrans" cxnId="{BDA36783-926E-4D3C-8DA4-638DFF26F4A1}">
      <dgm:prSet/>
      <dgm:spPr/>
      <dgm:t>
        <a:bodyPr/>
        <a:lstStyle/>
        <a:p>
          <a:endParaRPr lang="en-US" sz="1800">
            <a:solidFill>
              <a:schemeClr val="tx1"/>
            </a:solidFill>
          </a:endParaRPr>
        </a:p>
      </dgm:t>
    </dgm:pt>
    <dgm:pt modelId="{D474254D-F05F-41F8-B3C4-0FFDA06D1AB1}">
      <dgm:prSet custT="1"/>
      <dgm:spPr/>
      <dgm:t>
        <a:bodyPr anchor="ctr" anchorCtr="0"/>
        <a:lstStyle/>
        <a:p>
          <a:r>
            <a:rPr lang="ja-JP" sz="1800">
              <a:solidFill>
                <a:schemeClr val="tx1"/>
              </a:solidFill>
            </a:rPr>
            <a:t>承知しました。何かご質問はございませんか？ご検討いただき、ありがとうございました。</a:t>
          </a:r>
        </a:p>
      </dgm:t>
    </dgm:pt>
    <dgm:pt modelId="{F04594AA-0E9A-4631-AED7-7B8866A62C6C}" type="parTrans" cxnId="{7E378F3C-5ED4-4DCC-A133-FED6A713B52F}">
      <dgm:prSet/>
      <dgm:spPr/>
      <dgm:t>
        <a:bodyPr/>
        <a:lstStyle/>
        <a:p>
          <a:endParaRPr lang="en-US" sz="1800">
            <a:solidFill>
              <a:schemeClr val="tx1"/>
            </a:solidFill>
          </a:endParaRPr>
        </a:p>
      </dgm:t>
    </dgm:pt>
    <dgm:pt modelId="{A23208B8-A835-45E1-82C7-349233F2B665}" type="sibTrans" cxnId="{7E378F3C-5ED4-4DCC-A133-FED6A713B52F}">
      <dgm:prSet/>
      <dgm:spPr/>
      <dgm:t>
        <a:bodyPr/>
        <a:lstStyle/>
        <a:p>
          <a:endParaRPr lang="en-US" sz="1800">
            <a:solidFill>
              <a:schemeClr val="tx1"/>
            </a:solidFill>
          </a:endParaRPr>
        </a:p>
      </dgm:t>
    </dgm:pt>
    <dgm:pt modelId="{425E1BF4-79EE-4A3B-A25E-37DDCDA8099A}" type="pres">
      <dgm:prSet presAssocID="{035B34B9-3931-4940-AEC2-11D6CB39FE62}" presName="Name0" presStyleCnt="0">
        <dgm:presLayoutVars>
          <dgm:dir/>
          <dgm:animLvl val="lvl"/>
          <dgm:resizeHandles/>
        </dgm:presLayoutVars>
      </dgm:prSet>
      <dgm:spPr/>
      <dgm:t>
        <a:bodyPr/>
        <a:lstStyle/>
        <a:p>
          <a:endParaRPr lang="en-US"/>
        </a:p>
      </dgm:t>
    </dgm:pt>
    <dgm:pt modelId="{4A357158-A9FD-4345-938D-86312FA078D1}" type="pres">
      <dgm:prSet presAssocID="{1B62B450-8D22-475F-9461-2E8810D397E0}" presName="linNode" presStyleCnt="0"/>
      <dgm:spPr/>
    </dgm:pt>
    <dgm:pt modelId="{9183A9BB-E3FE-4C75-9F57-26C03A701F73}" type="pres">
      <dgm:prSet presAssocID="{1B62B450-8D22-475F-9461-2E8810D397E0}" presName="parentShp" presStyleLbl="node1" presStyleIdx="0" presStyleCnt="4">
        <dgm:presLayoutVars>
          <dgm:bulletEnabled val="1"/>
        </dgm:presLayoutVars>
      </dgm:prSet>
      <dgm:spPr/>
      <dgm:t>
        <a:bodyPr/>
        <a:lstStyle/>
        <a:p>
          <a:endParaRPr lang="en-US"/>
        </a:p>
      </dgm:t>
    </dgm:pt>
    <dgm:pt modelId="{825E99EA-4E30-4445-B227-4E895F317ADF}" type="pres">
      <dgm:prSet presAssocID="{1B62B450-8D22-475F-9461-2E8810D397E0}" presName="childShp" presStyleLbl="bgAccFollowNode1" presStyleIdx="0" presStyleCnt="4">
        <dgm:presLayoutVars>
          <dgm:bulletEnabled val="1"/>
        </dgm:presLayoutVars>
      </dgm:prSet>
      <dgm:spPr/>
      <dgm:t>
        <a:bodyPr/>
        <a:lstStyle/>
        <a:p>
          <a:endParaRPr lang="en-US"/>
        </a:p>
      </dgm:t>
    </dgm:pt>
    <dgm:pt modelId="{6A471DEB-C358-4EE6-A863-BFBFA1E7005D}" type="pres">
      <dgm:prSet presAssocID="{17BE7A77-0D36-4B57-8161-D95A97D4935F}" presName="spacing" presStyleCnt="0"/>
      <dgm:spPr/>
    </dgm:pt>
    <dgm:pt modelId="{8FEC5B9E-F1BB-4FF2-A6BB-449DAFED7C61}" type="pres">
      <dgm:prSet presAssocID="{5CD1CFC9-6104-4B4F-BFCF-3A14533B1C6A}" presName="linNode" presStyleCnt="0"/>
      <dgm:spPr/>
    </dgm:pt>
    <dgm:pt modelId="{951D32ED-81FA-4B77-8DFA-8B8BD9C7043E}" type="pres">
      <dgm:prSet presAssocID="{5CD1CFC9-6104-4B4F-BFCF-3A14533B1C6A}" presName="parentShp" presStyleLbl="node1" presStyleIdx="1" presStyleCnt="4">
        <dgm:presLayoutVars>
          <dgm:bulletEnabled val="1"/>
        </dgm:presLayoutVars>
      </dgm:prSet>
      <dgm:spPr/>
      <dgm:t>
        <a:bodyPr/>
        <a:lstStyle/>
        <a:p>
          <a:endParaRPr lang="en-US"/>
        </a:p>
      </dgm:t>
    </dgm:pt>
    <dgm:pt modelId="{259BD9F5-D7C9-44B4-B3E3-2061239CA095}" type="pres">
      <dgm:prSet presAssocID="{5CD1CFC9-6104-4B4F-BFCF-3A14533B1C6A}" presName="childShp" presStyleLbl="bgAccFollowNode1" presStyleIdx="1" presStyleCnt="4">
        <dgm:presLayoutVars>
          <dgm:bulletEnabled val="1"/>
        </dgm:presLayoutVars>
      </dgm:prSet>
      <dgm:spPr/>
      <dgm:t>
        <a:bodyPr/>
        <a:lstStyle/>
        <a:p>
          <a:endParaRPr lang="en-US"/>
        </a:p>
      </dgm:t>
    </dgm:pt>
    <dgm:pt modelId="{787E2826-5ABD-470D-8184-78CAA3745EEF}" type="pres">
      <dgm:prSet presAssocID="{34D92937-C1C5-46AF-8794-E883576E70D9}" presName="spacing" presStyleCnt="0"/>
      <dgm:spPr/>
    </dgm:pt>
    <dgm:pt modelId="{0A7C6960-13BE-4FD2-9161-2EB870A9AAFF}" type="pres">
      <dgm:prSet presAssocID="{A51CF1E5-6FA5-4227-AA6A-A909F3992C11}" presName="linNode" presStyleCnt="0"/>
      <dgm:spPr/>
    </dgm:pt>
    <dgm:pt modelId="{CA52D5CD-3A02-4577-81A8-C502BA40B6F2}" type="pres">
      <dgm:prSet presAssocID="{A51CF1E5-6FA5-4227-AA6A-A909F3992C11}" presName="parentShp" presStyleLbl="node1" presStyleIdx="2" presStyleCnt="4">
        <dgm:presLayoutVars>
          <dgm:bulletEnabled val="1"/>
        </dgm:presLayoutVars>
      </dgm:prSet>
      <dgm:spPr/>
      <dgm:t>
        <a:bodyPr/>
        <a:lstStyle/>
        <a:p>
          <a:endParaRPr lang="en-US"/>
        </a:p>
      </dgm:t>
    </dgm:pt>
    <dgm:pt modelId="{B5711E0B-FA42-4314-A5A6-3005B97FC790}" type="pres">
      <dgm:prSet presAssocID="{A51CF1E5-6FA5-4227-AA6A-A909F3992C11}" presName="childShp" presStyleLbl="bgAccFollowNode1" presStyleIdx="2" presStyleCnt="4">
        <dgm:presLayoutVars>
          <dgm:bulletEnabled val="1"/>
        </dgm:presLayoutVars>
      </dgm:prSet>
      <dgm:spPr/>
      <dgm:t>
        <a:bodyPr/>
        <a:lstStyle/>
        <a:p>
          <a:endParaRPr lang="en-US"/>
        </a:p>
      </dgm:t>
    </dgm:pt>
    <dgm:pt modelId="{DF2788E1-ADA5-442E-A1EC-139DA528B6D9}" type="pres">
      <dgm:prSet presAssocID="{5D46F74D-782D-40E0-854E-C8247AAEAF95}" presName="spacing" presStyleCnt="0"/>
      <dgm:spPr/>
    </dgm:pt>
    <dgm:pt modelId="{6E9626BA-9904-43E1-B5DC-9228D355A016}" type="pres">
      <dgm:prSet presAssocID="{D94C3066-4F0A-4F1C-9DEE-F35D15509EBB}" presName="linNode" presStyleCnt="0"/>
      <dgm:spPr/>
    </dgm:pt>
    <dgm:pt modelId="{5060BB64-68B4-4EE9-9192-8025F2ABD066}" type="pres">
      <dgm:prSet presAssocID="{D94C3066-4F0A-4F1C-9DEE-F35D15509EBB}" presName="parentShp" presStyleLbl="node1" presStyleIdx="3" presStyleCnt="4">
        <dgm:presLayoutVars>
          <dgm:bulletEnabled val="1"/>
        </dgm:presLayoutVars>
      </dgm:prSet>
      <dgm:spPr/>
      <dgm:t>
        <a:bodyPr/>
        <a:lstStyle/>
        <a:p>
          <a:endParaRPr lang="en-US"/>
        </a:p>
      </dgm:t>
    </dgm:pt>
    <dgm:pt modelId="{382E3CD9-0BAA-46D5-9A34-D595B62A932C}" type="pres">
      <dgm:prSet presAssocID="{D94C3066-4F0A-4F1C-9DEE-F35D15509EBB}" presName="childShp" presStyleLbl="bgAccFollowNode1" presStyleIdx="3" presStyleCnt="4">
        <dgm:presLayoutVars>
          <dgm:bulletEnabled val="1"/>
        </dgm:presLayoutVars>
      </dgm:prSet>
      <dgm:spPr/>
      <dgm:t>
        <a:bodyPr/>
        <a:lstStyle/>
        <a:p>
          <a:endParaRPr lang="en-US"/>
        </a:p>
      </dgm:t>
    </dgm:pt>
  </dgm:ptLst>
  <dgm:cxnLst>
    <dgm:cxn modelId="{BEB47358-5976-470F-ADCF-DCD8051F62BA}" type="presOf" srcId="{1B62B450-8D22-475F-9461-2E8810D397E0}" destId="{9183A9BB-E3FE-4C75-9F57-26C03A701F73}" srcOrd="0" destOrd="0" presId="urn:microsoft.com/office/officeart/2005/8/layout/vList6"/>
    <dgm:cxn modelId="{58D0C93F-58C1-4010-A1FE-D9AD8E46C343}" srcId="{A51CF1E5-6FA5-4227-AA6A-A909F3992C11}" destId="{22997DD0-0A11-452A-B754-DF6B680A2CD9}" srcOrd="0" destOrd="0" parTransId="{A255F1D9-66FE-4F88-9A51-292B6B221CBE}" sibTransId="{AF430753-E257-47A4-AF10-3989586AB811}"/>
    <dgm:cxn modelId="{BDA36783-926E-4D3C-8DA4-638DFF26F4A1}" srcId="{035B34B9-3931-4940-AEC2-11D6CB39FE62}" destId="{D94C3066-4F0A-4F1C-9DEE-F35D15509EBB}" srcOrd="3" destOrd="0" parTransId="{E49D0F04-47BC-4CF3-817D-F3BF2915947C}" sibTransId="{860BE09C-6FFA-4EC2-A68F-4E4B66482AFA}"/>
    <dgm:cxn modelId="{1EF52C2F-FFCB-42EE-BD01-D5A12F6BC6D5}" type="presOf" srcId="{09BA02D7-1B26-4547-9DE5-A4C42E180B8C}" destId="{259BD9F5-D7C9-44B4-B3E3-2061239CA095}" srcOrd="0" destOrd="0" presId="urn:microsoft.com/office/officeart/2005/8/layout/vList6"/>
    <dgm:cxn modelId="{0649E9EA-FCC8-48A9-9EE7-225A9B062447}" type="presOf" srcId="{035B34B9-3931-4940-AEC2-11D6CB39FE62}" destId="{425E1BF4-79EE-4A3B-A25E-37DDCDA8099A}" srcOrd="0" destOrd="0" presId="urn:microsoft.com/office/officeart/2005/8/layout/vList6"/>
    <dgm:cxn modelId="{E80A1193-6C53-4788-9EC7-02F20D21CE64}" type="presOf" srcId="{A51CF1E5-6FA5-4227-AA6A-A909F3992C11}" destId="{CA52D5CD-3A02-4577-81A8-C502BA40B6F2}" srcOrd="0" destOrd="0" presId="urn:microsoft.com/office/officeart/2005/8/layout/vList6"/>
    <dgm:cxn modelId="{7E378F3C-5ED4-4DCC-A133-FED6A713B52F}" srcId="{D94C3066-4F0A-4F1C-9DEE-F35D15509EBB}" destId="{D474254D-F05F-41F8-B3C4-0FFDA06D1AB1}" srcOrd="0" destOrd="0" parTransId="{F04594AA-0E9A-4631-AED7-7B8866A62C6C}" sibTransId="{A23208B8-A835-45E1-82C7-349233F2B665}"/>
    <dgm:cxn modelId="{3C5F64BE-89B8-4177-96E1-B527873715E6}" type="presOf" srcId="{5CD1CFC9-6104-4B4F-BFCF-3A14533B1C6A}" destId="{951D32ED-81FA-4B77-8DFA-8B8BD9C7043E}" srcOrd="0" destOrd="0" presId="urn:microsoft.com/office/officeart/2005/8/layout/vList6"/>
    <dgm:cxn modelId="{6A1942D8-BC80-4F6B-A171-A40D76965378}" type="presOf" srcId="{D94C3066-4F0A-4F1C-9DEE-F35D15509EBB}" destId="{5060BB64-68B4-4EE9-9192-8025F2ABD066}" srcOrd="0" destOrd="0" presId="urn:microsoft.com/office/officeart/2005/8/layout/vList6"/>
    <dgm:cxn modelId="{F7795289-5CBE-47EB-814C-2B8FA7BED490}" srcId="{035B34B9-3931-4940-AEC2-11D6CB39FE62}" destId="{5CD1CFC9-6104-4B4F-BFCF-3A14533B1C6A}" srcOrd="1" destOrd="0" parTransId="{75F60819-26CE-4548-B737-90AFDDD24E0B}" sibTransId="{34D92937-C1C5-46AF-8794-E883576E70D9}"/>
    <dgm:cxn modelId="{DC6B82CB-6D74-4850-9609-CCB14A172451}" srcId="{035B34B9-3931-4940-AEC2-11D6CB39FE62}" destId="{A51CF1E5-6FA5-4227-AA6A-A909F3992C11}" srcOrd="2" destOrd="0" parTransId="{29BDC04A-8309-4551-BFF5-3F5A40D3170C}" sibTransId="{5D46F74D-782D-40E0-854E-C8247AAEAF95}"/>
    <dgm:cxn modelId="{31301CF3-A177-4FF9-A3FF-04E1ABD4777B}" type="presOf" srcId="{6EE4ED58-1C18-402A-BE7D-7B4E7ECCE203}" destId="{825E99EA-4E30-4445-B227-4E895F317ADF}" srcOrd="0" destOrd="0" presId="urn:microsoft.com/office/officeart/2005/8/layout/vList6"/>
    <dgm:cxn modelId="{631374A2-16E0-4ED9-8CC9-135C8582A11B}" srcId="{035B34B9-3931-4940-AEC2-11D6CB39FE62}" destId="{1B62B450-8D22-475F-9461-2E8810D397E0}" srcOrd="0" destOrd="0" parTransId="{9E297AB7-47F3-49D5-83F7-8C845361B39A}" sibTransId="{17BE7A77-0D36-4B57-8161-D95A97D4935F}"/>
    <dgm:cxn modelId="{D0CC44A4-2E0E-49AC-81B4-809ECF3DC8A8}" type="presOf" srcId="{D474254D-F05F-41F8-B3C4-0FFDA06D1AB1}" destId="{382E3CD9-0BAA-46D5-9A34-D595B62A932C}" srcOrd="0" destOrd="0" presId="urn:microsoft.com/office/officeart/2005/8/layout/vList6"/>
    <dgm:cxn modelId="{3A965016-90E6-428A-8661-442F199E5358}" type="presOf" srcId="{22997DD0-0A11-452A-B754-DF6B680A2CD9}" destId="{B5711E0B-FA42-4314-A5A6-3005B97FC790}" srcOrd="0" destOrd="0" presId="urn:microsoft.com/office/officeart/2005/8/layout/vList6"/>
    <dgm:cxn modelId="{7BD937E1-11AB-4EFE-A8A6-4C5020912899}" srcId="{1B62B450-8D22-475F-9461-2E8810D397E0}" destId="{6EE4ED58-1C18-402A-BE7D-7B4E7ECCE203}" srcOrd="0" destOrd="0" parTransId="{1A118B21-571C-417E-A2FA-63EBAB3A5DD3}" sibTransId="{7FF56F1A-941B-4D68-8E47-2956DD71A6DF}"/>
    <dgm:cxn modelId="{F1E402F5-F097-4269-A9AC-6394C7A16D19}" srcId="{5CD1CFC9-6104-4B4F-BFCF-3A14533B1C6A}" destId="{09BA02D7-1B26-4547-9DE5-A4C42E180B8C}" srcOrd="0" destOrd="0" parTransId="{1F8FF195-0D62-465E-A98F-E72AAD2E9C58}" sibTransId="{270A6363-25CC-4DF3-9624-3F963A7E5922}"/>
    <dgm:cxn modelId="{85BB3F31-E57E-44B6-A308-746F7041E85A}" type="presParOf" srcId="{425E1BF4-79EE-4A3B-A25E-37DDCDA8099A}" destId="{4A357158-A9FD-4345-938D-86312FA078D1}" srcOrd="0" destOrd="0" presId="urn:microsoft.com/office/officeart/2005/8/layout/vList6"/>
    <dgm:cxn modelId="{E566D1C5-62DB-4749-B7E5-597C03D62687}" type="presParOf" srcId="{4A357158-A9FD-4345-938D-86312FA078D1}" destId="{9183A9BB-E3FE-4C75-9F57-26C03A701F73}" srcOrd="0" destOrd="0" presId="urn:microsoft.com/office/officeart/2005/8/layout/vList6"/>
    <dgm:cxn modelId="{9039577C-DF82-42A3-A977-9A15FB54B3B9}" type="presParOf" srcId="{4A357158-A9FD-4345-938D-86312FA078D1}" destId="{825E99EA-4E30-4445-B227-4E895F317ADF}" srcOrd="1" destOrd="0" presId="urn:microsoft.com/office/officeart/2005/8/layout/vList6"/>
    <dgm:cxn modelId="{F66B489F-5EEB-4D4F-B5AC-BBB7A7950244}" type="presParOf" srcId="{425E1BF4-79EE-4A3B-A25E-37DDCDA8099A}" destId="{6A471DEB-C358-4EE6-A863-BFBFA1E7005D}" srcOrd="1" destOrd="0" presId="urn:microsoft.com/office/officeart/2005/8/layout/vList6"/>
    <dgm:cxn modelId="{96AF0F6A-E4E0-4C12-95FD-A983D11F389E}" type="presParOf" srcId="{425E1BF4-79EE-4A3B-A25E-37DDCDA8099A}" destId="{8FEC5B9E-F1BB-4FF2-A6BB-449DAFED7C61}" srcOrd="2" destOrd="0" presId="urn:microsoft.com/office/officeart/2005/8/layout/vList6"/>
    <dgm:cxn modelId="{7DEA4F7F-F2A9-4931-9A8D-D7C28295DCD3}" type="presParOf" srcId="{8FEC5B9E-F1BB-4FF2-A6BB-449DAFED7C61}" destId="{951D32ED-81FA-4B77-8DFA-8B8BD9C7043E}" srcOrd="0" destOrd="0" presId="urn:microsoft.com/office/officeart/2005/8/layout/vList6"/>
    <dgm:cxn modelId="{A9607E4E-BA34-49C5-A7DC-159B45B75566}" type="presParOf" srcId="{8FEC5B9E-F1BB-4FF2-A6BB-449DAFED7C61}" destId="{259BD9F5-D7C9-44B4-B3E3-2061239CA095}" srcOrd="1" destOrd="0" presId="urn:microsoft.com/office/officeart/2005/8/layout/vList6"/>
    <dgm:cxn modelId="{6D2A305B-D6C4-493A-904F-E01608397E63}" type="presParOf" srcId="{425E1BF4-79EE-4A3B-A25E-37DDCDA8099A}" destId="{787E2826-5ABD-470D-8184-78CAA3745EEF}" srcOrd="3" destOrd="0" presId="urn:microsoft.com/office/officeart/2005/8/layout/vList6"/>
    <dgm:cxn modelId="{3DFC5BE4-A513-4560-A559-B619592EBF15}" type="presParOf" srcId="{425E1BF4-79EE-4A3B-A25E-37DDCDA8099A}" destId="{0A7C6960-13BE-4FD2-9161-2EB870A9AAFF}" srcOrd="4" destOrd="0" presId="urn:microsoft.com/office/officeart/2005/8/layout/vList6"/>
    <dgm:cxn modelId="{75AC53BB-3706-40DF-9293-87A2C4F70646}" type="presParOf" srcId="{0A7C6960-13BE-4FD2-9161-2EB870A9AAFF}" destId="{CA52D5CD-3A02-4577-81A8-C502BA40B6F2}" srcOrd="0" destOrd="0" presId="urn:microsoft.com/office/officeart/2005/8/layout/vList6"/>
    <dgm:cxn modelId="{A015C52E-F139-402E-9261-9AC15BEA4C0B}" type="presParOf" srcId="{0A7C6960-13BE-4FD2-9161-2EB870A9AAFF}" destId="{B5711E0B-FA42-4314-A5A6-3005B97FC790}" srcOrd="1" destOrd="0" presId="urn:microsoft.com/office/officeart/2005/8/layout/vList6"/>
    <dgm:cxn modelId="{99E341B9-0C4B-4A98-A037-4313E23A3475}" type="presParOf" srcId="{425E1BF4-79EE-4A3B-A25E-37DDCDA8099A}" destId="{DF2788E1-ADA5-442E-A1EC-139DA528B6D9}" srcOrd="5" destOrd="0" presId="urn:microsoft.com/office/officeart/2005/8/layout/vList6"/>
    <dgm:cxn modelId="{829867B1-CB53-40B7-9515-37B8E4C59F34}" type="presParOf" srcId="{425E1BF4-79EE-4A3B-A25E-37DDCDA8099A}" destId="{6E9626BA-9904-43E1-B5DC-9228D355A016}" srcOrd="6" destOrd="0" presId="urn:microsoft.com/office/officeart/2005/8/layout/vList6"/>
    <dgm:cxn modelId="{1C348ABE-D148-400D-9847-56342D1439CD}" type="presParOf" srcId="{6E9626BA-9904-43E1-B5DC-9228D355A016}" destId="{5060BB64-68B4-4EE9-9192-8025F2ABD066}" srcOrd="0" destOrd="0" presId="urn:microsoft.com/office/officeart/2005/8/layout/vList6"/>
    <dgm:cxn modelId="{0F568D04-ACE0-4C91-B3E8-73CEC3DE6E27}" type="presParOf" srcId="{6E9626BA-9904-43E1-B5DC-9228D355A016}" destId="{382E3CD9-0BAA-46D5-9A34-D595B62A932C}" srcOrd="1" destOrd="0" presId="urn:microsoft.com/office/officeart/2005/8/layout/vList6"/>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21E5EBCA-1F49-4CAB-AAC2-58E7BF6382DA}" type="doc">
      <dgm:prSet loTypeId="urn:microsoft.com/office/officeart/2005/8/layout/chevronAccent+Icon" loCatId="officeonline" qsTypeId="urn:microsoft.com/office/officeart/2005/8/quickstyle/simple1" qsCatId="simple" csTypeId="urn:microsoft.com/office/officeart/2005/8/colors/colorful5" csCatId="colorful" phldr="1"/>
      <dgm:spPr/>
      <dgm:t>
        <a:bodyPr/>
        <a:lstStyle/>
        <a:p>
          <a:endParaRPr lang="en-US"/>
        </a:p>
      </dgm:t>
    </dgm:pt>
    <dgm:pt modelId="{D3E952F4-1918-422E-BFB7-717E50F86BA7}">
      <dgm:prSet phldrT="[Text]" custT="1"/>
      <dgm:spPr/>
      <dgm:t>
        <a:bodyPr/>
        <a:lstStyle/>
        <a:p>
          <a:r>
            <a:rPr lang="ja-JP" sz="2000"/>
            <a:t>自由な発想で</a:t>
          </a:r>
        </a:p>
      </dgm:t>
    </dgm:pt>
    <dgm:pt modelId="{887EA17F-3D7B-462D-8FCF-5A84DE2F71D3}" type="parTrans" cxnId="{9D29A326-D542-45DE-BF6D-EBC3B218557A}">
      <dgm:prSet/>
      <dgm:spPr/>
      <dgm:t>
        <a:bodyPr/>
        <a:lstStyle/>
        <a:p>
          <a:endParaRPr lang="en-US" sz="2000"/>
        </a:p>
      </dgm:t>
    </dgm:pt>
    <dgm:pt modelId="{9C12D20E-2001-4F50-962B-DCBB6A0F8652}" type="sibTrans" cxnId="{9D29A326-D542-45DE-BF6D-EBC3B218557A}">
      <dgm:prSet/>
      <dgm:spPr/>
      <dgm:t>
        <a:bodyPr/>
        <a:lstStyle/>
        <a:p>
          <a:endParaRPr lang="en-US" sz="2000"/>
        </a:p>
      </dgm:t>
    </dgm:pt>
    <dgm:pt modelId="{96769574-F1B4-406F-872D-9ACBE52F516D}">
      <dgm:prSet phldrT="[Text]" custT="1"/>
      <dgm:spPr/>
      <dgm:t>
        <a:bodyPr/>
        <a:lstStyle/>
        <a:p>
          <a:r>
            <a:rPr lang="ja-JP" sz="2000" dirty="0" smtClean="0"/>
            <a:t>グローバ</a:t>
          </a:r>
          <a:r>
            <a:rPr lang="ja-JP" altLang="en-US" sz="2000" dirty="0" smtClean="0"/>
            <a:t>ル</a:t>
          </a:r>
          <a:r>
            <a:rPr lang="en-US" altLang="ja-JP" sz="2000" dirty="0" smtClean="0"/>
            <a:t/>
          </a:r>
          <a:br>
            <a:rPr lang="en-US" altLang="ja-JP" sz="2000" dirty="0" smtClean="0"/>
          </a:br>
          <a:r>
            <a:rPr lang="ja-JP" sz="2000" dirty="0" smtClean="0"/>
            <a:t>重点</a:t>
          </a:r>
          <a:r>
            <a:rPr lang="ja-JP" sz="2000" dirty="0"/>
            <a:t>分野</a:t>
          </a:r>
          <a:r>
            <a:rPr lang="ja-JP" sz="2000" dirty="0" smtClean="0"/>
            <a:t>に</a:t>
          </a:r>
          <a:r>
            <a:rPr lang="en-US" altLang="ja-JP" sz="2000" dirty="0" smtClean="0"/>
            <a:t/>
          </a:r>
          <a:br>
            <a:rPr lang="en-US" altLang="ja-JP" sz="2000" dirty="0" smtClean="0"/>
          </a:br>
          <a:r>
            <a:rPr lang="ja-JP" sz="2000" dirty="0" smtClean="0"/>
            <a:t>関連付ける</a:t>
          </a:r>
          <a:endParaRPr lang="ja-JP" sz="2000" dirty="0"/>
        </a:p>
      </dgm:t>
    </dgm:pt>
    <dgm:pt modelId="{110942F1-B9B2-4A18-BDB8-FDA01881B4C8}" type="parTrans" cxnId="{D20D9A74-D9B2-4976-B1D9-01FDABA5560C}">
      <dgm:prSet/>
      <dgm:spPr/>
      <dgm:t>
        <a:bodyPr/>
        <a:lstStyle/>
        <a:p>
          <a:endParaRPr lang="en-US" sz="2000"/>
        </a:p>
      </dgm:t>
    </dgm:pt>
    <dgm:pt modelId="{DA7486FD-755E-4651-815A-995DF7ACB45A}" type="sibTrans" cxnId="{D20D9A74-D9B2-4976-B1D9-01FDABA5560C}">
      <dgm:prSet/>
      <dgm:spPr/>
      <dgm:t>
        <a:bodyPr/>
        <a:lstStyle/>
        <a:p>
          <a:endParaRPr lang="en-US" sz="2000"/>
        </a:p>
      </dgm:t>
    </dgm:pt>
    <dgm:pt modelId="{4BBE850B-DD08-4A55-9340-B1820E04F41F}">
      <dgm:prSet phldrT="[Text]" custT="1"/>
      <dgm:spPr/>
      <dgm:t>
        <a:bodyPr/>
        <a:lstStyle/>
        <a:p>
          <a:r>
            <a:rPr lang="ja-JP" sz="2000" dirty="0"/>
            <a:t>配布資料</a:t>
          </a:r>
          <a:r>
            <a:rPr lang="ja-JP" sz="2000" dirty="0" smtClean="0"/>
            <a:t>を</a:t>
          </a:r>
          <a:r>
            <a:rPr lang="en-US" altLang="ja-JP" sz="2000" dirty="0" smtClean="0"/>
            <a:t/>
          </a:r>
          <a:br>
            <a:rPr lang="en-US" altLang="ja-JP" sz="2000" dirty="0" smtClean="0"/>
          </a:br>
          <a:r>
            <a:rPr lang="ja-JP" sz="2000" dirty="0" smtClean="0"/>
            <a:t>提供</a:t>
          </a:r>
          <a:r>
            <a:rPr lang="ja-JP" sz="2000" dirty="0"/>
            <a:t>する</a:t>
          </a:r>
        </a:p>
      </dgm:t>
    </dgm:pt>
    <dgm:pt modelId="{C1E5DEDC-D1E2-4547-BA49-7C3188F78364}" type="parTrans" cxnId="{993939F5-11BB-40DF-9077-CDA2A5B5055F}">
      <dgm:prSet/>
      <dgm:spPr/>
      <dgm:t>
        <a:bodyPr/>
        <a:lstStyle/>
        <a:p>
          <a:endParaRPr lang="en-US" sz="2000"/>
        </a:p>
      </dgm:t>
    </dgm:pt>
    <dgm:pt modelId="{F844D162-17DB-4333-985D-4310E2087E1C}" type="sibTrans" cxnId="{993939F5-11BB-40DF-9077-CDA2A5B5055F}">
      <dgm:prSet/>
      <dgm:spPr/>
      <dgm:t>
        <a:bodyPr/>
        <a:lstStyle/>
        <a:p>
          <a:endParaRPr lang="en-US" sz="2000"/>
        </a:p>
      </dgm:t>
    </dgm:pt>
    <dgm:pt modelId="{351BF776-B5AE-4091-8D4E-AAEE7705951E}">
      <dgm:prSet custT="1"/>
      <dgm:spPr/>
      <dgm:t>
        <a:bodyPr/>
        <a:lstStyle/>
        <a:p>
          <a:r>
            <a:rPr lang="ja-JP" sz="2000" dirty="0"/>
            <a:t>他の会員</a:t>
          </a:r>
          <a:r>
            <a:rPr lang="ja-JP" sz="2000" dirty="0" smtClean="0"/>
            <a:t>に手伝って</a:t>
          </a:r>
          <a:r>
            <a:rPr lang="ja-JP" sz="2000" dirty="0"/>
            <a:t>もらう</a:t>
          </a:r>
        </a:p>
      </dgm:t>
    </dgm:pt>
    <dgm:pt modelId="{44779C70-B347-4985-8C1F-2196A2758FF3}" type="parTrans" cxnId="{81A979E3-115A-4716-B8BC-543CC544F087}">
      <dgm:prSet/>
      <dgm:spPr/>
      <dgm:t>
        <a:bodyPr/>
        <a:lstStyle/>
        <a:p>
          <a:endParaRPr lang="en-US" sz="2000"/>
        </a:p>
      </dgm:t>
    </dgm:pt>
    <dgm:pt modelId="{90E57145-0F8A-4C43-8497-2A409DE554AE}" type="sibTrans" cxnId="{81A979E3-115A-4716-B8BC-543CC544F087}">
      <dgm:prSet/>
      <dgm:spPr/>
      <dgm:t>
        <a:bodyPr/>
        <a:lstStyle/>
        <a:p>
          <a:endParaRPr lang="en-US" sz="2000"/>
        </a:p>
      </dgm:t>
    </dgm:pt>
    <dgm:pt modelId="{E056BA78-EA61-41F4-B163-6CD986AB5CF2}" type="pres">
      <dgm:prSet presAssocID="{21E5EBCA-1F49-4CAB-AAC2-58E7BF6382DA}" presName="Name0" presStyleCnt="0">
        <dgm:presLayoutVars>
          <dgm:dir/>
          <dgm:resizeHandles val="exact"/>
        </dgm:presLayoutVars>
      </dgm:prSet>
      <dgm:spPr/>
      <dgm:t>
        <a:bodyPr/>
        <a:lstStyle/>
        <a:p>
          <a:endParaRPr lang="en-US"/>
        </a:p>
      </dgm:t>
    </dgm:pt>
    <dgm:pt modelId="{CDFE7C36-CECD-41C6-B288-9CA0313D3B3A}" type="pres">
      <dgm:prSet presAssocID="{D3E952F4-1918-422E-BFB7-717E50F86BA7}" presName="composite" presStyleCnt="0"/>
      <dgm:spPr/>
    </dgm:pt>
    <dgm:pt modelId="{D45484F0-3F10-4B47-9170-972FA9611CC9}" type="pres">
      <dgm:prSet presAssocID="{D3E952F4-1918-422E-BFB7-717E50F86BA7}" presName="bgChev" presStyleLbl="node1" presStyleIdx="0" presStyleCnt="4"/>
      <dgm:spPr/>
    </dgm:pt>
    <dgm:pt modelId="{8AF2D390-1C3D-4B25-A45C-6023418529A4}" type="pres">
      <dgm:prSet presAssocID="{D3E952F4-1918-422E-BFB7-717E50F86BA7}" presName="txNode" presStyleLbl="fgAcc1" presStyleIdx="0" presStyleCnt="4">
        <dgm:presLayoutVars>
          <dgm:bulletEnabled val="1"/>
        </dgm:presLayoutVars>
      </dgm:prSet>
      <dgm:spPr/>
      <dgm:t>
        <a:bodyPr/>
        <a:lstStyle/>
        <a:p>
          <a:endParaRPr lang="en-US"/>
        </a:p>
      </dgm:t>
    </dgm:pt>
    <dgm:pt modelId="{DBB20604-7F3B-49C4-B006-B8DAA78BE1A4}" type="pres">
      <dgm:prSet presAssocID="{9C12D20E-2001-4F50-962B-DCBB6A0F8652}" presName="compositeSpace" presStyleCnt="0"/>
      <dgm:spPr/>
    </dgm:pt>
    <dgm:pt modelId="{F5AA72E4-A68E-423B-8A1C-B8CCAD622F38}" type="pres">
      <dgm:prSet presAssocID="{96769574-F1B4-406F-872D-9ACBE52F516D}" presName="composite" presStyleCnt="0"/>
      <dgm:spPr/>
    </dgm:pt>
    <dgm:pt modelId="{DEE0209C-1E91-46C8-92C7-6E7EAE81EBCD}" type="pres">
      <dgm:prSet presAssocID="{96769574-F1B4-406F-872D-9ACBE52F516D}" presName="bgChev" presStyleLbl="node1" presStyleIdx="1" presStyleCnt="4"/>
      <dgm:spPr/>
    </dgm:pt>
    <dgm:pt modelId="{4521CBCE-C096-42A5-81E2-461EA167A667}" type="pres">
      <dgm:prSet presAssocID="{96769574-F1B4-406F-872D-9ACBE52F516D}" presName="txNode" presStyleLbl="fgAcc1" presStyleIdx="1" presStyleCnt="4">
        <dgm:presLayoutVars>
          <dgm:bulletEnabled val="1"/>
        </dgm:presLayoutVars>
      </dgm:prSet>
      <dgm:spPr/>
      <dgm:t>
        <a:bodyPr/>
        <a:lstStyle/>
        <a:p>
          <a:endParaRPr lang="en-US"/>
        </a:p>
      </dgm:t>
    </dgm:pt>
    <dgm:pt modelId="{BB74215B-F5C6-47F6-AFA1-982F9960FED9}" type="pres">
      <dgm:prSet presAssocID="{DA7486FD-755E-4651-815A-995DF7ACB45A}" presName="compositeSpace" presStyleCnt="0"/>
      <dgm:spPr/>
    </dgm:pt>
    <dgm:pt modelId="{0E4100E4-76EF-4D5F-A474-A85B122957BF}" type="pres">
      <dgm:prSet presAssocID="{4BBE850B-DD08-4A55-9340-B1820E04F41F}" presName="composite" presStyleCnt="0"/>
      <dgm:spPr/>
    </dgm:pt>
    <dgm:pt modelId="{9257B2F9-BEEF-42D6-81F8-571F5428B123}" type="pres">
      <dgm:prSet presAssocID="{4BBE850B-DD08-4A55-9340-B1820E04F41F}" presName="bgChev" presStyleLbl="node1" presStyleIdx="2" presStyleCnt="4"/>
      <dgm:spPr/>
    </dgm:pt>
    <dgm:pt modelId="{6B8F5A94-B81D-498D-9E12-6E27190E2349}" type="pres">
      <dgm:prSet presAssocID="{4BBE850B-DD08-4A55-9340-B1820E04F41F}" presName="txNode" presStyleLbl="fgAcc1" presStyleIdx="2" presStyleCnt="4">
        <dgm:presLayoutVars>
          <dgm:bulletEnabled val="1"/>
        </dgm:presLayoutVars>
      </dgm:prSet>
      <dgm:spPr/>
      <dgm:t>
        <a:bodyPr/>
        <a:lstStyle/>
        <a:p>
          <a:endParaRPr lang="en-US"/>
        </a:p>
      </dgm:t>
    </dgm:pt>
    <dgm:pt modelId="{81ACAD00-8AC8-49D7-9C2B-582B21D8C896}" type="pres">
      <dgm:prSet presAssocID="{F844D162-17DB-4333-985D-4310E2087E1C}" presName="compositeSpace" presStyleCnt="0"/>
      <dgm:spPr/>
    </dgm:pt>
    <dgm:pt modelId="{3AE55447-6FF5-4B6F-B25C-7F5CD0A6DA55}" type="pres">
      <dgm:prSet presAssocID="{351BF776-B5AE-4091-8D4E-AAEE7705951E}" presName="composite" presStyleCnt="0"/>
      <dgm:spPr/>
    </dgm:pt>
    <dgm:pt modelId="{FC8762D8-EE2A-43D7-9FFA-5A9397109BE9}" type="pres">
      <dgm:prSet presAssocID="{351BF776-B5AE-4091-8D4E-AAEE7705951E}" presName="bgChev" presStyleLbl="node1" presStyleIdx="3" presStyleCnt="4"/>
      <dgm:spPr/>
    </dgm:pt>
    <dgm:pt modelId="{244AD1C5-8576-4997-A05A-6D59AB7AD9D6}" type="pres">
      <dgm:prSet presAssocID="{351BF776-B5AE-4091-8D4E-AAEE7705951E}" presName="txNode" presStyleLbl="fgAcc1" presStyleIdx="3" presStyleCnt="4">
        <dgm:presLayoutVars>
          <dgm:bulletEnabled val="1"/>
        </dgm:presLayoutVars>
      </dgm:prSet>
      <dgm:spPr/>
      <dgm:t>
        <a:bodyPr/>
        <a:lstStyle/>
        <a:p>
          <a:endParaRPr lang="en-US"/>
        </a:p>
      </dgm:t>
    </dgm:pt>
  </dgm:ptLst>
  <dgm:cxnLst>
    <dgm:cxn modelId="{DAF82FEF-FFC9-4C6B-BC83-3AC893C4F26B}" type="presOf" srcId="{351BF776-B5AE-4091-8D4E-AAEE7705951E}" destId="{244AD1C5-8576-4997-A05A-6D59AB7AD9D6}" srcOrd="0" destOrd="0" presId="urn:microsoft.com/office/officeart/2005/8/layout/chevronAccent+Icon"/>
    <dgm:cxn modelId="{9D29A326-D542-45DE-BF6D-EBC3B218557A}" srcId="{21E5EBCA-1F49-4CAB-AAC2-58E7BF6382DA}" destId="{D3E952F4-1918-422E-BFB7-717E50F86BA7}" srcOrd="0" destOrd="0" parTransId="{887EA17F-3D7B-462D-8FCF-5A84DE2F71D3}" sibTransId="{9C12D20E-2001-4F50-962B-DCBB6A0F8652}"/>
    <dgm:cxn modelId="{D4FE3045-9049-42EC-BBED-9A2FB52EA898}" type="presOf" srcId="{4BBE850B-DD08-4A55-9340-B1820E04F41F}" destId="{6B8F5A94-B81D-498D-9E12-6E27190E2349}" srcOrd="0" destOrd="0" presId="urn:microsoft.com/office/officeart/2005/8/layout/chevronAccent+Icon"/>
    <dgm:cxn modelId="{D20D9A74-D9B2-4976-B1D9-01FDABA5560C}" srcId="{21E5EBCA-1F49-4CAB-AAC2-58E7BF6382DA}" destId="{96769574-F1B4-406F-872D-9ACBE52F516D}" srcOrd="1" destOrd="0" parTransId="{110942F1-B9B2-4A18-BDB8-FDA01881B4C8}" sibTransId="{DA7486FD-755E-4651-815A-995DF7ACB45A}"/>
    <dgm:cxn modelId="{E691863E-32F3-4C6A-AAB6-48167DE173C7}" type="presOf" srcId="{96769574-F1B4-406F-872D-9ACBE52F516D}" destId="{4521CBCE-C096-42A5-81E2-461EA167A667}" srcOrd="0" destOrd="0" presId="urn:microsoft.com/office/officeart/2005/8/layout/chevronAccent+Icon"/>
    <dgm:cxn modelId="{3B06CF6F-B434-4880-A9BB-275C18CBF010}" type="presOf" srcId="{D3E952F4-1918-422E-BFB7-717E50F86BA7}" destId="{8AF2D390-1C3D-4B25-A45C-6023418529A4}" srcOrd="0" destOrd="0" presId="urn:microsoft.com/office/officeart/2005/8/layout/chevronAccent+Icon"/>
    <dgm:cxn modelId="{993939F5-11BB-40DF-9077-CDA2A5B5055F}" srcId="{21E5EBCA-1F49-4CAB-AAC2-58E7BF6382DA}" destId="{4BBE850B-DD08-4A55-9340-B1820E04F41F}" srcOrd="2" destOrd="0" parTransId="{C1E5DEDC-D1E2-4547-BA49-7C3188F78364}" sibTransId="{F844D162-17DB-4333-985D-4310E2087E1C}"/>
    <dgm:cxn modelId="{81A979E3-115A-4716-B8BC-543CC544F087}" srcId="{21E5EBCA-1F49-4CAB-AAC2-58E7BF6382DA}" destId="{351BF776-B5AE-4091-8D4E-AAEE7705951E}" srcOrd="3" destOrd="0" parTransId="{44779C70-B347-4985-8C1F-2196A2758FF3}" sibTransId="{90E57145-0F8A-4C43-8497-2A409DE554AE}"/>
    <dgm:cxn modelId="{813564A1-0487-4443-9B79-2EAA166B3942}" type="presOf" srcId="{21E5EBCA-1F49-4CAB-AAC2-58E7BF6382DA}" destId="{E056BA78-EA61-41F4-B163-6CD986AB5CF2}" srcOrd="0" destOrd="0" presId="urn:microsoft.com/office/officeart/2005/8/layout/chevronAccent+Icon"/>
    <dgm:cxn modelId="{58F94CDC-0EC1-4F3C-85C8-BCCCDD009F18}" type="presParOf" srcId="{E056BA78-EA61-41F4-B163-6CD986AB5CF2}" destId="{CDFE7C36-CECD-41C6-B288-9CA0313D3B3A}" srcOrd="0" destOrd="0" presId="urn:microsoft.com/office/officeart/2005/8/layout/chevronAccent+Icon"/>
    <dgm:cxn modelId="{0041B138-702D-491A-88CF-9929CC83A66E}" type="presParOf" srcId="{CDFE7C36-CECD-41C6-B288-9CA0313D3B3A}" destId="{D45484F0-3F10-4B47-9170-972FA9611CC9}" srcOrd="0" destOrd="0" presId="urn:microsoft.com/office/officeart/2005/8/layout/chevronAccent+Icon"/>
    <dgm:cxn modelId="{5970FE8A-7E0F-42EC-98DD-88CCBBB82B70}" type="presParOf" srcId="{CDFE7C36-CECD-41C6-B288-9CA0313D3B3A}" destId="{8AF2D390-1C3D-4B25-A45C-6023418529A4}" srcOrd="1" destOrd="0" presId="urn:microsoft.com/office/officeart/2005/8/layout/chevronAccent+Icon"/>
    <dgm:cxn modelId="{9D573C32-559D-484C-8B6B-061B5120E889}" type="presParOf" srcId="{E056BA78-EA61-41F4-B163-6CD986AB5CF2}" destId="{DBB20604-7F3B-49C4-B006-B8DAA78BE1A4}" srcOrd="1" destOrd="0" presId="urn:microsoft.com/office/officeart/2005/8/layout/chevronAccent+Icon"/>
    <dgm:cxn modelId="{398C910A-8EBB-456E-BF35-24843CFC0866}" type="presParOf" srcId="{E056BA78-EA61-41F4-B163-6CD986AB5CF2}" destId="{F5AA72E4-A68E-423B-8A1C-B8CCAD622F38}" srcOrd="2" destOrd="0" presId="urn:microsoft.com/office/officeart/2005/8/layout/chevronAccent+Icon"/>
    <dgm:cxn modelId="{8F69F232-A8AF-4F55-BD50-0E461DE439FF}" type="presParOf" srcId="{F5AA72E4-A68E-423B-8A1C-B8CCAD622F38}" destId="{DEE0209C-1E91-46C8-92C7-6E7EAE81EBCD}" srcOrd="0" destOrd="0" presId="urn:microsoft.com/office/officeart/2005/8/layout/chevronAccent+Icon"/>
    <dgm:cxn modelId="{4F5C5E36-6290-4818-BA2E-FEEEEA817484}" type="presParOf" srcId="{F5AA72E4-A68E-423B-8A1C-B8CCAD622F38}" destId="{4521CBCE-C096-42A5-81E2-461EA167A667}" srcOrd="1" destOrd="0" presId="urn:microsoft.com/office/officeart/2005/8/layout/chevronAccent+Icon"/>
    <dgm:cxn modelId="{F8269B01-00DF-4C4F-95F6-728FBB5F81AE}" type="presParOf" srcId="{E056BA78-EA61-41F4-B163-6CD986AB5CF2}" destId="{BB74215B-F5C6-47F6-AFA1-982F9960FED9}" srcOrd="3" destOrd="0" presId="urn:microsoft.com/office/officeart/2005/8/layout/chevronAccent+Icon"/>
    <dgm:cxn modelId="{BAE9CB63-159A-438D-962A-70DD3EF34FD4}" type="presParOf" srcId="{E056BA78-EA61-41F4-B163-6CD986AB5CF2}" destId="{0E4100E4-76EF-4D5F-A474-A85B122957BF}" srcOrd="4" destOrd="0" presId="urn:microsoft.com/office/officeart/2005/8/layout/chevronAccent+Icon"/>
    <dgm:cxn modelId="{91584BBF-066A-4933-B74D-CEEA699DD31B}" type="presParOf" srcId="{0E4100E4-76EF-4D5F-A474-A85B122957BF}" destId="{9257B2F9-BEEF-42D6-81F8-571F5428B123}" srcOrd="0" destOrd="0" presId="urn:microsoft.com/office/officeart/2005/8/layout/chevronAccent+Icon"/>
    <dgm:cxn modelId="{AB97274B-35FD-459C-A27A-7BE40AF58EE1}" type="presParOf" srcId="{0E4100E4-76EF-4D5F-A474-A85B122957BF}" destId="{6B8F5A94-B81D-498D-9E12-6E27190E2349}" srcOrd="1" destOrd="0" presId="urn:microsoft.com/office/officeart/2005/8/layout/chevronAccent+Icon"/>
    <dgm:cxn modelId="{85BC482B-9B3E-4D61-A85C-51DCCECCE92E}" type="presParOf" srcId="{E056BA78-EA61-41F4-B163-6CD986AB5CF2}" destId="{81ACAD00-8AC8-49D7-9C2B-582B21D8C896}" srcOrd="5" destOrd="0" presId="urn:microsoft.com/office/officeart/2005/8/layout/chevronAccent+Icon"/>
    <dgm:cxn modelId="{CC05E073-E457-40CD-AC0D-7BAA782ADCCD}" type="presParOf" srcId="{E056BA78-EA61-41F4-B163-6CD986AB5CF2}" destId="{3AE55447-6FF5-4B6F-B25C-7F5CD0A6DA55}" srcOrd="6" destOrd="0" presId="urn:microsoft.com/office/officeart/2005/8/layout/chevronAccent+Icon"/>
    <dgm:cxn modelId="{23F042E9-E353-4708-9AAA-85E3E22BC9AB}" type="presParOf" srcId="{3AE55447-6FF5-4B6F-B25C-7F5CD0A6DA55}" destId="{FC8762D8-EE2A-43D7-9FFA-5A9397109BE9}" srcOrd="0" destOrd="0" presId="urn:microsoft.com/office/officeart/2005/8/layout/chevronAccent+Icon"/>
    <dgm:cxn modelId="{F4CD32F9-D9D8-44E2-8D25-66288C9023F3}" type="presParOf" srcId="{3AE55447-6FF5-4B6F-B25C-7F5CD0A6DA55}" destId="{244AD1C5-8576-4997-A05A-6D59AB7AD9D6}" srcOrd="1" destOrd="0" presId="urn:microsoft.com/office/officeart/2005/8/layout/chevronAccent+Icon"/>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DC64F117-9BDA-4CA6-BA58-59A031BA24DB}" type="doc">
      <dgm:prSet loTypeId="urn:microsoft.com/office/officeart/2005/8/layout/default" loCatId="list" qsTypeId="urn:microsoft.com/office/officeart/2005/8/quickstyle/simple1" qsCatId="simple" csTypeId="urn:microsoft.com/office/officeart/2005/8/colors/colorful5" csCatId="colorful" phldr="1"/>
      <dgm:spPr/>
      <dgm:t>
        <a:bodyPr/>
        <a:lstStyle/>
        <a:p>
          <a:endParaRPr lang="en-US"/>
        </a:p>
      </dgm:t>
    </dgm:pt>
    <dgm:pt modelId="{184885B6-CD7B-49D7-8789-90DCCF8A0187}">
      <dgm:prSet/>
      <dgm:spPr>
        <a:xfrm>
          <a:off x="0" y="0"/>
          <a:ext cx="2413000" cy="925710"/>
        </a:xfrm>
      </dgm:spPr>
      <dgm:t>
        <a:bodyPr/>
        <a:lstStyle/>
        <a:p>
          <a:r>
            <a:rPr lang="ja-JP">
              <a:solidFill>
                <a:schemeClr val="tx1"/>
              </a:solidFill>
            </a:rPr>
            <a:t>寄付経験がある寄付者への依頼から始める</a:t>
          </a:r>
        </a:p>
      </dgm:t>
    </dgm:pt>
    <dgm:pt modelId="{31D6B813-25BD-49BD-8490-3CCF92EE5A25}" type="parTrans" cxnId="{CDD346B9-10E5-4524-85AD-A1111A52423F}">
      <dgm:prSet/>
      <dgm:spPr/>
      <dgm:t>
        <a:bodyPr/>
        <a:lstStyle/>
        <a:p>
          <a:endParaRPr lang="en-US">
            <a:solidFill>
              <a:schemeClr val="tx1"/>
            </a:solidFill>
          </a:endParaRPr>
        </a:p>
      </dgm:t>
    </dgm:pt>
    <dgm:pt modelId="{0D036D86-D609-4461-9FE4-2B2EC1597739}" type="sibTrans" cxnId="{CDD346B9-10E5-4524-85AD-A1111A52423F}">
      <dgm:prSet/>
      <dgm:spPr/>
      <dgm:t>
        <a:bodyPr/>
        <a:lstStyle/>
        <a:p>
          <a:endParaRPr lang="en-US">
            <a:solidFill>
              <a:schemeClr val="tx1"/>
            </a:solidFill>
          </a:endParaRPr>
        </a:p>
      </dgm:t>
    </dgm:pt>
    <dgm:pt modelId="{68DB3A95-5215-437D-93F3-B839AA184430}">
      <dgm:prSet phldrT="[Text]"/>
      <dgm:spPr>
        <a:xfrm>
          <a:off x="0" y="1018282"/>
          <a:ext cx="2413000" cy="925710"/>
        </a:xfrm>
      </dgm:spPr>
      <dgm:t>
        <a:bodyPr/>
        <a:lstStyle/>
        <a:p>
          <a:r>
            <a:rPr lang="ja-JP" dirty="0">
              <a:solidFill>
                <a:schemeClr val="tx1"/>
              </a:solidFill>
            </a:rPr>
            <a:t>グローバル重点分野</a:t>
          </a:r>
          <a:r>
            <a:rPr lang="ja-JP" dirty="0" smtClean="0">
              <a:solidFill>
                <a:schemeClr val="tx1"/>
              </a:solidFill>
            </a:rPr>
            <a:t>に</a:t>
          </a:r>
          <a:r>
            <a:rPr lang="en-US" altLang="ja-JP" dirty="0" smtClean="0">
              <a:solidFill>
                <a:schemeClr val="tx1"/>
              </a:solidFill>
            </a:rPr>
            <a:t/>
          </a:r>
          <a:br>
            <a:rPr lang="en-US" altLang="ja-JP" dirty="0" smtClean="0">
              <a:solidFill>
                <a:schemeClr val="tx1"/>
              </a:solidFill>
            </a:rPr>
          </a:br>
          <a:r>
            <a:rPr lang="ja-JP" dirty="0" smtClean="0">
              <a:solidFill>
                <a:schemeClr val="tx1"/>
              </a:solidFill>
            </a:rPr>
            <a:t>関連</a:t>
          </a:r>
          <a:r>
            <a:rPr lang="ja-JP" dirty="0">
              <a:solidFill>
                <a:schemeClr val="tx1"/>
              </a:solidFill>
            </a:rPr>
            <a:t>する事業を</a:t>
          </a:r>
          <a:r>
            <a:rPr lang="ja-JP" dirty="0" smtClean="0">
              <a:solidFill>
                <a:schemeClr val="tx1"/>
              </a:solidFill>
            </a:rPr>
            <a:t>行う</a:t>
          </a:r>
          <a:r>
            <a:rPr lang="en-US" altLang="ja-JP" dirty="0" smtClean="0">
              <a:solidFill>
                <a:schemeClr val="tx1"/>
              </a:solidFill>
            </a:rPr>
            <a:t/>
          </a:r>
          <a:br>
            <a:rPr lang="en-US" altLang="ja-JP" dirty="0" smtClean="0">
              <a:solidFill>
                <a:schemeClr val="tx1"/>
              </a:solidFill>
            </a:rPr>
          </a:br>
          <a:r>
            <a:rPr lang="ja-JP" dirty="0" smtClean="0">
              <a:solidFill>
                <a:schemeClr val="tx1"/>
              </a:solidFill>
            </a:rPr>
            <a:t>企業</a:t>
          </a:r>
          <a:r>
            <a:rPr lang="ja-JP" dirty="0">
              <a:solidFill>
                <a:schemeClr val="tx1"/>
              </a:solidFill>
            </a:rPr>
            <a:t>を見つける</a:t>
          </a:r>
        </a:p>
      </dgm:t>
    </dgm:pt>
    <dgm:pt modelId="{9B59D09E-2D28-4E49-A6DF-93D6FDF64922}" type="parTrans" cxnId="{71CAA2F6-50E9-4179-A156-C37CE317EF9D}">
      <dgm:prSet/>
      <dgm:spPr/>
      <dgm:t>
        <a:bodyPr/>
        <a:lstStyle/>
        <a:p>
          <a:endParaRPr lang="en-US">
            <a:solidFill>
              <a:schemeClr val="tx1"/>
            </a:solidFill>
          </a:endParaRPr>
        </a:p>
      </dgm:t>
    </dgm:pt>
    <dgm:pt modelId="{5FBE170E-02A5-4BB6-A929-BAD907A7D674}" type="sibTrans" cxnId="{71CAA2F6-50E9-4179-A156-C37CE317EF9D}">
      <dgm:prSet/>
      <dgm:spPr/>
      <dgm:t>
        <a:bodyPr/>
        <a:lstStyle/>
        <a:p>
          <a:endParaRPr lang="en-US">
            <a:solidFill>
              <a:schemeClr val="tx1"/>
            </a:solidFill>
          </a:endParaRPr>
        </a:p>
      </dgm:t>
    </dgm:pt>
    <dgm:pt modelId="{5D588DD9-E4B9-4BFE-A10D-CDA6E76E3D71}">
      <dgm:prSet/>
      <dgm:spPr/>
      <dgm:t>
        <a:bodyPr/>
        <a:lstStyle/>
        <a:p>
          <a:r>
            <a:rPr lang="ja-JP">
              <a:solidFill>
                <a:schemeClr val="tx1"/>
              </a:solidFill>
            </a:rPr>
            <a:t>地域社会における LCIF のインパクトを伝える</a:t>
          </a:r>
        </a:p>
      </dgm:t>
    </dgm:pt>
    <dgm:pt modelId="{14EB5FC3-7F9E-429F-A2A7-65A38C3AC222}" type="parTrans" cxnId="{3703FBC7-8A28-4D48-9A0A-46A20E156077}">
      <dgm:prSet/>
      <dgm:spPr/>
      <dgm:t>
        <a:bodyPr/>
        <a:lstStyle/>
        <a:p>
          <a:endParaRPr lang="en-US">
            <a:solidFill>
              <a:schemeClr val="tx1"/>
            </a:solidFill>
          </a:endParaRPr>
        </a:p>
      </dgm:t>
    </dgm:pt>
    <dgm:pt modelId="{B127801D-2325-47D9-AFE4-49AAA23AABB4}" type="sibTrans" cxnId="{3703FBC7-8A28-4D48-9A0A-46A20E156077}">
      <dgm:prSet/>
      <dgm:spPr/>
      <dgm:t>
        <a:bodyPr/>
        <a:lstStyle/>
        <a:p>
          <a:endParaRPr lang="en-US">
            <a:solidFill>
              <a:schemeClr val="tx1"/>
            </a:solidFill>
          </a:endParaRPr>
        </a:p>
      </dgm:t>
    </dgm:pt>
    <dgm:pt modelId="{D759A033-1485-455E-B4CD-AAB32A9EFCA7}">
      <dgm:prSet/>
      <dgm:spPr>
        <a:xfrm>
          <a:off x="0" y="2036564"/>
          <a:ext cx="2413000" cy="925710"/>
        </a:xfrm>
      </dgm:spPr>
      <dgm:t>
        <a:bodyPr/>
        <a:lstStyle/>
        <a:p>
          <a:r>
            <a:rPr lang="ja-JP">
              <a:solidFill>
                <a:schemeClr val="tx1"/>
              </a:solidFill>
            </a:rPr>
            <a:t>会員や非会員の友人に、雇用主が従業員の寄付に対して金額を上乗せするマッチング寄付を行っているかどうかを尋ねる</a:t>
          </a:r>
        </a:p>
      </dgm:t>
    </dgm:pt>
    <dgm:pt modelId="{3DFF54E2-025D-4D17-8C12-85B6C03D0FD9}" type="parTrans" cxnId="{273278D0-B8B3-4888-8866-5ED226077061}">
      <dgm:prSet/>
      <dgm:spPr/>
      <dgm:t>
        <a:bodyPr/>
        <a:lstStyle/>
        <a:p>
          <a:endParaRPr lang="en-US">
            <a:solidFill>
              <a:schemeClr val="tx1"/>
            </a:solidFill>
          </a:endParaRPr>
        </a:p>
      </dgm:t>
    </dgm:pt>
    <dgm:pt modelId="{03AC31BF-F973-420C-BDB1-2916DDC273E8}" type="sibTrans" cxnId="{273278D0-B8B3-4888-8866-5ED226077061}">
      <dgm:prSet/>
      <dgm:spPr/>
      <dgm:t>
        <a:bodyPr/>
        <a:lstStyle/>
        <a:p>
          <a:endParaRPr lang="en-US">
            <a:solidFill>
              <a:schemeClr val="tx1"/>
            </a:solidFill>
          </a:endParaRPr>
        </a:p>
      </dgm:t>
    </dgm:pt>
    <dgm:pt modelId="{10B1B704-3077-440A-B4FD-3D98FEA3DDE0}" type="pres">
      <dgm:prSet presAssocID="{DC64F117-9BDA-4CA6-BA58-59A031BA24DB}" presName="diagram" presStyleCnt="0">
        <dgm:presLayoutVars>
          <dgm:dir/>
          <dgm:resizeHandles val="exact"/>
        </dgm:presLayoutVars>
      </dgm:prSet>
      <dgm:spPr/>
      <dgm:t>
        <a:bodyPr/>
        <a:lstStyle/>
        <a:p>
          <a:endParaRPr lang="en-US"/>
        </a:p>
      </dgm:t>
    </dgm:pt>
    <dgm:pt modelId="{4179C6F2-714A-4177-8B6D-87FD42264813}" type="pres">
      <dgm:prSet presAssocID="{184885B6-CD7B-49D7-8789-90DCCF8A0187}" presName="node" presStyleLbl="node1" presStyleIdx="0" presStyleCnt="4">
        <dgm:presLayoutVars>
          <dgm:bulletEnabled val="1"/>
        </dgm:presLayoutVars>
      </dgm:prSet>
      <dgm:spPr/>
      <dgm:t>
        <a:bodyPr/>
        <a:lstStyle/>
        <a:p>
          <a:endParaRPr lang="en-US"/>
        </a:p>
      </dgm:t>
    </dgm:pt>
    <dgm:pt modelId="{752B2653-323B-445B-AF8A-87566975016F}" type="pres">
      <dgm:prSet presAssocID="{0D036D86-D609-4461-9FE4-2B2EC1597739}" presName="sibTrans" presStyleCnt="0"/>
      <dgm:spPr/>
    </dgm:pt>
    <dgm:pt modelId="{863A96FA-0349-480A-A14F-81A34497571B}" type="pres">
      <dgm:prSet presAssocID="{68DB3A95-5215-437D-93F3-B839AA184430}" presName="node" presStyleLbl="node1" presStyleIdx="1" presStyleCnt="4">
        <dgm:presLayoutVars>
          <dgm:bulletEnabled val="1"/>
        </dgm:presLayoutVars>
      </dgm:prSet>
      <dgm:spPr/>
      <dgm:t>
        <a:bodyPr/>
        <a:lstStyle/>
        <a:p>
          <a:endParaRPr lang="en-US"/>
        </a:p>
      </dgm:t>
    </dgm:pt>
    <dgm:pt modelId="{DCF87ADE-40B1-4CD5-941B-9943167B88FB}" type="pres">
      <dgm:prSet presAssocID="{5FBE170E-02A5-4BB6-A929-BAD907A7D674}" presName="sibTrans" presStyleCnt="0"/>
      <dgm:spPr/>
    </dgm:pt>
    <dgm:pt modelId="{F871AA56-5E98-4FAB-A5A2-45693D995D7C}" type="pres">
      <dgm:prSet presAssocID="{5D588DD9-E4B9-4BFE-A10D-CDA6E76E3D71}" presName="node" presStyleLbl="node1" presStyleIdx="2" presStyleCnt="4">
        <dgm:presLayoutVars>
          <dgm:bulletEnabled val="1"/>
        </dgm:presLayoutVars>
      </dgm:prSet>
      <dgm:spPr/>
      <dgm:t>
        <a:bodyPr/>
        <a:lstStyle/>
        <a:p>
          <a:endParaRPr lang="en-US"/>
        </a:p>
      </dgm:t>
    </dgm:pt>
    <dgm:pt modelId="{2A037BC2-49F5-4C9B-BD1B-CE66D3E162D8}" type="pres">
      <dgm:prSet presAssocID="{B127801D-2325-47D9-AFE4-49AAA23AABB4}" presName="sibTrans" presStyleCnt="0"/>
      <dgm:spPr/>
    </dgm:pt>
    <dgm:pt modelId="{74FA47B3-7F90-46AF-8577-CBBE57E73426}" type="pres">
      <dgm:prSet presAssocID="{D759A033-1485-455E-B4CD-AAB32A9EFCA7}" presName="node" presStyleLbl="node1" presStyleIdx="3" presStyleCnt="4">
        <dgm:presLayoutVars>
          <dgm:bulletEnabled val="1"/>
        </dgm:presLayoutVars>
      </dgm:prSet>
      <dgm:spPr/>
      <dgm:t>
        <a:bodyPr/>
        <a:lstStyle/>
        <a:p>
          <a:endParaRPr lang="en-US"/>
        </a:p>
      </dgm:t>
    </dgm:pt>
  </dgm:ptLst>
  <dgm:cxnLst>
    <dgm:cxn modelId="{3703FBC7-8A28-4D48-9A0A-46A20E156077}" srcId="{DC64F117-9BDA-4CA6-BA58-59A031BA24DB}" destId="{5D588DD9-E4B9-4BFE-A10D-CDA6E76E3D71}" srcOrd="2" destOrd="0" parTransId="{14EB5FC3-7F9E-429F-A2A7-65A38C3AC222}" sibTransId="{B127801D-2325-47D9-AFE4-49AAA23AABB4}"/>
    <dgm:cxn modelId="{D1FDC604-E87F-4930-8571-469FA4C79015}" type="presOf" srcId="{68DB3A95-5215-437D-93F3-B839AA184430}" destId="{863A96FA-0349-480A-A14F-81A34497571B}" srcOrd="0" destOrd="0" presId="urn:microsoft.com/office/officeart/2005/8/layout/default"/>
    <dgm:cxn modelId="{273278D0-B8B3-4888-8866-5ED226077061}" srcId="{DC64F117-9BDA-4CA6-BA58-59A031BA24DB}" destId="{D759A033-1485-455E-B4CD-AAB32A9EFCA7}" srcOrd="3" destOrd="0" parTransId="{3DFF54E2-025D-4D17-8C12-85B6C03D0FD9}" sibTransId="{03AC31BF-F973-420C-BDB1-2916DDC273E8}"/>
    <dgm:cxn modelId="{0D46C19E-3B74-4476-9B20-1A96DC4441D5}" type="presOf" srcId="{D759A033-1485-455E-B4CD-AAB32A9EFCA7}" destId="{74FA47B3-7F90-46AF-8577-CBBE57E73426}" srcOrd="0" destOrd="0" presId="urn:microsoft.com/office/officeart/2005/8/layout/default"/>
    <dgm:cxn modelId="{7EBF7D2D-F1FB-47DB-B310-740A950BA410}" type="presOf" srcId="{5D588DD9-E4B9-4BFE-A10D-CDA6E76E3D71}" destId="{F871AA56-5E98-4FAB-A5A2-45693D995D7C}" srcOrd="0" destOrd="0" presId="urn:microsoft.com/office/officeart/2005/8/layout/default"/>
    <dgm:cxn modelId="{CDD346B9-10E5-4524-85AD-A1111A52423F}" srcId="{DC64F117-9BDA-4CA6-BA58-59A031BA24DB}" destId="{184885B6-CD7B-49D7-8789-90DCCF8A0187}" srcOrd="0" destOrd="0" parTransId="{31D6B813-25BD-49BD-8490-3CCF92EE5A25}" sibTransId="{0D036D86-D609-4461-9FE4-2B2EC1597739}"/>
    <dgm:cxn modelId="{71CAA2F6-50E9-4179-A156-C37CE317EF9D}" srcId="{DC64F117-9BDA-4CA6-BA58-59A031BA24DB}" destId="{68DB3A95-5215-437D-93F3-B839AA184430}" srcOrd="1" destOrd="0" parTransId="{9B59D09E-2D28-4E49-A6DF-93D6FDF64922}" sibTransId="{5FBE170E-02A5-4BB6-A929-BAD907A7D674}"/>
    <dgm:cxn modelId="{328935EF-3711-46B8-9CDF-4D69441E78AC}" type="presOf" srcId="{184885B6-CD7B-49D7-8789-90DCCF8A0187}" destId="{4179C6F2-714A-4177-8B6D-87FD42264813}" srcOrd="0" destOrd="0" presId="urn:microsoft.com/office/officeart/2005/8/layout/default"/>
    <dgm:cxn modelId="{71A9A6AA-DF16-4296-9229-447458CB8DFD}" type="presOf" srcId="{DC64F117-9BDA-4CA6-BA58-59A031BA24DB}" destId="{10B1B704-3077-440A-B4FD-3D98FEA3DDE0}" srcOrd="0" destOrd="0" presId="urn:microsoft.com/office/officeart/2005/8/layout/default"/>
    <dgm:cxn modelId="{D759E37F-2402-45D2-8EAB-6926A66B8D54}" type="presParOf" srcId="{10B1B704-3077-440A-B4FD-3D98FEA3DDE0}" destId="{4179C6F2-714A-4177-8B6D-87FD42264813}" srcOrd="0" destOrd="0" presId="urn:microsoft.com/office/officeart/2005/8/layout/default"/>
    <dgm:cxn modelId="{B462C523-6A40-4DC6-AE12-E0B64D1FE346}" type="presParOf" srcId="{10B1B704-3077-440A-B4FD-3D98FEA3DDE0}" destId="{752B2653-323B-445B-AF8A-87566975016F}" srcOrd="1" destOrd="0" presId="urn:microsoft.com/office/officeart/2005/8/layout/default"/>
    <dgm:cxn modelId="{99B4024D-F8A8-4B9B-990F-AB6D933AA6EE}" type="presParOf" srcId="{10B1B704-3077-440A-B4FD-3D98FEA3DDE0}" destId="{863A96FA-0349-480A-A14F-81A34497571B}" srcOrd="2" destOrd="0" presId="urn:microsoft.com/office/officeart/2005/8/layout/default"/>
    <dgm:cxn modelId="{F7E970A0-3AF4-4636-9629-B9F03BE77C16}" type="presParOf" srcId="{10B1B704-3077-440A-B4FD-3D98FEA3DDE0}" destId="{DCF87ADE-40B1-4CD5-941B-9943167B88FB}" srcOrd="3" destOrd="0" presId="urn:microsoft.com/office/officeart/2005/8/layout/default"/>
    <dgm:cxn modelId="{C75862BD-CF87-4259-881A-0D5FA9AFA478}" type="presParOf" srcId="{10B1B704-3077-440A-B4FD-3D98FEA3DDE0}" destId="{F871AA56-5E98-4FAB-A5A2-45693D995D7C}" srcOrd="4" destOrd="0" presId="urn:microsoft.com/office/officeart/2005/8/layout/default"/>
    <dgm:cxn modelId="{738D42FE-5EEA-4790-B3C6-BA32D3726DA8}" type="presParOf" srcId="{10B1B704-3077-440A-B4FD-3D98FEA3DDE0}" destId="{2A037BC2-49F5-4C9B-BD1B-CE66D3E162D8}" srcOrd="5" destOrd="0" presId="urn:microsoft.com/office/officeart/2005/8/layout/default"/>
    <dgm:cxn modelId="{7A1ED6E2-1423-4353-812A-17D88B2F8248}" type="presParOf" srcId="{10B1B704-3077-440A-B4FD-3D98FEA3DDE0}" destId="{74FA47B3-7F90-46AF-8577-CBBE57E73426}" srcOrd="6"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5D84E1B-953F-4CE7-B602-B0D5DFD438C9}" type="doc">
      <dgm:prSet loTypeId="urn:microsoft.com/office/officeart/2008/layout/VerticalCurvedList" loCatId="list" qsTypeId="urn:microsoft.com/office/officeart/2005/8/quickstyle/simple1" qsCatId="simple" csTypeId="urn:microsoft.com/office/officeart/2005/8/colors/colorful5" csCatId="colorful" phldr="1"/>
      <dgm:spPr/>
      <dgm:t>
        <a:bodyPr/>
        <a:lstStyle/>
        <a:p>
          <a:endParaRPr lang="en-US"/>
        </a:p>
      </dgm:t>
    </dgm:pt>
    <dgm:pt modelId="{8DC61A53-6EEC-40A3-8425-4172D4550CAD}">
      <dgm:prSet phldrT="[Text]"/>
      <dgm:spPr/>
      <dgm:t>
        <a:bodyPr/>
        <a:lstStyle/>
        <a:p>
          <a:r>
            <a:rPr lang="ja-JP">
              <a:solidFill>
                <a:schemeClr val="tx1"/>
              </a:solidFill>
            </a:rPr>
            <a:t>あなたが奉仕する理由を明確にする</a:t>
          </a:r>
        </a:p>
      </dgm:t>
    </dgm:pt>
    <dgm:pt modelId="{D3572C3D-CA27-46A1-AB0D-4B86E16D255E}" type="parTrans" cxnId="{51139250-C0E8-4652-91A7-1C8815507EBD}">
      <dgm:prSet/>
      <dgm:spPr/>
      <dgm:t>
        <a:bodyPr/>
        <a:lstStyle/>
        <a:p>
          <a:endParaRPr lang="en-US">
            <a:solidFill>
              <a:schemeClr val="tx1"/>
            </a:solidFill>
          </a:endParaRPr>
        </a:p>
      </dgm:t>
    </dgm:pt>
    <dgm:pt modelId="{A05C8246-3503-4F59-B9F8-7BB2708F7DF7}" type="sibTrans" cxnId="{51139250-C0E8-4652-91A7-1C8815507EBD}">
      <dgm:prSet/>
      <dgm:spPr/>
      <dgm:t>
        <a:bodyPr/>
        <a:lstStyle/>
        <a:p>
          <a:endParaRPr lang="en-US">
            <a:solidFill>
              <a:schemeClr val="tx1"/>
            </a:solidFill>
          </a:endParaRPr>
        </a:p>
      </dgm:t>
    </dgm:pt>
    <dgm:pt modelId="{13625F36-83C7-42E2-9838-4B7AFBE32E96}">
      <dgm:prSet phldrT="[Text]"/>
      <dgm:spPr/>
      <dgm:t>
        <a:bodyPr/>
        <a:lstStyle/>
        <a:p>
          <a:r>
            <a:rPr lang="ja-JP">
              <a:solidFill>
                <a:schemeClr val="tx1"/>
              </a:solidFill>
            </a:rPr>
            <a:t>あなたが最も関心を持つグローバル重点分野を明確にする</a:t>
          </a:r>
        </a:p>
      </dgm:t>
    </dgm:pt>
    <dgm:pt modelId="{CA023CE4-7763-4E08-AA65-FFC192111B15}" type="parTrans" cxnId="{8F22D831-B7B1-4F73-983A-B99F259A47A5}">
      <dgm:prSet/>
      <dgm:spPr/>
      <dgm:t>
        <a:bodyPr/>
        <a:lstStyle/>
        <a:p>
          <a:endParaRPr lang="en-US">
            <a:solidFill>
              <a:schemeClr val="tx1"/>
            </a:solidFill>
          </a:endParaRPr>
        </a:p>
      </dgm:t>
    </dgm:pt>
    <dgm:pt modelId="{029549FF-5431-44C4-9FAB-D594B2AD6B33}" type="sibTrans" cxnId="{8F22D831-B7B1-4F73-983A-B99F259A47A5}">
      <dgm:prSet/>
      <dgm:spPr/>
      <dgm:t>
        <a:bodyPr/>
        <a:lstStyle/>
        <a:p>
          <a:endParaRPr lang="en-US">
            <a:solidFill>
              <a:schemeClr val="tx1"/>
            </a:solidFill>
          </a:endParaRPr>
        </a:p>
      </dgm:t>
    </dgm:pt>
    <dgm:pt modelId="{3C6928BC-50F9-407B-8934-3A04E682F662}">
      <dgm:prSet phldrT="[Text]"/>
      <dgm:spPr/>
      <dgm:t>
        <a:bodyPr/>
        <a:lstStyle/>
        <a:p>
          <a:r>
            <a:rPr lang="ja-JP">
              <a:solidFill>
                <a:schemeClr val="tx1"/>
              </a:solidFill>
            </a:rPr>
            <a:t>自分の地域における LCIF のインパクトを理解する</a:t>
          </a:r>
        </a:p>
      </dgm:t>
    </dgm:pt>
    <dgm:pt modelId="{72452394-C081-4F23-A3C9-3611986B5A81}" type="parTrans" cxnId="{6243E3EE-9DCA-44C4-A04A-BC64E2FB0A73}">
      <dgm:prSet/>
      <dgm:spPr/>
      <dgm:t>
        <a:bodyPr/>
        <a:lstStyle/>
        <a:p>
          <a:endParaRPr lang="en-US">
            <a:solidFill>
              <a:schemeClr val="tx1"/>
            </a:solidFill>
          </a:endParaRPr>
        </a:p>
      </dgm:t>
    </dgm:pt>
    <dgm:pt modelId="{4C8CCF50-2909-4258-87B3-E98D19464267}" type="sibTrans" cxnId="{6243E3EE-9DCA-44C4-A04A-BC64E2FB0A73}">
      <dgm:prSet/>
      <dgm:spPr/>
      <dgm:t>
        <a:bodyPr/>
        <a:lstStyle/>
        <a:p>
          <a:endParaRPr lang="en-US">
            <a:solidFill>
              <a:schemeClr val="tx1"/>
            </a:solidFill>
          </a:endParaRPr>
        </a:p>
      </dgm:t>
    </dgm:pt>
    <dgm:pt modelId="{028C65B2-F7D5-4458-AAD0-B916C54D8D39}">
      <dgm:prSet/>
      <dgm:spPr/>
      <dgm:t>
        <a:bodyPr/>
        <a:lstStyle/>
        <a:p>
          <a:r>
            <a:rPr lang="ja-JP">
              <a:solidFill>
                <a:schemeClr val="tx1"/>
              </a:solidFill>
            </a:rPr>
            <a:t>練習と準備</a:t>
          </a:r>
        </a:p>
      </dgm:t>
    </dgm:pt>
    <dgm:pt modelId="{5CBF827A-1209-41A6-89CD-F43D07BE195C}" type="parTrans" cxnId="{3940C0EC-D997-41C9-9046-0735885C0EB3}">
      <dgm:prSet/>
      <dgm:spPr/>
      <dgm:t>
        <a:bodyPr/>
        <a:lstStyle/>
        <a:p>
          <a:endParaRPr lang="en-US">
            <a:solidFill>
              <a:schemeClr val="tx1"/>
            </a:solidFill>
          </a:endParaRPr>
        </a:p>
      </dgm:t>
    </dgm:pt>
    <dgm:pt modelId="{F19AC840-46C4-4A3F-9165-DE07401D9D05}" type="sibTrans" cxnId="{3940C0EC-D997-41C9-9046-0735885C0EB3}">
      <dgm:prSet/>
      <dgm:spPr/>
      <dgm:t>
        <a:bodyPr/>
        <a:lstStyle/>
        <a:p>
          <a:endParaRPr lang="en-US">
            <a:solidFill>
              <a:schemeClr val="tx1"/>
            </a:solidFill>
          </a:endParaRPr>
        </a:p>
      </dgm:t>
    </dgm:pt>
    <dgm:pt modelId="{5EF93DE9-D60E-410E-8562-6BD25A21692A}" type="pres">
      <dgm:prSet presAssocID="{A5D84E1B-953F-4CE7-B602-B0D5DFD438C9}" presName="Name0" presStyleCnt="0">
        <dgm:presLayoutVars>
          <dgm:chMax val="7"/>
          <dgm:chPref val="7"/>
          <dgm:dir/>
        </dgm:presLayoutVars>
      </dgm:prSet>
      <dgm:spPr/>
      <dgm:t>
        <a:bodyPr/>
        <a:lstStyle/>
        <a:p>
          <a:endParaRPr lang="en-US"/>
        </a:p>
      </dgm:t>
    </dgm:pt>
    <dgm:pt modelId="{2F3B61DC-8E9F-43B6-9027-5D5C2868EBC7}" type="pres">
      <dgm:prSet presAssocID="{A5D84E1B-953F-4CE7-B602-B0D5DFD438C9}" presName="Name1" presStyleCnt="0"/>
      <dgm:spPr/>
    </dgm:pt>
    <dgm:pt modelId="{08239783-CB83-4E4A-8845-33155E5F1F9E}" type="pres">
      <dgm:prSet presAssocID="{A5D84E1B-953F-4CE7-B602-B0D5DFD438C9}" presName="cycle" presStyleCnt="0"/>
      <dgm:spPr/>
    </dgm:pt>
    <dgm:pt modelId="{7C7DF908-C9F3-473D-B1C2-1919B3103D99}" type="pres">
      <dgm:prSet presAssocID="{A5D84E1B-953F-4CE7-B602-B0D5DFD438C9}" presName="srcNode" presStyleLbl="node1" presStyleIdx="0" presStyleCnt="4"/>
      <dgm:spPr/>
    </dgm:pt>
    <dgm:pt modelId="{C073E656-A5AE-4C20-B82C-887B9D96DD75}" type="pres">
      <dgm:prSet presAssocID="{A5D84E1B-953F-4CE7-B602-B0D5DFD438C9}" presName="conn" presStyleLbl="parChTrans1D2" presStyleIdx="0" presStyleCnt="1"/>
      <dgm:spPr/>
      <dgm:t>
        <a:bodyPr/>
        <a:lstStyle/>
        <a:p>
          <a:endParaRPr lang="en-US"/>
        </a:p>
      </dgm:t>
    </dgm:pt>
    <dgm:pt modelId="{F9050DB3-FB7D-403F-A845-A2CA790DD64E}" type="pres">
      <dgm:prSet presAssocID="{A5D84E1B-953F-4CE7-B602-B0D5DFD438C9}" presName="extraNode" presStyleLbl="node1" presStyleIdx="0" presStyleCnt="4"/>
      <dgm:spPr/>
    </dgm:pt>
    <dgm:pt modelId="{F312952E-DBAC-4C77-93D0-817B907A50E8}" type="pres">
      <dgm:prSet presAssocID="{A5D84E1B-953F-4CE7-B602-B0D5DFD438C9}" presName="dstNode" presStyleLbl="node1" presStyleIdx="0" presStyleCnt="4"/>
      <dgm:spPr/>
    </dgm:pt>
    <dgm:pt modelId="{393F3151-CA90-4C14-B391-E1694F1A88EA}" type="pres">
      <dgm:prSet presAssocID="{8DC61A53-6EEC-40A3-8425-4172D4550CAD}" presName="text_1" presStyleLbl="node1" presStyleIdx="0" presStyleCnt="4">
        <dgm:presLayoutVars>
          <dgm:bulletEnabled val="1"/>
        </dgm:presLayoutVars>
      </dgm:prSet>
      <dgm:spPr/>
      <dgm:t>
        <a:bodyPr/>
        <a:lstStyle/>
        <a:p>
          <a:endParaRPr lang="en-US"/>
        </a:p>
      </dgm:t>
    </dgm:pt>
    <dgm:pt modelId="{4468889C-61EC-407C-AA06-7073DA8E8AC4}" type="pres">
      <dgm:prSet presAssocID="{8DC61A53-6EEC-40A3-8425-4172D4550CAD}" presName="accent_1" presStyleCnt="0"/>
      <dgm:spPr/>
    </dgm:pt>
    <dgm:pt modelId="{81874B5E-30BC-4F15-A4EF-A313544AB17F}" type="pres">
      <dgm:prSet presAssocID="{8DC61A53-6EEC-40A3-8425-4172D4550CAD}" presName="accentRepeatNode" presStyleLbl="solidFgAcc1" presStyleIdx="0" presStyleCnt="4"/>
      <dgm:spPr/>
    </dgm:pt>
    <dgm:pt modelId="{BEB38D1D-2C6A-4B42-B5BA-5FDD39136E9D}" type="pres">
      <dgm:prSet presAssocID="{13625F36-83C7-42E2-9838-4B7AFBE32E96}" presName="text_2" presStyleLbl="node1" presStyleIdx="1" presStyleCnt="4">
        <dgm:presLayoutVars>
          <dgm:bulletEnabled val="1"/>
        </dgm:presLayoutVars>
      </dgm:prSet>
      <dgm:spPr/>
      <dgm:t>
        <a:bodyPr/>
        <a:lstStyle/>
        <a:p>
          <a:endParaRPr lang="en-US"/>
        </a:p>
      </dgm:t>
    </dgm:pt>
    <dgm:pt modelId="{AE792E12-39E2-4859-A72E-C0AA5DE1A55E}" type="pres">
      <dgm:prSet presAssocID="{13625F36-83C7-42E2-9838-4B7AFBE32E96}" presName="accent_2" presStyleCnt="0"/>
      <dgm:spPr/>
    </dgm:pt>
    <dgm:pt modelId="{D10ABE3B-FC78-41A1-84D1-F6EBC661CBC1}" type="pres">
      <dgm:prSet presAssocID="{13625F36-83C7-42E2-9838-4B7AFBE32E96}" presName="accentRepeatNode" presStyleLbl="solidFgAcc1" presStyleIdx="1" presStyleCnt="4"/>
      <dgm:spPr/>
    </dgm:pt>
    <dgm:pt modelId="{B6CBE9B0-6168-4689-B9DA-C92983868EF2}" type="pres">
      <dgm:prSet presAssocID="{3C6928BC-50F9-407B-8934-3A04E682F662}" presName="text_3" presStyleLbl="node1" presStyleIdx="2" presStyleCnt="4">
        <dgm:presLayoutVars>
          <dgm:bulletEnabled val="1"/>
        </dgm:presLayoutVars>
      </dgm:prSet>
      <dgm:spPr/>
      <dgm:t>
        <a:bodyPr/>
        <a:lstStyle/>
        <a:p>
          <a:endParaRPr lang="en-US"/>
        </a:p>
      </dgm:t>
    </dgm:pt>
    <dgm:pt modelId="{F7D2384A-170B-4449-8FDF-920556341F7C}" type="pres">
      <dgm:prSet presAssocID="{3C6928BC-50F9-407B-8934-3A04E682F662}" presName="accent_3" presStyleCnt="0"/>
      <dgm:spPr/>
    </dgm:pt>
    <dgm:pt modelId="{9189CF2B-CADA-4296-A645-9E98222BC53C}" type="pres">
      <dgm:prSet presAssocID="{3C6928BC-50F9-407B-8934-3A04E682F662}" presName="accentRepeatNode" presStyleLbl="solidFgAcc1" presStyleIdx="2" presStyleCnt="4"/>
      <dgm:spPr/>
    </dgm:pt>
    <dgm:pt modelId="{6F0707B3-7F48-4332-96F5-CE75A5323F81}" type="pres">
      <dgm:prSet presAssocID="{028C65B2-F7D5-4458-AAD0-B916C54D8D39}" presName="text_4" presStyleLbl="node1" presStyleIdx="3" presStyleCnt="4">
        <dgm:presLayoutVars>
          <dgm:bulletEnabled val="1"/>
        </dgm:presLayoutVars>
      </dgm:prSet>
      <dgm:spPr/>
      <dgm:t>
        <a:bodyPr/>
        <a:lstStyle/>
        <a:p>
          <a:endParaRPr lang="en-US"/>
        </a:p>
      </dgm:t>
    </dgm:pt>
    <dgm:pt modelId="{8226845E-D908-4C41-8CF1-C94FA4299638}" type="pres">
      <dgm:prSet presAssocID="{028C65B2-F7D5-4458-AAD0-B916C54D8D39}" presName="accent_4" presStyleCnt="0"/>
      <dgm:spPr/>
    </dgm:pt>
    <dgm:pt modelId="{D857E12C-F86C-4FF7-91D4-37B1183827B8}" type="pres">
      <dgm:prSet presAssocID="{028C65B2-F7D5-4458-AAD0-B916C54D8D39}" presName="accentRepeatNode" presStyleLbl="solidFgAcc1" presStyleIdx="3" presStyleCnt="4"/>
      <dgm:spPr/>
    </dgm:pt>
  </dgm:ptLst>
  <dgm:cxnLst>
    <dgm:cxn modelId="{516E2472-09F4-4BA3-BFDD-0CF31DE67B45}" type="presOf" srcId="{028C65B2-F7D5-4458-AAD0-B916C54D8D39}" destId="{6F0707B3-7F48-4332-96F5-CE75A5323F81}" srcOrd="0" destOrd="0" presId="urn:microsoft.com/office/officeart/2008/layout/VerticalCurvedList"/>
    <dgm:cxn modelId="{DDFB5CE1-1826-45D1-8584-E91D9A09836E}" type="presOf" srcId="{A5D84E1B-953F-4CE7-B602-B0D5DFD438C9}" destId="{5EF93DE9-D60E-410E-8562-6BD25A21692A}" srcOrd="0" destOrd="0" presId="urn:microsoft.com/office/officeart/2008/layout/VerticalCurvedList"/>
    <dgm:cxn modelId="{8F22D831-B7B1-4F73-983A-B99F259A47A5}" srcId="{A5D84E1B-953F-4CE7-B602-B0D5DFD438C9}" destId="{13625F36-83C7-42E2-9838-4B7AFBE32E96}" srcOrd="1" destOrd="0" parTransId="{CA023CE4-7763-4E08-AA65-FFC192111B15}" sibTransId="{029549FF-5431-44C4-9FAB-D594B2AD6B33}"/>
    <dgm:cxn modelId="{AFF5C195-E8E9-47B5-95F1-201E1640CA8A}" type="presOf" srcId="{13625F36-83C7-42E2-9838-4B7AFBE32E96}" destId="{BEB38D1D-2C6A-4B42-B5BA-5FDD39136E9D}" srcOrd="0" destOrd="0" presId="urn:microsoft.com/office/officeart/2008/layout/VerticalCurvedList"/>
    <dgm:cxn modelId="{C6B5E491-BDF8-4427-8459-0A130F62A56C}" type="presOf" srcId="{8DC61A53-6EEC-40A3-8425-4172D4550CAD}" destId="{393F3151-CA90-4C14-B391-E1694F1A88EA}" srcOrd="0" destOrd="0" presId="urn:microsoft.com/office/officeart/2008/layout/VerticalCurvedList"/>
    <dgm:cxn modelId="{51139250-C0E8-4652-91A7-1C8815507EBD}" srcId="{A5D84E1B-953F-4CE7-B602-B0D5DFD438C9}" destId="{8DC61A53-6EEC-40A3-8425-4172D4550CAD}" srcOrd="0" destOrd="0" parTransId="{D3572C3D-CA27-46A1-AB0D-4B86E16D255E}" sibTransId="{A05C8246-3503-4F59-B9F8-7BB2708F7DF7}"/>
    <dgm:cxn modelId="{FBB69A75-5F1A-4F72-898B-D642FBDAF002}" type="presOf" srcId="{3C6928BC-50F9-407B-8934-3A04E682F662}" destId="{B6CBE9B0-6168-4689-B9DA-C92983868EF2}" srcOrd="0" destOrd="0" presId="urn:microsoft.com/office/officeart/2008/layout/VerticalCurvedList"/>
    <dgm:cxn modelId="{4551B71D-1604-474D-83CB-C4FAE0D904D5}" type="presOf" srcId="{A05C8246-3503-4F59-B9F8-7BB2708F7DF7}" destId="{C073E656-A5AE-4C20-B82C-887B9D96DD75}" srcOrd="0" destOrd="0" presId="urn:microsoft.com/office/officeart/2008/layout/VerticalCurvedList"/>
    <dgm:cxn modelId="{3940C0EC-D997-41C9-9046-0735885C0EB3}" srcId="{A5D84E1B-953F-4CE7-B602-B0D5DFD438C9}" destId="{028C65B2-F7D5-4458-AAD0-B916C54D8D39}" srcOrd="3" destOrd="0" parTransId="{5CBF827A-1209-41A6-89CD-F43D07BE195C}" sibTransId="{F19AC840-46C4-4A3F-9165-DE07401D9D05}"/>
    <dgm:cxn modelId="{6243E3EE-9DCA-44C4-A04A-BC64E2FB0A73}" srcId="{A5D84E1B-953F-4CE7-B602-B0D5DFD438C9}" destId="{3C6928BC-50F9-407B-8934-3A04E682F662}" srcOrd="2" destOrd="0" parTransId="{72452394-C081-4F23-A3C9-3611986B5A81}" sibTransId="{4C8CCF50-2909-4258-87B3-E98D19464267}"/>
    <dgm:cxn modelId="{9D1A0AD4-7C69-45C1-9F19-4B170E207240}" type="presParOf" srcId="{5EF93DE9-D60E-410E-8562-6BD25A21692A}" destId="{2F3B61DC-8E9F-43B6-9027-5D5C2868EBC7}" srcOrd="0" destOrd="0" presId="urn:microsoft.com/office/officeart/2008/layout/VerticalCurvedList"/>
    <dgm:cxn modelId="{835804BE-E83F-4186-A6CB-BF90A34C2576}" type="presParOf" srcId="{2F3B61DC-8E9F-43B6-9027-5D5C2868EBC7}" destId="{08239783-CB83-4E4A-8845-33155E5F1F9E}" srcOrd="0" destOrd="0" presId="urn:microsoft.com/office/officeart/2008/layout/VerticalCurvedList"/>
    <dgm:cxn modelId="{9F933CA3-A802-4E3F-8A2F-6530BA22ACFC}" type="presParOf" srcId="{08239783-CB83-4E4A-8845-33155E5F1F9E}" destId="{7C7DF908-C9F3-473D-B1C2-1919B3103D99}" srcOrd="0" destOrd="0" presId="urn:microsoft.com/office/officeart/2008/layout/VerticalCurvedList"/>
    <dgm:cxn modelId="{5F0293C2-5C21-4EB1-9309-F8292990CF45}" type="presParOf" srcId="{08239783-CB83-4E4A-8845-33155E5F1F9E}" destId="{C073E656-A5AE-4C20-B82C-887B9D96DD75}" srcOrd="1" destOrd="0" presId="urn:microsoft.com/office/officeart/2008/layout/VerticalCurvedList"/>
    <dgm:cxn modelId="{24B29C4D-C7A7-4AE8-9ACA-F67FA277F059}" type="presParOf" srcId="{08239783-CB83-4E4A-8845-33155E5F1F9E}" destId="{F9050DB3-FB7D-403F-A845-A2CA790DD64E}" srcOrd="2" destOrd="0" presId="urn:microsoft.com/office/officeart/2008/layout/VerticalCurvedList"/>
    <dgm:cxn modelId="{9AC37933-EFF8-4EA2-A44F-3662F3C32D15}" type="presParOf" srcId="{08239783-CB83-4E4A-8845-33155E5F1F9E}" destId="{F312952E-DBAC-4C77-93D0-817B907A50E8}" srcOrd="3" destOrd="0" presId="urn:microsoft.com/office/officeart/2008/layout/VerticalCurvedList"/>
    <dgm:cxn modelId="{82477557-2AB9-4BD6-8192-0B7C42C43233}" type="presParOf" srcId="{2F3B61DC-8E9F-43B6-9027-5D5C2868EBC7}" destId="{393F3151-CA90-4C14-B391-E1694F1A88EA}" srcOrd="1" destOrd="0" presId="urn:microsoft.com/office/officeart/2008/layout/VerticalCurvedList"/>
    <dgm:cxn modelId="{EA25EA97-0F0E-4AD2-B780-8DD542CDD9CB}" type="presParOf" srcId="{2F3B61DC-8E9F-43B6-9027-5D5C2868EBC7}" destId="{4468889C-61EC-407C-AA06-7073DA8E8AC4}" srcOrd="2" destOrd="0" presId="urn:microsoft.com/office/officeart/2008/layout/VerticalCurvedList"/>
    <dgm:cxn modelId="{85C2D3C9-194D-46BF-9EBD-6AE111A1A41B}" type="presParOf" srcId="{4468889C-61EC-407C-AA06-7073DA8E8AC4}" destId="{81874B5E-30BC-4F15-A4EF-A313544AB17F}" srcOrd="0" destOrd="0" presId="urn:microsoft.com/office/officeart/2008/layout/VerticalCurvedList"/>
    <dgm:cxn modelId="{80CF95C1-983A-45BE-9363-39FA4D8AF189}" type="presParOf" srcId="{2F3B61DC-8E9F-43B6-9027-5D5C2868EBC7}" destId="{BEB38D1D-2C6A-4B42-B5BA-5FDD39136E9D}" srcOrd="3" destOrd="0" presId="urn:microsoft.com/office/officeart/2008/layout/VerticalCurvedList"/>
    <dgm:cxn modelId="{7BC20617-EBDF-4CA6-97A1-9376ACAA2FB5}" type="presParOf" srcId="{2F3B61DC-8E9F-43B6-9027-5D5C2868EBC7}" destId="{AE792E12-39E2-4859-A72E-C0AA5DE1A55E}" srcOrd="4" destOrd="0" presId="urn:microsoft.com/office/officeart/2008/layout/VerticalCurvedList"/>
    <dgm:cxn modelId="{21AE0ACA-A01B-4ED6-8E06-E3DE922580DA}" type="presParOf" srcId="{AE792E12-39E2-4859-A72E-C0AA5DE1A55E}" destId="{D10ABE3B-FC78-41A1-84D1-F6EBC661CBC1}" srcOrd="0" destOrd="0" presId="urn:microsoft.com/office/officeart/2008/layout/VerticalCurvedList"/>
    <dgm:cxn modelId="{097F9688-D958-4BFC-9FF2-7CA09DDE1505}" type="presParOf" srcId="{2F3B61DC-8E9F-43B6-9027-5D5C2868EBC7}" destId="{B6CBE9B0-6168-4689-B9DA-C92983868EF2}" srcOrd="5" destOrd="0" presId="urn:microsoft.com/office/officeart/2008/layout/VerticalCurvedList"/>
    <dgm:cxn modelId="{04C0E1DD-402B-4674-8171-9A6C58D36757}" type="presParOf" srcId="{2F3B61DC-8E9F-43B6-9027-5D5C2868EBC7}" destId="{F7D2384A-170B-4449-8FDF-920556341F7C}" srcOrd="6" destOrd="0" presId="urn:microsoft.com/office/officeart/2008/layout/VerticalCurvedList"/>
    <dgm:cxn modelId="{B68B540D-F7E2-4C51-8B93-841FA405D3C9}" type="presParOf" srcId="{F7D2384A-170B-4449-8FDF-920556341F7C}" destId="{9189CF2B-CADA-4296-A645-9E98222BC53C}" srcOrd="0" destOrd="0" presId="urn:microsoft.com/office/officeart/2008/layout/VerticalCurvedList"/>
    <dgm:cxn modelId="{6795119A-ABDE-4677-B05A-E9D3DF3CDE9F}" type="presParOf" srcId="{2F3B61DC-8E9F-43B6-9027-5D5C2868EBC7}" destId="{6F0707B3-7F48-4332-96F5-CE75A5323F81}" srcOrd="7" destOrd="0" presId="urn:microsoft.com/office/officeart/2008/layout/VerticalCurvedList"/>
    <dgm:cxn modelId="{37397A6A-9EE3-4131-AE9D-6A61169B0E1A}" type="presParOf" srcId="{2F3B61DC-8E9F-43B6-9027-5D5C2868EBC7}" destId="{8226845E-D908-4C41-8CF1-C94FA4299638}" srcOrd="8" destOrd="0" presId="urn:microsoft.com/office/officeart/2008/layout/VerticalCurvedList"/>
    <dgm:cxn modelId="{6E08730C-7673-48BB-AF9C-DD102821897C}" type="presParOf" srcId="{8226845E-D908-4C41-8CF1-C94FA4299638}" destId="{D857E12C-F86C-4FF7-91D4-37B1183827B8}"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9898C40-A796-41AE-A465-E0FF9574E4C6}" type="doc">
      <dgm:prSet loTypeId="urn:microsoft.com/office/officeart/2005/8/layout/default" loCatId="list" qsTypeId="urn:microsoft.com/office/officeart/2005/8/quickstyle/simple1" qsCatId="simple" csTypeId="urn:microsoft.com/office/officeart/2005/8/colors/colorful5" csCatId="colorful" phldr="1"/>
      <dgm:spPr/>
      <dgm:t>
        <a:bodyPr/>
        <a:lstStyle/>
        <a:p>
          <a:endParaRPr lang="en-US"/>
        </a:p>
      </dgm:t>
    </dgm:pt>
    <dgm:pt modelId="{6357C326-DD0E-4D4D-829F-1E482F77D25F}">
      <dgm:prSet phldrT="[Text]" custT="1"/>
      <dgm:spPr>
        <a:xfrm>
          <a:off x="135861" y="316"/>
          <a:ext cx="1420936" cy="852561"/>
        </a:xfrm>
      </dgm:spPr>
      <dgm:t>
        <a:bodyPr/>
        <a:lstStyle/>
        <a:p>
          <a:pPr>
            <a:buNone/>
          </a:pPr>
          <a:r>
            <a:rPr lang="ja-JP" sz="1800" b="1">
              <a:solidFill>
                <a:schemeClr val="tx1"/>
              </a:solidFill>
              <a:latin typeface="Calibri" panose="020F0502020204030204" pitchFamily="34" charset="0"/>
              <a:ea typeface="MS Mincho"/>
              <a:cs typeface="+mn-cs"/>
            </a:rPr>
            <a:t>ビデオ</a:t>
          </a:r>
        </a:p>
      </dgm:t>
    </dgm:pt>
    <dgm:pt modelId="{A85A1008-B984-4454-9EDF-4899C8B09AC3}" type="parTrans" cxnId="{381B9099-3276-4911-BECD-5E506E7AFA15}">
      <dgm:prSet/>
      <dgm:spPr/>
      <dgm:t>
        <a:bodyPr/>
        <a:lstStyle/>
        <a:p>
          <a:endParaRPr lang="en-US" sz="1800" b="1">
            <a:solidFill>
              <a:schemeClr val="tx1"/>
            </a:solidFill>
            <a:latin typeface="Calibri" panose="020F0502020204030204" pitchFamily="34" charset="0"/>
          </a:endParaRPr>
        </a:p>
      </dgm:t>
    </dgm:pt>
    <dgm:pt modelId="{E5416A9B-46B8-4961-8B58-D9F4BC418F42}" type="sibTrans" cxnId="{381B9099-3276-4911-BECD-5E506E7AFA15}">
      <dgm:prSet/>
      <dgm:spPr/>
      <dgm:t>
        <a:bodyPr/>
        <a:lstStyle/>
        <a:p>
          <a:endParaRPr lang="en-US" sz="1800" b="1">
            <a:solidFill>
              <a:schemeClr val="tx1"/>
            </a:solidFill>
            <a:latin typeface="Calibri" panose="020F0502020204030204" pitchFamily="34" charset="0"/>
          </a:endParaRPr>
        </a:p>
      </dgm:t>
    </dgm:pt>
    <dgm:pt modelId="{41E83F8D-4A0B-452B-B7FF-F4773AE1495F}">
      <dgm:prSet phldrT="[Text]" custT="1"/>
      <dgm:spPr>
        <a:xfrm>
          <a:off x="1698891" y="316"/>
          <a:ext cx="1420936" cy="852561"/>
        </a:xfrm>
      </dgm:spPr>
      <dgm:t>
        <a:bodyPr/>
        <a:lstStyle/>
        <a:p>
          <a:pPr>
            <a:buNone/>
          </a:pPr>
          <a:r>
            <a:rPr lang="ja-JP" sz="1800" b="1" smtClean="0">
              <a:solidFill>
                <a:schemeClr val="tx1"/>
              </a:solidFill>
              <a:latin typeface="Calibri" panose="020F0502020204030204" pitchFamily="34" charset="0"/>
              <a:ea typeface="MS Mincho"/>
              <a:cs typeface="+mn-cs"/>
            </a:rPr>
            <a:t>パワー</a:t>
          </a:r>
          <a:r>
            <a:rPr lang="en-US" altLang="ja-JP" sz="1800" b="1" smtClean="0">
              <a:solidFill>
                <a:schemeClr val="tx1"/>
              </a:solidFill>
              <a:latin typeface="Calibri" panose="020F0502020204030204" pitchFamily="34" charset="0"/>
              <a:ea typeface="MS Mincho"/>
              <a:cs typeface="+mn-cs"/>
            </a:rPr>
            <a:t/>
          </a:r>
          <a:br>
            <a:rPr lang="en-US" altLang="ja-JP" sz="1800" b="1" smtClean="0">
              <a:solidFill>
                <a:schemeClr val="tx1"/>
              </a:solidFill>
              <a:latin typeface="Calibri" panose="020F0502020204030204" pitchFamily="34" charset="0"/>
              <a:ea typeface="MS Mincho"/>
              <a:cs typeface="+mn-cs"/>
            </a:rPr>
          </a:br>
          <a:r>
            <a:rPr lang="ja-JP" sz="1800" b="1" smtClean="0">
              <a:solidFill>
                <a:schemeClr val="tx1"/>
              </a:solidFill>
              <a:latin typeface="Calibri" panose="020F0502020204030204" pitchFamily="34" charset="0"/>
              <a:ea typeface="MS Mincho"/>
              <a:cs typeface="+mn-cs"/>
            </a:rPr>
            <a:t>ポイント</a:t>
          </a:r>
          <a:endParaRPr lang="ja-JP" sz="1800" b="1" dirty="0">
            <a:solidFill>
              <a:schemeClr val="tx1"/>
            </a:solidFill>
            <a:latin typeface="Calibri" panose="020F0502020204030204" pitchFamily="34" charset="0"/>
            <a:ea typeface="MS Mincho"/>
            <a:cs typeface="+mn-cs"/>
          </a:endParaRPr>
        </a:p>
      </dgm:t>
    </dgm:pt>
    <dgm:pt modelId="{44662E51-2CD0-48B2-9606-62611DCFEEC2}" type="parTrans" cxnId="{C9A813C6-41A8-430A-AD31-DFEBCC1A8F2B}">
      <dgm:prSet/>
      <dgm:spPr/>
      <dgm:t>
        <a:bodyPr/>
        <a:lstStyle/>
        <a:p>
          <a:endParaRPr lang="en-US" sz="1800" b="1">
            <a:solidFill>
              <a:schemeClr val="tx1"/>
            </a:solidFill>
            <a:latin typeface="Calibri" panose="020F0502020204030204" pitchFamily="34" charset="0"/>
          </a:endParaRPr>
        </a:p>
      </dgm:t>
    </dgm:pt>
    <dgm:pt modelId="{92BBCFB2-8605-4CEF-B071-F377AFEAFAD2}" type="sibTrans" cxnId="{C9A813C6-41A8-430A-AD31-DFEBCC1A8F2B}">
      <dgm:prSet/>
      <dgm:spPr/>
      <dgm:t>
        <a:bodyPr/>
        <a:lstStyle/>
        <a:p>
          <a:endParaRPr lang="en-US" sz="1800" b="1">
            <a:solidFill>
              <a:schemeClr val="tx1"/>
            </a:solidFill>
            <a:latin typeface="Calibri" panose="020F0502020204030204" pitchFamily="34" charset="0"/>
          </a:endParaRPr>
        </a:p>
      </dgm:t>
    </dgm:pt>
    <dgm:pt modelId="{AFCC6F0F-8F67-4930-9EEE-59A0F4E981BE}">
      <dgm:prSet phldrT="[Text]" custT="1"/>
      <dgm:spPr>
        <a:xfrm>
          <a:off x="3261921" y="316"/>
          <a:ext cx="1420936" cy="852561"/>
        </a:xfrm>
      </dgm:spPr>
      <dgm:t>
        <a:bodyPr/>
        <a:lstStyle/>
        <a:p>
          <a:pPr>
            <a:buNone/>
          </a:pPr>
          <a:r>
            <a:rPr lang="ja-JP" sz="1800" b="1" dirty="0">
              <a:solidFill>
                <a:schemeClr val="tx1"/>
              </a:solidFill>
              <a:latin typeface="Calibri" panose="020F0502020204030204" pitchFamily="34" charset="0"/>
              <a:ea typeface="MS Mincho"/>
              <a:cs typeface="+mn-cs"/>
            </a:rPr>
            <a:t>パンフレット</a:t>
          </a:r>
        </a:p>
      </dgm:t>
    </dgm:pt>
    <dgm:pt modelId="{1C0C01FE-BD49-488A-BB2C-360D98990720}" type="parTrans" cxnId="{A24EB911-7D83-4612-BCD7-8682A3D620FA}">
      <dgm:prSet/>
      <dgm:spPr/>
      <dgm:t>
        <a:bodyPr/>
        <a:lstStyle/>
        <a:p>
          <a:endParaRPr lang="en-US" sz="1800" b="1">
            <a:solidFill>
              <a:schemeClr val="tx1"/>
            </a:solidFill>
            <a:latin typeface="Calibri" panose="020F0502020204030204" pitchFamily="34" charset="0"/>
          </a:endParaRPr>
        </a:p>
      </dgm:t>
    </dgm:pt>
    <dgm:pt modelId="{68F1BFA1-12EF-4EE2-9D67-58ABC54C3F58}" type="sibTrans" cxnId="{A24EB911-7D83-4612-BCD7-8682A3D620FA}">
      <dgm:prSet/>
      <dgm:spPr/>
      <dgm:t>
        <a:bodyPr/>
        <a:lstStyle/>
        <a:p>
          <a:endParaRPr lang="en-US" sz="1800" b="1">
            <a:solidFill>
              <a:schemeClr val="tx1"/>
            </a:solidFill>
            <a:latin typeface="Calibri" panose="020F0502020204030204" pitchFamily="34" charset="0"/>
          </a:endParaRPr>
        </a:p>
      </dgm:t>
    </dgm:pt>
    <dgm:pt modelId="{ACFB5574-DF16-4C61-B79A-B7D406FB641F}">
      <dgm:prSet phldrT="[Text]" custT="1"/>
      <dgm:spPr>
        <a:xfrm>
          <a:off x="4824952" y="316"/>
          <a:ext cx="1420936" cy="852561"/>
        </a:xfrm>
      </dgm:spPr>
      <dgm:t>
        <a:bodyPr/>
        <a:lstStyle/>
        <a:p>
          <a:pPr>
            <a:buNone/>
          </a:pPr>
          <a:r>
            <a:rPr lang="ja-JP" sz="1800" b="1" dirty="0" smtClean="0">
              <a:solidFill>
                <a:schemeClr val="tx1"/>
              </a:solidFill>
              <a:latin typeface="Calibri" panose="020F0502020204030204" pitchFamily="34" charset="0"/>
              <a:ea typeface="MS Mincho"/>
              <a:cs typeface="+mn-cs"/>
            </a:rPr>
            <a:t>ポケット</a:t>
          </a:r>
          <a:r>
            <a:rPr lang="en-US" altLang="ja-JP" sz="1800" b="1" dirty="0" smtClean="0">
              <a:solidFill>
                <a:schemeClr val="tx1"/>
              </a:solidFill>
              <a:latin typeface="Calibri" panose="020F0502020204030204" pitchFamily="34" charset="0"/>
              <a:ea typeface="MS Mincho"/>
              <a:cs typeface="+mn-cs"/>
            </a:rPr>
            <a:t/>
          </a:r>
          <a:br>
            <a:rPr lang="en-US" altLang="ja-JP" sz="1800" b="1" dirty="0" smtClean="0">
              <a:solidFill>
                <a:schemeClr val="tx1"/>
              </a:solidFill>
              <a:latin typeface="Calibri" panose="020F0502020204030204" pitchFamily="34" charset="0"/>
              <a:ea typeface="MS Mincho"/>
              <a:cs typeface="+mn-cs"/>
            </a:rPr>
          </a:br>
          <a:r>
            <a:rPr lang="ja-JP" sz="1800" b="1" dirty="0" smtClean="0">
              <a:solidFill>
                <a:schemeClr val="tx1"/>
              </a:solidFill>
              <a:latin typeface="Calibri" panose="020F0502020204030204" pitchFamily="34" charset="0"/>
              <a:ea typeface="MS Mincho"/>
              <a:cs typeface="+mn-cs"/>
            </a:rPr>
            <a:t>ガイド</a:t>
          </a:r>
          <a:endParaRPr lang="ja-JP" sz="1800" b="1" dirty="0">
            <a:solidFill>
              <a:schemeClr val="tx1"/>
            </a:solidFill>
            <a:latin typeface="Calibri" panose="020F0502020204030204" pitchFamily="34" charset="0"/>
            <a:ea typeface="MS Mincho"/>
            <a:cs typeface="+mn-cs"/>
          </a:endParaRPr>
        </a:p>
      </dgm:t>
    </dgm:pt>
    <dgm:pt modelId="{4EA2BBB9-A99E-40BC-9918-479132643A04}" type="parTrans" cxnId="{FDA2D312-D97E-4C90-9C89-40F6180B5EA0}">
      <dgm:prSet/>
      <dgm:spPr/>
      <dgm:t>
        <a:bodyPr/>
        <a:lstStyle/>
        <a:p>
          <a:endParaRPr lang="en-US" sz="1800" b="1">
            <a:solidFill>
              <a:schemeClr val="tx1"/>
            </a:solidFill>
            <a:latin typeface="Calibri" panose="020F0502020204030204" pitchFamily="34" charset="0"/>
          </a:endParaRPr>
        </a:p>
      </dgm:t>
    </dgm:pt>
    <dgm:pt modelId="{D4E11B10-60B1-4643-A64B-A2322B17A684}" type="sibTrans" cxnId="{FDA2D312-D97E-4C90-9C89-40F6180B5EA0}">
      <dgm:prSet/>
      <dgm:spPr/>
      <dgm:t>
        <a:bodyPr/>
        <a:lstStyle/>
        <a:p>
          <a:endParaRPr lang="en-US" sz="1800" b="1">
            <a:solidFill>
              <a:schemeClr val="tx1"/>
            </a:solidFill>
            <a:latin typeface="Calibri" panose="020F0502020204030204" pitchFamily="34" charset="0"/>
          </a:endParaRPr>
        </a:p>
      </dgm:t>
    </dgm:pt>
    <dgm:pt modelId="{BEBD9BB2-C5CC-4C76-998F-7097E753E4C0}">
      <dgm:prSet custT="1"/>
      <dgm:spPr>
        <a:xfrm>
          <a:off x="135861" y="994971"/>
          <a:ext cx="1420936" cy="852561"/>
        </a:xfrm>
      </dgm:spPr>
      <dgm:t>
        <a:bodyPr/>
        <a:lstStyle/>
        <a:p>
          <a:pPr>
            <a:buNone/>
          </a:pPr>
          <a:r>
            <a:rPr lang="ja-JP" sz="1800" b="1">
              <a:solidFill>
                <a:schemeClr val="tx1"/>
              </a:solidFill>
              <a:latin typeface="Calibri" panose="020F0502020204030204" pitchFamily="34" charset="0"/>
              <a:ea typeface="MS Mincho"/>
              <a:cs typeface="+mn-cs"/>
            </a:rPr>
            <a:t>誓約カード</a:t>
          </a:r>
        </a:p>
      </dgm:t>
    </dgm:pt>
    <dgm:pt modelId="{E2607F66-7547-4585-BC6B-9BA9328267F0}" type="parTrans" cxnId="{2BA397E5-7395-43BD-9790-C4EA810ACD70}">
      <dgm:prSet/>
      <dgm:spPr/>
      <dgm:t>
        <a:bodyPr/>
        <a:lstStyle/>
        <a:p>
          <a:endParaRPr lang="en-US" sz="1800" b="1">
            <a:solidFill>
              <a:schemeClr val="tx1"/>
            </a:solidFill>
            <a:latin typeface="Calibri" panose="020F0502020204030204" pitchFamily="34" charset="0"/>
          </a:endParaRPr>
        </a:p>
      </dgm:t>
    </dgm:pt>
    <dgm:pt modelId="{C956B094-36D4-49C2-8428-E32905C3E9C9}" type="sibTrans" cxnId="{2BA397E5-7395-43BD-9790-C4EA810ACD70}">
      <dgm:prSet/>
      <dgm:spPr/>
      <dgm:t>
        <a:bodyPr/>
        <a:lstStyle/>
        <a:p>
          <a:endParaRPr lang="en-US" sz="1800" b="1">
            <a:solidFill>
              <a:schemeClr val="tx1"/>
            </a:solidFill>
            <a:latin typeface="Calibri" panose="020F0502020204030204" pitchFamily="34" charset="0"/>
          </a:endParaRPr>
        </a:p>
      </dgm:t>
    </dgm:pt>
    <dgm:pt modelId="{282D9012-9705-43F9-95A9-A88AFA60C4A0}">
      <dgm:prSet custT="1"/>
      <dgm:spPr/>
      <dgm:t>
        <a:bodyPr/>
        <a:lstStyle/>
        <a:p>
          <a:r>
            <a:rPr lang="ja-JP" sz="1800" b="1">
              <a:solidFill>
                <a:schemeClr val="tx1"/>
              </a:solidFill>
            </a:rPr>
            <a:t>交付金履歴</a:t>
          </a:r>
        </a:p>
      </dgm:t>
    </dgm:pt>
    <dgm:pt modelId="{83EE9ACE-8202-48CB-8C35-9745DDD2DF19}" type="parTrans" cxnId="{59EA09DA-153F-4A51-8E43-7925163C2E9B}">
      <dgm:prSet/>
      <dgm:spPr/>
      <dgm:t>
        <a:bodyPr/>
        <a:lstStyle/>
        <a:p>
          <a:endParaRPr lang="en-US" sz="1800" b="1">
            <a:solidFill>
              <a:schemeClr val="tx1"/>
            </a:solidFill>
          </a:endParaRPr>
        </a:p>
      </dgm:t>
    </dgm:pt>
    <dgm:pt modelId="{58FF428D-2FAE-41A1-9A67-D6806790A6F8}" type="sibTrans" cxnId="{59EA09DA-153F-4A51-8E43-7925163C2E9B}">
      <dgm:prSet/>
      <dgm:spPr/>
      <dgm:t>
        <a:bodyPr/>
        <a:lstStyle/>
        <a:p>
          <a:endParaRPr lang="en-US" sz="1800" b="1">
            <a:solidFill>
              <a:schemeClr val="tx1"/>
            </a:solidFill>
          </a:endParaRPr>
        </a:p>
      </dgm:t>
    </dgm:pt>
    <dgm:pt modelId="{AB41B4F6-49B6-4E53-9AA4-538CF594F0A1}">
      <dgm:prSet custT="1"/>
      <dgm:spPr/>
      <dgm:t>
        <a:bodyPr/>
        <a:lstStyle/>
        <a:p>
          <a:r>
            <a:rPr lang="ja-JP" sz="1800" b="1">
              <a:solidFill>
                <a:schemeClr val="tx1"/>
              </a:solidFill>
            </a:rPr>
            <a:t>LCIF ブログ</a:t>
          </a:r>
        </a:p>
      </dgm:t>
    </dgm:pt>
    <dgm:pt modelId="{1C4399D5-0FF6-4D36-AB57-5E234D74007B}" type="parTrans" cxnId="{E14366F3-4CF2-4DF5-AD65-C73C053406D8}">
      <dgm:prSet/>
      <dgm:spPr/>
      <dgm:t>
        <a:bodyPr/>
        <a:lstStyle/>
        <a:p>
          <a:endParaRPr lang="en-US" sz="1800" b="1">
            <a:solidFill>
              <a:schemeClr val="tx1"/>
            </a:solidFill>
          </a:endParaRPr>
        </a:p>
      </dgm:t>
    </dgm:pt>
    <dgm:pt modelId="{F4236F5E-DF34-4B48-8564-A14BE56693BE}" type="sibTrans" cxnId="{E14366F3-4CF2-4DF5-AD65-C73C053406D8}">
      <dgm:prSet/>
      <dgm:spPr/>
      <dgm:t>
        <a:bodyPr/>
        <a:lstStyle/>
        <a:p>
          <a:endParaRPr lang="en-US" sz="1800" b="1">
            <a:solidFill>
              <a:schemeClr val="tx1"/>
            </a:solidFill>
          </a:endParaRPr>
        </a:p>
      </dgm:t>
    </dgm:pt>
    <dgm:pt modelId="{14FF1E57-A7DA-4C9F-8E8D-4A719744BE4A}" type="pres">
      <dgm:prSet presAssocID="{A9898C40-A796-41AE-A465-E0FF9574E4C6}" presName="diagram" presStyleCnt="0">
        <dgm:presLayoutVars>
          <dgm:dir/>
          <dgm:resizeHandles val="exact"/>
        </dgm:presLayoutVars>
      </dgm:prSet>
      <dgm:spPr/>
      <dgm:t>
        <a:bodyPr/>
        <a:lstStyle/>
        <a:p>
          <a:endParaRPr lang="en-US"/>
        </a:p>
      </dgm:t>
    </dgm:pt>
    <dgm:pt modelId="{BDF9F3F8-BC85-4842-96EB-F52C5FE40706}" type="pres">
      <dgm:prSet presAssocID="{6357C326-DD0E-4D4D-829F-1E482F77D25F}" presName="node" presStyleLbl="node1" presStyleIdx="0" presStyleCnt="7">
        <dgm:presLayoutVars>
          <dgm:bulletEnabled val="1"/>
        </dgm:presLayoutVars>
      </dgm:prSet>
      <dgm:spPr>
        <a:prstGeom prst="round2DiagRect">
          <a:avLst/>
        </a:prstGeom>
      </dgm:spPr>
      <dgm:t>
        <a:bodyPr/>
        <a:lstStyle/>
        <a:p>
          <a:endParaRPr lang="en-US"/>
        </a:p>
      </dgm:t>
    </dgm:pt>
    <dgm:pt modelId="{18C5C578-FA3F-48E3-88D6-831F1FE50192}" type="pres">
      <dgm:prSet presAssocID="{E5416A9B-46B8-4961-8B58-D9F4BC418F42}" presName="sibTrans" presStyleCnt="0"/>
      <dgm:spPr/>
    </dgm:pt>
    <dgm:pt modelId="{C126AE9A-12FE-4C71-A76D-B2C2746C3182}" type="pres">
      <dgm:prSet presAssocID="{41E83F8D-4A0B-452B-B7FF-F4773AE1495F}" presName="node" presStyleLbl="node1" presStyleIdx="1" presStyleCnt="7">
        <dgm:presLayoutVars>
          <dgm:bulletEnabled val="1"/>
        </dgm:presLayoutVars>
      </dgm:prSet>
      <dgm:spPr>
        <a:prstGeom prst="round2DiagRect">
          <a:avLst/>
        </a:prstGeom>
      </dgm:spPr>
      <dgm:t>
        <a:bodyPr/>
        <a:lstStyle/>
        <a:p>
          <a:endParaRPr lang="en-US"/>
        </a:p>
      </dgm:t>
    </dgm:pt>
    <dgm:pt modelId="{CE818A85-9E8F-49A3-A65F-04D02D649F44}" type="pres">
      <dgm:prSet presAssocID="{92BBCFB2-8605-4CEF-B071-F377AFEAFAD2}" presName="sibTrans" presStyleCnt="0"/>
      <dgm:spPr/>
    </dgm:pt>
    <dgm:pt modelId="{6D36D6D4-9114-40DC-8DBA-E32DAF3E0284}" type="pres">
      <dgm:prSet presAssocID="{AFCC6F0F-8F67-4930-9EEE-59A0F4E981BE}" presName="node" presStyleLbl="node1" presStyleIdx="2" presStyleCnt="7" custScaleX="114692">
        <dgm:presLayoutVars>
          <dgm:bulletEnabled val="1"/>
        </dgm:presLayoutVars>
      </dgm:prSet>
      <dgm:spPr>
        <a:prstGeom prst="round2DiagRect">
          <a:avLst/>
        </a:prstGeom>
      </dgm:spPr>
      <dgm:t>
        <a:bodyPr/>
        <a:lstStyle/>
        <a:p>
          <a:endParaRPr lang="en-US"/>
        </a:p>
      </dgm:t>
    </dgm:pt>
    <dgm:pt modelId="{152F0E62-52EA-4B0C-8CEE-F7916E0BB774}" type="pres">
      <dgm:prSet presAssocID="{68F1BFA1-12EF-4EE2-9D67-58ABC54C3F58}" presName="sibTrans" presStyleCnt="0"/>
      <dgm:spPr/>
    </dgm:pt>
    <dgm:pt modelId="{E10CA3C0-980C-4C8D-B48F-7080A207F4AA}" type="pres">
      <dgm:prSet presAssocID="{ACFB5574-DF16-4C61-B79A-B7D406FB641F}" presName="node" presStyleLbl="node1" presStyleIdx="3" presStyleCnt="7">
        <dgm:presLayoutVars>
          <dgm:bulletEnabled val="1"/>
        </dgm:presLayoutVars>
      </dgm:prSet>
      <dgm:spPr>
        <a:prstGeom prst="round2DiagRect">
          <a:avLst/>
        </a:prstGeom>
      </dgm:spPr>
      <dgm:t>
        <a:bodyPr/>
        <a:lstStyle/>
        <a:p>
          <a:endParaRPr lang="en-US"/>
        </a:p>
      </dgm:t>
    </dgm:pt>
    <dgm:pt modelId="{BA3D33C1-2F4E-4890-9515-17EAF7960E40}" type="pres">
      <dgm:prSet presAssocID="{D4E11B10-60B1-4643-A64B-A2322B17A684}" presName="sibTrans" presStyleCnt="0"/>
      <dgm:spPr/>
    </dgm:pt>
    <dgm:pt modelId="{91FD3156-A8E5-4824-B3E6-4A9B8D8955D2}" type="pres">
      <dgm:prSet presAssocID="{BEBD9BB2-C5CC-4C76-998F-7097E753E4C0}" presName="node" presStyleLbl="node1" presStyleIdx="4" presStyleCnt="7">
        <dgm:presLayoutVars>
          <dgm:bulletEnabled val="1"/>
        </dgm:presLayoutVars>
      </dgm:prSet>
      <dgm:spPr>
        <a:prstGeom prst="round2DiagRect">
          <a:avLst/>
        </a:prstGeom>
      </dgm:spPr>
      <dgm:t>
        <a:bodyPr/>
        <a:lstStyle/>
        <a:p>
          <a:endParaRPr lang="en-US"/>
        </a:p>
      </dgm:t>
    </dgm:pt>
    <dgm:pt modelId="{1F05DA30-BFD4-424D-A27E-C01AF810FC11}" type="pres">
      <dgm:prSet presAssocID="{C956B094-36D4-49C2-8428-E32905C3E9C9}" presName="sibTrans" presStyleCnt="0"/>
      <dgm:spPr/>
    </dgm:pt>
    <dgm:pt modelId="{E5C6B598-167D-4578-94D5-9D82B2D80CC7}" type="pres">
      <dgm:prSet presAssocID="{282D9012-9705-43F9-95A9-A88AFA60C4A0}" presName="node" presStyleLbl="node1" presStyleIdx="5" presStyleCnt="7">
        <dgm:presLayoutVars>
          <dgm:bulletEnabled val="1"/>
        </dgm:presLayoutVars>
      </dgm:prSet>
      <dgm:spPr>
        <a:prstGeom prst="round2DiagRect">
          <a:avLst/>
        </a:prstGeom>
      </dgm:spPr>
      <dgm:t>
        <a:bodyPr/>
        <a:lstStyle/>
        <a:p>
          <a:endParaRPr lang="en-US"/>
        </a:p>
      </dgm:t>
    </dgm:pt>
    <dgm:pt modelId="{42FA775C-BA59-4DD2-BE95-C20637E7306B}" type="pres">
      <dgm:prSet presAssocID="{58FF428D-2FAE-41A1-9A67-D6806790A6F8}" presName="sibTrans" presStyleCnt="0"/>
      <dgm:spPr/>
    </dgm:pt>
    <dgm:pt modelId="{78C5A6D2-167E-4953-922F-8579F12E2F65}" type="pres">
      <dgm:prSet presAssocID="{AB41B4F6-49B6-4E53-9AA4-538CF594F0A1}" presName="node" presStyleLbl="node1" presStyleIdx="6" presStyleCnt="7">
        <dgm:presLayoutVars>
          <dgm:bulletEnabled val="1"/>
        </dgm:presLayoutVars>
      </dgm:prSet>
      <dgm:spPr>
        <a:prstGeom prst="round2DiagRect">
          <a:avLst/>
        </a:prstGeom>
      </dgm:spPr>
      <dgm:t>
        <a:bodyPr/>
        <a:lstStyle/>
        <a:p>
          <a:endParaRPr lang="en-US"/>
        </a:p>
      </dgm:t>
    </dgm:pt>
  </dgm:ptLst>
  <dgm:cxnLst>
    <dgm:cxn modelId="{AFCCEBEE-AAB6-44D5-9144-1F96663B46D2}" type="presOf" srcId="{BEBD9BB2-C5CC-4C76-998F-7097E753E4C0}" destId="{91FD3156-A8E5-4824-B3E6-4A9B8D8955D2}" srcOrd="0" destOrd="0" presId="urn:microsoft.com/office/officeart/2005/8/layout/default"/>
    <dgm:cxn modelId="{5E6EE354-1E96-4E87-981A-82AD1DA838F1}" type="presOf" srcId="{41E83F8D-4A0B-452B-B7FF-F4773AE1495F}" destId="{C126AE9A-12FE-4C71-A76D-B2C2746C3182}" srcOrd="0" destOrd="0" presId="urn:microsoft.com/office/officeart/2005/8/layout/default"/>
    <dgm:cxn modelId="{BDD086B5-01C0-41BC-A2F1-7D744DCB597D}" type="presOf" srcId="{6357C326-DD0E-4D4D-829F-1E482F77D25F}" destId="{BDF9F3F8-BC85-4842-96EB-F52C5FE40706}" srcOrd="0" destOrd="0" presId="urn:microsoft.com/office/officeart/2005/8/layout/default"/>
    <dgm:cxn modelId="{0BC4BBA0-C3E9-4722-91EA-B2FC9F44DFC9}" type="presOf" srcId="{A9898C40-A796-41AE-A465-E0FF9574E4C6}" destId="{14FF1E57-A7DA-4C9F-8E8D-4A719744BE4A}" srcOrd="0" destOrd="0" presId="urn:microsoft.com/office/officeart/2005/8/layout/default"/>
    <dgm:cxn modelId="{E14366F3-4CF2-4DF5-AD65-C73C053406D8}" srcId="{A9898C40-A796-41AE-A465-E0FF9574E4C6}" destId="{AB41B4F6-49B6-4E53-9AA4-538CF594F0A1}" srcOrd="6" destOrd="0" parTransId="{1C4399D5-0FF6-4D36-AB57-5E234D74007B}" sibTransId="{F4236F5E-DF34-4B48-8564-A14BE56693BE}"/>
    <dgm:cxn modelId="{9A36B81A-A165-4E6C-8087-BA5BC84D6859}" type="presOf" srcId="{AFCC6F0F-8F67-4930-9EEE-59A0F4E981BE}" destId="{6D36D6D4-9114-40DC-8DBA-E32DAF3E0284}" srcOrd="0" destOrd="0" presId="urn:microsoft.com/office/officeart/2005/8/layout/default"/>
    <dgm:cxn modelId="{2BA397E5-7395-43BD-9790-C4EA810ACD70}" srcId="{A9898C40-A796-41AE-A465-E0FF9574E4C6}" destId="{BEBD9BB2-C5CC-4C76-998F-7097E753E4C0}" srcOrd="4" destOrd="0" parTransId="{E2607F66-7547-4585-BC6B-9BA9328267F0}" sibTransId="{C956B094-36D4-49C2-8428-E32905C3E9C9}"/>
    <dgm:cxn modelId="{068CFDBA-2167-4B45-A35D-364C065BC4F7}" type="presOf" srcId="{AB41B4F6-49B6-4E53-9AA4-538CF594F0A1}" destId="{78C5A6D2-167E-4953-922F-8579F12E2F65}" srcOrd="0" destOrd="0" presId="urn:microsoft.com/office/officeart/2005/8/layout/default"/>
    <dgm:cxn modelId="{FDA2D312-D97E-4C90-9C89-40F6180B5EA0}" srcId="{A9898C40-A796-41AE-A465-E0FF9574E4C6}" destId="{ACFB5574-DF16-4C61-B79A-B7D406FB641F}" srcOrd="3" destOrd="0" parTransId="{4EA2BBB9-A99E-40BC-9918-479132643A04}" sibTransId="{D4E11B10-60B1-4643-A64B-A2322B17A684}"/>
    <dgm:cxn modelId="{B67E9F08-9E36-4AE8-B1A6-92F9F1EA9746}" type="presOf" srcId="{282D9012-9705-43F9-95A9-A88AFA60C4A0}" destId="{E5C6B598-167D-4578-94D5-9D82B2D80CC7}" srcOrd="0" destOrd="0" presId="urn:microsoft.com/office/officeart/2005/8/layout/default"/>
    <dgm:cxn modelId="{59EA09DA-153F-4A51-8E43-7925163C2E9B}" srcId="{A9898C40-A796-41AE-A465-E0FF9574E4C6}" destId="{282D9012-9705-43F9-95A9-A88AFA60C4A0}" srcOrd="5" destOrd="0" parTransId="{83EE9ACE-8202-48CB-8C35-9745DDD2DF19}" sibTransId="{58FF428D-2FAE-41A1-9A67-D6806790A6F8}"/>
    <dgm:cxn modelId="{8F11269F-D258-42F1-973D-09E1EB6D6382}" type="presOf" srcId="{ACFB5574-DF16-4C61-B79A-B7D406FB641F}" destId="{E10CA3C0-980C-4C8D-B48F-7080A207F4AA}" srcOrd="0" destOrd="0" presId="urn:microsoft.com/office/officeart/2005/8/layout/default"/>
    <dgm:cxn modelId="{A24EB911-7D83-4612-BCD7-8682A3D620FA}" srcId="{A9898C40-A796-41AE-A465-E0FF9574E4C6}" destId="{AFCC6F0F-8F67-4930-9EEE-59A0F4E981BE}" srcOrd="2" destOrd="0" parTransId="{1C0C01FE-BD49-488A-BB2C-360D98990720}" sibTransId="{68F1BFA1-12EF-4EE2-9D67-58ABC54C3F58}"/>
    <dgm:cxn modelId="{C9A813C6-41A8-430A-AD31-DFEBCC1A8F2B}" srcId="{A9898C40-A796-41AE-A465-E0FF9574E4C6}" destId="{41E83F8D-4A0B-452B-B7FF-F4773AE1495F}" srcOrd="1" destOrd="0" parTransId="{44662E51-2CD0-48B2-9606-62611DCFEEC2}" sibTransId="{92BBCFB2-8605-4CEF-B071-F377AFEAFAD2}"/>
    <dgm:cxn modelId="{381B9099-3276-4911-BECD-5E506E7AFA15}" srcId="{A9898C40-A796-41AE-A465-E0FF9574E4C6}" destId="{6357C326-DD0E-4D4D-829F-1E482F77D25F}" srcOrd="0" destOrd="0" parTransId="{A85A1008-B984-4454-9EDF-4899C8B09AC3}" sibTransId="{E5416A9B-46B8-4961-8B58-D9F4BC418F42}"/>
    <dgm:cxn modelId="{06961536-AAAA-4FBA-AC59-2CA3EDD87BB6}" type="presParOf" srcId="{14FF1E57-A7DA-4C9F-8E8D-4A719744BE4A}" destId="{BDF9F3F8-BC85-4842-96EB-F52C5FE40706}" srcOrd="0" destOrd="0" presId="urn:microsoft.com/office/officeart/2005/8/layout/default"/>
    <dgm:cxn modelId="{0829DE57-D73F-4447-9207-34D61978BAE6}" type="presParOf" srcId="{14FF1E57-A7DA-4C9F-8E8D-4A719744BE4A}" destId="{18C5C578-FA3F-48E3-88D6-831F1FE50192}" srcOrd="1" destOrd="0" presId="urn:microsoft.com/office/officeart/2005/8/layout/default"/>
    <dgm:cxn modelId="{13617C6D-E854-45F9-81BE-0F7A1BF58C4D}" type="presParOf" srcId="{14FF1E57-A7DA-4C9F-8E8D-4A719744BE4A}" destId="{C126AE9A-12FE-4C71-A76D-B2C2746C3182}" srcOrd="2" destOrd="0" presId="urn:microsoft.com/office/officeart/2005/8/layout/default"/>
    <dgm:cxn modelId="{2193B723-0904-4503-B835-8B2F0CC53A55}" type="presParOf" srcId="{14FF1E57-A7DA-4C9F-8E8D-4A719744BE4A}" destId="{CE818A85-9E8F-49A3-A65F-04D02D649F44}" srcOrd="3" destOrd="0" presId="urn:microsoft.com/office/officeart/2005/8/layout/default"/>
    <dgm:cxn modelId="{794E1A74-E12F-484C-B086-7BCA92A69033}" type="presParOf" srcId="{14FF1E57-A7DA-4C9F-8E8D-4A719744BE4A}" destId="{6D36D6D4-9114-40DC-8DBA-E32DAF3E0284}" srcOrd="4" destOrd="0" presId="urn:microsoft.com/office/officeart/2005/8/layout/default"/>
    <dgm:cxn modelId="{6A79BB38-9C19-4D49-A732-1D93B1EC9882}" type="presParOf" srcId="{14FF1E57-A7DA-4C9F-8E8D-4A719744BE4A}" destId="{152F0E62-52EA-4B0C-8CEE-F7916E0BB774}" srcOrd="5" destOrd="0" presId="urn:microsoft.com/office/officeart/2005/8/layout/default"/>
    <dgm:cxn modelId="{542E4CCD-C6F9-4B6D-A601-FA386401C15A}" type="presParOf" srcId="{14FF1E57-A7DA-4C9F-8E8D-4A719744BE4A}" destId="{E10CA3C0-980C-4C8D-B48F-7080A207F4AA}" srcOrd="6" destOrd="0" presId="urn:microsoft.com/office/officeart/2005/8/layout/default"/>
    <dgm:cxn modelId="{A7630A08-E4CF-483B-9E53-F84D51AD1131}" type="presParOf" srcId="{14FF1E57-A7DA-4C9F-8E8D-4A719744BE4A}" destId="{BA3D33C1-2F4E-4890-9515-17EAF7960E40}" srcOrd="7" destOrd="0" presId="urn:microsoft.com/office/officeart/2005/8/layout/default"/>
    <dgm:cxn modelId="{D3399FE7-8547-45F1-9151-F88255DF373E}" type="presParOf" srcId="{14FF1E57-A7DA-4C9F-8E8D-4A719744BE4A}" destId="{91FD3156-A8E5-4824-B3E6-4A9B8D8955D2}" srcOrd="8" destOrd="0" presId="urn:microsoft.com/office/officeart/2005/8/layout/default"/>
    <dgm:cxn modelId="{7C1199BD-7259-49DF-9F49-A9168A7027B4}" type="presParOf" srcId="{14FF1E57-A7DA-4C9F-8E8D-4A719744BE4A}" destId="{1F05DA30-BFD4-424D-A27E-C01AF810FC11}" srcOrd="9" destOrd="0" presId="urn:microsoft.com/office/officeart/2005/8/layout/default"/>
    <dgm:cxn modelId="{019C46E4-F200-493B-B77B-86F6EA530EE5}" type="presParOf" srcId="{14FF1E57-A7DA-4C9F-8E8D-4A719744BE4A}" destId="{E5C6B598-167D-4578-94D5-9D82B2D80CC7}" srcOrd="10" destOrd="0" presId="urn:microsoft.com/office/officeart/2005/8/layout/default"/>
    <dgm:cxn modelId="{64F7692A-799A-47FD-BF2F-F9B32EFDEBCB}" type="presParOf" srcId="{14FF1E57-A7DA-4C9F-8E8D-4A719744BE4A}" destId="{42FA775C-BA59-4DD2-BE95-C20637E7306B}" srcOrd="11" destOrd="0" presId="urn:microsoft.com/office/officeart/2005/8/layout/default"/>
    <dgm:cxn modelId="{D822FDF5-D826-4315-AA83-1B98295FF598}" type="presParOf" srcId="{14FF1E57-A7DA-4C9F-8E8D-4A719744BE4A}" destId="{78C5A6D2-167E-4953-922F-8579F12E2F65}" srcOrd="12"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00E38E7-A64B-43C0-ABB4-9B474F38B555}" type="doc">
      <dgm:prSet loTypeId="urn:microsoft.com/office/officeart/2005/8/layout/process1" loCatId="process" qsTypeId="urn:microsoft.com/office/officeart/2005/8/quickstyle/simple1" qsCatId="simple" csTypeId="urn:microsoft.com/office/officeart/2005/8/colors/colorful5" csCatId="colorful" phldr="1"/>
      <dgm:spPr/>
    </dgm:pt>
    <dgm:pt modelId="{6A890B94-0349-4F3A-9512-F41EB6A0AC77}">
      <dgm:prSet phldrT="[Text]"/>
      <dgm:spPr/>
      <dgm:t>
        <a:bodyPr/>
        <a:lstStyle/>
        <a:p>
          <a:r>
            <a:rPr lang="ja-JP" altLang="en-US" dirty="0" smtClean="0">
              <a:solidFill>
                <a:schemeClr val="tx1"/>
              </a:solidFill>
            </a:rPr>
            <a:t>個々の</a:t>
          </a:r>
          <a:r>
            <a:rPr lang="ja-JP" dirty="0" smtClean="0">
              <a:solidFill>
                <a:schemeClr val="tx1"/>
              </a:solidFill>
            </a:rPr>
            <a:t>会員</a:t>
          </a:r>
          <a:r>
            <a:rPr lang="en-US" altLang="ja-JP" dirty="0" smtClean="0">
              <a:solidFill>
                <a:schemeClr val="tx1"/>
              </a:solidFill>
            </a:rPr>
            <a:t/>
          </a:r>
          <a:br>
            <a:rPr lang="en-US" altLang="ja-JP" dirty="0" smtClean="0">
              <a:solidFill>
                <a:schemeClr val="tx1"/>
              </a:solidFill>
            </a:rPr>
          </a:br>
          <a:r>
            <a:rPr lang="ja-JP" dirty="0" smtClean="0">
              <a:solidFill>
                <a:schemeClr val="tx1"/>
              </a:solidFill>
            </a:rPr>
            <a:t>から</a:t>
          </a:r>
          <a:r>
            <a:rPr lang="ja-JP" dirty="0">
              <a:solidFill>
                <a:schemeClr val="tx1"/>
              </a:solidFill>
            </a:rPr>
            <a:t>の支援</a:t>
          </a:r>
        </a:p>
      </dgm:t>
    </dgm:pt>
    <dgm:pt modelId="{D84E7F26-EF89-4D22-8264-06E3CEB8792F}" type="parTrans" cxnId="{B88D4CA4-0F83-4A45-8EE1-51B8E2AE549F}">
      <dgm:prSet/>
      <dgm:spPr/>
      <dgm:t>
        <a:bodyPr/>
        <a:lstStyle/>
        <a:p>
          <a:endParaRPr lang="en-US">
            <a:solidFill>
              <a:schemeClr val="tx1"/>
            </a:solidFill>
          </a:endParaRPr>
        </a:p>
      </dgm:t>
    </dgm:pt>
    <dgm:pt modelId="{6DDCF4C2-DC51-4ABE-96B1-795EA979A039}" type="sibTrans" cxnId="{B88D4CA4-0F83-4A45-8EE1-51B8E2AE549F}">
      <dgm:prSet/>
      <dgm:spPr/>
      <dgm:t>
        <a:bodyPr/>
        <a:lstStyle/>
        <a:p>
          <a:endParaRPr lang="en-US">
            <a:solidFill>
              <a:schemeClr val="tx1"/>
            </a:solidFill>
          </a:endParaRPr>
        </a:p>
      </dgm:t>
    </dgm:pt>
    <dgm:pt modelId="{07BD6367-8C35-44F9-9510-702918DD2F19}">
      <dgm:prSet phldrT="[Text]"/>
      <dgm:spPr/>
      <dgm:t>
        <a:bodyPr/>
        <a:lstStyle/>
        <a:p>
          <a:r>
            <a:rPr lang="ja-JP" dirty="0">
              <a:solidFill>
                <a:schemeClr val="tx1"/>
              </a:solidFill>
            </a:rPr>
            <a:t>資金獲得</a:t>
          </a:r>
          <a:r>
            <a:rPr lang="en-US" altLang="ja-JP" dirty="0">
              <a:solidFill>
                <a:schemeClr val="tx1"/>
              </a:solidFill>
            </a:rPr>
            <a:t/>
          </a:r>
          <a:br>
            <a:rPr lang="en-US" altLang="ja-JP" dirty="0">
              <a:solidFill>
                <a:schemeClr val="tx1"/>
              </a:solidFill>
            </a:rPr>
          </a:br>
          <a:r>
            <a:rPr lang="ja-JP" dirty="0">
              <a:solidFill>
                <a:schemeClr val="tx1"/>
              </a:solidFill>
            </a:rPr>
            <a:t>イベント</a:t>
          </a:r>
        </a:p>
      </dgm:t>
    </dgm:pt>
    <dgm:pt modelId="{736A7CCF-AE69-4805-A5F3-D26EC3BE8A06}" type="parTrans" cxnId="{FFF5D8F7-9FFA-4ADD-9FBF-5DCCC2AD7A30}">
      <dgm:prSet/>
      <dgm:spPr/>
      <dgm:t>
        <a:bodyPr/>
        <a:lstStyle/>
        <a:p>
          <a:endParaRPr lang="en-US">
            <a:solidFill>
              <a:schemeClr val="tx1"/>
            </a:solidFill>
          </a:endParaRPr>
        </a:p>
      </dgm:t>
    </dgm:pt>
    <dgm:pt modelId="{41AD7F33-55D2-41B0-BBE1-40ACC858FF8C}" type="sibTrans" cxnId="{FFF5D8F7-9FFA-4ADD-9FBF-5DCCC2AD7A30}">
      <dgm:prSet/>
      <dgm:spPr/>
      <dgm:t>
        <a:bodyPr/>
        <a:lstStyle/>
        <a:p>
          <a:endParaRPr lang="en-US">
            <a:solidFill>
              <a:schemeClr val="tx1"/>
            </a:solidFill>
          </a:endParaRPr>
        </a:p>
      </dgm:t>
    </dgm:pt>
    <dgm:pt modelId="{302F4810-D91C-462D-BC95-BC81180DF621}">
      <dgm:prSet phldrT="[Text]"/>
      <dgm:spPr/>
      <dgm:t>
        <a:bodyPr/>
        <a:lstStyle/>
        <a:p>
          <a:r>
            <a:rPr lang="ja-JP" dirty="0">
              <a:solidFill>
                <a:schemeClr val="tx1"/>
              </a:solidFill>
            </a:rPr>
            <a:t>クラブ</a:t>
          </a:r>
          <a:r>
            <a:rPr lang="ja-JP" altLang="en-US" dirty="0">
              <a:solidFill>
                <a:schemeClr val="tx1"/>
              </a:solidFill>
            </a:rPr>
            <a:t>資金</a:t>
          </a:r>
          <a:r>
            <a:rPr lang="en-US" altLang="ja-JP" dirty="0">
              <a:solidFill>
                <a:schemeClr val="tx1"/>
              </a:solidFill>
            </a:rPr>
            <a:t/>
          </a:r>
          <a:br>
            <a:rPr lang="en-US" altLang="ja-JP" dirty="0">
              <a:solidFill>
                <a:schemeClr val="tx1"/>
              </a:solidFill>
            </a:rPr>
          </a:br>
          <a:r>
            <a:rPr lang="ja-JP" dirty="0">
              <a:solidFill>
                <a:schemeClr val="tx1"/>
              </a:solidFill>
            </a:rPr>
            <a:t>からの寄付</a:t>
          </a:r>
        </a:p>
      </dgm:t>
    </dgm:pt>
    <dgm:pt modelId="{548B3ED6-4D20-4D08-B957-25C4226C8E67}" type="parTrans" cxnId="{14EBCC1D-21DE-4D7A-8B89-9FC00C5B13CB}">
      <dgm:prSet/>
      <dgm:spPr/>
      <dgm:t>
        <a:bodyPr/>
        <a:lstStyle/>
        <a:p>
          <a:endParaRPr lang="en-US">
            <a:solidFill>
              <a:schemeClr val="tx1"/>
            </a:solidFill>
          </a:endParaRPr>
        </a:p>
      </dgm:t>
    </dgm:pt>
    <dgm:pt modelId="{63285D49-02BC-420F-85C1-3FA2CEDF1D7B}" type="sibTrans" cxnId="{14EBCC1D-21DE-4D7A-8B89-9FC00C5B13CB}">
      <dgm:prSet/>
      <dgm:spPr/>
      <dgm:t>
        <a:bodyPr/>
        <a:lstStyle/>
        <a:p>
          <a:endParaRPr lang="en-US">
            <a:solidFill>
              <a:schemeClr val="tx1"/>
            </a:solidFill>
          </a:endParaRPr>
        </a:p>
      </dgm:t>
    </dgm:pt>
    <dgm:pt modelId="{182CACC7-13EC-49CF-9469-5EAC55B8D33A}">
      <dgm:prSet/>
      <dgm:spPr/>
      <dgm:t>
        <a:bodyPr/>
        <a:lstStyle/>
        <a:p>
          <a:r>
            <a:rPr lang="ja-JP">
              <a:solidFill>
                <a:schemeClr val="tx1"/>
              </a:solidFill>
            </a:rPr>
            <a:t>地元の企業と非ライオンズ</a:t>
          </a:r>
        </a:p>
      </dgm:t>
    </dgm:pt>
    <dgm:pt modelId="{9F6AFAE6-4D3A-494F-BE58-D062599D53B0}" type="parTrans" cxnId="{D09DAD5A-8DF4-4631-95E4-5CD4722F8DC3}">
      <dgm:prSet/>
      <dgm:spPr/>
      <dgm:t>
        <a:bodyPr/>
        <a:lstStyle/>
        <a:p>
          <a:endParaRPr lang="en-US">
            <a:solidFill>
              <a:schemeClr val="tx1"/>
            </a:solidFill>
          </a:endParaRPr>
        </a:p>
      </dgm:t>
    </dgm:pt>
    <dgm:pt modelId="{C0D20189-D697-4EB8-AD7E-773A5250F259}" type="sibTrans" cxnId="{D09DAD5A-8DF4-4631-95E4-5CD4722F8DC3}">
      <dgm:prSet/>
      <dgm:spPr/>
      <dgm:t>
        <a:bodyPr/>
        <a:lstStyle/>
        <a:p>
          <a:endParaRPr lang="en-US">
            <a:solidFill>
              <a:schemeClr val="tx1"/>
            </a:solidFill>
          </a:endParaRPr>
        </a:p>
      </dgm:t>
    </dgm:pt>
    <dgm:pt modelId="{DA09EA91-0488-4796-92E4-8D40AB0C02EE}" type="pres">
      <dgm:prSet presAssocID="{000E38E7-A64B-43C0-ABB4-9B474F38B555}" presName="Name0" presStyleCnt="0">
        <dgm:presLayoutVars>
          <dgm:dir/>
          <dgm:resizeHandles val="exact"/>
        </dgm:presLayoutVars>
      </dgm:prSet>
      <dgm:spPr/>
    </dgm:pt>
    <dgm:pt modelId="{FFDC260E-DA33-435A-B17A-B13BB579E6F6}" type="pres">
      <dgm:prSet presAssocID="{6A890B94-0349-4F3A-9512-F41EB6A0AC77}" presName="node" presStyleLbl="node1" presStyleIdx="0" presStyleCnt="4">
        <dgm:presLayoutVars>
          <dgm:bulletEnabled val="1"/>
        </dgm:presLayoutVars>
      </dgm:prSet>
      <dgm:spPr/>
      <dgm:t>
        <a:bodyPr/>
        <a:lstStyle/>
        <a:p>
          <a:endParaRPr lang="en-US"/>
        </a:p>
      </dgm:t>
    </dgm:pt>
    <dgm:pt modelId="{45E8D236-930E-423A-AAC1-3BD27EA71493}" type="pres">
      <dgm:prSet presAssocID="{6DDCF4C2-DC51-4ABE-96B1-795EA979A039}" presName="sibTrans" presStyleLbl="sibTrans2D1" presStyleIdx="0" presStyleCnt="3"/>
      <dgm:spPr/>
      <dgm:t>
        <a:bodyPr/>
        <a:lstStyle/>
        <a:p>
          <a:endParaRPr lang="en-US"/>
        </a:p>
      </dgm:t>
    </dgm:pt>
    <dgm:pt modelId="{F6391945-27E7-4443-960A-F1380C2A9722}" type="pres">
      <dgm:prSet presAssocID="{6DDCF4C2-DC51-4ABE-96B1-795EA979A039}" presName="connectorText" presStyleLbl="sibTrans2D1" presStyleIdx="0" presStyleCnt="3"/>
      <dgm:spPr/>
      <dgm:t>
        <a:bodyPr/>
        <a:lstStyle/>
        <a:p>
          <a:endParaRPr lang="en-US"/>
        </a:p>
      </dgm:t>
    </dgm:pt>
    <dgm:pt modelId="{05835DFB-DE56-4E24-83BA-C73046EC69F4}" type="pres">
      <dgm:prSet presAssocID="{07BD6367-8C35-44F9-9510-702918DD2F19}" presName="node" presStyleLbl="node1" presStyleIdx="1" presStyleCnt="4">
        <dgm:presLayoutVars>
          <dgm:bulletEnabled val="1"/>
        </dgm:presLayoutVars>
      </dgm:prSet>
      <dgm:spPr/>
      <dgm:t>
        <a:bodyPr/>
        <a:lstStyle/>
        <a:p>
          <a:endParaRPr lang="en-US"/>
        </a:p>
      </dgm:t>
    </dgm:pt>
    <dgm:pt modelId="{948EB486-B670-4A7D-A2BE-411CFAB94752}" type="pres">
      <dgm:prSet presAssocID="{41AD7F33-55D2-41B0-BBE1-40ACC858FF8C}" presName="sibTrans" presStyleLbl="sibTrans2D1" presStyleIdx="1" presStyleCnt="3"/>
      <dgm:spPr/>
      <dgm:t>
        <a:bodyPr/>
        <a:lstStyle/>
        <a:p>
          <a:endParaRPr lang="en-US"/>
        </a:p>
      </dgm:t>
    </dgm:pt>
    <dgm:pt modelId="{B3C861A7-CA7F-4AC4-BE3C-91148A9775D0}" type="pres">
      <dgm:prSet presAssocID="{41AD7F33-55D2-41B0-BBE1-40ACC858FF8C}" presName="connectorText" presStyleLbl="sibTrans2D1" presStyleIdx="1" presStyleCnt="3"/>
      <dgm:spPr/>
      <dgm:t>
        <a:bodyPr/>
        <a:lstStyle/>
        <a:p>
          <a:endParaRPr lang="en-US"/>
        </a:p>
      </dgm:t>
    </dgm:pt>
    <dgm:pt modelId="{C1D276BE-B8FE-4FAC-963C-FC45B7CEA257}" type="pres">
      <dgm:prSet presAssocID="{302F4810-D91C-462D-BC95-BC81180DF621}" presName="node" presStyleLbl="node1" presStyleIdx="2" presStyleCnt="4">
        <dgm:presLayoutVars>
          <dgm:bulletEnabled val="1"/>
        </dgm:presLayoutVars>
      </dgm:prSet>
      <dgm:spPr/>
      <dgm:t>
        <a:bodyPr/>
        <a:lstStyle/>
        <a:p>
          <a:endParaRPr lang="en-US"/>
        </a:p>
      </dgm:t>
    </dgm:pt>
    <dgm:pt modelId="{BB60B391-4770-4914-A859-2FFB6C22A916}" type="pres">
      <dgm:prSet presAssocID="{63285D49-02BC-420F-85C1-3FA2CEDF1D7B}" presName="sibTrans" presStyleLbl="sibTrans2D1" presStyleIdx="2" presStyleCnt="3"/>
      <dgm:spPr/>
      <dgm:t>
        <a:bodyPr/>
        <a:lstStyle/>
        <a:p>
          <a:endParaRPr lang="en-US"/>
        </a:p>
      </dgm:t>
    </dgm:pt>
    <dgm:pt modelId="{905FBE3C-4384-4262-AB5C-AB69CFB55552}" type="pres">
      <dgm:prSet presAssocID="{63285D49-02BC-420F-85C1-3FA2CEDF1D7B}" presName="connectorText" presStyleLbl="sibTrans2D1" presStyleIdx="2" presStyleCnt="3"/>
      <dgm:spPr/>
      <dgm:t>
        <a:bodyPr/>
        <a:lstStyle/>
        <a:p>
          <a:endParaRPr lang="en-US"/>
        </a:p>
      </dgm:t>
    </dgm:pt>
    <dgm:pt modelId="{AF2110A3-3543-46D8-8D60-D407F9B8F379}" type="pres">
      <dgm:prSet presAssocID="{182CACC7-13EC-49CF-9469-5EAC55B8D33A}" presName="node" presStyleLbl="node1" presStyleIdx="3" presStyleCnt="4">
        <dgm:presLayoutVars>
          <dgm:bulletEnabled val="1"/>
        </dgm:presLayoutVars>
      </dgm:prSet>
      <dgm:spPr/>
      <dgm:t>
        <a:bodyPr/>
        <a:lstStyle/>
        <a:p>
          <a:endParaRPr lang="en-US"/>
        </a:p>
      </dgm:t>
    </dgm:pt>
  </dgm:ptLst>
  <dgm:cxnLst>
    <dgm:cxn modelId="{8FDFDBE6-A05D-43AE-9CC6-D276101765BD}" type="presOf" srcId="{41AD7F33-55D2-41B0-BBE1-40ACC858FF8C}" destId="{B3C861A7-CA7F-4AC4-BE3C-91148A9775D0}" srcOrd="1" destOrd="0" presId="urn:microsoft.com/office/officeart/2005/8/layout/process1"/>
    <dgm:cxn modelId="{C3EB1311-7C41-4FDC-A8A2-48B62BA90AFE}" type="presOf" srcId="{6A890B94-0349-4F3A-9512-F41EB6A0AC77}" destId="{FFDC260E-DA33-435A-B17A-B13BB579E6F6}" srcOrd="0" destOrd="0" presId="urn:microsoft.com/office/officeart/2005/8/layout/process1"/>
    <dgm:cxn modelId="{87EDA106-68F1-4151-8B51-941A47135F88}" type="presOf" srcId="{182CACC7-13EC-49CF-9469-5EAC55B8D33A}" destId="{AF2110A3-3543-46D8-8D60-D407F9B8F379}" srcOrd="0" destOrd="0" presId="urn:microsoft.com/office/officeart/2005/8/layout/process1"/>
    <dgm:cxn modelId="{D09DAD5A-8DF4-4631-95E4-5CD4722F8DC3}" srcId="{000E38E7-A64B-43C0-ABB4-9B474F38B555}" destId="{182CACC7-13EC-49CF-9469-5EAC55B8D33A}" srcOrd="3" destOrd="0" parTransId="{9F6AFAE6-4D3A-494F-BE58-D062599D53B0}" sibTransId="{C0D20189-D697-4EB8-AD7E-773A5250F259}"/>
    <dgm:cxn modelId="{F30F3FBB-9BBA-4AF0-B628-7124BE1425F7}" type="presOf" srcId="{07BD6367-8C35-44F9-9510-702918DD2F19}" destId="{05835DFB-DE56-4E24-83BA-C73046EC69F4}" srcOrd="0" destOrd="0" presId="urn:microsoft.com/office/officeart/2005/8/layout/process1"/>
    <dgm:cxn modelId="{F9EECB40-1762-415E-8860-248E965662D5}" type="presOf" srcId="{6DDCF4C2-DC51-4ABE-96B1-795EA979A039}" destId="{F6391945-27E7-4443-960A-F1380C2A9722}" srcOrd="1" destOrd="0" presId="urn:microsoft.com/office/officeart/2005/8/layout/process1"/>
    <dgm:cxn modelId="{BDBD025C-FCA1-44E3-B51B-12F3CC298BDC}" type="presOf" srcId="{41AD7F33-55D2-41B0-BBE1-40ACC858FF8C}" destId="{948EB486-B670-4A7D-A2BE-411CFAB94752}" srcOrd="0" destOrd="0" presId="urn:microsoft.com/office/officeart/2005/8/layout/process1"/>
    <dgm:cxn modelId="{FAB2BB07-3FA5-471E-B2CF-FC98AD23E48D}" type="presOf" srcId="{000E38E7-A64B-43C0-ABB4-9B474F38B555}" destId="{DA09EA91-0488-4796-92E4-8D40AB0C02EE}" srcOrd="0" destOrd="0" presId="urn:microsoft.com/office/officeart/2005/8/layout/process1"/>
    <dgm:cxn modelId="{715B97F6-92EE-43F4-B400-6CE731A65E2F}" type="presOf" srcId="{63285D49-02BC-420F-85C1-3FA2CEDF1D7B}" destId="{905FBE3C-4384-4262-AB5C-AB69CFB55552}" srcOrd="1" destOrd="0" presId="urn:microsoft.com/office/officeart/2005/8/layout/process1"/>
    <dgm:cxn modelId="{B88D4CA4-0F83-4A45-8EE1-51B8E2AE549F}" srcId="{000E38E7-A64B-43C0-ABB4-9B474F38B555}" destId="{6A890B94-0349-4F3A-9512-F41EB6A0AC77}" srcOrd="0" destOrd="0" parTransId="{D84E7F26-EF89-4D22-8264-06E3CEB8792F}" sibTransId="{6DDCF4C2-DC51-4ABE-96B1-795EA979A039}"/>
    <dgm:cxn modelId="{9BB905D0-77F1-44DB-ADCB-C0CDED76B0CF}" type="presOf" srcId="{302F4810-D91C-462D-BC95-BC81180DF621}" destId="{C1D276BE-B8FE-4FAC-963C-FC45B7CEA257}" srcOrd="0" destOrd="0" presId="urn:microsoft.com/office/officeart/2005/8/layout/process1"/>
    <dgm:cxn modelId="{028E1E4E-4AD2-4E70-9BEB-2892F16497CA}" type="presOf" srcId="{6DDCF4C2-DC51-4ABE-96B1-795EA979A039}" destId="{45E8D236-930E-423A-AAC1-3BD27EA71493}" srcOrd="0" destOrd="0" presId="urn:microsoft.com/office/officeart/2005/8/layout/process1"/>
    <dgm:cxn modelId="{3D7E9313-26BC-419F-8061-5361BE010807}" type="presOf" srcId="{63285D49-02BC-420F-85C1-3FA2CEDF1D7B}" destId="{BB60B391-4770-4914-A859-2FFB6C22A916}" srcOrd="0" destOrd="0" presId="urn:microsoft.com/office/officeart/2005/8/layout/process1"/>
    <dgm:cxn modelId="{14EBCC1D-21DE-4D7A-8B89-9FC00C5B13CB}" srcId="{000E38E7-A64B-43C0-ABB4-9B474F38B555}" destId="{302F4810-D91C-462D-BC95-BC81180DF621}" srcOrd="2" destOrd="0" parTransId="{548B3ED6-4D20-4D08-B957-25C4226C8E67}" sibTransId="{63285D49-02BC-420F-85C1-3FA2CEDF1D7B}"/>
    <dgm:cxn modelId="{FFF5D8F7-9FFA-4ADD-9FBF-5DCCC2AD7A30}" srcId="{000E38E7-A64B-43C0-ABB4-9B474F38B555}" destId="{07BD6367-8C35-44F9-9510-702918DD2F19}" srcOrd="1" destOrd="0" parTransId="{736A7CCF-AE69-4805-A5F3-D26EC3BE8A06}" sibTransId="{41AD7F33-55D2-41B0-BBE1-40ACC858FF8C}"/>
    <dgm:cxn modelId="{0B7468A8-3BC6-4A56-94AD-CD082B775419}" type="presParOf" srcId="{DA09EA91-0488-4796-92E4-8D40AB0C02EE}" destId="{FFDC260E-DA33-435A-B17A-B13BB579E6F6}" srcOrd="0" destOrd="0" presId="urn:microsoft.com/office/officeart/2005/8/layout/process1"/>
    <dgm:cxn modelId="{A2042296-3526-4140-9A1F-B1749543BE4C}" type="presParOf" srcId="{DA09EA91-0488-4796-92E4-8D40AB0C02EE}" destId="{45E8D236-930E-423A-AAC1-3BD27EA71493}" srcOrd="1" destOrd="0" presId="urn:microsoft.com/office/officeart/2005/8/layout/process1"/>
    <dgm:cxn modelId="{9C9B6894-04CF-4733-B21D-9D5A9A00191B}" type="presParOf" srcId="{45E8D236-930E-423A-AAC1-3BD27EA71493}" destId="{F6391945-27E7-4443-960A-F1380C2A9722}" srcOrd="0" destOrd="0" presId="urn:microsoft.com/office/officeart/2005/8/layout/process1"/>
    <dgm:cxn modelId="{B33168C4-0A19-4D04-80A2-35DEAAD13B53}" type="presParOf" srcId="{DA09EA91-0488-4796-92E4-8D40AB0C02EE}" destId="{05835DFB-DE56-4E24-83BA-C73046EC69F4}" srcOrd="2" destOrd="0" presId="urn:microsoft.com/office/officeart/2005/8/layout/process1"/>
    <dgm:cxn modelId="{73771A06-C818-4C6C-BB83-8FE6CF703A24}" type="presParOf" srcId="{DA09EA91-0488-4796-92E4-8D40AB0C02EE}" destId="{948EB486-B670-4A7D-A2BE-411CFAB94752}" srcOrd="3" destOrd="0" presId="urn:microsoft.com/office/officeart/2005/8/layout/process1"/>
    <dgm:cxn modelId="{3A35F0A5-D018-4A1B-8821-7D54BEA6A70E}" type="presParOf" srcId="{948EB486-B670-4A7D-A2BE-411CFAB94752}" destId="{B3C861A7-CA7F-4AC4-BE3C-91148A9775D0}" srcOrd="0" destOrd="0" presId="urn:microsoft.com/office/officeart/2005/8/layout/process1"/>
    <dgm:cxn modelId="{9B83610A-D998-48E4-AE21-0ED479142105}" type="presParOf" srcId="{DA09EA91-0488-4796-92E4-8D40AB0C02EE}" destId="{C1D276BE-B8FE-4FAC-963C-FC45B7CEA257}" srcOrd="4" destOrd="0" presId="urn:microsoft.com/office/officeart/2005/8/layout/process1"/>
    <dgm:cxn modelId="{CFCA6231-67E9-4D30-80D5-57CC5143EA14}" type="presParOf" srcId="{DA09EA91-0488-4796-92E4-8D40AB0C02EE}" destId="{BB60B391-4770-4914-A859-2FFB6C22A916}" srcOrd="5" destOrd="0" presId="urn:microsoft.com/office/officeart/2005/8/layout/process1"/>
    <dgm:cxn modelId="{72052A02-AA93-4181-94AE-69C150709C71}" type="presParOf" srcId="{BB60B391-4770-4914-A859-2FFB6C22A916}" destId="{905FBE3C-4384-4262-AB5C-AB69CFB55552}" srcOrd="0" destOrd="0" presId="urn:microsoft.com/office/officeart/2005/8/layout/process1"/>
    <dgm:cxn modelId="{8E3E894E-115B-4E72-AAB4-63A76B004A1A}" type="presParOf" srcId="{DA09EA91-0488-4796-92E4-8D40AB0C02EE}" destId="{AF2110A3-3543-46D8-8D60-D407F9B8F379}" srcOrd="6" destOrd="0" presId="urn:microsoft.com/office/officeart/2005/8/layout/process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23E2B48-176A-445A-AB49-5A0F271A487F}" type="doc">
      <dgm:prSet loTypeId="urn:microsoft.com/office/officeart/2005/8/layout/hProcess9" loCatId="process" qsTypeId="urn:microsoft.com/office/officeart/2005/8/quickstyle/simple1" qsCatId="simple" csTypeId="urn:microsoft.com/office/officeart/2005/8/colors/colorful5" csCatId="colorful" phldr="1"/>
      <dgm:spPr/>
    </dgm:pt>
    <dgm:pt modelId="{B95F9F14-7996-486B-8CAE-A9C6EF9B428C}">
      <dgm:prSet phldrT="[Text]"/>
      <dgm:spPr/>
      <dgm:t>
        <a:bodyPr/>
        <a:lstStyle/>
        <a:p>
          <a:r>
            <a:rPr lang="ja-JP" dirty="0" smtClean="0">
              <a:solidFill>
                <a:schemeClr val="tx1"/>
              </a:solidFill>
            </a:rPr>
            <a:t>1週間</a:t>
          </a:r>
          <a:r>
            <a:rPr lang="ja-JP" altLang="en-US" dirty="0" smtClean="0">
              <a:solidFill>
                <a:schemeClr val="tx1"/>
              </a:solidFill>
            </a:rPr>
            <a:t>に</a:t>
          </a:r>
          <a:r>
            <a:rPr lang="en-US" altLang="ja-JP" dirty="0">
              <a:solidFill>
                <a:schemeClr val="tx1"/>
              </a:solidFill>
            </a:rPr>
            <a:t/>
          </a:r>
          <a:br>
            <a:rPr lang="en-US" altLang="ja-JP" dirty="0">
              <a:solidFill>
                <a:schemeClr val="tx1"/>
              </a:solidFill>
            </a:rPr>
          </a:br>
          <a:r>
            <a:rPr lang="ja-JP" dirty="0" smtClean="0">
              <a:solidFill>
                <a:schemeClr val="tx1"/>
              </a:solidFill>
            </a:rPr>
            <a:t>2ドル</a:t>
          </a:r>
          <a:endParaRPr lang="ja-JP" dirty="0">
            <a:solidFill>
              <a:schemeClr val="tx1"/>
            </a:solidFill>
          </a:endParaRPr>
        </a:p>
      </dgm:t>
    </dgm:pt>
    <dgm:pt modelId="{FDF620C4-DB73-4F87-BD11-7C77E0EBAA05}" type="parTrans" cxnId="{4BF6A3FD-2AB7-4B32-BB32-C3B951CF8E08}">
      <dgm:prSet/>
      <dgm:spPr/>
      <dgm:t>
        <a:bodyPr/>
        <a:lstStyle/>
        <a:p>
          <a:endParaRPr lang="en-US">
            <a:solidFill>
              <a:schemeClr val="tx1"/>
            </a:solidFill>
          </a:endParaRPr>
        </a:p>
      </dgm:t>
    </dgm:pt>
    <dgm:pt modelId="{F47607AA-1CB5-4D27-9E8C-1FBBD5FA7A71}" type="sibTrans" cxnId="{4BF6A3FD-2AB7-4B32-BB32-C3B951CF8E08}">
      <dgm:prSet/>
      <dgm:spPr/>
      <dgm:t>
        <a:bodyPr/>
        <a:lstStyle/>
        <a:p>
          <a:endParaRPr lang="en-US">
            <a:solidFill>
              <a:schemeClr val="tx1"/>
            </a:solidFill>
          </a:endParaRPr>
        </a:p>
      </dgm:t>
    </dgm:pt>
    <dgm:pt modelId="{A7BC0E80-1F0D-4583-A3D0-161AC0125A34}">
      <dgm:prSet phldrT="[Text]"/>
      <dgm:spPr/>
      <dgm:t>
        <a:bodyPr/>
        <a:lstStyle/>
        <a:p>
          <a:r>
            <a:rPr lang="ja-JP" altLang="en-US" dirty="0">
              <a:solidFill>
                <a:schemeClr val="tx1"/>
              </a:solidFill>
            </a:rPr>
            <a:t>年間</a:t>
          </a:r>
          <a:r>
            <a:rPr lang="en-US" altLang="ja-JP" dirty="0">
              <a:solidFill>
                <a:schemeClr val="tx1"/>
              </a:solidFill>
            </a:rPr>
            <a:t/>
          </a:r>
          <a:br>
            <a:rPr lang="en-US" altLang="ja-JP" dirty="0">
              <a:solidFill>
                <a:schemeClr val="tx1"/>
              </a:solidFill>
            </a:rPr>
          </a:br>
          <a:r>
            <a:rPr lang="ja-JP" dirty="0">
              <a:solidFill>
                <a:schemeClr val="tx1"/>
              </a:solidFill>
            </a:rPr>
            <a:t>100ドル</a:t>
          </a:r>
        </a:p>
      </dgm:t>
    </dgm:pt>
    <dgm:pt modelId="{C3F12313-81AD-4AA3-8D1B-CE3C102093A9}" type="parTrans" cxnId="{67E8648E-3111-4838-ABE9-4D036AE1F9F8}">
      <dgm:prSet/>
      <dgm:spPr/>
      <dgm:t>
        <a:bodyPr/>
        <a:lstStyle/>
        <a:p>
          <a:endParaRPr lang="en-US">
            <a:solidFill>
              <a:schemeClr val="tx1"/>
            </a:solidFill>
          </a:endParaRPr>
        </a:p>
      </dgm:t>
    </dgm:pt>
    <dgm:pt modelId="{EE40AD60-0EFF-4C05-A51E-5AA521CEB5F9}" type="sibTrans" cxnId="{67E8648E-3111-4838-ABE9-4D036AE1F9F8}">
      <dgm:prSet/>
      <dgm:spPr/>
      <dgm:t>
        <a:bodyPr/>
        <a:lstStyle/>
        <a:p>
          <a:endParaRPr lang="en-US">
            <a:solidFill>
              <a:schemeClr val="tx1"/>
            </a:solidFill>
          </a:endParaRPr>
        </a:p>
      </dgm:t>
    </dgm:pt>
    <dgm:pt modelId="{2D478A46-0A4E-4961-8602-0DA369F92A81}">
      <dgm:prSet phldrT="[Text]"/>
      <dgm:spPr/>
      <dgm:t>
        <a:bodyPr/>
        <a:lstStyle/>
        <a:p>
          <a:r>
            <a:rPr lang="ja-JP" dirty="0">
              <a:solidFill>
                <a:schemeClr val="tx1"/>
              </a:solidFill>
            </a:rPr>
            <a:t>合計300ドルの寄付</a:t>
          </a:r>
        </a:p>
      </dgm:t>
    </dgm:pt>
    <dgm:pt modelId="{11B138B2-3F15-469A-9CCA-5249B64F118A}" type="parTrans" cxnId="{8B310D0C-9F13-460C-A137-CBFECC90CEE1}">
      <dgm:prSet/>
      <dgm:spPr/>
      <dgm:t>
        <a:bodyPr/>
        <a:lstStyle/>
        <a:p>
          <a:endParaRPr lang="en-US">
            <a:solidFill>
              <a:schemeClr val="tx1"/>
            </a:solidFill>
          </a:endParaRPr>
        </a:p>
      </dgm:t>
    </dgm:pt>
    <dgm:pt modelId="{096989CD-1F9D-4142-BF4D-C3E6686C8731}" type="sibTrans" cxnId="{8B310D0C-9F13-460C-A137-CBFECC90CEE1}">
      <dgm:prSet/>
      <dgm:spPr/>
      <dgm:t>
        <a:bodyPr/>
        <a:lstStyle/>
        <a:p>
          <a:endParaRPr lang="en-US">
            <a:solidFill>
              <a:schemeClr val="tx1"/>
            </a:solidFill>
          </a:endParaRPr>
        </a:p>
      </dgm:t>
    </dgm:pt>
    <dgm:pt modelId="{4A88AFA1-6F96-46BC-AE61-5E8029FDEE44}" type="pres">
      <dgm:prSet presAssocID="{123E2B48-176A-445A-AB49-5A0F271A487F}" presName="CompostProcess" presStyleCnt="0">
        <dgm:presLayoutVars>
          <dgm:dir/>
          <dgm:resizeHandles val="exact"/>
        </dgm:presLayoutVars>
      </dgm:prSet>
      <dgm:spPr/>
    </dgm:pt>
    <dgm:pt modelId="{10F503BB-4ABE-4341-AB49-DC5B058FE1C2}" type="pres">
      <dgm:prSet presAssocID="{123E2B48-176A-445A-AB49-5A0F271A487F}" presName="arrow" presStyleLbl="bgShp" presStyleIdx="0" presStyleCnt="1"/>
      <dgm:spPr/>
    </dgm:pt>
    <dgm:pt modelId="{2C14B162-E59E-4144-86B1-B8F61097289F}" type="pres">
      <dgm:prSet presAssocID="{123E2B48-176A-445A-AB49-5A0F271A487F}" presName="linearProcess" presStyleCnt="0"/>
      <dgm:spPr/>
    </dgm:pt>
    <dgm:pt modelId="{71B6E89C-F3D2-4D29-9CF7-72B9A61A0F7C}" type="pres">
      <dgm:prSet presAssocID="{B95F9F14-7996-486B-8CAE-A9C6EF9B428C}" presName="textNode" presStyleLbl="node1" presStyleIdx="0" presStyleCnt="3" custScaleX="110474">
        <dgm:presLayoutVars>
          <dgm:bulletEnabled val="1"/>
        </dgm:presLayoutVars>
      </dgm:prSet>
      <dgm:spPr/>
      <dgm:t>
        <a:bodyPr/>
        <a:lstStyle/>
        <a:p>
          <a:endParaRPr lang="en-US"/>
        </a:p>
      </dgm:t>
    </dgm:pt>
    <dgm:pt modelId="{11BF77DB-EB54-4681-BFA3-81554ED022F0}" type="pres">
      <dgm:prSet presAssocID="{F47607AA-1CB5-4D27-9E8C-1FBBD5FA7A71}" presName="sibTrans" presStyleCnt="0"/>
      <dgm:spPr/>
    </dgm:pt>
    <dgm:pt modelId="{B498E256-D15F-4508-9AAA-A5365027AFD5}" type="pres">
      <dgm:prSet presAssocID="{A7BC0E80-1F0D-4583-A3D0-161AC0125A34}" presName="textNode" presStyleLbl="node1" presStyleIdx="1" presStyleCnt="3" custScaleX="111456">
        <dgm:presLayoutVars>
          <dgm:bulletEnabled val="1"/>
        </dgm:presLayoutVars>
      </dgm:prSet>
      <dgm:spPr/>
      <dgm:t>
        <a:bodyPr/>
        <a:lstStyle/>
        <a:p>
          <a:endParaRPr lang="en-US"/>
        </a:p>
      </dgm:t>
    </dgm:pt>
    <dgm:pt modelId="{DAFAE739-2124-4A1F-8AA7-F719CD9FD844}" type="pres">
      <dgm:prSet presAssocID="{EE40AD60-0EFF-4C05-A51E-5AA521CEB5F9}" presName="sibTrans" presStyleCnt="0"/>
      <dgm:spPr/>
    </dgm:pt>
    <dgm:pt modelId="{93E00E2A-B49C-47F8-A8AA-595BB2586A8C}" type="pres">
      <dgm:prSet presAssocID="{2D478A46-0A4E-4961-8602-0DA369F92A81}" presName="textNode" presStyleLbl="node1" presStyleIdx="2" presStyleCnt="3" custScaleX="123022">
        <dgm:presLayoutVars>
          <dgm:bulletEnabled val="1"/>
        </dgm:presLayoutVars>
      </dgm:prSet>
      <dgm:spPr/>
      <dgm:t>
        <a:bodyPr/>
        <a:lstStyle/>
        <a:p>
          <a:endParaRPr lang="en-US"/>
        </a:p>
      </dgm:t>
    </dgm:pt>
  </dgm:ptLst>
  <dgm:cxnLst>
    <dgm:cxn modelId="{F97F502F-DE46-4ED5-BAB4-ED8F7DE3198E}" type="presOf" srcId="{B95F9F14-7996-486B-8CAE-A9C6EF9B428C}" destId="{71B6E89C-F3D2-4D29-9CF7-72B9A61A0F7C}" srcOrd="0" destOrd="0" presId="urn:microsoft.com/office/officeart/2005/8/layout/hProcess9"/>
    <dgm:cxn modelId="{FD2A91D5-B002-4225-BA8B-6DAA338C34C2}" type="presOf" srcId="{123E2B48-176A-445A-AB49-5A0F271A487F}" destId="{4A88AFA1-6F96-46BC-AE61-5E8029FDEE44}" srcOrd="0" destOrd="0" presId="urn:microsoft.com/office/officeart/2005/8/layout/hProcess9"/>
    <dgm:cxn modelId="{3FD818A3-DE60-4824-9077-7EBFEF4E7EED}" type="presOf" srcId="{A7BC0E80-1F0D-4583-A3D0-161AC0125A34}" destId="{B498E256-D15F-4508-9AAA-A5365027AFD5}" srcOrd="0" destOrd="0" presId="urn:microsoft.com/office/officeart/2005/8/layout/hProcess9"/>
    <dgm:cxn modelId="{8B310D0C-9F13-460C-A137-CBFECC90CEE1}" srcId="{123E2B48-176A-445A-AB49-5A0F271A487F}" destId="{2D478A46-0A4E-4961-8602-0DA369F92A81}" srcOrd="2" destOrd="0" parTransId="{11B138B2-3F15-469A-9CCA-5249B64F118A}" sibTransId="{096989CD-1F9D-4142-BF4D-C3E6686C8731}"/>
    <dgm:cxn modelId="{4BF6A3FD-2AB7-4B32-BB32-C3B951CF8E08}" srcId="{123E2B48-176A-445A-AB49-5A0F271A487F}" destId="{B95F9F14-7996-486B-8CAE-A9C6EF9B428C}" srcOrd="0" destOrd="0" parTransId="{FDF620C4-DB73-4F87-BD11-7C77E0EBAA05}" sibTransId="{F47607AA-1CB5-4D27-9E8C-1FBBD5FA7A71}"/>
    <dgm:cxn modelId="{7C35070F-15EA-432A-9E52-1D290BC97A7A}" type="presOf" srcId="{2D478A46-0A4E-4961-8602-0DA369F92A81}" destId="{93E00E2A-B49C-47F8-A8AA-595BB2586A8C}" srcOrd="0" destOrd="0" presId="urn:microsoft.com/office/officeart/2005/8/layout/hProcess9"/>
    <dgm:cxn modelId="{67E8648E-3111-4838-ABE9-4D036AE1F9F8}" srcId="{123E2B48-176A-445A-AB49-5A0F271A487F}" destId="{A7BC0E80-1F0D-4583-A3D0-161AC0125A34}" srcOrd="1" destOrd="0" parTransId="{C3F12313-81AD-4AA3-8D1B-CE3C102093A9}" sibTransId="{EE40AD60-0EFF-4C05-A51E-5AA521CEB5F9}"/>
    <dgm:cxn modelId="{78893C2F-7BAB-4878-A06F-E89DF0499815}" type="presParOf" srcId="{4A88AFA1-6F96-46BC-AE61-5E8029FDEE44}" destId="{10F503BB-4ABE-4341-AB49-DC5B058FE1C2}" srcOrd="0" destOrd="0" presId="urn:microsoft.com/office/officeart/2005/8/layout/hProcess9"/>
    <dgm:cxn modelId="{20EA8C1D-5151-490F-879B-2B02531E135E}" type="presParOf" srcId="{4A88AFA1-6F96-46BC-AE61-5E8029FDEE44}" destId="{2C14B162-E59E-4144-86B1-B8F61097289F}" srcOrd="1" destOrd="0" presId="urn:microsoft.com/office/officeart/2005/8/layout/hProcess9"/>
    <dgm:cxn modelId="{9FA4FFAF-DEC7-48E7-8A6B-2A0DD2A646C8}" type="presParOf" srcId="{2C14B162-E59E-4144-86B1-B8F61097289F}" destId="{71B6E89C-F3D2-4D29-9CF7-72B9A61A0F7C}" srcOrd="0" destOrd="0" presId="urn:microsoft.com/office/officeart/2005/8/layout/hProcess9"/>
    <dgm:cxn modelId="{3E438967-8EAF-4C49-A45A-37E6611C3056}" type="presParOf" srcId="{2C14B162-E59E-4144-86B1-B8F61097289F}" destId="{11BF77DB-EB54-4681-BFA3-81554ED022F0}" srcOrd="1" destOrd="0" presId="urn:microsoft.com/office/officeart/2005/8/layout/hProcess9"/>
    <dgm:cxn modelId="{594C1CC6-DA3C-47C7-B810-0894F5649D81}" type="presParOf" srcId="{2C14B162-E59E-4144-86B1-B8F61097289F}" destId="{B498E256-D15F-4508-9AAA-A5365027AFD5}" srcOrd="2" destOrd="0" presId="urn:microsoft.com/office/officeart/2005/8/layout/hProcess9"/>
    <dgm:cxn modelId="{566C8A7A-08E6-423A-985E-BD0CCE056398}" type="presParOf" srcId="{2C14B162-E59E-4144-86B1-B8F61097289F}" destId="{DAFAE739-2124-4A1F-8AA7-F719CD9FD844}" srcOrd="3" destOrd="0" presId="urn:microsoft.com/office/officeart/2005/8/layout/hProcess9"/>
    <dgm:cxn modelId="{15B3DFA8-B3A9-4580-916D-9798152A5553}" type="presParOf" srcId="{2C14B162-E59E-4144-86B1-B8F61097289F}" destId="{93E00E2A-B49C-47F8-A8AA-595BB2586A8C}" srcOrd="4" destOrd="0" presId="urn:microsoft.com/office/officeart/2005/8/layout/hProcess9"/>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65DDCE8-ECEE-4CE9-8AB6-010D64D031C5}" type="doc">
      <dgm:prSet loTypeId="urn:microsoft.com/office/officeart/2008/layout/VerticalCurvedList" loCatId="list" qsTypeId="urn:microsoft.com/office/officeart/2005/8/quickstyle/simple1" qsCatId="simple" csTypeId="urn:microsoft.com/office/officeart/2005/8/colors/colorful5" csCatId="colorful" phldr="1"/>
      <dgm:spPr/>
      <dgm:t>
        <a:bodyPr/>
        <a:lstStyle/>
        <a:p>
          <a:endParaRPr lang="en-US"/>
        </a:p>
      </dgm:t>
    </dgm:pt>
    <dgm:pt modelId="{40F02736-D3F7-494E-856A-8693262F4FF7}">
      <dgm:prSet phldrT="[Text]"/>
      <dgm:spPr/>
      <dgm:t>
        <a:bodyPr/>
        <a:lstStyle/>
        <a:p>
          <a:r>
            <a:rPr lang="ja-JP">
              <a:solidFill>
                <a:schemeClr val="tx1"/>
              </a:solidFill>
            </a:rPr>
            <a:t>会員参加率100%</a:t>
          </a:r>
        </a:p>
      </dgm:t>
    </dgm:pt>
    <dgm:pt modelId="{4680F919-B8E8-4D41-8D60-B4D4E6E41CDC}" type="parTrans" cxnId="{3D95741A-36CD-41A8-B4D8-3A40D533AC6C}">
      <dgm:prSet/>
      <dgm:spPr/>
      <dgm:t>
        <a:bodyPr/>
        <a:lstStyle/>
        <a:p>
          <a:endParaRPr lang="en-US">
            <a:solidFill>
              <a:schemeClr val="tx1"/>
            </a:solidFill>
          </a:endParaRPr>
        </a:p>
      </dgm:t>
    </dgm:pt>
    <dgm:pt modelId="{B9DABEB9-078C-43E4-AF1F-1365E07798B0}" type="sibTrans" cxnId="{3D95741A-36CD-41A8-B4D8-3A40D533AC6C}">
      <dgm:prSet/>
      <dgm:spPr/>
      <dgm:t>
        <a:bodyPr/>
        <a:lstStyle/>
        <a:p>
          <a:endParaRPr lang="en-US">
            <a:solidFill>
              <a:schemeClr val="tx1"/>
            </a:solidFill>
          </a:endParaRPr>
        </a:p>
      </dgm:t>
    </dgm:pt>
    <dgm:pt modelId="{952DC6A7-2361-4330-AA17-69CBCAA6D7B3}">
      <dgm:prSet phldrT="[Text]"/>
      <dgm:spPr/>
      <dgm:t>
        <a:bodyPr/>
        <a:lstStyle/>
        <a:p>
          <a:r>
            <a:rPr lang="ja-JP">
              <a:solidFill>
                <a:schemeClr val="tx1"/>
              </a:solidFill>
            </a:rPr>
            <a:t>会員1人当たり100ドル以上の参加率100％</a:t>
          </a:r>
        </a:p>
      </dgm:t>
    </dgm:pt>
    <dgm:pt modelId="{87B09FAD-1C22-4ADE-A207-EFCEC3701B2E}" type="parTrans" cxnId="{DB7750E9-5E22-4463-979D-6641CF2173B4}">
      <dgm:prSet/>
      <dgm:spPr/>
      <dgm:t>
        <a:bodyPr/>
        <a:lstStyle/>
        <a:p>
          <a:endParaRPr lang="en-US">
            <a:solidFill>
              <a:schemeClr val="tx1"/>
            </a:solidFill>
          </a:endParaRPr>
        </a:p>
      </dgm:t>
    </dgm:pt>
    <dgm:pt modelId="{45B8F8A4-E533-4308-A0EF-00A443F6855C}" type="sibTrans" cxnId="{DB7750E9-5E22-4463-979D-6641CF2173B4}">
      <dgm:prSet/>
      <dgm:spPr/>
      <dgm:t>
        <a:bodyPr/>
        <a:lstStyle/>
        <a:p>
          <a:endParaRPr lang="en-US">
            <a:solidFill>
              <a:schemeClr val="tx1"/>
            </a:solidFill>
          </a:endParaRPr>
        </a:p>
      </dgm:t>
    </dgm:pt>
    <dgm:pt modelId="{85ADC7DC-0469-4D2E-926B-E42E1DE97BEA}">
      <dgm:prSet phldrT="[Text]"/>
      <dgm:spPr/>
      <dgm:t>
        <a:bodyPr/>
        <a:lstStyle/>
        <a:p>
          <a:r>
            <a:rPr lang="ja-JP" dirty="0">
              <a:solidFill>
                <a:schemeClr val="tx1"/>
              </a:solidFill>
            </a:rPr>
            <a:t>クラブ</a:t>
          </a:r>
          <a:r>
            <a:rPr lang="ja-JP" altLang="en-US" dirty="0">
              <a:solidFill>
                <a:schemeClr val="tx1"/>
              </a:solidFill>
            </a:rPr>
            <a:t>資金</a:t>
          </a:r>
          <a:r>
            <a:rPr lang="ja-JP" dirty="0">
              <a:solidFill>
                <a:schemeClr val="tx1"/>
              </a:solidFill>
            </a:rPr>
            <a:t>からの寄付または資金獲得イベントの主催</a:t>
          </a:r>
        </a:p>
      </dgm:t>
    </dgm:pt>
    <dgm:pt modelId="{774EC49D-31A6-4EB3-A3F4-3A65143D565C}" type="parTrans" cxnId="{D8C55201-F64A-4624-B068-B258EF0BCEF0}">
      <dgm:prSet/>
      <dgm:spPr/>
      <dgm:t>
        <a:bodyPr/>
        <a:lstStyle/>
        <a:p>
          <a:endParaRPr lang="en-US">
            <a:solidFill>
              <a:schemeClr val="tx1"/>
            </a:solidFill>
          </a:endParaRPr>
        </a:p>
      </dgm:t>
    </dgm:pt>
    <dgm:pt modelId="{094330D5-7FAA-44D3-9F28-F9D9A35C004D}" type="sibTrans" cxnId="{D8C55201-F64A-4624-B068-B258EF0BCEF0}">
      <dgm:prSet/>
      <dgm:spPr/>
      <dgm:t>
        <a:bodyPr/>
        <a:lstStyle/>
        <a:p>
          <a:endParaRPr lang="en-US">
            <a:solidFill>
              <a:schemeClr val="tx1"/>
            </a:solidFill>
          </a:endParaRPr>
        </a:p>
      </dgm:t>
    </dgm:pt>
    <dgm:pt modelId="{720B0E09-BD09-490E-B3E3-2DCA9EFD9A52}">
      <dgm:prSet/>
      <dgm:spPr/>
      <dgm:t>
        <a:bodyPr/>
        <a:lstStyle/>
        <a:p>
          <a:r>
            <a:rPr lang="ja-JP">
              <a:solidFill>
                <a:schemeClr val="tx1"/>
              </a:solidFill>
            </a:rPr>
            <a:t>モデルクラブになる</a:t>
          </a:r>
        </a:p>
      </dgm:t>
    </dgm:pt>
    <dgm:pt modelId="{95091ED2-91C8-46FF-9277-657CCE20AAA0}" type="parTrans" cxnId="{A3BD72F5-57E4-4E81-BE3B-67427C9F0263}">
      <dgm:prSet/>
      <dgm:spPr/>
      <dgm:t>
        <a:bodyPr/>
        <a:lstStyle/>
        <a:p>
          <a:endParaRPr lang="en-US">
            <a:solidFill>
              <a:schemeClr val="tx1"/>
            </a:solidFill>
          </a:endParaRPr>
        </a:p>
      </dgm:t>
    </dgm:pt>
    <dgm:pt modelId="{95AC31A8-420F-447C-805A-584CA86ABF1F}" type="sibTrans" cxnId="{A3BD72F5-57E4-4E81-BE3B-67427C9F0263}">
      <dgm:prSet/>
      <dgm:spPr/>
      <dgm:t>
        <a:bodyPr/>
        <a:lstStyle/>
        <a:p>
          <a:endParaRPr lang="en-US">
            <a:solidFill>
              <a:schemeClr val="tx1"/>
            </a:solidFill>
          </a:endParaRPr>
        </a:p>
      </dgm:t>
    </dgm:pt>
    <dgm:pt modelId="{603E13E8-C3FA-43DC-9A19-8D3E01FBE49C}" type="pres">
      <dgm:prSet presAssocID="{765DDCE8-ECEE-4CE9-8AB6-010D64D031C5}" presName="Name0" presStyleCnt="0">
        <dgm:presLayoutVars>
          <dgm:chMax val="7"/>
          <dgm:chPref val="7"/>
          <dgm:dir/>
        </dgm:presLayoutVars>
      </dgm:prSet>
      <dgm:spPr/>
      <dgm:t>
        <a:bodyPr/>
        <a:lstStyle/>
        <a:p>
          <a:endParaRPr lang="en-US"/>
        </a:p>
      </dgm:t>
    </dgm:pt>
    <dgm:pt modelId="{1210B9AC-10B8-4EC9-90CD-CF1EBD24F780}" type="pres">
      <dgm:prSet presAssocID="{765DDCE8-ECEE-4CE9-8AB6-010D64D031C5}" presName="Name1" presStyleCnt="0"/>
      <dgm:spPr/>
    </dgm:pt>
    <dgm:pt modelId="{97F60247-AC6D-43B8-A94F-368A8AE3C9F4}" type="pres">
      <dgm:prSet presAssocID="{765DDCE8-ECEE-4CE9-8AB6-010D64D031C5}" presName="cycle" presStyleCnt="0"/>
      <dgm:spPr/>
    </dgm:pt>
    <dgm:pt modelId="{AECA6B63-77BB-4028-9BF5-A3A6C06D65AD}" type="pres">
      <dgm:prSet presAssocID="{765DDCE8-ECEE-4CE9-8AB6-010D64D031C5}" presName="srcNode" presStyleLbl="node1" presStyleIdx="0" presStyleCnt="4"/>
      <dgm:spPr/>
    </dgm:pt>
    <dgm:pt modelId="{3EC65C4C-14D1-420A-AD82-B2F06447E48E}" type="pres">
      <dgm:prSet presAssocID="{765DDCE8-ECEE-4CE9-8AB6-010D64D031C5}" presName="conn" presStyleLbl="parChTrans1D2" presStyleIdx="0" presStyleCnt="1"/>
      <dgm:spPr/>
      <dgm:t>
        <a:bodyPr/>
        <a:lstStyle/>
        <a:p>
          <a:endParaRPr lang="en-US"/>
        </a:p>
      </dgm:t>
    </dgm:pt>
    <dgm:pt modelId="{8F96C65C-212C-4C30-9EA3-04D5940D98F3}" type="pres">
      <dgm:prSet presAssocID="{765DDCE8-ECEE-4CE9-8AB6-010D64D031C5}" presName="extraNode" presStyleLbl="node1" presStyleIdx="0" presStyleCnt="4"/>
      <dgm:spPr/>
    </dgm:pt>
    <dgm:pt modelId="{01BAD1C1-F62E-4FB6-A479-349489EF6027}" type="pres">
      <dgm:prSet presAssocID="{765DDCE8-ECEE-4CE9-8AB6-010D64D031C5}" presName="dstNode" presStyleLbl="node1" presStyleIdx="0" presStyleCnt="4"/>
      <dgm:spPr/>
    </dgm:pt>
    <dgm:pt modelId="{72E08ED4-14BC-42E1-B9A7-2A9544E9B7EF}" type="pres">
      <dgm:prSet presAssocID="{40F02736-D3F7-494E-856A-8693262F4FF7}" presName="text_1" presStyleLbl="node1" presStyleIdx="0" presStyleCnt="4">
        <dgm:presLayoutVars>
          <dgm:bulletEnabled val="1"/>
        </dgm:presLayoutVars>
      </dgm:prSet>
      <dgm:spPr/>
      <dgm:t>
        <a:bodyPr/>
        <a:lstStyle/>
        <a:p>
          <a:endParaRPr lang="en-US"/>
        </a:p>
      </dgm:t>
    </dgm:pt>
    <dgm:pt modelId="{1D50C701-12CB-4B00-8C31-9F867D42EDE2}" type="pres">
      <dgm:prSet presAssocID="{40F02736-D3F7-494E-856A-8693262F4FF7}" presName="accent_1" presStyleCnt="0"/>
      <dgm:spPr/>
    </dgm:pt>
    <dgm:pt modelId="{6071BEEC-F20F-41C1-88E9-7D7779737515}" type="pres">
      <dgm:prSet presAssocID="{40F02736-D3F7-494E-856A-8693262F4FF7}" presName="accentRepeatNode" presStyleLbl="solidFgAcc1" presStyleIdx="0" presStyleCnt="4"/>
      <dgm:spPr/>
    </dgm:pt>
    <dgm:pt modelId="{C7F9F840-7C54-4634-8594-29D735A7D828}" type="pres">
      <dgm:prSet presAssocID="{952DC6A7-2361-4330-AA17-69CBCAA6D7B3}" presName="text_2" presStyleLbl="node1" presStyleIdx="1" presStyleCnt="4">
        <dgm:presLayoutVars>
          <dgm:bulletEnabled val="1"/>
        </dgm:presLayoutVars>
      </dgm:prSet>
      <dgm:spPr/>
      <dgm:t>
        <a:bodyPr/>
        <a:lstStyle/>
        <a:p>
          <a:endParaRPr lang="en-US"/>
        </a:p>
      </dgm:t>
    </dgm:pt>
    <dgm:pt modelId="{EFDA2C0E-D0CE-481D-9626-9DD1F1801BD3}" type="pres">
      <dgm:prSet presAssocID="{952DC6A7-2361-4330-AA17-69CBCAA6D7B3}" presName="accent_2" presStyleCnt="0"/>
      <dgm:spPr/>
    </dgm:pt>
    <dgm:pt modelId="{2A77B2B8-BDAB-4910-9246-509A4FDCEE5F}" type="pres">
      <dgm:prSet presAssocID="{952DC6A7-2361-4330-AA17-69CBCAA6D7B3}" presName="accentRepeatNode" presStyleLbl="solidFgAcc1" presStyleIdx="1" presStyleCnt="4"/>
      <dgm:spPr/>
    </dgm:pt>
    <dgm:pt modelId="{F1DFD37D-79BD-4A9B-B8D3-498FF874E904}" type="pres">
      <dgm:prSet presAssocID="{85ADC7DC-0469-4D2E-926B-E42E1DE97BEA}" presName="text_3" presStyleLbl="node1" presStyleIdx="2" presStyleCnt="4">
        <dgm:presLayoutVars>
          <dgm:bulletEnabled val="1"/>
        </dgm:presLayoutVars>
      </dgm:prSet>
      <dgm:spPr/>
      <dgm:t>
        <a:bodyPr/>
        <a:lstStyle/>
        <a:p>
          <a:endParaRPr lang="en-US"/>
        </a:p>
      </dgm:t>
    </dgm:pt>
    <dgm:pt modelId="{4FAE8723-D6A8-44FD-947E-5D9C473509D7}" type="pres">
      <dgm:prSet presAssocID="{85ADC7DC-0469-4D2E-926B-E42E1DE97BEA}" presName="accent_3" presStyleCnt="0"/>
      <dgm:spPr/>
    </dgm:pt>
    <dgm:pt modelId="{EFF51B24-7BBD-492D-BFDE-661596C0D13A}" type="pres">
      <dgm:prSet presAssocID="{85ADC7DC-0469-4D2E-926B-E42E1DE97BEA}" presName="accentRepeatNode" presStyleLbl="solidFgAcc1" presStyleIdx="2" presStyleCnt="4"/>
      <dgm:spPr/>
    </dgm:pt>
    <dgm:pt modelId="{1C5964BD-FDEF-46D7-924E-13433BB501C2}" type="pres">
      <dgm:prSet presAssocID="{720B0E09-BD09-490E-B3E3-2DCA9EFD9A52}" presName="text_4" presStyleLbl="node1" presStyleIdx="3" presStyleCnt="4">
        <dgm:presLayoutVars>
          <dgm:bulletEnabled val="1"/>
        </dgm:presLayoutVars>
      </dgm:prSet>
      <dgm:spPr/>
      <dgm:t>
        <a:bodyPr/>
        <a:lstStyle/>
        <a:p>
          <a:endParaRPr lang="en-US"/>
        </a:p>
      </dgm:t>
    </dgm:pt>
    <dgm:pt modelId="{CAFEE2B3-96C4-40CC-88A8-6CDDA32C3784}" type="pres">
      <dgm:prSet presAssocID="{720B0E09-BD09-490E-B3E3-2DCA9EFD9A52}" presName="accent_4" presStyleCnt="0"/>
      <dgm:spPr/>
    </dgm:pt>
    <dgm:pt modelId="{BB573529-54D1-48C4-8288-9ADC53E43CF6}" type="pres">
      <dgm:prSet presAssocID="{720B0E09-BD09-490E-B3E3-2DCA9EFD9A52}" presName="accentRepeatNode" presStyleLbl="solidFgAcc1" presStyleIdx="3" presStyleCnt="4"/>
      <dgm:spPr/>
    </dgm:pt>
  </dgm:ptLst>
  <dgm:cxnLst>
    <dgm:cxn modelId="{DB7750E9-5E22-4463-979D-6641CF2173B4}" srcId="{765DDCE8-ECEE-4CE9-8AB6-010D64D031C5}" destId="{952DC6A7-2361-4330-AA17-69CBCAA6D7B3}" srcOrd="1" destOrd="0" parTransId="{87B09FAD-1C22-4ADE-A207-EFCEC3701B2E}" sibTransId="{45B8F8A4-E533-4308-A0EF-00A443F6855C}"/>
    <dgm:cxn modelId="{78C5313A-7768-49FD-A99B-A7C614F38A9A}" type="presOf" srcId="{765DDCE8-ECEE-4CE9-8AB6-010D64D031C5}" destId="{603E13E8-C3FA-43DC-9A19-8D3E01FBE49C}" srcOrd="0" destOrd="0" presId="urn:microsoft.com/office/officeart/2008/layout/VerticalCurvedList"/>
    <dgm:cxn modelId="{64CD3707-0C6E-4B80-8FFC-7AF30A15705E}" type="presOf" srcId="{40F02736-D3F7-494E-856A-8693262F4FF7}" destId="{72E08ED4-14BC-42E1-B9A7-2A9544E9B7EF}" srcOrd="0" destOrd="0" presId="urn:microsoft.com/office/officeart/2008/layout/VerticalCurvedList"/>
    <dgm:cxn modelId="{D0167108-908F-483B-AC43-424EA6AB3F40}" type="presOf" srcId="{952DC6A7-2361-4330-AA17-69CBCAA6D7B3}" destId="{C7F9F840-7C54-4634-8594-29D735A7D828}" srcOrd="0" destOrd="0" presId="urn:microsoft.com/office/officeart/2008/layout/VerticalCurvedList"/>
    <dgm:cxn modelId="{D8C55201-F64A-4624-B068-B258EF0BCEF0}" srcId="{765DDCE8-ECEE-4CE9-8AB6-010D64D031C5}" destId="{85ADC7DC-0469-4D2E-926B-E42E1DE97BEA}" srcOrd="2" destOrd="0" parTransId="{774EC49D-31A6-4EB3-A3F4-3A65143D565C}" sibTransId="{094330D5-7FAA-44D3-9F28-F9D9A35C004D}"/>
    <dgm:cxn modelId="{AB8E0991-2388-40CD-8EC5-BD77BAC07BF3}" type="presOf" srcId="{720B0E09-BD09-490E-B3E3-2DCA9EFD9A52}" destId="{1C5964BD-FDEF-46D7-924E-13433BB501C2}" srcOrd="0" destOrd="0" presId="urn:microsoft.com/office/officeart/2008/layout/VerticalCurvedList"/>
    <dgm:cxn modelId="{3B427CAC-8E27-4ABF-B8CB-54C0F63C1C2D}" type="presOf" srcId="{B9DABEB9-078C-43E4-AF1F-1365E07798B0}" destId="{3EC65C4C-14D1-420A-AD82-B2F06447E48E}" srcOrd="0" destOrd="0" presId="urn:microsoft.com/office/officeart/2008/layout/VerticalCurvedList"/>
    <dgm:cxn modelId="{A3BD72F5-57E4-4E81-BE3B-67427C9F0263}" srcId="{765DDCE8-ECEE-4CE9-8AB6-010D64D031C5}" destId="{720B0E09-BD09-490E-B3E3-2DCA9EFD9A52}" srcOrd="3" destOrd="0" parTransId="{95091ED2-91C8-46FF-9277-657CCE20AAA0}" sibTransId="{95AC31A8-420F-447C-805A-584CA86ABF1F}"/>
    <dgm:cxn modelId="{3D95741A-36CD-41A8-B4D8-3A40D533AC6C}" srcId="{765DDCE8-ECEE-4CE9-8AB6-010D64D031C5}" destId="{40F02736-D3F7-494E-856A-8693262F4FF7}" srcOrd="0" destOrd="0" parTransId="{4680F919-B8E8-4D41-8D60-B4D4E6E41CDC}" sibTransId="{B9DABEB9-078C-43E4-AF1F-1365E07798B0}"/>
    <dgm:cxn modelId="{8BD87124-66C8-4ABB-A5D2-5975DE6ED0EF}" type="presOf" srcId="{85ADC7DC-0469-4D2E-926B-E42E1DE97BEA}" destId="{F1DFD37D-79BD-4A9B-B8D3-498FF874E904}" srcOrd="0" destOrd="0" presId="urn:microsoft.com/office/officeart/2008/layout/VerticalCurvedList"/>
    <dgm:cxn modelId="{EAC1EA7B-D5DD-4E7D-BFB7-73EE4CDA6CBD}" type="presParOf" srcId="{603E13E8-C3FA-43DC-9A19-8D3E01FBE49C}" destId="{1210B9AC-10B8-4EC9-90CD-CF1EBD24F780}" srcOrd="0" destOrd="0" presId="urn:microsoft.com/office/officeart/2008/layout/VerticalCurvedList"/>
    <dgm:cxn modelId="{4A8AD544-3AC9-4329-A778-3D06FF17BDC4}" type="presParOf" srcId="{1210B9AC-10B8-4EC9-90CD-CF1EBD24F780}" destId="{97F60247-AC6D-43B8-A94F-368A8AE3C9F4}" srcOrd="0" destOrd="0" presId="urn:microsoft.com/office/officeart/2008/layout/VerticalCurvedList"/>
    <dgm:cxn modelId="{5AC0FA03-7800-4AE6-8317-44C2E3FECAD3}" type="presParOf" srcId="{97F60247-AC6D-43B8-A94F-368A8AE3C9F4}" destId="{AECA6B63-77BB-4028-9BF5-A3A6C06D65AD}" srcOrd="0" destOrd="0" presId="urn:microsoft.com/office/officeart/2008/layout/VerticalCurvedList"/>
    <dgm:cxn modelId="{CFEE95D4-5A39-4676-99D5-1E4E4B98D1F7}" type="presParOf" srcId="{97F60247-AC6D-43B8-A94F-368A8AE3C9F4}" destId="{3EC65C4C-14D1-420A-AD82-B2F06447E48E}" srcOrd="1" destOrd="0" presId="urn:microsoft.com/office/officeart/2008/layout/VerticalCurvedList"/>
    <dgm:cxn modelId="{BC1B870E-BAA9-40B2-A5D5-960831011A28}" type="presParOf" srcId="{97F60247-AC6D-43B8-A94F-368A8AE3C9F4}" destId="{8F96C65C-212C-4C30-9EA3-04D5940D98F3}" srcOrd="2" destOrd="0" presId="urn:microsoft.com/office/officeart/2008/layout/VerticalCurvedList"/>
    <dgm:cxn modelId="{D3A535ED-AE9F-4D6A-B6F5-ABA04948C85E}" type="presParOf" srcId="{97F60247-AC6D-43B8-A94F-368A8AE3C9F4}" destId="{01BAD1C1-F62E-4FB6-A479-349489EF6027}" srcOrd="3" destOrd="0" presId="urn:microsoft.com/office/officeart/2008/layout/VerticalCurvedList"/>
    <dgm:cxn modelId="{84D56C66-A109-4FD5-9920-39A99EDCE47B}" type="presParOf" srcId="{1210B9AC-10B8-4EC9-90CD-CF1EBD24F780}" destId="{72E08ED4-14BC-42E1-B9A7-2A9544E9B7EF}" srcOrd="1" destOrd="0" presId="urn:microsoft.com/office/officeart/2008/layout/VerticalCurvedList"/>
    <dgm:cxn modelId="{0D97608E-4B54-4B2B-B44F-9C7BC5EBAC00}" type="presParOf" srcId="{1210B9AC-10B8-4EC9-90CD-CF1EBD24F780}" destId="{1D50C701-12CB-4B00-8C31-9F867D42EDE2}" srcOrd="2" destOrd="0" presId="urn:microsoft.com/office/officeart/2008/layout/VerticalCurvedList"/>
    <dgm:cxn modelId="{4AC45261-424E-43DA-BFD9-931C7BF3D833}" type="presParOf" srcId="{1D50C701-12CB-4B00-8C31-9F867D42EDE2}" destId="{6071BEEC-F20F-41C1-88E9-7D7779737515}" srcOrd="0" destOrd="0" presId="urn:microsoft.com/office/officeart/2008/layout/VerticalCurvedList"/>
    <dgm:cxn modelId="{97BBABEA-A94D-499C-AF82-E0E2D4F1B5C5}" type="presParOf" srcId="{1210B9AC-10B8-4EC9-90CD-CF1EBD24F780}" destId="{C7F9F840-7C54-4634-8594-29D735A7D828}" srcOrd="3" destOrd="0" presId="urn:microsoft.com/office/officeart/2008/layout/VerticalCurvedList"/>
    <dgm:cxn modelId="{83E9BE42-9B11-4059-927C-FD2E4CCF5AEC}" type="presParOf" srcId="{1210B9AC-10B8-4EC9-90CD-CF1EBD24F780}" destId="{EFDA2C0E-D0CE-481D-9626-9DD1F1801BD3}" srcOrd="4" destOrd="0" presId="urn:microsoft.com/office/officeart/2008/layout/VerticalCurvedList"/>
    <dgm:cxn modelId="{DD7F989C-FCEE-4338-A226-2C4335CA9EBB}" type="presParOf" srcId="{EFDA2C0E-D0CE-481D-9626-9DD1F1801BD3}" destId="{2A77B2B8-BDAB-4910-9246-509A4FDCEE5F}" srcOrd="0" destOrd="0" presId="urn:microsoft.com/office/officeart/2008/layout/VerticalCurvedList"/>
    <dgm:cxn modelId="{C01564F0-0F68-49B2-B1EB-7CFD5F6971FA}" type="presParOf" srcId="{1210B9AC-10B8-4EC9-90CD-CF1EBD24F780}" destId="{F1DFD37D-79BD-4A9B-B8D3-498FF874E904}" srcOrd="5" destOrd="0" presId="urn:microsoft.com/office/officeart/2008/layout/VerticalCurvedList"/>
    <dgm:cxn modelId="{1176F5F0-D741-4A7B-83FE-B08706F496C7}" type="presParOf" srcId="{1210B9AC-10B8-4EC9-90CD-CF1EBD24F780}" destId="{4FAE8723-D6A8-44FD-947E-5D9C473509D7}" srcOrd="6" destOrd="0" presId="urn:microsoft.com/office/officeart/2008/layout/VerticalCurvedList"/>
    <dgm:cxn modelId="{075F10FA-0929-4275-B0B4-1A712C130928}" type="presParOf" srcId="{4FAE8723-D6A8-44FD-947E-5D9C473509D7}" destId="{EFF51B24-7BBD-492D-BFDE-661596C0D13A}" srcOrd="0" destOrd="0" presId="urn:microsoft.com/office/officeart/2008/layout/VerticalCurvedList"/>
    <dgm:cxn modelId="{7F906A17-4C82-4627-B7E4-02FD5A8C58FE}" type="presParOf" srcId="{1210B9AC-10B8-4EC9-90CD-CF1EBD24F780}" destId="{1C5964BD-FDEF-46D7-924E-13433BB501C2}" srcOrd="7" destOrd="0" presId="urn:microsoft.com/office/officeart/2008/layout/VerticalCurvedList"/>
    <dgm:cxn modelId="{4AE1849A-EE56-46A3-8717-12A6D81858A7}" type="presParOf" srcId="{1210B9AC-10B8-4EC9-90CD-CF1EBD24F780}" destId="{CAFEE2B3-96C4-40CC-88A8-6CDDA32C3784}" srcOrd="8" destOrd="0" presId="urn:microsoft.com/office/officeart/2008/layout/VerticalCurvedList"/>
    <dgm:cxn modelId="{93A9ED6C-797B-407D-995A-21518A4E5D8B}" type="presParOf" srcId="{CAFEE2B3-96C4-40CC-88A8-6CDDA32C3784}" destId="{BB573529-54D1-48C4-8288-9ADC53E43CF6}"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C843E781-81DB-452E-8A0B-41ABB2595CBE}" type="doc">
      <dgm:prSet loTypeId="urn:microsoft.com/office/officeart/2005/8/layout/default" loCatId="list" qsTypeId="urn:microsoft.com/office/officeart/2005/8/quickstyle/simple1" qsCatId="simple" csTypeId="urn:microsoft.com/office/officeart/2005/8/colors/colorful5" csCatId="colorful" phldr="1"/>
      <dgm:spPr/>
      <dgm:t>
        <a:bodyPr/>
        <a:lstStyle/>
        <a:p>
          <a:endParaRPr lang="en-US"/>
        </a:p>
      </dgm:t>
    </dgm:pt>
    <dgm:pt modelId="{8C1713A2-FDFB-4F42-A822-F95276C1ECEF}">
      <dgm:prSet phldrT="[Text]"/>
      <dgm:spPr/>
      <dgm:t>
        <a:bodyPr/>
        <a:lstStyle/>
        <a:p>
          <a:r>
            <a:rPr lang="ja-JP" dirty="0">
              <a:solidFill>
                <a:schemeClr val="tx1"/>
              </a:solidFill>
            </a:rPr>
            <a:t>2017年7月1日以降に獲得した資金全額が</a:t>
          </a:r>
          <a:r>
            <a:rPr lang="ja-JP" altLang="en-US" dirty="0">
              <a:solidFill>
                <a:schemeClr val="tx1"/>
              </a:solidFill>
            </a:rPr>
            <a:t>計算に加えられる</a:t>
          </a:r>
          <a:endParaRPr lang="ja-JP" dirty="0">
            <a:solidFill>
              <a:schemeClr val="tx1"/>
            </a:solidFill>
          </a:endParaRPr>
        </a:p>
      </dgm:t>
    </dgm:pt>
    <dgm:pt modelId="{9D661677-2625-4E83-8C33-9BE62AE96D39}" type="parTrans" cxnId="{C8109FC3-3A03-482D-A2CF-89AB10422C43}">
      <dgm:prSet/>
      <dgm:spPr/>
      <dgm:t>
        <a:bodyPr/>
        <a:lstStyle/>
        <a:p>
          <a:endParaRPr lang="en-US">
            <a:solidFill>
              <a:schemeClr val="tx1"/>
            </a:solidFill>
          </a:endParaRPr>
        </a:p>
      </dgm:t>
    </dgm:pt>
    <dgm:pt modelId="{BC552C01-B490-43CF-8D7D-AA017F94326D}" type="sibTrans" cxnId="{C8109FC3-3A03-482D-A2CF-89AB10422C43}">
      <dgm:prSet/>
      <dgm:spPr/>
      <dgm:t>
        <a:bodyPr/>
        <a:lstStyle/>
        <a:p>
          <a:endParaRPr lang="en-US">
            <a:solidFill>
              <a:schemeClr val="tx1"/>
            </a:solidFill>
          </a:endParaRPr>
        </a:p>
      </dgm:t>
    </dgm:pt>
    <dgm:pt modelId="{F7097EFC-9853-4C14-84FB-B432D188DBE3}">
      <dgm:prSet phldrT="[Text]"/>
      <dgm:spPr/>
      <dgm:t>
        <a:bodyPr/>
        <a:lstStyle/>
        <a:p>
          <a:r>
            <a:rPr lang="ja-JP" dirty="0">
              <a:solidFill>
                <a:schemeClr val="tx1"/>
              </a:solidFill>
            </a:rPr>
            <a:t>すべての資金源から獲得したすべての資金が</a:t>
          </a:r>
          <a:r>
            <a:rPr lang="ja-JP" altLang="en-US" dirty="0">
              <a:solidFill>
                <a:schemeClr val="tx1"/>
              </a:solidFill>
            </a:rPr>
            <a:t>計算に加えられる</a:t>
          </a:r>
          <a:endParaRPr lang="ja-JP" dirty="0">
            <a:solidFill>
              <a:schemeClr val="tx1"/>
            </a:solidFill>
          </a:endParaRPr>
        </a:p>
      </dgm:t>
    </dgm:pt>
    <dgm:pt modelId="{6FF4390C-026B-4229-985B-5F0B7C3D3217}" type="parTrans" cxnId="{B0EF5227-A294-4786-8474-015B96D6C1DD}">
      <dgm:prSet/>
      <dgm:spPr/>
      <dgm:t>
        <a:bodyPr/>
        <a:lstStyle/>
        <a:p>
          <a:endParaRPr lang="en-US">
            <a:solidFill>
              <a:schemeClr val="tx1"/>
            </a:solidFill>
          </a:endParaRPr>
        </a:p>
      </dgm:t>
    </dgm:pt>
    <dgm:pt modelId="{C91B92F5-4886-4CFD-A101-4745374C289B}" type="sibTrans" cxnId="{B0EF5227-A294-4786-8474-015B96D6C1DD}">
      <dgm:prSet/>
      <dgm:spPr/>
      <dgm:t>
        <a:bodyPr/>
        <a:lstStyle/>
        <a:p>
          <a:endParaRPr lang="en-US">
            <a:solidFill>
              <a:schemeClr val="tx1"/>
            </a:solidFill>
          </a:endParaRPr>
        </a:p>
      </dgm:t>
    </dgm:pt>
    <dgm:pt modelId="{E88E2148-B4B0-47F7-ACCF-124A60F952E8}">
      <dgm:prSet phldrT="[Text]"/>
      <dgm:spPr/>
      <dgm:t>
        <a:bodyPr/>
        <a:lstStyle/>
        <a:p>
          <a:r>
            <a:rPr lang="ja-JP" dirty="0">
              <a:solidFill>
                <a:schemeClr val="tx1"/>
              </a:solidFill>
            </a:rPr>
            <a:t>目標達成期限は、2022年6月</a:t>
          </a:r>
          <a:r>
            <a:rPr lang="ja-JP" dirty="0" smtClean="0">
              <a:solidFill>
                <a:schemeClr val="tx1"/>
              </a:solidFill>
            </a:rPr>
            <a:t>30日</a:t>
          </a:r>
          <a:endParaRPr lang="ja-JP" dirty="0">
            <a:solidFill>
              <a:schemeClr val="tx1"/>
            </a:solidFill>
          </a:endParaRPr>
        </a:p>
      </dgm:t>
    </dgm:pt>
    <dgm:pt modelId="{C80B2198-14D5-4A7D-847C-931ED73CDFED}" type="parTrans" cxnId="{85795623-CAC3-4772-925A-63EED5C0473C}">
      <dgm:prSet/>
      <dgm:spPr/>
      <dgm:t>
        <a:bodyPr/>
        <a:lstStyle/>
        <a:p>
          <a:endParaRPr lang="en-US">
            <a:solidFill>
              <a:schemeClr val="tx1"/>
            </a:solidFill>
          </a:endParaRPr>
        </a:p>
      </dgm:t>
    </dgm:pt>
    <dgm:pt modelId="{21766AFE-DE9C-4BB1-AE69-E00FCBA067A9}" type="sibTrans" cxnId="{85795623-CAC3-4772-925A-63EED5C0473C}">
      <dgm:prSet/>
      <dgm:spPr/>
      <dgm:t>
        <a:bodyPr/>
        <a:lstStyle/>
        <a:p>
          <a:endParaRPr lang="en-US">
            <a:solidFill>
              <a:schemeClr val="tx1"/>
            </a:solidFill>
          </a:endParaRPr>
        </a:p>
      </dgm:t>
    </dgm:pt>
    <dgm:pt modelId="{CF561F89-3F39-4CE1-AC3F-9EEA0C1B6DF0}" type="pres">
      <dgm:prSet presAssocID="{C843E781-81DB-452E-8A0B-41ABB2595CBE}" presName="diagram" presStyleCnt="0">
        <dgm:presLayoutVars>
          <dgm:dir/>
          <dgm:resizeHandles val="exact"/>
        </dgm:presLayoutVars>
      </dgm:prSet>
      <dgm:spPr/>
      <dgm:t>
        <a:bodyPr/>
        <a:lstStyle/>
        <a:p>
          <a:endParaRPr lang="en-US"/>
        </a:p>
      </dgm:t>
    </dgm:pt>
    <dgm:pt modelId="{07DB346A-9622-4B78-98B4-4EDD7DC225CB}" type="pres">
      <dgm:prSet presAssocID="{8C1713A2-FDFB-4F42-A822-F95276C1ECEF}" presName="node" presStyleLbl="node1" presStyleIdx="0" presStyleCnt="3">
        <dgm:presLayoutVars>
          <dgm:bulletEnabled val="1"/>
        </dgm:presLayoutVars>
      </dgm:prSet>
      <dgm:spPr/>
      <dgm:t>
        <a:bodyPr/>
        <a:lstStyle/>
        <a:p>
          <a:endParaRPr lang="en-US"/>
        </a:p>
      </dgm:t>
    </dgm:pt>
    <dgm:pt modelId="{477640AF-046C-46D7-880C-83E6884700B7}" type="pres">
      <dgm:prSet presAssocID="{BC552C01-B490-43CF-8D7D-AA017F94326D}" presName="sibTrans" presStyleCnt="0"/>
      <dgm:spPr/>
    </dgm:pt>
    <dgm:pt modelId="{7EA57059-2EEC-4DA4-B39C-6C52DC4026AA}" type="pres">
      <dgm:prSet presAssocID="{F7097EFC-9853-4C14-84FB-B432D188DBE3}" presName="node" presStyleLbl="node1" presStyleIdx="1" presStyleCnt="3">
        <dgm:presLayoutVars>
          <dgm:bulletEnabled val="1"/>
        </dgm:presLayoutVars>
      </dgm:prSet>
      <dgm:spPr/>
      <dgm:t>
        <a:bodyPr/>
        <a:lstStyle/>
        <a:p>
          <a:endParaRPr lang="en-US"/>
        </a:p>
      </dgm:t>
    </dgm:pt>
    <dgm:pt modelId="{5B6AE6DB-73D3-4D3E-83AA-8DAE8F9BC7C7}" type="pres">
      <dgm:prSet presAssocID="{C91B92F5-4886-4CFD-A101-4745374C289B}" presName="sibTrans" presStyleCnt="0"/>
      <dgm:spPr/>
    </dgm:pt>
    <dgm:pt modelId="{453813BD-ED65-43B8-8146-0D27DB7D8790}" type="pres">
      <dgm:prSet presAssocID="{E88E2148-B4B0-47F7-ACCF-124A60F952E8}" presName="node" presStyleLbl="node1" presStyleIdx="2" presStyleCnt="3">
        <dgm:presLayoutVars>
          <dgm:bulletEnabled val="1"/>
        </dgm:presLayoutVars>
      </dgm:prSet>
      <dgm:spPr/>
      <dgm:t>
        <a:bodyPr/>
        <a:lstStyle/>
        <a:p>
          <a:endParaRPr lang="en-US"/>
        </a:p>
      </dgm:t>
    </dgm:pt>
  </dgm:ptLst>
  <dgm:cxnLst>
    <dgm:cxn modelId="{C8109FC3-3A03-482D-A2CF-89AB10422C43}" srcId="{C843E781-81DB-452E-8A0B-41ABB2595CBE}" destId="{8C1713A2-FDFB-4F42-A822-F95276C1ECEF}" srcOrd="0" destOrd="0" parTransId="{9D661677-2625-4E83-8C33-9BE62AE96D39}" sibTransId="{BC552C01-B490-43CF-8D7D-AA017F94326D}"/>
    <dgm:cxn modelId="{2F451D9D-71BF-44F0-932D-E200B97A3570}" type="presOf" srcId="{F7097EFC-9853-4C14-84FB-B432D188DBE3}" destId="{7EA57059-2EEC-4DA4-B39C-6C52DC4026AA}" srcOrd="0" destOrd="0" presId="urn:microsoft.com/office/officeart/2005/8/layout/default"/>
    <dgm:cxn modelId="{43825297-8C33-4BD1-AADA-CCB4D33B2AAE}" type="presOf" srcId="{E88E2148-B4B0-47F7-ACCF-124A60F952E8}" destId="{453813BD-ED65-43B8-8146-0D27DB7D8790}" srcOrd="0" destOrd="0" presId="urn:microsoft.com/office/officeart/2005/8/layout/default"/>
    <dgm:cxn modelId="{6FA816C5-C5EC-490D-BB31-A85FCE881F90}" type="presOf" srcId="{C843E781-81DB-452E-8A0B-41ABB2595CBE}" destId="{CF561F89-3F39-4CE1-AC3F-9EEA0C1B6DF0}" srcOrd="0" destOrd="0" presId="urn:microsoft.com/office/officeart/2005/8/layout/default"/>
    <dgm:cxn modelId="{85795623-CAC3-4772-925A-63EED5C0473C}" srcId="{C843E781-81DB-452E-8A0B-41ABB2595CBE}" destId="{E88E2148-B4B0-47F7-ACCF-124A60F952E8}" srcOrd="2" destOrd="0" parTransId="{C80B2198-14D5-4A7D-847C-931ED73CDFED}" sibTransId="{21766AFE-DE9C-4BB1-AE69-E00FCBA067A9}"/>
    <dgm:cxn modelId="{B0EF5227-A294-4786-8474-015B96D6C1DD}" srcId="{C843E781-81DB-452E-8A0B-41ABB2595CBE}" destId="{F7097EFC-9853-4C14-84FB-B432D188DBE3}" srcOrd="1" destOrd="0" parTransId="{6FF4390C-026B-4229-985B-5F0B7C3D3217}" sibTransId="{C91B92F5-4886-4CFD-A101-4745374C289B}"/>
    <dgm:cxn modelId="{368CB5AF-B9D0-4D56-9789-AC8E3FB2BDD2}" type="presOf" srcId="{8C1713A2-FDFB-4F42-A822-F95276C1ECEF}" destId="{07DB346A-9622-4B78-98B4-4EDD7DC225CB}" srcOrd="0" destOrd="0" presId="urn:microsoft.com/office/officeart/2005/8/layout/default"/>
    <dgm:cxn modelId="{4ABF7F77-8F59-4B85-A5A3-7B0641487194}" type="presParOf" srcId="{CF561F89-3F39-4CE1-AC3F-9EEA0C1B6DF0}" destId="{07DB346A-9622-4B78-98B4-4EDD7DC225CB}" srcOrd="0" destOrd="0" presId="urn:microsoft.com/office/officeart/2005/8/layout/default"/>
    <dgm:cxn modelId="{9CDC18AD-733F-433B-9D28-15E7D4CA1F20}" type="presParOf" srcId="{CF561F89-3F39-4CE1-AC3F-9EEA0C1B6DF0}" destId="{477640AF-046C-46D7-880C-83E6884700B7}" srcOrd="1" destOrd="0" presId="urn:microsoft.com/office/officeart/2005/8/layout/default"/>
    <dgm:cxn modelId="{E08B5145-2716-4009-9EC8-7F092A9BB236}" type="presParOf" srcId="{CF561F89-3F39-4CE1-AC3F-9EEA0C1B6DF0}" destId="{7EA57059-2EEC-4DA4-B39C-6C52DC4026AA}" srcOrd="2" destOrd="0" presId="urn:microsoft.com/office/officeart/2005/8/layout/default"/>
    <dgm:cxn modelId="{EE79E7B7-419C-4086-876D-B61F871950AD}" type="presParOf" srcId="{CF561F89-3F39-4CE1-AC3F-9EEA0C1B6DF0}" destId="{5B6AE6DB-73D3-4D3E-83AA-8DAE8F9BC7C7}" srcOrd="3" destOrd="0" presId="urn:microsoft.com/office/officeart/2005/8/layout/default"/>
    <dgm:cxn modelId="{155F3935-478F-4A55-91F6-EF6860320443}" type="presParOf" srcId="{CF561F89-3F39-4CE1-AC3F-9EEA0C1B6DF0}" destId="{453813BD-ED65-43B8-8146-0D27DB7D8790}" srcOrd="4"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6A37B088-1F87-4E87-99FF-C68A74EA7EF1}" type="doc">
      <dgm:prSet loTypeId="urn:microsoft.com/office/officeart/2005/8/layout/chevron1" loCatId="process" qsTypeId="urn:microsoft.com/office/officeart/2005/8/quickstyle/simple1" qsCatId="simple" csTypeId="urn:microsoft.com/office/officeart/2005/8/colors/colorful5" csCatId="colorful" phldr="1"/>
      <dgm:spPr/>
    </dgm:pt>
    <dgm:pt modelId="{685C70C1-1EBC-4CFC-B3CD-4E73E263E371}">
      <dgm:prSet phldrT="[Text]" custT="1"/>
      <dgm:spPr>
        <a:xfrm>
          <a:off x="1741" y="231025"/>
          <a:ext cx="2121470" cy="848588"/>
        </a:xfrm>
      </dgm:spPr>
      <dgm:t>
        <a:bodyPr/>
        <a:lstStyle/>
        <a:p>
          <a:r>
            <a:rPr lang="ja-JP" sz="1800" b="1" dirty="0">
              <a:solidFill>
                <a:schemeClr val="tx1"/>
              </a:solidFill>
              <a:latin typeface="+mn-lt"/>
              <a:ea typeface="MS Mincho"/>
              <a:cs typeface="+mn-cs"/>
            </a:rPr>
            <a:t>参加に対するコミットメント：</a:t>
          </a:r>
          <a:r>
            <a:rPr lang="ja-JP" sz="1800" dirty="0">
              <a:solidFill>
                <a:schemeClr val="tx1"/>
              </a:solidFill>
              <a:latin typeface="+mn-lt"/>
              <a:ea typeface="MS Mincho"/>
              <a:cs typeface="+mn-cs"/>
            </a:rPr>
            <a:t>文書と</a:t>
          </a:r>
          <a:r>
            <a:rPr lang="ja-JP" altLang="en-US" sz="1800" dirty="0">
              <a:solidFill>
                <a:schemeClr val="tx1"/>
              </a:solidFill>
              <a:latin typeface="+mn-lt"/>
              <a:ea typeface="MS Mincho"/>
              <a:cs typeface="+mn-cs"/>
            </a:rPr>
            <a:t>公の場</a:t>
          </a:r>
          <a:r>
            <a:rPr lang="ja-JP" sz="1800" dirty="0">
              <a:solidFill>
                <a:schemeClr val="tx1"/>
              </a:solidFill>
              <a:latin typeface="+mn-lt"/>
              <a:ea typeface="MS Mincho"/>
              <a:cs typeface="+mn-cs"/>
            </a:rPr>
            <a:t>での表彰</a:t>
          </a:r>
        </a:p>
      </dgm:t>
    </dgm:pt>
    <dgm:pt modelId="{61DB1270-24CD-46EF-849B-C283F033DBAA}" type="parTrans" cxnId="{95AB958C-B55F-4A27-82CA-43F9462CB96A}">
      <dgm:prSet/>
      <dgm:spPr/>
      <dgm:t>
        <a:bodyPr/>
        <a:lstStyle/>
        <a:p>
          <a:endParaRPr lang="en-US" sz="1800">
            <a:solidFill>
              <a:schemeClr val="tx1"/>
            </a:solidFill>
            <a:latin typeface="+mn-lt"/>
          </a:endParaRPr>
        </a:p>
      </dgm:t>
    </dgm:pt>
    <dgm:pt modelId="{DF5E1E5E-60D8-4E33-A26B-E2BBD66E8803}" type="sibTrans" cxnId="{95AB958C-B55F-4A27-82CA-43F9462CB96A}">
      <dgm:prSet/>
      <dgm:spPr/>
      <dgm:t>
        <a:bodyPr/>
        <a:lstStyle/>
        <a:p>
          <a:endParaRPr lang="en-US" sz="1800">
            <a:solidFill>
              <a:schemeClr val="tx1"/>
            </a:solidFill>
            <a:latin typeface="+mn-lt"/>
          </a:endParaRPr>
        </a:p>
      </dgm:t>
    </dgm:pt>
    <dgm:pt modelId="{46093782-D224-44B9-A0E1-3C0E5AF24FE8}">
      <dgm:prSet phldrT="[Text]" custT="1"/>
      <dgm:spPr>
        <a:xfrm>
          <a:off x="1911064" y="231025"/>
          <a:ext cx="2121470" cy="848588"/>
        </a:xfrm>
      </dgm:spPr>
      <dgm:t>
        <a:bodyPr/>
        <a:lstStyle/>
        <a:p>
          <a:r>
            <a:rPr lang="ja-JP" sz="1800" b="1" dirty="0">
              <a:solidFill>
                <a:schemeClr val="tx1"/>
              </a:solidFill>
              <a:latin typeface="+mn-lt"/>
              <a:ea typeface="MS Mincho"/>
              <a:cs typeface="+mn-cs"/>
            </a:rPr>
            <a:t>目標達成：</a:t>
          </a:r>
          <a:r>
            <a:rPr lang="ja-JP" sz="1800" dirty="0">
              <a:solidFill>
                <a:schemeClr val="tx1"/>
              </a:solidFill>
              <a:latin typeface="+mn-lt"/>
              <a:ea typeface="MS Mincho"/>
              <a:cs typeface="+mn-cs"/>
            </a:rPr>
            <a:t> </a:t>
          </a:r>
          <a:r>
            <a:rPr lang="ja-JP" sz="1800" dirty="0" smtClean="0">
              <a:solidFill>
                <a:schemeClr val="tx1"/>
              </a:solidFill>
              <a:latin typeface="+mn-lt"/>
              <a:ea typeface="MS Mincho"/>
              <a:cs typeface="+mn-cs"/>
            </a:rPr>
            <a:t>記念品授与</a:t>
          </a:r>
          <a:endParaRPr lang="ja-JP" sz="1800" dirty="0">
            <a:solidFill>
              <a:schemeClr val="tx1"/>
            </a:solidFill>
            <a:latin typeface="+mn-lt"/>
            <a:ea typeface="MS Mincho"/>
            <a:cs typeface="+mn-cs"/>
          </a:endParaRPr>
        </a:p>
      </dgm:t>
    </dgm:pt>
    <dgm:pt modelId="{75390C53-D94F-4206-9DEF-06FAF84DA68A}" type="parTrans" cxnId="{C95745B5-09BB-46C4-BD49-D5A5F3B0D81E}">
      <dgm:prSet/>
      <dgm:spPr/>
      <dgm:t>
        <a:bodyPr/>
        <a:lstStyle/>
        <a:p>
          <a:endParaRPr lang="en-US" sz="1800">
            <a:solidFill>
              <a:schemeClr val="tx1"/>
            </a:solidFill>
            <a:latin typeface="+mn-lt"/>
          </a:endParaRPr>
        </a:p>
      </dgm:t>
    </dgm:pt>
    <dgm:pt modelId="{9A109727-BF8B-4747-8220-027854B10300}" type="sibTrans" cxnId="{C95745B5-09BB-46C4-BD49-D5A5F3B0D81E}">
      <dgm:prSet/>
      <dgm:spPr/>
      <dgm:t>
        <a:bodyPr/>
        <a:lstStyle/>
        <a:p>
          <a:endParaRPr lang="en-US" sz="1800">
            <a:solidFill>
              <a:schemeClr val="tx1"/>
            </a:solidFill>
            <a:latin typeface="+mn-lt"/>
          </a:endParaRPr>
        </a:p>
      </dgm:t>
    </dgm:pt>
    <dgm:pt modelId="{765B3ABD-7676-4F9E-B583-F72C49D43284}">
      <dgm:prSet phldrT="[Text]" custT="1"/>
      <dgm:spPr>
        <a:xfrm>
          <a:off x="3820388" y="231025"/>
          <a:ext cx="2121470" cy="848588"/>
        </a:xfrm>
      </dgm:spPr>
      <dgm:t>
        <a:bodyPr/>
        <a:lstStyle/>
        <a:p>
          <a:r>
            <a:rPr lang="ja-JP" sz="1800" b="1" dirty="0">
              <a:solidFill>
                <a:schemeClr val="tx1"/>
              </a:solidFill>
              <a:latin typeface="+mn-lt"/>
              <a:ea typeface="MS Mincho"/>
              <a:cs typeface="+mn-cs"/>
            </a:rPr>
            <a:t>誓約とコミットメントの履行：</a:t>
          </a:r>
          <a:r>
            <a:rPr lang="ja-JP" sz="1800" dirty="0">
              <a:solidFill>
                <a:schemeClr val="tx1"/>
              </a:solidFill>
              <a:latin typeface="+mn-lt"/>
              <a:ea typeface="MS Mincho"/>
              <a:cs typeface="+mn-cs"/>
            </a:rPr>
            <a:t>追加の記念品授与と特別な場での表彰</a:t>
          </a:r>
        </a:p>
      </dgm:t>
    </dgm:pt>
    <dgm:pt modelId="{0DAA3209-9772-48CD-AB71-94BFA2662981}" type="parTrans" cxnId="{65653860-2A3E-45EA-B04E-E646D08C6E8C}">
      <dgm:prSet/>
      <dgm:spPr/>
      <dgm:t>
        <a:bodyPr/>
        <a:lstStyle/>
        <a:p>
          <a:endParaRPr lang="en-US" sz="1800">
            <a:solidFill>
              <a:schemeClr val="tx1"/>
            </a:solidFill>
            <a:latin typeface="+mn-lt"/>
          </a:endParaRPr>
        </a:p>
      </dgm:t>
    </dgm:pt>
    <dgm:pt modelId="{C5D082C7-2AF4-48E8-821F-37E66C55F69E}" type="sibTrans" cxnId="{65653860-2A3E-45EA-B04E-E646D08C6E8C}">
      <dgm:prSet/>
      <dgm:spPr/>
      <dgm:t>
        <a:bodyPr/>
        <a:lstStyle/>
        <a:p>
          <a:endParaRPr lang="en-US" sz="1800">
            <a:solidFill>
              <a:schemeClr val="tx1"/>
            </a:solidFill>
            <a:latin typeface="+mn-lt"/>
          </a:endParaRPr>
        </a:p>
      </dgm:t>
    </dgm:pt>
    <dgm:pt modelId="{6D60E085-E3F7-4FF7-A89C-F3B0778EF549}" type="pres">
      <dgm:prSet presAssocID="{6A37B088-1F87-4E87-99FF-C68A74EA7EF1}" presName="Name0" presStyleCnt="0">
        <dgm:presLayoutVars>
          <dgm:dir/>
          <dgm:animLvl val="lvl"/>
          <dgm:resizeHandles val="exact"/>
        </dgm:presLayoutVars>
      </dgm:prSet>
      <dgm:spPr/>
    </dgm:pt>
    <dgm:pt modelId="{0F7DB925-DFD7-4B8F-A9B0-845108295A13}" type="pres">
      <dgm:prSet presAssocID="{685C70C1-1EBC-4CFC-B3CD-4E73E263E371}" presName="parTxOnly" presStyleLbl="node1" presStyleIdx="0" presStyleCnt="3">
        <dgm:presLayoutVars>
          <dgm:chMax val="0"/>
          <dgm:chPref val="0"/>
          <dgm:bulletEnabled val="1"/>
        </dgm:presLayoutVars>
      </dgm:prSet>
      <dgm:spPr>
        <a:prstGeom prst="chevron">
          <a:avLst/>
        </a:prstGeom>
      </dgm:spPr>
      <dgm:t>
        <a:bodyPr/>
        <a:lstStyle/>
        <a:p>
          <a:endParaRPr lang="en-US"/>
        </a:p>
      </dgm:t>
    </dgm:pt>
    <dgm:pt modelId="{098AD4CC-4E11-4EB2-8E94-5DADCF58B812}" type="pres">
      <dgm:prSet presAssocID="{DF5E1E5E-60D8-4E33-A26B-E2BBD66E8803}" presName="parTxOnlySpace" presStyleCnt="0"/>
      <dgm:spPr/>
    </dgm:pt>
    <dgm:pt modelId="{2EDF0122-C124-4837-8DB4-109670B93DAE}" type="pres">
      <dgm:prSet presAssocID="{46093782-D224-44B9-A0E1-3C0E5AF24FE8}" presName="parTxOnly" presStyleLbl="node1" presStyleIdx="1" presStyleCnt="3">
        <dgm:presLayoutVars>
          <dgm:chMax val="0"/>
          <dgm:chPref val="0"/>
          <dgm:bulletEnabled val="1"/>
        </dgm:presLayoutVars>
      </dgm:prSet>
      <dgm:spPr>
        <a:prstGeom prst="chevron">
          <a:avLst/>
        </a:prstGeom>
      </dgm:spPr>
      <dgm:t>
        <a:bodyPr/>
        <a:lstStyle/>
        <a:p>
          <a:endParaRPr lang="en-US"/>
        </a:p>
      </dgm:t>
    </dgm:pt>
    <dgm:pt modelId="{D5BB5DAB-2B52-4F69-9F1A-F77FD47EAB82}" type="pres">
      <dgm:prSet presAssocID="{9A109727-BF8B-4747-8220-027854B10300}" presName="parTxOnlySpace" presStyleCnt="0"/>
      <dgm:spPr/>
    </dgm:pt>
    <dgm:pt modelId="{3DCC3077-66E2-4173-82F7-6DEB7FFB0974}" type="pres">
      <dgm:prSet presAssocID="{765B3ABD-7676-4F9E-B583-F72C49D43284}" presName="parTxOnly" presStyleLbl="node1" presStyleIdx="2" presStyleCnt="3">
        <dgm:presLayoutVars>
          <dgm:chMax val="0"/>
          <dgm:chPref val="0"/>
          <dgm:bulletEnabled val="1"/>
        </dgm:presLayoutVars>
      </dgm:prSet>
      <dgm:spPr>
        <a:prstGeom prst="chevron">
          <a:avLst/>
        </a:prstGeom>
      </dgm:spPr>
      <dgm:t>
        <a:bodyPr/>
        <a:lstStyle/>
        <a:p>
          <a:endParaRPr lang="en-US"/>
        </a:p>
      </dgm:t>
    </dgm:pt>
  </dgm:ptLst>
  <dgm:cxnLst>
    <dgm:cxn modelId="{EF805322-F759-4916-BF22-2488E18A3E32}" type="presOf" srcId="{46093782-D224-44B9-A0E1-3C0E5AF24FE8}" destId="{2EDF0122-C124-4837-8DB4-109670B93DAE}" srcOrd="0" destOrd="0" presId="urn:microsoft.com/office/officeart/2005/8/layout/chevron1"/>
    <dgm:cxn modelId="{71666EED-9476-41C3-8216-531883A9028E}" type="presOf" srcId="{765B3ABD-7676-4F9E-B583-F72C49D43284}" destId="{3DCC3077-66E2-4173-82F7-6DEB7FFB0974}" srcOrd="0" destOrd="0" presId="urn:microsoft.com/office/officeart/2005/8/layout/chevron1"/>
    <dgm:cxn modelId="{95AB958C-B55F-4A27-82CA-43F9462CB96A}" srcId="{6A37B088-1F87-4E87-99FF-C68A74EA7EF1}" destId="{685C70C1-1EBC-4CFC-B3CD-4E73E263E371}" srcOrd="0" destOrd="0" parTransId="{61DB1270-24CD-46EF-849B-C283F033DBAA}" sibTransId="{DF5E1E5E-60D8-4E33-A26B-E2BBD66E8803}"/>
    <dgm:cxn modelId="{65653860-2A3E-45EA-B04E-E646D08C6E8C}" srcId="{6A37B088-1F87-4E87-99FF-C68A74EA7EF1}" destId="{765B3ABD-7676-4F9E-B583-F72C49D43284}" srcOrd="2" destOrd="0" parTransId="{0DAA3209-9772-48CD-AB71-94BFA2662981}" sibTransId="{C5D082C7-2AF4-48E8-821F-37E66C55F69E}"/>
    <dgm:cxn modelId="{0D1F3EF7-04EC-4370-9B90-D0E8927B7A4F}" type="presOf" srcId="{6A37B088-1F87-4E87-99FF-C68A74EA7EF1}" destId="{6D60E085-E3F7-4FF7-A89C-F3B0778EF549}" srcOrd="0" destOrd="0" presId="urn:microsoft.com/office/officeart/2005/8/layout/chevron1"/>
    <dgm:cxn modelId="{D7B5F35B-F218-4733-8DCA-9E2B27E1AB60}" type="presOf" srcId="{685C70C1-1EBC-4CFC-B3CD-4E73E263E371}" destId="{0F7DB925-DFD7-4B8F-A9B0-845108295A13}" srcOrd="0" destOrd="0" presId="urn:microsoft.com/office/officeart/2005/8/layout/chevron1"/>
    <dgm:cxn modelId="{C95745B5-09BB-46C4-BD49-D5A5F3B0D81E}" srcId="{6A37B088-1F87-4E87-99FF-C68A74EA7EF1}" destId="{46093782-D224-44B9-A0E1-3C0E5AF24FE8}" srcOrd="1" destOrd="0" parTransId="{75390C53-D94F-4206-9DEF-06FAF84DA68A}" sibTransId="{9A109727-BF8B-4747-8220-027854B10300}"/>
    <dgm:cxn modelId="{AC581E22-F16F-4256-A767-DB55394F32B5}" type="presParOf" srcId="{6D60E085-E3F7-4FF7-A89C-F3B0778EF549}" destId="{0F7DB925-DFD7-4B8F-A9B0-845108295A13}" srcOrd="0" destOrd="0" presId="urn:microsoft.com/office/officeart/2005/8/layout/chevron1"/>
    <dgm:cxn modelId="{A14F5993-B00F-44C7-B487-68FCE03C6F0C}" type="presParOf" srcId="{6D60E085-E3F7-4FF7-A89C-F3B0778EF549}" destId="{098AD4CC-4E11-4EB2-8E94-5DADCF58B812}" srcOrd="1" destOrd="0" presId="urn:microsoft.com/office/officeart/2005/8/layout/chevron1"/>
    <dgm:cxn modelId="{EF082D20-4428-41C8-9DE6-C9963D3F4DD8}" type="presParOf" srcId="{6D60E085-E3F7-4FF7-A89C-F3B0778EF549}" destId="{2EDF0122-C124-4837-8DB4-109670B93DAE}" srcOrd="2" destOrd="0" presId="urn:microsoft.com/office/officeart/2005/8/layout/chevron1"/>
    <dgm:cxn modelId="{4D9AB440-A249-472B-97D1-7E6A399E7C5A}" type="presParOf" srcId="{6D60E085-E3F7-4FF7-A89C-F3B0778EF549}" destId="{D5BB5DAB-2B52-4F69-9F1A-F77FD47EAB82}" srcOrd="3" destOrd="0" presId="urn:microsoft.com/office/officeart/2005/8/layout/chevron1"/>
    <dgm:cxn modelId="{06129F8E-5221-4B66-9DA1-5F1209FE3A30}" type="presParOf" srcId="{6D60E085-E3F7-4FF7-A89C-F3B0778EF549}" destId="{3DCC3077-66E2-4173-82F7-6DEB7FFB0974}" srcOrd="4" destOrd="0" presId="urn:microsoft.com/office/officeart/2005/8/layout/chevron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E04E5841-334E-46E8-9035-F72B78F87E8A}" type="doc">
      <dgm:prSet loTypeId="urn:microsoft.com/office/officeart/2005/8/layout/venn3" loCatId="relationship" qsTypeId="urn:microsoft.com/office/officeart/2005/8/quickstyle/simple1" qsCatId="simple" csTypeId="urn:microsoft.com/office/officeart/2005/8/colors/colorful5" csCatId="colorful" phldr="1"/>
      <dgm:spPr/>
      <dgm:t>
        <a:bodyPr/>
        <a:lstStyle/>
        <a:p>
          <a:endParaRPr lang="en-US"/>
        </a:p>
      </dgm:t>
    </dgm:pt>
    <dgm:pt modelId="{74F117AE-5565-494A-AD85-D0A2B5D7099C}">
      <dgm:prSet phldrT="[Text]"/>
      <dgm:spPr/>
      <dgm:t>
        <a:bodyPr/>
        <a:lstStyle/>
        <a:p>
          <a:r>
            <a:rPr lang="ja-JP" dirty="0" smtClean="0"/>
            <a:t>キャンペーン</a:t>
          </a:r>
          <a:r>
            <a:rPr lang="en-US" altLang="ja-JP" dirty="0" smtClean="0"/>
            <a:t/>
          </a:r>
          <a:br>
            <a:rPr lang="en-US" altLang="ja-JP" dirty="0" smtClean="0"/>
          </a:br>
          <a:r>
            <a:rPr lang="ja-JP" dirty="0" smtClean="0"/>
            <a:t>委員長</a:t>
          </a:r>
          <a:endParaRPr lang="ja-JP" dirty="0"/>
        </a:p>
      </dgm:t>
    </dgm:pt>
    <dgm:pt modelId="{854413D4-3973-4506-90E1-9612395CA4E2}" type="parTrans" cxnId="{A8DF925C-55E8-4A04-8E23-92B69BBA9BE5}">
      <dgm:prSet/>
      <dgm:spPr/>
      <dgm:t>
        <a:bodyPr/>
        <a:lstStyle/>
        <a:p>
          <a:endParaRPr lang="en-US"/>
        </a:p>
      </dgm:t>
    </dgm:pt>
    <dgm:pt modelId="{21B1F696-7897-44FC-AFDA-6C91983A61D6}" type="sibTrans" cxnId="{A8DF925C-55E8-4A04-8E23-92B69BBA9BE5}">
      <dgm:prSet/>
      <dgm:spPr/>
      <dgm:t>
        <a:bodyPr/>
        <a:lstStyle/>
        <a:p>
          <a:endParaRPr lang="en-US"/>
        </a:p>
      </dgm:t>
    </dgm:pt>
    <dgm:pt modelId="{A5FD033F-8D00-488D-8EB2-9C7C5AB85386}">
      <dgm:prSet phldrT="[Text]"/>
      <dgm:spPr/>
      <dgm:t>
        <a:bodyPr/>
        <a:lstStyle/>
        <a:p>
          <a:r>
            <a:rPr lang="ja-JP" dirty="0" smtClean="0"/>
            <a:t>キャンペーン幹事</a:t>
          </a:r>
          <a:r>
            <a:rPr lang="ja-JP" dirty="0"/>
            <a:t>または会計</a:t>
          </a:r>
        </a:p>
      </dgm:t>
    </dgm:pt>
    <dgm:pt modelId="{070D5E65-3017-4600-AB12-2F1DC7B99A4E}" type="parTrans" cxnId="{53E949B0-42CB-4DF1-8746-8CE1185090CE}">
      <dgm:prSet/>
      <dgm:spPr/>
      <dgm:t>
        <a:bodyPr/>
        <a:lstStyle/>
        <a:p>
          <a:endParaRPr lang="en-US"/>
        </a:p>
      </dgm:t>
    </dgm:pt>
    <dgm:pt modelId="{D157D6C0-A37C-4C44-91CB-0FAF6693593B}" type="sibTrans" cxnId="{53E949B0-42CB-4DF1-8746-8CE1185090CE}">
      <dgm:prSet/>
      <dgm:spPr/>
      <dgm:t>
        <a:bodyPr/>
        <a:lstStyle/>
        <a:p>
          <a:endParaRPr lang="en-US"/>
        </a:p>
      </dgm:t>
    </dgm:pt>
    <dgm:pt modelId="{66C6826D-ADDC-487A-9E78-C492C9FA4E74}">
      <dgm:prSet phldrT="[Text]"/>
      <dgm:spPr/>
      <dgm:t>
        <a:bodyPr/>
        <a:lstStyle/>
        <a:p>
          <a:r>
            <a:rPr lang="ja-JP"/>
            <a:t>会員からの資金獲得</a:t>
          </a:r>
        </a:p>
      </dgm:t>
    </dgm:pt>
    <dgm:pt modelId="{2F0F11A5-9AE7-4862-9620-FC5123D1DA6F}" type="parTrans" cxnId="{42831985-BFF4-4B07-91FC-F411392F6857}">
      <dgm:prSet/>
      <dgm:spPr/>
      <dgm:t>
        <a:bodyPr/>
        <a:lstStyle/>
        <a:p>
          <a:endParaRPr lang="en-US"/>
        </a:p>
      </dgm:t>
    </dgm:pt>
    <dgm:pt modelId="{E1FD266C-05F9-4C76-B893-B174422DC3FF}" type="sibTrans" cxnId="{42831985-BFF4-4B07-91FC-F411392F6857}">
      <dgm:prSet/>
      <dgm:spPr/>
      <dgm:t>
        <a:bodyPr/>
        <a:lstStyle/>
        <a:p>
          <a:endParaRPr lang="en-US"/>
        </a:p>
      </dgm:t>
    </dgm:pt>
    <dgm:pt modelId="{F34E199F-709E-479A-8218-A83C0FD0AB8F}">
      <dgm:prSet phldrT="[Text]"/>
      <dgm:spPr/>
      <dgm:t>
        <a:bodyPr/>
        <a:lstStyle/>
        <a:p>
          <a:r>
            <a:rPr lang="ja-JP"/>
            <a:t>非会員からの資金獲得</a:t>
          </a:r>
        </a:p>
      </dgm:t>
    </dgm:pt>
    <dgm:pt modelId="{22DC8398-2838-4051-BE47-AE8CC651FBCE}" type="parTrans" cxnId="{C5FC56A3-ED33-4161-B15A-17A80E47587C}">
      <dgm:prSet/>
      <dgm:spPr/>
      <dgm:t>
        <a:bodyPr/>
        <a:lstStyle/>
        <a:p>
          <a:endParaRPr lang="en-US"/>
        </a:p>
      </dgm:t>
    </dgm:pt>
    <dgm:pt modelId="{EADC3A0B-3334-4A9E-B2DD-B2CA44C4A0B9}" type="sibTrans" cxnId="{C5FC56A3-ED33-4161-B15A-17A80E47587C}">
      <dgm:prSet/>
      <dgm:spPr/>
      <dgm:t>
        <a:bodyPr/>
        <a:lstStyle/>
        <a:p>
          <a:endParaRPr lang="en-US"/>
        </a:p>
      </dgm:t>
    </dgm:pt>
    <dgm:pt modelId="{A1C224F8-9DE0-4BDB-B35A-D1E8358FD549}">
      <dgm:prSet/>
      <dgm:spPr/>
      <dgm:t>
        <a:bodyPr/>
        <a:lstStyle/>
        <a:p>
          <a:r>
            <a:rPr lang="ja-JP"/>
            <a:t>資金獲得イベント</a:t>
          </a:r>
        </a:p>
      </dgm:t>
    </dgm:pt>
    <dgm:pt modelId="{29DB6358-5C90-457B-A483-A6253A9666C5}" type="parTrans" cxnId="{646D9806-D812-43CF-BBC1-1E8649A92F2B}">
      <dgm:prSet/>
      <dgm:spPr/>
      <dgm:t>
        <a:bodyPr/>
        <a:lstStyle/>
        <a:p>
          <a:endParaRPr lang="en-US"/>
        </a:p>
      </dgm:t>
    </dgm:pt>
    <dgm:pt modelId="{44E7585E-56FA-400B-A6BE-6DE8251D7D3A}" type="sibTrans" cxnId="{646D9806-D812-43CF-BBC1-1E8649A92F2B}">
      <dgm:prSet/>
      <dgm:spPr/>
      <dgm:t>
        <a:bodyPr/>
        <a:lstStyle/>
        <a:p>
          <a:endParaRPr lang="en-US"/>
        </a:p>
      </dgm:t>
    </dgm:pt>
    <dgm:pt modelId="{A4AE6500-13E7-4E31-A19B-22B83070C0A9}" type="pres">
      <dgm:prSet presAssocID="{E04E5841-334E-46E8-9035-F72B78F87E8A}" presName="Name0" presStyleCnt="0">
        <dgm:presLayoutVars>
          <dgm:dir/>
          <dgm:resizeHandles val="exact"/>
        </dgm:presLayoutVars>
      </dgm:prSet>
      <dgm:spPr/>
      <dgm:t>
        <a:bodyPr/>
        <a:lstStyle/>
        <a:p>
          <a:endParaRPr lang="en-US"/>
        </a:p>
      </dgm:t>
    </dgm:pt>
    <dgm:pt modelId="{9AB8CDBF-302F-4BC9-85DB-EE8D0E337404}" type="pres">
      <dgm:prSet presAssocID="{74F117AE-5565-494A-AD85-D0A2B5D7099C}" presName="Name5" presStyleLbl="vennNode1" presStyleIdx="0" presStyleCnt="5">
        <dgm:presLayoutVars>
          <dgm:bulletEnabled val="1"/>
        </dgm:presLayoutVars>
      </dgm:prSet>
      <dgm:spPr/>
      <dgm:t>
        <a:bodyPr/>
        <a:lstStyle/>
        <a:p>
          <a:endParaRPr lang="en-US"/>
        </a:p>
      </dgm:t>
    </dgm:pt>
    <dgm:pt modelId="{6AD25F7E-B796-45C6-86BD-237C333B956E}" type="pres">
      <dgm:prSet presAssocID="{21B1F696-7897-44FC-AFDA-6C91983A61D6}" presName="space" presStyleCnt="0"/>
      <dgm:spPr/>
    </dgm:pt>
    <dgm:pt modelId="{AC92DFAA-80E7-48F5-819D-5364C4F7F72D}" type="pres">
      <dgm:prSet presAssocID="{A5FD033F-8D00-488D-8EB2-9C7C5AB85386}" presName="Name5" presStyleLbl="vennNode1" presStyleIdx="1" presStyleCnt="5">
        <dgm:presLayoutVars>
          <dgm:bulletEnabled val="1"/>
        </dgm:presLayoutVars>
      </dgm:prSet>
      <dgm:spPr/>
      <dgm:t>
        <a:bodyPr/>
        <a:lstStyle/>
        <a:p>
          <a:endParaRPr lang="en-US"/>
        </a:p>
      </dgm:t>
    </dgm:pt>
    <dgm:pt modelId="{99DFC8BC-F6BB-4A0F-AB09-A2F1A77FD6C3}" type="pres">
      <dgm:prSet presAssocID="{D157D6C0-A37C-4C44-91CB-0FAF6693593B}" presName="space" presStyleCnt="0"/>
      <dgm:spPr/>
    </dgm:pt>
    <dgm:pt modelId="{6ACAE595-57D4-4BF9-A546-9C47583308A5}" type="pres">
      <dgm:prSet presAssocID="{66C6826D-ADDC-487A-9E78-C492C9FA4E74}" presName="Name5" presStyleLbl="vennNode1" presStyleIdx="2" presStyleCnt="5">
        <dgm:presLayoutVars>
          <dgm:bulletEnabled val="1"/>
        </dgm:presLayoutVars>
      </dgm:prSet>
      <dgm:spPr/>
      <dgm:t>
        <a:bodyPr/>
        <a:lstStyle/>
        <a:p>
          <a:endParaRPr lang="en-US"/>
        </a:p>
      </dgm:t>
    </dgm:pt>
    <dgm:pt modelId="{927B51C2-7C4B-4B3A-A523-4DE703076865}" type="pres">
      <dgm:prSet presAssocID="{E1FD266C-05F9-4C76-B893-B174422DC3FF}" presName="space" presStyleCnt="0"/>
      <dgm:spPr/>
    </dgm:pt>
    <dgm:pt modelId="{5453CEDE-F2FE-41A1-B924-69CB77D38A7B}" type="pres">
      <dgm:prSet presAssocID="{F34E199F-709E-479A-8218-A83C0FD0AB8F}" presName="Name5" presStyleLbl="vennNode1" presStyleIdx="3" presStyleCnt="5">
        <dgm:presLayoutVars>
          <dgm:bulletEnabled val="1"/>
        </dgm:presLayoutVars>
      </dgm:prSet>
      <dgm:spPr/>
      <dgm:t>
        <a:bodyPr/>
        <a:lstStyle/>
        <a:p>
          <a:endParaRPr lang="en-US"/>
        </a:p>
      </dgm:t>
    </dgm:pt>
    <dgm:pt modelId="{837D95D4-1B41-4F84-877D-BF3C672F1EA9}" type="pres">
      <dgm:prSet presAssocID="{EADC3A0B-3334-4A9E-B2DD-B2CA44C4A0B9}" presName="space" presStyleCnt="0"/>
      <dgm:spPr/>
    </dgm:pt>
    <dgm:pt modelId="{73AA6133-3CD8-4DAB-955C-4C6E7C44B6D8}" type="pres">
      <dgm:prSet presAssocID="{A1C224F8-9DE0-4BDB-B35A-D1E8358FD549}" presName="Name5" presStyleLbl="vennNode1" presStyleIdx="4" presStyleCnt="5">
        <dgm:presLayoutVars>
          <dgm:bulletEnabled val="1"/>
        </dgm:presLayoutVars>
      </dgm:prSet>
      <dgm:spPr/>
      <dgm:t>
        <a:bodyPr/>
        <a:lstStyle/>
        <a:p>
          <a:endParaRPr lang="en-US"/>
        </a:p>
      </dgm:t>
    </dgm:pt>
  </dgm:ptLst>
  <dgm:cxnLst>
    <dgm:cxn modelId="{ABB5E5DA-5745-4FCC-845F-BB8E548000BB}" type="presOf" srcId="{66C6826D-ADDC-487A-9E78-C492C9FA4E74}" destId="{6ACAE595-57D4-4BF9-A546-9C47583308A5}" srcOrd="0" destOrd="0" presId="urn:microsoft.com/office/officeart/2005/8/layout/venn3"/>
    <dgm:cxn modelId="{EEE95152-53A2-40A6-80FA-20EA86B3C5A6}" type="presOf" srcId="{A5FD033F-8D00-488D-8EB2-9C7C5AB85386}" destId="{AC92DFAA-80E7-48F5-819D-5364C4F7F72D}" srcOrd="0" destOrd="0" presId="urn:microsoft.com/office/officeart/2005/8/layout/venn3"/>
    <dgm:cxn modelId="{C5FC56A3-ED33-4161-B15A-17A80E47587C}" srcId="{E04E5841-334E-46E8-9035-F72B78F87E8A}" destId="{F34E199F-709E-479A-8218-A83C0FD0AB8F}" srcOrd="3" destOrd="0" parTransId="{22DC8398-2838-4051-BE47-AE8CC651FBCE}" sibTransId="{EADC3A0B-3334-4A9E-B2DD-B2CA44C4A0B9}"/>
    <dgm:cxn modelId="{646D9806-D812-43CF-BBC1-1E8649A92F2B}" srcId="{E04E5841-334E-46E8-9035-F72B78F87E8A}" destId="{A1C224F8-9DE0-4BDB-B35A-D1E8358FD549}" srcOrd="4" destOrd="0" parTransId="{29DB6358-5C90-457B-A483-A6253A9666C5}" sibTransId="{44E7585E-56FA-400B-A6BE-6DE8251D7D3A}"/>
    <dgm:cxn modelId="{98E51544-1D0E-45D9-A8C3-42FD1D180999}" type="presOf" srcId="{F34E199F-709E-479A-8218-A83C0FD0AB8F}" destId="{5453CEDE-F2FE-41A1-B924-69CB77D38A7B}" srcOrd="0" destOrd="0" presId="urn:microsoft.com/office/officeart/2005/8/layout/venn3"/>
    <dgm:cxn modelId="{538B988C-2AAD-49E4-8862-4BCAF34818CF}" type="presOf" srcId="{74F117AE-5565-494A-AD85-D0A2B5D7099C}" destId="{9AB8CDBF-302F-4BC9-85DB-EE8D0E337404}" srcOrd="0" destOrd="0" presId="urn:microsoft.com/office/officeart/2005/8/layout/venn3"/>
    <dgm:cxn modelId="{A8DF925C-55E8-4A04-8E23-92B69BBA9BE5}" srcId="{E04E5841-334E-46E8-9035-F72B78F87E8A}" destId="{74F117AE-5565-494A-AD85-D0A2B5D7099C}" srcOrd="0" destOrd="0" parTransId="{854413D4-3973-4506-90E1-9612395CA4E2}" sibTransId="{21B1F696-7897-44FC-AFDA-6C91983A61D6}"/>
    <dgm:cxn modelId="{42831985-BFF4-4B07-91FC-F411392F6857}" srcId="{E04E5841-334E-46E8-9035-F72B78F87E8A}" destId="{66C6826D-ADDC-487A-9E78-C492C9FA4E74}" srcOrd="2" destOrd="0" parTransId="{2F0F11A5-9AE7-4862-9620-FC5123D1DA6F}" sibTransId="{E1FD266C-05F9-4C76-B893-B174422DC3FF}"/>
    <dgm:cxn modelId="{3317DA90-1129-416E-9ACA-149541B4DED8}" type="presOf" srcId="{E04E5841-334E-46E8-9035-F72B78F87E8A}" destId="{A4AE6500-13E7-4E31-A19B-22B83070C0A9}" srcOrd="0" destOrd="0" presId="urn:microsoft.com/office/officeart/2005/8/layout/venn3"/>
    <dgm:cxn modelId="{53E949B0-42CB-4DF1-8746-8CE1185090CE}" srcId="{E04E5841-334E-46E8-9035-F72B78F87E8A}" destId="{A5FD033F-8D00-488D-8EB2-9C7C5AB85386}" srcOrd="1" destOrd="0" parTransId="{070D5E65-3017-4600-AB12-2F1DC7B99A4E}" sibTransId="{D157D6C0-A37C-4C44-91CB-0FAF6693593B}"/>
    <dgm:cxn modelId="{642FF23F-0B5C-4EA7-A9AC-CB3040A99CE1}" type="presOf" srcId="{A1C224F8-9DE0-4BDB-B35A-D1E8358FD549}" destId="{73AA6133-3CD8-4DAB-955C-4C6E7C44B6D8}" srcOrd="0" destOrd="0" presId="urn:microsoft.com/office/officeart/2005/8/layout/venn3"/>
    <dgm:cxn modelId="{81678588-4F09-45C5-89DD-CAD9F33BC47B}" type="presParOf" srcId="{A4AE6500-13E7-4E31-A19B-22B83070C0A9}" destId="{9AB8CDBF-302F-4BC9-85DB-EE8D0E337404}" srcOrd="0" destOrd="0" presId="urn:microsoft.com/office/officeart/2005/8/layout/venn3"/>
    <dgm:cxn modelId="{1992196E-158E-4871-AC87-2499FA3614F1}" type="presParOf" srcId="{A4AE6500-13E7-4E31-A19B-22B83070C0A9}" destId="{6AD25F7E-B796-45C6-86BD-237C333B956E}" srcOrd="1" destOrd="0" presId="urn:microsoft.com/office/officeart/2005/8/layout/venn3"/>
    <dgm:cxn modelId="{D4867423-A37F-42C3-A0DA-94A665D4D2A1}" type="presParOf" srcId="{A4AE6500-13E7-4E31-A19B-22B83070C0A9}" destId="{AC92DFAA-80E7-48F5-819D-5364C4F7F72D}" srcOrd="2" destOrd="0" presId="urn:microsoft.com/office/officeart/2005/8/layout/venn3"/>
    <dgm:cxn modelId="{ACE3D20F-00C2-4201-8BC5-F0277F807495}" type="presParOf" srcId="{A4AE6500-13E7-4E31-A19B-22B83070C0A9}" destId="{99DFC8BC-F6BB-4A0F-AB09-A2F1A77FD6C3}" srcOrd="3" destOrd="0" presId="urn:microsoft.com/office/officeart/2005/8/layout/venn3"/>
    <dgm:cxn modelId="{F64B6CA3-4472-44CB-AA49-D93619DA6B2E}" type="presParOf" srcId="{A4AE6500-13E7-4E31-A19B-22B83070C0A9}" destId="{6ACAE595-57D4-4BF9-A546-9C47583308A5}" srcOrd="4" destOrd="0" presId="urn:microsoft.com/office/officeart/2005/8/layout/venn3"/>
    <dgm:cxn modelId="{FDC21B7E-410B-4836-8746-4DF269676E5F}" type="presParOf" srcId="{A4AE6500-13E7-4E31-A19B-22B83070C0A9}" destId="{927B51C2-7C4B-4B3A-A523-4DE703076865}" srcOrd="5" destOrd="0" presId="urn:microsoft.com/office/officeart/2005/8/layout/venn3"/>
    <dgm:cxn modelId="{C1DE6A89-690D-4333-AAA6-436443025E48}" type="presParOf" srcId="{A4AE6500-13E7-4E31-A19B-22B83070C0A9}" destId="{5453CEDE-F2FE-41A1-B924-69CB77D38A7B}" srcOrd="6" destOrd="0" presId="urn:microsoft.com/office/officeart/2005/8/layout/venn3"/>
    <dgm:cxn modelId="{0215499F-35EA-435D-8F5A-9068C71EA0B5}" type="presParOf" srcId="{A4AE6500-13E7-4E31-A19B-22B83070C0A9}" destId="{837D95D4-1B41-4F84-877D-BF3C672F1EA9}" srcOrd="7" destOrd="0" presId="urn:microsoft.com/office/officeart/2005/8/layout/venn3"/>
    <dgm:cxn modelId="{8159EE94-4CCE-4483-B184-DE7C67C85780}" type="presParOf" srcId="{A4AE6500-13E7-4E31-A19B-22B83070C0A9}" destId="{73AA6133-3CD8-4DAB-955C-4C6E7C44B6D8}" srcOrd="8" destOrd="0" presId="urn:microsoft.com/office/officeart/2005/8/layout/venn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7D2A39-13CD-4878-8505-6FE09D53178F}">
      <dsp:nvSpPr>
        <dsp:cNvPr id="0" name=""/>
        <dsp:cNvSpPr/>
      </dsp:nvSpPr>
      <dsp:spPr>
        <a:xfrm rot="16200000">
          <a:off x="-12013" y="17610"/>
          <a:ext cx="1999066" cy="1963845"/>
        </a:xfrm>
        <a:prstGeom prst="flowChartManualOperation">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0" rIns="114300" bIns="0" numCol="1" spcCol="1270" anchor="ctr" anchorCtr="0">
          <a:noAutofit/>
        </a:bodyPr>
        <a:lstStyle/>
        <a:p>
          <a:pPr lvl="0" algn="ctr" defTabSz="800100">
            <a:lnSpc>
              <a:spcPct val="90000"/>
            </a:lnSpc>
            <a:spcBef>
              <a:spcPct val="0"/>
            </a:spcBef>
            <a:spcAft>
              <a:spcPct val="35000"/>
            </a:spcAft>
          </a:pPr>
          <a:r>
            <a:rPr lang="ja-JP" sz="1800" b="0" kern="1200">
              <a:solidFill>
                <a:schemeClr val="tx1"/>
              </a:solidFill>
              <a:latin typeface="+mn-lt"/>
              <a:ea typeface="MS Mincho"/>
              <a:cs typeface="+mn-cs"/>
            </a:rPr>
            <a:t>活発に活動している会員</a:t>
          </a:r>
        </a:p>
      </dsp:txBody>
      <dsp:txXfrm rot="5400000">
        <a:off x="5598" y="399812"/>
        <a:ext cx="1963845" cy="1199440"/>
      </dsp:txXfrm>
    </dsp:sp>
    <dsp:sp modelId="{B3F0C41D-BF24-4FB3-BD6B-39883CFF6375}">
      <dsp:nvSpPr>
        <dsp:cNvPr id="0" name=""/>
        <dsp:cNvSpPr/>
      </dsp:nvSpPr>
      <dsp:spPr>
        <a:xfrm rot="16200000">
          <a:off x="2099120" y="17610"/>
          <a:ext cx="1999066" cy="1963845"/>
        </a:xfrm>
        <a:prstGeom prst="flowChartManualOperation">
          <a:avLst/>
        </a:prstGeom>
        <a:solidFill>
          <a:schemeClr val="accent5">
            <a:hueOff val="-1689636"/>
            <a:satOff val="-4355"/>
            <a:lumOff val="-29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0" rIns="114300" bIns="0" numCol="1" spcCol="1270" anchor="ctr" anchorCtr="0">
          <a:noAutofit/>
        </a:bodyPr>
        <a:lstStyle/>
        <a:p>
          <a:pPr lvl="0" algn="ctr" defTabSz="800100">
            <a:lnSpc>
              <a:spcPct val="90000"/>
            </a:lnSpc>
            <a:spcBef>
              <a:spcPct val="0"/>
            </a:spcBef>
            <a:spcAft>
              <a:spcPct val="35000"/>
            </a:spcAft>
          </a:pPr>
          <a:r>
            <a:rPr lang="ja-JP" sz="1800" kern="1200">
              <a:solidFill>
                <a:schemeClr val="tx1"/>
              </a:solidFill>
            </a:rPr>
            <a:t>LCIF について関心があり、進んで協力したいと思っている</a:t>
          </a:r>
        </a:p>
      </dsp:txBody>
      <dsp:txXfrm rot="5400000">
        <a:off x="2116731" y="399812"/>
        <a:ext cx="1963845" cy="1199440"/>
      </dsp:txXfrm>
    </dsp:sp>
    <dsp:sp modelId="{39038ECE-61B2-4097-AB05-8AEC2E8D422A}">
      <dsp:nvSpPr>
        <dsp:cNvPr id="0" name=""/>
        <dsp:cNvSpPr/>
      </dsp:nvSpPr>
      <dsp:spPr>
        <a:xfrm rot="16200000">
          <a:off x="4210255" y="17610"/>
          <a:ext cx="1999066" cy="1963845"/>
        </a:xfrm>
        <a:prstGeom prst="flowChartManualOperation">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0" rIns="114300" bIns="0" numCol="1" spcCol="1270" anchor="ctr" anchorCtr="0">
          <a:noAutofit/>
        </a:bodyPr>
        <a:lstStyle/>
        <a:p>
          <a:pPr lvl="0" algn="ctr" defTabSz="800100">
            <a:lnSpc>
              <a:spcPct val="90000"/>
            </a:lnSpc>
            <a:spcBef>
              <a:spcPct val="0"/>
            </a:spcBef>
            <a:spcAft>
              <a:spcPct val="35000"/>
            </a:spcAft>
          </a:pPr>
          <a:r>
            <a:rPr lang="ja-JP" sz="1800" b="0" kern="1200">
              <a:solidFill>
                <a:schemeClr val="tx1"/>
              </a:solidFill>
              <a:latin typeface="+mn-lt"/>
              <a:ea typeface="MS Mincho"/>
              <a:cs typeface="+mn-cs"/>
            </a:rPr>
            <a:t>キャンペーン100の奉仕分野に取り組んでいる</a:t>
          </a:r>
        </a:p>
      </dsp:txBody>
      <dsp:txXfrm rot="5400000">
        <a:off x="4227866" y="399812"/>
        <a:ext cx="1963845" cy="1199440"/>
      </dsp:txXfrm>
    </dsp:sp>
    <dsp:sp modelId="{AA30372B-3C2B-48EC-832C-A90D32CDC4EC}">
      <dsp:nvSpPr>
        <dsp:cNvPr id="0" name=""/>
        <dsp:cNvSpPr/>
      </dsp:nvSpPr>
      <dsp:spPr>
        <a:xfrm rot="16200000">
          <a:off x="6321389" y="17610"/>
          <a:ext cx="1999066" cy="1963845"/>
        </a:xfrm>
        <a:prstGeom prst="flowChartManualOperation">
          <a:avLst/>
        </a:prstGeom>
        <a:solidFill>
          <a:schemeClr val="accent5">
            <a:hueOff val="-5068907"/>
            <a:satOff val="-13064"/>
            <a:lumOff val="-882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0" rIns="114300" bIns="0" numCol="1" spcCol="1270" anchor="ctr" anchorCtr="0">
          <a:noAutofit/>
        </a:bodyPr>
        <a:lstStyle/>
        <a:p>
          <a:pPr lvl="0" algn="ctr" defTabSz="800100">
            <a:lnSpc>
              <a:spcPct val="90000"/>
            </a:lnSpc>
            <a:spcBef>
              <a:spcPct val="0"/>
            </a:spcBef>
            <a:spcAft>
              <a:spcPct val="35000"/>
            </a:spcAft>
          </a:pPr>
          <a:r>
            <a:rPr lang="ja-JP" sz="1800" b="0" kern="1200">
              <a:solidFill>
                <a:schemeClr val="tx1"/>
              </a:solidFill>
              <a:latin typeface="+mn-lt"/>
              <a:ea typeface="MS Mincho"/>
              <a:cs typeface="+mn-cs"/>
            </a:rPr>
            <a:t>キャンペーン100に個人的な寄付や誓約をしたいと思っている</a:t>
          </a:r>
        </a:p>
      </dsp:txBody>
      <dsp:txXfrm rot="5400000">
        <a:off x="6339000" y="399812"/>
        <a:ext cx="1963845" cy="1199440"/>
      </dsp:txXfrm>
    </dsp:sp>
    <dsp:sp modelId="{620EEDFF-8E8D-4682-A1DA-3CEE6553760F}">
      <dsp:nvSpPr>
        <dsp:cNvPr id="0" name=""/>
        <dsp:cNvSpPr/>
      </dsp:nvSpPr>
      <dsp:spPr>
        <a:xfrm rot="16200000">
          <a:off x="8432523" y="17610"/>
          <a:ext cx="1999066" cy="1963845"/>
        </a:xfrm>
        <a:prstGeom prst="flowChartManualOperation">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0" rIns="114300" bIns="0" numCol="1" spcCol="1270" anchor="ctr" anchorCtr="0">
          <a:noAutofit/>
        </a:bodyPr>
        <a:lstStyle/>
        <a:p>
          <a:pPr lvl="0" algn="ctr" defTabSz="800100">
            <a:lnSpc>
              <a:spcPct val="90000"/>
            </a:lnSpc>
            <a:spcBef>
              <a:spcPct val="0"/>
            </a:spcBef>
            <a:spcAft>
              <a:spcPct val="35000"/>
            </a:spcAft>
          </a:pPr>
          <a:r>
            <a:rPr lang="ja-JP" sz="1800" b="0" kern="1200">
              <a:solidFill>
                <a:schemeClr val="tx1"/>
              </a:solidFill>
              <a:latin typeface="+mn-lt"/>
              <a:ea typeface="MS Mincho"/>
              <a:cs typeface="+mn-cs"/>
            </a:rPr>
            <a:t>キャンペーンのために週2〜3時間の時間を取ることができる</a:t>
          </a:r>
        </a:p>
      </dsp:txBody>
      <dsp:txXfrm rot="5400000">
        <a:off x="8450134" y="399812"/>
        <a:ext cx="1963845" cy="1199440"/>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131680-771B-409B-8AFB-3062A441DEF2}">
      <dsp:nvSpPr>
        <dsp:cNvPr id="0" name=""/>
        <dsp:cNvSpPr/>
      </dsp:nvSpPr>
      <dsp:spPr>
        <a:xfrm>
          <a:off x="3772" y="450497"/>
          <a:ext cx="2042362" cy="1225417"/>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ja-JP" altLang="en-US" sz="1400" kern="1200" dirty="0">
              <a:solidFill>
                <a:schemeClr val="tx1"/>
              </a:solidFill>
            </a:rPr>
            <a:t>定期的に話し合いをする時間を予定に組む</a:t>
          </a:r>
          <a:endParaRPr lang="ja-JP" sz="1400" kern="1200" dirty="0">
            <a:solidFill>
              <a:schemeClr val="tx1"/>
            </a:solidFill>
          </a:endParaRPr>
        </a:p>
      </dsp:txBody>
      <dsp:txXfrm>
        <a:off x="3772" y="450497"/>
        <a:ext cx="2042362" cy="1225417"/>
      </dsp:txXfrm>
    </dsp:sp>
    <dsp:sp modelId="{1D7BE7F9-7BC2-4402-92AF-B3B4B697FCCE}">
      <dsp:nvSpPr>
        <dsp:cNvPr id="0" name=""/>
        <dsp:cNvSpPr/>
      </dsp:nvSpPr>
      <dsp:spPr>
        <a:xfrm>
          <a:off x="2250370" y="450497"/>
          <a:ext cx="2042362" cy="1225417"/>
        </a:xfrm>
        <a:prstGeom prst="rect">
          <a:avLst/>
        </a:prstGeom>
        <a:solidFill>
          <a:schemeClr val="accent5">
            <a:hueOff val="-1689636"/>
            <a:satOff val="-4355"/>
            <a:lumOff val="-29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ja-JP" sz="1400" kern="1200">
              <a:solidFill>
                <a:schemeClr val="tx1"/>
              </a:solidFill>
            </a:rPr>
            <a:t>情報提供の依頼に素早く対応する</a:t>
          </a:r>
        </a:p>
      </dsp:txBody>
      <dsp:txXfrm>
        <a:off x="2250370" y="450497"/>
        <a:ext cx="2042362" cy="1225417"/>
      </dsp:txXfrm>
    </dsp:sp>
    <dsp:sp modelId="{1EA7DD3C-D019-4452-BD5D-5D561BF11D3E}">
      <dsp:nvSpPr>
        <dsp:cNvPr id="0" name=""/>
        <dsp:cNvSpPr/>
      </dsp:nvSpPr>
      <dsp:spPr>
        <a:xfrm>
          <a:off x="4496968" y="450497"/>
          <a:ext cx="2042362" cy="1225417"/>
        </a:xfrm>
        <a:prstGeom prst="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ja-JP" sz="1400" kern="1200">
              <a:solidFill>
                <a:schemeClr val="tx1"/>
              </a:solidFill>
            </a:rPr>
            <a:t>可能であれば直接会って話をする</a:t>
          </a:r>
        </a:p>
      </dsp:txBody>
      <dsp:txXfrm>
        <a:off x="4496968" y="450497"/>
        <a:ext cx="2042362" cy="1225417"/>
      </dsp:txXfrm>
    </dsp:sp>
    <dsp:sp modelId="{30A0DDEA-D296-4D2C-837E-F90022F8290D}">
      <dsp:nvSpPr>
        <dsp:cNvPr id="0" name=""/>
        <dsp:cNvSpPr/>
      </dsp:nvSpPr>
      <dsp:spPr>
        <a:xfrm>
          <a:off x="6743567" y="450497"/>
          <a:ext cx="2042362" cy="1225417"/>
        </a:xfrm>
        <a:prstGeom prst="rect">
          <a:avLst/>
        </a:prstGeom>
        <a:solidFill>
          <a:schemeClr val="accent5">
            <a:hueOff val="-5068907"/>
            <a:satOff val="-13064"/>
            <a:lumOff val="-882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ja-JP" sz="1400" kern="1200">
              <a:solidFill>
                <a:schemeClr val="tx1"/>
              </a:solidFill>
            </a:rPr>
            <a:t>頻繁に最新情報を報告する</a:t>
          </a:r>
        </a:p>
      </dsp:txBody>
      <dsp:txXfrm>
        <a:off x="6743567" y="450497"/>
        <a:ext cx="2042362" cy="1225417"/>
      </dsp:txXfrm>
    </dsp:sp>
    <dsp:sp modelId="{9076AB19-2285-4C1F-AF06-2B54CB5ACB1B}">
      <dsp:nvSpPr>
        <dsp:cNvPr id="0" name=""/>
        <dsp:cNvSpPr/>
      </dsp:nvSpPr>
      <dsp:spPr>
        <a:xfrm>
          <a:off x="8990165" y="450497"/>
          <a:ext cx="2042362" cy="1225417"/>
        </a:xfrm>
        <a:prstGeom prst="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ja-JP" altLang="en-US" sz="1400" kern="1200" dirty="0">
              <a:solidFill>
                <a:schemeClr val="tx1"/>
              </a:solidFill>
            </a:rPr>
            <a:t>地区コーディネーターをクラブの会合に招き、あなたと一緒にプレゼンテーションを行ってもらう</a:t>
          </a:r>
          <a:endParaRPr lang="ja-JP" sz="1400" kern="1200" dirty="0">
            <a:solidFill>
              <a:schemeClr val="tx1"/>
            </a:solidFill>
          </a:endParaRPr>
        </a:p>
      </dsp:txBody>
      <dsp:txXfrm>
        <a:off x="8990165" y="450497"/>
        <a:ext cx="2042362" cy="1225417"/>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73E656-A5AE-4C20-B82C-887B9D96DD75}">
      <dsp:nvSpPr>
        <dsp:cNvPr id="0" name=""/>
        <dsp:cNvSpPr/>
      </dsp:nvSpPr>
      <dsp:spPr>
        <a:xfrm>
          <a:off x="-3525136" y="-541861"/>
          <a:ext cx="4202684" cy="4202684"/>
        </a:xfrm>
        <a:prstGeom prst="blockArc">
          <a:avLst>
            <a:gd name="adj1" fmla="val 18900000"/>
            <a:gd name="adj2" fmla="val 2700000"/>
            <a:gd name="adj3" fmla="val 514"/>
          </a:avLst>
        </a:pr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93F3151-CA90-4C14-B391-E1694F1A88EA}">
      <dsp:nvSpPr>
        <dsp:cNvPr id="0" name=""/>
        <dsp:cNvSpPr/>
      </dsp:nvSpPr>
      <dsp:spPr>
        <a:xfrm>
          <a:off x="355223" y="239785"/>
          <a:ext cx="8799315" cy="479821"/>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0858" tIns="60960" rIns="60960" bIns="60960" numCol="1" spcCol="1270" anchor="ctr" anchorCtr="0">
          <a:noAutofit/>
        </a:bodyPr>
        <a:lstStyle/>
        <a:p>
          <a:pPr lvl="0" algn="l" defTabSz="1066800">
            <a:lnSpc>
              <a:spcPct val="90000"/>
            </a:lnSpc>
            <a:spcBef>
              <a:spcPct val="0"/>
            </a:spcBef>
            <a:spcAft>
              <a:spcPct val="35000"/>
            </a:spcAft>
          </a:pPr>
          <a:r>
            <a:rPr lang="ja-JP" sz="2400" kern="1200">
              <a:solidFill>
                <a:schemeClr val="tx1"/>
              </a:solidFill>
            </a:rPr>
            <a:t>あなたが奉仕する理由を明確にする</a:t>
          </a:r>
        </a:p>
      </dsp:txBody>
      <dsp:txXfrm>
        <a:off x="355223" y="239785"/>
        <a:ext cx="8799315" cy="479821"/>
      </dsp:txXfrm>
    </dsp:sp>
    <dsp:sp modelId="{81874B5E-30BC-4F15-A4EF-A313544AB17F}">
      <dsp:nvSpPr>
        <dsp:cNvPr id="0" name=""/>
        <dsp:cNvSpPr/>
      </dsp:nvSpPr>
      <dsp:spPr>
        <a:xfrm>
          <a:off x="55335" y="179808"/>
          <a:ext cx="599776" cy="599776"/>
        </a:xfrm>
        <a:prstGeom prst="ellipse">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EB38D1D-2C6A-4B42-B5BA-5FDD39136E9D}">
      <dsp:nvSpPr>
        <dsp:cNvPr id="0" name=""/>
        <dsp:cNvSpPr/>
      </dsp:nvSpPr>
      <dsp:spPr>
        <a:xfrm>
          <a:off x="630316" y="959642"/>
          <a:ext cx="8524223" cy="479821"/>
        </a:xfrm>
        <a:prstGeom prst="rect">
          <a:avLst/>
        </a:prstGeom>
        <a:solidFill>
          <a:schemeClr val="accent5">
            <a:hueOff val="-2252848"/>
            <a:satOff val="-5806"/>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0858" tIns="60960" rIns="60960" bIns="60960" numCol="1" spcCol="1270" anchor="ctr" anchorCtr="0">
          <a:noAutofit/>
        </a:bodyPr>
        <a:lstStyle/>
        <a:p>
          <a:pPr lvl="0" algn="l" defTabSz="1066800">
            <a:lnSpc>
              <a:spcPct val="90000"/>
            </a:lnSpc>
            <a:spcBef>
              <a:spcPct val="0"/>
            </a:spcBef>
            <a:spcAft>
              <a:spcPct val="35000"/>
            </a:spcAft>
          </a:pPr>
          <a:r>
            <a:rPr lang="ja-JP" sz="2400" kern="1200">
              <a:solidFill>
                <a:schemeClr val="tx1"/>
              </a:solidFill>
            </a:rPr>
            <a:t>あなたが最も関心を持つグローバル重点分野を明確にする</a:t>
          </a:r>
        </a:p>
      </dsp:txBody>
      <dsp:txXfrm>
        <a:off x="630316" y="959642"/>
        <a:ext cx="8524223" cy="479821"/>
      </dsp:txXfrm>
    </dsp:sp>
    <dsp:sp modelId="{D10ABE3B-FC78-41A1-84D1-F6EBC661CBC1}">
      <dsp:nvSpPr>
        <dsp:cNvPr id="0" name=""/>
        <dsp:cNvSpPr/>
      </dsp:nvSpPr>
      <dsp:spPr>
        <a:xfrm>
          <a:off x="330427" y="899664"/>
          <a:ext cx="599776" cy="599776"/>
        </a:xfrm>
        <a:prstGeom prst="ellipse">
          <a:avLst/>
        </a:prstGeom>
        <a:solidFill>
          <a:schemeClr val="lt1">
            <a:hueOff val="0"/>
            <a:satOff val="0"/>
            <a:lumOff val="0"/>
            <a:alphaOff val="0"/>
          </a:schemeClr>
        </a:solidFill>
        <a:ln w="12700" cap="flat" cmpd="sng" algn="ctr">
          <a:solidFill>
            <a:schemeClr val="accent5">
              <a:hueOff val="-2252848"/>
              <a:satOff val="-5806"/>
              <a:lumOff val="-3922"/>
              <a:alphaOff val="0"/>
            </a:schemeClr>
          </a:solidFill>
          <a:prstDash val="solid"/>
          <a:miter lim="800000"/>
        </a:ln>
        <a:effectLst/>
      </dsp:spPr>
      <dsp:style>
        <a:lnRef idx="2">
          <a:scrgbClr r="0" g="0" b="0"/>
        </a:lnRef>
        <a:fillRef idx="1">
          <a:scrgbClr r="0" g="0" b="0"/>
        </a:fillRef>
        <a:effectRef idx="0">
          <a:scrgbClr r="0" g="0" b="0"/>
        </a:effectRef>
        <a:fontRef idx="minor"/>
      </dsp:style>
    </dsp:sp>
    <dsp:sp modelId="{B6CBE9B0-6168-4689-B9DA-C92983868EF2}">
      <dsp:nvSpPr>
        <dsp:cNvPr id="0" name=""/>
        <dsp:cNvSpPr/>
      </dsp:nvSpPr>
      <dsp:spPr>
        <a:xfrm>
          <a:off x="630316" y="1679498"/>
          <a:ext cx="8524223" cy="479821"/>
        </a:xfrm>
        <a:prstGeom prst="rect">
          <a:avLst/>
        </a:prstGeom>
        <a:solidFill>
          <a:schemeClr val="accent5">
            <a:hueOff val="-4505695"/>
            <a:satOff val="-11613"/>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0858" tIns="60960" rIns="60960" bIns="60960" numCol="1" spcCol="1270" anchor="ctr" anchorCtr="0">
          <a:noAutofit/>
        </a:bodyPr>
        <a:lstStyle/>
        <a:p>
          <a:pPr lvl="0" algn="l" defTabSz="1066800">
            <a:lnSpc>
              <a:spcPct val="90000"/>
            </a:lnSpc>
            <a:spcBef>
              <a:spcPct val="0"/>
            </a:spcBef>
            <a:spcAft>
              <a:spcPct val="35000"/>
            </a:spcAft>
          </a:pPr>
          <a:r>
            <a:rPr lang="ja-JP" sz="2400" kern="1200">
              <a:solidFill>
                <a:schemeClr val="tx1"/>
              </a:solidFill>
            </a:rPr>
            <a:t>自分の地域における LCIF のインパクトを理解する</a:t>
          </a:r>
        </a:p>
      </dsp:txBody>
      <dsp:txXfrm>
        <a:off x="630316" y="1679498"/>
        <a:ext cx="8524223" cy="479821"/>
      </dsp:txXfrm>
    </dsp:sp>
    <dsp:sp modelId="{9189CF2B-CADA-4296-A645-9E98222BC53C}">
      <dsp:nvSpPr>
        <dsp:cNvPr id="0" name=""/>
        <dsp:cNvSpPr/>
      </dsp:nvSpPr>
      <dsp:spPr>
        <a:xfrm>
          <a:off x="330427" y="1619521"/>
          <a:ext cx="599776" cy="599776"/>
        </a:xfrm>
        <a:prstGeom prst="ellipse">
          <a:avLst/>
        </a:prstGeom>
        <a:solidFill>
          <a:schemeClr val="lt1">
            <a:hueOff val="0"/>
            <a:satOff val="0"/>
            <a:lumOff val="0"/>
            <a:alphaOff val="0"/>
          </a:schemeClr>
        </a:solidFill>
        <a:ln w="12700" cap="flat" cmpd="sng" algn="ctr">
          <a:solidFill>
            <a:schemeClr val="accent5">
              <a:hueOff val="-4505695"/>
              <a:satOff val="-11613"/>
              <a:lumOff val="-7843"/>
              <a:alphaOff val="0"/>
            </a:schemeClr>
          </a:solidFill>
          <a:prstDash val="solid"/>
          <a:miter lim="800000"/>
        </a:ln>
        <a:effectLst/>
      </dsp:spPr>
      <dsp:style>
        <a:lnRef idx="2">
          <a:scrgbClr r="0" g="0" b="0"/>
        </a:lnRef>
        <a:fillRef idx="1">
          <a:scrgbClr r="0" g="0" b="0"/>
        </a:fillRef>
        <a:effectRef idx="0">
          <a:scrgbClr r="0" g="0" b="0"/>
        </a:effectRef>
        <a:fontRef idx="minor"/>
      </dsp:style>
    </dsp:sp>
    <dsp:sp modelId="{6F0707B3-7F48-4332-96F5-CE75A5323F81}">
      <dsp:nvSpPr>
        <dsp:cNvPr id="0" name=""/>
        <dsp:cNvSpPr/>
      </dsp:nvSpPr>
      <dsp:spPr>
        <a:xfrm>
          <a:off x="355223" y="2399355"/>
          <a:ext cx="8799315" cy="479821"/>
        </a:xfrm>
        <a:prstGeom prst="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0858" tIns="60960" rIns="60960" bIns="60960" numCol="1" spcCol="1270" anchor="ctr" anchorCtr="0">
          <a:noAutofit/>
        </a:bodyPr>
        <a:lstStyle/>
        <a:p>
          <a:pPr lvl="0" algn="l" defTabSz="1066800">
            <a:lnSpc>
              <a:spcPct val="90000"/>
            </a:lnSpc>
            <a:spcBef>
              <a:spcPct val="0"/>
            </a:spcBef>
            <a:spcAft>
              <a:spcPct val="35000"/>
            </a:spcAft>
          </a:pPr>
          <a:r>
            <a:rPr lang="ja-JP" sz="2400" kern="1200">
              <a:solidFill>
                <a:schemeClr val="tx1"/>
              </a:solidFill>
            </a:rPr>
            <a:t>練習と準備</a:t>
          </a:r>
        </a:p>
      </dsp:txBody>
      <dsp:txXfrm>
        <a:off x="355223" y="2399355"/>
        <a:ext cx="8799315" cy="479821"/>
      </dsp:txXfrm>
    </dsp:sp>
    <dsp:sp modelId="{D857E12C-F86C-4FF7-91D4-37B1183827B8}">
      <dsp:nvSpPr>
        <dsp:cNvPr id="0" name=""/>
        <dsp:cNvSpPr/>
      </dsp:nvSpPr>
      <dsp:spPr>
        <a:xfrm>
          <a:off x="55335" y="2339377"/>
          <a:ext cx="599776" cy="599776"/>
        </a:xfrm>
        <a:prstGeom prst="ellipse">
          <a:avLst/>
        </a:prstGeom>
        <a:solidFill>
          <a:schemeClr val="lt1">
            <a:hueOff val="0"/>
            <a:satOff val="0"/>
            <a:lumOff val="0"/>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F9F3F8-BC85-4842-96EB-F52C5FE40706}">
      <dsp:nvSpPr>
        <dsp:cNvPr id="0" name=""/>
        <dsp:cNvSpPr/>
      </dsp:nvSpPr>
      <dsp:spPr>
        <a:xfrm>
          <a:off x="7875" y="413801"/>
          <a:ext cx="1478161" cy="886896"/>
        </a:xfrm>
        <a:prstGeom prst="round2Diag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buNone/>
          </a:pPr>
          <a:r>
            <a:rPr lang="ja-JP" sz="1800" b="1" kern="1200">
              <a:solidFill>
                <a:schemeClr val="tx1"/>
              </a:solidFill>
              <a:latin typeface="Calibri" panose="020F0502020204030204" pitchFamily="34" charset="0"/>
              <a:ea typeface="MS Mincho"/>
              <a:cs typeface="+mn-cs"/>
            </a:rPr>
            <a:t>ビデオ</a:t>
          </a:r>
        </a:p>
      </dsp:txBody>
      <dsp:txXfrm>
        <a:off x="51170" y="457096"/>
        <a:ext cx="1391571" cy="800306"/>
      </dsp:txXfrm>
    </dsp:sp>
    <dsp:sp modelId="{C126AE9A-12FE-4C71-A76D-B2C2746C3182}">
      <dsp:nvSpPr>
        <dsp:cNvPr id="0" name=""/>
        <dsp:cNvSpPr/>
      </dsp:nvSpPr>
      <dsp:spPr>
        <a:xfrm>
          <a:off x="1633852" y="413801"/>
          <a:ext cx="1478161" cy="886896"/>
        </a:xfrm>
        <a:prstGeom prst="round2DiagRect">
          <a:avLst/>
        </a:prstGeom>
        <a:solidFill>
          <a:schemeClr val="accent5">
            <a:hueOff val="-1126424"/>
            <a:satOff val="-2903"/>
            <a:lumOff val="-19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buNone/>
          </a:pPr>
          <a:r>
            <a:rPr lang="ja-JP" sz="1800" b="1" kern="1200" smtClean="0">
              <a:solidFill>
                <a:schemeClr val="tx1"/>
              </a:solidFill>
              <a:latin typeface="Calibri" panose="020F0502020204030204" pitchFamily="34" charset="0"/>
              <a:ea typeface="MS Mincho"/>
              <a:cs typeface="+mn-cs"/>
            </a:rPr>
            <a:t>パワー</a:t>
          </a:r>
          <a:r>
            <a:rPr lang="en-US" altLang="ja-JP" sz="1800" b="1" kern="1200" smtClean="0">
              <a:solidFill>
                <a:schemeClr val="tx1"/>
              </a:solidFill>
              <a:latin typeface="Calibri" panose="020F0502020204030204" pitchFamily="34" charset="0"/>
              <a:ea typeface="MS Mincho"/>
              <a:cs typeface="+mn-cs"/>
            </a:rPr>
            <a:t/>
          </a:r>
          <a:br>
            <a:rPr lang="en-US" altLang="ja-JP" sz="1800" b="1" kern="1200" smtClean="0">
              <a:solidFill>
                <a:schemeClr val="tx1"/>
              </a:solidFill>
              <a:latin typeface="Calibri" panose="020F0502020204030204" pitchFamily="34" charset="0"/>
              <a:ea typeface="MS Mincho"/>
              <a:cs typeface="+mn-cs"/>
            </a:rPr>
          </a:br>
          <a:r>
            <a:rPr lang="ja-JP" sz="1800" b="1" kern="1200" smtClean="0">
              <a:solidFill>
                <a:schemeClr val="tx1"/>
              </a:solidFill>
              <a:latin typeface="Calibri" panose="020F0502020204030204" pitchFamily="34" charset="0"/>
              <a:ea typeface="MS Mincho"/>
              <a:cs typeface="+mn-cs"/>
            </a:rPr>
            <a:t>ポイント</a:t>
          </a:r>
          <a:endParaRPr lang="ja-JP" sz="1800" b="1" kern="1200" dirty="0">
            <a:solidFill>
              <a:schemeClr val="tx1"/>
            </a:solidFill>
            <a:latin typeface="Calibri" panose="020F0502020204030204" pitchFamily="34" charset="0"/>
            <a:ea typeface="MS Mincho"/>
            <a:cs typeface="+mn-cs"/>
          </a:endParaRPr>
        </a:p>
      </dsp:txBody>
      <dsp:txXfrm>
        <a:off x="1677147" y="457096"/>
        <a:ext cx="1391571" cy="800306"/>
      </dsp:txXfrm>
    </dsp:sp>
    <dsp:sp modelId="{6D36D6D4-9114-40DC-8DBA-E32DAF3E0284}">
      <dsp:nvSpPr>
        <dsp:cNvPr id="0" name=""/>
        <dsp:cNvSpPr/>
      </dsp:nvSpPr>
      <dsp:spPr>
        <a:xfrm>
          <a:off x="3259829" y="413801"/>
          <a:ext cx="1695332" cy="886896"/>
        </a:xfrm>
        <a:prstGeom prst="round2DiagRect">
          <a:avLst/>
        </a:prstGeom>
        <a:solidFill>
          <a:schemeClr val="accent5">
            <a:hueOff val="-2252848"/>
            <a:satOff val="-5806"/>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buNone/>
          </a:pPr>
          <a:r>
            <a:rPr lang="ja-JP" sz="1800" b="1" kern="1200" dirty="0">
              <a:solidFill>
                <a:schemeClr val="tx1"/>
              </a:solidFill>
              <a:latin typeface="Calibri" panose="020F0502020204030204" pitchFamily="34" charset="0"/>
              <a:ea typeface="MS Mincho"/>
              <a:cs typeface="+mn-cs"/>
            </a:rPr>
            <a:t>パンフレット</a:t>
          </a:r>
        </a:p>
      </dsp:txBody>
      <dsp:txXfrm>
        <a:off x="3303124" y="457096"/>
        <a:ext cx="1608742" cy="800306"/>
      </dsp:txXfrm>
    </dsp:sp>
    <dsp:sp modelId="{E10CA3C0-980C-4C8D-B48F-7080A207F4AA}">
      <dsp:nvSpPr>
        <dsp:cNvPr id="0" name=""/>
        <dsp:cNvSpPr/>
      </dsp:nvSpPr>
      <dsp:spPr>
        <a:xfrm>
          <a:off x="5102978" y="413801"/>
          <a:ext cx="1478161" cy="886896"/>
        </a:xfrm>
        <a:prstGeom prst="round2Diag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buNone/>
          </a:pPr>
          <a:r>
            <a:rPr lang="ja-JP" sz="1800" b="1" kern="1200" dirty="0" smtClean="0">
              <a:solidFill>
                <a:schemeClr val="tx1"/>
              </a:solidFill>
              <a:latin typeface="Calibri" panose="020F0502020204030204" pitchFamily="34" charset="0"/>
              <a:ea typeface="MS Mincho"/>
              <a:cs typeface="+mn-cs"/>
            </a:rPr>
            <a:t>ポケット</a:t>
          </a:r>
          <a:r>
            <a:rPr lang="en-US" altLang="ja-JP" sz="1800" b="1" kern="1200" dirty="0" smtClean="0">
              <a:solidFill>
                <a:schemeClr val="tx1"/>
              </a:solidFill>
              <a:latin typeface="Calibri" panose="020F0502020204030204" pitchFamily="34" charset="0"/>
              <a:ea typeface="MS Mincho"/>
              <a:cs typeface="+mn-cs"/>
            </a:rPr>
            <a:t/>
          </a:r>
          <a:br>
            <a:rPr lang="en-US" altLang="ja-JP" sz="1800" b="1" kern="1200" dirty="0" smtClean="0">
              <a:solidFill>
                <a:schemeClr val="tx1"/>
              </a:solidFill>
              <a:latin typeface="Calibri" panose="020F0502020204030204" pitchFamily="34" charset="0"/>
              <a:ea typeface="MS Mincho"/>
              <a:cs typeface="+mn-cs"/>
            </a:rPr>
          </a:br>
          <a:r>
            <a:rPr lang="ja-JP" sz="1800" b="1" kern="1200" dirty="0" smtClean="0">
              <a:solidFill>
                <a:schemeClr val="tx1"/>
              </a:solidFill>
              <a:latin typeface="Calibri" panose="020F0502020204030204" pitchFamily="34" charset="0"/>
              <a:ea typeface="MS Mincho"/>
              <a:cs typeface="+mn-cs"/>
            </a:rPr>
            <a:t>ガイド</a:t>
          </a:r>
          <a:endParaRPr lang="ja-JP" sz="1800" b="1" kern="1200" dirty="0">
            <a:solidFill>
              <a:schemeClr val="tx1"/>
            </a:solidFill>
            <a:latin typeface="Calibri" panose="020F0502020204030204" pitchFamily="34" charset="0"/>
            <a:ea typeface="MS Mincho"/>
            <a:cs typeface="+mn-cs"/>
          </a:endParaRPr>
        </a:p>
      </dsp:txBody>
      <dsp:txXfrm>
        <a:off x="5146273" y="457096"/>
        <a:ext cx="1391571" cy="800306"/>
      </dsp:txXfrm>
    </dsp:sp>
    <dsp:sp modelId="{91FD3156-A8E5-4824-B3E6-4A9B8D8955D2}">
      <dsp:nvSpPr>
        <dsp:cNvPr id="0" name=""/>
        <dsp:cNvSpPr/>
      </dsp:nvSpPr>
      <dsp:spPr>
        <a:xfrm>
          <a:off x="6728955" y="413801"/>
          <a:ext cx="1478161" cy="886896"/>
        </a:xfrm>
        <a:prstGeom prst="round2DiagRect">
          <a:avLst/>
        </a:prstGeom>
        <a:solidFill>
          <a:schemeClr val="accent5">
            <a:hueOff val="-4505695"/>
            <a:satOff val="-11613"/>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buNone/>
          </a:pPr>
          <a:r>
            <a:rPr lang="ja-JP" sz="1800" b="1" kern="1200">
              <a:solidFill>
                <a:schemeClr val="tx1"/>
              </a:solidFill>
              <a:latin typeface="Calibri" panose="020F0502020204030204" pitchFamily="34" charset="0"/>
              <a:ea typeface="MS Mincho"/>
              <a:cs typeface="+mn-cs"/>
            </a:rPr>
            <a:t>誓約カード</a:t>
          </a:r>
        </a:p>
      </dsp:txBody>
      <dsp:txXfrm>
        <a:off x="6772250" y="457096"/>
        <a:ext cx="1391571" cy="800306"/>
      </dsp:txXfrm>
    </dsp:sp>
    <dsp:sp modelId="{E5C6B598-167D-4578-94D5-9D82B2D80CC7}">
      <dsp:nvSpPr>
        <dsp:cNvPr id="0" name=""/>
        <dsp:cNvSpPr/>
      </dsp:nvSpPr>
      <dsp:spPr>
        <a:xfrm>
          <a:off x="8354932" y="413801"/>
          <a:ext cx="1478161" cy="886896"/>
        </a:xfrm>
        <a:prstGeom prst="round2DiagRect">
          <a:avLst/>
        </a:prstGeom>
        <a:solidFill>
          <a:schemeClr val="accent5">
            <a:hueOff val="-5632119"/>
            <a:satOff val="-14516"/>
            <a:lumOff val="-980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ja-JP" sz="1800" b="1" kern="1200">
              <a:solidFill>
                <a:schemeClr val="tx1"/>
              </a:solidFill>
            </a:rPr>
            <a:t>交付金履歴</a:t>
          </a:r>
        </a:p>
      </dsp:txBody>
      <dsp:txXfrm>
        <a:off x="8398227" y="457096"/>
        <a:ext cx="1391571" cy="800306"/>
      </dsp:txXfrm>
    </dsp:sp>
    <dsp:sp modelId="{78C5A6D2-167E-4953-922F-8579F12E2F65}">
      <dsp:nvSpPr>
        <dsp:cNvPr id="0" name=""/>
        <dsp:cNvSpPr/>
      </dsp:nvSpPr>
      <dsp:spPr>
        <a:xfrm>
          <a:off x="9980909" y="413801"/>
          <a:ext cx="1478161" cy="886896"/>
        </a:xfrm>
        <a:prstGeom prst="round2Diag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ja-JP" sz="1800" b="1" kern="1200">
              <a:solidFill>
                <a:schemeClr val="tx1"/>
              </a:solidFill>
            </a:rPr>
            <a:t>LCIF ブログ</a:t>
          </a:r>
        </a:p>
      </dsp:txBody>
      <dsp:txXfrm>
        <a:off x="10024204" y="457096"/>
        <a:ext cx="1391571" cy="80030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DC260E-DA33-435A-B17A-B13BB579E6F6}">
      <dsp:nvSpPr>
        <dsp:cNvPr id="0" name=""/>
        <dsp:cNvSpPr/>
      </dsp:nvSpPr>
      <dsp:spPr>
        <a:xfrm>
          <a:off x="4345" y="994190"/>
          <a:ext cx="1900086" cy="1140052"/>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ja-JP" altLang="en-US" sz="2100" kern="1200" dirty="0" smtClean="0">
              <a:solidFill>
                <a:schemeClr val="tx1"/>
              </a:solidFill>
            </a:rPr>
            <a:t>個々の</a:t>
          </a:r>
          <a:r>
            <a:rPr lang="ja-JP" sz="2100" kern="1200" dirty="0" smtClean="0">
              <a:solidFill>
                <a:schemeClr val="tx1"/>
              </a:solidFill>
            </a:rPr>
            <a:t>会員</a:t>
          </a:r>
          <a:r>
            <a:rPr lang="en-US" altLang="ja-JP" sz="2100" kern="1200" dirty="0" smtClean="0">
              <a:solidFill>
                <a:schemeClr val="tx1"/>
              </a:solidFill>
            </a:rPr>
            <a:t/>
          </a:r>
          <a:br>
            <a:rPr lang="en-US" altLang="ja-JP" sz="2100" kern="1200" dirty="0" smtClean="0">
              <a:solidFill>
                <a:schemeClr val="tx1"/>
              </a:solidFill>
            </a:rPr>
          </a:br>
          <a:r>
            <a:rPr lang="ja-JP" sz="2100" kern="1200" dirty="0" smtClean="0">
              <a:solidFill>
                <a:schemeClr val="tx1"/>
              </a:solidFill>
            </a:rPr>
            <a:t>から</a:t>
          </a:r>
          <a:r>
            <a:rPr lang="ja-JP" sz="2100" kern="1200" dirty="0">
              <a:solidFill>
                <a:schemeClr val="tx1"/>
              </a:solidFill>
            </a:rPr>
            <a:t>の支援</a:t>
          </a:r>
        </a:p>
      </dsp:txBody>
      <dsp:txXfrm>
        <a:off x="37736" y="1027581"/>
        <a:ext cx="1833304" cy="1073270"/>
      </dsp:txXfrm>
    </dsp:sp>
    <dsp:sp modelId="{45E8D236-930E-423A-AAC1-3BD27EA71493}">
      <dsp:nvSpPr>
        <dsp:cNvPr id="0" name=""/>
        <dsp:cNvSpPr/>
      </dsp:nvSpPr>
      <dsp:spPr>
        <a:xfrm>
          <a:off x="2094441" y="1328605"/>
          <a:ext cx="402818" cy="471221"/>
        </a:xfrm>
        <a:prstGeom prs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en-US" sz="1700" kern="1200">
            <a:solidFill>
              <a:schemeClr val="tx1"/>
            </a:solidFill>
          </a:endParaRPr>
        </a:p>
      </dsp:txBody>
      <dsp:txXfrm>
        <a:off x="2094441" y="1422849"/>
        <a:ext cx="281973" cy="282733"/>
      </dsp:txXfrm>
    </dsp:sp>
    <dsp:sp modelId="{05835DFB-DE56-4E24-83BA-C73046EC69F4}">
      <dsp:nvSpPr>
        <dsp:cNvPr id="0" name=""/>
        <dsp:cNvSpPr/>
      </dsp:nvSpPr>
      <dsp:spPr>
        <a:xfrm>
          <a:off x="2664467" y="994190"/>
          <a:ext cx="1900086" cy="1140052"/>
        </a:xfrm>
        <a:prstGeom prst="roundRect">
          <a:avLst>
            <a:gd name="adj" fmla="val 10000"/>
          </a:avLst>
        </a:prstGeom>
        <a:solidFill>
          <a:schemeClr val="accent5">
            <a:hueOff val="-2252848"/>
            <a:satOff val="-5806"/>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ja-JP" sz="2100" kern="1200" dirty="0">
              <a:solidFill>
                <a:schemeClr val="tx1"/>
              </a:solidFill>
            </a:rPr>
            <a:t>資金獲得</a:t>
          </a:r>
          <a:r>
            <a:rPr lang="en-US" altLang="ja-JP" sz="2100" kern="1200" dirty="0">
              <a:solidFill>
                <a:schemeClr val="tx1"/>
              </a:solidFill>
            </a:rPr>
            <a:t/>
          </a:r>
          <a:br>
            <a:rPr lang="en-US" altLang="ja-JP" sz="2100" kern="1200" dirty="0">
              <a:solidFill>
                <a:schemeClr val="tx1"/>
              </a:solidFill>
            </a:rPr>
          </a:br>
          <a:r>
            <a:rPr lang="ja-JP" sz="2100" kern="1200" dirty="0">
              <a:solidFill>
                <a:schemeClr val="tx1"/>
              </a:solidFill>
            </a:rPr>
            <a:t>イベント</a:t>
          </a:r>
        </a:p>
      </dsp:txBody>
      <dsp:txXfrm>
        <a:off x="2697858" y="1027581"/>
        <a:ext cx="1833304" cy="1073270"/>
      </dsp:txXfrm>
    </dsp:sp>
    <dsp:sp modelId="{948EB486-B670-4A7D-A2BE-411CFAB94752}">
      <dsp:nvSpPr>
        <dsp:cNvPr id="0" name=""/>
        <dsp:cNvSpPr/>
      </dsp:nvSpPr>
      <dsp:spPr>
        <a:xfrm>
          <a:off x="4754563" y="1328605"/>
          <a:ext cx="402818" cy="471221"/>
        </a:xfrm>
        <a:prstGeom prst="rightArrow">
          <a:avLst>
            <a:gd name="adj1" fmla="val 60000"/>
            <a:gd name="adj2" fmla="val 50000"/>
          </a:avLst>
        </a:prstGeom>
        <a:solidFill>
          <a:schemeClr val="accent5">
            <a:hueOff val="-3379271"/>
            <a:satOff val="-8710"/>
            <a:lumOff val="-5883"/>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en-US" sz="1700" kern="1200">
            <a:solidFill>
              <a:schemeClr val="tx1"/>
            </a:solidFill>
          </a:endParaRPr>
        </a:p>
      </dsp:txBody>
      <dsp:txXfrm>
        <a:off x="4754563" y="1422849"/>
        <a:ext cx="281973" cy="282733"/>
      </dsp:txXfrm>
    </dsp:sp>
    <dsp:sp modelId="{C1D276BE-B8FE-4FAC-963C-FC45B7CEA257}">
      <dsp:nvSpPr>
        <dsp:cNvPr id="0" name=""/>
        <dsp:cNvSpPr/>
      </dsp:nvSpPr>
      <dsp:spPr>
        <a:xfrm>
          <a:off x="5324589" y="994190"/>
          <a:ext cx="1900086" cy="1140052"/>
        </a:xfrm>
        <a:prstGeom prst="roundRect">
          <a:avLst>
            <a:gd name="adj" fmla="val 10000"/>
          </a:avLst>
        </a:prstGeom>
        <a:solidFill>
          <a:schemeClr val="accent5">
            <a:hueOff val="-4505695"/>
            <a:satOff val="-11613"/>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ja-JP" sz="2100" kern="1200" dirty="0">
              <a:solidFill>
                <a:schemeClr val="tx1"/>
              </a:solidFill>
            </a:rPr>
            <a:t>クラブ</a:t>
          </a:r>
          <a:r>
            <a:rPr lang="ja-JP" altLang="en-US" sz="2100" kern="1200" dirty="0">
              <a:solidFill>
                <a:schemeClr val="tx1"/>
              </a:solidFill>
            </a:rPr>
            <a:t>資金</a:t>
          </a:r>
          <a:r>
            <a:rPr lang="en-US" altLang="ja-JP" sz="2100" kern="1200" dirty="0">
              <a:solidFill>
                <a:schemeClr val="tx1"/>
              </a:solidFill>
            </a:rPr>
            <a:t/>
          </a:r>
          <a:br>
            <a:rPr lang="en-US" altLang="ja-JP" sz="2100" kern="1200" dirty="0">
              <a:solidFill>
                <a:schemeClr val="tx1"/>
              </a:solidFill>
            </a:rPr>
          </a:br>
          <a:r>
            <a:rPr lang="ja-JP" sz="2100" kern="1200" dirty="0">
              <a:solidFill>
                <a:schemeClr val="tx1"/>
              </a:solidFill>
            </a:rPr>
            <a:t>からの寄付</a:t>
          </a:r>
        </a:p>
      </dsp:txBody>
      <dsp:txXfrm>
        <a:off x="5357980" y="1027581"/>
        <a:ext cx="1833304" cy="1073270"/>
      </dsp:txXfrm>
    </dsp:sp>
    <dsp:sp modelId="{BB60B391-4770-4914-A859-2FFB6C22A916}">
      <dsp:nvSpPr>
        <dsp:cNvPr id="0" name=""/>
        <dsp:cNvSpPr/>
      </dsp:nvSpPr>
      <dsp:spPr>
        <a:xfrm>
          <a:off x="7414685" y="1328605"/>
          <a:ext cx="402818" cy="471221"/>
        </a:xfrm>
        <a:prstGeom prst="rightArrow">
          <a:avLst>
            <a:gd name="adj1" fmla="val 60000"/>
            <a:gd name="adj2" fmla="val 50000"/>
          </a:avLst>
        </a:prstGeom>
        <a:solidFill>
          <a:schemeClr val="accent5">
            <a:hueOff val="-6758543"/>
            <a:satOff val="-17419"/>
            <a:lumOff val="-11765"/>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en-US" sz="1700" kern="1200">
            <a:solidFill>
              <a:schemeClr val="tx1"/>
            </a:solidFill>
          </a:endParaRPr>
        </a:p>
      </dsp:txBody>
      <dsp:txXfrm>
        <a:off x="7414685" y="1422849"/>
        <a:ext cx="281973" cy="282733"/>
      </dsp:txXfrm>
    </dsp:sp>
    <dsp:sp modelId="{AF2110A3-3543-46D8-8D60-D407F9B8F379}">
      <dsp:nvSpPr>
        <dsp:cNvPr id="0" name=""/>
        <dsp:cNvSpPr/>
      </dsp:nvSpPr>
      <dsp:spPr>
        <a:xfrm>
          <a:off x="7984711" y="994190"/>
          <a:ext cx="1900086" cy="1140052"/>
        </a:xfrm>
        <a:prstGeom prst="roundRect">
          <a:avLst>
            <a:gd name="adj" fmla="val 10000"/>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ja-JP" sz="2100" kern="1200">
              <a:solidFill>
                <a:schemeClr val="tx1"/>
              </a:solidFill>
            </a:rPr>
            <a:t>地元の企業と非ライオンズ</a:t>
          </a:r>
        </a:p>
      </dsp:txBody>
      <dsp:txXfrm>
        <a:off x="8018102" y="1027581"/>
        <a:ext cx="1833304" cy="107327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F503BB-4ABE-4341-AB49-DC5B058FE1C2}">
      <dsp:nvSpPr>
        <dsp:cNvPr id="0" name=""/>
        <dsp:cNvSpPr/>
      </dsp:nvSpPr>
      <dsp:spPr>
        <a:xfrm>
          <a:off x="726324" y="0"/>
          <a:ext cx="8231678" cy="4009910"/>
        </a:xfrm>
        <a:prstGeom prst="rightArrow">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1B6E89C-F3D2-4D29-9CF7-72B9A61A0F7C}">
      <dsp:nvSpPr>
        <dsp:cNvPr id="0" name=""/>
        <dsp:cNvSpPr/>
      </dsp:nvSpPr>
      <dsp:spPr>
        <a:xfrm>
          <a:off x="5094" y="1202972"/>
          <a:ext cx="2882579" cy="1603964"/>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lvl="0" algn="ctr" defTabSz="1689100">
            <a:lnSpc>
              <a:spcPct val="90000"/>
            </a:lnSpc>
            <a:spcBef>
              <a:spcPct val="0"/>
            </a:spcBef>
            <a:spcAft>
              <a:spcPct val="35000"/>
            </a:spcAft>
          </a:pPr>
          <a:r>
            <a:rPr lang="ja-JP" sz="3800" kern="1200" dirty="0" smtClean="0">
              <a:solidFill>
                <a:schemeClr val="tx1"/>
              </a:solidFill>
            </a:rPr>
            <a:t>1週間</a:t>
          </a:r>
          <a:r>
            <a:rPr lang="ja-JP" altLang="en-US" sz="3800" kern="1200" dirty="0" smtClean="0">
              <a:solidFill>
                <a:schemeClr val="tx1"/>
              </a:solidFill>
            </a:rPr>
            <a:t>に</a:t>
          </a:r>
          <a:r>
            <a:rPr lang="en-US" altLang="ja-JP" sz="3800" kern="1200" dirty="0">
              <a:solidFill>
                <a:schemeClr val="tx1"/>
              </a:solidFill>
            </a:rPr>
            <a:t/>
          </a:r>
          <a:br>
            <a:rPr lang="en-US" altLang="ja-JP" sz="3800" kern="1200" dirty="0">
              <a:solidFill>
                <a:schemeClr val="tx1"/>
              </a:solidFill>
            </a:rPr>
          </a:br>
          <a:r>
            <a:rPr lang="ja-JP" sz="3800" kern="1200" dirty="0" smtClean="0">
              <a:solidFill>
                <a:schemeClr val="tx1"/>
              </a:solidFill>
            </a:rPr>
            <a:t>2ドル</a:t>
          </a:r>
          <a:endParaRPr lang="ja-JP" sz="3800" kern="1200" dirty="0">
            <a:solidFill>
              <a:schemeClr val="tx1"/>
            </a:solidFill>
          </a:endParaRPr>
        </a:p>
      </dsp:txBody>
      <dsp:txXfrm>
        <a:off x="83393" y="1281271"/>
        <a:ext cx="2725981" cy="1447366"/>
      </dsp:txXfrm>
    </dsp:sp>
    <dsp:sp modelId="{B498E256-D15F-4508-9AAA-A5365027AFD5}">
      <dsp:nvSpPr>
        <dsp:cNvPr id="0" name=""/>
        <dsp:cNvSpPr/>
      </dsp:nvSpPr>
      <dsp:spPr>
        <a:xfrm>
          <a:off x="3224356" y="1202972"/>
          <a:ext cx="2908202" cy="1603964"/>
        </a:xfrm>
        <a:prstGeom prst="round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lvl="0" algn="ctr" defTabSz="1689100">
            <a:lnSpc>
              <a:spcPct val="90000"/>
            </a:lnSpc>
            <a:spcBef>
              <a:spcPct val="0"/>
            </a:spcBef>
            <a:spcAft>
              <a:spcPct val="35000"/>
            </a:spcAft>
          </a:pPr>
          <a:r>
            <a:rPr lang="ja-JP" altLang="en-US" sz="3800" kern="1200" dirty="0">
              <a:solidFill>
                <a:schemeClr val="tx1"/>
              </a:solidFill>
            </a:rPr>
            <a:t>年間</a:t>
          </a:r>
          <a:r>
            <a:rPr lang="en-US" altLang="ja-JP" sz="3800" kern="1200" dirty="0">
              <a:solidFill>
                <a:schemeClr val="tx1"/>
              </a:solidFill>
            </a:rPr>
            <a:t/>
          </a:r>
          <a:br>
            <a:rPr lang="en-US" altLang="ja-JP" sz="3800" kern="1200" dirty="0">
              <a:solidFill>
                <a:schemeClr val="tx1"/>
              </a:solidFill>
            </a:rPr>
          </a:br>
          <a:r>
            <a:rPr lang="ja-JP" sz="3800" kern="1200" dirty="0">
              <a:solidFill>
                <a:schemeClr val="tx1"/>
              </a:solidFill>
            </a:rPr>
            <a:t>100ドル</a:t>
          </a:r>
        </a:p>
      </dsp:txBody>
      <dsp:txXfrm>
        <a:off x="3302655" y="1281271"/>
        <a:ext cx="2751604" cy="1447366"/>
      </dsp:txXfrm>
    </dsp:sp>
    <dsp:sp modelId="{93E00E2A-B49C-47F8-A8AA-595BB2586A8C}">
      <dsp:nvSpPr>
        <dsp:cNvPr id="0" name=""/>
        <dsp:cNvSpPr/>
      </dsp:nvSpPr>
      <dsp:spPr>
        <a:xfrm>
          <a:off x="6469240" y="1202972"/>
          <a:ext cx="3209992" cy="1603964"/>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lvl="0" algn="ctr" defTabSz="1689100">
            <a:lnSpc>
              <a:spcPct val="90000"/>
            </a:lnSpc>
            <a:spcBef>
              <a:spcPct val="0"/>
            </a:spcBef>
            <a:spcAft>
              <a:spcPct val="35000"/>
            </a:spcAft>
          </a:pPr>
          <a:r>
            <a:rPr lang="ja-JP" sz="3800" kern="1200" dirty="0">
              <a:solidFill>
                <a:schemeClr val="tx1"/>
              </a:solidFill>
            </a:rPr>
            <a:t>合計300ドルの寄付</a:t>
          </a:r>
        </a:p>
      </dsp:txBody>
      <dsp:txXfrm>
        <a:off x="6547539" y="1281271"/>
        <a:ext cx="3053394" cy="144736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C65C4C-14D1-420A-AD82-B2F06447E48E}">
      <dsp:nvSpPr>
        <dsp:cNvPr id="0" name=""/>
        <dsp:cNvSpPr/>
      </dsp:nvSpPr>
      <dsp:spPr>
        <a:xfrm>
          <a:off x="-4660252" y="-714429"/>
          <a:ext cx="5551120" cy="5551120"/>
        </a:xfrm>
        <a:prstGeom prst="blockArc">
          <a:avLst>
            <a:gd name="adj1" fmla="val 18900000"/>
            <a:gd name="adj2" fmla="val 2700000"/>
            <a:gd name="adj3" fmla="val 389"/>
          </a:avLst>
        </a:pr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2E08ED4-14BC-42E1-B9A7-2A9544E9B7EF}">
      <dsp:nvSpPr>
        <dsp:cNvPr id="0" name=""/>
        <dsp:cNvSpPr/>
      </dsp:nvSpPr>
      <dsp:spPr>
        <a:xfrm>
          <a:off x="466596" y="316919"/>
          <a:ext cx="7605297" cy="634168"/>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3371" tIns="53340" rIns="53340" bIns="53340" numCol="1" spcCol="1270" anchor="ctr" anchorCtr="0">
          <a:noAutofit/>
        </a:bodyPr>
        <a:lstStyle/>
        <a:p>
          <a:pPr lvl="0" algn="l" defTabSz="933450">
            <a:lnSpc>
              <a:spcPct val="90000"/>
            </a:lnSpc>
            <a:spcBef>
              <a:spcPct val="0"/>
            </a:spcBef>
            <a:spcAft>
              <a:spcPct val="35000"/>
            </a:spcAft>
          </a:pPr>
          <a:r>
            <a:rPr lang="ja-JP" sz="2100" kern="1200">
              <a:solidFill>
                <a:schemeClr val="tx1"/>
              </a:solidFill>
            </a:rPr>
            <a:t>会員参加率100%</a:t>
          </a:r>
        </a:p>
      </dsp:txBody>
      <dsp:txXfrm>
        <a:off x="466596" y="316919"/>
        <a:ext cx="7605297" cy="634168"/>
      </dsp:txXfrm>
    </dsp:sp>
    <dsp:sp modelId="{6071BEEC-F20F-41C1-88E9-7D7779737515}">
      <dsp:nvSpPr>
        <dsp:cNvPr id="0" name=""/>
        <dsp:cNvSpPr/>
      </dsp:nvSpPr>
      <dsp:spPr>
        <a:xfrm>
          <a:off x="70240" y="237648"/>
          <a:ext cx="792710" cy="792710"/>
        </a:xfrm>
        <a:prstGeom prst="ellipse">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7F9F840-7C54-4634-8594-29D735A7D828}">
      <dsp:nvSpPr>
        <dsp:cNvPr id="0" name=""/>
        <dsp:cNvSpPr/>
      </dsp:nvSpPr>
      <dsp:spPr>
        <a:xfrm>
          <a:off x="830179" y="1268337"/>
          <a:ext cx="7241713" cy="634168"/>
        </a:xfrm>
        <a:prstGeom prst="rect">
          <a:avLst/>
        </a:prstGeom>
        <a:solidFill>
          <a:schemeClr val="accent5">
            <a:hueOff val="-2252848"/>
            <a:satOff val="-5806"/>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3371" tIns="53340" rIns="53340" bIns="53340" numCol="1" spcCol="1270" anchor="ctr" anchorCtr="0">
          <a:noAutofit/>
        </a:bodyPr>
        <a:lstStyle/>
        <a:p>
          <a:pPr lvl="0" algn="l" defTabSz="933450">
            <a:lnSpc>
              <a:spcPct val="90000"/>
            </a:lnSpc>
            <a:spcBef>
              <a:spcPct val="0"/>
            </a:spcBef>
            <a:spcAft>
              <a:spcPct val="35000"/>
            </a:spcAft>
          </a:pPr>
          <a:r>
            <a:rPr lang="ja-JP" sz="2100" kern="1200">
              <a:solidFill>
                <a:schemeClr val="tx1"/>
              </a:solidFill>
            </a:rPr>
            <a:t>会員1人当たり100ドル以上の参加率100％</a:t>
          </a:r>
        </a:p>
      </dsp:txBody>
      <dsp:txXfrm>
        <a:off x="830179" y="1268337"/>
        <a:ext cx="7241713" cy="634168"/>
      </dsp:txXfrm>
    </dsp:sp>
    <dsp:sp modelId="{2A77B2B8-BDAB-4910-9246-509A4FDCEE5F}">
      <dsp:nvSpPr>
        <dsp:cNvPr id="0" name=""/>
        <dsp:cNvSpPr/>
      </dsp:nvSpPr>
      <dsp:spPr>
        <a:xfrm>
          <a:off x="433824" y="1189066"/>
          <a:ext cx="792710" cy="792710"/>
        </a:xfrm>
        <a:prstGeom prst="ellipse">
          <a:avLst/>
        </a:prstGeom>
        <a:solidFill>
          <a:schemeClr val="lt1">
            <a:hueOff val="0"/>
            <a:satOff val="0"/>
            <a:lumOff val="0"/>
            <a:alphaOff val="0"/>
          </a:schemeClr>
        </a:solidFill>
        <a:ln w="12700" cap="flat" cmpd="sng" algn="ctr">
          <a:solidFill>
            <a:schemeClr val="accent5">
              <a:hueOff val="-2252848"/>
              <a:satOff val="-5806"/>
              <a:lumOff val="-3922"/>
              <a:alphaOff val="0"/>
            </a:schemeClr>
          </a:solidFill>
          <a:prstDash val="solid"/>
          <a:miter lim="800000"/>
        </a:ln>
        <a:effectLst/>
      </dsp:spPr>
      <dsp:style>
        <a:lnRef idx="2">
          <a:scrgbClr r="0" g="0" b="0"/>
        </a:lnRef>
        <a:fillRef idx="1">
          <a:scrgbClr r="0" g="0" b="0"/>
        </a:fillRef>
        <a:effectRef idx="0">
          <a:scrgbClr r="0" g="0" b="0"/>
        </a:effectRef>
        <a:fontRef idx="minor"/>
      </dsp:style>
    </dsp:sp>
    <dsp:sp modelId="{F1DFD37D-79BD-4A9B-B8D3-498FF874E904}">
      <dsp:nvSpPr>
        <dsp:cNvPr id="0" name=""/>
        <dsp:cNvSpPr/>
      </dsp:nvSpPr>
      <dsp:spPr>
        <a:xfrm>
          <a:off x="830179" y="2219755"/>
          <a:ext cx="7241713" cy="634168"/>
        </a:xfrm>
        <a:prstGeom prst="rect">
          <a:avLst/>
        </a:prstGeom>
        <a:solidFill>
          <a:schemeClr val="accent5">
            <a:hueOff val="-4505695"/>
            <a:satOff val="-11613"/>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3371" tIns="53340" rIns="53340" bIns="53340" numCol="1" spcCol="1270" anchor="ctr" anchorCtr="0">
          <a:noAutofit/>
        </a:bodyPr>
        <a:lstStyle/>
        <a:p>
          <a:pPr lvl="0" algn="l" defTabSz="933450">
            <a:lnSpc>
              <a:spcPct val="90000"/>
            </a:lnSpc>
            <a:spcBef>
              <a:spcPct val="0"/>
            </a:spcBef>
            <a:spcAft>
              <a:spcPct val="35000"/>
            </a:spcAft>
          </a:pPr>
          <a:r>
            <a:rPr lang="ja-JP" sz="2100" kern="1200" dirty="0">
              <a:solidFill>
                <a:schemeClr val="tx1"/>
              </a:solidFill>
            </a:rPr>
            <a:t>クラブ</a:t>
          </a:r>
          <a:r>
            <a:rPr lang="ja-JP" altLang="en-US" sz="2100" kern="1200" dirty="0">
              <a:solidFill>
                <a:schemeClr val="tx1"/>
              </a:solidFill>
            </a:rPr>
            <a:t>資金</a:t>
          </a:r>
          <a:r>
            <a:rPr lang="ja-JP" sz="2100" kern="1200" dirty="0">
              <a:solidFill>
                <a:schemeClr val="tx1"/>
              </a:solidFill>
            </a:rPr>
            <a:t>からの寄付または資金獲得イベントの主催</a:t>
          </a:r>
        </a:p>
      </dsp:txBody>
      <dsp:txXfrm>
        <a:off x="830179" y="2219755"/>
        <a:ext cx="7241713" cy="634168"/>
      </dsp:txXfrm>
    </dsp:sp>
    <dsp:sp modelId="{EFF51B24-7BBD-492D-BFDE-661596C0D13A}">
      <dsp:nvSpPr>
        <dsp:cNvPr id="0" name=""/>
        <dsp:cNvSpPr/>
      </dsp:nvSpPr>
      <dsp:spPr>
        <a:xfrm>
          <a:off x="433824" y="2140484"/>
          <a:ext cx="792710" cy="792710"/>
        </a:xfrm>
        <a:prstGeom prst="ellipse">
          <a:avLst/>
        </a:prstGeom>
        <a:solidFill>
          <a:schemeClr val="lt1">
            <a:hueOff val="0"/>
            <a:satOff val="0"/>
            <a:lumOff val="0"/>
            <a:alphaOff val="0"/>
          </a:schemeClr>
        </a:solidFill>
        <a:ln w="12700" cap="flat" cmpd="sng" algn="ctr">
          <a:solidFill>
            <a:schemeClr val="accent5">
              <a:hueOff val="-4505695"/>
              <a:satOff val="-11613"/>
              <a:lumOff val="-7843"/>
              <a:alphaOff val="0"/>
            </a:schemeClr>
          </a:solidFill>
          <a:prstDash val="solid"/>
          <a:miter lim="800000"/>
        </a:ln>
        <a:effectLst/>
      </dsp:spPr>
      <dsp:style>
        <a:lnRef idx="2">
          <a:scrgbClr r="0" g="0" b="0"/>
        </a:lnRef>
        <a:fillRef idx="1">
          <a:scrgbClr r="0" g="0" b="0"/>
        </a:fillRef>
        <a:effectRef idx="0">
          <a:scrgbClr r="0" g="0" b="0"/>
        </a:effectRef>
        <a:fontRef idx="minor"/>
      </dsp:style>
    </dsp:sp>
    <dsp:sp modelId="{1C5964BD-FDEF-46D7-924E-13433BB501C2}">
      <dsp:nvSpPr>
        <dsp:cNvPr id="0" name=""/>
        <dsp:cNvSpPr/>
      </dsp:nvSpPr>
      <dsp:spPr>
        <a:xfrm>
          <a:off x="466596" y="3171173"/>
          <a:ext cx="7605297" cy="634168"/>
        </a:xfrm>
        <a:prstGeom prst="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3371" tIns="53340" rIns="53340" bIns="53340" numCol="1" spcCol="1270" anchor="ctr" anchorCtr="0">
          <a:noAutofit/>
        </a:bodyPr>
        <a:lstStyle/>
        <a:p>
          <a:pPr lvl="0" algn="l" defTabSz="933450">
            <a:lnSpc>
              <a:spcPct val="90000"/>
            </a:lnSpc>
            <a:spcBef>
              <a:spcPct val="0"/>
            </a:spcBef>
            <a:spcAft>
              <a:spcPct val="35000"/>
            </a:spcAft>
          </a:pPr>
          <a:r>
            <a:rPr lang="ja-JP" sz="2100" kern="1200">
              <a:solidFill>
                <a:schemeClr val="tx1"/>
              </a:solidFill>
            </a:rPr>
            <a:t>モデルクラブになる</a:t>
          </a:r>
        </a:p>
      </dsp:txBody>
      <dsp:txXfrm>
        <a:off x="466596" y="3171173"/>
        <a:ext cx="7605297" cy="634168"/>
      </dsp:txXfrm>
    </dsp:sp>
    <dsp:sp modelId="{BB573529-54D1-48C4-8288-9ADC53E43CF6}">
      <dsp:nvSpPr>
        <dsp:cNvPr id="0" name=""/>
        <dsp:cNvSpPr/>
      </dsp:nvSpPr>
      <dsp:spPr>
        <a:xfrm>
          <a:off x="70240" y="3091902"/>
          <a:ext cx="792710" cy="792710"/>
        </a:xfrm>
        <a:prstGeom prst="ellipse">
          <a:avLst/>
        </a:prstGeom>
        <a:solidFill>
          <a:schemeClr val="lt1">
            <a:hueOff val="0"/>
            <a:satOff val="0"/>
            <a:lumOff val="0"/>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DB346A-9622-4B78-98B4-4EDD7DC225CB}">
      <dsp:nvSpPr>
        <dsp:cNvPr id="0" name=""/>
        <dsp:cNvSpPr/>
      </dsp:nvSpPr>
      <dsp:spPr>
        <a:xfrm>
          <a:off x="0" y="640233"/>
          <a:ext cx="2732087" cy="1639252"/>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ja-JP" sz="2400" kern="1200" dirty="0">
              <a:solidFill>
                <a:schemeClr val="tx1"/>
              </a:solidFill>
            </a:rPr>
            <a:t>2017年7月1日以降に獲得した資金全額が</a:t>
          </a:r>
          <a:r>
            <a:rPr lang="ja-JP" altLang="en-US" sz="2400" kern="1200" dirty="0">
              <a:solidFill>
                <a:schemeClr val="tx1"/>
              </a:solidFill>
            </a:rPr>
            <a:t>計算に加えられる</a:t>
          </a:r>
          <a:endParaRPr lang="ja-JP" sz="2400" kern="1200" dirty="0">
            <a:solidFill>
              <a:schemeClr val="tx1"/>
            </a:solidFill>
          </a:endParaRPr>
        </a:p>
      </dsp:txBody>
      <dsp:txXfrm>
        <a:off x="0" y="640233"/>
        <a:ext cx="2732087" cy="1639252"/>
      </dsp:txXfrm>
    </dsp:sp>
    <dsp:sp modelId="{7EA57059-2EEC-4DA4-B39C-6C52DC4026AA}">
      <dsp:nvSpPr>
        <dsp:cNvPr id="0" name=""/>
        <dsp:cNvSpPr/>
      </dsp:nvSpPr>
      <dsp:spPr>
        <a:xfrm>
          <a:off x="3005296" y="640233"/>
          <a:ext cx="2732087" cy="1639252"/>
        </a:xfrm>
        <a:prstGeom prst="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ja-JP" sz="2400" kern="1200" dirty="0">
              <a:solidFill>
                <a:schemeClr val="tx1"/>
              </a:solidFill>
            </a:rPr>
            <a:t>すべての資金源から獲得したすべての資金が</a:t>
          </a:r>
          <a:r>
            <a:rPr lang="ja-JP" altLang="en-US" sz="2400" kern="1200" dirty="0">
              <a:solidFill>
                <a:schemeClr val="tx1"/>
              </a:solidFill>
            </a:rPr>
            <a:t>計算に加えられる</a:t>
          </a:r>
          <a:endParaRPr lang="ja-JP" sz="2400" kern="1200" dirty="0">
            <a:solidFill>
              <a:schemeClr val="tx1"/>
            </a:solidFill>
          </a:endParaRPr>
        </a:p>
      </dsp:txBody>
      <dsp:txXfrm>
        <a:off x="3005296" y="640233"/>
        <a:ext cx="2732087" cy="1639252"/>
      </dsp:txXfrm>
    </dsp:sp>
    <dsp:sp modelId="{453813BD-ED65-43B8-8146-0D27DB7D8790}">
      <dsp:nvSpPr>
        <dsp:cNvPr id="0" name=""/>
        <dsp:cNvSpPr/>
      </dsp:nvSpPr>
      <dsp:spPr>
        <a:xfrm>
          <a:off x="6010593" y="640233"/>
          <a:ext cx="2732087" cy="1639252"/>
        </a:xfrm>
        <a:prstGeom prst="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ja-JP" sz="2400" kern="1200" dirty="0">
              <a:solidFill>
                <a:schemeClr val="tx1"/>
              </a:solidFill>
            </a:rPr>
            <a:t>目標達成期限は、2022年6月</a:t>
          </a:r>
          <a:r>
            <a:rPr lang="ja-JP" sz="2400" kern="1200" dirty="0" smtClean="0">
              <a:solidFill>
                <a:schemeClr val="tx1"/>
              </a:solidFill>
            </a:rPr>
            <a:t>30日</a:t>
          </a:r>
          <a:endParaRPr lang="ja-JP" sz="2400" kern="1200" dirty="0">
            <a:solidFill>
              <a:schemeClr val="tx1"/>
            </a:solidFill>
          </a:endParaRPr>
        </a:p>
      </dsp:txBody>
      <dsp:txXfrm>
        <a:off x="6010593" y="640233"/>
        <a:ext cx="2732087" cy="1639252"/>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7DB925-DFD7-4B8F-A9B0-845108295A13}">
      <dsp:nvSpPr>
        <dsp:cNvPr id="0" name=""/>
        <dsp:cNvSpPr/>
      </dsp:nvSpPr>
      <dsp:spPr>
        <a:xfrm>
          <a:off x="3098" y="252259"/>
          <a:ext cx="3775047" cy="1510018"/>
        </a:xfrm>
        <a:prstGeom prst="chevron">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lvl="0" algn="ctr" defTabSz="800100">
            <a:lnSpc>
              <a:spcPct val="90000"/>
            </a:lnSpc>
            <a:spcBef>
              <a:spcPct val="0"/>
            </a:spcBef>
            <a:spcAft>
              <a:spcPct val="35000"/>
            </a:spcAft>
          </a:pPr>
          <a:r>
            <a:rPr lang="ja-JP" sz="1800" b="1" kern="1200" dirty="0">
              <a:solidFill>
                <a:schemeClr val="tx1"/>
              </a:solidFill>
              <a:latin typeface="+mn-lt"/>
              <a:ea typeface="MS Mincho"/>
              <a:cs typeface="+mn-cs"/>
            </a:rPr>
            <a:t>参加に対するコミットメント：</a:t>
          </a:r>
          <a:r>
            <a:rPr lang="ja-JP" sz="1800" kern="1200" dirty="0">
              <a:solidFill>
                <a:schemeClr val="tx1"/>
              </a:solidFill>
              <a:latin typeface="+mn-lt"/>
              <a:ea typeface="MS Mincho"/>
              <a:cs typeface="+mn-cs"/>
            </a:rPr>
            <a:t>文書と</a:t>
          </a:r>
          <a:r>
            <a:rPr lang="ja-JP" altLang="en-US" sz="1800" kern="1200" dirty="0">
              <a:solidFill>
                <a:schemeClr val="tx1"/>
              </a:solidFill>
              <a:latin typeface="+mn-lt"/>
              <a:ea typeface="MS Mincho"/>
              <a:cs typeface="+mn-cs"/>
            </a:rPr>
            <a:t>公の場</a:t>
          </a:r>
          <a:r>
            <a:rPr lang="ja-JP" sz="1800" kern="1200" dirty="0">
              <a:solidFill>
                <a:schemeClr val="tx1"/>
              </a:solidFill>
              <a:latin typeface="+mn-lt"/>
              <a:ea typeface="MS Mincho"/>
              <a:cs typeface="+mn-cs"/>
            </a:rPr>
            <a:t>での表彰</a:t>
          </a:r>
        </a:p>
      </dsp:txBody>
      <dsp:txXfrm>
        <a:off x="758107" y="252259"/>
        <a:ext cx="2265029" cy="1510018"/>
      </dsp:txXfrm>
    </dsp:sp>
    <dsp:sp modelId="{2EDF0122-C124-4837-8DB4-109670B93DAE}">
      <dsp:nvSpPr>
        <dsp:cNvPr id="0" name=""/>
        <dsp:cNvSpPr/>
      </dsp:nvSpPr>
      <dsp:spPr>
        <a:xfrm>
          <a:off x="3400640" y="252259"/>
          <a:ext cx="3775047" cy="1510018"/>
        </a:xfrm>
        <a:prstGeom prst="chevron">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lvl="0" algn="ctr" defTabSz="800100">
            <a:lnSpc>
              <a:spcPct val="90000"/>
            </a:lnSpc>
            <a:spcBef>
              <a:spcPct val="0"/>
            </a:spcBef>
            <a:spcAft>
              <a:spcPct val="35000"/>
            </a:spcAft>
          </a:pPr>
          <a:r>
            <a:rPr lang="ja-JP" sz="1800" b="1" kern="1200" dirty="0">
              <a:solidFill>
                <a:schemeClr val="tx1"/>
              </a:solidFill>
              <a:latin typeface="+mn-lt"/>
              <a:ea typeface="MS Mincho"/>
              <a:cs typeface="+mn-cs"/>
            </a:rPr>
            <a:t>目標達成：</a:t>
          </a:r>
          <a:r>
            <a:rPr lang="ja-JP" sz="1800" kern="1200" dirty="0">
              <a:solidFill>
                <a:schemeClr val="tx1"/>
              </a:solidFill>
              <a:latin typeface="+mn-lt"/>
              <a:ea typeface="MS Mincho"/>
              <a:cs typeface="+mn-cs"/>
            </a:rPr>
            <a:t> </a:t>
          </a:r>
          <a:r>
            <a:rPr lang="ja-JP" sz="1800" kern="1200" dirty="0" smtClean="0">
              <a:solidFill>
                <a:schemeClr val="tx1"/>
              </a:solidFill>
              <a:latin typeface="+mn-lt"/>
              <a:ea typeface="MS Mincho"/>
              <a:cs typeface="+mn-cs"/>
            </a:rPr>
            <a:t>記念品授与</a:t>
          </a:r>
          <a:endParaRPr lang="ja-JP" sz="1800" kern="1200" dirty="0">
            <a:solidFill>
              <a:schemeClr val="tx1"/>
            </a:solidFill>
            <a:latin typeface="+mn-lt"/>
            <a:ea typeface="MS Mincho"/>
            <a:cs typeface="+mn-cs"/>
          </a:endParaRPr>
        </a:p>
      </dsp:txBody>
      <dsp:txXfrm>
        <a:off x="4155649" y="252259"/>
        <a:ext cx="2265029" cy="1510018"/>
      </dsp:txXfrm>
    </dsp:sp>
    <dsp:sp modelId="{3DCC3077-66E2-4173-82F7-6DEB7FFB0974}">
      <dsp:nvSpPr>
        <dsp:cNvPr id="0" name=""/>
        <dsp:cNvSpPr/>
      </dsp:nvSpPr>
      <dsp:spPr>
        <a:xfrm>
          <a:off x="6798183" y="252259"/>
          <a:ext cx="3775047" cy="1510018"/>
        </a:xfrm>
        <a:prstGeom prst="chevron">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lvl="0" algn="ctr" defTabSz="800100">
            <a:lnSpc>
              <a:spcPct val="90000"/>
            </a:lnSpc>
            <a:spcBef>
              <a:spcPct val="0"/>
            </a:spcBef>
            <a:spcAft>
              <a:spcPct val="35000"/>
            </a:spcAft>
          </a:pPr>
          <a:r>
            <a:rPr lang="ja-JP" sz="1800" b="1" kern="1200" dirty="0">
              <a:solidFill>
                <a:schemeClr val="tx1"/>
              </a:solidFill>
              <a:latin typeface="+mn-lt"/>
              <a:ea typeface="MS Mincho"/>
              <a:cs typeface="+mn-cs"/>
            </a:rPr>
            <a:t>誓約とコミットメントの履行：</a:t>
          </a:r>
          <a:r>
            <a:rPr lang="ja-JP" sz="1800" kern="1200" dirty="0">
              <a:solidFill>
                <a:schemeClr val="tx1"/>
              </a:solidFill>
              <a:latin typeface="+mn-lt"/>
              <a:ea typeface="MS Mincho"/>
              <a:cs typeface="+mn-cs"/>
            </a:rPr>
            <a:t>追加の記念品授与と特別な場での表彰</a:t>
          </a:r>
        </a:p>
      </dsp:txBody>
      <dsp:txXfrm>
        <a:off x="7553192" y="252259"/>
        <a:ext cx="2265029" cy="1510018"/>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B8CDBF-302F-4BC9-85DB-EE8D0E337404}">
      <dsp:nvSpPr>
        <dsp:cNvPr id="0" name=""/>
        <dsp:cNvSpPr/>
      </dsp:nvSpPr>
      <dsp:spPr>
        <a:xfrm>
          <a:off x="118342" y="1028"/>
          <a:ext cx="2121229" cy="2121229"/>
        </a:xfrm>
        <a:prstGeom prst="ellipse">
          <a:avLst/>
        </a:prstGeom>
        <a:solidFill>
          <a:schemeClr val="accent5">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16738" tIns="30480" rIns="116738" bIns="30480" numCol="1" spcCol="1270" anchor="ctr" anchorCtr="0">
          <a:noAutofit/>
        </a:bodyPr>
        <a:lstStyle/>
        <a:p>
          <a:pPr lvl="0" algn="ctr" defTabSz="1066800">
            <a:lnSpc>
              <a:spcPct val="90000"/>
            </a:lnSpc>
            <a:spcBef>
              <a:spcPct val="0"/>
            </a:spcBef>
            <a:spcAft>
              <a:spcPct val="35000"/>
            </a:spcAft>
          </a:pPr>
          <a:r>
            <a:rPr lang="ja-JP" sz="2400" kern="1200" dirty="0" smtClean="0"/>
            <a:t>キャンペーン</a:t>
          </a:r>
          <a:r>
            <a:rPr lang="en-US" altLang="ja-JP" sz="2400" kern="1200" dirty="0" smtClean="0"/>
            <a:t/>
          </a:r>
          <a:br>
            <a:rPr lang="en-US" altLang="ja-JP" sz="2400" kern="1200" dirty="0" smtClean="0"/>
          </a:br>
          <a:r>
            <a:rPr lang="ja-JP" sz="2400" kern="1200" dirty="0" smtClean="0"/>
            <a:t>委員長</a:t>
          </a:r>
          <a:endParaRPr lang="ja-JP" sz="2400" kern="1200" dirty="0"/>
        </a:p>
      </dsp:txBody>
      <dsp:txXfrm>
        <a:off x="428989" y="311675"/>
        <a:ext cx="1499935" cy="1499935"/>
      </dsp:txXfrm>
    </dsp:sp>
    <dsp:sp modelId="{AC92DFAA-80E7-48F5-819D-5364C4F7F72D}">
      <dsp:nvSpPr>
        <dsp:cNvPr id="0" name=""/>
        <dsp:cNvSpPr/>
      </dsp:nvSpPr>
      <dsp:spPr>
        <a:xfrm>
          <a:off x="1815325" y="1028"/>
          <a:ext cx="2121229" cy="2121229"/>
        </a:xfrm>
        <a:prstGeom prst="ellipse">
          <a:avLst/>
        </a:prstGeom>
        <a:solidFill>
          <a:schemeClr val="accent5">
            <a:alpha val="50000"/>
            <a:hueOff val="-1689636"/>
            <a:satOff val="-4355"/>
            <a:lumOff val="-29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16738" tIns="30480" rIns="116738" bIns="30480" numCol="1" spcCol="1270" anchor="ctr" anchorCtr="0">
          <a:noAutofit/>
        </a:bodyPr>
        <a:lstStyle/>
        <a:p>
          <a:pPr lvl="0" algn="ctr" defTabSz="1066800">
            <a:lnSpc>
              <a:spcPct val="90000"/>
            </a:lnSpc>
            <a:spcBef>
              <a:spcPct val="0"/>
            </a:spcBef>
            <a:spcAft>
              <a:spcPct val="35000"/>
            </a:spcAft>
          </a:pPr>
          <a:r>
            <a:rPr lang="ja-JP" sz="2400" kern="1200" dirty="0" smtClean="0"/>
            <a:t>キャンペーン幹事</a:t>
          </a:r>
          <a:r>
            <a:rPr lang="ja-JP" sz="2400" kern="1200" dirty="0"/>
            <a:t>または会計</a:t>
          </a:r>
        </a:p>
      </dsp:txBody>
      <dsp:txXfrm>
        <a:off x="2125972" y="311675"/>
        <a:ext cx="1499935" cy="1499935"/>
      </dsp:txXfrm>
    </dsp:sp>
    <dsp:sp modelId="{6ACAE595-57D4-4BF9-A546-9C47583308A5}">
      <dsp:nvSpPr>
        <dsp:cNvPr id="0" name=""/>
        <dsp:cNvSpPr/>
      </dsp:nvSpPr>
      <dsp:spPr>
        <a:xfrm>
          <a:off x="3512308" y="1028"/>
          <a:ext cx="2121229" cy="2121229"/>
        </a:xfrm>
        <a:prstGeom prst="ellipse">
          <a:avLst/>
        </a:prstGeom>
        <a:solidFill>
          <a:schemeClr val="accent5">
            <a:alpha val="50000"/>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16738" tIns="30480" rIns="116738" bIns="30480" numCol="1" spcCol="1270" anchor="ctr" anchorCtr="0">
          <a:noAutofit/>
        </a:bodyPr>
        <a:lstStyle/>
        <a:p>
          <a:pPr lvl="0" algn="ctr" defTabSz="1066800">
            <a:lnSpc>
              <a:spcPct val="90000"/>
            </a:lnSpc>
            <a:spcBef>
              <a:spcPct val="0"/>
            </a:spcBef>
            <a:spcAft>
              <a:spcPct val="35000"/>
            </a:spcAft>
          </a:pPr>
          <a:r>
            <a:rPr lang="ja-JP" sz="2400" kern="1200"/>
            <a:t>会員からの資金獲得</a:t>
          </a:r>
        </a:p>
      </dsp:txBody>
      <dsp:txXfrm>
        <a:off x="3822955" y="311675"/>
        <a:ext cx="1499935" cy="1499935"/>
      </dsp:txXfrm>
    </dsp:sp>
    <dsp:sp modelId="{5453CEDE-F2FE-41A1-B924-69CB77D38A7B}">
      <dsp:nvSpPr>
        <dsp:cNvPr id="0" name=""/>
        <dsp:cNvSpPr/>
      </dsp:nvSpPr>
      <dsp:spPr>
        <a:xfrm>
          <a:off x="5209292" y="1028"/>
          <a:ext cx="2121229" cy="2121229"/>
        </a:xfrm>
        <a:prstGeom prst="ellipse">
          <a:avLst/>
        </a:prstGeom>
        <a:solidFill>
          <a:schemeClr val="accent5">
            <a:alpha val="50000"/>
            <a:hueOff val="-5068907"/>
            <a:satOff val="-13064"/>
            <a:lumOff val="-882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16738" tIns="30480" rIns="116738" bIns="30480" numCol="1" spcCol="1270" anchor="ctr" anchorCtr="0">
          <a:noAutofit/>
        </a:bodyPr>
        <a:lstStyle/>
        <a:p>
          <a:pPr lvl="0" algn="ctr" defTabSz="1066800">
            <a:lnSpc>
              <a:spcPct val="90000"/>
            </a:lnSpc>
            <a:spcBef>
              <a:spcPct val="0"/>
            </a:spcBef>
            <a:spcAft>
              <a:spcPct val="35000"/>
            </a:spcAft>
          </a:pPr>
          <a:r>
            <a:rPr lang="ja-JP" sz="2400" kern="1200"/>
            <a:t>非会員からの資金獲得</a:t>
          </a:r>
        </a:p>
      </dsp:txBody>
      <dsp:txXfrm>
        <a:off x="5519939" y="311675"/>
        <a:ext cx="1499935" cy="1499935"/>
      </dsp:txXfrm>
    </dsp:sp>
    <dsp:sp modelId="{73AA6133-3CD8-4DAB-955C-4C6E7C44B6D8}">
      <dsp:nvSpPr>
        <dsp:cNvPr id="0" name=""/>
        <dsp:cNvSpPr/>
      </dsp:nvSpPr>
      <dsp:spPr>
        <a:xfrm>
          <a:off x="6906275" y="1028"/>
          <a:ext cx="2121229" cy="2121229"/>
        </a:xfrm>
        <a:prstGeom prst="ellipse">
          <a:avLst/>
        </a:prstGeom>
        <a:solidFill>
          <a:schemeClr val="accent5">
            <a:alpha val="50000"/>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16738" tIns="30480" rIns="116738" bIns="30480" numCol="1" spcCol="1270" anchor="ctr" anchorCtr="0">
          <a:noAutofit/>
        </a:bodyPr>
        <a:lstStyle/>
        <a:p>
          <a:pPr lvl="0" algn="ctr" defTabSz="1066800">
            <a:lnSpc>
              <a:spcPct val="90000"/>
            </a:lnSpc>
            <a:spcBef>
              <a:spcPct val="0"/>
            </a:spcBef>
            <a:spcAft>
              <a:spcPct val="35000"/>
            </a:spcAft>
          </a:pPr>
          <a:r>
            <a:rPr lang="ja-JP" sz="2400" kern="1200"/>
            <a:t>資金獲得イベント</a:t>
          </a:r>
        </a:p>
      </dsp:txBody>
      <dsp:txXfrm>
        <a:off x="7216922" y="311675"/>
        <a:ext cx="1499935" cy="1499935"/>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10.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chevronAccent+Icon">
  <dgm:title val="Chevron Accent Process"/>
  <dgm:desc val="Use to show sequential steps in a task, process, or workflow, or to emphasize movement or direction. Works best with minimal Level 1 and Level 2 text."/>
  <dgm:catLst>
    <dgm:cat type="process" pri="9500"/>
    <dgm:cat type="officeonline" pri="2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primFontSz" for="des" forName="txNode" op="equ" val="65"/>
      <dgm:constr type="w" for="ch" forName="compositeSpace" refType="w" refFor="ch" refForName="composite" fact="0.02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bgChev"/>
              <dgm:constr type="w" for="ch" forName="bgChev" refType="w" fact="0.9"/>
              <dgm:constr type="t" for="ch" forName="bgChev"/>
              <dgm:constr type="h" for="ch" forName="bgChev" refType="w" refFor="ch" refForName="bgChev" fact="0.386"/>
              <dgm:constr type="l" for="ch" forName="txNode" refType="w" fact="0.24"/>
              <dgm:constr type="w" for="ch" forName="txNode" refType="w" fact="0.76"/>
              <dgm:constr type="t" for="ch" forName="txNode" refType="h" refFor="ch" refForName="bgChev" fact="0.25"/>
              <dgm:constr type="h" for="ch" forName="txNode" refType="h" refFor="ch" refForName="bgChev"/>
            </dgm:constrLst>
          </dgm:if>
          <dgm:else name="Name7">
            <dgm:constrLst>
              <dgm:constr type="l" for="ch" forName="bgChev" refType="w" fact="0.1"/>
              <dgm:constr type="w" for="ch" forName="bgChev" refType="w" fact="0.9"/>
              <dgm:constr type="t" for="ch" forName="bgChev"/>
              <dgm:constr type="h" for="ch" forName="bgChev" refType="w" refFor="ch" refForName="bgChev" fact="0.386"/>
              <dgm:constr type="l" for="ch" forName="txNode"/>
              <dgm:constr type="w" for="ch" forName="txNode" refType="w" fact="0.76"/>
              <dgm:constr type="t" for="ch" forName="txNode" refType="h" refFor="ch" refForName="bgChev" fact="0.25"/>
              <dgm:constr type="h" for="ch" forName="txNode" refType="h" refFor="ch" refForName="bgChev"/>
            </dgm:constrLst>
          </dgm:else>
        </dgm:choose>
        <dgm:ruleLst/>
        <dgm:layoutNode name="bgChev" styleLbl="node1">
          <dgm:alg type="sp"/>
          <dgm:choose name="Name8">
            <dgm:if name="Name9" func="var" arg="dir" op="equ" val="norm">
              <dgm:shape xmlns:r="http://schemas.openxmlformats.org/officeDocument/2006/relationships" type="chevron" r:blip="">
                <dgm:adjLst>
                  <dgm:adj idx="1" val="0.4"/>
                </dgm:adjLst>
              </dgm:shape>
            </dgm:if>
            <dgm:else name="Name10">
              <dgm:shape xmlns:r="http://schemas.openxmlformats.org/officeDocument/2006/relationships" rot="180" type="chevron" r:blip="">
                <dgm:adjLst>
                  <dgm:adj idx="1" val="0.4"/>
                </dgm:adjLst>
              </dgm:shape>
            </dgm:else>
          </dgm:choose>
          <dgm:presOf/>
          <dgm:constrLst/>
        </dgm:layoutNode>
        <dgm:layoutNode name="txNode" styleLbl="fgAcc1">
          <dgm:varLst>
            <dgm:bulletEnabled val="1"/>
          </dgm:varLst>
          <dgm:alg type="tx"/>
          <dgm:shape xmlns:r="http://schemas.openxmlformats.org/officeDocument/2006/relationships" type="roundRect" r:blip="">
            <dgm:adjLst>
              <dgm:adj idx="1" val="0.1"/>
            </dgm:adjLst>
          </dgm:shape>
          <dgm:presOf axis="desOrSelf" ptType="node"/>
          <dgm:ruleLst>
            <dgm:rule type="primFontSz" val="5" fact="NaN" max="NaN"/>
          </dgm:ruleLst>
        </dgm:layoutNode>
      </dgm:layoutNode>
      <dgm:forEach name="Name11" axis="followSib" ptType="sibTrans" cnt="1">
        <dgm:layoutNode name="compositeSpace">
          <dgm:alg type="sp"/>
          <dgm:shape xmlns:r="http://schemas.openxmlformats.org/officeDocument/2006/relationships" r:blip="">
            <dgm:adjLst/>
          </dgm:shape>
          <dgm:presOf axis="sel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6.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7.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9.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8.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C85B0B01-9E4D-4282-8F48-D5635BA87A1D}" type="datetimeFigureOut">
              <a:rPr lang="en-US" smtClean="0"/>
              <a:t>2/8/2019</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5419D771-0DFB-4CCD-8498-877BF97DB9E3}" type="slidenum">
              <a:rPr lang="en-US" smtClean="0"/>
              <a:t>‹#›</a:t>
            </a:fld>
            <a:endParaRPr lang="en-US"/>
          </a:p>
        </p:txBody>
      </p:sp>
    </p:spTree>
    <p:extLst>
      <p:ext uri="{BB962C8B-B14F-4D97-AF65-F5344CB8AC3E}">
        <p14:creationId xmlns:p14="http://schemas.microsoft.com/office/powerpoint/2010/main" val="18704644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419D771-0DFB-4CCD-8498-877BF97DB9E3}" type="slidenum">
              <a:rPr lang="en-US" smtClean="0"/>
              <a:t>1</a:t>
            </a:fld>
            <a:endParaRPr lang="en-US"/>
          </a:p>
        </p:txBody>
      </p:sp>
    </p:spTree>
    <p:extLst>
      <p:ext uri="{BB962C8B-B14F-4D97-AF65-F5344CB8AC3E}">
        <p14:creationId xmlns:p14="http://schemas.microsoft.com/office/powerpoint/2010/main" val="36170309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baseline="0" dirty="0"/>
              <a:t>計画を立てることで、クラブの活動を軌道に乗せ、その年の目標に向かって進むことができます。計画を立てるには、2つの簡単なステップから始めます。最初に、資金獲得戦略を</a:t>
            </a:r>
            <a:r>
              <a:rPr lang="ja-JP" altLang="en-US" baseline="0" dirty="0"/>
              <a:t>確認</a:t>
            </a:r>
            <a:r>
              <a:rPr lang="ja-JP" baseline="0" dirty="0"/>
              <a:t>し、クラブにとって最も成功する可能性があるものを</a:t>
            </a:r>
            <a:r>
              <a:rPr lang="ja-JP" altLang="en-US" baseline="0" dirty="0"/>
              <a:t>見極め</a:t>
            </a:r>
            <a:r>
              <a:rPr lang="ja-JP" baseline="0" dirty="0"/>
              <a:t>ます。次に、それらの戦略を使って達成する年間目標を設定します。</a:t>
            </a:r>
          </a:p>
          <a:p>
            <a:endParaRPr lang="en-US" baseline="0" dirty="0"/>
          </a:p>
          <a:p>
            <a:pPr defTabSz="931774">
              <a:defRPr/>
            </a:pPr>
            <a:r>
              <a:rPr lang="ja-JP" i="1" baseline="0" dirty="0"/>
              <a:t>（次のスライドへ）</a:t>
            </a:r>
          </a:p>
          <a:p>
            <a:endParaRPr lang="en-US" dirty="0"/>
          </a:p>
        </p:txBody>
      </p:sp>
      <p:sp>
        <p:nvSpPr>
          <p:cNvPr id="4" name="Slide Number Placeholder 3"/>
          <p:cNvSpPr>
            <a:spLocks noGrp="1"/>
          </p:cNvSpPr>
          <p:nvPr>
            <p:ph type="sldNum" sz="quarter" idx="10"/>
          </p:nvPr>
        </p:nvSpPr>
        <p:spPr/>
        <p:txBody>
          <a:bodyPr/>
          <a:lstStyle/>
          <a:p>
            <a:fld id="{5419D771-0DFB-4CCD-8498-877BF97DB9E3}" type="slidenum">
              <a:rPr lang="en-US" smtClean="0"/>
              <a:t>10</a:t>
            </a:fld>
            <a:endParaRPr lang="en-US"/>
          </a:p>
        </p:txBody>
      </p:sp>
    </p:spTree>
    <p:extLst>
      <p:ext uri="{BB962C8B-B14F-4D97-AF65-F5344CB8AC3E}">
        <p14:creationId xmlns:p14="http://schemas.microsoft.com/office/powerpoint/2010/main" val="21092542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dirty="0"/>
              <a:t>資金獲得</a:t>
            </a:r>
            <a:r>
              <a:rPr lang="ja-JP" baseline="0" dirty="0"/>
              <a:t>は、クラブ LCIF コーディネーターの役割</a:t>
            </a:r>
            <a:r>
              <a:rPr lang="ja-JP" altLang="en-US" baseline="0" dirty="0"/>
              <a:t>の</a:t>
            </a:r>
            <a:r>
              <a:rPr lang="ja-JP" baseline="0" dirty="0"/>
              <a:t>重要</a:t>
            </a:r>
            <a:r>
              <a:rPr lang="ja-JP" altLang="en-US" baseline="0" dirty="0"/>
              <a:t>な部分</a:t>
            </a:r>
            <a:r>
              <a:rPr lang="ja-JP" baseline="0" dirty="0"/>
              <a:t>です。資金獲得というとプレッシャーを感じる人もいますが、シンプルで楽しく行うこともできます！ご自分のクラブにとって最適な方法を皆さんはよくご存じのはずですが、初めてこの役割を引き受けた方のために、役立つヒントをご紹介します。</a:t>
            </a:r>
          </a:p>
          <a:p>
            <a:pPr marL="174708" indent="-174708">
              <a:buFont typeface="Arial" panose="020B0604020202020204" pitchFamily="34" charset="0"/>
              <a:buChar char="•"/>
            </a:pPr>
            <a:r>
              <a:rPr lang="ja-JP" baseline="0" dirty="0"/>
              <a:t>個人会員に寄付を依頼し、一年を通して彼らの支援を依頼し続けることから始めましょう。多くの場合、これは資金を獲得するための最も簡単で迅速な方法です。私たちは、キャンペーン期間中、すべてのライオンズに毎年100ドルの寄付をお願いしています。これは毎週に換算するとわずか2ドルです。しかし、金額に関らず、ライオンズ全員が参加することが私たちの成功にとって重要です！</a:t>
            </a:r>
          </a:p>
          <a:p>
            <a:pPr marL="174708" indent="-174708">
              <a:buFont typeface="Arial" panose="020B0604020202020204" pitchFamily="34" charset="0"/>
              <a:buChar char="•"/>
            </a:pPr>
            <a:r>
              <a:rPr lang="ja-JP" altLang="en-US" baseline="0" dirty="0"/>
              <a:t>個々の会員から寄付を確保することがある程度がうまくいくようになったら、資金獲得イベントを開始しましょう。</a:t>
            </a:r>
            <a:r>
              <a:rPr lang="ja-JP" baseline="0" dirty="0"/>
              <a:t>これは地域社会を巻き込むすばらしい方法です。皆さんのクラブは既に毎年多くのイベントを開催して</a:t>
            </a:r>
            <a:r>
              <a:rPr lang="ja-JP" altLang="en-US" baseline="0" dirty="0"/>
              <a:t>いらっしゃるかも</a:t>
            </a:r>
            <a:r>
              <a:rPr lang="ja-JP" baseline="0" dirty="0"/>
              <a:t>しれません。</a:t>
            </a:r>
          </a:p>
          <a:p>
            <a:pPr marL="174708" indent="-174708">
              <a:buFont typeface="Arial" panose="020B0604020202020204" pitchFamily="34" charset="0"/>
              <a:buChar char="•"/>
            </a:pPr>
            <a:r>
              <a:rPr lang="ja-JP" baseline="0" dirty="0"/>
              <a:t>次に、クラブ役員と協力して、クラブ</a:t>
            </a:r>
            <a:r>
              <a:rPr lang="ja-JP" altLang="en-US" baseline="0" dirty="0"/>
              <a:t>資金</a:t>
            </a:r>
            <a:r>
              <a:rPr lang="ja-JP" baseline="0" dirty="0"/>
              <a:t>からの寄付が適切な時期を</a:t>
            </a:r>
            <a:r>
              <a:rPr lang="ja-JP" altLang="en-US" baseline="0" dirty="0"/>
              <a:t>見極めま</a:t>
            </a:r>
            <a:r>
              <a:rPr lang="ja-JP" baseline="0" dirty="0"/>
              <a:t>す。</a:t>
            </a:r>
            <a:r>
              <a:rPr lang="ja-JP" altLang="en-US" baseline="0" dirty="0"/>
              <a:t>キャンペーン</a:t>
            </a:r>
            <a:r>
              <a:rPr lang="en-US" altLang="ja-JP" baseline="0" dirty="0"/>
              <a:t>100</a:t>
            </a:r>
            <a:r>
              <a:rPr lang="ja-JP" altLang="en-US" baseline="0" dirty="0" err="1"/>
              <a:t>への</a:t>
            </a:r>
            <a:r>
              <a:rPr lang="ja-JP" altLang="en-US" baseline="0" dirty="0"/>
              <a:t>クラブ会員の寄付に対する上乗せ分として、クラブ資金を活用することも考えられるでしょう。</a:t>
            </a:r>
            <a:endParaRPr lang="ja-JP" baseline="0" dirty="0"/>
          </a:p>
          <a:p>
            <a:pPr marL="174708" indent="-174708">
              <a:buFont typeface="Arial" panose="020B0604020202020204" pitchFamily="34" charset="0"/>
              <a:buChar char="•"/>
            </a:pPr>
            <a:r>
              <a:rPr lang="ja-JP" altLang="en-US" baseline="0" dirty="0"/>
              <a:t>クラブ会員とクラブ指導者から支援を得たら、次に地元の企業やライオンズ以外の人々に支援を依頼することを検討してください</a:t>
            </a:r>
            <a:r>
              <a:rPr lang="ja-JP" baseline="0" dirty="0"/>
              <a:t>。過去にあなたを支援してくれた企業</a:t>
            </a:r>
            <a:r>
              <a:rPr lang="ja-JP" altLang="en-US" baseline="0" dirty="0"/>
              <a:t>に依頼することから始めると</a:t>
            </a:r>
            <a:r>
              <a:rPr lang="ja-JP" baseline="0" dirty="0"/>
              <a:t>よいでしょう。あなたのクラブとその会員の熱意を目にすれば、地元の企業や</a:t>
            </a:r>
            <a:r>
              <a:rPr lang="ja-JP" altLang="en-US" baseline="0" dirty="0"/>
              <a:t>ライオンズ以外の人々</a:t>
            </a:r>
            <a:r>
              <a:rPr lang="ja-JP" baseline="0" dirty="0"/>
              <a:t>が参加してくれる可能性がより高くなるはずです。</a:t>
            </a:r>
          </a:p>
          <a:p>
            <a:endParaRPr lang="en-US" baseline="0" dirty="0"/>
          </a:p>
          <a:p>
            <a:r>
              <a:rPr lang="ja-JP" altLang="en-US" baseline="0" dirty="0"/>
              <a:t>個々の会員からの寄付を得る具体的な方法や、資金獲得イベントの計画方法については、後ほど詳しく説明します。また、コーディネーターガイドにも詳しい説明が載っています。</a:t>
            </a:r>
            <a:endParaRPr lang="ja-JP" baseline="0" dirty="0"/>
          </a:p>
          <a:p>
            <a:endParaRPr lang="en-US" baseline="0" dirty="0"/>
          </a:p>
          <a:p>
            <a:pPr defTabSz="931774">
              <a:defRPr/>
            </a:pPr>
            <a:r>
              <a:rPr lang="ja-JP" i="1" baseline="0" dirty="0"/>
              <a:t>（次のスライドへ）</a:t>
            </a:r>
          </a:p>
          <a:p>
            <a:endParaRPr lang="en-US" dirty="0"/>
          </a:p>
        </p:txBody>
      </p:sp>
      <p:sp>
        <p:nvSpPr>
          <p:cNvPr id="4" name="Slide Number Placeholder 3"/>
          <p:cNvSpPr>
            <a:spLocks noGrp="1"/>
          </p:cNvSpPr>
          <p:nvPr>
            <p:ph type="sldNum" sz="quarter" idx="10"/>
          </p:nvPr>
        </p:nvSpPr>
        <p:spPr/>
        <p:txBody>
          <a:bodyPr/>
          <a:lstStyle/>
          <a:p>
            <a:fld id="{5419D771-0DFB-4CCD-8498-877BF97DB9E3}" type="slidenum">
              <a:rPr lang="en-US" smtClean="0"/>
              <a:t>11</a:t>
            </a:fld>
            <a:endParaRPr lang="en-US"/>
          </a:p>
        </p:txBody>
      </p:sp>
    </p:spTree>
    <p:extLst>
      <p:ext uri="{BB962C8B-B14F-4D97-AF65-F5344CB8AC3E}">
        <p14:creationId xmlns:p14="http://schemas.microsoft.com/office/powerpoint/2010/main" val="23362954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dirty="0"/>
              <a:t>クラブから会則地域</a:t>
            </a:r>
            <a:r>
              <a:rPr lang="ja-JP" altLang="en-US" dirty="0"/>
              <a:t>にいたる</a:t>
            </a:r>
            <a:r>
              <a:rPr lang="ja-JP" dirty="0"/>
              <a:t>、協会のあらゆるレベルでキャンペーンの目標</a:t>
            </a:r>
            <a:r>
              <a:rPr lang="ja-JP" altLang="en-US" dirty="0"/>
              <a:t>を設定していきます</a:t>
            </a:r>
            <a:r>
              <a:rPr lang="ja-JP" dirty="0"/>
              <a:t>。</a:t>
            </a:r>
            <a:r>
              <a:rPr lang="ja-JP" altLang="en-US" dirty="0"/>
              <a:t>このことが、キャンペーンの目標総額</a:t>
            </a:r>
            <a:r>
              <a:rPr lang="en-US" altLang="ja-JP" dirty="0"/>
              <a:t>3</a:t>
            </a:r>
            <a:r>
              <a:rPr lang="ja-JP" altLang="en-US" dirty="0"/>
              <a:t>億ドルを達成するために、十分な活動が毎年実施されるようにする上で役立ちます。</a:t>
            </a:r>
            <a:r>
              <a:rPr lang="ja-JP" dirty="0"/>
              <a:t>各レベルで目標を設定することによって、リーダーは各地域の LCIF およびキャンペーン100への参加や支援に関する具体的な成果を予測することができます。何よりも、ライオンズは目標達成に向けた呼びかけに応え、目標を上回る成果を上げてくれるはずです。</a:t>
            </a:r>
          </a:p>
          <a:p>
            <a:endParaRPr lang="en-US" baseline="0" dirty="0"/>
          </a:p>
          <a:p>
            <a:pPr defTabSz="931774">
              <a:defRPr/>
            </a:pPr>
            <a:r>
              <a:rPr lang="ja-JP" i="1" baseline="0" dirty="0"/>
              <a:t>（次のスライドへ）</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445977CF-CB4D-4F52-A648-D5C9310FAC4D}"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38903951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altLang="en-US" dirty="0"/>
              <a:t>私たちの世界全体の目標である</a:t>
            </a:r>
            <a:r>
              <a:rPr lang="en-US" altLang="ja-JP" dirty="0"/>
              <a:t>3</a:t>
            </a:r>
            <a:r>
              <a:rPr lang="ja-JP" altLang="en-US" dirty="0"/>
              <a:t>億ドルを達成するために、すべてのライオンズに、キャンペーン期間中、毎週</a:t>
            </a:r>
            <a:r>
              <a:rPr lang="en-US" altLang="ja-JP" dirty="0"/>
              <a:t>2</a:t>
            </a:r>
            <a:r>
              <a:rPr lang="ja-JP" altLang="en-US" dirty="0"/>
              <a:t>ドル、年間</a:t>
            </a:r>
            <a:r>
              <a:rPr lang="en-US" altLang="ja-JP" dirty="0"/>
              <a:t>100</a:t>
            </a:r>
            <a:r>
              <a:rPr lang="ja-JP" altLang="en-US" dirty="0"/>
              <a:t>ドルまたは</a:t>
            </a:r>
            <a:r>
              <a:rPr lang="en-US" altLang="ja-JP" dirty="0"/>
              <a:t>300</a:t>
            </a:r>
            <a:r>
              <a:rPr lang="ja-JP" altLang="en-US" dirty="0"/>
              <a:t>ドルの寄付を検討するよう、私たちはお願いしています。</a:t>
            </a:r>
            <a:endParaRPr lang="ja-JP" dirty="0"/>
          </a:p>
          <a:p>
            <a:endParaRPr lang="en-US" baseline="0" dirty="0"/>
          </a:p>
          <a:p>
            <a:r>
              <a:rPr lang="ja-JP" baseline="0" dirty="0"/>
              <a:t>すべてのライオンズに、キャンペーン100の基本目標として、</a:t>
            </a:r>
            <a:r>
              <a:rPr lang="ja-JP" altLang="en-US" baseline="0" dirty="0"/>
              <a:t>最低</a:t>
            </a:r>
            <a:r>
              <a:rPr lang="ja-JP" baseline="0" dirty="0"/>
              <a:t>300ドルの寄付が望まれます。</a:t>
            </a:r>
          </a:p>
          <a:p>
            <a:endParaRPr lang="en-US" baseline="0" dirty="0"/>
          </a:p>
          <a:p>
            <a:pPr defTabSz="931774">
              <a:defRPr/>
            </a:pPr>
            <a:r>
              <a:rPr lang="ja-JP" i="1" baseline="0" dirty="0"/>
              <a:t>（次のスライドへ）</a:t>
            </a:r>
          </a:p>
          <a:p>
            <a:endParaRPr lang="en-US" dirty="0"/>
          </a:p>
        </p:txBody>
      </p:sp>
      <p:sp>
        <p:nvSpPr>
          <p:cNvPr id="4" name="Slide Number Placeholder 3"/>
          <p:cNvSpPr>
            <a:spLocks noGrp="1"/>
          </p:cNvSpPr>
          <p:nvPr>
            <p:ph type="sldNum" sz="quarter" idx="10"/>
          </p:nvPr>
        </p:nvSpPr>
        <p:spPr/>
        <p:txBody>
          <a:bodyPr/>
          <a:lstStyle/>
          <a:p>
            <a:fld id="{1FD8C48B-E7C1-4D9F-AAAA-86EE699DBE8E}" type="slidenum">
              <a:rPr lang="en-US" smtClean="0"/>
              <a:t>13</a:t>
            </a:fld>
            <a:endParaRPr lang="en-US"/>
          </a:p>
        </p:txBody>
      </p:sp>
    </p:spTree>
    <p:extLst>
      <p:ext uri="{BB962C8B-B14F-4D97-AF65-F5344CB8AC3E}">
        <p14:creationId xmlns:p14="http://schemas.microsoft.com/office/powerpoint/2010/main" val="25936869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dirty="0"/>
              <a:t>多くのライオンズにとって、毎年100ドルは高額</a:t>
            </a:r>
            <a:r>
              <a:rPr lang="ja-JP" altLang="en-US" dirty="0"/>
              <a:t>のお願い</a:t>
            </a:r>
            <a:r>
              <a:rPr lang="ja-JP" dirty="0"/>
              <a:t>に思えるかもしれません</a:t>
            </a:r>
            <a:r>
              <a:rPr lang="ja-JP" altLang="en-US" dirty="0"/>
              <a:t>が、この前の</a:t>
            </a:r>
            <a:r>
              <a:rPr lang="ja-JP" baseline="0" dirty="0"/>
              <a:t>スライド</a:t>
            </a:r>
            <a:r>
              <a:rPr lang="ja-JP" altLang="en-US" baseline="0" dirty="0"/>
              <a:t>でお見せしたように</a:t>
            </a:r>
            <a:r>
              <a:rPr lang="ja-JP" baseline="0" dirty="0"/>
              <a:t>、100ドルを</a:t>
            </a:r>
            <a:r>
              <a:rPr lang="ja-JP" altLang="en-US" baseline="0" dirty="0"/>
              <a:t>週で</a:t>
            </a:r>
            <a:r>
              <a:rPr lang="ja-JP" baseline="0" dirty="0"/>
              <a:t>換算す</a:t>
            </a:r>
            <a:r>
              <a:rPr lang="ja-JP" altLang="en-US" baseline="0" dirty="0"/>
              <a:t>ると、</a:t>
            </a:r>
            <a:r>
              <a:rPr lang="ja-JP" baseline="0" dirty="0"/>
              <a:t>わずか2ドル</a:t>
            </a:r>
            <a:r>
              <a:rPr lang="ja-JP" altLang="en-US" baseline="0" dirty="0"/>
              <a:t>です。</a:t>
            </a:r>
            <a:r>
              <a:rPr lang="ja-JP" baseline="0" dirty="0"/>
              <a:t>また、100ドルの寄付によって LCIF が</a:t>
            </a:r>
            <a:r>
              <a:rPr lang="ja-JP" altLang="en-US" baseline="0" dirty="0"/>
              <a:t>もたらすことができる、多く</a:t>
            </a:r>
            <a:r>
              <a:rPr lang="ja-JP" baseline="0" dirty="0"/>
              <a:t>の素晴らしいこと</a:t>
            </a:r>
            <a:r>
              <a:rPr lang="ja-JP" altLang="en-US" baseline="0" dirty="0"/>
              <a:t>について話すのも、寄付をお願いする際に</a:t>
            </a:r>
            <a:r>
              <a:rPr lang="ja-JP" baseline="0" dirty="0"/>
              <a:t>役立ちます。</a:t>
            </a:r>
            <a:r>
              <a:rPr lang="ja-JP" altLang="en-US" baseline="0" dirty="0"/>
              <a:t>最初のウェビナーでこのスライドをご覧になったのを、覚えていらっしゃるかもしれません。これをもっと細かくご覧になり、どのインパクトがあなたのクラブにおいて最も説得力があるかを考えてみてください。</a:t>
            </a:r>
            <a:endParaRPr lang="ja-JP" baseline="0" dirty="0"/>
          </a:p>
          <a:p>
            <a:endParaRPr lang="en-US" baseline="0" dirty="0"/>
          </a:p>
          <a:p>
            <a:pPr defTabSz="931774">
              <a:defRPr/>
            </a:pPr>
            <a:r>
              <a:rPr lang="ja-JP" i="1" baseline="0" dirty="0"/>
              <a:t>（次のスライドへ）</a:t>
            </a:r>
          </a:p>
          <a:p>
            <a:endParaRPr lang="en-US" dirty="0"/>
          </a:p>
        </p:txBody>
      </p:sp>
      <p:sp>
        <p:nvSpPr>
          <p:cNvPr id="4" name="Slide Number Placeholder 3"/>
          <p:cNvSpPr>
            <a:spLocks noGrp="1"/>
          </p:cNvSpPr>
          <p:nvPr>
            <p:ph type="sldNum" sz="quarter" idx="10"/>
          </p:nvPr>
        </p:nvSpPr>
        <p:spPr/>
        <p:txBody>
          <a:bodyPr/>
          <a:lstStyle/>
          <a:p>
            <a:fld id="{9202FE9B-9F35-4D5D-BA1C-885B925829EA}" type="slidenum">
              <a:rPr lang="en-US" smtClean="0"/>
              <a:t>14</a:t>
            </a:fld>
            <a:endParaRPr lang="en-US"/>
          </a:p>
        </p:txBody>
      </p:sp>
    </p:spTree>
    <p:extLst>
      <p:ext uri="{BB962C8B-B14F-4D97-AF65-F5344CB8AC3E}">
        <p14:creationId xmlns:p14="http://schemas.microsoft.com/office/powerpoint/2010/main" val="36165727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ja-JP" baseline="0" dirty="0"/>
              <a:t>あなたのクラブは長年 LCIF に寄付を行っている</a:t>
            </a:r>
            <a:r>
              <a:rPr lang="ja-JP" altLang="en-US" baseline="0" dirty="0"/>
              <a:t>クラブ</a:t>
            </a:r>
            <a:r>
              <a:rPr lang="ja-JP" baseline="0" dirty="0"/>
              <a:t>かもしれません。会員の多くは、これまでに LCIF に寄付したことがない</a:t>
            </a:r>
            <a:r>
              <a:rPr lang="ja-JP" altLang="en-US" baseline="0" dirty="0"/>
              <a:t>クラブ</a:t>
            </a:r>
            <a:r>
              <a:rPr lang="ja-JP" baseline="0" dirty="0"/>
              <a:t>かもしれません。クラブの状況に関わらず、この4つの目標の少なくとも1つに取り組んでいただくようお願いいたします。</a:t>
            </a:r>
          </a:p>
          <a:p>
            <a:pPr defTabSz="931774">
              <a:defRPr/>
            </a:pPr>
            <a:endParaRPr lang="en-US" baseline="0" dirty="0"/>
          </a:p>
          <a:p>
            <a:pPr marL="232943" indent="-232943" defTabSz="931774">
              <a:buFontTx/>
              <a:buAutoNum type="arabicParenR"/>
              <a:defRPr/>
            </a:pPr>
            <a:r>
              <a:rPr lang="en-US" altLang="ja-JP" baseline="0" dirty="0"/>
              <a:t>100</a:t>
            </a:r>
            <a:r>
              <a:rPr lang="ja-JP" altLang="en-US" baseline="0" dirty="0"/>
              <a:t>％の会員参加、つまり会員全員が</a:t>
            </a:r>
            <a:r>
              <a:rPr lang="en-US" altLang="ja-JP" baseline="0" dirty="0"/>
              <a:t>LCIF</a:t>
            </a:r>
            <a:r>
              <a:rPr lang="ja-JP" altLang="en-US" baseline="0" dirty="0"/>
              <a:t>に個人寄付をするという目標を目指して取り組むことができます。</a:t>
            </a:r>
            <a:endParaRPr lang="ja-JP" baseline="0" dirty="0"/>
          </a:p>
          <a:p>
            <a:pPr marL="640594" lvl="1" indent="-174708">
              <a:buFont typeface="Arial" panose="020B0604020202020204" pitchFamily="34" charset="0"/>
              <a:buChar char="•"/>
            </a:pPr>
            <a:r>
              <a:rPr lang="ja-JP" altLang="en-US" dirty="0"/>
              <a:t>参加が成功の鍵です。</a:t>
            </a:r>
          </a:p>
          <a:p>
            <a:pPr marL="640594" lvl="1" indent="-174708">
              <a:buFont typeface="Arial" panose="020B0604020202020204" pitchFamily="34" charset="0"/>
              <a:buChar char="•"/>
            </a:pPr>
            <a:r>
              <a:rPr lang="ja-JP" altLang="en-US" dirty="0"/>
              <a:t>より多くのライオンズが参加すればするほど、私たち全体の奉仕目標へのインパクトも高まります。</a:t>
            </a:r>
          </a:p>
          <a:p>
            <a:pPr marL="232943" indent="-232943" defTabSz="931774">
              <a:buFontTx/>
              <a:buAutoNum type="arabicParenR"/>
              <a:defRPr/>
            </a:pPr>
            <a:r>
              <a:rPr lang="ja-JP" altLang="en-US" baseline="0" dirty="0"/>
              <a:t>また、会員</a:t>
            </a:r>
            <a:r>
              <a:rPr lang="en-US" altLang="ja-JP" baseline="0" dirty="0"/>
              <a:t>1</a:t>
            </a:r>
            <a:r>
              <a:rPr lang="ja-JP" altLang="en-US" baseline="0" dirty="0"/>
              <a:t>人当たり</a:t>
            </a:r>
            <a:r>
              <a:rPr lang="en-US" altLang="ja-JP" baseline="0" dirty="0"/>
              <a:t>100</a:t>
            </a:r>
            <a:r>
              <a:rPr lang="ja-JP" altLang="en-US" baseline="0" dirty="0"/>
              <a:t>ドル以上の寄付に</a:t>
            </a:r>
            <a:r>
              <a:rPr lang="en-US" altLang="ja-JP" baseline="0" dirty="0"/>
              <a:t>100</a:t>
            </a:r>
            <a:r>
              <a:rPr lang="ja-JP" altLang="en-US" baseline="0" dirty="0"/>
              <a:t>％の会員参加、つまり、会員全員が</a:t>
            </a:r>
            <a:r>
              <a:rPr lang="en-US" altLang="ja-JP" baseline="0" dirty="0"/>
              <a:t>100</a:t>
            </a:r>
            <a:r>
              <a:rPr lang="ja-JP" altLang="en-US" baseline="0" dirty="0"/>
              <a:t>ドル以上を </a:t>
            </a:r>
            <a:r>
              <a:rPr lang="en-US" altLang="ja-JP" baseline="0" dirty="0"/>
              <a:t>LCIF </a:t>
            </a:r>
            <a:r>
              <a:rPr lang="ja-JP" altLang="en-US" baseline="0" dirty="0" err="1"/>
              <a:t>に寄</a:t>
            </a:r>
            <a:r>
              <a:rPr lang="ja-JP" altLang="en-US" baseline="0" dirty="0"/>
              <a:t>付し、会員</a:t>
            </a:r>
            <a:r>
              <a:rPr lang="en-US" altLang="ja-JP" baseline="0" dirty="0"/>
              <a:t>1</a:t>
            </a:r>
            <a:r>
              <a:rPr lang="ja-JP" altLang="en-US" baseline="0" dirty="0"/>
              <a:t>人当たり年間</a:t>
            </a:r>
            <a:r>
              <a:rPr lang="en-US" altLang="ja-JP" baseline="0" dirty="0"/>
              <a:t>100</a:t>
            </a:r>
            <a:r>
              <a:rPr lang="ja-JP" altLang="en-US" baseline="0" dirty="0"/>
              <a:t>ドルの目標達成を目指すこともできます。</a:t>
            </a:r>
            <a:endParaRPr lang="ja-JP" baseline="0" dirty="0"/>
          </a:p>
          <a:p>
            <a:pPr marL="640594" lvl="1" indent="-174708">
              <a:buFont typeface="Arial" panose="020B0604020202020204" pitchFamily="34" charset="0"/>
              <a:buChar char="•"/>
            </a:pPr>
            <a:r>
              <a:rPr lang="ja-JP" altLang="en-US" dirty="0"/>
              <a:t>毎週わずか</a:t>
            </a:r>
            <a:r>
              <a:rPr lang="en-US" altLang="ja-JP" dirty="0"/>
              <a:t>2</a:t>
            </a:r>
            <a:r>
              <a:rPr lang="ja-JP" altLang="en-US" dirty="0"/>
              <a:t>ドルを寄付すれば</a:t>
            </a:r>
            <a:r>
              <a:rPr lang="en-US" altLang="ja-JP" dirty="0"/>
              <a:t>100</a:t>
            </a:r>
            <a:r>
              <a:rPr lang="ja-JP" altLang="en-US" dirty="0"/>
              <a:t>ドルになります。このような形でお願いすれば、うまく行くはずです。</a:t>
            </a:r>
          </a:p>
          <a:p>
            <a:pPr marL="640594" lvl="1" indent="-174708">
              <a:buFont typeface="Arial" panose="020B0604020202020204" pitchFamily="34" charset="0"/>
              <a:buChar char="•"/>
            </a:pPr>
            <a:r>
              <a:rPr lang="ja-JP" altLang="en-US" dirty="0"/>
              <a:t>このレベルを達成したクラブは</a:t>
            </a:r>
            <a:r>
              <a:rPr lang="en-US" altLang="ja-JP" dirty="0"/>
              <a:t>100/100</a:t>
            </a:r>
            <a:r>
              <a:rPr lang="ja-JP" altLang="en-US" dirty="0"/>
              <a:t>クラブとして表彰されます！</a:t>
            </a:r>
          </a:p>
          <a:p>
            <a:pPr marL="232943" indent="-232943" defTabSz="931774">
              <a:buFontTx/>
              <a:buAutoNum type="arabicParenR"/>
              <a:defRPr/>
            </a:pPr>
            <a:r>
              <a:rPr lang="ja-JP" altLang="en-US" baseline="0" dirty="0"/>
              <a:t>クラブ資金からの寄付をしたり、資金獲得イベントを主催してもよいでしょう。会員の寄付への上乗せ分としてクラブ資金を活用することや、イベントを通じて幅広く地域に協力を呼びかけることを検討してください。</a:t>
            </a:r>
            <a:endParaRPr lang="ja-JP" baseline="0" dirty="0"/>
          </a:p>
          <a:p>
            <a:pPr marL="640594" lvl="1" indent="-174708">
              <a:buFont typeface="Arial" panose="020B0604020202020204" pitchFamily="34" charset="0"/>
              <a:buChar char="•"/>
            </a:pPr>
            <a:r>
              <a:rPr lang="ja-JP" altLang="en-US" dirty="0"/>
              <a:t>クラブ資金からの寄付は、クラブをあげての</a:t>
            </a:r>
            <a:r>
              <a:rPr lang="en-US" altLang="ja-JP" dirty="0"/>
              <a:t>LCIF </a:t>
            </a:r>
            <a:r>
              <a:rPr lang="ja-JP" altLang="en-US" dirty="0"/>
              <a:t>とキャンペーン</a:t>
            </a:r>
            <a:r>
              <a:rPr lang="en-US" altLang="ja-JP" dirty="0"/>
              <a:t>100</a:t>
            </a:r>
            <a:r>
              <a:rPr lang="ja-JP" altLang="en-US" dirty="0" err="1"/>
              <a:t>への</a:t>
            </a:r>
            <a:r>
              <a:rPr lang="ja-JP" altLang="en-US" dirty="0"/>
              <a:t>支援を示す</a:t>
            </a:r>
            <a:r>
              <a:rPr lang="en-US" altLang="ja-JP" dirty="0"/>
              <a:t>1</a:t>
            </a:r>
            <a:r>
              <a:rPr lang="ja-JP" altLang="en-US" dirty="0" err="1"/>
              <a:t>つの</a:t>
            </a:r>
            <a:r>
              <a:rPr lang="ja-JP" altLang="en-US" dirty="0"/>
              <a:t>方法です。</a:t>
            </a:r>
          </a:p>
          <a:p>
            <a:pPr marL="640594" lvl="1" indent="-174708">
              <a:buFont typeface="Arial" panose="020B0604020202020204" pitchFamily="34" charset="0"/>
              <a:buChar char="•"/>
            </a:pPr>
            <a:r>
              <a:rPr lang="ja-JP" altLang="en-US" dirty="0"/>
              <a:t>資金獲得イベントは、地域社会に私たちの奉仕のメッセージを伝える素晴らしい方法です。</a:t>
            </a:r>
          </a:p>
          <a:p>
            <a:pPr marL="232943" indent="-232943" defTabSz="931774">
              <a:buFontTx/>
              <a:buAutoNum type="arabicParenR"/>
              <a:defRPr/>
            </a:pPr>
            <a:r>
              <a:rPr lang="ja-JP" altLang="en-US" baseline="0" dirty="0"/>
              <a:t>モデルクラブになることを検討するのもよいでしょう。モデルクラブは取り組みがいのある目標を設定し、</a:t>
            </a:r>
            <a:r>
              <a:rPr lang="ja-JP" baseline="0" dirty="0"/>
              <a:t>目標達成に向けてさまざまな戦略を試して他のクラブの模範となります。</a:t>
            </a:r>
            <a:r>
              <a:rPr lang="ja-JP" altLang="en-US" dirty="0"/>
              <a:t>その成果に対しては、特別な表彰が行われます。</a:t>
            </a:r>
          </a:p>
          <a:p>
            <a:pPr marL="232943" indent="-232943" defTabSz="931774">
              <a:buFontTx/>
              <a:buAutoNum type="arabicParenR"/>
              <a:defRPr/>
            </a:pPr>
            <a:endParaRPr lang="en-US" baseline="0" dirty="0"/>
          </a:p>
          <a:p>
            <a:pPr defTabSz="931774">
              <a:defRPr/>
            </a:pPr>
            <a:r>
              <a:rPr lang="ja-JP" altLang="en-US" dirty="0"/>
              <a:t>モデルクラブになることについて、さらに詳しく学びましょう！</a:t>
            </a:r>
          </a:p>
          <a:p>
            <a:pPr defTabSz="931774">
              <a:defRPr/>
            </a:pPr>
            <a:endParaRPr lang="en-US" dirty="0"/>
          </a:p>
          <a:p>
            <a:pPr defTabSz="931774">
              <a:defRPr/>
            </a:pPr>
            <a:r>
              <a:rPr lang="ja-JP" i="1" baseline="0" dirty="0"/>
              <a:t>（次のスライドへ）</a:t>
            </a:r>
          </a:p>
          <a:p>
            <a:pPr defTabSz="931774">
              <a:defRPr/>
            </a:pPr>
            <a:endParaRPr lang="en-US" dirty="0"/>
          </a:p>
          <a:p>
            <a:pPr defTabSz="931774">
              <a:defRPr/>
            </a:pPr>
            <a:endParaRPr lang="en-US" baseline="0" dirty="0"/>
          </a:p>
        </p:txBody>
      </p:sp>
      <p:sp>
        <p:nvSpPr>
          <p:cNvPr id="4" name="Slide Number Placeholder 3"/>
          <p:cNvSpPr>
            <a:spLocks noGrp="1"/>
          </p:cNvSpPr>
          <p:nvPr>
            <p:ph type="sldNum" sz="quarter" idx="10"/>
          </p:nvPr>
        </p:nvSpPr>
        <p:spPr/>
        <p:txBody>
          <a:bodyPr/>
          <a:lstStyle/>
          <a:p>
            <a:fld id="{5419D771-0DFB-4CCD-8498-877BF97DB9E3}" type="slidenum">
              <a:rPr lang="en-US" smtClean="0"/>
              <a:t>15</a:t>
            </a:fld>
            <a:endParaRPr lang="en-US"/>
          </a:p>
        </p:txBody>
      </p:sp>
    </p:spTree>
    <p:extLst>
      <p:ext uri="{BB962C8B-B14F-4D97-AF65-F5344CB8AC3E}">
        <p14:creationId xmlns:p14="http://schemas.microsoft.com/office/powerpoint/2010/main" val="28347455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baseline="0" dirty="0"/>
              <a:t>クラブが高みを目指すなら、モデルクラブになることを考えてみませんか？</a:t>
            </a:r>
          </a:p>
          <a:p>
            <a:endParaRPr lang="en-US" baseline="0" dirty="0"/>
          </a:p>
          <a:p>
            <a:r>
              <a:rPr lang="ja-JP" dirty="0"/>
              <a:t>モデル</a:t>
            </a:r>
            <a:r>
              <a:rPr lang="ja-JP" baseline="0" dirty="0"/>
              <a:t>クラブはキャンペーンの成功に不可欠です。モデルクラブは、会員一人当たりの平均寄付額750ドル以上という高い目標を設定し、様々な資金獲得戦略を試みます。 </a:t>
            </a:r>
          </a:p>
          <a:p>
            <a:r>
              <a:rPr lang="ja-JP" baseline="0" dirty="0"/>
              <a:t> </a:t>
            </a:r>
          </a:p>
          <a:p>
            <a:r>
              <a:rPr lang="ja-JP" baseline="0" dirty="0"/>
              <a:t>モデルクラブの会員一人当たりの平均寄付額は達成が難しいと思われるかもしれませんが、次のことを忘れないでください。</a:t>
            </a:r>
          </a:p>
          <a:p>
            <a:pPr marL="174708" indent="-174708">
              <a:buFont typeface="Arial" panose="020B0604020202020204" pitchFamily="34" charset="0"/>
              <a:buChar char="•"/>
            </a:pPr>
            <a:r>
              <a:rPr lang="ja-JP" baseline="0" dirty="0"/>
              <a:t>2017年7月1日以降に獲得した資金全額が</a:t>
            </a:r>
            <a:r>
              <a:rPr lang="ja-JP" altLang="en-US" baseline="0" dirty="0"/>
              <a:t>計算に加えられる</a:t>
            </a:r>
            <a:r>
              <a:rPr lang="ja-JP" baseline="0" dirty="0"/>
              <a:t>ので、</a:t>
            </a:r>
            <a:r>
              <a:rPr lang="ja-JP" altLang="en-US" baseline="0" dirty="0"/>
              <a:t>クラブは既に目標達成に向かって進んでいる可能性があります。</a:t>
            </a:r>
            <a:endParaRPr lang="ja-JP" baseline="0" dirty="0"/>
          </a:p>
          <a:p>
            <a:pPr marL="174708" indent="-174708">
              <a:buFont typeface="Arial" panose="020B0604020202020204" pitchFamily="34" charset="0"/>
              <a:buChar char="•"/>
            </a:pPr>
            <a:r>
              <a:rPr lang="ja-JP" altLang="en-US" baseline="0" dirty="0"/>
              <a:t>個々の</a:t>
            </a:r>
            <a:r>
              <a:rPr lang="ja-JP" baseline="0" dirty="0"/>
              <a:t>会員の寄付だけでなく、すべての資金源から獲得した資金が</a:t>
            </a:r>
            <a:r>
              <a:rPr lang="ja-JP" altLang="en-US" baseline="0" dirty="0"/>
              <a:t>加算されます</a:t>
            </a:r>
            <a:r>
              <a:rPr lang="ja-JP" baseline="0" dirty="0"/>
              <a:t>。</a:t>
            </a:r>
          </a:p>
          <a:p>
            <a:pPr marL="174708" indent="-174708">
              <a:buFont typeface="Arial" panose="020B0604020202020204" pitchFamily="34" charset="0"/>
              <a:buChar char="•"/>
            </a:pPr>
            <a:r>
              <a:rPr lang="ja-JP" baseline="0" dirty="0"/>
              <a:t>モデルクラブの目標達成期限は、2022年6月30日までであり、</a:t>
            </a:r>
            <a:r>
              <a:rPr lang="en-US" altLang="ja-JP" baseline="0" dirty="0"/>
              <a:t>1</a:t>
            </a:r>
            <a:r>
              <a:rPr lang="ja-JP" altLang="en-US" baseline="0" dirty="0"/>
              <a:t>年間で</a:t>
            </a:r>
            <a:r>
              <a:rPr lang="ja-JP" baseline="0" dirty="0"/>
              <a:t>目標を達成する必要はありません。</a:t>
            </a:r>
          </a:p>
          <a:p>
            <a:pPr marL="174708" indent="-174708">
              <a:buFont typeface="Arial" panose="020B0604020202020204" pitchFamily="34" charset="0"/>
              <a:buChar char="•"/>
            </a:pPr>
            <a:endParaRPr lang="en-US" baseline="0" dirty="0"/>
          </a:p>
          <a:p>
            <a:pPr defTabSz="931774">
              <a:defRPr/>
            </a:pPr>
            <a:r>
              <a:rPr lang="ja-JP" i="1" baseline="0" dirty="0"/>
              <a:t>（次のスライドへ）</a:t>
            </a:r>
          </a:p>
          <a:p>
            <a:endParaRPr lang="en-US" baseline="0" dirty="0"/>
          </a:p>
        </p:txBody>
      </p:sp>
      <p:sp>
        <p:nvSpPr>
          <p:cNvPr id="4" name="Slide Number Placeholder 3"/>
          <p:cNvSpPr>
            <a:spLocks noGrp="1"/>
          </p:cNvSpPr>
          <p:nvPr>
            <p:ph type="sldNum" sz="quarter" idx="10"/>
          </p:nvPr>
        </p:nvSpPr>
        <p:spPr/>
        <p:txBody>
          <a:bodyPr/>
          <a:lstStyle/>
          <a:p>
            <a:fld id="{5419D771-0DFB-4CCD-8498-877BF97DB9E3}" type="slidenum">
              <a:rPr lang="en-US" smtClean="0"/>
              <a:t>16</a:t>
            </a:fld>
            <a:endParaRPr lang="en-US"/>
          </a:p>
        </p:txBody>
      </p:sp>
    </p:spTree>
    <p:extLst>
      <p:ext uri="{BB962C8B-B14F-4D97-AF65-F5344CB8AC3E}">
        <p14:creationId xmlns:p14="http://schemas.microsoft.com/office/powerpoint/2010/main" val="34413931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dirty="0"/>
              <a:t>モデルクラブ</a:t>
            </a:r>
            <a:r>
              <a:rPr lang="ja-JP" baseline="0" dirty="0"/>
              <a:t>には、その努力に対して特別な表彰が行われます。</a:t>
            </a:r>
            <a:r>
              <a:rPr lang="ja-JP" altLang="en-US" baseline="0" dirty="0"/>
              <a:t>参加の約束を果たした時、目標を達成した時、そして誓約とコミットメントを履行した時の、</a:t>
            </a:r>
            <a:r>
              <a:rPr lang="en-US" altLang="ja-JP" baseline="0" dirty="0"/>
              <a:t>3</a:t>
            </a:r>
            <a:r>
              <a:rPr lang="ja-JP" altLang="en-US" baseline="0" dirty="0"/>
              <a:t>段階で表彰されます。</a:t>
            </a:r>
            <a:endParaRPr lang="ja-JP" baseline="0" dirty="0"/>
          </a:p>
          <a:p>
            <a:endParaRPr lang="en-US" baseline="0" dirty="0"/>
          </a:p>
          <a:p>
            <a:r>
              <a:rPr lang="ja-JP" baseline="0" dirty="0"/>
              <a:t>表彰は</a:t>
            </a:r>
            <a:r>
              <a:rPr lang="ja-JP" altLang="en-US" baseline="0" dirty="0"/>
              <a:t>、</a:t>
            </a:r>
            <a:r>
              <a:rPr lang="en-US" altLang="ja-JP" baseline="0" dirty="0"/>
              <a:t>750</a:t>
            </a:r>
            <a:r>
              <a:rPr lang="ja-JP" altLang="en-US" baseline="0" dirty="0"/>
              <a:t>ドルきざみで、達成</a:t>
            </a:r>
            <a:r>
              <a:rPr lang="ja-JP" baseline="0" dirty="0"/>
              <a:t>した会員一人当たりの平均寄付</a:t>
            </a:r>
            <a:r>
              <a:rPr lang="ja-JP" altLang="en-US" baseline="0" dirty="0"/>
              <a:t>総額を</a:t>
            </a:r>
            <a:r>
              <a:rPr lang="ja-JP" baseline="0" dirty="0"/>
              <a:t>基準に段階的に授与されます。マニュアルに、各段階の表彰に関する詳しい説明が記載されています。</a:t>
            </a:r>
          </a:p>
          <a:p>
            <a:endParaRPr lang="en-US" baseline="0" dirty="0"/>
          </a:p>
          <a:p>
            <a:pPr defTabSz="931774">
              <a:defRPr/>
            </a:pPr>
            <a:r>
              <a:rPr lang="ja-JP" i="1" baseline="0" dirty="0"/>
              <a:t>（次のスライドへ）</a:t>
            </a:r>
          </a:p>
          <a:p>
            <a:endParaRPr lang="en-US" dirty="0"/>
          </a:p>
        </p:txBody>
      </p:sp>
      <p:sp>
        <p:nvSpPr>
          <p:cNvPr id="4" name="Slide Number Placeholder 3"/>
          <p:cNvSpPr>
            <a:spLocks noGrp="1"/>
          </p:cNvSpPr>
          <p:nvPr>
            <p:ph type="sldNum" sz="quarter" idx="10"/>
          </p:nvPr>
        </p:nvSpPr>
        <p:spPr/>
        <p:txBody>
          <a:bodyPr/>
          <a:lstStyle/>
          <a:p>
            <a:fld id="{5419D771-0DFB-4CCD-8498-877BF97DB9E3}" type="slidenum">
              <a:rPr lang="en-US" smtClean="0"/>
              <a:t>17</a:t>
            </a:fld>
            <a:endParaRPr lang="en-US"/>
          </a:p>
        </p:txBody>
      </p:sp>
    </p:spTree>
    <p:extLst>
      <p:ext uri="{BB962C8B-B14F-4D97-AF65-F5344CB8AC3E}">
        <p14:creationId xmlns:p14="http://schemas.microsoft.com/office/powerpoint/2010/main" val="28703732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altLang="en-US" baseline="0" dirty="0"/>
              <a:t>あなたは、ご自分の計画と年間の目標をどうするか、もう考え始めていらっしゃいます。今度は、あなたをサポートするチーム編成についてお話ししましょう。</a:t>
            </a:r>
            <a:endParaRPr lang="ja-JP" baseline="0" dirty="0"/>
          </a:p>
          <a:p>
            <a:endParaRPr lang="en-US" baseline="0" dirty="0"/>
          </a:p>
          <a:p>
            <a:pPr defTabSz="931774">
              <a:defRPr/>
            </a:pPr>
            <a:r>
              <a:rPr lang="ja-JP" i="1" baseline="0" dirty="0"/>
              <a:t>（次のスライドへ）</a:t>
            </a:r>
          </a:p>
          <a:p>
            <a:endParaRPr lang="en-US" dirty="0"/>
          </a:p>
        </p:txBody>
      </p:sp>
      <p:sp>
        <p:nvSpPr>
          <p:cNvPr id="4" name="Slide Number Placeholder 3"/>
          <p:cNvSpPr>
            <a:spLocks noGrp="1"/>
          </p:cNvSpPr>
          <p:nvPr>
            <p:ph type="sldNum" sz="quarter" idx="10"/>
          </p:nvPr>
        </p:nvSpPr>
        <p:spPr/>
        <p:txBody>
          <a:bodyPr/>
          <a:lstStyle/>
          <a:p>
            <a:fld id="{5419D771-0DFB-4CCD-8498-877BF97DB9E3}" type="slidenum">
              <a:rPr lang="en-US" smtClean="0"/>
              <a:t>18</a:t>
            </a:fld>
            <a:endParaRPr lang="en-US"/>
          </a:p>
        </p:txBody>
      </p:sp>
    </p:spTree>
    <p:extLst>
      <p:ext uri="{BB962C8B-B14F-4D97-AF65-F5344CB8AC3E}">
        <p14:creationId xmlns:p14="http://schemas.microsoft.com/office/powerpoint/2010/main" val="12358745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dirty="0"/>
              <a:t>今年度、クラブを成功へ導くためには、クラブ会員全員の協力が必要です。</a:t>
            </a:r>
            <a:r>
              <a:rPr lang="ja-JP" baseline="0" dirty="0"/>
              <a:t>新しいリーダーシップの機会を目指す会員や、キャンペーンへの参加方法を検討している会員がいるかもしれません。</a:t>
            </a:r>
            <a:r>
              <a:rPr lang="ja-JP" altLang="en-US" baseline="0" dirty="0"/>
              <a:t>リーダーシップを取るあなたをサポートすることは、このような会員にとって</a:t>
            </a:r>
            <a:r>
              <a:rPr lang="ja-JP" baseline="0" dirty="0"/>
              <a:t>またとない機会です。</a:t>
            </a:r>
          </a:p>
          <a:p>
            <a:endParaRPr lang="en-US" baseline="0" dirty="0"/>
          </a:p>
          <a:p>
            <a:r>
              <a:rPr lang="ja-JP" baseline="0" dirty="0"/>
              <a:t>クラブキャンペーン100委員会を編成することが役立つはずです。キャンペーン全体の監督、様々な資金獲得戦略や活動の指揮、あるいは会員との個人面談、資料整理や寄付金の送金、クラブの資金獲得状況の追跡などの事務作業で、あなたを支援してくれる会員を募りましょう。</a:t>
            </a:r>
          </a:p>
          <a:p>
            <a:endParaRPr lang="en-US" baseline="0" dirty="0"/>
          </a:p>
          <a:p>
            <a:pPr defTabSz="931774">
              <a:defRPr/>
            </a:pPr>
            <a:r>
              <a:rPr lang="ja-JP" i="1" baseline="0" dirty="0"/>
              <a:t>（次のスライドへ）</a:t>
            </a:r>
          </a:p>
          <a:p>
            <a:endParaRPr lang="en-US" dirty="0"/>
          </a:p>
          <a:p>
            <a:endParaRPr lang="en-US" dirty="0"/>
          </a:p>
        </p:txBody>
      </p:sp>
      <p:sp>
        <p:nvSpPr>
          <p:cNvPr id="4" name="Slide Number Placeholder 3"/>
          <p:cNvSpPr>
            <a:spLocks noGrp="1"/>
          </p:cNvSpPr>
          <p:nvPr>
            <p:ph type="sldNum" sz="quarter" idx="10"/>
          </p:nvPr>
        </p:nvSpPr>
        <p:spPr/>
        <p:txBody>
          <a:bodyPr/>
          <a:lstStyle/>
          <a:p>
            <a:fld id="{5419D771-0DFB-4CCD-8498-877BF97DB9E3}" type="slidenum">
              <a:rPr lang="en-US" smtClean="0"/>
              <a:t>19</a:t>
            </a:fld>
            <a:endParaRPr lang="en-US"/>
          </a:p>
        </p:txBody>
      </p:sp>
    </p:spTree>
    <p:extLst>
      <p:ext uri="{BB962C8B-B14F-4D97-AF65-F5344CB8AC3E}">
        <p14:creationId xmlns:p14="http://schemas.microsoft.com/office/powerpoint/2010/main" val="6301103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altLang="ja-JP" dirty="0">
                <a:ea typeface="MS Mincho"/>
              </a:rPr>
              <a:t>2</a:t>
            </a:r>
            <a:r>
              <a:rPr lang="ja-JP" altLang="en-US" dirty="0">
                <a:ea typeface="MS Mincho"/>
              </a:rPr>
              <a:t>つ目のウェビナーにようこそ！このウェビナーでは、あなたの役割を成功させるための提案と戦略を確認します。</a:t>
            </a:r>
          </a:p>
          <a:p>
            <a:endParaRPr lang="en-US" dirty="0"/>
          </a:p>
          <a:p>
            <a:r>
              <a:rPr lang="ja-JP" i="1" dirty="0"/>
              <a:t>（次のスライドへ）</a:t>
            </a:r>
          </a:p>
        </p:txBody>
      </p:sp>
      <p:sp>
        <p:nvSpPr>
          <p:cNvPr id="4" name="Slide Number Placeholder 3"/>
          <p:cNvSpPr>
            <a:spLocks noGrp="1"/>
          </p:cNvSpPr>
          <p:nvPr>
            <p:ph type="sldNum" sz="quarter" idx="10"/>
          </p:nvPr>
        </p:nvSpPr>
        <p:spPr/>
        <p:txBody>
          <a:bodyPr/>
          <a:lstStyle/>
          <a:p>
            <a:fld id="{5419D771-0DFB-4CCD-8498-877BF97DB9E3}" type="slidenum">
              <a:rPr lang="en-US" smtClean="0"/>
              <a:t>2</a:t>
            </a:fld>
            <a:endParaRPr lang="en-US"/>
          </a:p>
        </p:txBody>
      </p:sp>
    </p:spTree>
    <p:extLst>
      <p:ext uri="{BB962C8B-B14F-4D97-AF65-F5344CB8AC3E}">
        <p14:creationId xmlns:p14="http://schemas.microsoft.com/office/powerpoint/2010/main" val="35381373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dirty="0"/>
              <a:t>あなたのリーダーシップチームに加わる会員を募る際は、次のような会員を探してください。クラブで活発に活動している；
LCIF とキャンペーン100について関心があり、協力したい</a:t>
            </a:r>
            <a:r>
              <a:rPr lang="ja-JP" altLang="en-US" dirty="0"/>
              <a:t>という意思を示している</a:t>
            </a:r>
            <a:r>
              <a:rPr lang="ja-JP" dirty="0"/>
              <a:t>；キャンペーン100</a:t>
            </a:r>
            <a:r>
              <a:rPr lang="ja-JP" altLang="en-US" dirty="0"/>
              <a:t>に進んで寄付</a:t>
            </a:r>
            <a:r>
              <a:rPr lang="ja-JP" dirty="0"/>
              <a:t>や誓約を</a:t>
            </a:r>
            <a:r>
              <a:rPr lang="ja-JP" altLang="en-US" dirty="0"/>
              <a:t>する用意がある</a:t>
            </a:r>
            <a:r>
              <a:rPr lang="ja-JP" dirty="0"/>
              <a:t>；キャンペーンのために週2〜3時間の時間を取ることができる</a:t>
            </a:r>
            <a:r>
              <a:rPr lang="ja-JP" altLang="en-US" dirty="0"/>
              <a:t>、といった会員です。</a:t>
            </a:r>
            <a:r>
              <a:rPr lang="ja-JP" altLang="en-US" baseline="0" dirty="0"/>
              <a:t>積極的に任務を引き受け、あなたの責任の一部を担ってくれる会員にチームに参加してもらうことが重要です。</a:t>
            </a:r>
            <a:endParaRPr lang="ja-JP" baseline="0" dirty="0"/>
          </a:p>
          <a:p>
            <a:endParaRPr lang="en-US" baseline="0" dirty="0"/>
          </a:p>
          <a:p>
            <a:pPr defTabSz="931774">
              <a:defRPr/>
            </a:pPr>
            <a:r>
              <a:rPr lang="ja-JP" i="1" baseline="0" dirty="0"/>
              <a:t>（次のスライドへ）</a:t>
            </a:r>
          </a:p>
          <a:p>
            <a:endParaRPr lang="en-US" dirty="0"/>
          </a:p>
        </p:txBody>
      </p:sp>
      <p:sp>
        <p:nvSpPr>
          <p:cNvPr id="4" name="Slide Number Placeholder 3"/>
          <p:cNvSpPr>
            <a:spLocks noGrp="1"/>
          </p:cNvSpPr>
          <p:nvPr>
            <p:ph type="sldNum" sz="quarter" idx="10"/>
          </p:nvPr>
        </p:nvSpPr>
        <p:spPr/>
        <p:txBody>
          <a:bodyPr/>
          <a:lstStyle/>
          <a:p>
            <a:fld id="{F856C1B8-A656-47FE-9546-B039C897984E}" type="slidenum">
              <a:rPr lang="en-US" smtClean="0"/>
              <a:t>20</a:t>
            </a:fld>
            <a:endParaRPr lang="en-US"/>
          </a:p>
        </p:txBody>
      </p:sp>
    </p:spTree>
    <p:extLst>
      <p:ext uri="{BB962C8B-B14F-4D97-AF65-F5344CB8AC3E}">
        <p14:creationId xmlns:p14="http://schemas.microsoft.com/office/powerpoint/2010/main" val="23215963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baseline="0" dirty="0"/>
              <a:t>クラブ LCIF コーディネーターはライオンズと LCIF を</a:t>
            </a:r>
            <a:r>
              <a:rPr lang="ja-JP" altLang="en-US" baseline="0" dirty="0"/>
              <a:t>結びつける</a:t>
            </a:r>
            <a:r>
              <a:rPr lang="ja-JP" baseline="0" dirty="0"/>
              <a:t>数千人のライオン指導者チームの一員です。</a:t>
            </a:r>
            <a:r>
              <a:rPr lang="ja-JP" altLang="en-US" baseline="0" dirty="0"/>
              <a:t>地区 </a:t>
            </a:r>
            <a:r>
              <a:rPr lang="en-US" altLang="ja-JP" baseline="0" dirty="0"/>
              <a:t>LCIF </a:t>
            </a:r>
            <a:r>
              <a:rPr lang="ja-JP" altLang="en-US" baseline="0" dirty="0"/>
              <a:t>コーディネーターは、あなたがクラブをリードし、地区目標におけるクラブの役割を果たしてくれることを当てにしています。同様に、地区</a:t>
            </a:r>
            <a:r>
              <a:rPr lang="en-US" altLang="ja-JP" baseline="0" dirty="0"/>
              <a:t>LCIF</a:t>
            </a:r>
            <a:r>
              <a:rPr lang="ja-JP" altLang="en-US" baseline="0" dirty="0"/>
              <a:t>コーディネーターはあなたをサポートし、助言を与え、</a:t>
            </a:r>
            <a:r>
              <a:rPr lang="en-US" altLang="ja-JP" baseline="0" dirty="0"/>
              <a:t>LCIF </a:t>
            </a:r>
            <a:r>
              <a:rPr lang="ja-JP" altLang="en-US" baseline="0" dirty="0"/>
              <a:t>にあなたの素晴らしい仕事ぶりを報告するためにいるのです。</a:t>
            </a:r>
            <a:endParaRPr lang="ja-JP" baseline="0" dirty="0"/>
          </a:p>
          <a:p>
            <a:endParaRPr lang="en-US" baseline="0" dirty="0"/>
          </a:p>
          <a:p>
            <a:r>
              <a:rPr lang="ja-JP" baseline="0" dirty="0"/>
              <a:t>まだ地区コーディネーターと連絡を取っていないならば、地区コーディネーターと良い関係を築くための以下のヒントを参考にしてください。</a:t>
            </a:r>
          </a:p>
          <a:p>
            <a:pPr marL="174708" indent="-174708">
              <a:buFont typeface="Arial" panose="020B0604020202020204" pitchFamily="34" charset="0"/>
              <a:buChar char="•"/>
            </a:pPr>
            <a:r>
              <a:rPr lang="ja-JP" altLang="en-US" dirty="0"/>
              <a:t>地区 </a:t>
            </a:r>
            <a:r>
              <a:rPr lang="en-US" altLang="ja-JP" dirty="0"/>
              <a:t>LCIF </a:t>
            </a:r>
            <a:r>
              <a:rPr lang="ja-JP" altLang="en-US" dirty="0"/>
              <a:t>コーディネーターと定期的に話し合いをする時間を予定に組むこと：定期的な連絡の取り合いは、活動促進に役立ちます</a:t>
            </a:r>
          </a:p>
          <a:p>
            <a:pPr marL="174708" indent="-174708">
              <a:buFont typeface="Arial" panose="020B0604020202020204" pitchFamily="34" charset="0"/>
              <a:buChar char="•"/>
            </a:pPr>
            <a:r>
              <a:rPr lang="ja-JP" altLang="en-US" dirty="0"/>
              <a:t>情報提供の依頼に素早く対応すること：地区コーディネーターは地域の活動を定期的に報告する必要があるため、あなたの素早い対応を高く評価します</a:t>
            </a:r>
          </a:p>
          <a:p>
            <a:pPr marL="174708" indent="-174708">
              <a:buFont typeface="Arial" panose="020B0604020202020204" pitchFamily="34" charset="0"/>
              <a:buChar char="•"/>
            </a:pPr>
            <a:r>
              <a:rPr lang="ja-JP" altLang="en-US" dirty="0"/>
              <a:t>可能なときには、仲間のコーディネーターとの対面会議に参加すること：対面会議は、仲間のリーダーと知り合い、解決策を出し合ったり、成果を祝う重要な機会です</a:t>
            </a:r>
          </a:p>
          <a:p>
            <a:pPr marL="174708" indent="-174708">
              <a:buFont typeface="Arial" panose="020B0604020202020204" pitchFamily="34" charset="0"/>
              <a:buChar char="•"/>
            </a:pPr>
            <a:r>
              <a:rPr lang="ja-JP" altLang="en-US" dirty="0"/>
              <a:t>地区 </a:t>
            </a:r>
            <a:r>
              <a:rPr lang="en-US" altLang="ja-JP" dirty="0"/>
              <a:t>LCIF </a:t>
            </a:r>
            <a:r>
              <a:rPr lang="ja-JP" altLang="en-US" dirty="0"/>
              <a:t>コーディネーターに頻繁に最新情報を伝えること：最新情報を地区コーディネーターに伝え続けることによって、あなたの成果が地区内の他のリーダーやクラブに伝わる機会が増えます！</a:t>
            </a:r>
          </a:p>
          <a:p>
            <a:pPr marL="174708" indent="-174708">
              <a:buFont typeface="Arial" panose="020B0604020202020204" pitchFamily="34" charset="0"/>
              <a:buChar char="•"/>
            </a:pPr>
            <a:r>
              <a:rPr lang="ja-JP" altLang="en-US" dirty="0"/>
              <a:t>地区 </a:t>
            </a:r>
            <a:r>
              <a:rPr lang="en-US" altLang="ja-JP" dirty="0"/>
              <a:t>LCIF </a:t>
            </a:r>
            <a:r>
              <a:rPr lang="ja-JP" altLang="en-US" dirty="0"/>
              <a:t>コーディネーターをクラブの会合に招き、あなたと一緒にプレゼンテーションをおこなってもらうこと：地区コーディネーターもまた、説得力のあるストーリーを知っています。より多くのストーリーを伝えることができればできるほど、より多くの成果につながるのです！</a:t>
            </a:r>
            <a:endParaRPr lang="ja-JP" baseline="0" dirty="0"/>
          </a:p>
          <a:p>
            <a:pPr marL="174708" indent="-174708">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5419D771-0DFB-4CCD-8498-877BF97DB9E3}" type="slidenum">
              <a:rPr lang="en-US" smtClean="0"/>
              <a:t>21</a:t>
            </a:fld>
            <a:endParaRPr lang="en-US"/>
          </a:p>
        </p:txBody>
      </p:sp>
    </p:spTree>
    <p:extLst>
      <p:ext uri="{BB962C8B-B14F-4D97-AF65-F5344CB8AC3E}">
        <p14:creationId xmlns:p14="http://schemas.microsoft.com/office/powerpoint/2010/main" val="31327886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altLang="en-US" dirty="0"/>
              <a:t>あなたのストーリーを伝え、計画を立て、チームを編成することについては話し合いました。</a:t>
            </a:r>
            <a:r>
              <a:rPr lang="ja-JP" baseline="0" dirty="0"/>
              <a:t>次に、</a:t>
            </a:r>
            <a:r>
              <a:rPr lang="ja-JP" altLang="en-US" baseline="0" dirty="0"/>
              <a:t>より多くのライオンズの奉仕を行えるよう、</a:t>
            </a:r>
            <a:r>
              <a:rPr lang="ja-JP" baseline="0" dirty="0"/>
              <a:t>資金を獲得する方法について</a:t>
            </a:r>
            <a:r>
              <a:rPr lang="ja-JP" altLang="en-US" baseline="0" dirty="0"/>
              <a:t>考えていきましょう</a:t>
            </a:r>
            <a:r>
              <a:rPr lang="ja-JP" baseline="0" dirty="0"/>
              <a:t>！</a:t>
            </a:r>
          </a:p>
          <a:p>
            <a:endParaRPr lang="en-US" baseline="0" dirty="0"/>
          </a:p>
          <a:p>
            <a:pPr defTabSz="931774">
              <a:defRPr/>
            </a:pPr>
            <a:r>
              <a:rPr lang="ja-JP" i="1" baseline="0" dirty="0"/>
              <a:t>（次のスライドへ）</a:t>
            </a:r>
          </a:p>
          <a:p>
            <a:endParaRPr lang="en-US" dirty="0"/>
          </a:p>
        </p:txBody>
      </p:sp>
      <p:sp>
        <p:nvSpPr>
          <p:cNvPr id="4" name="Slide Number Placeholder 3"/>
          <p:cNvSpPr>
            <a:spLocks noGrp="1"/>
          </p:cNvSpPr>
          <p:nvPr>
            <p:ph type="sldNum" sz="quarter" idx="10"/>
          </p:nvPr>
        </p:nvSpPr>
        <p:spPr/>
        <p:txBody>
          <a:bodyPr/>
          <a:lstStyle/>
          <a:p>
            <a:fld id="{5419D771-0DFB-4CCD-8498-877BF97DB9E3}" type="slidenum">
              <a:rPr lang="en-US" smtClean="0"/>
              <a:t>22</a:t>
            </a:fld>
            <a:endParaRPr lang="en-US"/>
          </a:p>
        </p:txBody>
      </p:sp>
    </p:spTree>
    <p:extLst>
      <p:ext uri="{BB962C8B-B14F-4D97-AF65-F5344CB8AC3E}">
        <p14:creationId xmlns:p14="http://schemas.microsoft.com/office/powerpoint/2010/main" val="31356624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altLang="en-US" dirty="0">
                <a:ea typeface="MS Mincho"/>
              </a:rPr>
              <a:t>ライオンズは生まれつき親切な人たちです。</a:t>
            </a:r>
            <a:r>
              <a:rPr lang="en-US" altLang="ja-JP" dirty="0">
                <a:ea typeface="MS Mincho"/>
              </a:rPr>
              <a:t>LCIF </a:t>
            </a:r>
            <a:r>
              <a:rPr lang="ja-JP" altLang="en-US" dirty="0">
                <a:ea typeface="MS Mincho"/>
              </a:rPr>
              <a:t>の最大の支援者であるだけでなく、クラブの事業や地域の様々な奉仕分野も支援しています。しかし、キャンペーン</a:t>
            </a:r>
            <a:r>
              <a:rPr lang="en-US" altLang="ja-JP" dirty="0">
                <a:ea typeface="MS Mincho"/>
              </a:rPr>
              <a:t>100</a:t>
            </a:r>
            <a:r>
              <a:rPr lang="ja-JP" altLang="en-US" dirty="0">
                <a:ea typeface="MS Mincho"/>
              </a:rPr>
              <a:t>の目標を達成するためには、これまで以上に多くのライオンの</a:t>
            </a:r>
            <a:r>
              <a:rPr lang="ja-JP" altLang="en-US" b="1" dirty="0">
                <a:ea typeface="MS Mincho"/>
              </a:rPr>
              <a:t>参加</a:t>
            </a:r>
            <a:r>
              <a:rPr lang="ja-JP" altLang="en-US" dirty="0">
                <a:ea typeface="MS Mincho"/>
              </a:rPr>
              <a:t>が必要です。</a:t>
            </a:r>
          </a:p>
          <a:p>
            <a:endParaRPr lang="en-US" dirty="0"/>
          </a:p>
          <a:p>
            <a:r>
              <a:rPr lang="ja-JP" altLang="en-US" dirty="0"/>
              <a:t>クラブ </a:t>
            </a:r>
            <a:r>
              <a:rPr lang="en-US" altLang="ja-JP" dirty="0"/>
              <a:t>LCIF </a:t>
            </a:r>
            <a:r>
              <a:rPr lang="ja-JP" altLang="en-US" dirty="0"/>
              <a:t>コーディネーターは、次の</a:t>
            </a:r>
            <a:r>
              <a:rPr lang="en-US" altLang="ja-JP" dirty="0"/>
              <a:t>4</a:t>
            </a:r>
            <a:r>
              <a:rPr lang="ja-JP" altLang="en-US" dirty="0" err="1"/>
              <a:t>つの</a:t>
            </a:r>
            <a:r>
              <a:rPr lang="ja-JP" altLang="en-US" dirty="0"/>
              <a:t>活動に重点的に取り組むことにより、クラブの資金獲得を支援できます。</a:t>
            </a:r>
            <a:endParaRPr lang="ja-JP" altLang="en-US" dirty="0">
              <a:ea typeface="MS Mincho"/>
            </a:endParaRPr>
          </a:p>
          <a:p>
            <a:pPr marL="174708" indent="-174708">
              <a:buFont typeface="Arial" panose="020B0604020202020204" pitchFamily="34" charset="0"/>
              <a:buChar char="•"/>
            </a:pPr>
            <a:r>
              <a:rPr lang="ja-JP" altLang="en-US" dirty="0">
                <a:ea typeface="MS Mincho"/>
              </a:rPr>
              <a:t>個々の会員に</a:t>
            </a:r>
            <a:r>
              <a:rPr lang="ja-JP" altLang="en-US" b="1" dirty="0">
                <a:ea typeface="MS Mincho"/>
              </a:rPr>
              <a:t>個人寄付や誓約</a:t>
            </a:r>
            <a:r>
              <a:rPr lang="ja-JP" altLang="en-US" dirty="0">
                <a:ea typeface="MS Mincho"/>
              </a:rPr>
              <a:t>を呼びかけること</a:t>
            </a:r>
          </a:p>
          <a:p>
            <a:pPr marL="174708" indent="-174708">
              <a:buFont typeface="Arial" panose="020B0604020202020204" pitchFamily="34" charset="0"/>
              <a:buChar char="•"/>
            </a:pPr>
            <a:r>
              <a:rPr lang="ja-JP" altLang="en-US" dirty="0"/>
              <a:t>収益を </a:t>
            </a:r>
            <a:r>
              <a:rPr lang="en-US" altLang="ja-JP" dirty="0"/>
              <a:t>LCIF </a:t>
            </a:r>
            <a:r>
              <a:rPr lang="ja-JP" altLang="en-US" dirty="0" err="1"/>
              <a:t>に寄</a:t>
            </a:r>
            <a:r>
              <a:rPr lang="ja-JP" altLang="en-US" dirty="0"/>
              <a:t>付することを目的とした資金獲得イベントを企画すること</a:t>
            </a:r>
            <a:endParaRPr lang="ja-JP" altLang="en-US" dirty="0">
              <a:ea typeface="MS Mincho"/>
            </a:endParaRPr>
          </a:p>
          <a:p>
            <a:pPr marL="174708" indent="-174708">
              <a:buFont typeface="Arial" panose="020B0604020202020204" pitchFamily="34" charset="0"/>
              <a:buChar char="•"/>
            </a:pPr>
            <a:r>
              <a:rPr lang="ja-JP" altLang="en-US" b="1" dirty="0">
                <a:ea typeface="MS Mincho"/>
              </a:rPr>
              <a:t>クラブ資金</a:t>
            </a:r>
            <a:r>
              <a:rPr lang="ja-JP" altLang="en-US" dirty="0">
                <a:ea typeface="MS Mincho"/>
              </a:rPr>
              <a:t>からの</a:t>
            </a:r>
            <a:r>
              <a:rPr lang="ja-JP" altLang="en-US" b="1" dirty="0">
                <a:ea typeface="MS Mincho"/>
              </a:rPr>
              <a:t>寄付</a:t>
            </a:r>
            <a:r>
              <a:rPr lang="ja-JP" altLang="en-US" dirty="0">
                <a:ea typeface="MS Mincho"/>
              </a:rPr>
              <a:t>を検討すること</a:t>
            </a:r>
          </a:p>
          <a:p>
            <a:pPr marL="174708" indent="-174708">
              <a:buFont typeface="Arial" panose="020B0604020202020204" pitchFamily="34" charset="0"/>
              <a:buChar char="•"/>
            </a:pPr>
            <a:r>
              <a:rPr lang="ja-JP" altLang="en-US" b="1" dirty="0"/>
              <a:t>地元企業やライオンズ以外の人々</a:t>
            </a:r>
            <a:r>
              <a:rPr lang="ja-JP" altLang="en-US" dirty="0"/>
              <a:t>に連絡を取り、共に </a:t>
            </a:r>
            <a:r>
              <a:rPr lang="en-US" altLang="ja-JP" dirty="0"/>
              <a:t>LCIF </a:t>
            </a:r>
            <a:r>
              <a:rPr lang="ja-JP" altLang="en-US" dirty="0"/>
              <a:t>を支援してくれるよう呼びかけること</a:t>
            </a:r>
            <a:endParaRPr lang="ja-JP" altLang="en-US" dirty="0">
              <a:ea typeface="MS Mincho"/>
            </a:endParaRPr>
          </a:p>
          <a:p>
            <a:endParaRPr lang="en-US" dirty="0"/>
          </a:p>
          <a:p>
            <a:r>
              <a:rPr lang="ja-JP" altLang="en-US" dirty="0"/>
              <a:t>残りの時間を使って、それぞれの戦略で成功を収める方法を確認していきましょう！</a:t>
            </a:r>
            <a:r>
              <a:rPr lang="ja-JP" baseline="0" dirty="0"/>
              <a:t/>
            </a:r>
            <a:br>
              <a:rPr lang="ja-JP" baseline="0" dirty="0"/>
            </a:br>
            <a:endParaRPr lang="ja-JP" baseline="0" dirty="0"/>
          </a:p>
          <a:p>
            <a:pPr defTabSz="931774">
              <a:defRPr/>
            </a:pPr>
            <a:r>
              <a:rPr lang="ja-JP" i="1" baseline="0" dirty="0"/>
              <a:t>（次のスライドへ）</a:t>
            </a:r>
          </a:p>
          <a:p>
            <a:endParaRPr lang="en-US" dirty="0"/>
          </a:p>
        </p:txBody>
      </p:sp>
      <p:sp>
        <p:nvSpPr>
          <p:cNvPr id="4" name="Slide Number Placeholder 3"/>
          <p:cNvSpPr>
            <a:spLocks noGrp="1"/>
          </p:cNvSpPr>
          <p:nvPr>
            <p:ph type="sldNum" sz="quarter" idx="10"/>
          </p:nvPr>
        </p:nvSpPr>
        <p:spPr/>
        <p:txBody>
          <a:bodyPr/>
          <a:lstStyle/>
          <a:p>
            <a:fld id="{5419D771-0DFB-4CCD-8498-877BF97DB9E3}" type="slidenum">
              <a:rPr lang="en-US" smtClean="0"/>
              <a:t>23</a:t>
            </a:fld>
            <a:endParaRPr lang="en-US"/>
          </a:p>
        </p:txBody>
      </p:sp>
    </p:spTree>
    <p:extLst>
      <p:ext uri="{BB962C8B-B14F-4D97-AF65-F5344CB8AC3E}">
        <p14:creationId xmlns:p14="http://schemas.microsoft.com/office/powerpoint/2010/main" val="36958133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baseline="0" dirty="0"/>
              <a:t>会員の参加を増やすことが成功の鍵の1つです。個人の支援を確保する方法を簡単に</a:t>
            </a:r>
            <a:r>
              <a:rPr lang="ja-JP" altLang="en-US" baseline="0" dirty="0"/>
              <a:t>見ていきましょう</a:t>
            </a:r>
            <a:r>
              <a:rPr lang="ja-JP" baseline="0" dirty="0"/>
              <a:t>。</a:t>
            </a:r>
          </a:p>
          <a:p>
            <a:endParaRPr lang="en-US" baseline="0" dirty="0"/>
          </a:p>
          <a:p>
            <a:pPr defTabSz="931774">
              <a:defRPr/>
            </a:pPr>
            <a:r>
              <a:rPr lang="ja-JP" i="1" baseline="0" dirty="0"/>
              <a:t>（次のスライドへ）</a:t>
            </a:r>
          </a:p>
          <a:p>
            <a:endParaRPr lang="en-US" dirty="0"/>
          </a:p>
        </p:txBody>
      </p:sp>
      <p:sp>
        <p:nvSpPr>
          <p:cNvPr id="4" name="Slide Number Placeholder 3"/>
          <p:cNvSpPr>
            <a:spLocks noGrp="1"/>
          </p:cNvSpPr>
          <p:nvPr>
            <p:ph type="sldNum" sz="quarter" idx="10"/>
          </p:nvPr>
        </p:nvSpPr>
        <p:spPr/>
        <p:txBody>
          <a:bodyPr/>
          <a:lstStyle/>
          <a:p>
            <a:fld id="{5419D771-0DFB-4CCD-8498-877BF97DB9E3}" type="slidenum">
              <a:rPr lang="en-US" smtClean="0"/>
              <a:t>24</a:t>
            </a:fld>
            <a:endParaRPr lang="en-US"/>
          </a:p>
        </p:txBody>
      </p:sp>
    </p:spTree>
    <p:extLst>
      <p:ext uri="{BB962C8B-B14F-4D97-AF65-F5344CB8AC3E}">
        <p14:creationId xmlns:p14="http://schemas.microsoft.com/office/powerpoint/2010/main" val="34782600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altLang="en-US" dirty="0"/>
              <a:t>会員への寄付依頼に慣れていない方や、寄付依頼をするのはしばらくぶりという方もいらっしゃることでしょう。</a:t>
            </a:r>
            <a:r>
              <a:rPr lang="ja-JP" baseline="0" dirty="0"/>
              <a:t>依頼を確実に成功させるため</a:t>
            </a:r>
            <a:r>
              <a:rPr lang="ja-JP" altLang="en-US" baseline="0" dirty="0"/>
              <a:t>に</a:t>
            </a:r>
            <a:r>
              <a:rPr lang="ja-JP" baseline="0" dirty="0"/>
              <a:t>、できることがいくつかあります。</a:t>
            </a:r>
          </a:p>
          <a:p>
            <a:pPr marL="174708" indent="-174708" defTabSz="931774">
              <a:buFont typeface="Arial" panose="020B0604020202020204" pitchFamily="34" charset="0"/>
              <a:buChar char="•"/>
              <a:defRPr/>
            </a:pPr>
            <a:r>
              <a:rPr lang="ja-JP" baseline="0" dirty="0"/>
              <a:t>他の人に寄付を依頼する前に、まずあなた自身が寄付や誓約をしてください。</a:t>
            </a:r>
          </a:p>
          <a:p>
            <a:pPr marL="640594" lvl="1" indent="-174708" defTabSz="931774">
              <a:buFont typeface="Arial" panose="020B0604020202020204" pitchFamily="34" charset="0"/>
              <a:buChar char="•"/>
              <a:defRPr/>
            </a:pPr>
            <a:r>
              <a:rPr lang="ja-JP" altLang="en-US" baseline="0" dirty="0"/>
              <a:t>そうすることで、自分も寄付をしたと言えるため、自信をもって他の会員にも寄付をお願いすることができます。また、</a:t>
            </a:r>
            <a:r>
              <a:rPr lang="en-US" altLang="ja-JP" baseline="0" dirty="0"/>
              <a:t>LCIF </a:t>
            </a:r>
            <a:r>
              <a:rPr lang="ja-JP" altLang="en-US" baseline="0" dirty="0"/>
              <a:t>に対するあなたの信頼を示すことによって、この取り組みには価値があり、参加すべきだと納得してもらうことができます。</a:t>
            </a:r>
            <a:r>
              <a:rPr lang="ja-JP" baseline="0" dirty="0"/>
              <a:t> </a:t>
            </a:r>
          </a:p>
          <a:p>
            <a:pPr marL="174708" indent="-174708" defTabSz="931774">
              <a:buFont typeface="Arial" panose="020B0604020202020204" pitchFamily="34" charset="0"/>
              <a:buChar char="•"/>
              <a:defRPr/>
            </a:pPr>
            <a:r>
              <a:rPr lang="ja-JP" altLang="en-US" baseline="0" dirty="0"/>
              <a:t>会員にとって寄付しやすいようにしましょう。</a:t>
            </a:r>
            <a:endParaRPr lang="ja-JP" baseline="0" dirty="0"/>
          </a:p>
          <a:p>
            <a:pPr marL="640594" lvl="1" indent="-174708" defTabSz="931774">
              <a:buFont typeface="Arial" panose="020B0604020202020204" pitchFamily="34" charset="0"/>
              <a:buChar char="•"/>
              <a:defRPr/>
            </a:pPr>
            <a:r>
              <a:rPr lang="ja-JP" altLang="en-US" baseline="0" dirty="0"/>
              <a:t>誓約カードを渡したり、オンライン（</a:t>
            </a:r>
            <a:r>
              <a:rPr lang="en-US" altLang="ja-JP" baseline="0" dirty="0"/>
              <a:t>www.lcif.org/donate</a:t>
            </a:r>
            <a:r>
              <a:rPr lang="ja-JP" altLang="en-US" baseline="0" dirty="0"/>
              <a:t>）や </a:t>
            </a:r>
            <a:r>
              <a:rPr lang="en-US" altLang="ja-JP" baseline="0" dirty="0" err="1"/>
              <a:t>MyLion</a:t>
            </a:r>
            <a:r>
              <a:rPr lang="en-US" altLang="ja-JP" baseline="0" dirty="0"/>
              <a:t> </a:t>
            </a:r>
            <a:r>
              <a:rPr lang="ja-JP" altLang="en-US" baseline="0" dirty="0"/>
              <a:t>アプリから寄付や誓約をする方法を見せてあげてください。あなたの地域で利用可能な場合は、自動引き落としでの寄付を奨励しましょう。これは少額の寄付を繰り返しおこなう良い方法です。</a:t>
            </a:r>
            <a:r>
              <a:rPr lang="ja-JP" baseline="0" dirty="0"/>
              <a:t> </a:t>
            </a:r>
          </a:p>
          <a:p>
            <a:pPr marL="174708" indent="-174708" defTabSz="931774">
              <a:buFont typeface="Arial" panose="020B0604020202020204" pitchFamily="34" charset="0"/>
              <a:buChar char="•"/>
              <a:defRPr/>
            </a:pPr>
            <a:r>
              <a:rPr lang="ja-JP" baseline="0" dirty="0"/>
              <a:t>寄付しやすい金額に</a:t>
            </a:r>
            <a:r>
              <a:rPr lang="ja-JP" altLang="en-US" baseline="0" dirty="0"/>
              <a:t>しましょう</a:t>
            </a:r>
            <a:r>
              <a:rPr lang="ja-JP" baseline="0" dirty="0"/>
              <a:t>。</a:t>
            </a:r>
          </a:p>
          <a:p>
            <a:pPr marL="640594" lvl="1" indent="-174708" defTabSz="931774">
              <a:buFont typeface="Arial" panose="020B0604020202020204" pitchFamily="34" charset="0"/>
              <a:buChar char="•"/>
              <a:defRPr/>
            </a:pPr>
            <a:r>
              <a:rPr lang="ja-JP" altLang="en-US" baseline="0" dirty="0"/>
              <a:t>特定の額の寄付を検討するよう依頼します。その場合、最小額での寄付の依頼から始めてください。例えば：キャンペーン期間中の</a:t>
            </a:r>
            <a:r>
              <a:rPr lang="en-US" altLang="ja-JP" baseline="0" dirty="0"/>
              <a:t>300</a:t>
            </a:r>
            <a:r>
              <a:rPr lang="ja-JP" altLang="en-US" baseline="0" dirty="0"/>
              <a:t>ドルの寄付は、年間</a:t>
            </a:r>
            <a:r>
              <a:rPr lang="en-US" altLang="ja-JP" baseline="0" dirty="0"/>
              <a:t>100</a:t>
            </a:r>
            <a:r>
              <a:rPr lang="ja-JP" altLang="en-US" baseline="0" dirty="0"/>
              <a:t>ドル、毎月</a:t>
            </a:r>
            <a:r>
              <a:rPr lang="en-US" altLang="ja-JP" baseline="0" dirty="0"/>
              <a:t>8</a:t>
            </a:r>
            <a:r>
              <a:rPr lang="ja-JP" altLang="en-US" baseline="0" dirty="0"/>
              <a:t>ドル、または毎週</a:t>
            </a:r>
            <a:r>
              <a:rPr lang="en-US" altLang="ja-JP" baseline="0" dirty="0"/>
              <a:t>2</a:t>
            </a:r>
            <a:r>
              <a:rPr lang="ja-JP" altLang="en-US" baseline="0" dirty="0"/>
              <a:t>ドルとなります。小さな貢献が大きなインパクトにつながることを会員たちが理解すれば、もっと多額の寄付を検討してくれるかもしれません。</a:t>
            </a:r>
            <a:endParaRPr lang="ja-JP" baseline="0" dirty="0"/>
          </a:p>
          <a:p>
            <a:pPr marL="174708" indent="-174708">
              <a:buFont typeface="Arial" panose="020B0604020202020204" pitchFamily="34" charset="0"/>
              <a:buChar char="•"/>
            </a:pPr>
            <a:r>
              <a:rPr lang="ja-JP" baseline="0" dirty="0"/>
              <a:t>個人的に寄付を依頼</a:t>
            </a:r>
            <a:r>
              <a:rPr lang="ja-JP" altLang="en-US" baseline="0" dirty="0"/>
              <a:t>します</a:t>
            </a:r>
            <a:r>
              <a:rPr lang="ja-JP" baseline="0" dirty="0"/>
              <a:t>。</a:t>
            </a:r>
          </a:p>
          <a:p>
            <a:pPr marL="640594" lvl="1" indent="-174708">
              <a:buFont typeface="Arial" panose="020B0604020202020204" pitchFamily="34" charset="0"/>
              <a:buChar char="•"/>
            </a:pPr>
            <a:r>
              <a:rPr lang="ja-JP" baseline="0" dirty="0"/>
              <a:t>可能であれば、個別または小グループで</a:t>
            </a:r>
            <a:r>
              <a:rPr lang="ja-JP" altLang="en-US" baseline="0" dirty="0"/>
              <a:t>仲間の会員に会ってください</a:t>
            </a:r>
            <a:r>
              <a:rPr lang="ja-JP" baseline="0" dirty="0"/>
              <a:t>。質問をし、個人的なストーリーを分かち合う場を設けることで、できる限りの寄付を検討してくれるでしょう。</a:t>
            </a:r>
            <a:r>
              <a:rPr lang="ja-JP" altLang="en-US" baseline="0" dirty="0"/>
              <a:t>お願いをする相手のことをよく知る</a:t>
            </a:r>
            <a:r>
              <a:rPr lang="ja-JP" baseline="0" dirty="0"/>
              <a:t>ことで、どのグローバル重点分野に最も関心があるか、あるいは彼らにとって重要かを知る事ができます。 </a:t>
            </a:r>
          </a:p>
          <a:p>
            <a:pPr marL="174708" indent="-174708">
              <a:buFont typeface="Arial" panose="020B0604020202020204" pitchFamily="34" charset="0"/>
              <a:buChar char="•"/>
            </a:pPr>
            <a:r>
              <a:rPr lang="ja-JP" altLang="en-US" baseline="0" dirty="0"/>
              <a:t>寄付を</a:t>
            </a:r>
            <a:r>
              <a:rPr lang="ja-JP" baseline="0" dirty="0"/>
              <a:t>正式な</a:t>
            </a:r>
            <a:r>
              <a:rPr lang="ja-JP" altLang="en-US" baseline="0" dirty="0"/>
              <a:t>ものにします</a:t>
            </a:r>
            <a:r>
              <a:rPr lang="ja-JP" baseline="0" dirty="0"/>
              <a:t>。</a:t>
            </a:r>
          </a:p>
          <a:p>
            <a:pPr marL="640594" lvl="1" indent="-174708">
              <a:buFont typeface="Arial" panose="020B0604020202020204" pitchFamily="34" charset="0"/>
              <a:buChar char="•"/>
            </a:pPr>
            <a:r>
              <a:rPr lang="ja-JP" altLang="en-US" baseline="0" dirty="0"/>
              <a:t>きちんと記録され滞りなく表彰されるよう、寄付を承諾してくれた各ライオンが誓約書を記入して </a:t>
            </a:r>
            <a:r>
              <a:rPr lang="en-US" altLang="ja-JP" baseline="0" dirty="0"/>
              <a:t>LCIF </a:t>
            </a:r>
            <a:r>
              <a:rPr lang="ja-JP" altLang="en-US" baseline="0" dirty="0" err="1"/>
              <a:t>に提</a:t>
            </a:r>
            <a:r>
              <a:rPr lang="ja-JP" altLang="en-US" baseline="0" dirty="0"/>
              <a:t>出することを確実にしてください。寄付者から必要な情報が提供されない限り、</a:t>
            </a:r>
            <a:r>
              <a:rPr lang="en-US" altLang="ja-JP" baseline="0" dirty="0"/>
              <a:t>LCIF</a:t>
            </a:r>
            <a:r>
              <a:rPr lang="ja-JP" altLang="en-US" baseline="0" dirty="0"/>
              <a:t>は表彰を行うことはできません。</a:t>
            </a:r>
            <a:endParaRPr lang="ja-JP" baseline="0" dirty="0"/>
          </a:p>
          <a:p>
            <a:pPr marL="174708" indent="-174708">
              <a:buFont typeface="Arial" panose="020B0604020202020204" pitchFamily="34" charset="0"/>
              <a:buChar char="•"/>
            </a:pPr>
            <a:r>
              <a:rPr lang="ja-JP" baseline="0" dirty="0"/>
              <a:t>インパクトを</a:t>
            </a:r>
            <a:r>
              <a:rPr lang="ja-JP" altLang="en-US" baseline="0" dirty="0"/>
              <a:t>共有しましょう</a:t>
            </a:r>
            <a:r>
              <a:rPr lang="ja-JP" baseline="0" dirty="0"/>
              <a:t>。</a:t>
            </a:r>
          </a:p>
          <a:p>
            <a:pPr marL="640594" lvl="1" indent="-174708">
              <a:buFont typeface="Arial" panose="020B0604020202020204" pitchFamily="34" charset="0"/>
              <a:buChar char="•"/>
            </a:pPr>
            <a:r>
              <a:rPr lang="ja-JP" altLang="en-US" dirty="0"/>
              <a:t>会員に、時間を取って会ってもらったことや、寄付を検討してもらったことへの感謝の気持ちを示します。そして、寄付がなされたらすぐにお礼の言葉を伝えましょう。会員の寄付が </a:t>
            </a:r>
            <a:r>
              <a:rPr lang="en-US" altLang="ja-JP" dirty="0"/>
              <a:t>LCIF </a:t>
            </a:r>
            <a:r>
              <a:rPr lang="ja-JP" altLang="en-US" dirty="0"/>
              <a:t>を通じて与えるインパクトについて話してください。さらに、 </a:t>
            </a:r>
            <a:r>
              <a:rPr lang="en-US" altLang="ja-JP" dirty="0"/>
              <a:t>LCIF</a:t>
            </a:r>
            <a:r>
              <a:rPr lang="ja-JP" altLang="en-US" dirty="0"/>
              <a:t> は寄付レベルに応じた様々な表彰の機会を提供しています。これについては後ほど確認していきます。</a:t>
            </a:r>
          </a:p>
          <a:p>
            <a:pPr marL="640594" lvl="1" indent="-174708">
              <a:buFont typeface="Arial" panose="020B0604020202020204" pitchFamily="34" charset="0"/>
              <a:buChar char="•"/>
            </a:pPr>
            <a:endParaRPr lang="en-US" dirty="0"/>
          </a:p>
          <a:p>
            <a:pPr defTabSz="931774">
              <a:defRPr/>
            </a:pPr>
            <a:r>
              <a:rPr lang="ja-JP" altLang="en-US" baseline="0" dirty="0"/>
              <a:t>資金獲得について覚えておいていただきたい最も重要なことは、ライオンズの会員や地域の人々に、</a:t>
            </a:r>
            <a:r>
              <a:rPr lang="ja-JP" altLang="en-US" i="1" baseline="0" dirty="0"/>
              <a:t>あなたと一緒に </a:t>
            </a:r>
            <a:r>
              <a:rPr lang="en-US" altLang="ja-JP" baseline="0" dirty="0"/>
              <a:t>LCIF </a:t>
            </a:r>
            <a:r>
              <a:rPr lang="ja-JP" altLang="en-US" baseline="0" dirty="0"/>
              <a:t>の取り組みを支援してくれるよう</a:t>
            </a:r>
            <a:r>
              <a:rPr lang="ja-JP" altLang="en-US" i="1" baseline="0" dirty="0"/>
              <a:t>呼びかける</a:t>
            </a:r>
            <a:r>
              <a:rPr lang="ja-JP" altLang="en-US" baseline="0" dirty="0"/>
              <a:t>ことです。あなたは、ご自身のためにお金を出すようお願いしているのではありません。ライオンズが世界を変える手助けをするために </a:t>
            </a:r>
            <a:r>
              <a:rPr lang="en-US" altLang="ja-JP" baseline="0" dirty="0"/>
              <a:t>LCIF </a:t>
            </a:r>
            <a:r>
              <a:rPr lang="ja-JP" altLang="en-US" baseline="0" dirty="0"/>
              <a:t>が必要とする寄付をお願いしているのです。</a:t>
            </a:r>
            <a:endParaRPr lang="ja-JP" baseline="0" dirty="0"/>
          </a:p>
          <a:p>
            <a:endParaRPr lang="en-US" dirty="0"/>
          </a:p>
          <a:p>
            <a:pPr defTabSz="931774">
              <a:defRPr/>
            </a:pPr>
            <a:r>
              <a:rPr lang="ja-JP" i="1" baseline="0" dirty="0"/>
              <a:t>（次のスライドへ）</a:t>
            </a:r>
          </a:p>
          <a:p>
            <a:endParaRPr lang="en-US" dirty="0"/>
          </a:p>
          <a:p>
            <a:endParaRPr lang="en-US" dirty="0"/>
          </a:p>
          <a:p>
            <a:pPr marL="174708" indent="-174708" defTabSz="931774">
              <a:buFont typeface="Arial" panose="020B0604020202020204" pitchFamily="34" charset="0"/>
              <a:buChar char="•"/>
              <a:defRPr/>
            </a:pPr>
            <a:endParaRPr lang="en-US" baseline="0" dirty="0"/>
          </a:p>
        </p:txBody>
      </p:sp>
      <p:sp>
        <p:nvSpPr>
          <p:cNvPr id="4" name="Slide Number Placeholder 3"/>
          <p:cNvSpPr>
            <a:spLocks noGrp="1"/>
          </p:cNvSpPr>
          <p:nvPr>
            <p:ph type="sldNum" sz="quarter" idx="10"/>
          </p:nvPr>
        </p:nvSpPr>
        <p:spPr/>
        <p:txBody>
          <a:bodyPr/>
          <a:lstStyle/>
          <a:p>
            <a:fld id="{F856C1B8-A656-47FE-9546-B039C897984E}" type="slidenum">
              <a:rPr lang="en-US" smtClean="0"/>
              <a:t>25</a:t>
            </a:fld>
            <a:endParaRPr lang="en-US"/>
          </a:p>
        </p:txBody>
      </p:sp>
    </p:spTree>
    <p:extLst>
      <p:ext uri="{BB962C8B-B14F-4D97-AF65-F5344CB8AC3E}">
        <p14:creationId xmlns:p14="http://schemas.microsoft.com/office/powerpoint/2010/main" val="27507493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altLang="en-US" dirty="0"/>
              <a:t>直に</a:t>
            </a:r>
            <a:r>
              <a:rPr lang="ja-JP" dirty="0"/>
              <a:t>具体的な依頼</a:t>
            </a:r>
            <a:r>
              <a:rPr lang="ja-JP" altLang="en-US" dirty="0"/>
              <a:t>をすることが</a:t>
            </a:r>
            <a:r>
              <a:rPr lang="ja-JP" dirty="0"/>
              <a:t>、</a:t>
            </a:r>
            <a:r>
              <a:rPr lang="ja-JP" altLang="en-US" dirty="0"/>
              <a:t>多くの場合、</a:t>
            </a:r>
            <a:r>
              <a:rPr lang="ja-JP" dirty="0"/>
              <a:t>寄付の確保に最も効果的です。</a:t>
            </a:r>
            <a:r>
              <a:rPr lang="ja-JP" altLang="en-US" dirty="0"/>
              <a:t>会員と会う前に、寄付をお願いする練習をすると役に立つこともあります。</a:t>
            </a:r>
            <a:r>
              <a:rPr lang="ja-JP" altLang="en-US" baseline="0" dirty="0"/>
              <a:t>スライドにある</a:t>
            </a:r>
            <a:r>
              <a:rPr lang="ja-JP" baseline="0" dirty="0"/>
              <a:t>言葉を</a:t>
            </a:r>
            <a:r>
              <a:rPr lang="ja-JP" altLang="en-US" baseline="0" dirty="0"/>
              <a:t>、</a:t>
            </a:r>
            <a:r>
              <a:rPr lang="ja-JP" baseline="0" dirty="0"/>
              <a:t>あなたなりに変えて練習してみてください。</a:t>
            </a:r>
          </a:p>
          <a:p>
            <a:endParaRPr lang="en-US" baseline="0" dirty="0"/>
          </a:p>
          <a:p>
            <a:r>
              <a:rPr lang="ja-JP" i="1" dirty="0"/>
              <a:t>「キャンペーン100へのご協力をお願いいたします。他</a:t>
            </a:r>
            <a:r>
              <a:rPr lang="ja-JP" altLang="en-US" i="1" dirty="0"/>
              <a:t>の慈善団体に</a:t>
            </a:r>
            <a:r>
              <a:rPr lang="ja-JP" i="1" dirty="0"/>
              <a:t>寄付をされているかもしれませんが、あなたが</a:t>
            </a:r>
            <a:r>
              <a:rPr lang="ja-JP" i="1" dirty="0" smtClean="0"/>
              <a:t>ライオン</a:t>
            </a:r>
            <a:r>
              <a:rPr lang="ja-JP" altLang="en-US" i="1" dirty="0" smtClean="0"/>
              <a:t>ズ</a:t>
            </a:r>
            <a:r>
              <a:rPr lang="ja-JP" i="1" dirty="0" smtClean="0"/>
              <a:t>の</a:t>
            </a:r>
            <a:r>
              <a:rPr lang="ja-JP" i="1" dirty="0"/>
              <a:t>奉仕に熱心に取り組んで</a:t>
            </a:r>
            <a:r>
              <a:rPr lang="ja-JP" altLang="en-US" i="1" dirty="0"/>
              <a:t>いらっしゃる</a:t>
            </a:r>
            <a:r>
              <a:rPr lang="ja-JP" i="1" dirty="0"/>
              <a:t>ことは承知しております。</a:t>
            </a:r>
            <a:r>
              <a:rPr lang="ja-JP" altLang="en-US" i="1" dirty="0"/>
              <a:t>毎月</a:t>
            </a:r>
            <a:r>
              <a:rPr lang="en-US" altLang="ja-JP" i="1" dirty="0"/>
              <a:t>8</a:t>
            </a:r>
            <a:r>
              <a:rPr lang="ja-JP" altLang="en-US" i="1" dirty="0"/>
              <a:t>ドルの寄付を</a:t>
            </a:r>
            <a:r>
              <a:rPr lang="en-US" altLang="ja-JP" i="1" dirty="0"/>
              <a:t>3</a:t>
            </a:r>
            <a:r>
              <a:rPr lang="ja-JP" altLang="en-US" i="1" dirty="0"/>
              <a:t>年間行い合計で</a:t>
            </a:r>
            <a:r>
              <a:rPr lang="en-US" altLang="ja-JP" i="1" dirty="0"/>
              <a:t>300</a:t>
            </a:r>
            <a:r>
              <a:rPr lang="ja-JP" altLang="en-US" i="1" dirty="0"/>
              <a:t>ドルの寄付をすることを、ご検討いただけないでしょうか？」</a:t>
            </a:r>
            <a:endParaRPr lang="ja-JP" i="1" dirty="0"/>
          </a:p>
          <a:p>
            <a:endParaRPr lang="en-US" i="1" dirty="0"/>
          </a:p>
          <a:p>
            <a:pPr defTabSz="931774">
              <a:defRPr/>
            </a:pPr>
            <a:r>
              <a:rPr lang="ja-JP" i="1" baseline="0" dirty="0"/>
              <a:t>（次のスライドへ）</a:t>
            </a:r>
          </a:p>
          <a:p>
            <a:endParaRPr lang="en-US" i="1" dirty="0"/>
          </a:p>
        </p:txBody>
      </p:sp>
      <p:sp>
        <p:nvSpPr>
          <p:cNvPr id="4" name="Slide Number Placeholder 3"/>
          <p:cNvSpPr>
            <a:spLocks noGrp="1"/>
          </p:cNvSpPr>
          <p:nvPr>
            <p:ph type="sldNum" sz="quarter" idx="10"/>
          </p:nvPr>
        </p:nvSpPr>
        <p:spPr/>
        <p:txBody>
          <a:bodyPr/>
          <a:lstStyle/>
          <a:p>
            <a:fld id="{F856C1B8-A656-47FE-9546-B039C897984E}" type="slidenum">
              <a:rPr lang="en-US" smtClean="0"/>
              <a:t>26</a:t>
            </a:fld>
            <a:endParaRPr lang="en-US"/>
          </a:p>
        </p:txBody>
      </p:sp>
    </p:spTree>
    <p:extLst>
      <p:ext uri="{BB962C8B-B14F-4D97-AF65-F5344CB8AC3E}">
        <p14:creationId xmlns:p14="http://schemas.microsoft.com/office/powerpoint/2010/main" val="210863341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altLang="en-US" baseline="0" dirty="0"/>
              <a:t>寄付依頼の準備をする際に、あなたの依頼に対し異なる反応があることを想定し、それに対応できるようにしておくとよいでしょう。いくつかの例をスライドに挙げてみました。</a:t>
            </a:r>
            <a:endParaRPr lang="ja-JP" baseline="0" dirty="0"/>
          </a:p>
          <a:p>
            <a:endParaRPr lang="en-US" baseline="0" dirty="0"/>
          </a:p>
          <a:p>
            <a:r>
              <a:rPr lang="ja-JP" altLang="en-US" baseline="0" dirty="0"/>
              <a:t>忘れてならないのは、会員から寄付についてもう少し考えたいと言われても、気を落とさないこと。それは依頼を真剣に受け止めてくれていることを意味します。相手が決断できる</a:t>
            </a:r>
            <a:r>
              <a:rPr lang="ja-JP" baseline="0" dirty="0"/>
              <a:t>まで連絡を取り続けます。</a:t>
            </a:r>
          </a:p>
          <a:p>
            <a:endParaRPr lang="en-US" baseline="0" dirty="0"/>
          </a:p>
          <a:p>
            <a:r>
              <a:rPr lang="ja-JP" baseline="0" dirty="0"/>
              <a:t>また</a:t>
            </a:r>
            <a:r>
              <a:rPr lang="ja-JP" altLang="en-US" baseline="0" dirty="0"/>
              <a:t>、会員が寄付を断った場合、寄付を承諾することを思いとどまらせる疑問があるのかもしれません。</a:t>
            </a:r>
            <a:r>
              <a:rPr lang="ja-JP" baseline="0" dirty="0"/>
              <a:t>あるいは、依頼された金額</a:t>
            </a:r>
            <a:r>
              <a:rPr lang="ja-JP" altLang="en-US" baseline="0" dirty="0"/>
              <a:t>で</a:t>
            </a:r>
            <a:r>
              <a:rPr lang="ja-JP" baseline="0" dirty="0"/>
              <a:t>は寄付できないので、寄付を断っているのかもしれません。</a:t>
            </a:r>
            <a:r>
              <a:rPr lang="ja-JP" altLang="en-US" baseline="0" dirty="0"/>
              <a:t>いつの場合でも、質問に答えるようにしましょう。また、お願いした金額より少なくても、寄付してもらうことに意義があるのです。</a:t>
            </a:r>
            <a:endParaRPr lang="ja-JP" baseline="0" dirty="0"/>
          </a:p>
          <a:p>
            <a:endParaRPr lang="en-US" baseline="0" dirty="0"/>
          </a:p>
          <a:p>
            <a:pPr defTabSz="931774">
              <a:defRPr/>
            </a:pPr>
            <a:r>
              <a:rPr lang="ja-JP" i="1" baseline="0" dirty="0"/>
              <a:t>（次のスライドへ）</a:t>
            </a:r>
          </a:p>
          <a:p>
            <a:endParaRPr lang="en-US" dirty="0"/>
          </a:p>
        </p:txBody>
      </p:sp>
      <p:sp>
        <p:nvSpPr>
          <p:cNvPr id="4" name="Slide Number Placeholder 3"/>
          <p:cNvSpPr>
            <a:spLocks noGrp="1"/>
          </p:cNvSpPr>
          <p:nvPr>
            <p:ph type="sldNum" sz="quarter" idx="10"/>
          </p:nvPr>
        </p:nvSpPr>
        <p:spPr/>
        <p:txBody>
          <a:bodyPr/>
          <a:lstStyle/>
          <a:p>
            <a:fld id="{F856C1B8-A656-47FE-9546-B039C897984E}" type="slidenum">
              <a:rPr lang="en-US" smtClean="0"/>
              <a:t>27</a:t>
            </a:fld>
            <a:endParaRPr lang="en-US"/>
          </a:p>
        </p:txBody>
      </p:sp>
    </p:spTree>
    <p:extLst>
      <p:ext uri="{BB962C8B-B14F-4D97-AF65-F5344CB8AC3E}">
        <p14:creationId xmlns:p14="http://schemas.microsoft.com/office/powerpoint/2010/main" val="40158123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altLang="en-US" baseline="0" dirty="0"/>
              <a:t>キャンペーン</a:t>
            </a:r>
            <a:r>
              <a:rPr lang="en-US" altLang="ja-JP" baseline="0" dirty="0"/>
              <a:t>100</a:t>
            </a:r>
            <a:r>
              <a:rPr lang="ja-JP" altLang="en-US" baseline="0" dirty="0"/>
              <a:t>期間中に </a:t>
            </a:r>
            <a:r>
              <a:rPr lang="en-US" altLang="ja-JP" baseline="0" dirty="0"/>
              <a:t>LCIF </a:t>
            </a:r>
            <a:r>
              <a:rPr lang="ja-JP" altLang="en-US" baseline="0" dirty="0" err="1"/>
              <a:t>に寄</a:t>
            </a:r>
            <a:r>
              <a:rPr lang="ja-JP" altLang="en-US" baseline="0" dirty="0"/>
              <a:t>付してくださった方のために、期間限定の特別表彰が設けられています。</a:t>
            </a:r>
            <a:r>
              <a:rPr lang="ja-JP" altLang="en-US" dirty="0"/>
              <a:t>キャンペーン</a:t>
            </a:r>
            <a:r>
              <a:rPr lang="en-US" altLang="ja-JP" dirty="0"/>
              <a:t>100</a:t>
            </a:r>
            <a:r>
              <a:rPr lang="ja-JP" altLang="en-US" dirty="0"/>
              <a:t>に</a:t>
            </a:r>
            <a:r>
              <a:rPr lang="en-US" altLang="ja-JP" dirty="0"/>
              <a:t>100</a:t>
            </a:r>
            <a:r>
              <a:rPr lang="ja-JP" altLang="en-US" dirty="0"/>
              <a:t>ドル以上を寄付した寄付者全員に、スライドに表示されている記念のシルバーピンが授与されます。総額</a:t>
            </a:r>
            <a:r>
              <a:rPr lang="en-US" altLang="ja-JP" dirty="0"/>
              <a:t>300</a:t>
            </a:r>
            <a:r>
              <a:rPr lang="ja-JP" altLang="en-US" dirty="0"/>
              <a:t>ドル以上の寄付者は、スライドに説明されている追加の表彰を受けます。</a:t>
            </a:r>
            <a:r>
              <a:rPr lang="ja-JP" dirty="0"/>
              <a:t>記念品は特に明記されない限り郵送先住所に送付されます。</a:t>
            </a:r>
            <a:r>
              <a:rPr lang="ja-JP" baseline="0" dirty="0"/>
              <a:t>記念品</a:t>
            </a:r>
            <a:r>
              <a:rPr lang="ja-JP" altLang="en-US" baseline="0" dirty="0"/>
              <a:t>の</a:t>
            </a:r>
            <a:r>
              <a:rPr lang="ja-JP" baseline="0" dirty="0"/>
              <a:t>送付は2019年初めに開始されます。</a:t>
            </a:r>
          </a:p>
          <a:p>
            <a:endParaRPr lang="en-US" baseline="0" dirty="0"/>
          </a:p>
          <a:p>
            <a:r>
              <a:rPr lang="ja-JP" baseline="0" dirty="0"/>
              <a:t>忘れないでください。</a:t>
            </a:r>
            <a:r>
              <a:rPr lang="ja-JP" dirty="0"/>
              <a:t>キャンペーン100への寄付</a:t>
            </a:r>
            <a:r>
              <a:rPr lang="ja-JP" altLang="en-US" dirty="0"/>
              <a:t>はすべて</a:t>
            </a:r>
            <a:r>
              <a:rPr lang="ja-JP" dirty="0"/>
              <a:t>、個人のメルビン・ジョーンズ・フェローシップまたは累進メルビン・ジョーンズ・フェローシップの</a:t>
            </a:r>
            <a:r>
              <a:rPr lang="ja-JP" altLang="en-US" dirty="0"/>
              <a:t>表彰</a:t>
            </a:r>
            <a:r>
              <a:rPr lang="ja-JP" dirty="0"/>
              <a:t>対象となります。</a:t>
            </a:r>
            <a:r>
              <a:rPr lang="ja-JP" baseline="0" dirty="0"/>
              <a:t>ここに記載されている表彰は</a:t>
            </a:r>
            <a:r>
              <a:rPr lang="ja-JP" altLang="en-US" baseline="0" dirty="0"/>
              <a:t>いずれも</a:t>
            </a:r>
            <a:r>
              <a:rPr lang="ja-JP" baseline="0" dirty="0"/>
              <a:t>、LCIF が</a:t>
            </a:r>
            <a:r>
              <a:rPr lang="ja-JP" altLang="en-US" baseline="0" dirty="0"/>
              <a:t>行っている</a:t>
            </a:r>
            <a:r>
              <a:rPr lang="ja-JP" baseline="0" dirty="0"/>
              <a:t>他の現行の表彰に加えて授与されます。</a:t>
            </a:r>
          </a:p>
          <a:p>
            <a:endParaRPr lang="en-US" baseline="0" dirty="0"/>
          </a:p>
          <a:p>
            <a:pPr defTabSz="931774">
              <a:defRPr/>
            </a:pPr>
            <a:r>
              <a:rPr lang="ja-JP" i="1" baseline="0" dirty="0"/>
              <a:t>（次のスライドへ）</a:t>
            </a:r>
          </a:p>
          <a:p>
            <a:endParaRPr lang="en-US" dirty="0"/>
          </a:p>
        </p:txBody>
      </p:sp>
      <p:sp>
        <p:nvSpPr>
          <p:cNvPr id="4" name="Slide Number Placeholder 3"/>
          <p:cNvSpPr>
            <a:spLocks noGrp="1"/>
          </p:cNvSpPr>
          <p:nvPr>
            <p:ph type="sldNum" sz="quarter" idx="10"/>
          </p:nvPr>
        </p:nvSpPr>
        <p:spPr/>
        <p:txBody>
          <a:bodyPr/>
          <a:lstStyle/>
          <a:p>
            <a:fld id="{F856C1B8-A656-47FE-9546-B039C897984E}" type="slidenum">
              <a:rPr lang="en-US" smtClean="0"/>
              <a:t>28</a:t>
            </a:fld>
            <a:endParaRPr lang="en-US"/>
          </a:p>
        </p:txBody>
      </p:sp>
    </p:spTree>
    <p:extLst>
      <p:ext uri="{BB962C8B-B14F-4D97-AF65-F5344CB8AC3E}">
        <p14:creationId xmlns:p14="http://schemas.microsoft.com/office/powerpoint/2010/main" val="411334671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altLang="en-US" baseline="0" dirty="0"/>
              <a:t>毎年の誓約や毎月の自動引き落とし寄付によって継続的に寄付することを約束した寄付者は、キャンペーンへの寄付総額に対する表彰に加えて、素敵な記念品を受け取ります。これらの品物については間もなく発表されます！</a:t>
            </a:r>
            <a:endParaRPr lang="ja-JP" baseline="0" dirty="0"/>
          </a:p>
          <a:p>
            <a:endParaRPr lang="en-US" baseline="0" dirty="0"/>
          </a:p>
          <a:p>
            <a:pPr defTabSz="931774">
              <a:defRPr/>
            </a:pPr>
            <a:r>
              <a:rPr lang="ja-JP" i="1" baseline="0" dirty="0"/>
              <a:t>（次のスライドへ）</a:t>
            </a:r>
          </a:p>
          <a:p>
            <a:endParaRPr lang="en-US" dirty="0"/>
          </a:p>
        </p:txBody>
      </p:sp>
      <p:sp>
        <p:nvSpPr>
          <p:cNvPr id="4" name="Slide Number Placeholder 3"/>
          <p:cNvSpPr>
            <a:spLocks noGrp="1"/>
          </p:cNvSpPr>
          <p:nvPr>
            <p:ph type="sldNum" sz="quarter" idx="10"/>
          </p:nvPr>
        </p:nvSpPr>
        <p:spPr/>
        <p:txBody>
          <a:bodyPr/>
          <a:lstStyle/>
          <a:p>
            <a:fld id="{F856C1B8-A656-47FE-9546-B039C897984E}" type="slidenum">
              <a:rPr lang="en-US" smtClean="0"/>
              <a:t>29</a:t>
            </a:fld>
            <a:endParaRPr lang="en-US"/>
          </a:p>
        </p:txBody>
      </p:sp>
    </p:spTree>
    <p:extLst>
      <p:ext uri="{BB962C8B-B14F-4D97-AF65-F5344CB8AC3E}">
        <p14:creationId xmlns:p14="http://schemas.microsoft.com/office/powerpoint/2010/main" val="17834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altLang="en-US" baseline="0" dirty="0"/>
              <a:t>このウェビナーでは、クラブ </a:t>
            </a:r>
            <a:r>
              <a:rPr lang="en-US" altLang="ja-JP" baseline="0" dirty="0"/>
              <a:t>LCIF </a:t>
            </a:r>
            <a:r>
              <a:rPr lang="ja-JP" altLang="en-US" baseline="0" dirty="0"/>
              <a:t>コーディネーターの主な任務や責任に重点を置いて見ていきます。これは、成功への</a:t>
            </a:r>
            <a:r>
              <a:rPr lang="en-US" altLang="ja-JP" baseline="0" dirty="0"/>
              <a:t>4</a:t>
            </a:r>
            <a:r>
              <a:rPr lang="ja-JP" altLang="en-US" baseline="0" dirty="0" err="1"/>
              <a:t>つの</a:t>
            </a:r>
            <a:r>
              <a:rPr lang="ja-JP" altLang="en-US" baseline="0" dirty="0"/>
              <a:t>ステップとも言えるものです！</a:t>
            </a:r>
            <a:endParaRPr lang="ja-JP" baseline="0" dirty="0"/>
          </a:p>
          <a:p>
            <a:endParaRPr lang="en-US" baseline="0" dirty="0"/>
          </a:p>
          <a:p>
            <a:r>
              <a:rPr lang="ja-JP" i="1" baseline="0" dirty="0"/>
              <a:t>（次のスライドへ）</a:t>
            </a:r>
          </a:p>
        </p:txBody>
      </p:sp>
      <p:sp>
        <p:nvSpPr>
          <p:cNvPr id="4" name="Slide Number Placeholder 3"/>
          <p:cNvSpPr>
            <a:spLocks noGrp="1"/>
          </p:cNvSpPr>
          <p:nvPr>
            <p:ph type="sldNum" sz="quarter" idx="10"/>
          </p:nvPr>
        </p:nvSpPr>
        <p:spPr/>
        <p:txBody>
          <a:bodyPr/>
          <a:lstStyle/>
          <a:p>
            <a:fld id="{5419D771-0DFB-4CCD-8498-877BF97DB9E3}" type="slidenum">
              <a:rPr lang="en-US" smtClean="0"/>
              <a:t>3</a:t>
            </a:fld>
            <a:endParaRPr lang="en-US"/>
          </a:p>
        </p:txBody>
      </p:sp>
    </p:spTree>
    <p:extLst>
      <p:ext uri="{BB962C8B-B14F-4D97-AF65-F5344CB8AC3E}">
        <p14:creationId xmlns:p14="http://schemas.microsoft.com/office/powerpoint/2010/main" val="30879949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dirty="0"/>
              <a:t>キャンペーン100への寄付は、キャンペーン100の表彰に加えて、LCIF の既存の表彰プログラムの対象にもなります。</a:t>
            </a:r>
          </a:p>
          <a:p>
            <a:pPr marL="174708" indent="-174708">
              <a:buFont typeface="Arial" panose="020B0604020202020204" pitchFamily="34" charset="0"/>
              <a:buChar char="•"/>
            </a:pPr>
            <a:r>
              <a:rPr lang="ja-JP" altLang="en-US" dirty="0"/>
              <a:t>メルビン・ジョーンズ・フェローシップは、総額</a:t>
            </a:r>
            <a:r>
              <a:rPr lang="en-US" altLang="ja-JP" dirty="0"/>
              <a:t>1,000</a:t>
            </a:r>
            <a:r>
              <a:rPr lang="ja-JP" altLang="en-US" dirty="0"/>
              <a:t>ドルの寄付をした寄付者をたたえるものです。</a:t>
            </a:r>
            <a:r>
              <a:rPr lang="en-US" altLang="ja-JP" dirty="0"/>
              <a:t>5</a:t>
            </a:r>
            <a:r>
              <a:rPr lang="ja-JP" altLang="en-US" dirty="0"/>
              <a:t>年間にわたる</a:t>
            </a:r>
            <a:r>
              <a:rPr lang="en-US" altLang="ja-JP" dirty="0"/>
              <a:t>100</a:t>
            </a:r>
            <a:r>
              <a:rPr lang="ja-JP" altLang="en-US" dirty="0"/>
              <a:t>ドル以上の分割払いでこの寄付を行うこともできます。この表彰では、寄付者に特別なメルビン・ジョーンズ・フェロー・ピンと個人名が入った楯が授与されます。</a:t>
            </a:r>
            <a:endParaRPr lang="ja-JP" dirty="0"/>
          </a:p>
          <a:p>
            <a:pPr marL="174708" indent="-174708">
              <a:buFont typeface="Arial" panose="020B0604020202020204" pitchFamily="34" charset="0"/>
              <a:buChar char="•"/>
            </a:pPr>
            <a:r>
              <a:rPr lang="ja-JP" altLang="en-US" dirty="0"/>
              <a:t>累進メルビン・ジョーンズ・フェローシップは、</a:t>
            </a:r>
            <a:r>
              <a:rPr lang="en-US" altLang="ja-JP" dirty="0"/>
              <a:t>1,000</a:t>
            </a:r>
            <a:r>
              <a:rPr lang="ja-JP" altLang="en-US" dirty="0"/>
              <a:t>ドル以上の寄付を継続している寄付者を表彰するものです。</a:t>
            </a:r>
            <a:r>
              <a:rPr lang="ja-JP" dirty="0"/>
              <a:t>この表彰プログラムでは、2,000ドルから10万ドルの寄付額に応じた</a:t>
            </a:r>
            <a:r>
              <a:rPr lang="ja-JP" altLang="en-US" dirty="0"/>
              <a:t>特別な</a:t>
            </a:r>
            <a:r>
              <a:rPr lang="ja-JP" dirty="0"/>
              <a:t>ピンが授与されます。</a:t>
            </a:r>
          </a:p>
          <a:p>
            <a:pPr marL="174708" indent="-174708">
              <a:buFont typeface="Arial" panose="020B0604020202020204" pitchFamily="34" charset="0"/>
              <a:buChar char="•"/>
            </a:pPr>
            <a:r>
              <a:rPr lang="ja-JP" dirty="0"/>
              <a:t>人道支援パートナーの表彰プログラムは、生涯</a:t>
            </a:r>
            <a:r>
              <a:rPr lang="ja-JP" altLang="en-US" dirty="0"/>
              <a:t>を通じての</a:t>
            </a:r>
            <a:r>
              <a:rPr lang="ja-JP" dirty="0"/>
              <a:t>寄付額が10万ドル以上の寄付者を表彰</a:t>
            </a:r>
            <a:r>
              <a:rPr lang="ja-JP" altLang="en-US" dirty="0"/>
              <a:t>するものです。</a:t>
            </a:r>
            <a:endParaRPr lang="ja-JP" dirty="0"/>
          </a:p>
          <a:p>
            <a:pPr marL="174708" indent="-174708">
              <a:buFont typeface="Arial" panose="020B0604020202020204" pitchFamily="34" charset="0"/>
              <a:buChar char="•"/>
            </a:pPr>
            <a:endParaRPr lang="en-US" dirty="0"/>
          </a:p>
          <a:p>
            <a:r>
              <a:rPr lang="ja-JP" altLang="en-US" dirty="0"/>
              <a:t>寄付がメルビン・ジョーンズ・フェローシップ表彰の対象となる額に達した寄付者は、</a:t>
            </a:r>
            <a:r>
              <a:rPr lang="en-US" altLang="ja-JP" dirty="0"/>
              <a:t>MJF </a:t>
            </a:r>
            <a:r>
              <a:rPr lang="ja-JP" altLang="en-US" dirty="0"/>
              <a:t>申請手続きをするべきです。申請書は</a:t>
            </a:r>
            <a:r>
              <a:rPr lang="en-US" altLang="ja-JP" dirty="0"/>
              <a:t>lcif.org</a:t>
            </a:r>
            <a:r>
              <a:rPr lang="ja-JP" altLang="en-US" dirty="0"/>
              <a:t>に掲載されています。</a:t>
            </a:r>
            <a:endParaRPr lang="ja-JP" dirty="0"/>
          </a:p>
          <a:p>
            <a:endParaRPr lang="en-US" dirty="0"/>
          </a:p>
          <a:p>
            <a:pPr defTabSz="931774">
              <a:defRPr/>
            </a:pPr>
            <a:r>
              <a:rPr lang="ja-JP" i="1" baseline="0" dirty="0"/>
              <a:t>（次のスライドへ）</a:t>
            </a:r>
          </a:p>
          <a:p>
            <a:endParaRPr lang="en-US" dirty="0"/>
          </a:p>
        </p:txBody>
      </p:sp>
      <p:sp>
        <p:nvSpPr>
          <p:cNvPr id="4" name="Slide Number Placeholder 3"/>
          <p:cNvSpPr>
            <a:spLocks noGrp="1"/>
          </p:cNvSpPr>
          <p:nvPr>
            <p:ph type="sldNum" sz="quarter" idx="5"/>
          </p:nvPr>
        </p:nvSpPr>
        <p:spPr/>
        <p:txBody>
          <a:bodyPr/>
          <a:lstStyle/>
          <a:p>
            <a:fld id="{5419D771-0DFB-4CCD-8498-877BF97DB9E3}" type="slidenum">
              <a:rPr lang="en-US" smtClean="0"/>
              <a:t>30</a:t>
            </a:fld>
            <a:endParaRPr lang="en-US"/>
          </a:p>
        </p:txBody>
      </p:sp>
    </p:spTree>
    <p:extLst>
      <p:ext uri="{BB962C8B-B14F-4D97-AF65-F5344CB8AC3E}">
        <p14:creationId xmlns:p14="http://schemas.microsoft.com/office/powerpoint/2010/main" val="411355830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dirty="0"/>
              <a:t>LCIF は、50ドル、100ドル、200ドルの年間寄付に対する表彰も行っています。これはライオンズ・</a:t>
            </a:r>
            <a:r>
              <a:rPr lang="ja-JP" altLang="en-US" dirty="0"/>
              <a:t>サポーター</a:t>
            </a:r>
            <a:r>
              <a:rPr lang="ja-JP" dirty="0"/>
              <a:t>・プログラムと呼ばれています。</a:t>
            </a:r>
            <a:r>
              <a:rPr lang="ja-JP" altLang="en-US" dirty="0"/>
              <a:t>ライオンズ・サポーターは、</a:t>
            </a:r>
            <a:r>
              <a:rPr lang="en-US" altLang="ja-JP" dirty="0"/>
              <a:t>MJF </a:t>
            </a:r>
            <a:r>
              <a:rPr lang="ja-JP" altLang="en-US" dirty="0"/>
              <a:t>レベルの寄付を一度に行うことはできないものの、その惜しみない寄付をたたえ、寄付者が時間をかけて </a:t>
            </a:r>
            <a:r>
              <a:rPr lang="en-US" altLang="ja-JP" dirty="0"/>
              <a:t>MJF </a:t>
            </a:r>
            <a:r>
              <a:rPr lang="ja-JP" altLang="en-US" dirty="0"/>
              <a:t>を目指すための道しる</a:t>
            </a:r>
            <a:r>
              <a:rPr lang="ja-JP" altLang="en-US" dirty="0" err="1"/>
              <a:t>べ</a:t>
            </a:r>
            <a:r>
              <a:rPr lang="ja-JP" altLang="en-US" dirty="0"/>
              <a:t>となるものです。</a:t>
            </a:r>
            <a:r>
              <a:rPr lang="ja-JP" dirty="0"/>
              <a:t> </a:t>
            </a:r>
          </a:p>
          <a:p>
            <a:r>
              <a:rPr lang="ja-JP" dirty="0"/>
              <a:t>ライオンズ・</a:t>
            </a:r>
            <a:r>
              <a:rPr lang="ja-JP" altLang="en-US" dirty="0"/>
              <a:t>サポーター</a:t>
            </a:r>
            <a:r>
              <a:rPr lang="ja-JP" dirty="0"/>
              <a:t>・プログラムは、以下の</a:t>
            </a:r>
            <a:r>
              <a:rPr lang="ja-JP" baseline="0" dirty="0"/>
              <a:t>レベル</a:t>
            </a:r>
            <a:r>
              <a:rPr lang="ja-JP" dirty="0"/>
              <a:t>での表彰を</a:t>
            </a:r>
            <a:r>
              <a:rPr lang="ja-JP" altLang="en-US" dirty="0"/>
              <a:t>設けてい</a:t>
            </a:r>
            <a:r>
              <a:rPr lang="ja-JP" dirty="0"/>
              <a:t>ます。</a:t>
            </a:r>
          </a:p>
          <a:p>
            <a:pPr marL="181716" indent="-181716">
              <a:buFont typeface="Arial" panose="020B0604020202020204" pitchFamily="34" charset="0"/>
              <a:buChar char="•"/>
            </a:pPr>
            <a:r>
              <a:rPr lang="ja-JP" dirty="0"/>
              <a:t>50ドルの寄付に対して、寄付者に一つ星のライオンズ・</a:t>
            </a:r>
            <a:r>
              <a:rPr lang="ja-JP" altLang="en-US" dirty="0"/>
              <a:t>サポーター・</a:t>
            </a:r>
            <a:r>
              <a:rPr lang="ja-JP" dirty="0"/>
              <a:t>ピンが授与されます。</a:t>
            </a:r>
          </a:p>
          <a:p>
            <a:pPr marL="181716" indent="-181716">
              <a:buFont typeface="Arial" panose="020B0604020202020204" pitchFamily="34" charset="0"/>
              <a:buChar char="•"/>
            </a:pPr>
            <a:r>
              <a:rPr lang="ja-JP" dirty="0"/>
              <a:t>100ドルの寄付に対して、寄付者に二つ星のライオンズ・</a:t>
            </a:r>
            <a:r>
              <a:rPr lang="ja-JP" altLang="en-US" dirty="0"/>
              <a:t>サポーター・</a:t>
            </a:r>
            <a:r>
              <a:rPr lang="ja-JP" dirty="0"/>
              <a:t>ピンが授与されます。</a:t>
            </a:r>
          </a:p>
          <a:p>
            <a:pPr marL="181716" indent="-181716">
              <a:buFont typeface="Arial" panose="020B0604020202020204" pitchFamily="34" charset="0"/>
              <a:buChar char="•"/>
            </a:pPr>
            <a:r>
              <a:rPr lang="ja-JP" dirty="0"/>
              <a:t>200ドルの寄付に対して、寄付者に三つ星のライオンズ・</a:t>
            </a:r>
            <a:r>
              <a:rPr lang="ja-JP" altLang="en-US" dirty="0"/>
              <a:t>サポーター・</a:t>
            </a:r>
            <a:r>
              <a:rPr lang="ja-JP" dirty="0"/>
              <a:t>ピンが授与されます。</a:t>
            </a:r>
          </a:p>
          <a:p>
            <a:endParaRPr lang="en-US" dirty="0"/>
          </a:p>
          <a:p>
            <a:r>
              <a:rPr lang="ja-JP" dirty="0"/>
              <a:t>ライオンズ・</a:t>
            </a:r>
            <a:r>
              <a:rPr lang="ja-JP" altLang="en-US" dirty="0"/>
              <a:t>サポーターの</a:t>
            </a:r>
            <a:r>
              <a:rPr lang="ja-JP" dirty="0"/>
              <a:t>表彰は、前のスライドのキャンペーン100の表彰に加えて授与されます。</a:t>
            </a:r>
          </a:p>
          <a:p>
            <a:endParaRPr lang="en-US" dirty="0"/>
          </a:p>
          <a:p>
            <a:r>
              <a:rPr lang="ja-JP" dirty="0"/>
              <a:t>寄付は、「奉仕に力</a:t>
            </a:r>
            <a:r>
              <a:rPr lang="ja-JP" altLang="en-US" dirty="0"/>
              <a:t>を」資金、また</a:t>
            </a:r>
            <a:r>
              <a:rPr lang="ja-JP" dirty="0"/>
              <a:t>は「災害援助資金」を</a:t>
            </a:r>
            <a:r>
              <a:rPr lang="ja-JP" altLang="en-US" dirty="0"/>
              <a:t>用途として</a:t>
            </a:r>
            <a:r>
              <a:rPr lang="ja-JP" dirty="0"/>
              <a:t>指定することができます。</a:t>
            </a:r>
            <a:r>
              <a:rPr lang="ja-JP" altLang="en-US" dirty="0"/>
              <a:t>地区 </a:t>
            </a:r>
            <a:r>
              <a:rPr lang="en-US" altLang="ja-JP" dirty="0"/>
              <a:t>LCIF </a:t>
            </a:r>
            <a:r>
              <a:rPr lang="ja-JP" altLang="en-US" dirty="0"/>
              <a:t>コーディネーターには、まとまった数のライオンズ・サポーター・ピンと、これらの寄付を記録・追跡するための小冊子が配布されます。あなたや、あなたのクラブの会員が表彰に該当する寄付をオンラインで行った場合は、</a:t>
            </a:r>
            <a:r>
              <a:rPr lang="en-US" altLang="ja-JP" dirty="0"/>
              <a:t>LCIF </a:t>
            </a:r>
            <a:r>
              <a:rPr lang="ja-JP" altLang="en-US" dirty="0"/>
              <a:t>にピンの送付を依頼してください。</a:t>
            </a:r>
            <a:endParaRPr lang="ja-JP" dirty="0"/>
          </a:p>
          <a:p>
            <a:endParaRPr lang="en-US" baseline="0" dirty="0"/>
          </a:p>
          <a:p>
            <a:pPr defTabSz="931774">
              <a:defRPr/>
            </a:pPr>
            <a:r>
              <a:rPr lang="ja-JP" i="1" baseline="0" dirty="0"/>
              <a:t>（次のスライドへ）</a:t>
            </a:r>
          </a:p>
          <a:p>
            <a:endParaRPr lang="en-US" dirty="0"/>
          </a:p>
          <a:p>
            <a:endParaRPr lang="en-US" dirty="0"/>
          </a:p>
          <a:p>
            <a:pPr marL="181716" indent="-181716">
              <a:buFont typeface="Arial" panose="020B0604020202020204" pitchFamily="34" charset="0"/>
              <a:buChar char="•"/>
            </a:pPr>
            <a:endParaRPr lang="en-US" dirty="0"/>
          </a:p>
        </p:txBody>
      </p:sp>
      <p:sp>
        <p:nvSpPr>
          <p:cNvPr id="5" name="Footer Placeholder 4"/>
          <p:cNvSpPr>
            <a:spLocks noGrp="1"/>
          </p:cNvSpPr>
          <p:nvPr>
            <p:ph type="ftr" sz="quarter" idx="11"/>
          </p:nvPr>
        </p:nvSpPr>
        <p:spPr/>
        <p:txBody>
          <a:bodyPr/>
          <a:lstStyle/>
          <a:p>
            <a:r>
              <a:rPr lang="ja-JP">
                <a:solidFill>
                  <a:prstClr val="black"/>
                </a:solidFill>
              </a:rPr>
              <a:t>LCIF 開発委員会 - 2018年8月10日</a:t>
            </a:r>
          </a:p>
        </p:txBody>
      </p:sp>
      <p:sp>
        <p:nvSpPr>
          <p:cNvPr id="6" name="Header Placeholder 5"/>
          <p:cNvSpPr>
            <a:spLocks noGrp="1"/>
          </p:cNvSpPr>
          <p:nvPr>
            <p:ph type="hdr" sz="quarter" idx="12"/>
          </p:nvPr>
        </p:nvSpPr>
        <p:spPr/>
        <p:txBody>
          <a:bodyPr/>
          <a:lstStyle/>
          <a:p>
            <a:r>
              <a:rPr lang="ja-JP" dirty="0">
                <a:solidFill>
                  <a:prstClr val="black"/>
                </a:solidFill>
              </a:rPr>
              <a:t>A4 - ライオンズ・</a:t>
            </a:r>
            <a:r>
              <a:rPr lang="ja-JP" altLang="en-US" dirty="0">
                <a:solidFill>
                  <a:prstClr val="black"/>
                </a:solidFill>
              </a:rPr>
              <a:t>サポーター</a:t>
            </a:r>
            <a:r>
              <a:rPr lang="ja-JP" dirty="0">
                <a:solidFill>
                  <a:prstClr val="black"/>
                </a:solidFill>
              </a:rPr>
              <a:t>プログラム</a:t>
            </a:r>
          </a:p>
        </p:txBody>
      </p:sp>
    </p:spTree>
    <p:extLst>
      <p:ext uri="{BB962C8B-B14F-4D97-AF65-F5344CB8AC3E}">
        <p14:creationId xmlns:p14="http://schemas.microsoft.com/office/powerpoint/2010/main" val="199922315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altLang="en-US" dirty="0"/>
              <a:t>キャンペーン</a:t>
            </a:r>
            <a:r>
              <a:rPr lang="en-US" altLang="ja-JP" dirty="0"/>
              <a:t>100</a:t>
            </a:r>
            <a:r>
              <a:rPr lang="ja-JP" altLang="en-US" dirty="0" err="1"/>
              <a:t>のモデル</a:t>
            </a:r>
            <a:r>
              <a:rPr lang="ja-JP" altLang="en-US" dirty="0"/>
              <a:t>クラブの表彰に加えて、</a:t>
            </a:r>
            <a:r>
              <a:rPr lang="en-US" altLang="ja-JP" dirty="0"/>
              <a:t>LCIF</a:t>
            </a:r>
            <a:r>
              <a:rPr lang="ja-JP" altLang="en-US" dirty="0"/>
              <a:t>はクラブ寄付パッチ、</a:t>
            </a:r>
            <a:r>
              <a:rPr lang="en-US" altLang="ja-JP" dirty="0"/>
              <a:t>MJF </a:t>
            </a:r>
            <a:r>
              <a:rPr lang="ja-JP" altLang="en-US" dirty="0"/>
              <a:t>バナーパッチおよびシェブロンなど、クラブのさまざまな成果を表彰します</a:t>
            </a:r>
            <a:r>
              <a:rPr lang="ja-JP" dirty="0"/>
              <a:t>。</a:t>
            </a:r>
          </a:p>
          <a:p>
            <a:pPr marL="173280" indent="-173280">
              <a:buFont typeface="Arial" panose="020B0604020202020204" pitchFamily="34" charset="0"/>
              <a:buChar char="•"/>
            </a:pPr>
            <a:r>
              <a:rPr lang="ja-JP" b="1" dirty="0"/>
              <a:t>クラブ寄付パッチ</a:t>
            </a:r>
            <a:r>
              <a:rPr lang="ja-JP" dirty="0"/>
              <a:t>には、50ドル、100ドル、250ドル、500ドル、1,000ドルの5つのレベルがあります。</a:t>
            </a:r>
            <a:r>
              <a:rPr lang="ja-JP" altLang="en-US" dirty="0"/>
              <a:t>表彰レベルは、クラブの寄付総額をクラブの会員数で割ることによって算出されます</a:t>
            </a:r>
            <a:r>
              <a:rPr lang="ja-JP" dirty="0"/>
              <a:t>。</a:t>
            </a:r>
            <a:r>
              <a:rPr lang="ja-JP" altLang="en-US" dirty="0"/>
              <a:t>あるライオンズ年度に、これらの会員一人当たりの平均寄付額のいずれかのレベルを達成したクラブには、バナーパッチが授与されます。</a:t>
            </a:r>
            <a:r>
              <a:rPr lang="ja-JP" baseline="0" dirty="0"/>
              <a:t> </a:t>
            </a:r>
            <a:r>
              <a:rPr lang="ja-JP" dirty="0"/>
              <a:t>モデルクラブの場合、クラブはモデルクラブ表彰に加えてこれらの表彰を受けることができます。</a:t>
            </a:r>
          </a:p>
          <a:p>
            <a:pPr marL="173280" indent="-173280" defTabSz="941714">
              <a:buFont typeface="Arial" panose="020B0604020202020204" pitchFamily="34" charset="0"/>
              <a:buChar char="•"/>
              <a:defRPr/>
            </a:pPr>
            <a:r>
              <a:rPr lang="ja-JP" dirty="0"/>
              <a:t>会員の中からメルビン・ジョーンズ・フェロー（MJF）を初めて出したクラブには、</a:t>
            </a:r>
            <a:r>
              <a:rPr lang="ja-JP" b="1" dirty="0"/>
              <a:t>メルビン・ジョーンズ・フェロー・バナー・パッチ/シェブロン</a:t>
            </a:r>
            <a:r>
              <a:rPr lang="ja-JP" dirty="0"/>
              <a:t>が授与されます。</a:t>
            </a:r>
            <a:r>
              <a:rPr lang="ja-JP" altLang="en-US" dirty="0"/>
              <a:t>それ以降の年度は、最初の</a:t>
            </a:r>
            <a:r>
              <a:rPr lang="en-US" altLang="ja-JP" dirty="0"/>
              <a:t>MJF</a:t>
            </a:r>
            <a:r>
              <a:rPr lang="ja-JP" altLang="en-US" dirty="0"/>
              <a:t>が出るごとに、そのクラブにシェブロンが授与されます。</a:t>
            </a:r>
            <a:r>
              <a:rPr lang="ja-JP" dirty="0"/>
              <a:t>クラブの会員全員がメルビン・ジョーンズ・フェローシップの資格を得た場合、クラブにはバナー・パッチが授与されます。</a:t>
            </a:r>
          </a:p>
          <a:p>
            <a:pPr defTabSz="941714">
              <a:defRPr/>
            </a:pPr>
            <a:endParaRPr lang="en-US" dirty="0"/>
          </a:p>
          <a:p>
            <a:pPr defTabSz="941714">
              <a:defRPr/>
            </a:pPr>
            <a:r>
              <a:rPr lang="ja-JP" i="1" baseline="0" dirty="0"/>
              <a:t>（次のスライドへ）</a:t>
            </a:r>
          </a:p>
          <a:p>
            <a:pPr defTabSz="941714">
              <a:defRPr/>
            </a:pPr>
            <a:endParaRPr lang="en-US" dirty="0"/>
          </a:p>
        </p:txBody>
      </p:sp>
      <p:sp>
        <p:nvSpPr>
          <p:cNvPr id="4" name="Slide Number Placeholder 3"/>
          <p:cNvSpPr>
            <a:spLocks noGrp="1"/>
          </p:cNvSpPr>
          <p:nvPr>
            <p:ph type="sldNum" sz="quarter" idx="10"/>
          </p:nvPr>
        </p:nvSpPr>
        <p:spPr/>
        <p:txBody>
          <a:bodyPr/>
          <a:lstStyle/>
          <a:p>
            <a:fld id="{445977CF-CB4D-4F52-A648-D5C9310FAC4D}" type="slidenum">
              <a:rPr lang="en-US" smtClean="0"/>
              <a:t>32</a:t>
            </a:fld>
            <a:endParaRPr lang="en-US"/>
          </a:p>
        </p:txBody>
      </p:sp>
    </p:spTree>
    <p:extLst>
      <p:ext uri="{BB962C8B-B14F-4D97-AF65-F5344CB8AC3E}">
        <p14:creationId xmlns:p14="http://schemas.microsoft.com/office/powerpoint/2010/main" val="260868132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altLang="en-US" dirty="0"/>
              <a:t>資金獲得イベントは、キャンペーン</a:t>
            </a:r>
            <a:r>
              <a:rPr lang="en-US" altLang="ja-JP" dirty="0"/>
              <a:t>100</a:t>
            </a:r>
            <a:r>
              <a:rPr lang="ja-JP" altLang="en-US" dirty="0"/>
              <a:t>を支援する重要なクラブの取り組みであると言えます。</a:t>
            </a:r>
            <a:endParaRPr lang="ja-JP" baseline="0" dirty="0"/>
          </a:p>
          <a:p>
            <a:endParaRPr lang="en-US" baseline="0" dirty="0"/>
          </a:p>
          <a:p>
            <a:pPr defTabSz="931774">
              <a:defRPr/>
            </a:pPr>
            <a:r>
              <a:rPr lang="ja-JP" i="1" baseline="0" dirty="0"/>
              <a:t>（次のスライドへ）</a:t>
            </a:r>
          </a:p>
          <a:p>
            <a:endParaRPr lang="en-US" dirty="0"/>
          </a:p>
        </p:txBody>
      </p:sp>
      <p:sp>
        <p:nvSpPr>
          <p:cNvPr id="4" name="Slide Number Placeholder 3"/>
          <p:cNvSpPr>
            <a:spLocks noGrp="1"/>
          </p:cNvSpPr>
          <p:nvPr>
            <p:ph type="sldNum" sz="quarter" idx="10"/>
          </p:nvPr>
        </p:nvSpPr>
        <p:spPr/>
        <p:txBody>
          <a:bodyPr/>
          <a:lstStyle/>
          <a:p>
            <a:fld id="{5419D771-0DFB-4CCD-8498-877BF97DB9E3}" type="slidenum">
              <a:rPr lang="en-US" smtClean="0"/>
              <a:t>33</a:t>
            </a:fld>
            <a:endParaRPr lang="en-US"/>
          </a:p>
        </p:txBody>
      </p:sp>
    </p:spTree>
    <p:extLst>
      <p:ext uri="{BB962C8B-B14F-4D97-AF65-F5344CB8AC3E}">
        <p14:creationId xmlns:p14="http://schemas.microsoft.com/office/powerpoint/2010/main" val="123891096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altLang="en-US" dirty="0"/>
              <a:t>資金獲得イベントは、クラブの仲間がともに時間を過ごす素晴らしい方法です。希望であれば地域の人々を招き、同時に</a:t>
            </a:r>
            <a:r>
              <a:rPr lang="en-US" altLang="ja-JP" dirty="0"/>
              <a:t>LCIF</a:t>
            </a:r>
            <a:r>
              <a:rPr lang="ja-JP" altLang="en-US" dirty="0"/>
              <a:t>の取り組みをサポートするための資金を集めることができます。</a:t>
            </a:r>
            <a:endParaRPr lang="ja-JP" dirty="0"/>
          </a:p>
          <a:p>
            <a:endParaRPr lang="en-US" baseline="0" dirty="0"/>
          </a:p>
          <a:p>
            <a:r>
              <a:rPr lang="ja-JP" altLang="en-US" baseline="0" dirty="0"/>
              <a:t>このようなイベントを主催した経験をお持ちであるかもしれませんが、初めてこのような役割を引き受けた方や、おさらいが必要な方は、以下のヒントを参考にしてください。</a:t>
            </a:r>
            <a:endParaRPr lang="ja-JP" baseline="0" dirty="0"/>
          </a:p>
          <a:p>
            <a:pPr marL="178027" indent="-178027">
              <a:buFont typeface="Arial" panose="020B0604020202020204" pitchFamily="34" charset="0"/>
              <a:buChar char="•"/>
            </a:pPr>
            <a:r>
              <a:rPr lang="ja-JP" altLang="en-US" baseline="0" dirty="0"/>
              <a:t>独創性を発揮しましょう</a:t>
            </a:r>
            <a:r>
              <a:rPr lang="ja-JP" baseline="0" dirty="0"/>
              <a:t>。キャンペーンは新しいことを試す絶好の機会です</a:t>
            </a:r>
            <a:r>
              <a:rPr lang="ja-JP" altLang="en-US" baseline="0" dirty="0"/>
              <a:t>。仲間の会員に</a:t>
            </a:r>
            <a:r>
              <a:rPr lang="ja-JP" baseline="0" dirty="0"/>
              <a:t>アイデアを尋ねたり</a:t>
            </a:r>
            <a:r>
              <a:rPr lang="ja-JP" altLang="en-US" baseline="0" dirty="0"/>
              <a:t>、</a:t>
            </a:r>
            <a:r>
              <a:rPr lang="en-US" altLang="ja-JP" baseline="0" dirty="0"/>
              <a:t>LCIF</a:t>
            </a:r>
            <a:r>
              <a:rPr lang="ja-JP" altLang="en-US" baseline="0" dirty="0"/>
              <a:t>のブログで、ヒント</a:t>
            </a:r>
            <a:r>
              <a:rPr lang="ja-JP" baseline="0" dirty="0"/>
              <a:t>を見つ</a:t>
            </a:r>
            <a:r>
              <a:rPr lang="ja-JP" altLang="en-US" baseline="0" dirty="0"/>
              <a:t>け</a:t>
            </a:r>
            <a:r>
              <a:rPr lang="ja-JP" baseline="0" dirty="0"/>
              <a:t>てください。</a:t>
            </a:r>
          </a:p>
          <a:p>
            <a:pPr marL="178027" indent="-178027">
              <a:buFont typeface="Arial" panose="020B0604020202020204" pitchFamily="34" charset="0"/>
              <a:buChar char="•"/>
            </a:pPr>
            <a:r>
              <a:rPr lang="en-US" altLang="ja-JP" baseline="0" dirty="0"/>
              <a:t>LCIF </a:t>
            </a:r>
            <a:r>
              <a:rPr lang="ja-JP" altLang="en-US" baseline="0" dirty="0"/>
              <a:t>やグローバル重点分野、世界に奉仕するライオンズについて、参加者に知ってもらう方法を検討しましょう。これは、地域に </a:t>
            </a:r>
            <a:r>
              <a:rPr lang="en-US" altLang="ja-JP" baseline="0" dirty="0"/>
              <a:t>LCIF </a:t>
            </a:r>
            <a:r>
              <a:rPr lang="ja-JP" altLang="en-US" baseline="0" dirty="0"/>
              <a:t>の取り組みを紹介するまたとない機会です。</a:t>
            </a:r>
            <a:r>
              <a:rPr lang="ja-JP" baseline="0" dirty="0"/>
              <a:t>  </a:t>
            </a:r>
          </a:p>
          <a:p>
            <a:pPr marL="178027" indent="-178027">
              <a:buFont typeface="Arial" panose="020B0604020202020204" pitchFamily="34" charset="0"/>
              <a:buChar char="•"/>
            </a:pPr>
            <a:r>
              <a:rPr lang="ja-JP" baseline="0" dirty="0"/>
              <a:t>参加者が持ち帰れる、パンフレットやポケットガイドなどの資料を用意</a:t>
            </a:r>
            <a:r>
              <a:rPr lang="ja-JP" altLang="en-US" baseline="0" dirty="0"/>
              <a:t>しましょう</a:t>
            </a:r>
            <a:r>
              <a:rPr lang="ja-JP" baseline="0" dirty="0"/>
              <a:t>。</a:t>
            </a:r>
          </a:p>
          <a:p>
            <a:pPr marL="178027" indent="-178027">
              <a:buFont typeface="Arial" panose="020B0604020202020204" pitchFamily="34" charset="0"/>
              <a:buChar char="•"/>
            </a:pPr>
            <a:r>
              <a:rPr lang="ja-JP" altLang="en-US" baseline="0" dirty="0"/>
              <a:t>手伝ってくれるよう、他の会員に声をかけましょう。資金獲得イベントにはかなりの時間と「ライオン・パワー」が必要です。ライオンズは指揮をとり奉仕することが大好きです。手を貸してくれるクラブの他の会員を見つけてください。</a:t>
            </a:r>
            <a:endParaRPr lang="ja-JP" baseline="0" dirty="0"/>
          </a:p>
          <a:p>
            <a:pPr marL="178027" indent="-178027">
              <a:buFont typeface="Arial" panose="020B0604020202020204" pitchFamily="34" charset="0"/>
              <a:buChar char="•"/>
            </a:pPr>
            <a:endParaRPr lang="en-US" baseline="0" dirty="0"/>
          </a:p>
          <a:p>
            <a:r>
              <a:rPr lang="ja-JP" altLang="en-US" baseline="0" dirty="0"/>
              <a:t>イベントを主催するのは、地域を巻き込んで世界を共に変えることが目的であることを忘れないでください。</a:t>
            </a:r>
            <a:endParaRPr lang="ja-JP" baseline="0" dirty="0"/>
          </a:p>
          <a:p>
            <a:endParaRPr lang="en-US" baseline="0" dirty="0"/>
          </a:p>
          <a:p>
            <a:pPr defTabSz="931774">
              <a:defRPr/>
            </a:pPr>
            <a:r>
              <a:rPr lang="ja-JP" i="1" baseline="0" dirty="0"/>
              <a:t>（次のスライドへ）</a:t>
            </a:r>
          </a:p>
          <a:p>
            <a:endParaRPr lang="en-US" dirty="0"/>
          </a:p>
          <a:p>
            <a:endParaRPr lang="en-US" dirty="0"/>
          </a:p>
        </p:txBody>
      </p:sp>
      <p:sp>
        <p:nvSpPr>
          <p:cNvPr id="4" name="Slide Number Placeholder 3"/>
          <p:cNvSpPr>
            <a:spLocks noGrp="1"/>
          </p:cNvSpPr>
          <p:nvPr>
            <p:ph type="sldNum" sz="quarter" idx="10"/>
          </p:nvPr>
        </p:nvSpPr>
        <p:spPr/>
        <p:txBody>
          <a:bodyPr/>
          <a:lstStyle/>
          <a:p>
            <a:fld id="{F856C1B8-A656-47FE-9546-B039C897984E}" type="slidenum">
              <a:rPr lang="en-US" smtClean="0"/>
              <a:t>34</a:t>
            </a:fld>
            <a:endParaRPr lang="en-US"/>
          </a:p>
        </p:txBody>
      </p:sp>
    </p:spTree>
    <p:extLst>
      <p:ext uri="{BB962C8B-B14F-4D97-AF65-F5344CB8AC3E}">
        <p14:creationId xmlns:p14="http://schemas.microsoft.com/office/powerpoint/2010/main" val="36797227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altLang="en-US" dirty="0"/>
              <a:t>クラブ資金から寄付を出すことは、クラブのもう一つの</a:t>
            </a:r>
            <a:r>
              <a:rPr lang="en-US" altLang="ja-JP" dirty="0"/>
              <a:t>LCIF</a:t>
            </a:r>
            <a:r>
              <a:rPr lang="ja-JP" altLang="en-US" dirty="0"/>
              <a:t>支援方法です。</a:t>
            </a:r>
            <a:endParaRPr lang="ja-JP" baseline="0" dirty="0"/>
          </a:p>
          <a:p>
            <a:endParaRPr lang="en-US" baseline="0" dirty="0"/>
          </a:p>
          <a:p>
            <a:pPr defTabSz="931774">
              <a:defRPr/>
            </a:pPr>
            <a:r>
              <a:rPr lang="ja-JP" i="1" baseline="0" dirty="0"/>
              <a:t>（次のスライドへ）</a:t>
            </a:r>
          </a:p>
          <a:p>
            <a:endParaRPr lang="en-US" dirty="0"/>
          </a:p>
        </p:txBody>
      </p:sp>
      <p:sp>
        <p:nvSpPr>
          <p:cNvPr id="4" name="Slide Number Placeholder 3"/>
          <p:cNvSpPr>
            <a:spLocks noGrp="1"/>
          </p:cNvSpPr>
          <p:nvPr>
            <p:ph type="sldNum" sz="quarter" idx="10"/>
          </p:nvPr>
        </p:nvSpPr>
        <p:spPr/>
        <p:txBody>
          <a:bodyPr/>
          <a:lstStyle/>
          <a:p>
            <a:fld id="{5419D771-0DFB-4CCD-8498-877BF97DB9E3}" type="slidenum">
              <a:rPr lang="en-US" smtClean="0"/>
              <a:t>35</a:t>
            </a:fld>
            <a:endParaRPr lang="en-US"/>
          </a:p>
        </p:txBody>
      </p:sp>
    </p:spTree>
    <p:extLst>
      <p:ext uri="{BB962C8B-B14F-4D97-AF65-F5344CB8AC3E}">
        <p14:creationId xmlns:p14="http://schemas.microsoft.com/office/powerpoint/2010/main" val="64079920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altLang="en-US" dirty="0"/>
              <a:t>多くのクラブが慈善寄付のために資金を蓄えておく場合があることがわかっており、</a:t>
            </a:r>
            <a:r>
              <a:rPr lang="en-US" altLang="ja-JP" baseline="0" dirty="0"/>
              <a:t>LCIF </a:t>
            </a:r>
            <a:r>
              <a:rPr lang="ja-JP" altLang="en-US" baseline="0" dirty="0"/>
              <a:t>をこうしたやり方で支援するクラブもあります。クラブには、こうした寄付をする方法を決める独自の規則と手順がおそらく定められているでしょう。会員を代表して寄付を行う以外にも、個人寄付への上乗せ分としてクラブ資金を活用し、より多くの会員の支援を促すこともできるでしょう。例えば、一定の割合の会員が寄付を行った場合や、一定の資金が獲得できた場合には、クラブ資金からの寄付を提案してもよいでしょう。</a:t>
            </a:r>
            <a:r>
              <a:rPr lang="ja-JP" baseline="0" dirty="0"/>
              <a:t>これは、クラブ</a:t>
            </a:r>
            <a:r>
              <a:rPr lang="ja-JP" altLang="en-US" baseline="0" dirty="0"/>
              <a:t>のリーダー</a:t>
            </a:r>
            <a:r>
              <a:rPr lang="ja-JP" baseline="0" dirty="0"/>
              <a:t>が個人の寄付を促す1つの方法です。</a:t>
            </a:r>
          </a:p>
          <a:p>
            <a:endParaRPr lang="en-US" baseline="0" dirty="0"/>
          </a:p>
          <a:p>
            <a:pPr defTabSz="931774">
              <a:defRPr/>
            </a:pPr>
            <a:r>
              <a:rPr lang="ja-JP" i="1" baseline="0" dirty="0"/>
              <a:t>（次のスライドへ）</a:t>
            </a:r>
          </a:p>
          <a:p>
            <a:endParaRPr lang="en-US" dirty="0"/>
          </a:p>
        </p:txBody>
      </p:sp>
      <p:sp>
        <p:nvSpPr>
          <p:cNvPr id="4" name="Slide Number Placeholder 3"/>
          <p:cNvSpPr>
            <a:spLocks noGrp="1"/>
          </p:cNvSpPr>
          <p:nvPr>
            <p:ph type="sldNum" sz="quarter" idx="10"/>
          </p:nvPr>
        </p:nvSpPr>
        <p:spPr/>
        <p:txBody>
          <a:bodyPr/>
          <a:lstStyle/>
          <a:p>
            <a:fld id="{F856C1B8-A656-47FE-9546-B039C897984E}" type="slidenum">
              <a:rPr lang="en-US" smtClean="0"/>
              <a:t>36</a:t>
            </a:fld>
            <a:endParaRPr lang="en-US"/>
          </a:p>
        </p:txBody>
      </p:sp>
    </p:spTree>
    <p:extLst>
      <p:ext uri="{BB962C8B-B14F-4D97-AF65-F5344CB8AC3E}">
        <p14:creationId xmlns:p14="http://schemas.microsoft.com/office/powerpoint/2010/main" val="331511411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dirty="0"/>
              <a:t>最後に、LCIF は、</a:t>
            </a:r>
            <a:r>
              <a:rPr lang="ja-JP" altLang="en-US" dirty="0"/>
              <a:t>ライオンズ</a:t>
            </a:r>
            <a:r>
              <a:rPr lang="ja-JP" dirty="0"/>
              <a:t>以外の人々や団体からの支援を歓迎します。</a:t>
            </a:r>
          </a:p>
          <a:p>
            <a:endParaRPr lang="en-US" baseline="0" dirty="0"/>
          </a:p>
          <a:p>
            <a:pPr defTabSz="931774">
              <a:defRPr/>
            </a:pPr>
            <a:r>
              <a:rPr lang="ja-JP" i="1" baseline="0" dirty="0"/>
              <a:t>（次のスライドへ）</a:t>
            </a:r>
          </a:p>
          <a:p>
            <a:endParaRPr lang="en-US" dirty="0"/>
          </a:p>
        </p:txBody>
      </p:sp>
      <p:sp>
        <p:nvSpPr>
          <p:cNvPr id="4" name="Slide Number Placeholder 3"/>
          <p:cNvSpPr>
            <a:spLocks noGrp="1"/>
          </p:cNvSpPr>
          <p:nvPr>
            <p:ph type="sldNum" sz="quarter" idx="10"/>
          </p:nvPr>
        </p:nvSpPr>
        <p:spPr/>
        <p:txBody>
          <a:bodyPr/>
          <a:lstStyle/>
          <a:p>
            <a:fld id="{F856C1B8-A656-47FE-9546-B039C897984E}" type="slidenum">
              <a:rPr lang="en-US" smtClean="0"/>
              <a:t>37</a:t>
            </a:fld>
            <a:endParaRPr lang="en-US"/>
          </a:p>
        </p:txBody>
      </p:sp>
    </p:spTree>
    <p:extLst>
      <p:ext uri="{BB962C8B-B14F-4D97-AF65-F5344CB8AC3E}">
        <p14:creationId xmlns:p14="http://schemas.microsoft.com/office/powerpoint/2010/main" val="282742871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altLang="en-US" dirty="0"/>
              <a:t>クラブがこれまでに資金獲得活動を行ったことがあるならば、他のイベントや取り組みのために、地元企業や会員以外の友人に寄付を依頼したり、寄付を受け取ったりした経験がおありでしょう。</a:t>
            </a:r>
            <a:r>
              <a:rPr lang="ja-JP" altLang="en-US" baseline="0" dirty="0"/>
              <a:t>このような寄付者を引き込むことは、</a:t>
            </a:r>
            <a:r>
              <a:rPr lang="en-US" altLang="ja-JP" baseline="0" dirty="0"/>
              <a:t>LCIF </a:t>
            </a:r>
            <a:r>
              <a:rPr lang="ja-JP" altLang="en-US" baseline="0" dirty="0" err="1"/>
              <a:t>への</a:t>
            </a:r>
            <a:r>
              <a:rPr lang="ja-JP" altLang="en-US" baseline="0" dirty="0"/>
              <a:t>支援を呼びかける良い方法であるだけでなく、ライオンズとその素晴らしい取り組みについて、広く知ってもらうことにも役立ちます。</a:t>
            </a:r>
            <a:endParaRPr lang="ja-JP" baseline="0" dirty="0"/>
          </a:p>
          <a:p>
            <a:endParaRPr lang="en-US" baseline="0" dirty="0"/>
          </a:p>
          <a:p>
            <a:pPr marL="174708" indent="-174708">
              <a:buFont typeface="Arial" panose="020B0604020202020204" pitchFamily="34" charset="0"/>
              <a:buChar char="•"/>
            </a:pPr>
            <a:r>
              <a:rPr lang="ja-JP" altLang="en-US" baseline="0" dirty="0"/>
              <a:t>過去にあなたを支援してくれた企業や会員以外の人々にまず声をかけてみてください。彼らはあなたの取り組みを既に良く知っています。過去にあなたを支援してくれたなら、再び支援してくれる可能性があります</a:t>
            </a:r>
            <a:r>
              <a:rPr lang="ja-JP" baseline="0" dirty="0"/>
              <a:t>。 </a:t>
            </a:r>
          </a:p>
          <a:p>
            <a:pPr marL="174708" indent="-174708">
              <a:buFont typeface="Arial" panose="020B0604020202020204" pitchFamily="34" charset="0"/>
              <a:buChar char="•"/>
            </a:pPr>
            <a:r>
              <a:rPr lang="ja-JP" altLang="en-US" baseline="0" dirty="0"/>
              <a:t>医療、廃棄物管理、食料生産など、グローバル重点分野に関係する企業を検討の対象にするのもよいでしょう。私たちはこれらの業界に関係する奉仕に取り組んでいることから、</a:t>
            </a:r>
            <a:r>
              <a:rPr lang="en-US" altLang="ja-JP" baseline="0" dirty="0"/>
              <a:t>LCIF </a:t>
            </a:r>
            <a:r>
              <a:rPr lang="ja-JP" altLang="en-US" baseline="0" dirty="0"/>
              <a:t>を支援してくれる可能性があります。</a:t>
            </a:r>
            <a:endParaRPr lang="ja-JP" baseline="0" dirty="0"/>
          </a:p>
          <a:p>
            <a:pPr marL="174708" indent="-174708">
              <a:buFont typeface="Arial" panose="020B0604020202020204" pitchFamily="34" charset="0"/>
              <a:buChar char="•"/>
            </a:pPr>
            <a:r>
              <a:rPr lang="ja-JP" altLang="en-US" baseline="0" dirty="0"/>
              <a:t>地域の団体の活動を支援することを希望する企業であれば、</a:t>
            </a:r>
            <a:r>
              <a:rPr lang="en-US" altLang="ja-JP" baseline="0" dirty="0"/>
              <a:t>LCIF </a:t>
            </a:r>
            <a:r>
              <a:rPr lang="ja-JP" altLang="en-US" baseline="0" dirty="0"/>
              <a:t>の交付金について説明し、 </a:t>
            </a:r>
            <a:r>
              <a:rPr lang="en-US" altLang="ja-JP" baseline="0" dirty="0"/>
              <a:t>LCIF </a:t>
            </a:r>
            <a:r>
              <a:rPr lang="ja-JP" altLang="en-US" baseline="0" dirty="0"/>
              <a:t>が自分たちの地域社会を支援したことがあることを話すと良いでしょう。</a:t>
            </a:r>
            <a:endParaRPr lang="ja-JP" baseline="0" dirty="0"/>
          </a:p>
          <a:p>
            <a:pPr marL="174708" indent="-174708">
              <a:buFont typeface="Arial" panose="020B0604020202020204" pitchFamily="34" charset="0"/>
              <a:buChar char="•"/>
            </a:pPr>
            <a:r>
              <a:rPr lang="ja-JP" altLang="en-US" baseline="0" dirty="0"/>
              <a:t>多くの雇用主は、従業員が慈善寄付をすると、その一部または全額に対して資金を上乗せするマッチング寄付を行います。会員や友人が寄付をしてくれたら、彼らの雇用主がマッチング寄付を行ってくれるか尋ねてください。してくれる場合には、マッチング寄付用紙の記入と提出に手を貸しましょう。</a:t>
            </a:r>
            <a:endParaRPr lang="ja-JP" baseline="0" dirty="0"/>
          </a:p>
          <a:p>
            <a:endParaRPr lang="en-US" baseline="0" dirty="0"/>
          </a:p>
          <a:p>
            <a:r>
              <a:rPr lang="ja-JP" altLang="en-US" baseline="0" dirty="0"/>
              <a:t>イベント同様に、地元の企業やライオンズ以外の人々に支援を呼びかけることは、</a:t>
            </a:r>
            <a:r>
              <a:rPr lang="ja-JP" baseline="0" dirty="0"/>
              <a:t>地域と共に世界を変えることであることを忘れないでください。</a:t>
            </a:r>
          </a:p>
          <a:p>
            <a:endParaRPr lang="en-US" baseline="0" dirty="0"/>
          </a:p>
          <a:p>
            <a:pPr defTabSz="931774">
              <a:defRPr/>
            </a:pPr>
            <a:r>
              <a:rPr lang="ja-JP" i="1" baseline="0" dirty="0"/>
              <a:t>（次のスライドへ）</a:t>
            </a:r>
          </a:p>
          <a:p>
            <a:endParaRPr lang="en-US" dirty="0"/>
          </a:p>
        </p:txBody>
      </p:sp>
      <p:sp>
        <p:nvSpPr>
          <p:cNvPr id="4" name="Slide Number Placeholder 3"/>
          <p:cNvSpPr>
            <a:spLocks noGrp="1"/>
          </p:cNvSpPr>
          <p:nvPr>
            <p:ph type="sldNum" sz="quarter" idx="10"/>
          </p:nvPr>
        </p:nvSpPr>
        <p:spPr/>
        <p:txBody>
          <a:bodyPr/>
          <a:lstStyle/>
          <a:p>
            <a:fld id="{F856C1B8-A656-47FE-9546-B039C897984E}" type="slidenum">
              <a:rPr lang="en-US" smtClean="0"/>
              <a:t>38</a:t>
            </a:fld>
            <a:endParaRPr lang="en-US"/>
          </a:p>
        </p:txBody>
      </p:sp>
    </p:spTree>
    <p:extLst>
      <p:ext uri="{BB962C8B-B14F-4D97-AF65-F5344CB8AC3E}">
        <p14:creationId xmlns:p14="http://schemas.microsoft.com/office/powerpoint/2010/main" val="246805145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baseline="0"/>
              <a:t>今すぐ、クラブの成功に向けて第一歩を踏み出しましょう。</a:t>
            </a:r>
          </a:p>
          <a:p>
            <a:endParaRPr lang="en-US" baseline="0" dirty="0"/>
          </a:p>
          <a:p>
            <a:pPr defTabSz="931774">
              <a:defRPr/>
            </a:pPr>
            <a:r>
              <a:rPr lang="ja-JP" i="1" baseline="0"/>
              <a:t>（次のスライドへ）</a:t>
            </a:r>
          </a:p>
          <a:p>
            <a:endParaRPr lang="en-US" dirty="0"/>
          </a:p>
        </p:txBody>
      </p:sp>
      <p:sp>
        <p:nvSpPr>
          <p:cNvPr id="4" name="Slide Number Placeholder 3"/>
          <p:cNvSpPr>
            <a:spLocks noGrp="1"/>
          </p:cNvSpPr>
          <p:nvPr>
            <p:ph type="sldNum" sz="quarter" idx="10"/>
          </p:nvPr>
        </p:nvSpPr>
        <p:spPr/>
        <p:txBody>
          <a:bodyPr/>
          <a:lstStyle/>
          <a:p>
            <a:fld id="{5419D771-0DFB-4CCD-8498-877BF97DB9E3}" type="slidenum">
              <a:rPr lang="en-US" smtClean="0"/>
              <a:t>39</a:t>
            </a:fld>
            <a:endParaRPr lang="en-US"/>
          </a:p>
        </p:txBody>
      </p:sp>
    </p:spTree>
    <p:extLst>
      <p:ext uri="{BB962C8B-B14F-4D97-AF65-F5344CB8AC3E}">
        <p14:creationId xmlns:p14="http://schemas.microsoft.com/office/powerpoint/2010/main" val="273998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altLang="en-US" dirty="0"/>
              <a:t>あなたの役割には、ライオン全員の参加を促すという</a:t>
            </a:r>
            <a:r>
              <a:rPr lang="en-US" altLang="ja-JP" dirty="0"/>
              <a:t>1</a:t>
            </a:r>
            <a:r>
              <a:rPr lang="ja-JP" altLang="en-US" dirty="0" err="1"/>
              <a:t>つの</a:t>
            </a:r>
            <a:r>
              <a:rPr lang="ja-JP" altLang="en-US" dirty="0"/>
              <a:t>共通の目標に向けて果たすべき、次の</a:t>
            </a:r>
            <a:r>
              <a:rPr lang="en-US" altLang="ja-JP" dirty="0"/>
              <a:t>4</a:t>
            </a:r>
            <a:r>
              <a:rPr lang="ja-JP" altLang="en-US" dirty="0" err="1"/>
              <a:t>つの</a:t>
            </a:r>
            <a:r>
              <a:rPr lang="ja-JP" altLang="en-US" dirty="0"/>
              <a:t>主な任務があることを覚えていらっしゃると思います。</a:t>
            </a:r>
            <a:endParaRPr lang="ja-JP" altLang="en-US" dirty="0">
              <a:ea typeface="MS Mincho"/>
            </a:endParaRPr>
          </a:p>
          <a:p>
            <a:pPr marL="174708" indent="-174708">
              <a:buFont typeface="Arial" panose="020B0604020202020204" pitchFamily="34" charset="0"/>
              <a:buChar char="•"/>
            </a:pPr>
            <a:r>
              <a:rPr lang="ja-JP" dirty="0"/>
              <a:t>あなたのストーリーを伝える</a:t>
            </a:r>
            <a:r>
              <a:rPr lang="ja-JP" altLang="en-US" dirty="0"/>
              <a:t>こと</a:t>
            </a:r>
            <a:r>
              <a:rPr lang="ja-JP" dirty="0"/>
              <a:t>：</a:t>
            </a:r>
            <a:r>
              <a:rPr lang="en-US" altLang="ja-JP" dirty="0"/>
              <a:t>LCIF </a:t>
            </a:r>
            <a:r>
              <a:rPr lang="ja-JP" altLang="en-US" dirty="0"/>
              <a:t>があなたの地域社会や世界に与えているインパクトを、会員に理解してもらえるようにします。</a:t>
            </a:r>
            <a:endParaRPr lang="ja-JP" dirty="0"/>
          </a:p>
          <a:p>
            <a:pPr marL="174708" indent="-174708">
              <a:buFont typeface="Arial" panose="020B0604020202020204" pitchFamily="34" charset="0"/>
              <a:buChar char="•"/>
            </a:pPr>
            <a:r>
              <a:rPr lang="ja-JP" dirty="0"/>
              <a:t>計画を立てる</a:t>
            </a:r>
            <a:r>
              <a:rPr lang="ja-JP" altLang="en-US" dirty="0"/>
              <a:t>こと</a:t>
            </a:r>
            <a:r>
              <a:rPr lang="ja-JP" dirty="0"/>
              <a:t>：あなたとクラブがキャンペーン100を支援できる多くの方法について</a:t>
            </a:r>
            <a:r>
              <a:rPr lang="ja-JP" altLang="en-US" dirty="0"/>
              <a:t>理解します</a:t>
            </a:r>
            <a:r>
              <a:rPr lang="ja-JP" dirty="0"/>
              <a:t>。</a:t>
            </a:r>
            <a:r>
              <a:rPr lang="ja-JP" altLang="en-US" dirty="0"/>
              <a:t>それから、</a:t>
            </a:r>
            <a:r>
              <a:rPr lang="ja-JP" dirty="0"/>
              <a:t>目標を設定します。</a:t>
            </a:r>
          </a:p>
          <a:p>
            <a:pPr marL="174708" indent="-174708">
              <a:buFont typeface="Arial" panose="020B0604020202020204" pitchFamily="34" charset="0"/>
              <a:buChar char="•"/>
            </a:pPr>
            <a:r>
              <a:rPr lang="ja-JP" dirty="0"/>
              <a:t>チームを編成する</a:t>
            </a:r>
            <a:r>
              <a:rPr lang="ja-JP" altLang="en-US" dirty="0"/>
              <a:t>こと</a:t>
            </a:r>
            <a:r>
              <a:rPr lang="ja-JP" dirty="0"/>
              <a:t>：資金獲得と地域への働きかけを行うための委員会を編成します。</a:t>
            </a:r>
          </a:p>
          <a:p>
            <a:pPr marL="174708" indent="-174708">
              <a:buFont typeface="Arial" panose="020B0604020202020204" pitchFamily="34" charset="0"/>
              <a:buChar char="•"/>
            </a:pPr>
            <a:r>
              <a:rPr lang="ja-JP" dirty="0"/>
              <a:t>資金を獲得する</a:t>
            </a:r>
            <a:r>
              <a:rPr lang="ja-JP" altLang="en-US" dirty="0"/>
              <a:t>こと</a:t>
            </a:r>
            <a:r>
              <a:rPr lang="ja-JP" dirty="0"/>
              <a:t>：まずあなた自身が寄付を</a:t>
            </a:r>
            <a:r>
              <a:rPr lang="ja-JP" altLang="en-US" dirty="0"/>
              <a:t>します</a:t>
            </a:r>
            <a:r>
              <a:rPr lang="ja-JP" dirty="0"/>
              <a:t>。</a:t>
            </a:r>
            <a:r>
              <a:rPr lang="ja-JP" altLang="en-US" dirty="0"/>
              <a:t>そうしたら今度は、キャンペーン</a:t>
            </a:r>
            <a:r>
              <a:rPr lang="en-US" altLang="ja-JP" dirty="0"/>
              <a:t>100</a:t>
            </a:r>
            <a:r>
              <a:rPr lang="ja-JP" altLang="en-US" dirty="0"/>
              <a:t>を支援するよう他の人に依頼し、キャンペーンへの参加方法を伝えます。</a:t>
            </a:r>
            <a:endParaRPr lang="ja-JP" dirty="0"/>
          </a:p>
          <a:p>
            <a:pPr marL="174708" indent="-174708">
              <a:buFont typeface="Arial" panose="020B0604020202020204" pitchFamily="34" charset="0"/>
              <a:buChar char="•"/>
            </a:pPr>
            <a:endParaRPr lang="en-US" dirty="0"/>
          </a:p>
          <a:p>
            <a:r>
              <a:rPr lang="ja-JP" dirty="0"/>
              <a:t>これらの任務はすべて、クラブのみならず地域の</a:t>
            </a:r>
            <a:r>
              <a:rPr lang="ja-JP" altLang="en-US" dirty="0"/>
              <a:t>人々</a:t>
            </a:r>
            <a:r>
              <a:rPr lang="ja-JP" dirty="0"/>
              <a:t>にも参加を働きかけることに役立ちます。</a:t>
            </a:r>
          </a:p>
          <a:p>
            <a:endParaRPr lang="en-US" baseline="0" dirty="0"/>
          </a:p>
          <a:p>
            <a:r>
              <a:rPr lang="ja-JP" i="1" baseline="0" dirty="0"/>
              <a:t>（次のスライドへ）</a:t>
            </a:r>
          </a:p>
          <a:p>
            <a:endParaRPr lang="en-US" dirty="0"/>
          </a:p>
        </p:txBody>
      </p:sp>
      <p:sp>
        <p:nvSpPr>
          <p:cNvPr id="4" name="Slide Number Placeholder 3"/>
          <p:cNvSpPr>
            <a:spLocks noGrp="1"/>
          </p:cNvSpPr>
          <p:nvPr>
            <p:ph type="sldNum" sz="quarter" idx="10"/>
          </p:nvPr>
        </p:nvSpPr>
        <p:spPr/>
        <p:txBody>
          <a:bodyPr/>
          <a:lstStyle/>
          <a:p>
            <a:fld id="{5419D771-0DFB-4CCD-8498-877BF97DB9E3}" type="slidenum">
              <a:rPr lang="en-US" smtClean="0"/>
              <a:t>4</a:t>
            </a:fld>
            <a:endParaRPr lang="en-US"/>
          </a:p>
        </p:txBody>
      </p:sp>
    </p:spTree>
    <p:extLst>
      <p:ext uri="{BB962C8B-B14F-4D97-AF65-F5344CB8AC3E}">
        <p14:creationId xmlns:p14="http://schemas.microsoft.com/office/powerpoint/2010/main" val="60666848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ja-JP" dirty="0"/>
              <a:t>この</a:t>
            </a:r>
            <a:r>
              <a:rPr lang="ja-JP" altLang="en-US" dirty="0"/>
              <a:t>ウェビナー</a:t>
            </a:r>
            <a:r>
              <a:rPr lang="ja-JP" dirty="0"/>
              <a:t>に関するクイズに答えて知識を確認してください。</a:t>
            </a:r>
          </a:p>
          <a:p>
            <a:pPr marL="174708" indent="-174708">
              <a:buFont typeface="Arial" panose="020B0604020202020204" pitchFamily="34" charset="0"/>
              <a:buChar char="•"/>
            </a:pPr>
            <a:r>
              <a:rPr lang="ja-JP" baseline="0" dirty="0"/>
              <a:t>ご質問がある場合は、地区コーディネーターに連絡してください。</a:t>
            </a:r>
          </a:p>
          <a:p>
            <a:pPr marL="174708" indent="-174708">
              <a:buFont typeface="Arial" panose="020B0604020202020204" pitchFamily="34" charset="0"/>
              <a:buChar char="•"/>
            </a:pPr>
            <a:r>
              <a:rPr lang="ja-JP" altLang="en-US" baseline="0" dirty="0"/>
              <a:t>あなたがまだ寄付をしていない場合は、</a:t>
            </a:r>
            <a:r>
              <a:rPr lang="en-US" altLang="ja-JP" baseline="0" dirty="0"/>
              <a:t>LCIF </a:t>
            </a:r>
            <a:r>
              <a:rPr lang="ja-JP" altLang="en-US" baseline="0" dirty="0"/>
              <a:t>に寄付をするか、あるいは寄付を誓約しましょう。</a:t>
            </a:r>
            <a:r>
              <a:rPr lang="ja-JP" baseline="0" dirty="0"/>
              <a:t>今後3年間、年間100ドルの誓約を検討</a:t>
            </a:r>
            <a:r>
              <a:rPr lang="ja-JP" altLang="en-US" baseline="0" dirty="0"/>
              <a:t>し、</a:t>
            </a:r>
            <a:r>
              <a:rPr lang="ja-JP" baseline="0" dirty="0"/>
              <a:t>可能であれば、自動引き落としでの寄付を行ってください。</a:t>
            </a:r>
          </a:p>
          <a:p>
            <a:pPr marL="174708" indent="-174708">
              <a:buFont typeface="Arial" panose="020B0604020202020204" pitchFamily="34" charset="0"/>
              <a:buChar char="•"/>
            </a:pPr>
            <a:r>
              <a:rPr lang="ja-JP" altLang="en-US" baseline="0" dirty="0"/>
              <a:t>寄付をされたら、ご自身の寄付の理由を書き出してください。そしてそれを、プレゼンテーションをする際やクラブ例会で話をする際の自分用のメモに加えてください</a:t>
            </a:r>
            <a:r>
              <a:rPr lang="ja-JP" baseline="0" dirty="0"/>
              <a:t>。</a:t>
            </a:r>
          </a:p>
          <a:p>
            <a:endParaRPr lang="en-US" baseline="0" dirty="0"/>
          </a:p>
          <a:p>
            <a:pPr defTabSz="931774">
              <a:defRPr/>
            </a:pPr>
            <a:r>
              <a:rPr lang="ja-JP" i="1" baseline="0" dirty="0"/>
              <a:t>（次のスライドへ）</a:t>
            </a:r>
          </a:p>
          <a:p>
            <a:endParaRPr lang="en-US" dirty="0"/>
          </a:p>
        </p:txBody>
      </p:sp>
      <p:sp>
        <p:nvSpPr>
          <p:cNvPr id="4" name="Slide Number Placeholder 3"/>
          <p:cNvSpPr>
            <a:spLocks noGrp="1"/>
          </p:cNvSpPr>
          <p:nvPr>
            <p:ph type="sldNum" sz="quarter" idx="10"/>
          </p:nvPr>
        </p:nvSpPr>
        <p:spPr/>
        <p:txBody>
          <a:bodyPr/>
          <a:lstStyle/>
          <a:p>
            <a:fld id="{5419D771-0DFB-4CCD-8498-877BF97DB9E3}" type="slidenum">
              <a:rPr lang="en-US" smtClean="0"/>
              <a:t>40</a:t>
            </a:fld>
            <a:endParaRPr lang="en-US"/>
          </a:p>
        </p:txBody>
      </p:sp>
    </p:spTree>
    <p:extLst>
      <p:ext uri="{BB962C8B-B14F-4D97-AF65-F5344CB8AC3E}">
        <p14:creationId xmlns:p14="http://schemas.microsoft.com/office/powerpoint/2010/main" val="195417635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ja-JP" dirty="0"/>
              <a:t>説明用メモを作成するには、マニュアルの最後にあるストーリーテリング・ガイドを完成させてください。</a:t>
            </a:r>
          </a:p>
          <a:p>
            <a:pPr marL="174708" indent="-174708">
              <a:buFont typeface="Arial" panose="020B0604020202020204" pitchFamily="34" charset="0"/>
              <a:buChar char="•"/>
            </a:pPr>
            <a:r>
              <a:rPr lang="ja-JP" baseline="0" dirty="0"/>
              <a:t>印刷可能な資料や LCIF のインパクトに関するストーリーなど、ウェブサイトで入手できる資料を確認してください。</a:t>
            </a:r>
          </a:p>
          <a:p>
            <a:pPr marL="174708" indent="-174708">
              <a:buFont typeface="Arial" panose="020B0604020202020204" pitchFamily="34" charset="0"/>
              <a:buChar char="•"/>
            </a:pPr>
            <a:r>
              <a:rPr lang="ja-JP" baseline="0" dirty="0"/>
              <a:t>ストーリーを伝える練習をし</a:t>
            </a:r>
            <a:r>
              <a:rPr lang="ja-JP" altLang="en-US" baseline="0" dirty="0"/>
              <a:t>ましょう</a:t>
            </a:r>
            <a:r>
              <a:rPr lang="ja-JP" baseline="0" dirty="0"/>
              <a:t>。</a:t>
            </a:r>
            <a:r>
              <a:rPr lang="ja-JP" altLang="en-US" baseline="0" dirty="0"/>
              <a:t>地区コーディネーターや信頼できるクラブ会員を相手に、その練習をする時間を取ってください。</a:t>
            </a:r>
            <a:endParaRPr lang="ja-JP" baseline="0" dirty="0"/>
          </a:p>
          <a:p>
            <a:pPr marL="174708" indent="-174708">
              <a:buFont typeface="Arial" panose="020B0604020202020204" pitchFamily="34" charset="0"/>
              <a:buChar char="•"/>
            </a:pPr>
            <a:r>
              <a:rPr lang="ja-JP" altLang="en-US" baseline="0" dirty="0"/>
              <a:t>私たち共通の目標である年間会員一人当たり</a:t>
            </a:r>
            <a:r>
              <a:rPr lang="en-US" altLang="ja-JP" baseline="0" dirty="0"/>
              <a:t>100</a:t>
            </a:r>
            <a:r>
              <a:rPr lang="ja-JP" altLang="en-US" baseline="0" dirty="0"/>
              <a:t>ドルの達成に向け、クラブはどうすれば一番適した方法で活動を始められるか考えてください。そして今年度クラブにとって最も適した目標も考えてください。</a:t>
            </a:r>
            <a:endParaRPr lang="ja-JP" baseline="0" dirty="0"/>
          </a:p>
          <a:p>
            <a:endParaRPr lang="en-US" baseline="0" dirty="0"/>
          </a:p>
          <a:p>
            <a:pPr defTabSz="931774">
              <a:defRPr/>
            </a:pPr>
            <a:r>
              <a:rPr lang="ja-JP" i="1" baseline="0" dirty="0"/>
              <a:t>（次のスライドへ）</a:t>
            </a:r>
          </a:p>
          <a:p>
            <a:endParaRPr lang="en-US" baseline="0" dirty="0"/>
          </a:p>
        </p:txBody>
      </p:sp>
      <p:sp>
        <p:nvSpPr>
          <p:cNvPr id="4" name="Slide Number Placeholder 3"/>
          <p:cNvSpPr>
            <a:spLocks noGrp="1"/>
          </p:cNvSpPr>
          <p:nvPr>
            <p:ph type="sldNum" sz="quarter" idx="10"/>
          </p:nvPr>
        </p:nvSpPr>
        <p:spPr/>
        <p:txBody>
          <a:bodyPr/>
          <a:lstStyle/>
          <a:p>
            <a:fld id="{5419D771-0DFB-4CCD-8498-877BF97DB9E3}" type="slidenum">
              <a:rPr lang="en-US" smtClean="0"/>
              <a:t>41</a:t>
            </a:fld>
            <a:endParaRPr lang="en-US"/>
          </a:p>
        </p:txBody>
      </p:sp>
    </p:spTree>
    <p:extLst>
      <p:ext uri="{BB962C8B-B14F-4D97-AF65-F5344CB8AC3E}">
        <p14:creationId xmlns:p14="http://schemas.microsoft.com/office/powerpoint/2010/main" val="216581853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ja-JP" dirty="0"/>
              <a:t>目標を設定したら、</a:t>
            </a:r>
            <a:r>
              <a:rPr lang="ja-JP" baseline="0" dirty="0"/>
              <a:t>クラブ役員と会って話し合ってください。 </a:t>
            </a:r>
          </a:p>
          <a:p>
            <a:pPr marL="174708" indent="-174708">
              <a:buFont typeface="Arial" panose="020B0604020202020204" pitchFamily="34" charset="0"/>
              <a:buChar char="•"/>
            </a:pPr>
            <a:r>
              <a:rPr lang="ja-JP" altLang="en-US" baseline="0" dirty="0"/>
              <a:t>今年度、あなたが一緒に取り組みたいと思うチームについて検討し、クラブの委員会メンバーとして適した会員の特定にとりかかりましょう</a:t>
            </a:r>
            <a:r>
              <a:rPr lang="ja-JP" baseline="0" dirty="0"/>
              <a:t>。</a:t>
            </a:r>
          </a:p>
          <a:p>
            <a:pPr marL="174708" indent="-174708">
              <a:buFont typeface="Arial" panose="020B0604020202020204" pitchFamily="34" charset="0"/>
              <a:buChar char="•"/>
            </a:pPr>
            <a:r>
              <a:rPr lang="ja-JP" baseline="0" dirty="0"/>
              <a:t>どの資金獲得戦略があなたのクラブにとって最も成功するかを</a:t>
            </a:r>
            <a:r>
              <a:rPr lang="ja-JP" altLang="en-US" baseline="0" dirty="0"/>
              <a:t>見極め</a:t>
            </a:r>
            <a:r>
              <a:rPr lang="ja-JP" baseline="0" dirty="0"/>
              <a:t>、どの戦略を最初に実行するかを決定します。覚えておいてください。個人の参加が成功の鍵です。そこから始めましょう。</a:t>
            </a:r>
          </a:p>
          <a:p>
            <a:endParaRPr lang="en-US" baseline="0" dirty="0"/>
          </a:p>
          <a:p>
            <a:pPr defTabSz="931774">
              <a:defRPr/>
            </a:pPr>
            <a:r>
              <a:rPr lang="ja-JP" i="1" baseline="0" dirty="0"/>
              <a:t>（次のスライドへ）</a:t>
            </a:r>
          </a:p>
          <a:p>
            <a:endParaRPr lang="en-US" dirty="0"/>
          </a:p>
        </p:txBody>
      </p:sp>
      <p:sp>
        <p:nvSpPr>
          <p:cNvPr id="4" name="Slide Number Placeholder 3"/>
          <p:cNvSpPr>
            <a:spLocks noGrp="1"/>
          </p:cNvSpPr>
          <p:nvPr>
            <p:ph type="sldNum" sz="quarter" idx="10"/>
          </p:nvPr>
        </p:nvSpPr>
        <p:spPr/>
        <p:txBody>
          <a:bodyPr/>
          <a:lstStyle/>
          <a:p>
            <a:fld id="{5419D771-0DFB-4CCD-8498-877BF97DB9E3}" type="slidenum">
              <a:rPr lang="en-US" smtClean="0"/>
              <a:t>42</a:t>
            </a:fld>
            <a:endParaRPr lang="en-US"/>
          </a:p>
        </p:txBody>
      </p:sp>
    </p:spTree>
    <p:extLst>
      <p:ext uri="{BB962C8B-B14F-4D97-AF65-F5344CB8AC3E}">
        <p14:creationId xmlns:p14="http://schemas.microsoft.com/office/powerpoint/2010/main" val="212361182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a:t>この研修に参加していただいたことに、改めて御礼申し上げます。</a:t>
            </a:r>
            <a:r>
              <a:rPr lang="ja-JP" baseline="0"/>
              <a:t>共に成功を祝い、世界を変えることを楽しみにしています。</a:t>
            </a:r>
          </a:p>
          <a:p>
            <a:endParaRPr lang="en-US" baseline="0" dirty="0"/>
          </a:p>
          <a:p>
            <a:r>
              <a:rPr lang="ja-JP" i="1" baseline="0" dirty="0"/>
              <a:t>（終了）</a:t>
            </a:r>
          </a:p>
        </p:txBody>
      </p:sp>
      <p:sp>
        <p:nvSpPr>
          <p:cNvPr id="4" name="Slide Number Placeholder 3"/>
          <p:cNvSpPr>
            <a:spLocks noGrp="1"/>
          </p:cNvSpPr>
          <p:nvPr>
            <p:ph type="sldNum" sz="quarter" idx="10"/>
          </p:nvPr>
        </p:nvSpPr>
        <p:spPr/>
        <p:txBody>
          <a:bodyPr/>
          <a:lstStyle/>
          <a:p>
            <a:fld id="{5419D771-0DFB-4CCD-8498-877BF97DB9E3}" type="slidenum">
              <a:rPr lang="en-US" smtClean="0"/>
              <a:t>43</a:t>
            </a:fld>
            <a:endParaRPr lang="en-US"/>
          </a:p>
        </p:txBody>
      </p:sp>
    </p:spTree>
    <p:extLst>
      <p:ext uri="{BB962C8B-B14F-4D97-AF65-F5344CB8AC3E}">
        <p14:creationId xmlns:p14="http://schemas.microsoft.com/office/powerpoint/2010/main" val="35982396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dirty="0"/>
              <a:t>成功</a:t>
            </a:r>
            <a:r>
              <a:rPr lang="ja-JP" altLang="en-US" dirty="0"/>
              <a:t>への</a:t>
            </a:r>
            <a:r>
              <a:rPr lang="ja-JP" dirty="0"/>
              <a:t>第一歩は、</a:t>
            </a:r>
            <a:r>
              <a:rPr lang="ja-JP" baseline="0" dirty="0"/>
              <a:t> LCIF とキャンペーン100のストーリーを伝えることです。</a:t>
            </a:r>
          </a:p>
          <a:p>
            <a:endParaRPr lang="en-US" baseline="0" dirty="0"/>
          </a:p>
          <a:p>
            <a:r>
              <a:rPr lang="ja-JP" i="1" baseline="0" dirty="0"/>
              <a:t>（次のスライドへ）</a:t>
            </a:r>
          </a:p>
        </p:txBody>
      </p:sp>
      <p:sp>
        <p:nvSpPr>
          <p:cNvPr id="4" name="Slide Number Placeholder 3"/>
          <p:cNvSpPr>
            <a:spLocks noGrp="1"/>
          </p:cNvSpPr>
          <p:nvPr>
            <p:ph type="sldNum" sz="quarter" idx="10"/>
          </p:nvPr>
        </p:nvSpPr>
        <p:spPr/>
        <p:txBody>
          <a:bodyPr/>
          <a:lstStyle/>
          <a:p>
            <a:fld id="{5419D771-0DFB-4CCD-8498-877BF97DB9E3}" type="slidenum">
              <a:rPr lang="en-US" smtClean="0"/>
              <a:t>5</a:t>
            </a:fld>
            <a:endParaRPr lang="en-US"/>
          </a:p>
        </p:txBody>
      </p:sp>
    </p:spTree>
    <p:extLst>
      <p:ext uri="{BB962C8B-B14F-4D97-AF65-F5344CB8AC3E}">
        <p14:creationId xmlns:p14="http://schemas.microsoft.com/office/powerpoint/2010/main" val="20307463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altLang="en-US" dirty="0"/>
              <a:t>多くの場合、印象に残るストーリーは、人が寄付をしようという気になる理由の決め手ともなります。これは、あなたが </a:t>
            </a:r>
            <a:r>
              <a:rPr lang="en-US" altLang="ja-JP" dirty="0"/>
              <a:t>LCIF </a:t>
            </a:r>
            <a:r>
              <a:rPr lang="ja-JP" altLang="en-US" dirty="0"/>
              <a:t>を支援する理由やライオンになった理由の一部であるかもしれません。</a:t>
            </a:r>
            <a:r>
              <a:rPr lang="ja-JP" baseline="0" dirty="0"/>
              <a:t>あなたの印象に残った素晴らしいストーリーを伝えることが、クラブ</a:t>
            </a:r>
            <a:r>
              <a:rPr lang="ja-JP" altLang="en-US" baseline="0" dirty="0"/>
              <a:t>の</a:t>
            </a:r>
            <a:r>
              <a:rPr lang="ja-JP" baseline="0" dirty="0"/>
              <a:t>会員にキャンペーン100や LCIF の重要性を理解してもらうことにつながります。</a:t>
            </a:r>
          </a:p>
          <a:p>
            <a:endParaRPr lang="en-US" baseline="0" dirty="0"/>
          </a:p>
          <a:p>
            <a:r>
              <a:rPr lang="ja-JP" baseline="0" dirty="0"/>
              <a:t>いくつかの簡単なステップ</a:t>
            </a:r>
            <a:r>
              <a:rPr lang="ja-JP" altLang="en-US" baseline="0" dirty="0"/>
              <a:t>を踏むことで</a:t>
            </a:r>
            <a:r>
              <a:rPr lang="ja-JP" baseline="0" dirty="0"/>
              <a:t>、自分なりの LCIF ストーリーを作成することができます。</a:t>
            </a:r>
          </a:p>
          <a:p>
            <a:pPr marL="174708" indent="-174708">
              <a:buFont typeface="Arial" panose="020B0604020202020204" pitchFamily="34" charset="0"/>
              <a:buChar char="•"/>
            </a:pPr>
            <a:r>
              <a:rPr lang="ja-JP" altLang="en-US" baseline="0" dirty="0"/>
              <a:t>まず</a:t>
            </a:r>
            <a:r>
              <a:rPr lang="ja-JP" baseline="0" dirty="0"/>
              <a:t>、あなたが奉仕する理由から始めます。次のように自問してみてください。「私はなぜライオンになったのか？」「なぜ私は今なおライオンであり続けるのか？」</a:t>
            </a:r>
          </a:p>
          <a:p>
            <a:pPr marL="174708" indent="-174708">
              <a:buFont typeface="Arial" panose="020B0604020202020204" pitchFamily="34" charset="0"/>
              <a:buChar char="•"/>
            </a:pPr>
            <a:r>
              <a:rPr lang="ja-JP" altLang="en-US" sz="1100" dirty="0"/>
              <a:t>あなたが最も関心を持っているグローバル重点分野について考えてみましょう： キャンペーン</a:t>
            </a:r>
            <a:r>
              <a:rPr lang="en-US" altLang="ja-JP" sz="1100" dirty="0"/>
              <a:t>100</a:t>
            </a:r>
            <a:r>
              <a:rPr lang="ja-JP" altLang="en-US" sz="1100" dirty="0"/>
              <a:t>の支援の理由を確認してください。あなたにとって最も重要な分野はどれですか？クラブ会員と地域にとって最も重要な分野はどれですか？</a:t>
            </a:r>
          </a:p>
          <a:p>
            <a:pPr marL="174708" indent="-174708">
              <a:buFont typeface="Arial" panose="020B0604020202020204" pitchFamily="34" charset="0"/>
              <a:buChar char="•"/>
            </a:pPr>
            <a:r>
              <a:rPr lang="ja-JP" altLang="en-US" sz="1100" dirty="0"/>
              <a:t>ご自分の地域社会において </a:t>
            </a:r>
            <a:r>
              <a:rPr lang="en-US" altLang="ja-JP" sz="1100" dirty="0"/>
              <a:t>LCIF </a:t>
            </a:r>
            <a:r>
              <a:rPr lang="ja-JP" altLang="en-US" sz="1100" dirty="0"/>
              <a:t>がもたらしたインパクトについて理解を深めてください：あなたの地区または複合地区が受給し実施した交付金についての情報を請求してください。</a:t>
            </a:r>
            <a:r>
              <a:rPr lang="en-US" altLang="ja-JP" sz="1100" dirty="0"/>
              <a:t>LCIF </a:t>
            </a:r>
            <a:r>
              <a:rPr lang="ja-JP" altLang="en-US" sz="1100" dirty="0"/>
              <a:t>があなたの近隣地域でどれほどの貢献をしているかを知って、あなたやクラブ会員は驚かれるかもしれません。</a:t>
            </a:r>
            <a:r>
              <a:rPr lang="en-US" altLang="ja-JP" sz="1100" dirty="0"/>
              <a:t>http://www.lcif.org/ja/our-work/index.php</a:t>
            </a:r>
            <a:r>
              <a:rPr lang="ja-JP" altLang="en-US" sz="1100" dirty="0"/>
              <a:t>をぜひご覧になってください。</a:t>
            </a:r>
          </a:p>
          <a:p>
            <a:pPr marL="174708" indent="-174708">
              <a:buFont typeface="Arial" panose="020B0604020202020204" pitchFamily="34" charset="0"/>
              <a:buChar char="•"/>
            </a:pPr>
            <a:r>
              <a:rPr lang="ja-JP" altLang="en-US" sz="1100" dirty="0"/>
              <a:t>練習と準備：マニュアルの最後にあるストーリーテリング・ガイドを使って、メモを取りあなたの考えを整理してください。地区 </a:t>
            </a:r>
            <a:r>
              <a:rPr lang="en-US" altLang="ja-JP" sz="1100" dirty="0"/>
              <a:t>LCIF </a:t>
            </a:r>
            <a:r>
              <a:rPr lang="ja-JP" altLang="en-US" sz="1100" dirty="0"/>
              <a:t>コーディネーター、ご家族、または信頼できる友人を相手に、ストーリーを伝える練習をするとよいでしょう。クラブのリーダーと会う前に、キャンペーン</a:t>
            </a:r>
            <a:r>
              <a:rPr lang="en-US" altLang="ja-JP" sz="1100" dirty="0"/>
              <a:t>100</a:t>
            </a:r>
            <a:r>
              <a:rPr lang="ja-JP" altLang="en-US" sz="1100" dirty="0"/>
              <a:t>についてリーダーが知りたいことを事前に尋ねておき、それに応じて準備をしてください。</a:t>
            </a:r>
          </a:p>
          <a:p>
            <a:endParaRPr lang="en-US" sz="1100" dirty="0"/>
          </a:p>
          <a:p>
            <a:r>
              <a:rPr lang="ja-JP" altLang="en-US" sz="1100" dirty="0"/>
              <a:t>これらのステップを踏めば、素晴らしいストーリーを伝えることができるはずです。</a:t>
            </a:r>
          </a:p>
          <a:p>
            <a:endParaRPr lang="en-US" baseline="0" dirty="0"/>
          </a:p>
          <a:p>
            <a:r>
              <a:rPr lang="ja-JP" i="1" baseline="0" dirty="0"/>
              <a:t>（次のスライドへ）</a:t>
            </a:r>
          </a:p>
          <a:p>
            <a:pPr marL="174708" indent="-174708">
              <a:buFont typeface="Arial" panose="020B0604020202020204" pitchFamily="34" charset="0"/>
              <a:buChar char="•"/>
            </a:pPr>
            <a:endParaRPr lang="en-US" baseline="0" dirty="0"/>
          </a:p>
        </p:txBody>
      </p:sp>
      <p:sp>
        <p:nvSpPr>
          <p:cNvPr id="4" name="Slide Number Placeholder 3"/>
          <p:cNvSpPr>
            <a:spLocks noGrp="1"/>
          </p:cNvSpPr>
          <p:nvPr>
            <p:ph type="sldNum" sz="quarter" idx="10"/>
          </p:nvPr>
        </p:nvSpPr>
        <p:spPr/>
        <p:txBody>
          <a:bodyPr/>
          <a:lstStyle/>
          <a:p>
            <a:fld id="{5419D771-0DFB-4CCD-8498-877BF97DB9E3}" type="slidenum">
              <a:rPr lang="en-US" smtClean="0"/>
              <a:t>6</a:t>
            </a:fld>
            <a:endParaRPr lang="en-US"/>
          </a:p>
        </p:txBody>
      </p:sp>
    </p:spTree>
    <p:extLst>
      <p:ext uri="{BB962C8B-B14F-4D97-AF65-F5344CB8AC3E}">
        <p14:creationId xmlns:p14="http://schemas.microsoft.com/office/powerpoint/2010/main" val="355846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dirty="0"/>
              <a:t>自分のストーリーを伝え、キャンペーン100と LCIF についてクラブ</a:t>
            </a:r>
            <a:r>
              <a:rPr lang="ja-JP" altLang="en-US" dirty="0"/>
              <a:t>の</a:t>
            </a:r>
            <a:r>
              <a:rPr lang="ja-JP" dirty="0"/>
              <a:t>会員に説明するため</a:t>
            </a:r>
            <a:r>
              <a:rPr lang="ja-JP" altLang="en-US" dirty="0"/>
              <a:t>に役立つ</a:t>
            </a:r>
            <a:r>
              <a:rPr lang="ja-JP" dirty="0"/>
              <a:t>多くのツールが用意されています。</a:t>
            </a:r>
            <a:r>
              <a:rPr lang="ja-JP" baseline="0" dirty="0"/>
              <a:t>これには、ビデオ、パワーポイント、パンフレット、ポケットガイド、誓約カード、交付金履歴、LCIF ブログなどが含まれます。ウェブサイトにアクセスして確認してください：［会員のリソース］から、［リソースセンター］をクリックし、次に［キャンペーン100］をクリックします。</a:t>
            </a:r>
            <a:r>
              <a:rPr lang="ja-JP" altLang="en-US" baseline="0" dirty="0"/>
              <a:t>また、地区コーディネーターに、クラブを訪問したり地区内の他の会合に出席したりした際に、最も効果的だったツールはどれか尋ねてみてください。</a:t>
            </a:r>
            <a:endParaRPr lang="ja-JP" baseline="0" dirty="0"/>
          </a:p>
          <a:p>
            <a:endParaRPr lang="en-US" baseline="0" dirty="0"/>
          </a:p>
          <a:p>
            <a:r>
              <a:rPr lang="ja-JP" i="1" baseline="0" dirty="0"/>
              <a:t>（次のスライドへ）</a:t>
            </a:r>
          </a:p>
        </p:txBody>
      </p:sp>
      <p:sp>
        <p:nvSpPr>
          <p:cNvPr id="4" name="Slide Number Placeholder 3"/>
          <p:cNvSpPr>
            <a:spLocks noGrp="1"/>
          </p:cNvSpPr>
          <p:nvPr>
            <p:ph type="sldNum" sz="quarter" idx="10"/>
          </p:nvPr>
        </p:nvSpPr>
        <p:spPr/>
        <p:txBody>
          <a:bodyPr/>
          <a:lstStyle/>
          <a:p>
            <a:fld id="{5419D771-0DFB-4CCD-8498-877BF97DB9E3}" type="slidenum">
              <a:rPr lang="en-US" smtClean="0"/>
              <a:t>7</a:t>
            </a:fld>
            <a:endParaRPr lang="en-US"/>
          </a:p>
        </p:txBody>
      </p:sp>
    </p:spTree>
    <p:extLst>
      <p:ext uri="{BB962C8B-B14F-4D97-AF65-F5344CB8AC3E}">
        <p14:creationId xmlns:p14="http://schemas.microsoft.com/office/powerpoint/2010/main" val="28401243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dirty="0"/>
              <a:t>これらの資料は、LCIF​​ のウェブサイトからダウンロードし印刷</a:t>
            </a:r>
            <a:r>
              <a:rPr lang="ja-JP" altLang="en-US" dirty="0"/>
              <a:t>すること</a:t>
            </a:r>
            <a:r>
              <a:rPr lang="ja-JP" dirty="0"/>
              <a:t>ができます</a:t>
            </a:r>
            <a:r>
              <a:rPr lang="ja-JP" altLang="en-US" dirty="0"/>
              <a:t>。</a:t>
            </a:r>
            <a:r>
              <a:rPr lang="ja-JP" baseline="0" dirty="0"/>
              <a:t>また、資料請求フォームを使用してこれらの資料一式を</a:t>
            </a:r>
            <a:r>
              <a:rPr lang="ja-JP" altLang="en-US" baseline="0" dirty="0"/>
              <a:t>取り寄せることも</a:t>
            </a:r>
            <a:r>
              <a:rPr lang="ja-JP" baseline="0" dirty="0"/>
              <a:t>できます</a:t>
            </a:r>
            <a:r>
              <a:rPr lang="ja-JP" altLang="en-US" baseline="0" dirty="0"/>
              <a:t>。取り寄せる場合は、限られた数量にのみ対応可能であること、また、印刷して発送するまでに最低</a:t>
            </a:r>
            <a:r>
              <a:rPr lang="en-US" altLang="ja-JP" baseline="0" dirty="0"/>
              <a:t>2</a:t>
            </a:r>
            <a:r>
              <a:rPr lang="ja-JP" altLang="en-US" baseline="0" dirty="0"/>
              <a:t>週間かかることを念頭に置いていただいた上で、適宜、ご計画ください。</a:t>
            </a:r>
            <a:endParaRPr lang="ja-JP" baseline="0" dirty="0"/>
          </a:p>
          <a:p>
            <a:endParaRPr lang="en-US" baseline="0" dirty="0"/>
          </a:p>
          <a:p>
            <a:r>
              <a:rPr lang="ja-JP" i="1" baseline="0" dirty="0"/>
              <a:t>（次のスライドへ）</a:t>
            </a:r>
          </a:p>
        </p:txBody>
      </p:sp>
      <p:sp>
        <p:nvSpPr>
          <p:cNvPr id="4" name="Slide Number Placeholder 3"/>
          <p:cNvSpPr>
            <a:spLocks noGrp="1"/>
          </p:cNvSpPr>
          <p:nvPr>
            <p:ph type="sldNum" sz="quarter" idx="10"/>
          </p:nvPr>
        </p:nvSpPr>
        <p:spPr/>
        <p:txBody>
          <a:bodyPr/>
          <a:lstStyle/>
          <a:p>
            <a:fld id="{5419D771-0DFB-4CCD-8498-877BF97DB9E3}" type="slidenum">
              <a:rPr lang="en-US" smtClean="0"/>
              <a:t>8</a:t>
            </a:fld>
            <a:endParaRPr lang="en-US"/>
          </a:p>
        </p:txBody>
      </p:sp>
    </p:spTree>
    <p:extLst>
      <p:ext uri="{BB962C8B-B14F-4D97-AF65-F5344CB8AC3E}">
        <p14:creationId xmlns:p14="http://schemas.microsoft.com/office/powerpoint/2010/main" val="31538089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altLang="en-US" dirty="0"/>
              <a:t>ストーリーの作成を開始し、利用できる様々なツールを集めたら、次に今年度の残りの期間についての計画を立て始めましょう。</a:t>
            </a:r>
            <a:endParaRPr lang="ja-JP" dirty="0"/>
          </a:p>
          <a:p>
            <a:endParaRPr lang="en-US" baseline="0" dirty="0"/>
          </a:p>
          <a:p>
            <a:r>
              <a:rPr lang="ja-JP" i="1" baseline="0" dirty="0"/>
              <a:t>（次のスライドへ）</a:t>
            </a:r>
          </a:p>
        </p:txBody>
      </p:sp>
      <p:sp>
        <p:nvSpPr>
          <p:cNvPr id="4" name="Slide Number Placeholder 3"/>
          <p:cNvSpPr>
            <a:spLocks noGrp="1"/>
          </p:cNvSpPr>
          <p:nvPr>
            <p:ph type="sldNum" sz="quarter" idx="10"/>
          </p:nvPr>
        </p:nvSpPr>
        <p:spPr/>
        <p:txBody>
          <a:bodyPr/>
          <a:lstStyle/>
          <a:p>
            <a:fld id="{5419D771-0DFB-4CCD-8498-877BF97DB9E3}" type="slidenum">
              <a:rPr lang="en-US" smtClean="0"/>
              <a:t>9</a:t>
            </a:fld>
            <a:endParaRPr lang="en-US"/>
          </a:p>
        </p:txBody>
      </p:sp>
    </p:spTree>
    <p:extLst>
      <p:ext uri="{BB962C8B-B14F-4D97-AF65-F5344CB8AC3E}">
        <p14:creationId xmlns:p14="http://schemas.microsoft.com/office/powerpoint/2010/main" val="38456354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8CE0AAC5-E020-4EE7-856C-BB85DFE96A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xmlns="" id="{5728F38E-E329-49E5-9124-0DF86FFAA93A}"/>
              </a:ext>
            </a:extLst>
          </p:cNvPr>
          <p:cNvSpPr>
            <a:spLocks noGrp="1"/>
          </p:cNvSpPr>
          <p:nvPr>
            <p:ph type="ctrTitle"/>
          </p:nvPr>
        </p:nvSpPr>
        <p:spPr>
          <a:xfrm>
            <a:off x="5054137" y="2337724"/>
            <a:ext cx="6093231" cy="1777076"/>
          </a:xfrm>
        </p:spPr>
        <p:txBody>
          <a:bodyPr anchor="t">
            <a:normAutofit/>
          </a:bodyPr>
          <a:lstStyle>
            <a:lvl1pPr algn="ctr">
              <a:defRPr sz="5400">
                <a:solidFill>
                  <a:srgbClr val="467BBF"/>
                </a:solidFill>
                <a:effectLst/>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xmlns="" id="{89ADC0AA-4F01-4C6B-8336-0B983F0FCC65}"/>
              </a:ext>
            </a:extLst>
          </p:cNvPr>
          <p:cNvSpPr>
            <a:spLocks noGrp="1"/>
          </p:cNvSpPr>
          <p:nvPr>
            <p:ph type="subTitle" idx="1"/>
          </p:nvPr>
        </p:nvSpPr>
        <p:spPr>
          <a:xfrm>
            <a:off x="5054137" y="4387273"/>
            <a:ext cx="6093231" cy="512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081991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5B030059-FF2F-4603-9D14-ED0E3F7191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extBox 8">
            <a:extLst>
              <a:ext uri="{FF2B5EF4-FFF2-40B4-BE49-F238E27FC236}">
                <a16:creationId xmlns:a16="http://schemas.microsoft.com/office/drawing/2014/main" xmlns="" id="{608D3F02-A19F-408F-BB1B-01D4FB90DDBC}"/>
              </a:ext>
            </a:extLst>
          </p:cNvPr>
          <p:cNvSpPr txBox="1"/>
          <p:nvPr/>
        </p:nvSpPr>
        <p:spPr>
          <a:xfrm>
            <a:off x="24937" y="6671202"/>
            <a:ext cx="473825" cy="215444"/>
          </a:xfrm>
          <a:prstGeom prst="rect">
            <a:avLst/>
          </a:prstGeom>
          <a:noFill/>
        </p:spPr>
        <p:txBody>
          <a:bodyPr wrap="square" rtlCol="0">
            <a:spAutoFit/>
          </a:bodyPr>
          <a:lstStyle/>
          <a:p>
            <a:pPr algn="ctr"/>
            <a:fld id="{99FC38F9-D00F-498A-928E-03F8D37CAA69}" type="slidenum">
              <a:rPr lang="en-US" sz="800" smtClean="0">
                <a:solidFill>
                  <a:schemeClr val="bg1">
                    <a:lumMod val="95000"/>
                  </a:schemeClr>
                </a:solidFill>
              </a:rPr>
              <a:pPr algn="ctr"/>
              <a:t>‹#›</a:t>
            </a:fld>
            <a:endParaRPr lang="en-US" sz="800" dirty="0">
              <a:solidFill>
                <a:schemeClr val="bg1">
                  <a:lumMod val="95000"/>
                </a:schemeClr>
              </a:solidFill>
            </a:endParaRPr>
          </a:p>
        </p:txBody>
      </p:sp>
    </p:spTree>
    <p:extLst>
      <p:ext uri="{BB962C8B-B14F-4D97-AF65-F5344CB8AC3E}">
        <p14:creationId xmlns:p14="http://schemas.microsoft.com/office/powerpoint/2010/main" val="31762073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2_Section Header">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9DA79106-6E7B-45FF-B7E4-725FAF95D5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extBox 8">
            <a:extLst>
              <a:ext uri="{FF2B5EF4-FFF2-40B4-BE49-F238E27FC236}">
                <a16:creationId xmlns:a16="http://schemas.microsoft.com/office/drawing/2014/main" xmlns="" id="{608D3F02-A19F-408F-BB1B-01D4FB90DDBC}"/>
              </a:ext>
            </a:extLst>
          </p:cNvPr>
          <p:cNvSpPr txBox="1"/>
          <p:nvPr/>
        </p:nvSpPr>
        <p:spPr>
          <a:xfrm>
            <a:off x="24937" y="6671202"/>
            <a:ext cx="473825" cy="215444"/>
          </a:xfrm>
          <a:prstGeom prst="rect">
            <a:avLst/>
          </a:prstGeom>
          <a:noFill/>
        </p:spPr>
        <p:txBody>
          <a:bodyPr wrap="square" rtlCol="0">
            <a:spAutoFit/>
          </a:bodyPr>
          <a:lstStyle/>
          <a:p>
            <a:pPr algn="ctr"/>
            <a:fld id="{99FC38F9-D00F-498A-928E-03F8D37CAA69}" type="slidenum">
              <a:rPr lang="en-US" sz="800" smtClean="0">
                <a:solidFill>
                  <a:schemeClr val="tx1">
                    <a:lumMod val="65000"/>
                    <a:lumOff val="35000"/>
                  </a:schemeClr>
                </a:solidFill>
              </a:rPr>
              <a:pPr algn="ctr"/>
              <a:t>‹#›</a:t>
            </a:fld>
            <a:endParaRPr lang="en-US" sz="800" dirty="0">
              <a:solidFill>
                <a:schemeClr val="tx1">
                  <a:lumMod val="65000"/>
                  <a:lumOff val="35000"/>
                </a:schemeClr>
              </a:solidFill>
            </a:endParaRPr>
          </a:p>
        </p:txBody>
      </p:sp>
    </p:spTree>
    <p:extLst>
      <p:ext uri="{BB962C8B-B14F-4D97-AF65-F5344CB8AC3E}">
        <p14:creationId xmlns:p14="http://schemas.microsoft.com/office/powerpoint/2010/main" val="8011524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3_Section Header">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xmlns="" id="{608D3F02-A19F-408F-BB1B-01D4FB90DDBC}"/>
              </a:ext>
            </a:extLst>
          </p:cNvPr>
          <p:cNvSpPr txBox="1"/>
          <p:nvPr/>
        </p:nvSpPr>
        <p:spPr>
          <a:xfrm>
            <a:off x="24937" y="6671202"/>
            <a:ext cx="473825" cy="215444"/>
          </a:xfrm>
          <a:prstGeom prst="rect">
            <a:avLst/>
          </a:prstGeom>
          <a:noFill/>
        </p:spPr>
        <p:txBody>
          <a:bodyPr wrap="square" rtlCol="0">
            <a:spAutoFit/>
          </a:bodyPr>
          <a:lstStyle/>
          <a:p>
            <a:pPr algn="ctr"/>
            <a:fld id="{99FC38F9-D00F-498A-928E-03F8D37CAA69}" type="slidenum">
              <a:rPr lang="en-US" sz="800" smtClean="0">
                <a:solidFill>
                  <a:schemeClr val="bg1">
                    <a:lumMod val="95000"/>
                  </a:schemeClr>
                </a:solidFill>
              </a:rPr>
              <a:pPr algn="ctr"/>
              <a:t>‹#›</a:t>
            </a:fld>
            <a:endParaRPr lang="en-US" sz="800" dirty="0">
              <a:solidFill>
                <a:schemeClr val="bg1">
                  <a:lumMod val="95000"/>
                </a:schemeClr>
              </a:solidFill>
            </a:endParaRPr>
          </a:p>
        </p:txBody>
      </p:sp>
    </p:spTree>
    <p:extLst>
      <p:ext uri="{BB962C8B-B14F-4D97-AF65-F5344CB8AC3E}">
        <p14:creationId xmlns:p14="http://schemas.microsoft.com/office/powerpoint/2010/main" val="26867269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4_Section Header">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3B5A1953-E54A-4530-813E-AF45EFD98C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extBox 8">
            <a:extLst>
              <a:ext uri="{FF2B5EF4-FFF2-40B4-BE49-F238E27FC236}">
                <a16:creationId xmlns:a16="http://schemas.microsoft.com/office/drawing/2014/main" xmlns="" id="{608D3F02-A19F-408F-BB1B-01D4FB90DDBC}"/>
              </a:ext>
            </a:extLst>
          </p:cNvPr>
          <p:cNvSpPr txBox="1"/>
          <p:nvPr/>
        </p:nvSpPr>
        <p:spPr>
          <a:xfrm>
            <a:off x="24937" y="6671202"/>
            <a:ext cx="473825" cy="215444"/>
          </a:xfrm>
          <a:prstGeom prst="rect">
            <a:avLst/>
          </a:prstGeom>
          <a:noFill/>
        </p:spPr>
        <p:txBody>
          <a:bodyPr wrap="square" rtlCol="0">
            <a:spAutoFit/>
          </a:bodyPr>
          <a:lstStyle/>
          <a:p>
            <a:pPr algn="ctr"/>
            <a:fld id="{99FC38F9-D00F-498A-928E-03F8D37CAA69}" type="slidenum">
              <a:rPr lang="en-US" sz="800" smtClean="0">
                <a:solidFill>
                  <a:schemeClr val="bg1">
                    <a:lumMod val="95000"/>
                  </a:schemeClr>
                </a:solidFill>
              </a:rPr>
              <a:pPr algn="ctr"/>
              <a:t>‹#›</a:t>
            </a:fld>
            <a:endParaRPr lang="en-US" sz="800" dirty="0">
              <a:solidFill>
                <a:schemeClr val="bg1">
                  <a:lumMod val="95000"/>
                </a:schemeClr>
              </a:solidFill>
            </a:endParaRPr>
          </a:p>
        </p:txBody>
      </p:sp>
    </p:spTree>
    <p:extLst>
      <p:ext uri="{BB962C8B-B14F-4D97-AF65-F5344CB8AC3E}">
        <p14:creationId xmlns:p14="http://schemas.microsoft.com/office/powerpoint/2010/main" val="32570441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8_Section Header">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DA37418E-98C0-4902-9403-F971BF991E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extBox 8">
            <a:extLst>
              <a:ext uri="{FF2B5EF4-FFF2-40B4-BE49-F238E27FC236}">
                <a16:creationId xmlns:a16="http://schemas.microsoft.com/office/drawing/2014/main" xmlns="" id="{608D3F02-A19F-408F-BB1B-01D4FB90DDBC}"/>
              </a:ext>
            </a:extLst>
          </p:cNvPr>
          <p:cNvSpPr txBox="1"/>
          <p:nvPr/>
        </p:nvSpPr>
        <p:spPr>
          <a:xfrm>
            <a:off x="24937" y="6671202"/>
            <a:ext cx="473825" cy="215444"/>
          </a:xfrm>
          <a:prstGeom prst="rect">
            <a:avLst/>
          </a:prstGeom>
          <a:noFill/>
        </p:spPr>
        <p:txBody>
          <a:bodyPr wrap="square" rtlCol="0">
            <a:spAutoFit/>
          </a:bodyPr>
          <a:lstStyle/>
          <a:p>
            <a:pPr algn="ctr"/>
            <a:fld id="{99FC38F9-D00F-498A-928E-03F8D37CAA69}" type="slidenum">
              <a:rPr lang="en-US" sz="800" smtClean="0">
                <a:solidFill>
                  <a:schemeClr val="bg1">
                    <a:lumMod val="95000"/>
                  </a:schemeClr>
                </a:solidFill>
              </a:rPr>
              <a:pPr algn="ctr"/>
              <a:t>‹#›</a:t>
            </a:fld>
            <a:endParaRPr lang="en-US" sz="800" dirty="0">
              <a:solidFill>
                <a:schemeClr val="bg1">
                  <a:lumMod val="95000"/>
                </a:schemeClr>
              </a:solidFill>
            </a:endParaRPr>
          </a:p>
        </p:txBody>
      </p:sp>
    </p:spTree>
    <p:extLst>
      <p:ext uri="{BB962C8B-B14F-4D97-AF65-F5344CB8AC3E}">
        <p14:creationId xmlns:p14="http://schemas.microsoft.com/office/powerpoint/2010/main" val="3196119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5_Section Header">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4EB9FECA-D270-4BA3-872D-E87834D934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extBox 8">
            <a:extLst>
              <a:ext uri="{FF2B5EF4-FFF2-40B4-BE49-F238E27FC236}">
                <a16:creationId xmlns:a16="http://schemas.microsoft.com/office/drawing/2014/main" xmlns="" id="{608D3F02-A19F-408F-BB1B-01D4FB90DDBC}"/>
              </a:ext>
            </a:extLst>
          </p:cNvPr>
          <p:cNvSpPr txBox="1"/>
          <p:nvPr/>
        </p:nvSpPr>
        <p:spPr>
          <a:xfrm>
            <a:off x="24937" y="6671202"/>
            <a:ext cx="473825" cy="215444"/>
          </a:xfrm>
          <a:prstGeom prst="rect">
            <a:avLst/>
          </a:prstGeom>
          <a:noFill/>
        </p:spPr>
        <p:txBody>
          <a:bodyPr wrap="square" rtlCol="0">
            <a:spAutoFit/>
          </a:bodyPr>
          <a:lstStyle/>
          <a:p>
            <a:pPr algn="ctr"/>
            <a:fld id="{99FC38F9-D00F-498A-928E-03F8D37CAA69}" type="slidenum">
              <a:rPr lang="en-US" sz="800" smtClean="0">
                <a:solidFill>
                  <a:schemeClr val="bg1">
                    <a:lumMod val="95000"/>
                  </a:schemeClr>
                </a:solidFill>
              </a:rPr>
              <a:pPr algn="ctr"/>
              <a:t>‹#›</a:t>
            </a:fld>
            <a:endParaRPr lang="en-US" sz="800" dirty="0">
              <a:solidFill>
                <a:schemeClr val="bg1">
                  <a:lumMod val="95000"/>
                </a:schemeClr>
              </a:solidFill>
            </a:endParaRPr>
          </a:p>
        </p:txBody>
      </p:sp>
    </p:spTree>
    <p:extLst>
      <p:ext uri="{BB962C8B-B14F-4D97-AF65-F5344CB8AC3E}">
        <p14:creationId xmlns:p14="http://schemas.microsoft.com/office/powerpoint/2010/main" val="39068191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6_Section Header">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BD45BA9D-7611-4007-A769-152F7A8919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extBox 8">
            <a:extLst>
              <a:ext uri="{FF2B5EF4-FFF2-40B4-BE49-F238E27FC236}">
                <a16:creationId xmlns:a16="http://schemas.microsoft.com/office/drawing/2014/main" xmlns="" id="{608D3F02-A19F-408F-BB1B-01D4FB90DDBC}"/>
              </a:ext>
            </a:extLst>
          </p:cNvPr>
          <p:cNvSpPr txBox="1"/>
          <p:nvPr/>
        </p:nvSpPr>
        <p:spPr>
          <a:xfrm>
            <a:off x="24937" y="6671202"/>
            <a:ext cx="473825" cy="215444"/>
          </a:xfrm>
          <a:prstGeom prst="rect">
            <a:avLst/>
          </a:prstGeom>
          <a:noFill/>
        </p:spPr>
        <p:txBody>
          <a:bodyPr wrap="square" rtlCol="0">
            <a:spAutoFit/>
          </a:bodyPr>
          <a:lstStyle/>
          <a:p>
            <a:pPr algn="ctr"/>
            <a:fld id="{99FC38F9-D00F-498A-928E-03F8D37CAA69}" type="slidenum">
              <a:rPr lang="en-US" sz="800" smtClean="0">
                <a:solidFill>
                  <a:schemeClr val="bg1">
                    <a:lumMod val="95000"/>
                  </a:schemeClr>
                </a:solidFill>
              </a:rPr>
              <a:pPr algn="ctr"/>
              <a:t>‹#›</a:t>
            </a:fld>
            <a:endParaRPr lang="en-US" sz="800" dirty="0">
              <a:solidFill>
                <a:schemeClr val="bg1">
                  <a:lumMod val="95000"/>
                </a:schemeClr>
              </a:solidFill>
            </a:endParaRPr>
          </a:p>
        </p:txBody>
      </p:sp>
    </p:spTree>
    <p:extLst>
      <p:ext uri="{BB962C8B-B14F-4D97-AF65-F5344CB8AC3E}">
        <p14:creationId xmlns:p14="http://schemas.microsoft.com/office/powerpoint/2010/main" val="1705842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7_Section Header">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59EA8648-0F07-4F6F-B383-5ED2818DD9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extBox 8">
            <a:extLst>
              <a:ext uri="{FF2B5EF4-FFF2-40B4-BE49-F238E27FC236}">
                <a16:creationId xmlns:a16="http://schemas.microsoft.com/office/drawing/2014/main" xmlns="" id="{608D3F02-A19F-408F-BB1B-01D4FB90DDBC}"/>
              </a:ext>
            </a:extLst>
          </p:cNvPr>
          <p:cNvSpPr txBox="1"/>
          <p:nvPr/>
        </p:nvSpPr>
        <p:spPr>
          <a:xfrm>
            <a:off x="24937" y="6671202"/>
            <a:ext cx="473825" cy="215444"/>
          </a:xfrm>
          <a:prstGeom prst="rect">
            <a:avLst/>
          </a:prstGeom>
          <a:noFill/>
        </p:spPr>
        <p:txBody>
          <a:bodyPr wrap="square" rtlCol="0">
            <a:spAutoFit/>
          </a:bodyPr>
          <a:lstStyle/>
          <a:p>
            <a:pPr algn="ctr"/>
            <a:fld id="{99FC38F9-D00F-498A-928E-03F8D37CAA69}" type="slidenum">
              <a:rPr lang="en-US" sz="800" smtClean="0">
                <a:solidFill>
                  <a:schemeClr val="bg1">
                    <a:lumMod val="95000"/>
                  </a:schemeClr>
                </a:solidFill>
              </a:rPr>
              <a:pPr algn="ctr"/>
              <a:t>‹#›</a:t>
            </a:fld>
            <a:endParaRPr lang="en-US" sz="800" dirty="0">
              <a:solidFill>
                <a:schemeClr val="bg1">
                  <a:lumMod val="95000"/>
                </a:schemeClr>
              </a:solidFill>
            </a:endParaRPr>
          </a:p>
        </p:txBody>
      </p:sp>
    </p:spTree>
    <p:extLst>
      <p:ext uri="{BB962C8B-B14F-4D97-AF65-F5344CB8AC3E}">
        <p14:creationId xmlns:p14="http://schemas.microsoft.com/office/powerpoint/2010/main" val="34564075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53FA88E-7692-4AE5-8E6D-CC13F823F57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09E6438D-322C-444B-8196-5A906F8ED77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7779540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CDF2BE2-670C-4FD8-B670-B3D206D2C19E}"/>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922234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704AA16C-7863-45B1-88F4-EB6AF4C7F3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xmlns="" id="{5728F38E-E329-49E5-9124-0DF86FFAA93A}"/>
              </a:ext>
            </a:extLst>
          </p:cNvPr>
          <p:cNvSpPr>
            <a:spLocks noGrp="1"/>
          </p:cNvSpPr>
          <p:nvPr>
            <p:ph type="ctrTitle"/>
          </p:nvPr>
        </p:nvSpPr>
        <p:spPr>
          <a:xfrm>
            <a:off x="5054137" y="2337724"/>
            <a:ext cx="6093231" cy="1777076"/>
          </a:xfrm>
        </p:spPr>
        <p:txBody>
          <a:bodyPr anchor="t">
            <a:normAutofit/>
          </a:bodyPr>
          <a:lstStyle>
            <a:lvl1pPr algn="ctr">
              <a:defRPr sz="5400">
                <a:solidFill>
                  <a:schemeClr val="bg1">
                    <a:lumMod val="95000"/>
                  </a:schemeClr>
                </a:solidFill>
                <a:effectLst/>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xmlns="" id="{89ADC0AA-4F01-4C6B-8336-0B983F0FCC65}"/>
              </a:ext>
            </a:extLst>
          </p:cNvPr>
          <p:cNvSpPr>
            <a:spLocks noGrp="1"/>
          </p:cNvSpPr>
          <p:nvPr>
            <p:ph type="subTitle" idx="1"/>
          </p:nvPr>
        </p:nvSpPr>
        <p:spPr>
          <a:xfrm>
            <a:off x="5054137" y="4387273"/>
            <a:ext cx="6093231" cy="512762"/>
          </a:xfrm>
        </p:spPr>
        <p:txBody>
          <a:bodyPr/>
          <a:lstStyle>
            <a:lvl1pPr marL="0" indent="0" algn="ctr">
              <a:buNone/>
              <a:defRPr sz="2400">
                <a:solidFill>
                  <a:schemeClr val="bg1">
                    <a:lumMod val="7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9051995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8CE0AAC5-E020-4EE7-856C-BB85DFE96A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xmlns="" id="{5728F38E-E329-49E5-9124-0DF86FFAA93A}"/>
              </a:ext>
            </a:extLst>
          </p:cNvPr>
          <p:cNvSpPr>
            <a:spLocks noGrp="1"/>
          </p:cNvSpPr>
          <p:nvPr>
            <p:ph type="ctrTitle"/>
          </p:nvPr>
        </p:nvSpPr>
        <p:spPr>
          <a:xfrm>
            <a:off x="5054137" y="2337724"/>
            <a:ext cx="6093231" cy="1777076"/>
          </a:xfrm>
        </p:spPr>
        <p:txBody>
          <a:bodyPr anchor="t">
            <a:normAutofit/>
          </a:bodyPr>
          <a:lstStyle>
            <a:lvl1pPr algn="ctr">
              <a:defRPr sz="5400">
                <a:solidFill>
                  <a:srgbClr val="467BBF"/>
                </a:solidFill>
                <a:effectLst/>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xmlns="" id="{89ADC0AA-4F01-4C6B-8336-0B983F0FCC65}"/>
              </a:ext>
            </a:extLst>
          </p:cNvPr>
          <p:cNvSpPr>
            <a:spLocks noGrp="1"/>
          </p:cNvSpPr>
          <p:nvPr>
            <p:ph type="subTitle" idx="1"/>
          </p:nvPr>
        </p:nvSpPr>
        <p:spPr>
          <a:xfrm>
            <a:off x="5054137" y="4387273"/>
            <a:ext cx="6093231" cy="512762"/>
          </a:xfrm>
        </p:spPr>
        <p:txBody>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9952384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704AA16C-7863-45B1-88F4-EB6AF4C7F3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xmlns="" id="{5728F38E-E329-49E5-9124-0DF86FFAA93A}"/>
              </a:ext>
            </a:extLst>
          </p:cNvPr>
          <p:cNvSpPr>
            <a:spLocks noGrp="1"/>
          </p:cNvSpPr>
          <p:nvPr>
            <p:ph type="ctrTitle"/>
          </p:nvPr>
        </p:nvSpPr>
        <p:spPr>
          <a:xfrm>
            <a:off x="5054137" y="2337724"/>
            <a:ext cx="6093231" cy="1777076"/>
          </a:xfrm>
        </p:spPr>
        <p:txBody>
          <a:bodyPr anchor="t">
            <a:normAutofit/>
          </a:bodyPr>
          <a:lstStyle>
            <a:lvl1pPr algn="ctr">
              <a:defRPr sz="5400">
                <a:solidFill>
                  <a:schemeClr val="bg1">
                    <a:lumMod val="95000"/>
                  </a:schemeClr>
                </a:solidFill>
                <a:effectLst/>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xmlns="" id="{89ADC0AA-4F01-4C6B-8336-0B983F0FCC65}"/>
              </a:ext>
            </a:extLst>
          </p:cNvPr>
          <p:cNvSpPr>
            <a:spLocks noGrp="1"/>
          </p:cNvSpPr>
          <p:nvPr>
            <p:ph type="subTitle" idx="1"/>
          </p:nvPr>
        </p:nvSpPr>
        <p:spPr>
          <a:xfrm>
            <a:off x="5054137" y="4387273"/>
            <a:ext cx="6093231" cy="512762"/>
          </a:xfrm>
        </p:spPr>
        <p:txBody>
          <a:bodyPr/>
          <a:lstStyle>
            <a:lvl1pPr marL="0" indent="0" algn="ctr">
              <a:buNone/>
              <a:defRPr sz="2400">
                <a:solidFill>
                  <a:schemeClr val="bg1">
                    <a:lumMod val="7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0303415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4F03B8BE-872E-41F7-BE94-851DEE004C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xmlns="" id="{C3CFA6A9-9081-4DA5-8D1D-4629D4BED7A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5F10D9D9-F6C3-4EE0-91A0-10476F06894A}"/>
              </a:ext>
            </a:extLst>
          </p:cNvPr>
          <p:cNvSpPr>
            <a:spLocks noGrp="1"/>
          </p:cNvSpPr>
          <p:nvPr>
            <p:ph idx="1"/>
          </p:nvPr>
        </p:nvSpPr>
        <p:spPr/>
        <p:txBody>
          <a:bodyPr/>
          <a:lstStyle>
            <a:lvl1pPr>
              <a:defRPr>
                <a:solidFill>
                  <a:schemeClr val="bg1">
                    <a:lumMod val="95000"/>
                  </a:schemeClr>
                </a:solidFill>
              </a:defRPr>
            </a:lvl1pPr>
            <a:lvl2pPr>
              <a:defRPr>
                <a:solidFill>
                  <a:schemeClr val="bg1">
                    <a:lumMod val="95000"/>
                  </a:schemeClr>
                </a:solidFill>
              </a:defRPr>
            </a:lvl2pPr>
            <a:lvl3pPr>
              <a:defRPr>
                <a:solidFill>
                  <a:schemeClr val="bg1">
                    <a:lumMod val="95000"/>
                  </a:schemeClr>
                </a:solidFill>
              </a:defRPr>
            </a:lvl3pPr>
            <a:lvl4pPr>
              <a:defRPr>
                <a:solidFill>
                  <a:schemeClr val="bg1">
                    <a:lumMod val="95000"/>
                  </a:schemeClr>
                </a:solidFill>
              </a:defRPr>
            </a:lvl4pPr>
            <a:lvl5pPr>
              <a:defRPr>
                <a:solidFill>
                  <a:schemeClr val="bg1">
                    <a:lumMod val="9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Box 6">
            <a:extLst>
              <a:ext uri="{FF2B5EF4-FFF2-40B4-BE49-F238E27FC236}">
                <a16:creationId xmlns:a16="http://schemas.microsoft.com/office/drawing/2014/main" xmlns="" id="{7097B85B-636E-4DA0-89EA-F768E68BF9C8}"/>
              </a:ext>
            </a:extLst>
          </p:cNvPr>
          <p:cNvSpPr txBox="1"/>
          <p:nvPr/>
        </p:nvSpPr>
        <p:spPr>
          <a:xfrm>
            <a:off x="24937" y="6671202"/>
            <a:ext cx="473825" cy="215444"/>
          </a:xfrm>
          <a:prstGeom prst="rect">
            <a:avLst/>
          </a:prstGeom>
          <a:noFill/>
        </p:spPr>
        <p:txBody>
          <a:bodyPr wrap="square" rtlCol="0">
            <a:spAutoFit/>
          </a:bodyPr>
          <a:lstStyle/>
          <a:p>
            <a:pPr algn="ctr"/>
            <a:fld id="{99FC38F9-D00F-498A-928E-03F8D37CAA69}" type="slidenum">
              <a:rPr lang="en-US" sz="800" smtClean="0">
                <a:solidFill>
                  <a:prstClr val="black">
                    <a:lumMod val="65000"/>
                    <a:lumOff val="35000"/>
                  </a:prstClr>
                </a:solidFill>
              </a:rPr>
              <a:pPr algn="ctr"/>
              <a:t>‹#›</a:t>
            </a:fld>
            <a:endParaRPr lang="en-US" sz="800" dirty="0">
              <a:solidFill>
                <a:prstClr val="black">
                  <a:lumMod val="65000"/>
                  <a:lumOff val="35000"/>
                </a:prstClr>
              </a:solidFill>
            </a:endParaRPr>
          </a:p>
        </p:txBody>
      </p:sp>
    </p:spTree>
    <p:extLst>
      <p:ext uri="{BB962C8B-B14F-4D97-AF65-F5344CB8AC3E}">
        <p14:creationId xmlns:p14="http://schemas.microsoft.com/office/powerpoint/2010/main" val="240143765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3CFA6A9-9081-4DA5-8D1D-4629D4BED7A2}"/>
              </a:ext>
            </a:extLst>
          </p:cNvPr>
          <p:cNvSpPr>
            <a:spLocks noGrp="1"/>
          </p:cNvSpPr>
          <p:nvPr>
            <p:ph type="title"/>
          </p:nvPr>
        </p:nvSpPr>
        <p:spPr/>
        <p:txBody>
          <a:bodyPr>
            <a:normAutofit/>
          </a:bodyPr>
          <a:lstStyle>
            <a:lvl1pPr>
              <a:defRPr sz="4000"/>
            </a:lvl1pPr>
          </a:lstStyle>
          <a:p>
            <a:r>
              <a:rPr lang="en-US" dirty="0"/>
              <a:t>Click to edit Master title style</a:t>
            </a:r>
          </a:p>
        </p:txBody>
      </p:sp>
      <p:sp>
        <p:nvSpPr>
          <p:cNvPr id="3" name="Content Placeholder 2">
            <a:extLst>
              <a:ext uri="{FF2B5EF4-FFF2-40B4-BE49-F238E27FC236}">
                <a16:creationId xmlns:a16="http://schemas.microsoft.com/office/drawing/2014/main" xmlns="" id="{5F10D9D9-F6C3-4EE0-91A0-10476F06894A}"/>
              </a:ext>
            </a:extLst>
          </p:cNvPr>
          <p:cNvSpPr>
            <a:spLocks noGrp="1"/>
          </p:cNvSpPr>
          <p:nvPr>
            <p:ph idx="1"/>
          </p:nvPr>
        </p:nvSpPr>
        <p:spPr/>
        <p:txBody>
          <a:bodyPr/>
          <a:lstStyle>
            <a:lvl1pPr>
              <a:spcBef>
                <a:spcPts val="0"/>
              </a:spcBef>
              <a:spcAft>
                <a:spcPts val="1200"/>
              </a:spcAft>
              <a:defRPr>
                <a:solidFill>
                  <a:schemeClr val="tx1"/>
                </a:solidFill>
              </a:defRPr>
            </a:lvl1pPr>
            <a:lvl2pPr>
              <a:spcBef>
                <a:spcPts val="0"/>
              </a:spcBef>
              <a:spcAft>
                <a:spcPts val="1200"/>
              </a:spcAft>
              <a:defRPr>
                <a:solidFill>
                  <a:schemeClr val="tx1"/>
                </a:solidFill>
              </a:defRPr>
            </a:lvl2pPr>
            <a:lvl3pPr>
              <a:spcBef>
                <a:spcPts val="0"/>
              </a:spcBef>
              <a:spcAft>
                <a:spcPts val="1200"/>
              </a:spcAft>
              <a:defRPr>
                <a:solidFill>
                  <a:schemeClr val="tx1"/>
                </a:solidFill>
              </a:defRPr>
            </a:lvl3pPr>
            <a:lvl4pPr>
              <a:spcBef>
                <a:spcPts val="0"/>
              </a:spcBef>
              <a:spcAft>
                <a:spcPts val="1200"/>
              </a:spcAft>
              <a:defRPr>
                <a:solidFill>
                  <a:schemeClr val="tx1"/>
                </a:solidFill>
              </a:defRPr>
            </a:lvl4pPr>
            <a:lvl5pPr>
              <a:spcBef>
                <a:spcPts val="0"/>
              </a:spcBef>
              <a:spcAft>
                <a:spcPts val="1200"/>
              </a:spcAft>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Box 6">
            <a:extLst>
              <a:ext uri="{FF2B5EF4-FFF2-40B4-BE49-F238E27FC236}">
                <a16:creationId xmlns:a16="http://schemas.microsoft.com/office/drawing/2014/main" xmlns="" id="{7097B85B-636E-4DA0-89EA-F768E68BF9C8}"/>
              </a:ext>
            </a:extLst>
          </p:cNvPr>
          <p:cNvSpPr txBox="1"/>
          <p:nvPr/>
        </p:nvSpPr>
        <p:spPr>
          <a:xfrm>
            <a:off x="24937" y="6671202"/>
            <a:ext cx="473825" cy="215444"/>
          </a:xfrm>
          <a:prstGeom prst="rect">
            <a:avLst/>
          </a:prstGeom>
          <a:noFill/>
        </p:spPr>
        <p:txBody>
          <a:bodyPr wrap="square" rtlCol="0">
            <a:spAutoFit/>
          </a:bodyPr>
          <a:lstStyle/>
          <a:p>
            <a:pPr algn="ctr"/>
            <a:fld id="{99FC38F9-D00F-498A-928E-03F8D37CAA69}" type="slidenum">
              <a:rPr lang="en-US" sz="800" smtClean="0">
                <a:solidFill>
                  <a:prstClr val="black">
                    <a:lumMod val="65000"/>
                    <a:lumOff val="35000"/>
                  </a:prstClr>
                </a:solidFill>
              </a:rPr>
              <a:pPr algn="ctr"/>
              <a:t>‹#›</a:t>
            </a:fld>
            <a:endParaRPr lang="en-US" sz="800" dirty="0">
              <a:solidFill>
                <a:prstClr val="black">
                  <a:lumMod val="65000"/>
                  <a:lumOff val="35000"/>
                </a:prstClr>
              </a:solidFill>
            </a:endParaRPr>
          </a:p>
        </p:txBody>
      </p:sp>
    </p:spTree>
    <p:extLst>
      <p:ext uri="{BB962C8B-B14F-4D97-AF65-F5344CB8AC3E}">
        <p14:creationId xmlns:p14="http://schemas.microsoft.com/office/powerpoint/2010/main" val="238529666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2CDEC3AF-F684-49E2-8E43-484CDDB9B1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xmlns="" id="{C3CFA6A9-9081-4DA5-8D1D-4629D4BED7A2}"/>
              </a:ext>
            </a:extLst>
          </p:cNvPr>
          <p:cNvSpPr>
            <a:spLocks noGrp="1"/>
          </p:cNvSpPr>
          <p:nvPr>
            <p:ph type="title"/>
          </p:nvPr>
        </p:nvSpPr>
        <p:spPr>
          <a:xfrm>
            <a:off x="166254" y="365125"/>
            <a:ext cx="11646131" cy="690591"/>
          </a:xfrm>
        </p:spPr>
        <p:txBody>
          <a:bodyPr/>
          <a:lstStyle>
            <a:lvl1pPr>
              <a:defRPr>
                <a:solidFill>
                  <a:schemeClr val="bg1">
                    <a:lumMod val="95000"/>
                  </a:schemeClr>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xmlns="" id="{5F10D9D9-F6C3-4EE0-91A0-10476F06894A}"/>
              </a:ext>
            </a:extLst>
          </p:cNvPr>
          <p:cNvSpPr>
            <a:spLocks noGrp="1"/>
          </p:cNvSpPr>
          <p:nvPr>
            <p:ph idx="1"/>
          </p:nvPr>
        </p:nvSpPr>
        <p:spPr/>
        <p:txBody>
          <a:bodyPr/>
          <a:lstStyle>
            <a:lvl1pPr>
              <a:defRPr>
                <a:solidFill>
                  <a:schemeClr val="bg1">
                    <a:lumMod val="95000"/>
                  </a:schemeClr>
                </a:solidFill>
              </a:defRPr>
            </a:lvl1pPr>
            <a:lvl2pPr>
              <a:defRPr>
                <a:solidFill>
                  <a:schemeClr val="bg1">
                    <a:lumMod val="95000"/>
                  </a:schemeClr>
                </a:solidFill>
              </a:defRPr>
            </a:lvl2pPr>
            <a:lvl3pPr>
              <a:defRPr>
                <a:solidFill>
                  <a:schemeClr val="bg1">
                    <a:lumMod val="95000"/>
                  </a:schemeClr>
                </a:solidFill>
              </a:defRPr>
            </a:lvl3pPr>
            <a:lvl4pPr>
              <a:defRPr>
                <a:solidFill>
                  <a:schemeClr val="bg1">
                    <a:lumMod val="95000"/>
                  </a:schemeClr>
                </a:solidFill>
              </a:defRPr>
            </a:lvl4pPr>
            <a:lvl5pPr>
              <a:defRPr>
                <a:solidFill>
                  <a:schemeClr val="bg1">
                    <a:lumMod val="9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Box 6">
            <a:extLst>
              <a:ext uri="{FF2B5EF4-FFF2-40B4-BE49-F238E27FC236}">
                <a16:creationId xmlns:a16="http://schemas.microsoft.com/office/drawing/2014/main" xmlns="" id="{7097B85B-636E-4DA0-89EA-F768E68BF9C8}"/>
              </a:ext>
            </a:extLst>
          </p:cNvPr>
          <p:cNvSpPr txBox="1"/>
          <p:nvPr/>
        </p:nvSpPr>
        <p:spPr>
          <a:xfrm>
            <a:off x="24937" y="6671202"/>
            <a:ext cx="473825" cy="215444"/>
          </a:xfrm>
          <a:prstGeom prst="rect">
            <a:avLst/>
          </a:prstGeom>
          <a:noFill/>
        </p:spPr>
        <p:txBody>
          <a:bodyPr wrap="square" rtlCol="0">
            <a:spAutoFit/>
          </a:bodyPr>
          <a:lstStyle/>
          <a:p>
            <a:pPr algn="ctr"/>
            <a:fld id="{99FC38F9-D00F-498A-928E-03F8D37CAA69}" type="slidenum">
              <a:rPr lang="en-US" sz="800" smtClean="0">
                <a:solidFill>
                  <a:prstClr val="black">
                    <a:lumMod val="65000"/>
                    <a:lumOff val="35000"/>
                  </a:prstClr>
                </a:solidFill>
              </a:rPr>
              <a:pPr algn="ctr"/>
              <a:t>‹#›</a:t>
            </a:fld>
            <a:endParaRPr lang="en-US" sz="800" dirty="0">
              <a:solidFill>
                <a:prstClr val="black">
                  <a:lumMod val="65000"/>
                  <a:lumOff val="35000"/>
                </a:prstClr>
              </a:solidFill>
            </a:endParaRPr>
          </a:p>
        </p:txBody>
      </p:sp>
    </p:spTree>
    <p:extLst>
      <p:ext uri="{BB962C8B-B14F-4D97-AF65-F5344CB8AC3E}">
        <p14:creationId xmlns:p14="http://schemas.microsoft.com/office/powerpoint/2010/main" val="321869314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25EE6BA0-FF2A-468C-8A31-C683462544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xmlns="" id="{C3CFA6A9-9081-4DA5-8D1D-4629D4BED7A2}"/>
              </a:ext>
            </a:extLst>
          </p:cNvPr>
          <p:cNvSpPr>
            <a:spLocks noGrp="1"/>
          </p:cNvSpPr>
          <p:nvPr>
            <p:ph type="title"/>
          </p:nvPr>
        </p:nvSpPr>
        <p:spPr>
          <a:xfrm>
            <a:off x="166254" y="365125"/>
            <a:ext cx="11646131" cy="690591"/>
          </a:xfrm>
        </p:spPr>
        <p:txBody>
          <a:bodyPr/>
          <a:lstStyle>
            <a:lvl1pPr>
              <a:defRPr>
                <a:solidFill>
                  <a:srgbClr val="467BBF"/>
                </a:solidFill>
                <a:effectLst/>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xmlns="" id="{5F10D9D9-F6C3-4EE0-91A0-10476F06894A}"/>
              </a:ext>
            </a:extLst>
          </p:cNvPr>
          <p:cNvSpPr>
            <a:spLocks noGrp="1"/>
          </p:cNvSpPr>
          <p:nvPr>
            <p:ph idx="1"/>
          </p:nvPr>
        </p:nvSpPr>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a:solidFill>
                  <a:schemeClr val="tx1">
                    <a:lumMod val="65000"/>
                    <a:lumOff val="35000"/>
                  </a:schemeClr>
                </a:solidFill>
              </a:defRPr>
            </a:lvl4pPr>
            <a:lvl5pPr>
              <a:defRPr>
                <a:solidFill>
                  <a:schemeClr val="tx1">
                    <a:lumMod val="65000"/>
                    <a:lumOff val="3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Box 6">
            <a:extLst>
              <a:ext uri="{FF2B5EF4-FFF2-40B4-BE49-F238E27FC236}">
                <a16:creationId xmlns:a16="http://schemas.microsoft.com/office/drawing/2014/main" xmlns="" id="{7097B85B-636E-4DA0-89EA-F768E68BF9C8}"/>
              </a:ext>
            </a:extLst>
          </p:cNvPr>
          <p:cNvSpPr txBox="1"/>
          <p:nvPr/>
        </p:nvSpPr>
        <p:spPr>
          <a:xfrm>
            <a:off x="24937" y="6671202"/>
            <a:ext cx="473825" cy="215444"/>
          </a:xfrm>
          <a:prstGeom prst="rect">
            <a:avLst/>
          </a:prstGeom>
          <a:noFill/>
        </p:spPr>
        <p:txBody>
          <a:bodyPr wrap="square" rtlCol="0">
            <a:spAutoFit/>
          </a:bodyPr>
          <a:lstStyle/>
          <a:p>
            <a:pPr algn="ctr"/>
            <a:fld id="{99FC38F9-D00F-498A-928E-03F8D37CAA69}" type="slidenum">
              <a:rPr lang="en-US" sz="800" smtClean="0">
                <a:solidFill>
                  <a:prstClr val="black">
                    <a:lumMod val="65000"/>
                    <a:lumOff val="35000"/>
                  </a:prstClr>
                </a:solidFill>
              </a:rPr>
              <a:pPr algn="ctr"/>
              <a:t>‹#›</a:t>
            </a:fld>
            <a:endParaRPr lang="en-US" sz="800" dirty="0">
              <a:solidFill>
                <a:prstClr val="black">
                  <a:lumMod val="65000"/>
                  <a:lumOff val="35000"/>
                </a:prstClr>
              </a:solidFill>
            </a:endParaRPr>
          </a:p>
        </p:txBody>
      </p:sp>
    </p:spTree>
    <p:extLst>
      <p:ext uri="{BB962C8B-B14F-4D97-AF65-F5344CB8AC3E}">
        <p14:creationId xmlns:p14="http://schemas.microsoft.com/office/powerpoint/2010/main" val="82825776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94B9FA14-8460-459C-898F-E6265AED53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xmlns="" id="{C3CFA6A9-9081-4DA5-8D1D-4629D4BED7A2}"/>
              </a:ext>
            </a:extLst>
          </p:cNvPr>
          <p:cNvSpPr>
            <a:spLocks noGrp="1"/>
          </p:cNvSpPr>
          <p:nvPr>
            <p:ph type="title"/>
          </p:nvPr>
        </p:nvSpPr>
        <p:spPr>
          <a:xfrm>
            <a:off x="261849" y="1088332"/>
            <a:ext cx="4098175" cy="4323253"/>
          </a:xfrm>
        </p:spPr>
        <p:txBody>
          <a:bodyPr/>
          <a:lstStyle>
            <a:lvl1pPr>
              <a:defRPr>
                <a:solidFill>
                  <a:schemeClr val="bg1">
                    <a:lumMod val="95000"/>
                  </a:schemeClr>
                </a:solidFill>
                <a:effectLst>
                  <a:outerShdw blurRad="38100" dist="38100" dir="2700000" algn="tl">
                    <a:srgbClr val="000000">
                      <a:alpha val="43137"/>
                    </a:srgbClr>
                  </a:outerShdw>
                </a:effectLst>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xmlns="" id="{5F10D9D9-F6C3-4EE0-91A0-10476F06894A}"/>
              </a:ext>
            </a:extLst>
          </p:cNvPr>
          <p:cNvSpPr>
            <a:spLocks noGrp="1"/>
          </p:cNvSpPr>
          <p:nvPr>
            <p:ph idx="1"/>
          </p:nvPr>
        </p:nvSpPr>
        <p:spPr>
          <a:xfrm>
            <a:off x="5519649" y="1503016"/>
            <a:ext cx="6010103" cy="3351617"/>
          </a:xfrm>
        </p:spPr>
        <p:txBody>
          <a:bodyPr/>
          <a:lstStyle>
            <a:lvl1pPr>
              <a:defRPr>
                <a:solidFill>
                  <a:schemeClr val="bg1">
                    <a:lumMod val="95000"/>
                  </a:schemeClr>
                </a:solidFill>
              </a:defRPr>
            </a:lvl1pPr>
            <a:lvl2pPr>
              <a:defRPr>
                <a:solidFill>
                  <a:schemeClr val="bg1">
                    <a:lumMod val="95000"/>
                  </a:schemeClr>
                </a:solidFill>
              </a:defRPr>
            </a:lvl2pPr>
            <a:lvl3pPr>
              <a:defRPr>
                <a:solidFill>
                  <a:schemeClr val="bg1">
                    <a:lumMod val="95000"/>
                  </a:schemeClr>
                </a:solidFill>
              </a:defRPr>
            </a:lvl3pPr>
            <a:lvl4pPr>
              <a:defRPr>
                <a:solidFill>
                  <a:schemeClr val="bg1">
                    <a:lumMod val="95000"/>
                  </a:schemeClr>
                </a:solidFill>
              </a:defRPr>
            </a:lvl4pPr>
            <a:lvl5pPr>
              <a:defRPr>
                <a:solidFill>
                  <a:schemeClr val="bg1">
                    <a:lumMod val="9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Box 6">
            <a:extLst>
              <a:ext uri="{FF2B5EF4-FFF2-40B4-BE49-F238E27FC236}">
                <a16:creationId xmlns:a16="http://schemas.microsoft.com/office/drawing/2014/main" xmlns="" id="{7097B85B-636E-4DA0-89EA-F768E68BF9C8}"/>
              </a:ext>
            </a:extLst>
          </p:cNvPr>
          <p:cNvSpPr txBox="1"/>
          <p:nvPr/>
        </p:nvSpPr>
        <p:spPr>
          <a:xfrm>
            <a:off x="24937" y="6671202"/>
            <a:ext cx="473825" cy="215444"/>
          </a:xfrm>
          <a:prstGeom prst="rect">
            <a:avLst/>
          </a:prstGeom>
          <a:noFill/>
        </p:spPr>
        <p:txBody>
          <a:bodyPr wrap="square" rtlCol="0">
            <a:spAutoFit/>
          </a:bodyPr>
          <a:lstStyle/>
          <a:p>
            <a:pPr algn="ctr"/>
            <a:fld id="{99FC38F9-D00F-498A-928E-03F8D37CAA69}" type="slidenum">
              <a:rPr lang="en-US" sz="800" smtClean="0">
                <a:solidFill>
                  <a:prstClr val="white">
                    <a:lumMod val="95000"/>
                  </a:prstClr>
                </a:solidFill>
              </a:rPr>
              <a:pPr algn="ctr"/>
              <a:t>‹#›</a:t>
            </a:fld>
            <a:endParaRPr lang="en-US" sz="800" dirty="0">
              <a:solidFill>
                <a:prstClr val="white">
                  <a:lumMod val="95000"/>
                </a:prstClr>
              </a:solidFill>
            </a:endParaRPr>
          </a:p>
        </p:txBody>
      </p:sp>
    </p:spTree>
    <p:extLst>
      <p:ext uri="{BB962C8B-B14F-4D97-AF65-F5344CB8AC3E}">
        <p14:creationId xmlns:p14="http://schemas.microsoft.com/office/powerpoint/2010/main" val="71216102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AD0F64BA-6616-4F86-8DE7-87F6C9F13E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xmlns="" id="{C3CFA6A9-9081-4DA5-8D1D-4629D4BED7A2}"/>
              </a:ext>
            </a:extLst>
          </p:cNvPr>
          <p:cNvSpPr>
            <a:spLocks noGrp="1"/>
          </p:cNvSpPr>
          <p:nvPr>
            <p:ph type="title"/>
          </p:nvPr>
        </p:nvSpPr>
        <p:spPr>
          <a:xfrm>
            <a:off x="261849" y="1088332"/>
            <a:ext cx="4098175" cy="4323253"/>
          </a:xfrm>
        </p:spPr>
        <p:txBody>
          <a:bodyPr/>
          <a:lstStyle>
            <a:lvl1pPr>
              <a:defRPr>
                <a:solidFill>
                  <a:schemeClr val="bg1">
                    <a:lumMod val="95000"/>
                  </a:schemeClr>
                </a:solidFill>
                <a:effectLst>
                  <a:outerShdw blurRad="38100" dist="38100" dir="2700000" algn="tl">
                    <a:srgbClr val="000000">
                      <a:alpha val="43137"/>
                    </a:srgbClr>
                  </a:outerShdw>
                </a:effectLst>
              </a:defRPr>
            </a:lvl1pPr>
          </a:lstStyle>
          <a:p>
            <a:r>
              <a:rPr lang="en-US" dirty="0"/>
              <a:t>Click to edit Master title style</a:t>
            </a:r>
          </a:p>
        </p:txBody>
      </p:sp>
      <p:sp>
        <p:nvSpPr>
          <p:cNvPr id="3" name="Content Placeholder 2">
            <a:extLst>
              <a:ext uri="{FF2B5EF4-FFF2-40B4-BE49-F238E27FC236}">
                <a16:creationId xmlns:a16="http://schemas.microsoft.com/office/drawing/2014/main" xmlns="" id="{5F10D9D9-F6C3-4EE0-91A0-10476F06894A}"/>
              </a:ext>
            </a:extLst>
          </p:cNvPr>
          <p:cNvSpPr>
            <a:spLocks noGrp="1"/>
          </p:cNvSpPr>
          <p:nvPr>
            <p:ph idx="1"/>
          </p:nvPr>
        </p:nvSpPr>
        <p:spPr>
          <a:xfrm>
            <a:off x="5519649" y="1503016"/>
            <a:ext cx="6010103" cy="4323253"/>
          </a:xfrm>
        </p:spPr>
        <p:txBody>
          <a:bodyPr/>
          <a:lstStyle>
            <a:lvl1pPr>
              <a:spcBef>
                <a:spcPts val="0"/>
              </a:spcBef>
              <a:spcAft>
                <a:spcPts val="1800"/>
              </a:spcAft>
              <a:defRPr>
                <a:solidFill>
                  <a:schemeClr val="tx1"/>
                </a:solidFill>
              </a:defRPr>
            </a:lvl1pPr>
            <a:lvl2pPr>
              <a:spcBef>
                <a:spcPts val="0"/>
              </a:spcBef>
              <a:spcAft>
                <a:spcPts val="1800"/>
              </a:spcAft>
              <a:defRPr>
                <a:solidFill>
                  <a:schemeClr val="tx1"/>
                </a:solidFill>
              </a:defRPr>
            </a:lvl2pPr>
            <a:lvl3pPr>
              <a:spcBef>
                <a:spcPts val="0"/>
              </a:spcBef>
              <a:spcAft>
                <a:spcPts val="1800"/>
              </a:spcAft>
              <a:defRPr>
                <a:solidFill>
                  <a:schemeClr val="tx1"/>
                </a:solidFill>
              </a:defRPr>
            </a:lvl3pPr>
            <a:lvl4pPr>
              <a:spcBef>
                <a:spcPts val="0"/>
              </a:spcBef>
              <a:spcAft>
                <a:spcPts val="1800"/>
              </a:spcAft>
              <a:defRPr>
                <a:solidFill>
                  <a:schemeClr val="tx1"/>
                </a:solidFill>
              </a:defRPr>
            </a:lvl4pPr>
            <a:lvl5pPr>
              <a:spcBef>
                <a:spcPts val="0"/>
              </a:spcBef>
              <a:spcAft>
                <a:spcPts val="1800"/>
              </a:spcAft>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Box 6">
            <a:extLst>
              <a:ext uri="{FF2B5EF4-FFF2-40B4-BE49-F238E27FC236}">
                <a16:creationId xmlns:a16="http://schemas.microsoft.com/office/drawing/2014/main" xmlns="" id="{7097B85B-636E-4DA0-89EA-F768E68BF9C8}"/>
              </a:ext>
            </a:extLst>
          </p:cNvPr>
          <p:cNvSpPr txBox="1"/>
          <p:nvPr/>
        </p:nvSpPr>
        <p:spPr>
          <a:xfrm>
            <a:off x="24937" y="6671202"/>
            <a:ext cx="473825" cy="215444"/>
          </a:xfrm>
          <a:prstGeom prst="rect">
            <a:avLst/>
          </a:prstGeom>
          <a:noFill/>
        </p:spPr>
        <p:txBody>
          <a:bodyPr wrap="square" rtlCol="0">
            <a:spAutoFit/>
          </a:bodyPr>
          <a:lstStyle/>
          <a:p>
            <a:pPr algn="ctr"/>
            <a:fld id="{99FC38F9-D00F-498A-928E-03F8D37CAA69}" type="slidenum">
              <a:rPr lang="en-US" sz="800" smtClean="0">
                <a:solidFill>
                  <a:prstClr val="white">
                    <a:lumMod val="95000"/>
                  </a:prstClr>
                </a:solidFill>
              </a:rPr>
              <a:pPr algn="ctr"/>
              <a:t>‹#›</a:t>
            </a:fld>
            <a:endParaRPr lang="en-US" sz="800" dirty="0">
              <a:solidFill>
                <a:prstClr val="white">
                  <a:lumMod val="95000"/>
                </a:prstClr>
              </a:solidFill>
            </a:endParaRPr>
          </a:p>
        </p:txBody>
      </p:sp>
    </p:spTree>
    <p:extLst>
      <p:ext uri="{BB962C8B-B14F-4D97-AF65-F5344CB8AC3E}">
        <p14:creationId xmlns:p14="http://schemas.microsoft.com/office/powerpoint/2010/main" val="288806258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5_Title and Conten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7A101B0D-69C6-4DBC-8ACD-9B492C328A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xmlns="" id="{C3CFA6A9-9081-4DA5-8D1D-4629D4BED7A2}"/>
              </a:ext>
            </a:extLst>
          </p:cNvPr>
          <p:cNvSpPr>
            <a:spLocks noGrp="1"/>
          </p:cNvSpPr>
          <p:nvPr>
            <p:ph type="title"/>
          </p:nvPr>
        </p:nvSpPr>
        <p:spPr>
          <a:xfrm>
            <a:off x="2938546" y="381751"/>
            <a:ext cx="5889570" cy="989850"/>
          </a:xfrm>
        </p:spPr>
        <p:txBody>
          <a:bodyPr/>
          <a:lstStyle>
            <a:lvl1pPr>
              <a:defRPr>
                <a:solidFill>
                  <a:srgbClr val="467BBF"/>
                </a:solidFill>
                <a:effectLst/>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xmlns="" id="{5F10D9D9-F6C3-4EE0-91A0-10476F06894A}"/>
              </a:ext>
            </a:extLst>
          </p:cNvPr>
          <p:cNvSpPr>
            <a:spLocks noGrp="1"/>
          </p:cNvSpPr>
          <p:nvPr>
            <p:ph idx="1"/>
          </p:nvPr>
        </p:nvSpPr>
        <p:spPr>
          <a:xfrm>
            <a:off x="2635136" y="2152996"/>
            <a:ext cx="7298574" cy="4323253"/>
          </a:xfrm>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a:solidFill>
                  <a:schemeClr val="tx1">
                    <a:lumMod val="65000"/>
                    <a:lumOff val="35000"/>
                  </a:schemeClr>
                </a:solidFill>
              </a:defRPr>
            </a:lvl4pPr>
            <a:lvl5pPr>
              <a:defRPr>
                <a:solidFill>
                  <a:schemeClr val="tx1">
                    <a:lumMod val="65000"/>
                    <a:lumOff val="3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Box 6">
            <a:extLst>
              <a:ext uri="{FF2B5EF4-FFF2-40B4-BE49-F238E27FC236}">
                <a16:creationId xmlns:a16="http://schemas.microsoft.com/office/drawing/2014/main" xmlns="" id="{7097B85B-636E-4DA0-89EA-F768E68BF9C8}"/>
              </a:ext>
            </a:extLst>
          </p:cNvPr>
          <p:cNvSpPr txBox="1"/>
          <p:nvPr/>
        </p:nvSpPr>
        <p:spPr>
          <a:xfrm>
            <a:off x="24937" y="6671202"/>
            <a:ext cx="473825" cy="215444"/>
          </a:xfrm>
          <a:prstGeom prst="rect">
            <a:avLst/>
          </a:prstGeom>
          <a:noFill/>
        </p:spPr>
        <p:txBody>
          <a:bodyPr wrap="square" rtlCol="0">
            <a:spAutoFit/>
          </a:bodyPr>
          <a:lstStyle/>
          <a:p>
            <a:pPr algn="ctr"/>
            <a:fld id="{99FC38F9-D00F-498A-928E-03F8D37CAA69}" type="slidenum">
              <a:rPr lang="en-US" sz="800" smtClean="0">
                <a:solidFill>
                  <a:prstClr val="black">
                    <a:lumMod val="75000"/>
                    <a:lumOff val="25000"/>
                  </a:prstClr>
                </a:solidFill>
              </a:rPr>
              <a:pPr algn="ctr"/>
              <a:t>‹#›</a:t>
            </a:fld>
            <a:endParaRPr lang="en-US" sz="800" dirty="0">
              <a:solidFill>
                <a:prstClr val="black">
                  <a:lumMod val="75000"/>
                  <a:lumOff val="25000"/>
                </a:prstClr>
              </a:solidFill>
            </a:endParaRPr>
          </a:p>
        </p:txBody>
      </p:sp>
    </p:spTree>
    <p:extLst>
      <p:ext uri="{BB962C8B-B14F-4D97-AF65-F5344CB8AC3E}">
        <p14:creationId xmlns:p14="http://schemas.microsoft.com/office/powerpoint/2010/main" val="78861796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5B030059-FF2F-4603-9D14-ED0E3F7191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extBox 8">
            <a:extLst>
              <a:ext uri="{FF2B5EF4-FFF2-40B4-BE49-F238E27FC236}">
                <a16:creationId xmlns:a16="http://schemas.microsoft.com/office/drawing/2014/main" xmlns="" id="{608D3F02-A19F-408F-BB1B-01D4FB90DDBC}"/>
              </a:ext>
            </a:extLst>
          </p:cNvPr>
          <p:cNvSpPr txBox="1"/>
          <p:nvPr/>
        </p:nvSpPr>
        <p:spPr>
          <a:xfrm>
            <a:off x="24937" y="6671202"/>
            <a:ext cx="473825" cy="215444"/>
          </a:xfrm>
          <a:prstGeom prst="rect">
            <a:avLst/>
          </a:prstGeom>
          <a:noFill/>
        </p:spPr>
        <p:txBody>
          <a:bodyPr wrap="square" rtlCol="0">
            <a:spAutoFit/>
          </a:bodyPr>
          <a:lstStyle/>
          <a:p>
            <a:pPr algn="ctr"/>
            <a:fld id="{99FC38F9-D00F-498A-928E-03F8D37CAA69}" type="slidenum">
              <a:rPr lang="en-US" sz="800" smtClean="0">
                <a:solidFill>
                  <a:prstClr val="white">
                    <a:lumMod val="95000"/>
                  </a:prstClr>
                </a:solidFill>
              </a:rPr>
              <a:pPr algn="ctr"/>
              <a:t>‹#›</a:t>
            </a:fld>
            <a:endParaRPr lang="en-US" sz="800" dirty="0">
              <a:solidFill>
                <a:prstClr val="white">
                  <a:lumMod val="95000"/>
                </a:prstClr>
              </a:solidFill>
            </a:endParaRPr>
          </a:p>
        </p:txBody>
      </p:sp>
    </p:spTree>
    <p:extLst>
      <p:ext uri="{BB962C8B-B14F-4D97-AF65-F5344CB8AC3E}">
        <p14:creationId xmlns:p14="http://schemas.microsoft.com/office/powerpoint/2010/main" val="11399978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4F03B8BE-872E-41F7-BE94-851DEE004C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xmlns="" id="{C3CFA6A9-9081-4DA5-8D1D-4629D4BED7A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5F10D9D9-F6C3-4EE0-91A0-10476F06894A}"/>
              </a:ext>
            </a:extLst>
          </p:cNvPr>
          <p:cNvSpPr>
            <a:spLocks noGrp="1"/>
          </p:cNvSpPr>
          <p:nvPr>
            <p:ph idx="1"/>
          </p:nvPr>
        </p:nvSpPr>
        <p:spPr/>
        <p:txBody>
          <a:bodyPr/>
          <a:lstStyle>
            <a:lvl1pPr>
              <a:defRPr>
                <a:solidFill>
                  <a:schemeClr val="bg1">
                    <a:lumMod val="95000"/>
                  </a:schemeClr>
                </a:solidFill>
              </a:defRPr>
            </a:lvl1pPr>
            <a:lvl2pPr>
              <a:defRPr>
                <a:solidFill>
                  <a:schemeClr val="bg1">
                    <a:lumMod val="95000"/>
                  </a:schemeClr>
                </a:solidFill>
              </a:defRPr>
            </a:lvl2pPr>
            <a:lvl3pPr>
              <a:defRPr>
                <a:solidFill>
                  <a:schemeClr val="bg1">
                    <a:lumMod val="95000"/>
                  </a:schemeClr>
                </a:solidFill>
              </a:defRPr>
            </a:lvl3pPr>
            <a:lvl4pPr>
              <a:defRPr>
                <a:solidFill>
                  <a:schemeClr val="bg1">
                    <a:lumMod val="95000"/>
                  </a:schemeClr>
                </a:solidFill>
              </a:defRPr>
            </a:lvl4pPr>
            <a:lvl5pPr>
              <a:defRPr>
                <a:solidFill>
                  <a:schemeClr val="bg1">
                    <a:lumMod val="9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Box 6">
            <a:extLst>
              <a:ext uri="{FF2B5EF4-FFF2-40B4-BE49-F238E27FC236}">
                <a16:creationId xmlns:a16="http://schemas.microsoft.com/office/drawing/2014/main" xmlns="" id="{7097B85B-636E-4DA0-89EA-F768E68BF9C8}"/>
              </a:ext>
            </a:extLst>
          </p:cNvPr>
          <p:cNvSpPr txBox="1"/>
          <p:nvPr/>
        </p:nvSpPr>
        <p:spPr>
          <a:xfrm>
            <a:off x="24937" y="6671202"/>
            <a:ext cx="473825" cy="215444"/>
          </a:xfrm>
          <a:prstGeom prst="rect">
            <a:avLst/>
          </a:prstGeom>
          <a:noFill/>
        </p:spPr>
        <p:txBody>
          <a:bodyPr wrap="square" rtlCol="0">
            <a:spAutoFit/>
          </a:bodyPr>
          <a:lstStyle/>
          <a:p>
            <a:pPr algn="ctr"/>
            <a:fld id="{99FC38F9-D00F-498A-928E-03F8D37CAA69}" type="slidenum">
              <a:rPr lang="en-US" sz="800" smtClean="0">
                <a:solidFill>
                  <a:schemeClr val="tx1">
                    <a:lumMod val="65000"/>
                    <a:lumOff val="35000"/>
                  </a:schemeClr>
                </a:solidFill>
              </a:rPr>
              <a:pPr algn="ctr"/>
              <a:t>‹#›</a:t>
            </a:fld>
            <a:endParaRPr lang="en-US" sz="800" dirty="0">
              <a:solidFill>
                <a:schemeClr val="tx1">
                  <a:lumMod val="65000"/>
                  <a:lumOff val="35000"/>
                </a:schemeClr>
              </a:solidFill>
            </a:endParaRPr>
          </a:p>
        </p:txBody>
      </p:sp>
    </p:spTree>
    <p:extLst>
      <p:ext uri="{BB962C8B-B14F-4D97-AF65-F5344CB8AC3E}">
        <p14:creationId xmlns:p14="http://schemas.microsoft.com/office/powerpoint/2010/main" val="6373765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2_Section Header">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9DA79106-6E7B-45FF-B7E4-725FAF95D5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extBox 8">
            <a:extLst>
              <a:ext uri="{FF2B5EF4-FFF2-40B4-BE49-F238E27FC236}">
                <a16:creationId xmlns:a16="http://schemas.microsoft.com/office/drawing/2014/main" xmlns="" id="{608D3F02-A19F-408F-BB1B-01D4FB90DDBC}"/>
              </a:ext>
            </a:extLst>
          </p:cNvPr>
          <p:cNvSpPr txBox="1"/>
          <p:nvPr/>
        </p:nvSpPr>
        <p:spPr>
          <a:xfrm>
            <a:off x="24937" y="6671202"/>
            <a:ext cx="473825" cy="215444"/>
          </a:xfrm>
          <a:prstGeom prst="rect">
            <a:avLst/>
          </a:prstGeom>
          <a:noFill/>
        </p:spPr>
        <p:txBody>
          <a:bodyPr wrap="square" rtlCol="0">
            <a:spAutoFit/>
          </a:bodyPr>
          <a:lstStyle/>
          <a:p>
            <a:pPr algn="ctr"/>
            <a:fld id="{99FC38F9-D00F-498A-928E-03F8D37CAA69}" type="slidenum">
              <a:rPr lang="en-US" sz="800" smtClean="0">
                <a:solidFill>
                  <a:prstClr val="black">
                    <a:lumMod val="65000"/>
                    <a:lumOff val="35000"/>
                  </a:prstClr>
                </a:solidFill>
              </a:rPr>
              <a:pPr algn="ctr"/>
              <a:t>‹#›</a:t>
            </a:fld>
            <a:endParaRPr lang="en-US" sz="800" dirty="0">
              <a:solidFill>
                <a:prstClr val="black">
                  <a:lumMod val="65000"/>
                  <a:lumOff val="35000"/>
                </a:prstClr>
              </a:solidFill>
            </a:endParaRPr>
          </a:p>
        </p:txBody>
      </p:sp>
    </p:spTree>
    <p:extLst>
      <p:ext uri="{BB962C8B-B14F-4D97-AF65-F5344CB8AC3E}">
        <p14:creationId xmlns:p14="http://schemas.microsoft.com/office/powerpoint/2010/main" val="349444621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3_Section Header">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xmlns="" id="{608D3F02-A19F-408F-BB1B-01D4FB90DDBC}"/>
              </a:ext>
            </a:extLst>
          </p:cNvPr>
          <p:cNvSpPr txBox="1"/>
          <p:nvPr/>
        </p:nvSpPr>
        <p:spPr>
          <a:xfrm>
            <a:off x="24937" y="6671202"/>
            <a:ext cx="473825" cy="215444"/>
          </a:xfrm>
          <a:prstGeom prst="rect">
            <a:avLst/>
          </a:prstGeom>
          <a:noFill/>
        </p:spPr>
        <p:txBody>
          <a:bodyPr wrap="square" rtlCol="0">
            <a:spAutoFit/>
          </a:bodyPr>
          <a:lstStyle/>
          <a:p>
            <a:pPr algn="ctr"/>
            <a:fld id="{99FC38F9-D00F-498A-928E-03F8D37CAA69}" type="slidenum">
              <a:rPr lang="en-US" sz="800" smtClean="0">
                <a:solidFill>
                  <a:prstClr val="white">
                    <a:lumMod val="95000"/>
                  </a:prstClr>
                </a:solidFill>
              </a:rPr>
              <a:pPr algn="ctr"/>
              <a:t>‹#›</a:t>
            </a:fld>
            <a:endParaRPr lang="en-US" sz="800" dirty="0">
              <a:solidFill>
                <a:prstClr val="white">
                  <a:lumMod val="95000"/>
                </a:prstClr>
              </a:solidFill>
            </a:endParaRPr>
          </a:p>
        </p:txBody>
      </p:sp>
    </p:spTree>
    <p:extLst>
      <p:ext uri="{BB962C8B-B14F-4D97-AF65-F5344CB8AC3E}">
        <p14:creationId xmlns:p14="http://schemas.microsoft.com/office/powerpoint/2010/main" val="180059436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4_Section Header">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3B5A1953-E54A-4530-813E-AF45EFD98C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extBox 8">
            <a:extLst>
              <a:ext uri="{FF2B5EF4-FFF2-40B4-BE49-F238E27FC236}">
                <a16:creationId xmlns:a16="http://schemas.microsoft.com/office/drawing/2014/main" xmlns="" id="{608D3F02-A19F-408F-BB1B-01D4FB90DDBC}"/>
              </a:ext>
            </a:extLst>
          </p:cNvPr>
          <p:cNvSpPr txBox="1"/>
          <p:nvPr/>
        </p:nvSpPr>
        <p:spPr>
          <a:xfrm>
            <a:off x="24937" y="6671202"/>
            <a:ext cx="473825" cy="215444"/>
          </a:xfrm>
          <a:prstGeom prst="rect">
            <a:avLst/>
          </a:prstGeom>
          <a:noFill/>
        </p:spPr>
        <p:txBody>
          <a:bodyPr wrap="square" rtlCol="0">
            <a:spAutoFit/>
          </a:bodyPr>
          <a:lstStyle/>
          <a:p>
            <a:pPr algn="ctr"/>
            <a:fld id="{99FC38F9-D00F-498A-928E-03F8D37CAA69}" type="slidenum">
              <a:rPr lang="en-US" sz="800" smtClean="0">
                <a:solidFill>
                  <a:prstClr val="white">
                    <a:lumMod val="95000"/>
                  </a:prstClr>
                </a:solidFill>
              </a:rPr>
              <a:pPr algn="ctr"/>
              <a:t>‹#›</a:t>
            </a:fld>
            <a:endParaRPr lang="en-US" sz="800" dirty="0">
              <a:solidFill>
                <a:prstClr val="white">
                  <a:lumMod val="95000"/>
                </a:prstClr>
              </a:solidFill>
            </a:endParaRPr>
          </a:p>
        </p:txBody>
      </p:sp>
    </p:spTree>
    <p:extLst>
      <p:ext uri="{BB962C8B-B14F-4D97-AF65-F5344CB8AC3E}">
        <p14:creationId xmlns:p14="http://schemas.microsoft.com/office/powerpoint/2010/main" val="82385801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8_Section Header">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DA37418E-98C0-4902-9403-F971BF991E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extBox 8">
            <a:extLst>
              <a:ext uri="{FF2B5EF4-FFF2-40B4-BE49-F238E27FC236}">
                <a16:creationId xmlns:a16="http://schemas.microsoft.com/office/drawing/2014/main" xmlns="" id="{608D3F02-A19F-408F-BB1B-01D4FB90DDBC}"/>
              </a:ext>
            </a:extLst>
          </p:cNvPr>
          <p:cNvSpPr txBox="1"/>
          <p:nvPr/>
        </p:nvSpPr>
        <p:spPr>
          <a:xfrm>
            <a:off x="24937" y="6671202"/>
            <a:ext cx="473825" cy="215444"/>
          </a:xfrm>
          <a:prstGeom prst="rect">
            <a:avLst/>
          </a:prstGeom>
          <a:noFill/>
        </p:spPr>
        <p:txBody>
          <a:bodyPr wrap="square" rtlCol="0">
            <a:spAutoFit/>
          </a:bodyPr>
          <a:lstStyle/>
          <a:p>
            <a:pPr algn="ctr"/>
            <a:fld id="{99FC38F9-D00F-498A-928E-03F8D37CAA69}" type="slidenum">
              <a:rPr lang="en-US" sz="800" smtClean="0">
                <a:solidFill>
                  <a:prstClr val="white">
                    <a:lumMod val="95000"/>
                  </a:prstClr>
                </a:solidFill>
              </a:rPr>
              <a:pPr algn="ctr"/>
              <a:t>‹#›</a:t>
            </a:fld>
            <a:endParaRPr lang="en-US" sz="800" dirty="0">
              <a:solidFill>
                <a:prstClr val="white">
                  <a:lumMod val="95000"/>
                </a:prstClr>
              </a:solidFill>
            </a:endParaRPr>
          </a:p>
        </p:txBody>
      </p:sp>
    </p:spTree>
    <p:extLst>
      <p:ext uri="{BB962C8B-B14F-4D97-AF65-F5344CB8AC3E}">
        <p14:creationId xmlns:p14="http://schemas.microsoft.com/office/powerpoint/2010/main" val="44459143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5_Section Header">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4EB9FECA-D270-4BA3-872D-E87834D934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extBox 8">
            <a:extLst>
              <a:ext uri="{FF2B5EF4-FFF2-40B4-BE49-F238E27FC236}">
                <a16:creationId xmlns:a16="http://schemas.microsoft.com/office/drawing/2014/main" xmlns="" id="{608D3F02-A19F-408F-BB1B-01D4FB90DDBC}"/>
              </a:ext>
            </a:extLst>
          </p:cNvPr>
          <p:cNvSpPr txBox="1"/>
          <p:nvPr/>
        </p:nvSpPr>
        <p:spPr>
          <a:xfrm>
            <a:off x="24937" y="6671202"/>
            <a:ext cx="473825" cy="215444"/>
          </a:xfrm>
          <a:prstGeom prst="rect">
            <a:avLst/>
          </a:prstGeom>
          <a:noFill/>
        </p:spPr>
        <p:txBody>
          <a:bodyPr wrap="square" rtlCol="0">
            <a:spAutoFit/>
          </a:bodyPr>
          <a:lstStyle/>
          <a:p>
            <a:pPr algn="ctr"/>
            <a:fld id="{99FC38F9-D00F-498A-928E-03F8D37CAA69}" type="slidenum">
              <a:rPr lang="en-US" sz="800" smtClean="0">
                <a:solidFill>
                  <a:prstClr val="white">
                    <a:lumMod val="95000"/>
                  </a:prstClr>
                </a:solidFill>
              </a:rPr>
              <a:pPr algn="ctr"/>
              <a:t>‹#›</a:t>
            </a:fld>
            <a:endParaRPr lang="en-US" sz="800" dirty="0">
              <a:solidFill>
                <a:prstClr val="white">
                  <a:lumMod val="95000"/>
                </a:prstClr>
              </a:solidFill>
            </a:endParaRPr>
          </a:p>
        </p:txBody>
      </p:sp>
    </p:spTree>
    <p:extLst>
      <p:ext uri="{BB962C8B-B14F-4D97-AF65-F5344CB8AC3E}">
        <p14:creationId xmlns:p14="http://schemas.microsoft.com/office/powerpoint/2010/main" val="307362392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6_Section Header">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BD45BA9D-7611-4007-A769-152F7A8919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extBox 8">
            <a:extLst>
              <a:ext uri="{FF2B5EF4-FFF2-40B4-BE49-F238E27FC236}">
                <a16:creationId xmlns:a16="http://schemas.microsoft.com/office/drawing/2014/main" xmlns="" id="{608D3F02-A19F-408F-BB1B-01D4FB90DDBC}"/>
              </a:ext>
            </a:extLst>
          </p:cNvPr>
          <p:cNvSpPr txBox="1"/>
          <p:nvPr/>
        </p:nvSpPr>
        <p:spPr>
          <a:xfrm>
            <a:off x="24937" y="6671202"/>
            <a:ext cx="473825" cy="215444"/>
          </a:xfrm>
          <a:prstGeom prst="rect">
            <a:avLst/>
          </a:prstGeom>
          <a:noFill/>
        </p:spPr>
        <p:txBody>
          <a:bodyPr wrap="square" rtlCol="0">
            <a:spAutoFit/>
          </a:bodyPr>
          <a:lstStyle/>
          <a:p>
            <a:pPr algn="ctr"/>
            <a:fld id="{99FC38F9-D00F-498A-928E-03F8D37CAA69}" type="slidenum">
              <a:rPr lang="en-US" sz="800" smtClean="0">
                <a:solidFill>
                  <a:prstClr val="white">
                    <a:lumMod val="95000"/>
                  </a:prstClr>
                </a:solidFill>
              </a:rPr>
              <a:pPr algn="ctr"/>
              <a:t>‹#›</a:t>
            </a:fld>
            <a:endParaRPr lang="en-US" sz="800" dirty="0">
              <a:solidFill>
                <a:prstClr val="white">
                  <a:lumMod val="95000"/>
                </a:prstClr>
              </a:solidFill>
            </a:endParaRPr>
          </a:p>
        </p:txBody>
      </p:sp>
    </p:spTree>
    <p:extLst>
      <p:ext uri="{BB962C8B-B14F-4D97-AF65-F5344CB8AC3E}">
        <p14:creationId xmlns:p14="http://schemas.microsoft.com/office/powerpoint/2010/main" val="108448271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7_Section Header">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59EA8648-0F07-4F6F-B383-5ED2818DD9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extBox 8">
            <a:extLst>
              <a:ext uri="{FF2B5EF4-FFF2-40B4-BE49-F238E27FC236}">
                <a16:creationId xmlns:a16="http://schemas.microsoft.com/office/drawing/2014/main" xmlns="" id="{608D3F02-A19F-408F-BB1B-01D4FB90DDBC}"/>
              </a:ext>
            </a:extLst>
          </p:cNvPr>
          <p:cNvSpPr txBox="1"/>
          <p:nvPr/>
        </p:nvSpPr>
        <p:spPr>
          <a:xfrm>
            <a:off x="24937" y="6671202"/>
            <a:ext cx="473825" cy="215444"/>
          </a:xfrm>
          <a:prstGeom prst="rect">
            <a:avLst/>
          </a:prstGeom>
          <a:noFill/>
        </p:spPr>
        <p:txBody>
          <a:bodyPr wrap="square" rtlCol="0">
            <a:spAutoFit/>
          </a:bodyPr>
          <a:lstStyle/>
          <a:p>
            <a:pPr algn="ctr"/>
            <a:fld id="{99FC38F9-D00F-498A-928E-03F8D37CAA69}" type="slidenum">
              <a:rPr lang="en-US" sz="800" smtClean="0">
                <a:solidFill>
                  <a:prstClr val="white">
                    <a:lumMod val="95000"/>
                  </a:prstClr>
                </a:solidFill>
              </a:rPr>
              <a:pPr algn="ctr"/>
              <a:t>‹#›</a:t>
            </a:fld>
            <a:endParaRPr lang="en-US" sz="800" dirty="0">
              <a:solidFill>
                <a:prstClr val="white">
                  <a:lumMod val="95000"/>
                </a:prstClr>
              </a:solidFill>
            </a:endParaRPr>
          </a:p>
        </p:txBody>
      </p:sp>
    </p:spTree>
    <p:extLst>
      <p:ext uri="{BB962C8B-B14F-4D97-AF65-F5344CB8AC3E}">
        <p14:creationId xmlns:p14="http://schemas.microsoft.com/office/powerpoint/2010/main" val="140827718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53FA88E-7692-4AE5-8E6D-CC13F823F57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09E6438D-322C-444B-8196-5A906F8ED77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61903255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CDF2BE2-670C-4FD8-B670-B3D206D2C19E}"/>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572530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3CFA6A9-9081-4DA5-8D1D-4629D4BED7A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5F10D9D9-F6C3-4EE0-91A0-10476F06894A}"/>
              </a:ext>
            </a:extLst>
          </p:cNvPr>
          <p:cNvSpPr>
            <a:spLocks noGrp="1"/>
          </p:cNvSpPr>
          <p:nvPr>
            <p:ph idx="1"/>
          </p:nvPr>
        </p:nvSpPr>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a:solidFill>
                  <a:schemeClr val="tx1">
                    <a:lumMod val="65000"/>
                    <a:lumOff val="35000"/>
                  </a:schemeClr>
                </a:solidFill>
              </a:defRPr>
            </a:lvl4pPr>
            <a:lvl5pPr>
              <a:defRPr>
                <a:solidFill>
                  <a:schemeClr val="tx1">
                    <a:lumMod val="65000"/>
                    <a:lumOff val="3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Box 6">
            <a:extLst>
              <a:ext uri="{FF2B5EF4-FFF2-40B4-BE49-F238E27FC236}">
                <a16:creationId xmlns:a16="http://schemas.microsoft.com/office/drawing/2014/main" xmlns="" id="{7097B85B-636E-4DA0-89EA-F768E68BF9C8}"/>
              </a:ext>
            </a:extLst>
          </p:cNvPr>
          <p:cNvSpPr txBox="1"/>
          <p:nvPr/>
        </p:nvSpPr>
        <p:spPr>
          <a:xfrm>
            <a:off x="24937" y="6671202"/>
            <a:ext cx="473825" cy="215444"/>
          </a:xfrm>
          <a:prstGeom prst="rect">
            <a:avLst/>
          </a:prstGeom>
          <a:noFill/>
        </p:spPr>
        <p:txBody>
          <a:bodyPr wrap="square" rtlCol="0">
            <a:spAutoFit/>
          </a:bodyPr>
          <a:lstStyle/>
          <a:p>
            <a:pPr algn="ctr"/>
            <a:fld id="{99FC38F9-D00F-498A-928E-03F8D37CAA69}" type="slidenum">
              <a:rPr lang="en-US" sz="800" smtClean="0">
                <a:solidFill>
                  <a:schemeClr val="tx1">
                    <a:lumMod val="65000"/>
                    <a:lumOff val="35000"/>
                  </a:schemeClr>
                </a:solidFill>
              </a:rPr>
              <a:pPr algn="ctr"/>
              <a:t>‹#›</a:t>
            </a:fld>
            <a:endParaRPr lang="en-US" sz="800" dirty="0">
              <a:solidFill>
                <a:schemeClr val="tx1">
                  <a:lumMod val="65000"/>
                  <a:lumOff val="35000"/>
                </a:schemeClr>
              </a:solidFill>
            </a:endParaRPr>
          </a:p>
        </p:txBody>
      </p:sp>
    </p:spTree>
    <p:extLst>
      <p:ext uri="{BB962C8B-B14F-4D97-AF65-F5344CB8AC3E}">
        <p14:creationId xmlns:p14="http://schemas.microsoft.com/office/powerpoint/2010/main" val="6384883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2CDEC3AF-F684-49E2-8E43-484CDDB9B1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xmlns="" id="{C3CFA6A9-9081-4DA5-8D1D-4629D4BED7A2}"/>
              </a:ext>
            </a:extLst>
          </p:cNvPr>
          <p:cNvSpPr>
            <a:spLocks noGrp="1"/>
          </p:cNvSpPr>
          <p:nvPr>
            <p:ph type="title"/>
          </p:nvPr>
        </p:nvSpPr>
        <p:spPr>
          <a:xfrm>
            <a:off x="166254" y="365125"/>
            <a:ext cx="11646131" cy="690591"/>
          </a:xfrm>
        </p:spPr>
        <p:txBody>
          <a:bodyPr/>
          <a:lstStyle>
            <a:lvl1pPr>
              <a:defRPr>
                <a:solidFill>
                  <a:schemeClr val="bg1">
                    <a:lumMod val="95000"/>
                  </a:schemeClr>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xmlns="" id="{5F10D9D9-F6C3-4EE0-91A0-10476F06894A}"/>
              </a:ext>
            </a:extLst>
          </p:cNvPr>
          <p:cNvSpPr>
            <a:spLocks noGrp="1"/>
          </p:cNvSpPr>
          <p:nvPr>
            <p:ph idx="1"/>
          </p:nvPr>
        </p:nvSpPr>
        <p:spPr/>
        <p:txBody>
          <a:bodyPr/>
          <a:lstStyle>
            <a:lvl1pPr>
              <a:defRPr>
                <a:solidFill>
                  <a:schemeClr val="bg1">
                    <a:lumMod val="95000"/>
                  </a:schemeClr>
                </a:solidFill>
              </a:defRPr>
            </a:lvl1pPr>
            <a:lvl2pPr>
              <a:defRPr>
                <a:solidFill>
                  <a:schemeClr val="bg1">
                    <a:lumMod val="95000"/>
                  </a:schemeClr>
                </a:solidFill>
              </a:defRPr>
            </a:lvl2pPr>
            <a:lvl3pPr>
              <a:defRPr>
                <a:solidFill>
                  <a:schemeClr val="bg1">
                    <a:lumMod val="95000"/>
                  </a:schemeClr>
                </a:solidFill>
              </a:defRPr>
            </a:lvl3pPr>
            <a:lvl4pPr>
              <a:defRPr>
                <a:solidFill>
                  <a:schemeClr val="bg1">
                    <a:lumMod val="95000"/>
                  </a:schemeClr>
                </a:solidFill>
              </a:defRPr>
            </a:lvl4pPr>
            <a:lvl5pPr>
              <a:defRPr>
                <a:solidFill>
                  <a:schemeClr val="bg1">
                    <a:lumMod val="9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Box 6">
            <a:extLst>
              <a:ext uri="{FF2B5EF4-FFF2-40B4-BE49-F238E27FC236}">
                <a16:creationId xmlns:a16="http://schemas.microsoft.com/office/drawing/2014/main" xmlns="" id="{7097B85B-636E-4DA0-89EA-F768E68BF9C8}"/>
              </a:ext>
            </a:extLst>
          </p:cNvPr>
          <p:cNvSpPr txBox="1"/>
          <p:nvPr/>
        </p:nvSpPr>
        <p:spPr>
          <a:xfrm>
            <a:off x="24937" y="6671202"/>
            <a:ext cx="473825" cy="215444"/>
          </a:xfrm>
          <a:prstGeom prst="rect">
            <a:avLst/>
          </a:prstGeom>
          <a:noFill/>
        </p:spPr>
        <p:txBody>
          <a:bodyPr wrap="square" rtlCol="0">
            <a:spAutoFit/>
          </a:bodyPr>
          <a:lstStyle/>
          <a:p>
            <a:pPr algn="ctr"/>
            <a:fld id="{99FC38F9-D00F-498A-928E-03F8D37CAA69}" type="slidenum">
              <a:rPr lang="en-US" sz="800" smtClean="0">
                <a:solidFill>
                  <a:schemeClr val="tx1">
                    <a:lumMod val="65000"/>
                    <a:lumOff val="35000"/>
                  </a:schemeClr>
                </a:solidFill>
              </a:rPr>
              <a:pPr algn="ctr"/>
              <a:t>‹#›</a:t>
            </a:fld>
            <a:endParaRPr lang="en-US" sz="800" dirty="0">
              <a:solidFill>
                <a:schemeClr val="tx1">
                  <a:lumMod val="65000"/>
                  <a:lumOff val="35000"/>
                </a:schemeClr>
              </a:solidFill>
            </a:endParaRPr>
          </a:p>
        </p:txBody>
      </p:sp>
    </p:spTree>
    <p:extLst>
      <p:ext uri="{BB962C8B-B14F-4D97-AF65-F5344CB8AC3E}">
        <p14:creationId xmlns:p14="http://schemas.microsoft.com/office/powerpoint/2010/main" val="20969214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25EE6BA0-FF2A-468C-8A31-C683462544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xmlns="" id="{C3CFA6A9-9081-4DA5-8D1D-4629D4BED7A2}"/>
              </a:ext>
            </a:extLst>
          </p:cNvPr>
          <p:cNvSpPr>
            <a:spLocks noGrp="1"/>
          </p:cNvSpPr>
          <p:nvPr>
            <p:ph type="title"/>
          </p:nvPr>
        </p:nvSpPr>
        <p:spPr>
          <a:xfrm>
            <a:off x="166254" y="365125"/>
            <a:ext cx="11646131" cy="690591"/>
          </a:xfrm>
        </p:spPr>
        <p:txBody>
          <a:bodyPr/>
          <a:lstStyle>
            <a:lvl1pPr>
              <a:defRPr>
                <a:solidFill>
                  <a:srgbClr val="467BBF"/>
                </a:solidFill>
                <a:effectLst/>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xmlns="" id="{5F10D9D9-F6C3-4EE0-91A0-10476F06894A}"/>
              </a:ext>
            </a:extLst>
          </p:cNvPr>
          <p:cNvSpPr>
            <a:spLocks noGrp="1"/>
          </p:cNvSpPr>
          <p:nvPr>
            <p:ph idx="1"/>
          </p:nvPr>
        </p:nvSpPr>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a:solidFill>
                  <a:schemeClr val="tx1">
                    <a:lumMod val="65000"/>
                    <a:lumOff val="35000"/>
                  </a:schemeClr>
                </a:solidFill>
              </a:defRPr>
            </a:lvl4pPr>
            <a:lvl5pPr>
              <a:defRPr>
                <a:solidFill>
                  <a:schemeClr val="tx1">
                    <a:lumMod val="65000"/>
                    <a:lumOff val="3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Box 6">
            <a:extLst>
              <a:ext uri="{FF2B5EF4-FFF2-40B4-BE49-F238E27FC236}">
                <a16:creationId xmlns:a16="http://schemas.microsoft.com/office/drawing/2014/main" xmlns="" id="{7097B85B-636E-4DA0-89EA-F768E68BF9C8}"/>
              </a:ext>
            </a:extLst>
          </p:cNvPr>
          <p:cNvSpPr txBox="1"/>
          <p:nvPr/>
        </p:nvSpPr>
        <p:spPr>
          <a:xfrm>
            <a:off x="24937" y="6671202"/>
            <a:ext cx="473825" cy="215444"/>
          </a:xfrm>
          <a:prstGeom prst="rect">
            <a:avLst/>
          </a:prstGeom>
          <a:noFill/>
        </p:spPr>
        <p:txBody>
          <a:bodyPr wrap="square" rtlCol="0">
            <a:spAutoFit/>
          </a:bodyPr>
          <a:lstStyle/>
          <a:p>
            <a:pPr algn="ctr"/>
            <a:fld id="{99FC38F9-D00F-498A-928E-03F8D37CAA69}" type="slidenum">
              <a:rPr lang="en-US" sz="800" smtClean="0">
                <a:solidFill>
                  <a:schemeClr val="tx1">
                    <a:lumMod val="65000"/>
                    <a:lumOff val="35000"/>
                  </a:schemeClr>
                </a:solidFill>
              </a:rPr>
              <a:pPr algn="ctr"/>
              <a:t>‹#›</a:t>
            </a:fld>
            <a:endParaRPr lang="en-US" sz="800" dirty="0">
              <a:solidFill>
                <a:schemeClr val="tx1">
                  <a:lumMod val="65000"/>
                  <a:lumOff val="35000"/>
                </a:schemeClr>
              </a:solidFill>
            </a:endParaRPr>
          </a:p>
        </p:txBody>
      </p:sp>
    </p:spTree>
    <p:extLst>
      <p:ext uri="{BB962C8B-B14F-4D97-AF65-F5344CB8AC3E}">
        <p14:creationId xmlns:p14="http://schemas.microsoft.com/office/powerpoint/2010/main" val="9468851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94B9FA14-8460-459C-898F-E6265AED53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xmlns="" id="{C3CFA6A9-9081-4DA5-8D1D-4629D4BED7A2}"/>
              </a:ext>
            </a:extLst>
          </p:cNvPr>
          <p:cNvSpPr>
            <a:spLocks noGrp="1"/>
          </p:cNvSpPr>
          <p:nvPr>
            <p:ph type="title"/>
          </p:nvPr>
        </p:nvSpPr>
        <p:spPr>
          <a:xfrm>
            <a:off x="261849" y="1088332"/>
            <a:ext cx="4098175" cy="4323253"/>
          </a:xfrm>
        </p:spPr>
        <p:txBody>
          <a:bodyPr/>
          <a:lstStyle>
            <a:lvl1pPr>
              <a:defRPr>
                <a:solidFill>
                  <a:schemeClr val="bg1">
                    <a:lumMod val="95000"/>
                  </a:schemeClr>
                </a:solidFill>
                <a:effectLst>
                  <a:outerShdw blurRad="38100" dist="38100" dir="2700000" algn="tl">
                    <a:srgbClr val="000000">
                      <a:alpha val="43137"/>
                    </a:srgbClr>
                  </a:outerShdw>
                </a:effectLst>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xmlns="" id="{5F10D9D9-F6C3-4EE0-91A0-10476F06894A}"/>
              </a:ext>
            </a:extLst>
          </p:cNvPr>
          <p:cNvSpPr>
            <a:spLocks noGrp="1"/>
          </p:cNvSpPr>
          <p:nvPr>
            <p:ph idx="1"/>
          </p:nvPr>
        </p:nvSpPr>
        <p:spPr>
          <a:xfrm>
            <a:off x="5519649" y="1503016"/>
            <a:ext cx="6010103" cy="3351617"/>
          </a:xfrm>
        </p:spPr>
        <p:txBody>
          <a:bodyPr/>
          <a:lstStyle>
            <a:lvl1pPr>
              <a:defRPr>
                <a:solidFill>
                  <a:schemeClr val="bg1">
                    <a:lumMod val="95000"/>
                  </a:schemeClr>
                </a:solidFill>
              </a:defRPr>
            </a:lvl1pPr>
            <a:lvl2pPr>
              <a:defRPr>
                <a:solidFill>
                  <a:schemeClr val="bg1">
                    <a:lumMod val="95000"/>
                  </a:schemeClr>
                </a:solidFill>
              </a:defRPr>
            </a:lvl2pPr>
            <a:lvl3pPr>
              <a:defRPr>
                <a:solidFill>
                  <a:schemeClr val="bg1">
                    <a:lumMod val="95000"/>
                  </a:schemeClr>
                </a:solidFill>
              </a:defRPr>
            </a:lvl3pPr>
            <a:lvl4pPr>
              <a:defRPr>
                <a:solidFill>
                  <a:schemeClr val="bg1">
                    <a:lumMod val="95000"/>
                  </a:schemeClr>
                </a:solidFill>
              </a:defRPr>
            </a:lvl4pPr>
            <a:lvl5pPr>
              <a:defRPr>
                <a:solidFill>
                  <a:schemeClr val="bg1">
                    <a:lumMod val="9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Box 6">
            <a:extLst>
              <a:ext uri="{FF2B5EF4-FFF2-40B4-BE49-F238E27FC236}">
                <a16:creationId xmlns:a16="http://schemas.microsoft.com/office/drawing/2014/main" xmlns="" id="{7097B85B-636E-4DA0-89EA-F768E68BF9C8}"/>
              </a:ext>
            </a:extLst>
          </p:cNvPr>
          <p:cNvSpPr txBox="1"/>
          <p:nvPr/>
        </p:nvSpPr>
        <p:spPr>
          <a:xfrm>
            <a:off x="24937" y="6671202"/>
            <a:ext cx="473825" cy="215444"/>
          </a:xfrm>
          <a:prstGeom prst="rect">
            <a:avLst/>
          </a:prstGeom>
          <a:noFill/>
        </p:spPr>
        <p:txBody>
          <a:bodyPr wrap="square" rtlCol="0">
            <a:spAutoFit/>
          </a:bodyPr>
          <a:lstStyle/>
          <a:p>
            <a:pPr algn="ctr"/>
            <a:fld id="{99FC38F9-D00F-498A-928E-03F8D37CAA69}" type="slidenum">
              <a:rPr lang="en-US" sz="800" smtClean="0">
                <a:solidFill>
                  <a:schemeClr val="bg1">
                    <a:lumMod val="95000"/>
                  </a:schemeClr>
                </a:solidFill>
              </a:rPr>
              <a:pPr algn="ctr"/>
              <a:t>‹#›</a:t>
            </a:fld>
            <a:endParaRPr lang="en-US" sz="800" dirty="0">
              <a:solidFill>
                <a:schemeClr val="bg1">
                  <a:lumMod val="95000"/>
                </a:schemeClr>
              </a:solidFill>
            </a:endParaRPr>
          </a:p>
        </p:txBody>
      </p:sp>
    </p:spTree>
    <p:extLst>
      <p:ext uri="{BB962C8B-B14F-4D97-AF65-F5344CB8AC3E}">
        <p14:creationId xmlns:p14="http://schemas.microsoft.com/office/powerpoint/2010/main" val="18104517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AD0F64BA-6616-4F86-8DE7-87F6C9F13E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xmlns="" id="{C3CFA6A9-9081-4DA5-8D1D-4629D4BED7A2}"/>
              </a:ext>
            </a:extLst>
          </p:cNvPr>
          <p:cNvSpPr>
            <a:spLocks noGrp="1"/>
          </p:cNvSpPr>
          <p:nvPr>
            <p:ph type="title"/>
          </p:nvPr>
        </p:nvSpPr>
        <p:spPr>
          <a:xfrm>
            <a:off x="261849" y="1088332"/>
            <a:ext cx="4098175" cy="4323253"/>
          </a:xfrm>
        </p:spPr>
        <p:txBody>
          <a:bodyPr/>
          <a:lstStyle>
            <a:lvl1pPr>
              <a:defRPr>
                <a:solidFill>
                  <a:schemeClr val="bg1">
                    <a:lumMod val="95000"/>
                  </a:schemeClr>
                </a:solidFill>
                <a:effectLst>
                  <a:outerShdw blurRad="38100" dist="38100" dir="2700000" algn="tl">
                    <a:srgbClr val="000000">
                      <a:alpha val="43137"/>
                    </a:srgbClr>
                  </a:outerShdw>
                </a:effectLst>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xmlns="" id="{5F10D9D9-F6C3-4EE0-91A0-10476F06894A}"/>
              </a:ext>
            </a:extLst>
          </p:cNvPr>
          <p:cNvSpPr>
            <a:spLocks noGrp="1"/>
          </p:cNvSpPr>
          <p:nvPr>
            <p:ph idx="1"/>
          </p:nvPr>
        </p:nvSpPr>
        <p:spPr>
          <a:xfrm>
            <a:off x="5519649" y="1503016"/>
            <a:ext cx="6010103" cy="4323253"/>
          </a:xfrm>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a:solidFill>
                  <a:schemeClr val="tx1">
                    <a:lumMod val="65000"/>
                    <a:lumOff val="35000"/>
                  </a:schemeClr>
                </a:solidFill>
              </a:defRPr>
            </a:lvl4pPr>
            <a:lvl5pPr>
              <a:defRPr>
                <a:solidFill>
                  <a:schemeClr val="tx1">
                    <a:lumMod val="65000"/>
                    <a:lumOff val="3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Box 6">
            <a:extLst>
              <a:ext uri="{FF2B5EF4-FFF2-40B4-BE49-F238E27FC236}">
                <a16:creationId xmlns:a16="http://schemas.microsoft.com/office/drawing/2014/main" xmlns="" id="{7097B85B-636E-4DA0-89EA-F768E68BF9C8}"/>
              </a:ext>
            </a:extLst>
          </p:cNvPr>
          <p:cNvSpPr txBox="1"/>
          <p:nvPr/>
        </p:nvSpPr>
        <p:spPr>
          <a:xfrm>
            <a:off x="24937" y="6671202"/>
            <a:ext cx="473825" cy="215444"/>
          </a:xfrm>
          <a:prstGeom prst="rect">
            <a:avLst/>
          </a:prstGeom>
          <a:noFill/>
        </p:spPr>
        <p:txBody>
          <a:bodyPr wrap="square" rtlCol="0">
            <a:spAutoFit/>
          </a:bodyPr>
          <a:lstStyle/>
          <a:p>
            <a:pPr algn="ctr"/>
            <a:fld id="{99FC38F9-D00F-498A-928E-03F8D37CAA69}" type="slidenum">
              <a:rPr lang="en-US" sz="800" smtClean="0">
                <a:solidFill>
                  <a:schemeClr val="bg1">
                    <a:lumMod val="95000"/>
                  </a:schemeClr>
                </a:solidFill>
              </a:rPr>
              <a:pPr algn="ctr"/>
              <a:t>‹#›</a:t>
            </a:fld>
            <a:endParaRPr lang="en-US" sz="800" dirty="0">
              <a:solidFill>
                <a:schemeClr val="bg1">
                  <a:lumMod val="95000"/>
                </a:schemeClr>
              </a:solidFill>
            </a:endParaRPr>
          </a:p>
        </p:txBody>
      </p:sp>
    </p:spTree>
    <p:extLst>
      <p:ext uri="{BB962C8B-B14F-4D97-AF65-F5344CB8AC3E}">
        <p14:creationId xmlns:p14="http://schemas.microsoft.com/office/powerpoint/2010/main" val="12642682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5_Title and Conten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7A101B0D-69C6-4DBC-8ACD-9B492C328A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xmlns="" id="{C3CFA6A9-9081-4DA5-8D1D-4629D4BED7A2}"/>
              </a:ext>
            </a:extLst>
          </p:cNvPr>
          <p:cNvSpPr>
            <a:spLocks noGrp="1"/>
          </p:cNvSpPr>
          <p:nvPr>
            <p:ph type="title"/>
          </p:nvPr>
        </p:nvSpPr>
        <p:spPr>
          <a:xfrm>
            <a:off x="2938546" y="381751"/>
            <a:ext cx="5889570" cy="989850"/>
          </a:xfrm>
        </p:spPr>
        <p:txBody>
          <a:bodyPr/>
          <a:lstStyle>
            <a:lvl1pPr>
              <a:defRPr>
                <a:solidFill>
                  <a:srgbClr val="467BBF"/>
                </a:solidFill>
                <a:effectLst/>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xmlns="" id="{5F10D9D9-F6C3-4EE0-91A0-10476F06894A}"/>
              </a:ext>
            </a:extLst>
          </p:cNvPr>
          <p:cNvSpPr>
            <a:spLocks noGrp="1"/>
          </p:cNvSpPr>
          <p:nvPr>
            <p:ph idx="1"/>
          </p:nvPr>
        </p:nvSpPr>
        <p:spPr>
          <a:xfrm>
            <a:off x="2635136" y="2152996"/>
            <a:ext cx="7298574" cy="4323253"/>
          </a:xfrm>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a:solidFill>
                  <a:schemeClr val="tx1">
                    <a:lumMod val="65000"/>
                    <a:lumOff val="35000"/>
                  </a:schemeClr>
                </a:solidFill>
              </a:defRPr>
            </a:lvl4pPr>
            <a:lvl5pPr>
              <a:defRPr>
                <a:solidFill>
                  <a:schemeClr val="tx1">
                    <a:lumMod val="65000"/>
                    <a:lumOff val="3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Box 6">
            <a:extLst>
              <a:ext uri="{FF2B5EF4-FFF2-40B4-BE49-F238E27FC236}">
                <a16:creationId xmlns:a16="http://schemas.microsoft.com/office/drawing/2014/main" xmlns="" id="{7097B85B-636E-4DA0-89EA-F768E68BF9C8}"/>
              </a:ext>
            </a:extLst>
          </p:cNvPr>
          <p:cNvSpPr txBox="1"/>
          <p:nvPr/>
        </p:nvSpPr>
        <p:spPr>
          <a:xfrm>
            <a:off x="24937" y="6671202"/>
            <a:ext cx="473825" cy="215444"/>
          </a:xfrm>
          <a:prstGeom prst="rect">
            <a:avLst/>
          </a:prstGeom>
          <a:noFill/>
        </p:spPr>
        <p:txBody>
          <a:bodyPr wrap="square" rtlCol="0">
            <a:spAutoFit/>
          </a:bodyPr>
          <a:lstStyle/>
          <a:p>
            <a:pPr algn="ctr"/>
            <a:fld id="{99FC38F9-D00F-498A-928E-03F8D37CAA69}" type="slidenum">
              <a:rPr lang="en-US" sz="800" smtClean="0">
                <a:solidFill>
                  <a:schemeClr val="tx1">
                    <a:lumMod val="75000"/>
                    <a:lumOff val="25000"/>
                  </a:schemeClr>
                </a:solidFill>
              </a:rPr>
              <a:pPr algn="ctr"/>
              <a:t>‹#›</a:t>
            </a:fld>
            <a:endParaRPr lang="en-US" sz="800" dirty="0">
              <a:solidFill>
                <a:schemeClr val="tx1">
                  <a:lumMod val="75000"/>
                  <a:lumOff val="25000"/>
                </a:schemeClr>
              </a:solidFill>
            </a:endParaRPr>
          </a:p>
        </p:txBody>
      </p:sp>
    </p:spTree>
    <p:extLst>
      <p:ext uri="{BB962C8B-B14F-4D97-AF65-F5344CB8AC3E}">
        <p14:creationId xmlns:p14="http://schemas.microsoft.com/office/powerpoint/2010/main" val="33922843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jp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slideLayout" Target="../slideLayouts/slideLayout37.xml"/><Relationship Id="rId3" Type="http://schemas.openxmlformats.org/officeDocument/2006/relationships/slideLayout" Target="../slideLayouts/slideLayout22.xml"/><Relationship Id="rId21" Type="http://schemas.openxmlformats.org/officeDocument/2006/relationships/image" Target="../media/image1.jpg"/><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20" Type="http://schemas.openxmlformats.org/officeDocument/2006/relationships/theme" Target="../theme/theme2.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10" Type="http://schemas.openxmlformats.org/officeDocument/2006/relationships/slideLayout" Target="../slideLayouts/slideLayout29.xml"/><Relationship Id="rId19" Type="http://schemas.openxmlformats.org/officeDocument/2006/relationships/slideLayout" Target="../slideLayouts/slideLayout38.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BD787FA1-8E6C-4624-A6E5-93D23EE8D8C7}"/>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xmlns="" id="{1D896032-1922-4EA5-A264-CB364E509D1A}"/>
              </a:ext>
            </a:extLst>
          </p:cNvPr>
          <p:cNvSpPr>
            <a:spLocks noGrp="1"/>
          </p:cNvSpPr>
          <p:nvPr>
            <p:ph type="title"/>
          </p:nvPr>
        </p:nvSpPr>
        <p:spPr>
          <a:xfrm>
            <a:off x="166254" y="285360"/>
            <a:ext cx="11646131" cy="69059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xmlns="" id="{9B0B4B75-9BD7-4971-BAEB-E1677BBFBC82}"/>
              </a:ext>
            </a:extLst>
          </p:cNvPr>
          <p:cNvSpPr>
            <a:spLocks noGrp="1"/>
          </p:cNvSpPr>
          <p:nvPr>
            <p:ph type="body" idx="1"/>
          </p:nvPr>
        </p:nvSpPr>
        <p:spPr>
          <a:xfrm>
            <a:off x="1147156" y="1951903"/>
            <a:ext cx="9684328" cy="400991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Box 12">
            <a:extLst>
              <a:ext uri="{FF2B5EF4-FFF2-40B4-BE49-F238E27FC236}">
                <a16:creationId xmlns:a16="http://schemas.microsoft.com/office/drawing/2014/main" xmlns="" id="{CF331E10-B3B4-4DE4-BA39-B8ED9DD24EC7}"/>
              </a:ext>
            </a:extLst>
          </p:cNvPr>
          <p:cNvSpPr txBox="1"/>
          <p:nvPr/>
        </p:nvSpPr>
        <p:spPr>
          <a:xfrm>
            <a:off x="24937" y="6671202"/>
            <a:ext cx="473825" cy="215444"/>
          </a:xfrm>
          <a:prstGeom prst="rect">
            <a:avLst/>
          </a:prstGeom>
          <a:noFill/>
        </p:spPr>
        <p:txBody>
          <a:bodyPr wrap="square" rtlCol="0">
            <a:spAutoFit/>
          </a:bodyPr>
          <a:lstStyle/>
          <a:p>
            <a:pPr algn="ctr"/>
            <a:fld id="{99FC38F9-D00F-498A-928E-03F8D37CAA69}" type="slidenum">
              <a:rPr lang="en-US" sz="800" smtClean="0">
                <a:solidFill>
                  <a:schemeClr val="tx1">
                    <a:lumMod val="65000"/>
                    <a:lumOff val="35000"/>
                  </a:schemeClr>
                </a:solidFill>
              </a:rPr>
              <a:pPr algn="ctr"/>
              <a:t>‹#›</a:t>
            </a:fld>
            <a:endParaRPr lang="en-US" sz="800" dirty="0">
              <a:solidFill>
                <a:schemeClr val="tx1">
                  <a:lumMod val="65000"/>
                  <a:lumOff val="35000"/>
                </a:schemeClr>
              </a:solidFill>
            </a:endParaRPr>
          </a:p>
        </p:txBody>
      </p:sp>
    </p:spTree>
    <p:extLst>
      <p:ext uri="{BB962C8B-B14F-4D97-AF65-F5344CB8AC3E}">
        <p14:creationId xmlns:p14="http://schemas.microsoft.com/office/powerpoint/2010/main" val="288018861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Lst>
  <p:txStyles>
    <p:titleStyle>
      <a:lvl1pPr algn="ctr" defTabSz="914400" rtl="0" eaLnBrk="1" latinLnBrk="0" hangingPunct="1">
        <a:lnSpc>
          <a:spcPct val="90000"/>
        </a:lnSpc>
        <a:spcBef>
          <a:spcPct val="0"/>
        </a:spcBef>
        <a:buNone/>
        <a:defRPr sz="4400" kern="1200">
          <a:solidFill>
            <a:schemeClr val="bg1"/>
          </a:solidFill>
          <a:effectLst>
            <a:outerShdw blurRad="38100" dist="38100" dir="2700000" algn="tl">
              <a:srgbClr val="000000">
                <a:alpha val="43137"/>
              </a:srgbClr>
            </a:outerShdw>
          </a:effectLst>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rgbClr val="467BBF"/>
        </a:buClr>
        <a:buSzPct val="105000"/>
        <a:buFont typeface="Arial" panose="020B0604020202020204" pitchFamily="34" charset="0"/>
        <a:buChar char="•"/>
        <a:defRPr sz="28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467BBF"/>
        </a:buClr>
        <a:buSzPct val="105000"/>
        <a:buFont typeface="Arial" panose="020B0604020202020204" pitchFamily="34" charset="0"/>
        <a:buChar char="̶"/>
        <a:defRPr sz="24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467BBF"/>
        </a:buClr>
        <a:buSzPct val="90000"/>
        <a:buFont typeface="Wingdings" panose="05000000000000000000" pitchFamily="2" charset="2"/>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467BBF"/>
        </a:buClr>
        <a:buFont typeface="Arial" panose="020B0604020202020204" pitchFamily="34" charset="0"/>
        <a:buChar char="•"/>
        <a:defRPr sz="1400"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467BBF"/>
        </a:buClr>
        <a:buSzPct val="95000"/>
        <a:buFont typeface="Arial" panose="020B0604020202020204" pitchFamily="34" charset="0"/>
        <a:buChar char="̶"/>
        <a:defRPr sz="120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BD787FA1-8E6C-4624-A6E5-93D23EE8D8C7}"/>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xmlns="" id="{1D896032-1922-4EA5-A264-CB364E509D1A}"/>
              </a:ext>
            </a:extLst>
          </p:cNvPr>
          <p:cNvSpPr>
            <a:spLocks noGrp="1"/>
          </p:cNvSpPr>
          <p:nvPr>
            <p:ph type="title"/>
          </p:nvPr>
        </p:nvSpPr>
        <p:spPr>
          <a:xfrm>
            <a:off x="166254" y="285360"/>
            <a:ext cx="11646131" cy="69059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xmlns="" id="{9B0B4B75-9BD7-4971-BAEB-E1677BBFBC82}"/>
              </a:ext>
            </a:extLst>
          </p:cNvPr>
          <p:cNvSpPr>
            <a:spLocks noGrp="1"/>
          </p:cNvSpPr>
          <p:nvPr>
            <p:ph type="body" idx="1"/>
          </p:nvPr>
        </p:nvSpPr>
        <p:spPr>
          <a:xfrm>
            <a:off x="1147156" y="1951903"/>
            <a:ext cx="9684328" cy="400991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Box 12">
            <a:extLst>
              <a:ext uri="{FF2B5EF4-FFF2-40B4-BE49-F238E27FC236}">
                <a16:creationId xmlns:a16="http://schemas.microsoft.com/office/drawing/2014/main" xmlns="" id="{CF331E10-B3B4-4DE4-BA39-B8ED9DD24EC7}"/>
              </a:ext>
            </a:extLst>
          </p:cNvPr>
          <p:cNvSpPr txBox="1"/>
          <p:nvPr/>
        </p:nvSpPr>
        <p:spPr>
          <a:xfrm>
            <a:off x="24937" y="6671202"/>
            <a:ext cx="473825" cy="215444"/>
          </a:xfrm>
          <a:prstGeom prst="rect">
            <a:avLst/>
          </a:prstGeom>
          <a:noFill/>
        </p:spPr>
        <p:txBody>
          <a:bodyPr wrap="square" rtlCol="0">
            <a:spAutoFit/>
          </a:bodyPr>
          <a:lstStyle/>
          <a:p>
            <a:pPr algn="ctr"/>
            <a:fld id="{99FC38F9-D00F-498A-928E-03F8D37CAA69}" type="slidenum">
              <a:rPr lang="en-US" sz="800" smtClean="0">
                <a:solidFill>
                  <a:prstClr val="black">
                    <a:lumMod val="65000"/>
                    <a:lumOff val="35000"/>
                  </a:prstClr>
                </a:solidFill>
              </a:rPr>
              <a:pPr algn="ctr"/>
              <a:t>‹#›</a:t>
            </a:fld>
            <a:endParaRPr lang="en-US" sz="800" dirty="0">
              <a:solidFill>
                <a:prstClr val="black">
                  <a:lumMod val="65000"/>
                  <a:lumOff val="35000"/>
                </a:prstClr>
              </a:solidFill>
            </a:endParaRPr>
          </a:p>
        </p:txBody>
      </p:sp>
    </p:spTree>
    <p:extLst>
      <p:ext uri="{BB962C8B-B14F-4D97-AF65-F5344CB8AC3E}">
        <p14:creationId xmlns:p14="http://schemas.microsoft.com/office/powerpoint/2010/main" val="443207470"/>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 id="2147483694" r:id="rId14"/>
    <p:sldLayoutId id="2147483695" r:id="rId15"/>
    <p:sldLayoutId id="2147483696" r:id="rId16"/>
    <p:sldLayoutId id="2147483697" r:id="rId17"/>
    <p:sldLayoutId id="2147483698" r:id="rId18"/>
    <p:sldLayoutId id="2147483699" r:id="rId19"/>
  </p:sldLayoutIdLst>
  <p:txStyles>
    <p:titleStyle>
      <a:lvl1pPr algn="ctr" defTabSz="914400" rtl="0" eaLnBrk="1" latinLnBrk="0" hangingPunct="1">
        <a:lnSpc>
          <a:spcPct val="90000"/>
        </a:lnSpc>
        <a:spcBef>
          <a:spcPct val="0"/>
        </a:spcBef>
        <a:buNone/>
        <a:defRPr sz="4400" kern="1200">
          <a:solidFill>
            <a:schemeClr val="bg1"/>
          </a:solidFill>
          <a:effectLst>
            <a:outerShdw blurRad="38100" dist="38100" dir="2700000" algn="tl">
              <a:srgbClr val="000000">
                <a:alpha val="43137"/>
              </a:srgbClr>
            </a:outerShdw>
          </a:effectLst>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rgbClr val="467BBF"/>
        </a:buClr>
        <a:buSzPct val="105000"/>
        <a:buFont typeface="Arial" panose="020B0604020202020204" pitchFamily="34" charset="0"/>
        <a:buChar char="•"/>
        <a:defRPr sz="24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467BBF"/>
        </a:buClr>
        <a:buSzPct val="105000"/>
        <a:buFont typeface="Arial" panose="020B0604020202020204" pitchFamily="34" charset="0"/>
        <a:buChar char="̶"/>
        <a:defRPr sz="20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467BBF"/>
        </a:buClr>
        <a:buSzPct val="90000"/>
        <a:buFont typeface="Wingdings" panose="05000000000000000000" pitchFamily="2" charset="2"/>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467BBF"/>
        </a:buClr>
        <a:buFont typeface="Arial" panose="020B0604020202020204" pitchFamily="34" charset="0"/>
        <a:buChar char="•"/>
        <a:defRPr sz="1600"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467BBF"/>
        </a:buClr>
        <a:buSzPct val="95000"/>
        <a:buFont typeface="Arial" panose="020B0604020202020204" pitchFamily="34" charset="0"/>
        <a:buChar char="̶"/>
        <a:defRPr sz="140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7.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17.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slideLayout" Target="../slideLayouts/slideLayout4.xml"/><Relationship Id="rId7" Type="http://schemas.openxmlformats.org/officeDocument/2006/relationships/diagramQuickStyle" Target="../diagrams/quickStyle4.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diagramLayout" Target="../diagrams/layout4.xml"/><Relationship Id="rId5" Type="http://schemas.openxmlformats.org/officeDocument/2006/relationships/diagramData" Target="../diagrams/data4.xml"/><Relationship Id="rId10" Type="http://schemas.openxmlformats.org/officeDocument/2006/relationships/image" Target="../media/image17.png"/><Relationship Id="rId4" Type="http://schemas.openxmlformats.org/officeDocument/2006/relationships/notesSlide" Target="../notesSlides/notesSlide11.xml"/><Relationship Id="rId9" Type="http://schemas.microsoft.com/office/2007/relationships/diagramDrawing" Target="../diagrams/drawing4.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17.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slideLayout" Target="../slideLayouts/slideLayout4.xml"/><Relationship Id="rId7" Type="http://schemas.openxmlformats.org/officeDocument/2006/relationships/diagramQuickStyle" Target="../diagrams/quickStyle5.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diagramLayout" Target="../diagrams/layout5.xml"/><Relationship Id="rId5" Type="http://schemas.openxmlformats.org/officeDocument/2006/relationships/diagramData" Target="../diagrams/data5.xml"/><Relationship Id="rId10" Type="http://schemas.openxmlformats.org/officeDocument/2006/relationships/image" Target="../media/image17.png"/><Relationship Id="rId4" Type="http://schemas.openxmlformats.org/officeDocument/2006/relationships/notesSlide" Target="../notesSlides/notesSlide13.xml"/><Relationship Id="rId9" Type="http://schemas.microsoft.com/office/2007/relationships/diagramDrawing" Target="../diagrams/drawing5.xml"/></Relationships>
</file>

<file path=ppt/slides/_rels/slide14.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png"/><Relationship Id="rId3" Type="http://schemas.openxmlformats.org/officeDocument/2006/relationships/slideLayout" Target="../slideLayouts/slideLayout5.xml"/><Relationship Id="rId7" Type="http://schemas.openxmlformats.org/officeDocument/2006/relationships/image" Target="../media/image21.png"/><Relationship Id="rId12" Type="http://schemas.openxmlformats.org/officeDocument/2006/relationships/image" Target="../media/image26.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notesSlide" Target="../notesSlides/notesSlide14.xml"/><Relationship Id="rId9" Type="http://schemas.openxmlformats.org/officeDocument/2006/relationships/image" Target="../media/image23.png"/><Relationship Id="rId14" Type="http://schemas.openxmlformats.org/officeDocument/2006/relationships/image" Target="../media/image17.png"/></Relationships>
</file>

<file path=ppt/slides/_rels/slide15.xml.rels><?xml version="1.0" encoding="UTF-8" standalone="yes"?>
<Relationships xmlns="http://schemas.openxmlformats.org/package/2006/relationships"><Relationship Id="rId8" Type="http://schemas.openxmlformats.org/officeDocument/2006/relationships/diagramColors" Target="../diagrams/colors6.xml"/><Relationship Id="rId3" Type="http://schemas.openxmlformats.org/officeDocument/2006/relationships/slideLayout" Target="../slideLayouts/slideLayout4.xml"/><Relationship Id="rId7" Type="http://schemas.openxmlformats.org/officeDocument/2006/relationships/diagramQuickStyle" Target="../diagrams/quickStyle6.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diagramLayout" Target="../diagrams/layout6.xml"/><Relationship Id="rId5" Type="http://schemas.openxmlformats.org/officeDocument/2006/relationships/diagramData" Target="../diagrams/data6.xml"/><Relationship Id="rId10" Type="http://schemas.openxmlformats.org/officeDocument/2006/relationships/image" Target="../media/image17.png"/><Relationship Id="rId4" Type="http://schemas.openxmlformats.org/officeDocument/2006/relationships/notesSlide" Target="../notesSlides/notesSlide15.xml"/><Relationship Id="rId9" Type="http://schemas.microsoft.com/office/2007/relationships/diagramDrawing" Target="../diagrams/drawing6.xml"/></Relationships>
</file>

<file path=ppt/slides/_rels/slide16.xml.rels><?xml version="1.0" encoding="UTF-8" standalone="yes"?>
<Relationships xmlns="http://schemas.openxmlformats.org/package/2006/relationships"><Relationship Id="rId8" Type="http://schemas.openxmlformats.org/officeDocument/2006/relationships/diagramColors" Target="../diagrams/colors7.xml"/><Relationship Id="rId3" Type="http://schemas.openxmlformats.org/officeDocument/2006/relationships/slideLayout" Target="../slideLayouts/slideLayout4.xml"/><Relationship Id="rId7" Type="http://schemas.openxmlformats.org/officeDocument/2006/relationships/diagramQuickStyle" Target="../diagrams/quickStyle7.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diagramLayout" Target="../diagrams/layout7.xml"/><Relationship Id="rId5" Type="http://schemas.openxmlformats.org/officeDocument/2006/relationships/diagramData" Target="../diagrams/data7.xml"/><Relationship Id="rId10" Type="http://schemas.openxmlformats.org/officeDocument/2006/relationships/image" Target="../media/image17.png"/><Relationship Id="rId4" Type="http://schemas.openxmlformats.org/officeDocument/2006/relationships/notesSlide" Target="../notesSlides/notesSlide16.xml"/><Relationship Id="rId9" Type="http://schemas.microsoft.com/office/2007/relationships/diagramDrawing" Target="../diagrams/drawing7.xml"/></Relationships>
</file>

<file path=ppt/slides/_rels/slide17.xml.rels><?xml version="1.0" encoding="UTF-8" standalone="yes"?>
<Relationships xmlns="http://schemas.openxmlformats.org/package/2006/relationships"><Relationship Id="rId8" Type="http://schemas.openxmlformats.org/officeDocument/2006/relationships/diagramColors" Target="../diagrams/colors8.xml"/><Relationship Id="rId3" Type="http://schemas.openxmlformats.org/officeDocument/2006/relationships/slideLayout" Target="../slideLayouts/slideLayout4.xml"/><Relationship Id="rId7" Type="http://schemas.openxmlformats.org/officeDocument/2006/relationships/diagramQuickStyle" Target="../diagrams/quickStyle8.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diagramLayout" Target="../diagrams/layout8.xml"/><Relationship Id="rId5" Type="http://schemas.openxmlformats.org/officeDocument/2006/relationships/diagramData" Target="../diagrams/data8.xml"/><Relationship Id="rId10" Type="http://schemas.openxmlformats.org/officeDocument/2006/relationships/image" Target="../media/image17.png"/><Relationship Id="rId4" Type="http://schemas.openxmlformats.org/officeDocument/2006/relationships/notesSlide" Target="../notesSlides/notesSlide17.xml"/><Relationship Id="rId9" Type="http://schemas.microsoft.com/office/2007/relationships/diagramDrawing" Target="../diagrams/drawing8.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17.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8" Type="http://schemas.openxmlformats.org/officeDocument/2006/relationships/diagramColors" Target="../diagrams/colors9.xml"/><Relationship Id="rId3" Type="http://schemas.openxmlformats.org/officeDocument/2006/relationships/slideLayout" Target="../slideLayouts/slideLayout4.xml"/><Relationship Id="rId7" Type="http://schemas.openxmlformats.org/officeDocument/2006/relationships/diagramQuickStyle" Target="../diagrams/quickStyle9.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diagramLayout" Target="../diagrams/layout9.xml"/><Relationship Id="rId5" Type="http://schemas.openxmlformats.org/officeDocument/2006/relationships/diagramData" Target="../diagrams/data9.xml"/><Relationship Id="rId10" Type="http://schemas.openxmlformats.org/officeDocument/2006/relationships/image" Target="../media/image17.png"/><Relationship Id="rId4" Type="http://schemas.openxmlformats.org/officeDocument/2006/relationships/notesSlide" Target="../notesSlides/notesSlide19.xml"/><Relationship Id="rId9" Type="http://schemas.microsoft.com/office/2007/relationships/diagramDrawing" Target="../diagrams/drawing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7.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8" Type="http://schemas.openxmlformats.org/officeDocument/2006/relationships/diagramColors" Target="../diagrams/colors10.xml"/><Relationship Id="rId3" Type="http://schemas.openxmlformats.org/officeDocument/2006/relationships/slideLayout" Target="../slideLayouts/slideLayout4.xml"/><Relationship Id="rId7" Type="http://schemas.openxmlformats.org/officeDocument/2006/relationships/diagramQuickStyle" Target="../diagrams/quickStyle10.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diagramLayout" Target="../diagrams/layout10.xml"/><Relationship Id="rId5" Type="http://schemas.openxmlformats.org/officeDocument/2006/relationships/diagramData" Target="../diagrams/data10.xml"/><Relationship Id="rId10" Type="http://schemas.openxmlformats.org/officeDocument/2006/relationships/image" Target="../media/image17.png"/><Relationship Id="rId4" Type="http://schemas.openxmlformats.org/officeDocument/2006/relationships/notesSlide" Target="../notesSlides/notesSlide20.xml"/><Relationship Id="rId9" Type="http://schemas.microsoft.com/office/2007/relationships/diagramDrawing" Target="../diagrams/drawing10.xml"/></Relationships>
</file>

<file path=ppt/slides/_rels/slide21.xml.rels><?xml version="1.0" encoding="UTF-8" standalone="yes"?>
<Relationships xmlns="http://schemas.openxmlformats.org/package/2006/relationships"><Relationship Id="rId8" Type="http://schemas.openxmlformats.org/officeDocument/2006/relationships/diagramColors" Target="../diagrams/colors11.xml"/><Relationship Id="rId3" Type="http://schemas.openxmlformats.org/officeDocument/2006/relationships/slideLayout" Target="../slideLayouts/slideLayout4.xml"/><Relationship Id="rId7" Type="http://schemas.openxmlformats.org/officeDocument/2006/relationships/diagramQuickStyle" Target="../diagrams/quickStyle11.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diagramLayout" Target="../diagrams/layout11.xml"/><Relationship Id="rId5" Type="http://schemas.openxmlformats.org/officeDocument/2006/relationships/diagramData" Target="../diagrams/data11.xml"/><Relationship Id="rId10" Type="http://schemas.openxmlformats.org/officeDocument/2006/relationships/image" Target="../media/image17.png"/><Relationship Id="rId4" Type="http://schemas.openxmlformats.org/officeDocument/2006/relationships/notesSlide" Target="../notesSlides/notesSlide21.xml"/><Relationship Id="rId9" Type="http://schemas.microsoft.com/office/2007/relationships/diagramDrawing" Target="../diagrams/drawing1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17.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8" Type="http://schemas.openxmlformats.org/officeDocument/2006/relationships/diagramColors" Target="../diagrams/colors12.xml"/><Relationship Id="rId3" Type="http://schemas.openxmlformats.org/officeDocument/2006/relationships/slideLayout" Target="../slideLayouts/slideLayout4.xml"/><Relationship Id="rId7" Type="http://schemas.openxmlformats.org/officeDocument/2006/relationships/diagramQuickStyle" Target="../diagrams/quickStyle12.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diagramLayout" Target="../diagrams/layout12.xml"/><Relationship Id="rId5" Type="http://schemas.openxmlformats.org/officeDocument/2006/relationships/diagramData" Target="../diagrams/data12.xml"/><Relationship Id="rId10" Type="http://schemas.openxmlformats.org/officeDocument/2006/relationships/image" Target="../media/image17.png"/><Relationship Id="rId4" Type="http://schemas.openxmlformats.org/officeDocument/2006/relationships/notesSlide" Target="../notesSlides/notesSlide23.xml"/><Relationship Id="rId9" Type="http://schemas.microsoft.com/office/2007/relationships/diagramDrawing" Target="../diagrams/drawing1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17.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8" Type="http://schemas.openxmlformats.org/officeDocument/2006/relationships/diagramColors" Target="../diagrams/colors13.xml"/><Relationship Id="rId3" Type="http://schemas.openxmlformats.org/officeDocument/2006/relationships/slideLayout" Target="../slideLayouts/slideLayout4.xml"/><Relationship Id="rId7" Type="http://schemas.openxmlformats.org/officeDocument/2006/relationships/diagramQuickStyle" Target="../diagrams/quickStyle13.xm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diagramLayout" Target="../diagrams/layout13.xml"/><Relationship Id="rId5" Type="http://schemas.openxmlformats.org/officeDocument/2006/relationships/diagramData" Target="../diagrams/data13.xml"/><Relationship Id="rId10" Type="http://schemas.openxmlformats.org/officeDocument/2006/relationships/image" Target="../media/image17.png"/><Relationship Id="rId4" Type="http://schemas.openxmlformats.org/officeDocument/2006/relationships/notesSlide" Target="../notesSlides/notesSlide25.xml"/><Relationship Id="rId9" Type="http://schemas.microsoft.com/office/2007/relationships/diagramDrawing" Target="../diagrams/drawing13.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17.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8" Type="http://schemas.openxmlformats.org/officeDocument/2006/relationships/diagramColors" Target="../diagrams/colors14.xml"/><Relationship Id="rId3" Type="http://schemas.openxmlformats.org/officeDocument/2006/relationships/slideLayout" Target="../slideLayouts/slideLayout4.xml"/><Relationship Id="rId7" Type="http://schemas.openxmlformats.org/officeDocument/2006/relationships/diagramQuickStyle" Target="../diagrams/quickStyle14.xml"/><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diagramLayout" Target="../diagrams/layout14.xml"/><Relationship Id="rId5" Type="http://schemas.openxmlformats.org/officeDocument/2006/relationships/diagramData" Target="../diagrams/data14.xml"/><Relationship Id="rId10" Type="http://schemas.openxmlformats.org/officeDocument/2006/relationships/image" Target="../media/image17.png"/><Relationship Id="rId4" Type="http://schemas.openxmlformats.org/officeDocument/2006/relationships/notesSlide" Target="../notesSlides/notesSlide27.xml"/><Relationship Id="rId9" Type="http://schemas.microsoft.com/office/2007/relationships/diagramDrawing" Target="../diagrams/drawing14.xml"/></Relationships>
</file>

<file path=ppt/slides/_rels/slide28.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slideLayout" Target="../slideLayouts/slideLayout4.xml"/><Relationship Id="rId7" Type="http://schemas.openxmlformats.org/officeDocument/2006/relationships/image" Target="../media/image30.jpeg"/><Relationship Id="rId12" Type="http://schemas.openxmlformats.org/officeDocument/2006/relationships/image" Target="../media/image17.png"/><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29.jpeg"/><Relationship Id="rId11" Type="http://schemas.openxmlformats.org/officeDocument/2006/relationships/image" Target="../media/image34.jpeg"/><Relationship Id="rId5" Type="http://schemas.openxmlformats.org/officeDocument/2006/relationships/image" Target="../media/image28.jpeg"/><Relationship Id="rId10" Type="http://schemas.openxmlformats.org/officeDocument/2006/relationships/image" Target="../media/image33.jpeg"/><Relationship Id="rId4" Type="http://schemas.openxmlformats.org/officeDocument/2006/relationships/notesSlide" Target="../notesSlides/notesSlide28.xml"/><Relationship Id="rId9" Type="http://schemas.openxmlformats.org/officeDocument/2006/relationships/image" Target="../media/image32.jpe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9.m4a"/><Relationship Id="rId1" Type="http://schemas.microsoft.com/office/2007/relationships/media" Target="../media/media29.m4a"/><Relationship Id="rId5" Type="http://schemas.openxmlformats.org/officeDocument/2006/relationships/image" Target="../media/image17.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7.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23.xml"/><Relationship Id="rId7" Type="http://schemas.openxmlformats.org/officeDocument/2006/relationships/image" Target="../media/image37.png"/><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23.xml"/><Relationship Id="rId7" Type="http://schemas.openxmlformats.org/officeDocument/2006/relationships/image" Target="../media/image40.png"/><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slideLayout" Target="../slideLayouts/slideLayout23.xml"/><Relationship Id="rId7" Type="http://schemas.openxmlformats.org/officeDocument/2006/relationships/image" Target="../media/image43.jpeg"/><Relationship Id="rId12" Type="http://schemas.openxmlformats.org/officeDocument/2006/relationships/image" Target="../media/image17.png"/><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42.jpeg"/><Relationship Id="rId11" Type="http://schemas.openxmlformats.org/officeDocument/2006/relationships/image" Target="../media/image47.jpeg"/><Relationship Id="rId5" Type="http://schemas.openxmlformats.org/officeDocument/2006/relationships/image" Target="../media/image41.jpeg"/><Relationship Id="rId10" Type="http://schemas.openxmlformats.org/officeDocument/2006/relationships/image" Target="../media/image46.jpeg"/><Relationship Id="rId4" Type="http://schemas.openxmlformats.org/officeDocument/2006/relationships/notesSlide" Target="../notesSlides/notesSlide32.xml"/><Relationship Id="rId9" Type="http://schemas.openxmlformats.org/officeDocument/2006/relationships/image" Target="../media/image45.jpe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33.m4a"/><Relationship Id="rId1" Type="http://schemas.microsoft.com/office/2007/relationships/media" Target="../media/media33.m4a"/><Relationship Id="rId5" Type="http://schemas.openxmlformats.org/officeDocument/2006/relationships/image" Target="../media/image17.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8" Type="http://schemas.openxmlformats.org/officeDocument/2006/relationships/diagramColors" Target="../diagrams/colors15.xml"/><Relationship Id="rId3" Type="http://schemas.openxmlformats.org/officeDocument/2006/relationships/slideLayout" Target="../slideLayouts/slideLayout4.xml"/><Relationship Id="rId7" Type="http://schemas.openxmlformats.org/officeDocument/2006/relationships/diagramQuickStyle" Target="../diagrams/quickStyle15.xml"/><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diagramLayout" Target="../diagrams/layout15.xml"/><Relationship Id="rId5" Type="http://schemas.openxmlformats.org/officeDocument/2006/relationships/diagramData" Target="../diagrams/data15.xml"/><Relationship Id="rId10" Type="http://schemas.openxmlformats.org/officeDocument/2006/relationships/image" Target="../media/image17.png"/><Relationship Id="rId4" Type="http://schemas.openxmlformats.org/officeDocument/2006/relationships/notesSlide" Target="../notesSlides/notesSlide34.xml"/><Relationship Id="rId9" Type="http://schemas.microsoft.com/office/2007/relationships/diagramDrawing" Target="../diagrams/drawing15.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35.m4a"/><Relationship Id="rId1" Type="http://schemas.microsoft.com/office/2007/relationships/media" Target="../media/media35.m4a"/><Relationship Id="rId5" Type="http://schemas.openxmlformats.org/officeDocument/2006/relationships/image" Target="../media/image17.pn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6.m4a"/><Relationship Id="rId1" Type="http://schemas.microsoft.com/office/2007/relationships/media" Target="../media/media36.m4a"/><Relationship Id="rId5" Type="http://schemas.openxmlformats.org/officeDocument/2006/relationships/image" Target="../media/image17.pn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37.m4a"/><Relationship Id="rId1" Type="http://schemas.microsoft.com/office/2007/relationships/media" Target="../media/media37.m4a"/><Relationship Id="rId5" Type="http://schemas.openxmlformats.org/officeDocument/2006/relationships/image" Target="../media/image17.png"/><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8" Type="http://schemas.openxmlformats.org/officeDocument/2006/relationships/diagramColors" Target="../diagrams/colors16.xml"/><Relationship Id="rId3" Type="http://schemas.openxmlformats.org/officeDocument/2006/relationships/slideLayout" Target="../slideLayouts/slideLayout4.xml"/><Relationship Id="rId7" Type="http://schemas.openxmlformats.org/officeDocument/2006/relationships/diagramQuickStyle" Target="../diagrams/quickStyle16.xml"/><Relationship Id="rId2" Type="http://schemas.openxmlformats.org/officeDocument/2006/relationships/audio" Target="../media/media38.m4a"/><Relationship Id="rId1" Type="http://schemas.microsoft.com/office/2007/relationships/media" Target="../media/media38.m4a"/><Relationship Id="rId6" Type="http://schemas.openxmlformats.org/officeDocument/2006/relationships/diagramLayout" Target="../diagrams/layout16.xml"/><Relationship Id="rId5" Type="http://schemas.openxmlformats.org/officeDocument/2006/relationships/diagramData" Target="../diagrams/data16.xml"/><Relationship Id="rId10" Type="http://schemas.openxmlformats.org/officeDocument/2006/relationships/image" Target="../media/image17.png"/><Relationship Id="rId4" Type="http://schemas.openxmlformats.org/officeDocument/2006/relationships/notesSlide" Target="../notesSlides/notesSlide38.xml"/><Relationship Id="rId9" Type="http://schemas.microsoft.com/office/2007/relationships/diagramDrawing" Target="../diagrams/drawing16.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39.m4a"/><Relationship Id="rId1" Type="http://schemas.microsoft.com/office/2007/relationships/media" Target="../media/media39.m4a"/><Relationship Id="rId5" Type="http://schemas.openxmlformats.org/officeDocument/2006/relationships/image" Target="../media/image17.png"/><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4.xml"/><Relationship Id="rId7" Type="http://schemas.openxmlformats.org/officeDocument/2006/relationships/diagramQuickStyle" Target="../diagrams/quickStyle1.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17.png"/><Relationship Id="rId4" Type="http://schemas.openxmlformats.org/officeDocument/2006/relationships/notesSlide" Target="../notesSlides/notesSlide4.xml"/><Relationship Id="rId9" Type="http://schemas.microsoft.com/office/2007/relationships/diagramDrawing" Target="../diagrams/drawing1.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0.m4a"/><Relationship Id="rId1" Type="http://schemas.microsoft.com/office/2007/relationships/media" Target="../media/media40.m4a"/><Relationship Id="rId5" Type="http://schemas.openxmlformats.org/officeDocument/2006/relationships/image" Target="../media/image17.png"/><Relationship Id="rId4"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1.m4a"/><Relationship Id="rId1" Type="http://schemas.microsoft.com/office/2007/relationships/media" Target="../media/media41.m4a"/><Relationship Id="rId5" Type="http://schemas.openxmlformats.org/officeDocument/2006/relationships/image" Target="../media/image17.png"/><Relationship Id="rId4"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2.m4a"/><Relationship Id="rId1" Type="http://schemas.microsoft.com/office/2007/relationships/media" Target="../media/media42.m4a"/><Relationship Id="rId5" Type="http://schemas.openxmlformats.org/officeDocument/2006/relationships/image" Target="../media/image17.png"/><Relationship Id="rId4"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43.m4a"/><Relationship Id="rId1" Type="http://schemas.microsoft.com/office/2007/relationships/media" Target="../media/media43.m4a"/><Relationship Id="rId5" Type="http://schemas.openxmlformats.org/officeDocument/2006/relationships/image" Target="../media/image17.png"/><Relationship Id="rId4" Type="http://schemas.openxmlformats.org/officeDocument/2006/relationships/notesSlide" Target="../notesSlides/notesSlide4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17.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4.xml"/><Relationship Id="rId7" Type="http://schemas.openxmlformats.org/officeDocument/2006/relationships/diagramQuickStyle" Target="../diagrams/quickStyle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17.png"/><Relationship Id="rId4" Type="http://schemas.openxmlformats.org/officeDocument/2006/relationships/notesSlide" Target="../notesSlides/notesSlide6.xml"/><Relationship Id="rId9" Type="http://schemas.microsoft.com/office/2007/relationships/diagramDrawing" Target="../diagrams/drawing2.xml"/></Relationships>
</file>

<file path=ppt/slides/_rels/slide7.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slideLayout" Target="../slideLayouts/slideLayout4.xml"/><Relationship Id="rId7" Type="http://schemas.openxmlformats.org/officeDocument/2006/relationships/diagramQuickStyle" Target="../diagrams/quickStyle3.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diagramLayout" Target="../diagrams/layout3.xml"/><Relationship Id="rId5" Type="http://schemas.openxmlformats.org/officeDocument/2006/relationships/diagramData" Target="../diagrams/data3.xml"/><Relationship Id="rId10" Type="http://schemas.openxmlformats.org/officeDocument/2006/relationships/image" Target="../media/image17.png"/><Relationship Id="rId4" Type="http://schemas.openxmlformats.org/officeDocument/2006/relationships/notesSlide" Target="../notesSlides/notesSlide7.xml"/><Relationship Id="rId9" Type="http://schemas.microsoft.com/office/2007/relationships/diagramDrawing" Target="../diagrams/drawing3.xml"/></Relationships>
</file>

<file path=ppt/slides/_rels/slide8.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audio" Target="../media/media8.m4a"/><Relationship Id="rId7" Type="http://schemas.openxmlformats.org/officeDocument/2006/relationships/image" Target="../media/image18.emf"/><Relationship Id="rId2" Type="http://schemas.microsoft.com/office/2007/relationships/media" Target="../media/media8.m4a"/><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notesSlide" Target="../notesSlides/notesSlide8.xml"/><Relationship Id="rId4"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17.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054137" y="2128058"/>
            <a:ext cx="6093231" cy="1986742"/>
          </a:xfrm>
        </p:spPr>
        <p:txBody>
          <a:bodyPr>
            <a:normAutofit fontScale="90000"/>
          </a:bodyPr>
          <a:lstStyle/>
          <a:p>
            <a:r>
              <a:rPr lang="ja-JP" dirty="0"/>
              <a:t>クラブ LCIF </a:t>
            </a:r>
            <a:r>
              <a:rPr lang="en-US" altLang="ja-JP" dirty="0" smtClean="0"/>
              <a:t/>
            </a:r>
            <a:br>
              <a:rPr lang="en-US" altLang="ja-JP" dirty="0" smtClean="0"/>
            </a:br>
            <a:r>
              <a:rPr lang="ja-JP" dirty="0" smtClean="0"/>
              <a:t>コーディネーター</a:t>
            </a:r>
            <a:r>
              <a:rPr lang="en-US" altLang="ja-JP" dirty="0" smtClean="0"/>
              <a:t/>
            </a:r>
            <a:br>
              <a:rPr lang="en-US" altLang="ja-JP" dirty="0" smtClean="0"/>
            </a:br>
            <a:r>
              <a:rPr lang="ja-JP" dirty="0" smtClean="0"/>
              <a:t>研修</a:t>
            </a:r>
            <a:endParaRPr lang="ja-JP" dirty="0"/>
          </a:p>
        </p:txBody>
      </p:sp>
      <p:sp>
        <p:nvSpPr>
          <p:cNvPr id="3" name="Subtitle 2"/>
          <p:cNvSpPr>
            <a:spLocks noGrp="1"/>
          </p:cNvSpPr>
          <p:nvPr>
            <p:ph type="subTitle" idx="1"/>
          </p:nvPr>
        </p:nvSpPr>
        <p:spPr/>
        <p:txBody>
          <a:bodyPr>
            <a:noAutofit/>
          </a:bodyPr>
          <a:lstStyle/>
          <a:p>
            <a:r>
              <a:rPr lang="ja-JP" sz="3200" b="1" dirty="0"/>
              <a:t>ウェ</a:t>
            </a:r>
            <a:r>
              <a:rPr lang="ja-JP" altLang="en-US" sz="3200" b="1" dirty="0"/>
              <a:t>ビ</a:t>
            </a:r>
            <a:r>
              <a:rPr lang="ja-JP" sz="3200" b="1" dirty="0"/>
              <a:t>ナー</a:t>
            </a:r>
            <a:r>
              <a:rPr lang="ja-JP" altLang="en-US" sz="3200" b="1" dirty="0"/>
              <a:t> </a:t>
            </a:r>
            <a:r>
              <a:rPr lang="ja-JP" sz="3200" b="1" dirty="0"/>
              <a:t>2：</a:t>
            </a:r>
            <a:endParaRPr lang="en-US" altLang="ja-JP" sz="3200" b="1" dirty="0"/>
          </a:p>
          <a:p>
            <a:r>
              <a:rPr lang="ja-JP" sz="3200" b="1" dirty="0"/>
              <a:t>あなたにできること</a:t>
            </a:r>
          </a:p>
        </p:txBody>
      </p:sp>
      <p:pic>
        <p:nvPicPr>
          <p:cNvPr id="4" name="Audio 3">
            <a:hlinkClick r:id="" action="ppaction://media"/>
            <a:extLst>
              <a:ext uri="{FF2B5EF4-FFF2-40B4-BE49-F238E27FC236}">
                <a16:creationId xmlns:a16="http://schemas.microsoft.com/office/drawing/2014/main" xmlns="" id="{C31D809F-0A09-48CD-A82B-A605FE3E4DD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759744455"/>
      </p:ext>
    </p:extLst>
  </p:cSld>
  <p:clrMapOvr>
    <a:masterClrMapping/>
  </p:clrMapOvr>
  <mc:AlternateContent xmlns:mc="http://schemas.openxmlformats.org/markup-compatibility/2006" xmlns:p14="http://schemas.microsoft.com/office/powerpoint/2010/main">
    <mc:Choice Requires="p14">
      <p:transition spd="slow" p14:dur="2000" advTm="2961"/>
    </mc:Choice>
    <mc:Fallback xmlns="">
      <p:transition spd="slow" advTm="29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ja-JP"/>
              <a:t>計画を立てる</a:t>
            </a:r>
          </a:p>
        </p:txBody>
      </p:sp>
      <p:sp>
        <p:nvSpPr>
          <p:cNvPr id="3" name="Content Placeholder 2"/>
          <p:cNvSpPr>
            <a:spLocks noGrp="1"/>
          </p:cNvSpPr>
          <p:nvPr>
            <p:ph idx="1"/>
          </p:nvPr>
        </p:nvSpPr>
        <p:spPr>
          <a:xfrm>
            <a:off x="1147155" y="1951903"/>
            <a:ext cx="10318013" cy="4009910"/>
          </a:xfrm>
        </p:spPr>
        <p:txBody>
          <a:bodyPr/>
          <a:lstStyle/>
          <a:p>
            <a:r>
              <a:rPr lang="ja-JP" dirty="0"/>
              <a:t>成功には計画を立てることが重要です！</a:t>
            </a:r>
          </a:p>
          <a:p>
            <a:r>
              <a:rPr lang="ja-JP" altLang="en-US" dirty="0"/>
              <a:t>計画の策定は、次の</a:t>
            </a:r>
            <a:r>
              <a:rPr lang="en-US" altLang="ja-JP" dirty="0"/>
              <a:t>2</a:t>
            </a:r>
            <a:r>
              <a:rPr lang="ja-JP" altLang="en-US" dirty="0" err="1"/>
              <a:t>つの</a:t>
            </a:r>
            <a:r>
              <a:rPr lang="ja-JP" altLang="en-US" dirty="0"/>
              <a:t>ステップを踏むことから始まります。</a:t>
            </a:r>
            <a:endParaRPr lang="ja-JP" dirty="0"/>
          </a:p>
          <a:p>
            <a:pPr marL="0" indent="0">
              <a:buNone/>
            </a:pPr>
            <a:endParaRPr lang="en-US" dirty="0"/>
          </a:p>
        </p:txBody>
      </p:sp>
      <p:sp>
        <p:nvSpPr>
          <p:cNvPr id="5" name="Oval 4"/>
          <p:cNvSpPr/>
          <p:nvPr/>
        </p:nvSpPr>
        <p:spPr>
          <a:xfrm>
            <a:off x="1098549" y="4795881"/>
            <a:ext cx="1200151" cy="1165932"/>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ja-JP" sz="2800">
                <a:solidFill>
                  <a:schemeClr val="tx1"/>
                </a:solidFill>
              </a:rPr>
              <a:t>2</a:t>
            </a:r>
          </a:p>
        </p:txBody>
      </p:sp>
      <p:sp>
        <p:nvSpPr>
          <p:cNvPr id="6" name="Rectangle 5"/>
          <p:cNvSpPr/>
          <p:nvPr/>
        </p:nvSpPr>
        <p:spPr>
          <a:xfrm>
            <a:off x="2489200" y="3223029"/>
            <a:ext cx="7620000" cy="1137458"/>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ja-JP" sz="2400" dirty="0">
                <a:solidFill>
                  <a:schemeClr val="tx1"/>
                </a:solidFill>
              </a:rPr>
              <a:t>推奨される資金獲得戦略を</a:t>
            </a:r>
            <a:r>
              <a:rPr lang="ja-JP" altLang="en-US" sz="2400" dirty="0">
                <a:solidFill>
                  <a:schemeClr val="tx1"/>
                </a:solidFill>
              </a:rPr>
              <a:t>確認する</a:t>
            </a:r>
            <a:endParaRPr lang="ja-JP" sz="2400" dirty="0">
              <a:solidFill>
                <a:schemeClr val="tx1"/>
              </a:solidFill>
            </a:endParaRPr>
          </a:p>
        </p:txBody>
      </p:sp>
      <p:sp>
        <p:nvSpPr>
          <p:cNvPr id="7" name="Rectangle 6"/>
          <p:cNvSpPr/>
          <p:nvPr/>
        </p:nvSpPr>
        <p:spPr>
          <a:xfrm>
            <a:off x="2489200" y="4795881"/>
            <a:ext cx="7620000" cy="1081116"/>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ja-JP" sz="2400">
                <a:solidFill>
                  <a:schemeClr val="tx1"/>
                </a:solidFill>
              </a:rPr>
              <a:t>今年の目標を設定する</a:t>
            </a:r>
          </a:p>
        </p:txBody>
      </p:sp>
      <p:sp>
        <p:nvSpPr>
          <p:cNvPr id="8" name="Oval 7"/>
          <p:cNvSpPr/>
          <p:nvPr/>
        </p:nvSpPr>
        <p:spPr>
          <a:xfrm>
            <a:off x="1098549" y="3223029"/>
            <a:ext cx="1200151" cy="1218377"/>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ja-JP" sz="2800">
                <a:solidFill>
                  <a:schemeClr val="tx1"/>
                </a:solidFill>
              </a:rPr>
              <a:t>1</a:t>
            </a:r>
          </a:p>
        </p:txBody>
      </p:sp>
      <p:pic>
        <p:nvPicPr>
          <p:cNvPr id="4" name="Audio 3">
            <a:hlinkClick r:id="" action="ppaction://media"/>
            <a:extLst>
              <a:ext uri="{FF2B5EF4-FFF2-40B4-BE49-F238E27FC236}">
                <a16:creationId xmlns:a16="http://schemas.microsoft.com/office/drawing/2014/main" xmlns="" id="{559EB27D-E546-4642-9EFF-510D86FA36A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463529324"/>
      </p:ext>
    </p:extLst>
  </p:cSld>
  <p:clrMapOvr>
    <a:masterClrMapping/>
  </p:clrMapOvr>
  <mc:AlternateContent xmlns:mc="http://schemas.openxmlformats.org/markup-compatibility/2006" xmlns:p14="http://schemas.microsoft.com/office/powerpoint/2010/main">
    <mc:Choice Requires="p14">
      <p:transition spd="slow" p14:dur="2000" advTm="38743"/>
    </mc:Choice>
    <mc:Fallback xmlns="">
      <p:transition spd="slow" advTm="387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ja-JP"/>
              <a:t>資金獲得戦略</a:t>
            </a:r>
          </a:p>
        </p:txBody>
      </p:sp>
      <p:sp>
        <p:nvSpPr>
          <p:cNvPr id="3" name="Content Placeholder 2"/>
          <p:cNvSpPr>
            <a:spLocks noGrp="1"/>
          </p:cNvSpPr>
          <p:nvPr>
            <p:ph idx="1"/>
          </p:nvPr>
        </p:nvSpPr>
        <p:spPr>
          <a:xfrm>
            <a:off x="1147156" y="1951903"/>
            <a:ext cx="10054244" cy="4009910"/>
          </a:xfrm>
        </p:spPr>
        <p:txBody>
          <a:bodyPr/>
          <a:lstStyle/>
          <a:p>
            <a:r>
              <a:rPr lang="ja-JP" dirty="0"/>
              <a:t>キャンペーン100と LCIF の資金を獲得することは、あなたの役割の重要な任務ですが、難しいことではありません</a:t>
            </a:r>
            <a:r>
              <a:rPr lang="ja-JP" altLang="en-US" dirty="0"/>
              <a:t>。</a:t>
            </a:r>
            <a:endParaRPr lang="ja-JP" dirty="0"/>
          </a:p>
          <a:p>
            <a:r>
              <a:rPr lang="ja-JP" dirty="0"/>
              <a:t>資金獲得に役立つ以下のヒントを参考にしてください。</a:t>
            </a:r>
          </a:p>
          <a:p>
            <a:pPr marL="0" indent="0">
              <a:buNone/>
            </a:pPr>
            <a:endParaRPr lang="en-US" dirty="0"/>
          </a:p>
        </p:txBody>
      </p:sp>
      <p:graphicFrame>
        <p:nvGraphicFramePr>
          <p:cNvPr id="5" name="Diagram 4"/>
          <p:cNvGraphicFramePr/>
          <p:nvPr>
            <p:extLst>
              <p:ext uri="{D42A27DB-BD31-4B8C-83A1-F6EECF244321}">
                <p14:modId xmlns:p14="http://schemas.microsoft.com/office/powerpoint/2010/main" val="1885436815"/>
              </p:ext>
            </p:extLst>
          </p:nvPr>
        </p:nvGraphicFramePr>
        <p:xfrm>
          <a:off x="1147156" y="3009900"/>
          <a:ext cx="9889144" cy="312843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9" name="Audio 8">
            <a:hlinkClick r:id="" action="ppaction://media"/>
            <a:extLst>
              <a:ext uri="{FF2B5EF4-FFF2-40B4-BE49-F238E27FC236}">
                <a16:creationId xmlns:a16="http://schemas.microsoft.com/office/drawing/2014/main" xmlns="" id="{DC91FA0C-F34D-4C8E-B237-A4234659B3D7}"/>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419449446"/>
      </p:ext>
    </p:extLst>
  </p:cSld>
  <p:clrMapOvr>
    <a:masterClrMapping/>
  </p:clrMapOvr>
  <mc:AlternateContent xmlns:mc="http://schemas.openxmlformats.org/markup-compatibility/2006" xmlns:p14="http://schemas.microsoft.com/office/powerpoint/2010/main">
    <mc:Choice Requires="p14">
      <p:transition spd="slow" p14:dur="2000" advTm="159812"/>
    </mc:Choice>
    <mc:Fallback xmlns="">
      <p:transition spd="slow" advTm="1598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ja-JP"/>
              <a:t>目標設定</a:t>
            </a:r>
          </a:p>
        </p:txBody>
      </p:sp>
      <p:sp>
        <p:nvSpPr>
          <p:cNvPr id="3" name="Content Placeholder 2"/>
          <p:cNvSpPr>
            <a:spLocks noGrp="1"/>
          </p:cNvSpPr>
          <p:nvPr>
            <p:ph idx="1"/>
          </p:nvPr>
        </p:nvSpPr>
        <p:spPr>
          <a:xfrm>
            <a:off x="1147156" y="1543050"/>
            <a:ext cx="9684328" cy="4418763"/>
          </a:xfrm>
        </p:spPr>
        <p:txBody>
          <a:bodyPr>
            <a:normAutofit/>
          </a:bodyPr>
          <a:lstStyle/>
          <a:p>
            <a:pPr>
              <a:spcBef>
                <a:spcPts val="0"/>
              </a:spcBef>
              <a:spcAft>
                <a:spcPts val="1800"/>
              </a:spcAft>
            </a:pPr>
            <a:r>
              <a:rPr lang="ja-JP" sz="2400" dirty="0"/>
              <a:t>LCIF リーダーシップのすべてのレベルで目標を設定します</a:t>
            </a:r>
          </a:p>
          <a:p>
            <a:pPr>
              <a:spcBef>
                <a:spcPts val="0"/>
              </a:spcBef>
              <a:spcAft>
                <a:spcPts val="1800"/>
              </a:spcAft>
            </a:pPr>
            <a:r>
              <a:rPr lang="ja-JP" altLang="en-US" sz="2400" dirty="0"/>
              <a:t>目標が設定されると、ライオンズはその達成に向けた呼びかけに応え、目標を上回る結果を出すことがわかっています</a:t>
            </a:r>
            <a:endParaRPr lang="ja-JP" sz="2400" dirty="0"/>
          </a:p>
        </p:txBody>
      </p:sp>
      <p:sp>
        <p:nvSpPr>
          <p:cNvPr id="4" name="Rectangle 3"/>
          <p:cNvSpPr/>
          <p:nvPr/>
        </p:nvSpPr>
        <p:spPr>
          <a:xfrm>
            <a:off x="455941" y="3905240"/>
            <a:ext cx="1585220" cy="10572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sz="2000">
                <a:solidFill>
                  <a:prstClr val="white"/>
                </a:solidFill>
              </a:rPr>
              <a:t>クラブ LCIF コーディネーター</a:t>
            </a:r>
          </a:p>
        </p:txBody>
      </p:sp>
      <p:sp>
        <p:nvSpPr>
          <p:cNvPr id="5" name="Rectangle 4"/>
          <p:cNvSpPr/>
          <p:nvPr/>
        </p:nvSpPr>
        <p:spPr>
          <a:xfrm>
            <a:off x="2840099" y="3905244"/>
            <a:ext cx="1585220" cy="1057281"/>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sz="2000">
                <a:solidFill>
                  <a:schemeClr val="tx1"/>
                </a:solidFill>
              </a:rPr>
              <a:t>地区コーディネーター</a:t>
            </a:r>
          </a:p>
        </p:txBody>
      </p:sp>
      <p:sp>
        <p:nvSpPr>
          <p:cNvPr id="6" name="Rectangle 5"/>
          <p:cNvSpPr/>
          <p:nvPr/>
        </p:nvSpPr>
        <p:spPr>
          <a:xfrm>
            <a:off x="5219877" y="3905240"/>
            <a:ext cx="1827303" cy="1057285"/>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sz="2000">
                <a:solidFill>
                  <a:schemeClr val="tx1"/>
                </a:solidFill>
              </a:rPr>
              <a:t>複合地区コーディネーター</a:t>
            </a:r>
          </a:p>
        </p:txBody>
      </p:sp>
      <p:sp>
        <p:nvSpPr>
          <p:cNvPr id="7" name="Rectangle 6"/>
          <p:cNvSpPr/>
          <p:nvPr/>
        </p:nvSpPr>
        <p:spPr>
          <a:xfrm>
            <a:off x="7844013" y="3905240"/>
            <a:ext cx="1585220" cy="1057285"/>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sz="2000" dirty="0" smtClean="0">
                <a:solidFill>
                  <a:prstClr val="black"/>
                </a:solidFill>
              </a:rPr>
              <a:t>エリア</a:t>
            </a:r>
            <a:r>
              <a:rPr lang="en-US" altLang="ja-JP" sz="2000" dirty="0" smtClean="0">
                <a:solidFill>
                  <a:prstClr val="black"/>
                </a:solidFill>
              </a:rPr>
              <a:t/>
            </a:r>
            <a:br>
              <a:rPr lang="en-US" altLang="ja-JP" sz="2000" dirty="0" smtClean="0">
                <a:solidFill>
                  <a:prstClr val="black"/>
                </a:solidFill>
              </a:rPr>
            </a:br>
            <a:r>
              <a:rPr lang="ja-JP" sz="2000" dirty="0" smtClean="0">
                <a:solidFill>
                  <a:prstClr val="black"/>
                </a:solidFill>
              </a:rPr>
              <a:t>リーダー</a:t>
            </a:r>
            <a:endParaRPr lang="ja-JP" sz="2000" dirty="0">
              <a:solidFill>
                <a:prstClr val="black"/>
              </a:solidFill>
            </a:endParaRPr>
          </a:p>
        </p:txBody>
      </p:sp>
      <p:sp>
        <p:nvSpPr>
          <p:cNvPr id="8" name="Rectangle 7"/>
          <p:cNvSpPr/>
          <p:nvPr/>
        </p:nvSpPr>
        <p:spPr>
          <a:xfrm>
            <a:off x="10225867" y="3905245"/>
            <a:ext cx="1689908" cy="1057279"/>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sz="2000">
                <a:solidFill>
                  <a:schemeClr val="tx1"/>
                </a:solidFill>
              </a:rPr>
              <a:t>会則地域リーダー</a:t>
            </a:r>
          </a:p>
        </p:txBody>
      </p:sp>
      <p:sp>
        <p:nvSpPr>
          <p:cNvPr id="10" name="Left-Right Arrow 9"/>
          <p:cNvSpPr/>
          <p:nvPr/>
        </p:nvSpPr>
        <p:spPr>
          <a:xfrm>
            <a:off x="2126758" y="4288621"/>
            <a:ext cx="624661" cy="395293"/>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Left-Right Arrow 10"/>
          <p:cNvSpPr/>
          <p:nvPr/>
        </p:nvSpPr>
        <p:spPr>
          <a:xfrm>
            <a:off x="4541244" y="4291005"/>
            <a:ext cx="561932" cy="395293"/>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Left-Right Arrow 11"/>
          <p:cNvSpPr/>
          <p:nvPr/>
        </p:nvSpPr>
        <p:spPr>
          <a:xfrm>
            <a:off x="7165378" y="4288621"/>
            <a:ext cx="561932" cy="395293"/>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Left-Right Arrow 12"/>
          <p:cNvSpPr/>
          <p:nvPr/>
        </p:nvSpPr>
        <p:spPr>
          <a:xfrm>
            <a:off x="9547232" y="4288621"/>
            <a:ext cx="561932" cy="395293"/>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4" name="Audio 13">
            <a:hlinkClick r:id="" action="ppaction://media"/>
            <a:extLst>
              <a:ext uri="{FF2B5EF4-FFF2-40B4-BE49-F238E27FC236}">
                <a16:creationId xmlns:a16="http://schemas.microsoft.com/office/drawing/2014/main" xmlns="" id="{2382EBBC-236D-406D-9061-0600539CD63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343603990"/>
      </p:ext>
    </p:extLst>
  </p:cSld>
  <p:clrMapOvr>
    <a:masterClrMapping/>
  </p:clrMapOvr>
  <mc:AlternateContent xmlns:mc="http://schemas.openxmlformats.org/markup-compatibility/2006" xmlns:p14="http://schemas.microsoft.com/office/powerpoint/2010/main">
    <mc:Choice Requires="p14">
      <p:transition spd="slow" p14:dur="2000" advTm="47405"/>
    </mc:Choice>
    <mc:Fallback xmlns="">
      <p:transition spd="slow" advTm="474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ja-JP" dirty="0"/>
              <a:t>キャンペーン100</a:t>
            </a:r>
            <a:r>
              <a:rPr lang="ja-JP" altLang="en-US" dirty="0"/>
              <a:t>からの要請</a:t>
            </a:r>
            <a:endParaRPr lang="ja-JP"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225946445"/>
              </p:ext>
            </p:extLst>
          </p:nvPr>
        </p:nvGraphicFramePr>
        <p:xfrm>
          <a:off x="1147155" y="1796039"/>
          <a:ext cx="9684328" cy="400991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5" name="Audio 4">
            <a:hlinkClick r:id="" action="ppaction://media"/>
            <a:extLst>
              <a:ext uri="{FF2B5EF4-FFF2-40B4-BE49-F238E27FC236}">
                <a16:creationId xmlns:a16="http://schemas.microsoft.com/office/drawing/2014/main" xmlns="" id="{E6A83B92-21A8-4E39-AF6C-9B63944BD398}"/>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994014638"/>
      </p:ext>
    </p:extLst>
  </p:cSld>
  <p:clrMapOvr>
    <a:masterClrMapping/>
  </p:clrMapOvr>
  <mc:AlternateContent xmlns:mc="http://schemas.openxmlformats.org/markup-compatibility/2006" xmlns:p14="http://schemas.microsoft.com/office/powerpoint/2010/main">
    <mc:Choice Requires="p14">
      <p:transition spd="slow" p14:dur="2000" advTm="34088"/>
    </mc:Choice>
    <mc:Fallback xmlns="">
      <p:transition spd="slow" advTm="340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95393" y="1727989"/>
            <a:ext cx="3247138" cy="3414134"/>
          </a:xfrm>
          <a:prstGeom prst="rect">
            <a:avLst/>
          </a:prstGeom>
        </p:spPr>
      </p:pic>
      <p:sp>
        <p:nvSpPr>
          <p:cNvPr id="2" name="Title 1">
            <a:extLst>
              <a:ext uri="{FF2B5EF4-FFF2-40B4-BE49-F238E27FC236}">
                <a16:creationId xmlns:a16="http://schemas.microsoft.com/office/drawing/2014/main" xmlns="" id="{62F1DF29-B2A0-40F8-B5AB-766F85E6FFF0}"/>
              </a:ext>
            </a:extLst>
          </p:cNvPr>
          <p:cNvSpPr>
            <a:spLocks noGrp="1"/>
          </p:cNvSpPr>
          <p:nvPr>
            <p:ph type="title"/>
          </p:nvPr>
        </p:nvSpPr>
        <p:spPr>
          <a:xfrm>
            <a:off x="4344406" y="3078332"/>
            <a:ext cx="3200400" cy="690591"/>
          </a:xfrm>
        </p:spPr>
        <p:txBody>
          <a:bodyPr>
            <a:noAutofit/>
          </a:bodyPr>
          <a:lstStyle/>
          <a:p>
            <a:r>
              <a:rPr lang="ja-JP" sz="2900" b="1" dirty="0"/>
              <a:t>100ドル</a:t>
            </a:r>
            <a:r>
              <a:rPr lang="ja-JP" sz="2900" dirty="0"/>
              <a:t>で何</a:t>
            </a:r>
            <a:r>
              <a:rPr lang="ja-JP" sz="2900" dirty="0" smtClean="0"/>
              <a:t>が</a:t>
            </a:r>
            <a:r>
              <a:rPr lang="en-US" altLang="ja-JP" sz="2900" dirty="0" smtClean="0"/>
              <a:t/>
            </a:r>
            <a:br>
              <a:rPr lang="en-US" altLang="ja-JP" sz="2900" dirty="0" smtClean="0"/>
            </a:br>
            <a:r>
              <a:rPr lang="ja-JP" sz="2900" dirty="0" smtClean="0"/>
              <a:t>できる</a:t>
            </a:r>
            <a:r>
              <a:rPr lang="ja-JP" sz="2900" dirty="0"/>
              <a:t>でしょう？</a:t>
            </a:r>
          </a:p>
        </p:txBody>
      </p:sp>
      <p:pic>
        <p:nvPicPr>
          <p:cNvPr id="18" name="Picture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36880" y="2958795"/>
            <a:ext cx="820030" cy="843065"/>
          </a:xfrm>
          <a:prstGeom prst="rect">
            <a:avLst/>
          </a:prstGeom>
        </p:spPr>
      </p:pic>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922138" y="2948892"/>
            <a:ext cx="820031" cy="820031"/>
          </a:xfrm>
          <a:prstGeom prst="rect">
            <a:avLst/>
          </a:prstGeom>
        </p:spPr>
      </p:pic>
      <p:pic>
        <p:nvPicPr>
          <p:cNvPr id="20" name="Picture 1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591230" y="5316459"/>
            <a:ext cx="820031" cy="820031"/>
          </a:xfrm>
          <a:prstGeom prst="rect">
            <a:avLst/>
          </a:prstGeom>
        </p:spPr>
      </p:pic>
      <p:pic>
        <p:nvPicPr>
          <p:cNvPr id="21" name="Picture 2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363981" y="4766307"/>
            <a:ext cx="820031" cy="861493"/>
          </a:xfrm>
          <a:prstGeom prst="rect">
            <a:avLst/>
          </a:prstGeom>
        </p:spPr>
      </p:pic>
      <p:pic>
        <p:nvPicPr>
          <p:cNvPr id="22" name="Picture 2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905069" y="4818805"/>
            <a:ext cx="820031" cy="820031"/>
          </a:xfrm>
          <a:prstGeom prst="rect">
            <a:avLst/>
          </a:prstGeom>
        </p:spPr>
      </p:pic>
      <p:pic>
        <p:nvPicPr>
          <p:cNvPr id="23" name="Picture 2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952926" y="1159079"/>
            <a:ext cx="907562" cy="820031"/>
          </a:xfrm>
          <a:prstGeom prst="rect">
            <a:avLst/>
          </a:prstGeom>
        </p:spPr>
      </p:pic>
      <p:pic>
        <p:nvPicPr>
          <p:cNvPr id="24" name="Picture 2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496258" y="308819"/>
            <a:ext cx="820031" cy="820031"/>
          </a:xfrm>
          <a:prstGeom prst="rect">
            <a:avLst/>
          </a:prstGeom>
        </p:spPr>
      </p:pic>
      <p:pic>
        <p:nvPicPr>
          <p:cNvPr id="25" name="Picture 24"/>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102107" y="1173830"/>
            <a:ext cx="820031" cy="820031"/>
          </a:xfrm>
          <a:prstGeom prst="rect">
            <a:avLst/>
          </a:prstGeom>
        </p:spPr>
      </p:pic>
      <p:sp>
        <p:nvSpPr>
          <p:cNvPr id="28" name="Title 1">
            <a:extLst>
              <a:ext uri="{FF2B5EF4-FFF2-40B4-BE49-F238E27FC236}">
                <a16:creationId xmlns:a16="http://schemas.microsoft.com/office/drawing/2014/main" xmlns="" id="{62F1DF29-B2A0-40F8-B5AB-766F85E6FFF0}"/>
              </a:ext>
            </a:extLst>
          </p:cNvPr>
          <p:cNvSpPr txBox="1">
            <a:spLocks/>
          </p:cNvSpPr>
          <p:nvPr/>
        </p:nvSpPr>
        <p:spPr>
          <a:xfrm>
            <a:off x="2502206" y="2008575"/>
            <a:ext cx="1809001" cy="690591"/>
          </a:xfrm>
          <a:prstGeom prst="rect">
            <a:avLst/>
          </a:prstGeom>
        </p:spPr>
        <p:txBody>
          <a:bodyPr vert="horz" lIns="91440" tIns="45720" rIns="91440" bIns="45720" rtlCol="0" anchor="ctr">
            <a:normAutofit fontScale="97500"/>
          </a:bodyPr>
          <a:lstStyle>
            <a:lvl1pPr algn="ctr" defTabSz="914400" rtl="0" eaLnBrk="1" latinLnBrk="0" hangingPunct="1">
              <a:lnSpc>
                <a:spcPct val="90000"/>
              </a:lnSpc>
              <a:spcBef>
                <a:spcPct val="0"/>
              </a:spcBef>
              <a:buNone/>
              <a:defRPr sz="4400" kern="1200">
                <a:solidFill>
                  <a:schemeClr val="bg1">
                    <a:lumMod val="95000"/>
                  </a:schemeClr>
                </a:solidFill>
                <a:effectLst>
                  <a:outerShdw blurRad="38100" dist="38100" dir="2700000" algn="tl">
                    <a:srgbClr val="000000">
                      <a:alpha val="43137"/>
                    </a:srgbClr>
                  </a:outerShdw>
                </a:effectLst>
                <a:latin typeface="Arial" panose="020B0604020202020204" pitchFamily="34" charset="0"/>
                <a:ea typeface="+mj-ea"/>
                <a:cs typeface="Arial" panose="020B0604020202020204" pitchFamily="34" charset="0"/>
              </a:defRPr>
            </a:lvl1pPr>
          </a:lstStyle>
          <a:p>
            <a:r>
              <a:rPr lang="ja-JP" altLang="en-US" sz="1200" b="1" dirty="0">
                <a:solidFill>
                  <a:srgbClr val="EBB700"/>
                </a:solidFill>
              </a:rPr>
              <a:t>食料</a:t>
            </a:r>
            <a:r>
              <a:rPr lang="ja-JP" sz="1200" b="1" dirty="0">
                <a:solidFill>
                  <a:srgbClr val="EBB700"/>
                </a:solidFill>
              </a:rPr>
              <a:t>支援</a:t>
            </a:r>
            <a:r>
              <a:rPr lang="ja-JP" sz="1200" dirty="0"/>
              <a:t>
14人に定期的</a:t>
            </a:r>
            <a:r>
              <a:rPr lang="ja-JP" sz="1200" dirty="0" smtClean="0"/>
              <a:t>な</a:t>
            </a:r>
            <a:r>
              <a:rPr lang="en-US" altLang="ja-JP" sz="1200" dirty="0" smtClean="0"/>
              <a:t/>
            </a:r>
            <a:br>
              <a:rPr lang="en-US" altLang="ja-JP" sz="1200" dirty="0" smtClean="0"/>
            </a:br>
            <a:r>
              <a:rPr lang="ja-JP" altLang="en-US" sz="1200" dirty="0" smtClean="0"/>
              <a:t>食料</a:t>
            </a:r>
            <a:r>
              <a:rPr lang="ja-JP" sz="1200" dirty="0"/>
              <a:t>支援</a:t>
            </a:r>
          </a:p>
        </p:txBody>
      </p:sp>
      <p:sp>
        <p:nvSpPr>
          <p:cNvPr id="29" name="Title 1">
            <a:extLst>
              <a:ext uri="{FF2B5EF4-FFF2-40B4-BE49-F238E27FC236}">
                <a16:creationId xmlns:a16="http://schemas.microsoft.com/office/drawing/2014/main" xmlns="" id="{62F1DF29-B2A0-40F8-B5AB-766F85E6FFF0}"/>
              </a:ext>
            </a:extLst>
          </p:cNvPr>
          <p:cNvSpPr txBox="1">
            <a:spLocks/>
          </p:cNvSpPr>
          <p:nvPr/>
        </p:nvSpPr>
        <p:spPr>
          <a:xfrm>
            <a:off x="1371600" y="3892659"/>
            <a:ext cx="1992381" cy="690591"/>
          </a:xfrm>
          <a:prstGeom prst="rect">
            <a:avLst/>
          </a:prstGeom>
        </p:spPr>
        <p:txBody>
          <a:bodyPr vert="horz" lIns="91440" tIns="45720" rIns="91440" bIns="45720" rtlCol="0" anchor="ctr">
            <a:normAutofit fontScale="97500"/>
          </a:bodyPr>
          <a:lstStyle>
            <a:lvl1pPr algn="ctr" defTabSz="914400" rtl="0" eaLnBrk="1" latinLnBrk="0" hangingPunct="1">
              <a:lnSpc>
                <a:spcPct val="90000"/>
              </a:lnSpc>
              <a:spcBef>
                <a:spcPct val="0"/>
              </a:spcBef>
              <a:buNone/>
              <a:defRPr sz="4400" kern="1200">
                <a:solidFill>
                  <a:schemeClr val="bg1">
                    <a:lumMod val="95000"/>
                  </a:schemeClr>
                </a:solidFill>
                <a:effectLst>
                  <a:outerShdw blurRad="38100" dist="38100" dir="2700000" algn="tl">
                    <a:srgbClr val="000000">
                      <a:alpha val="43137"/>
                    </a:srgbClr>
                  </a:outerShdw>
                </a:effectLst>
                <a:latin typeface="Arial" panose="020B0604020202020204" pitchFamily="34" charset="0"/>
                <a:ea typeface="+mj-ea"/>
                <a:cs typeface="Arial" panose="020B0604020202020204" pitchFamily="34" charset="0"/>
              </a:defRPr>
            </a:lvl1pPr>
          </a:lstStyle>
          <a:p>
            <a:r>
              <a:rPr lang="ja-JP" altLang="en-US" sz="1200" b="1" dirty="0">
                <a:solidFill>
                  <a:srgbClr val="EBB700"/>
                </a:solidFill>
              </a:rPr>
              <a:t>小児がん</a:t>
            </a:r>
            <a:r>
              <a:rPr lang="ja-JP" sz="1200" dirty="0"/>
              <a:t/>
            </a:r>
            <a:br>
              <a:rPr lang="ja-JP" sz="1200" dirty="0"/>
            </a:br>
            <a:r>
              <a:rPr lang="en-US" altLang="ja-JP" sz="1200" dirty="0"/>
              <a:t>8</a:t>
            </a:r>
            <a:r>
              <a:rPr lang="ja-JP" altLang="en-US" sz="1200" dirty="0"/>
              <a:t>人の子供を診断</a:t>
            </a:r>
            <a:r>
              <a:rPr lang="en-US" altLang="ja-JP" sz="1200" dirty="0"/>
              <a:t>/</a:t>
            </a:r>
            <a:r>
              <a:rPr lang="ja-JP" altLang="en-US" sz="1200" dirty="0"/>
              <a:t>治療するための設備購入支援</a:t>
            </a:r>
            <a:endParaRPr lang="ja-JP" sz="1200" dirty="0"/>
          </a:p>
        </p:txBody>
      </p:sp>
      <p:sp>
        <p:nvSpPr>
          <p:cNvPr id="30" name="Title 1">
            <a:extLst>
              <a:ext uri="{FF2B5EF4-FFF2-40B4-BE49-F238E27FC236}">
                <a16:creationId xmlns:a16="http://schemas.microsoft.com/office/drawing/2014/main" xmlns="" id="{62F1DF29-B2A0-40F8-B5AB-766F85E6FFF0}"/>
              </a:ext>
            </a:extLst>
          </p:cNvPr>
          <p:cNvSpPr txBox="1">
            <a:spLocks/>
          </p:cNvSpPr>
          <p:nvPr/>
        </p:nvSpPr>
        <p:spPr>
          <a:xfrm>
            <a:off x="2952926" y="5638836"/>
            <a:ext cx="1712422" cy="690591"/>
          </a:xfrm>
          <a:prstGeom prst="rect">
            <a:avLst/>
          </a:prstGeom>
        </p:spPr>
        <p:txBody>
          <a:bodyPr vert="horz" lIns="91440" tIns="45720" rIns="91440" bIns="45720" rtlCol="0" anchor="ctr">
            <a:normAutofit fontScale="97500"/>
          </a:bodyPr>
          <a:lstStyle>
            <a:lvl1pPr algn="ctr" defTabSz="914400" rtl="0" eaLnBrk="1" latinLnBrk="0" hangingPunct="1">
              <a:lnSpc>
                <a:spcPct val="90000"/>
              </a:lnSpc>
              <a:spcBef>
                <a:spcPct val="0"/>
              </a:spcBef>
              <a:buNone/>
              <a:defRPr sz="4400" kern="1200">
                <a:solidFill>
                  <a:schemeClr val="bg1">
                    <a:lumMod val="95000"/>
                  </a:schemeClr>
                </a:solidFill>
                <a:effectLst>
                  <a:outerShdw blurRad="38100" dist="38100" dir="2700000" algn="tl">
                    <a:srgbClr val="000000">
                      <a:alpha val="43137"/>
                    </a:srgbClr>
                  </a:outerShdw>
                </a:effectLst>
                <a:latin typeface="Arial" panose="020B0604020202020204" pitchFamily="34" charset="0"/>
                <a:ea typeface="+mj-ea"/>
                <a:cs typeface="Arial" panose="020B0604020202020204" pitchFamily="34" charset="0"/>
              </a:defRPr>
            </a:lvl1pPr>
          </a:lstStyle>
          <a:p>
            <a:r>
              <a:rPr lang="ja-JP" sz="1200" b="1" dirty="0">
                <a:solidFill>
                  <a:srgbClr val="EBB700"/>
                </a:solidFill>
              </a:rPr>
              <a:t>環境</a:t>
            </a:r>
            <a:r>
              <a:rPr lang="ja-JP" sz="1200" dirty="0"/>
              <a:t/>
            </a:r>
            <a:br>
              <a:rPr lang="ja-JP" sz="1200" dirty="0"/>
            </a:br>
            <a:r>
              <a:rPr lang="ja-JP" sz="1200" dirty="0"/>
              <a:t>14人に清潔な水</a:t>
            </a:r>
            <a:r>
              <a:rPr lang="ja-JP" sz="1200" dirty="0" smtClean="0"/>
              <a:t>を</a:t>
            </a:r>
            <a:r>
              <a:rPr lang="en-US" altLang="ja-JP" sz="1200" dirty="0" smtClean="0"/>
              <a:t/>
            </a:r>
            <a:br>
              <a:rPr lang="en-US" altLang="ja-JP" sz="1200" dirty="0" smtClean="0"/>
            </a:br>
            <a:r>
              <a:rPr lang="ja-JP" sz="1200" dirty="0" smtClean="0"/>
              <a:t>提供</a:t>
            </a:r>
            <a:endParaRPr lang="ja-JP" sz="1200" dirty="0"/>
          </a:p>
        </p:txBody>
      </p:sp>
      <p:sp>
        <p:nvSpPr>
          <p:cNvPr id="31" name="Title 1">
            <a:extLst>
              <a:ext uri="{FF2B5EF4-FFF2-40B4-BE49-F238E27FC236}">
                <a16:creationId xmlns:a16="http://schemas.microsoft.com/office/drawing/2014/main" xmlns="" id="{62F1DF29-B2A0-40F8-B5AB-766F85E6FFF0}"/>
              </a:ext>
            </a:extLst>
          </p:cNvPr>
          <p:cNvSpPr txBox="1">
            <a:spLocks/>
          </p:cNvSpPr>
          <p:nvPr/>
        </p:nvSpPr>
        <p:spPr>
          <a:xfrm>
            <a:off x="4996022" y="6067238"/>
            <a:ext cx="2089172" cy="690591"/>
          </a:xfrm>
          <a:prstGeom prst="rect">
            <a:avLst/>
          </a:prstGeom>
        </p:spPr>
        <p:txBody>
          <a:bodyPr vert="horz" lIns="91440" tIns="45720" rIns="91440" bIns="45720" rtlCol="0" anchor="ctr">
            <a:normAutofit fontScale="97500"/>
          </a:bodyPr>
          <a:lstStyle>
            <a:lvl1pPr algn="ctr" defTabSz="914400" rtl="0" eaLnBrk="1" latinLnBrk="0" hangingPunct="1">
              <a:lnSpc>
                <a:spcPct val="90000"/>
              </a:lnSpc>
              <a:spcBef>
                <a:spcPct val="0"/>
              </a:spcBef>
              <a:buNone/>
              <a:defRPr sz="4400" kern="1200">
                <a:solidFill>
                  <a:schemeClr val="bg1">
                    <a:lumMod val="95000"/>
                  </a:schemeClr>
                </a:solidFill>
                <a:effectLst>
                  <a:outerShdw blurRad="38100" dist="38100" dir="2700000" algn="tl">
                    <a:srgbClr val="000000">
                      <a:alpha val="43137"/>
                    </a:srgbClr>
                  </a:outerShdw>
                </a:effectLst>
                <a:latin typeface="Arial" panose="020B0604020202020204" pitchFamily="34" charset="0"/>
                <a:ea typeface="+mj-ea"/>
                <a:cs typeface="Arial" panose="020B0604020202020204" pitchFamily="34" charset="0"/>
              </a:defRPr>
            </a:lvl1pPr>
          </a:lstStyle>
          <a:p>
            <a:r>
              <a:rPr lang="ja-JP" sz="1200" b="1" dirty="0">
                <a:solidFill>
                  <a:srgbClr val="EBB700"/>
                </a:solidFill>
              </a:rPr>
              <a:t>災害援助</a:t>
            </a:r>
            <a:r>
              <a:rPr lang="ja-JP" sz="1200" dirty="0"/>
              <a:t/>
            </a:r>
            <a:br>
              <a:rPr lang="ja-JP" sz="1200" dirty="0"/>
            </a:br>
            <a:r>
              <a:rPr lang="ja-JP" sz="1200" dirty="0"/>
              <a:t>自然災害の被災者4人</a:t>
            </a:r>
            <a:r>
              <a:rPr lang="ja-JP" altLang="en-US" sz="1200" dirty="0"/>
              <a:t>に</a:t>
            </a:r>
            <a:r>
              <a:rPr lang="ja-JP" sz="1200" dirty="0"/>
              <a:t>緊急救援物資</a:t>
            </a:r>
            <a:r>
              <a:rPr lang="ja-JP" altLang="en-US" sz="1200" dirty="0"/>
              <a:t>を提供</a:t>
            </a:r>
            <a:endParaRPr lang="ja-JP" sz="1200" dirty="0"/>
          </a:p>
        </p:txBody>
      </p:sp>
      <p:sp>
        <p:nvSpPr>
          <p:cNvPr id="32" name="Title 1">
            <a:extLst>
              <a:ext uri="{FF2B5EF4-FFF2-40B4-BE49-F238E27FC236}">
                <a16:creationId xmlns:a16="http://schemas.microsoft.com/office/drawing/2014/main" xmlns="" id="{62F1DF29-B2A0-40F8-B5AB-766F85E6FFF0}"/>
              </a:ext>
            </a:extLst>
          </p:cNvPr>
          <p:cNvSpPr txBox="1">
            <a:spLocks/>
          </p:cNvSpPr>
          <p:nvPr/>
        </p:nvSpPr>
        <p:spPr>
          <a:xfrm>
            <a:off x="7337143" y="5661830"/>
            <a:ext cx="2089172" cy="690591"/>
          </a:xfrm>
          <a:prstGeom prst="rect">
            <a:avLst/>
          </a:prstGeom>
        </p:spPr>
        <p:txBody>
          <a:bodyPr vert="horz" lIns="91440" tIns="45720" rIns="91440" bIns="45720" rtlCol="0" anchor="ctr">
            <a:normAutofit fontScale="97500"/>
          </a:bodyPr>
          <a:lstStyle>
            <a:lvl1pPr algn="ctr" defTabSz="914400" rtl="0" eaLnBrk="1" latinLnBrk="0" hangingPunct="1">
              <a:lnSpc>
                <a:spcPct val="90000"/>
              </a:lnSpc>
              <a:spcBef>
                <a:spcPct val="0"/>
              </a:spcBef>
              <a:buNone/>
              <a:defRPr sz="4400" kern="1200">
                <a:solidFill>
                  <a:schemeClr val="bg1">
                    <a:lumMod val="95000"/>
                  </a:schemeClr>
                </a:solidFill>
                <a:effectLst>
                  <a:outerShdw blurRad="38100" dist="38100" dir="2700000" algn="tl">
                    <a:srgbClr val="000000">
                      <a:alpha val="43137"/>
                    </a:srgbClr>
                  </a:outerShdw>
                </a:effectLst>
                <a:latin typeface="Arial" panose="020B0604020202020204" pitchFamily="34" charset="0"/>
                <a:ea typeface="+mj-ea"/>
                <a:cs typeface="Arial" panose="020B0604020202020204" pitchFamily="34" charset="0"/>
              </a:defRPr>
            </a:lvl1pPr>
          </a:lstStyle>
          <a:p>
            <a:r>
              <a:rPr lang="ja-JP" sz="1200" b="1">
                <a:solidFill>
                  <a:srgbClr val="EBB700"/>
                </a:solidFill>
              </a:rPr>
              <a:t>人道支援</a:t>
            </a:r>
            <a:br>
              <a:rPr lang="ja-JP" sz="1200" b="1">
                <a:solidFill>
                  <a:srgbClr val="EBB700"/>
                </a:solidFill>
              </a:rPr>
            </a:br>
            <a:r>
              <a:rPr lang="ja-JP" sz="1200"/>
              <a:t>100人の子どもへのはしか予防接種</a:t>
            </a:r>
          </a:p>
        </p:txBody>
      </p:sp>
      <p:sp>
        <p:nvSpPr>
          <p:cNvPr id="33" name="Title 1">
            <a:extLst>
              <a:ext uri="{FF2B5EF4-FFF2-40B4-BE49-F238E27FC236}">
                <a16:creationId xmlns:a16="http://schemas.microsoft.com/office/drawing/2014/main" xmlns="" id="{62F1DF29-B2A0-40F8-B5AB-766F85E6FFF0}"/>
              </a:ext>
            </a:extLst>
          </p:cNvPr>
          <p:cNvSpPr txBox="1">
            <a:spLocks/>
          </p:cNvSpPr>
          <p:nvPr/>
        </p:nvSpPr>
        <p:spPr>
          <a:xfrm>
            <a:off x="8315085" y="3823369"/>
            <a:ext cx="2089172" cy="690591"/>
          </a:xfrm>
          <a:prstGeom prst="rect">
            <a:avLst/>
          </a:prstGeom>
        </p:spPr>
        <p:txBody>
          <a:bodyPr vert="horz" lIns="91440" tIns="45720" rIns="91440" bIns="45720" rtlCol="0" anchor="ctr">
            <a:normAutofit fontScale="97500"/>
          </a:bodyPr>
          <a:lstStyle>
            <a:lvl1pPr algn="ctr" defTabSz="914400" rtl="0" eaLnBrk="1" latinLnBrk="0" hangingPunct="1">
              <a:lnSpc>
                <a:spcPct val="90000"/>
              </a:lnSpc>
              <a:spcBef>
                <a:spcPct val="0"/>
              </a:spcBef>
              <a:buNone/>
              <a:defRPr sz="4400" kern="1200">
                <a:solidFill>
                  <a:schemeClr val="bg1">
                    <a:lumMod val="95000"/>
                  </a:schemeClr>
                </a:solidFill>
                <a:effectLst>
                  <a:outerShdw blurRad="38100" dist="38100" dir="2700000" algn="tl">
                    <a:srgbClr val="000000">
                      <a:alpha val="43137"/>
                    </a:srgbClr>
                  </a:outerShdw>
                </a:effectLst>
                <a:latin typeface="Arial" panose="020B0604020202020204" pitchFamily="34" charset="0"/>
                <a:ea typeface="+mj-ea"/>
                <a:cs typeface="Arial" panose="020B0604020202020204" pitchFamily="34" charset="0"/>
              </a:defRPr>
            </a:lvl1pPr>
          </a:lstStyle>
          <a:p>
            <a:r>
              <a:rPr lang="ja-JP" sz="1200" b="1" dirty="0">
                <a:solidFill>
                  <a:srgbClr val="EBB700"/>
                </a:solidFill>
              </a:rPr>
              <a:t>糖尿病</a:t>
            </a:r>
            <a:br>
              <a:rPr lang="ja-JP" sz="1200" b="1" dirty="0">
                <a:solidFill>
                  <a:srgbClr val="EBB700"/>
                </a:solidFill>
              </a:rPr>
            </a:br>
            <a:r>
              <a:rPr lang="ja-JP" altLang="en-US" sz="1200" dirty="0"/>
              <a:t>糖尿病のリスクがある</a:t>
            </a:r>
            <a:r>
              <a:rPr lang="en-US" altLang="ja-JP" sz="1200" dirty="0"/>
              <a:t>18</a:t>
            </a:r>
            <a:r>
              <a:rPr lang="ja-JP" altLang="en-US" sz="1200" dirty="0"/>
              <a:t>人に糖尿病検診を実施</a:t>
            </a:r>
            <a:endParaRPr lang="ja-JP" sz="1200" dirty="0"/>
          </a:p>
        </p:txBody>
      </p:sp>
      <p:sp>
        <p:nvSpPr>
          <p:cNvPr id="34" name="Title 1">
            <a:extLst>
              <a:ext uri="{FF2B5EF4-FFF2-40B4-BE49-F238E27FC236}">
                <a16:creationId xmlns:a16="http://schemas.microsoft.com/office/drawing/2014/main" xmlns="" id="{62F1DF29-B2A0-40F8-B5AB-766F85E6FFF0}"/>
              </a:ext>
            </a:extLst>
          </p:cNvPr>
          <p:cNvSpPr txBox="1">
            <a:spLocks/>
          </p:cNvSpPr>
          <p:nvPr/>
        </p:nvSpPr>
        <p:spPr>
          <a:xfrm>
            <a:off x="7467537" y="2031438"/>
            <a:ext cx="2089172" cy="690591"/>
          </a:xfrm>
          <a:prstGeom prst="rect">
            <a:avLst/>
          </a:prstGeom>
        </p:spPr>
        <p:txBody>
          <a:bodyPr vert="horz" lIns="91440" tIns="45720" rIns="91440" bIns="45720" rtlCol="0" anchor="ctr">
            <a:normAutofit fontScale="97500"/>
          </a:bodyPr>
          <a:lstStyle>
            <a:lvl1pPr algn="ctr" defTabSz="914400" rtl="0" eaLnBrk="1" latinLnBrk="0" hangingPunct="1">
              <a:lnSpc>
                <a:spcPct val="90000"/>
              </a:lnSpc>
              <a:spcBef>
                <a:spcPct val="0"/>
              </a:spcBef>
              <a:buNone/>
              <a:defRPr sz="4400" kern="1200">
                <a:solidFill>
                  <a:schemeClr val="bg1">
                    <a:lumMod val="95000"/>
                  </a:schemeClr>
                </a:solidFill>
                <a:effectLst>
                  <a:outerShdw blurRad="38100" dist="38100" dir="2700000" algn="tl">
                    <a:srgbClr val="000000">
                      <a:alpha val="43137"/>
                    </a:srgbClr>
                  </a:outerShdw>
                </a:effectLst>
                <a:latin typeface="Arial" panose="020B0604020202020204" pitchFamily="34" charset="0"/>
                <a:ea typeface="+mj-ea"/>
                <a:cs typeface="Arial" panose="020B0604020202020204" pitchFamily="34" charset="0"/>
              </a:defRPr>
            </a:lvl1pPr>
          </a:lstStyle>
          <a:p>
            <a:r>
              <a:rPr lang="ja-JP" sz="1200" b="1" dirty="0">
                <a:solidFill>
                  <a:srgbClr val="EBB700"/>
                </a:solidFill>
              </a:rPr>
              <a:t>青少年</a:t>
            </a:r>
            <a:r>
              <a:rPr lang="ja-JP" sz="1200" dirty="0"/>
              <a:t/>
            </a:r>
            <a:br>
              <a:rPr lang="ja-JP" sz="1200" dirty="0"/>
            </a:br>
            <a:r>
              <a:rPr lang="ja-JP" sz="1200" dirty="0"/>
              <a:t>1年間1つのクラスでライオンズクエストを実施</a:t>
            </a:r>
          </a:p>
        </p:txBody>
      </p:sp>
      <p:sp>
        <p:nvSpPr>
          <p:cNvPr id="35" name="Title 1">
            <a:extLst>
              <a:ext uri="{FF2B5EF4-FFF2-40B4-BE49-F238E27FC236}">
                <a16:creationId xmlns:a16="http://schemas.microsoft.com/office/drawing/2014/main" xmlns="" id="{62F1DF29-B2A0-40F8-B5AB-766F85E6FFF0}"/>
              </a:ext>
            </a:extLst>
          </p:cNvPr>
          <p:cNvSpPr txBox="1">
            <a:spLocks/>
          </p:cNvSpPr>
          <p:nvPr/>
        </p:nvSpPr>
        <p:spPr>
          <a:xfrm>
            <a:off x="4936711" y="1043086"/>
            <a:ext cx="2089172" cy="690591"/>
          </a:xfrm>
          <a:prstGeom prst="rect">
            <a:avLst/>
          </a:prstGeom>
        </p:spPr>
        <p:txBody>
          <a:bodyPr vert="horz" lIns="91440" tIns="45720" rIns="91440" bIns="45720" rtlCol="0" anchor="ctr">
            <a:normAutofit fontScale="97500"/>
          </a:bodyPr>
          <a:lstStyle>
            <a:lvl1pPr algn="ctr" defTabSz="914400" rtl="0" eaLnBrk="1" latinLnBrk="0" hangingPunct="1">
              <a:lnSpc>
                <a:spcPct val="90000"/>
              </a:lnSpc>
              <a:spcBef>
                <a:spcPct val="0"/>
              </a:spcBef>
              <a:buNone/>
              <a:defRPr sz="4400" kern="1200">
                <a:solidFill>
                  <a:schemeClr val="bg1">
                    <a:lumMod val="95000"/>
                  </a:schemeClr>
                </a:solidFill>
                <a:effectLst>
                  <a:outerShdw blurRad="38100" dist="38100" dir="2700000" algn="tl">
                    <a:srgbClr val="000000">
                      <a:alpha val="43137"/>
                    </a:srgbClr>
                  </a:outerShdw>
                </a:effectLst>
                <a:latin typeface="Arial" panose="020B0604020202020204" pitchFamily="34" charset="0"/>
                <a:ea typeface="+mj-ea"/>
                <a:cs typeface="Arial" panose="020B0604020202020204" pitchFamily="34" charset="0"/>
              </a:defRPr>
            </a:lvl1pPr>
          </a:lstStyle>
          <a:p>
            <a:r>
              <a:rPr lang="ja-JP" sz="1200" b="1">
                <a:solidFill>
                  <a:srgbClr val="EBB700"/>
                </a:solidFill>
              </a:rPr>
              <a:t>視力</a:t>
            </a:r>
            <a:r>
              <a:rPr lang="ja-JP" sz="1200"/>
              <a:t/>
            </a:r>
            <a:br>
              <a:rPr lang="ja-JP" sz="1200"/>
            </a:br>
            <a:r>
              <a:rPr lang="ja-JP" sz="1200"/>
              <a:t>2件の白内障手術</a:t>
            </a:r>
          </a:p>
        </p:txBody>
      </p:sp>
      <p:sp>
        <p:nvSpPr>
          <p:cNvPr id="36" name="Rectangle 35"/>
          <p:cNvSpPr/>
          <p:nvPr/>
        </p:nvSpPr>
        <p:spPr>
          <a:xfrm>
            <a:off x="4157557" y="2621435"/>
            <a:ext cx="87224" cy="77429"/>
          </a:xfrm>
          <a:prstGeom prst="rect">
            <a:avLst/>
          </a:prstGeom>
          <a:solidFill>
            <a:srgbClr val="00AC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4318270" y="2732272"/>
            <a:ext cx="87224" cy="77429"/>
          </a:xfrm>
          <a:prstGeom prst="rect">
            <a:avLst/>
          </a:prstGeom>
          <a:solidFill>
            <a:srgbClr val="00AC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a:off x="7306824" y="4578041"/>
            <a:ext cx="87224" cy="77429"/>
          </a:xfrm>
          <a:prstGeom prst="rect">
            <a:avLst/>
          </a:prstGeom>
          <a:solidFill>
            <a:srgbClr val="00AC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a:off x="7467537" y="4688878"/>
            <a:ext cx="87224" cy="77429"/>
          </a:xfrm>
          <a:prstGeom prst="rect">
            <a:avLst/>
          </a:prstGeom>
          <a:solidFill>
            <a:srgbClr val="00AC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p:nvSpPr>
        <p:spPr>
          <a:xfrm>
            <a:off x="4025179" y="4036294"/>
            <a:ext cx="87224" cy="77429"/>
          </a:xfrm>
          <a:prstGeom prst="rect">
            <a:avLst/>
          </a:prstGeom>
          <a:solidFill>
            <a:srgbClr val="00AC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p:nvSpPr>
        <p:spPr>
          <a:xfrm>
            <a:off x="4257182" y="4037554"/>
            <a:ext cx="87224" cy="77429"/>
          </a:xfrm>
          <a:prstGeom prst="rect">
            <a:avLst/>
          </a:prstGeom>
          <a:solidFill>
            <a:srgbClr val="00AC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p:nvSpPr>
        <p:spPr>
          <a:xfrm>
            <a:off x="7442768" y="3979418"/>
            <a:ext cx="87224" cy="77429"/>
          </a:xfrm>
          <a:prstGeom prst="rect">
            <a:avLst/>
          </a:prstGeom>
          <a:solidFill>
            <a:srgbClr val="00AC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p:nvSpPr>
        <p:spPr>
          <a:xfrm>
            <a:off x="7674771" y="3980678"/>
            <a:ext cx="87224" cy="77429"/>
          </a:xfrm>
          <a:prstGeom prst="rect">
            <a:avLst/>
          </a:prstGeom>
          <a:solidFill>
            <a:srgbClr val="00AC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p:nvPr/>
        </p:nvSpPr>
        <p:spPr>
          <a:xfrm>
            <a:off x="7378557" y="2757673"/>
            <a:ext cx="87224" cy="77429"/>
          </a:xfrm>
          <a:prstGeom prst="rect">
            <a:avLst/>
          </a:prstGeom>
          <a:solidFill>
            <a:srgbClr val="00AC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p:cNvSpPr/>
          <p:nvPr/>
        </p:nvSpPr>
        <p:spPr>
          <a:xfrm>
            <a:off x="7537565" y="2644994"/>
            <a:ext cx="87224" cy="77429"/>
          </a:xfrm>
          <a:prstGeom prst="rect">
            <a:avLst/>
          </a:prstGeom>
          <a:solidFill>
            <a:srgbClr val="00AC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p:cNvSpPr/>
          <p:nvPr/>
        </p:nvSpPr>
        <p:spPr>
          <a:xfrm>
            <a:off x="4578124" y="4938560"/>
            <a:ext cx="87224" cy="77429"/>
          </a:xfrm>
          <a:prstGeom prst="rect">
            <a:avLst/>
          </a:prstGeom>
          <a:solidFill>
            <a:srgbClr val="00AC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4737132" y="4825881"/>
            <a:ext cx="87224" cy="77429"/>
          </a:xfrm>
          <a:prstGeom prst="rect">
            <a:avLst/>
          </a:prstGeom>
          <a:solidFill>
            <a:srgbClr val="00AC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p:cNvSpPr/>
          <p:nvPr/>
        </p:nvSpPr>
        <p:spPr>
          <a:xfrm>
            <a:off x="5933116" y="1717681"/>
            <a:ext cx="87224" cy="77429"/>
          </a:xfrm>
          <a:prstGeom prst="rect">
            <a:avLst/>
          </a:prstGeom>
          <a:solidFill>
            <a:srgbClr val="00AC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p:cNvSpPr/>
          <p:nvPr/>
        </p:nvSpPr>
        <p:spPr>
          <a:xfrm>
            <a:off x="5933984" y="1565774"/>
            <a:ext cx="87224" cy="77429"/>
          </a:xfrm>
          <a:prstGeom prst="rect">
            <a:avLst/>
          </a:prstGeom>
          <a:solidFill>
            <a:srgbClr val="00AC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p:cNvSpPr/>
          <p:nvPr/>
        </p:nvSpPr>
        <p:spPr>
          <a:xfrm>
            <a:off x="5932248" y="5202590"/>
            <a:ext cx="87224" cy="77429"/>
          </a:xfrm>
          <a:prstGeom prst="rect">
            <a:avLst/>
          </a:prstGeom>
          <a:solidFill>
            <a:srgbClr val="00AC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p:cNvSpPr/>
          <p:nvPr/>
        </p:nvSpPr>
        <p:spPr>
          <a:xfrm>
            <a:off x="5933116" y="5050683"/>
            <a:ext cx="87224" cy="77429"/>
          </a:xfrm>
          <a:prstGeom prst="rect">
            <a:avLst/>
          </a:prstGeom>
          <a:solidFill>
            <a:srgbClr val="00AC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Audio 3">
            <a:hlinkClick r:id="" action="ppaction://media"/>
            <a:extLst>
              <a:ext uri="{FF2B5EF4-FFF2-40B4-BE49-F238E27FC236}">
                <a16:creationId xmlns:a16="http://schemas.microsoft.com/office/drawing/2014/main" xmlns="" id="{5E49316E-3FDB-44F6-A476-52F56AC68257}"/>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248376210"/>
      </p:ext>
    </p:extLst>
  </p:cSld>
  <p:clrMapOvr>
    <a:masterClrMapping/>
  </p:clrMapOvr>
  <mc:AlternateContent xmlns:mc="http://schemas.openxmlformats.org/markup-compatibility/2006" xmlns:p14="http://schemas.microsoft.com/office/powerpoint/2010/main">
    <mc:Choice Requires="p14">
      <p:transition spd="slow" p14:dur="2000" advTm="47310"/>
    </mc:Choice>
    <mc:Fallback xmlns="">
      <p:transition spd="slow" advTm="473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ja-JP" dirty="0"/>
              <a:t>目標</a:t>
            </a:r>
            <a:r>
              <a:rPr lang="ja-JP" altLang="en-US" dirty="0"/>
              <a:t>を</a:t>
            </a:r>
            <a:r>
              <a:rPr lang="ja-JP" dirty="0"/>
              <a:t>設定</a:t>
            </a:r>
          </a:p>
        </p:txBody>
      </p:sp>
      <p:sp>
        <p:nvSpPr>
          <p:cNvPr id="3" name="Content Placeholder 2"/>
          <p:cNvSpPr>
            <a:spLocks noGrp="1"/>
          </p:cNvSpPr>
          <p:nvPr>
            <p:ph idx="1"/>
          </p:nvPr>
        </p:nvSpPr>
        <p:spPr>
          <a:xfrm>
            <a:off x="1147156" y="1562100"/>
            <a:ext cx="9684328" cy="4399713"/>
          </a:xfrm>
        </p:spPr>
        <p:txBody>
          <a:bodyPr>
            <a:normAutofit/>
          </a:bodyPr>
          <a:lstStyle/>
          <a:p>
            <a:r>
              <a:rPr lang="ja-JP" sz="2400"/>
              <a:t>今年度のクラブの活動において、4つの目標のうち少なくとも1つを選択してください</a:t>
            </a:r>
          </a:p>
          <a:p>
            <a:pPr marL="0" indent="0">
              <a:buNone/>
            </a:pPr>
            <a:endParaRPr lang="en-US" sz="2400" dirty="0"/>
          </a:p>
        </p:txBody>
      </p:sp>
      <p:graphicFrame>
        <p:nvGraphicFramePr>
          <p:cNvPr id="4" name="Diagram 3"/>
          <p:cNvGraphicFramePr/>
          <p:nvPr>
            <p:extLst>
              <p:ext uri="{D42A27DB-BD31-4B8C-83A1-F6EECF244321}">
                <p14:modId xmlns:p14="http://schemas.microsoft.com/office/powerpoint/2010/main" val="2644100944"/>
              </p:ext>
            </p:extLst>
          </p:nvPr>
        </p:nvGraphicFramePr>
        <p:xfrm>
          <a:off x="1925319" y="2311401"/>
          <a:ext cx="8128000" cy="412226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2" name="Audio 11">
            <a:hlinkClick r:id="" action="ppaction://media"/>
            <a:extLst>
              <a:ext uri="{FF2B5EF4-FFF2-40B4-BE49-F238E27FC236}">
                <a16:creationId xmlns:a16="http://schemas.microsoft.com/office/drawing/2014/main" xmlns="" id="{A19954D1-735A-4B91-9004-9ADBDE7FFC5C}"/>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926471546"/>
      </p:ext>
    </p:extLst>
  </p:cSld>
  <p:clrMapOvr>
    <a:masterClrMapping/>
  </p:clrMapOvr>
  <mc:AlternateContent xmlns:mc="http://schemas.openxmlformats.org/markup-compatibility/2006" xmlns:p14="http://schemas.microsoft.com/office/powerpoint/2010/main">
    <mc:Choice Requires="p14">
      <p:transition spd="slow" p14:dur="2000" advTm="153729"/>
    </mc:Choice>
    <mc:Fallback xmlns="">
      <p:transition spd="slow" advTm="1537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ja-JP"/>
              <a:t>モデルクラブ</a:t>
            </a:r>
          </a:p>
        </p:txBody>
      </p:sp>
      <p:sp>
        <p:nvSpPr>
          <p:cNvPr id="3" name="Content Placeholder 2"/>
          <p:cNvSpPr>
            <a:spLocks noGrp="1"/>
          </p:cNvSpPr>
          <p:nvPr>
            <p:ph idx="1"/>
          </p:nvPr>
        </p:nvSpPr>
        <p:spPr>
          <a:xfrm>
            <a:off x="1147156" y="1765300"/>
            <a:ext cx="9684328" cy="4196513"/>
          </a:xfrm>
        </p:spPr>
        <p:txBody>
          <a:bodyPr>
            <a:normAutofit/>
          </a:bodyPr>
          <a:lstStyle/>
          <a:p>
            <a:pPr>
              <a:spcBef>
                <a:spcPts val="0"/>
              </a:spcBef>
              <a:spcAft>
                <a:spcPts val="1200"/>
              </a:spcAft>
            </a:pPr>
            <a:r>
              <a:rPr lang="ja-JP" sz="2400"/>
              <a:t>モデルクラブは、会員一人当たりの平均寄付額750ドル以上という高い目標を設定し、様々な戦略によって資金を獲得します。</a:t>
            </a:r>
          </a:p>
          <a:p>
            <a:pPr>
              <a:spcBef>
                <a:spcPts val="0"/>
              </a:spcBef>
              <a:spcAft>
                <a:spcPts val="1200"/>
              </a:spcAft>
            </a:pPr>
            <a:r>
              <a:rPr lang="ja-JP" sz="2400"/>
              <a:t>モデルクラブについて、知っておくべき3つの重要なことがあります。</a:t>
            </a:r>
          </a:p>
          <a:p>
            <a:pPr marL="0" indent="0">
              <a:spcBef>
                <a:spcPts val="0"/>
              </a:spcBef>
              <a:spcAft>
                <a:spcPts val="1200"/>
              </a:spcAft>
              <a:buNone/>
            </a:pPr>
            <a:endParaRPr lang="en-US" sz="2400" dirty="0"/>
          </a:p>
        </p:txBody>
      </p:sp>
      <p:graphicFrame>
        <p:nvGraphicFramePr>
          <p:cNvPr id="4" name="Diagram 3"/>
          <p:cNvGraphicFramePr/>
          <p:nvPr>
            <p:extLst>
              <p:ext uri="{D42A27DB-BD31-4B8C-83A1-F6EECF244321}">
                <p14:modId xmlns:p14="http://schemas.microsoft.com/office/powerpoint/2010/main" val="2695546038"/>
              </p:ext>
            </p:extLst>
          </p:nvPr>
        </p:nvGraphicFramePr>
        <p:xfrm>
          <a:off x="1617978" y="3042093"/>
          <a:ext cx="8742681" cy="291972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6" name="Audio 5">
            <a:hlinkClick r:id="" action="ppaction://media"/>
            <a:extLst>
              <a:ext uri="{FF2B5EF4-FFF2-40B4-BE49-F238E27FC236}">
                <a16:creationId xmlns:a16="http://schemas.microsoft.com/office/drawing/2014/main" xmlns="" id="{A864B7EC-2DAA-4E9D-A148-8CA5E82800E7}"/>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696052338"/>
      </p:ext>
    </p:extLst>
  </p:cSld>
  <p:clrMapOvr>
    <a:masterClrMapping/>
  </p:clrMapOvr>
  <mc:AlternateContent xmlns:mc="http://schemas.openxmlformats.org/markup-compatibility/2006" xmlns:p14="http://schemas.microsoft.com/office/powerpoint/2010/main">
    <mc:Choice Requires="p14">
      <p:transition spd="slow" p14:dur="2000" advTm="73981"/>
    </mc:Choice>
    <mc:Fallback xmlns="">
      <p:transition spd="slow" advTm="739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ja-JP"/>
              <a:t>モデルクラブ</a:t>
            </a:r>
          </a:p>
        </p:txBody>
      </p:sp>
      <p:sp>
        <p:nvSpPr>
          <p:cNvPr id="3" name="Content Placeholder 2"/>
          <p:cNvSpPr>
            <a:spLocks noGrp="1"/>
          </p:cNvSpPr>
          <p:nvPr>
            <p:ph idx="1"/>
          </p:nvPr>
        </p:nvSpPr>
        <p:spPr/>
        <p:txBody>
          <a:bodyPr>
            <a:normAutofit/>
          </a:bodyPr>
          <a:lstStyle/>
          <a:p>
            <a:r>
              <a:rPr lang="ja-JP" dirty="0"/>
              <a:t>モデルクラブの努力に感謝するために、モデルクラブは次の3つの段階で特別な表彰を受けることができます。</a:t>
            </a:r>
          </a:p>
          <a:p>
            <a:endParaRPr lang="en-US" dirty="0"/>
          </a:p>
          <a:p>
            <a:endParaRPr lang="en-US" dirty="0"/>
          </a:p>
          <a:p>
            <a:endParaRPr lang="en-US" dirty="0"/>
          </a:p>
          <a:p>
            <a:endParaRPr lang="en-US" dirty="0"/>
          </a:p>
          <a:p>
            <a:r>
              <a:rPr lang="ja-JP" dirty="0"/>
              <a:t>表彰は達成したPMA</a:t>
            </a:r>
            <a:r>
              <a:rPr lang="ja-JP" altLang="en-US" dirty="0"/>
              <a:t>（会員一人あたりの平均寄付額）</a:t>
            </a:r>
            <a:r>
              <a:rPr lang="ja-JP" dirty="0"/>
              <a:t>に基づ</a:t>
            </a:r>
            <a:r>
              <a:rPr lang="ja-JP" altLang="en-US" dirty="0"/>
              <a:t>き</a:t>
            </a:r>
            <a:r>
              <a:rPr lang="ja-JP" dirty="0"/>
              <a:t>ます - 詳細はマニュアルを参照して</a:t>
            </a:r>
            <a:r>
              <a:rPr lang="ja-JP" dirty="0" smtClean="0"/>
              <a:t>ください</a:t>
            </a:r>
            <a:r>
              <a:rPr lang="ja-JP" altLang="en-US" dirty="0" smtClean="0"/>
              <a:t>。</a:t>
            </a:r>
            <a:endParaRPr lang="ja-JP" dirty="0"/>
          </a:p>
          <a:p>
            <a:pPr marL="0" indent="0">
              <a:buNone/>
            </a:pPr>
            <a:endParaRPr lang="en-US" dirty="0"/>
          </a:p>
        </p:txBody>
      </p:sp>
      <p:graphicFrame>
        <p:nvGraphicFramePr>
          <p:cNvPr id="4" name="Diagram 3"/>
          <p:cNvGraphicFramePr/>
          <p:nvPr>
            <p:extLst>
              <p:ext uri="{D42A27DB-BD31-4B8C-83A1-F6EECF244321}">
                <p14:modId xmlns:p14="http://schemas.microsoft.com/office/powerpoint/2010/main" val="2258344474"/>
              </p:ext>
            </p:extLst>
          </p:nvPr>
        </p:nvGraphicFramePr>
        <p:xfrm>
          <a:off x="1147156" y="2949589"/>
          <a:ext cx="10576329" cy="201453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7" name="Audio 6">
            <a:hlinkClick r:id="" action="ppaction://media"/>
            <a:extLst>
              <a:ext uri="{FF2B5EF4-FFF2-40B4-BE49-F238E27FC236}">
                <a16:creationId xmlns:a16="http://schemas.microsoft.com/office/drawing/2014/main" xmlns="" id="{B5A30A74-9D53-4226-ABC8-7BF6597DBCF3}"/>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27463022"/>
      </p:ext>
    </p:extLst>
  </p:cSld>
  <p:clrMapOvr>
    <a:masterClrMapping/>
  </p:clrMapOvr>
  <mc:AlternateContent xmlns:mc="http://schemas.openxmlformats.org/markup-compatibility/2006" xmlns:p14="http://schemas.microsoft.com/office/powerpoint/2010/main">
    <mc:Choice Requires="p14">
      <p:transition spd="slow" p14:dur="2000" advTm="41930"/>
    </mc:Choice>
    <mc:Fallback xmlns="">
      <p:transition spd="slow" advTm="419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162300" y="3086100"/>
            <a:ext cx="6184900" cy="646331"/>
          </a:xfrm>
          <a:prstGeom prst="rect">
            <a:avLst/>
          </a:prstGeom>
          <a:noFill/>
        </p:spPr>
        <p:txBody>
          <a:bodyPr wrap="square" rtlCol="0">
            <a:spAutoFit/>
          </a:bodyPr>
          <a:lstStyle/>
          <a:p>
            <a:pPr algn="ctr"/>
            <a:r>
              <a:rPr lang="ja-JP" sz="3600" b="1">
                <a:solidFill>
                  <a:schemeClr val="bg1"/>
                </a:solidFill>
              </a:rPr>
              <a:t>チームを編成する</a:t>
            </a:r>
          </a:p>
        </p:txBody>
      </p:sp>
      <p:pic>
        <p:nvPicPr>
          <p:cNvPr id="3" name="Audio 2">
            <a:hlinkClick r:id="" action="ppaction://media"/>
            <a:extLst>
              <a:ext uri="{FF2B5EF4-FFF2-40B4-BE49-F238E27FC236}">
                <a16:creationId xmlns:a16="http://schemas.microsoft.com/office/drawing/2014/main" xmlns="" id="{49F272A3-02EE-4EEC-9FF1-E1EB31356F3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774742735"/>
      </p:ext>
    </p:extLst>
  </p:cSld>
  <p:clrMapOvr>
    <a:masterClrMapping/>
  </p:clrMapOvr>
  <mc:AlternateContent xmlns:mc="http://schemas.openxmlformats.org/markup-compatibility/2006" xmlns:p14="http://schemas.microsoft.com/office/powerpoint/2010/main">
    <mc:Choice Requires="p14">
      <p:transition spd="slow" p14:dur="2000" advTm="19436"/>
    </mc:Choice>
    <mc:Fallback xmlns="">
      <p:transition spd="slow" advTm="194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ja-JP"/>
              <a:t>チームを編成する</a:t>
            </a:r>
          </a:p>
        </p:txBody>
      </p:sp>
      <p:sp>
        <p:nvSpPr>
          <p:cNvPr id="3" name="Content Placeholder 2"/>
          <p:cNvSpPr>
            <a:spLocks noGrp="1"/>
          </p:cNvSpPr>
          <p:nvPr>
            <p:ph idx="1"/>
          </p:nvPr>
        </p:nvSpPr>
        <p:spPr/>
        <p:txBody>
          <a:bodyPr/>
          <a:lstStyle/>
          <a:p>
            <a:r>
              <a:rPr lang="ja-JP"/>
              <a:t>クラブのすべての会員にキャンペーン100での役割があります！</a:t>
            </a:r>
          </a:p>
          <a:p>
            <a:r>
              <a:rPr lang="ja-JP"/>
              <a:t>クラブ LCIF コーディネーターとして、クラブキャンペーン100委員会の編成を考えましょう</a:t>
            </a:r>
          </a:p>
          <a:p>
            <a:pPr marL="0" indent="0">
              <a:buNone/>
            </a:pPr>
            <a:endParaRPr lang="en-US" dirty="0"/>
          </a:p>
        </p:txBody>
      </p:sp>
      <p:graphicFrame>
        <p:nvGraphicFramePr>
          <p:cNvPr id="5" name="Diagram 4"/>
          <p:cNvGraphicFramePr/>
          <p:nvPr>
            <p:extLst>
              <p:ext uri="{D42A27DB-BD31-4B8C-83A1-F6EECF244321}">
                <p14:modId xmlns:p14="http://schemas.microsoft.com/office/powerpoint/2010/main" val="3649159616"/>
              </p:ext>
            </p:extLst>
          </p:nvPr>
        </p:nvGraphicFramePr>
        <p:xfrm>
          <a:off x="1416395" y="3838527"/>
          <a:ext cx="9145847" cy="212328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4" name="Audio 3">
            <a:hlinkClick r:id="" action="ppaction://media"/>
            <a:extLst>
              <a:ext uri="{FF2B5EF4-FFF2-40B4-BE49-F238E27FC236}">
                <a16:creationId xmlns:a16="http://schemas.microsoft.com/office/drawing/2014/main" xmlns="" id="{01A90714-066B-4318-9E2F-1D423F9D5921}"/>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199754221"/>
      </p:ext>
    </p:extLst>
  </p:cSld>
  <p:clrMapOvr>
    <a:masterClrMapping/>
  </p:clrMapOvr>
  <mc:AlternateContent xmlns:mc="http://schemas.openxmlformats.org/markup-compatibility/2006" xmlns:p14="http://schemas.microsoft.com/office/powerpoint/2010/main">
    <mc:Choice Requires="p14">
      <p:transition spd="slow" p14:dur="2000" advTm="62258"/>
    </mc:Choice>
    <mc:Fallback xmlns="">
      <p:transition spd="slow" advTm="622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xmlns="" id="{47B5F7DD-52BB-49AC-BB65-15A9750E165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886283849"/>
      </p:ext>
    </p:extLst>
  </p:cSld>
  <p:clrMapOvr>
    <a:masterClrMapping/>
  </p:clrMapOvr>
  <mc:AlternateContent xmlns:mc="http://schemas.openxmlformats.org/markup-compatibility/2006" xmlns:p14="http://schemas.microsoft.com/office/powerpoint/2010/main">
    <mc:Choice Requires="p14">
      <p:transition spd="slow" p14:dur="2000" advTm="14325"/>
    </mc:Choice>
    <mc:Fallback xmlns="">
      <p:transition spd="slow" advTm="143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ja-JP"/>
              <a:t>チームを編成する</a:t>
            </a:r>
          </a:p>
        </p:txBody>
      </p:sp>
      <p:sp>
        <p:nvSpPr>
          <p:cNvPr id="3" name="Content Placeholder 2"/>
          <p:cNvSpPr>
            <a:spLocks noGrp="1"/>
          </p:cNvSpPr>
          <p:nvPr>
            <p:ph idx="1"/>
          </p:nvPr>
        </p:nvSpPr>
        <p:spPr/>
        <p:txBody>
          <a:bodyPr/>
          <a:lstStyle/>
          <a:p>
            <a:r>
              <a:rPr lang="ja-JP"/>
              <a:t>これらの役割の適任者を検討する際は、以下の資質があるかどうかを念頭に置いてください。</a:t>
            </a:r>
          </a:p>
        </p:txBody>
      </p:sp>
      <p:graphicFrame>
        <p:nvGraphicFramePr>
          <p:cNvPr id="7" name="Diagram 6"/>
          <p:cNvGraphicFramePr/>
          <p:nvPr>
            <p:extLst>
              <p:ext uri="{D42A27DB-BD31-4B8C-83A1-F6EECF244321}">
                <p14:modId xmlns:p14="http://schemas.microsoft.com/office/powerpoint/2010/main" val="661685212"/>
              </p:ext>
            </p:extLst>
          </p:nvPr>
        </p:nvGraphicFramePr>
        <p:xfrm>
          <a:off x="779531" y="3322999"/>
          <a:ext cx="10419576" cy="199906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4" name="Audio 3">
            <a:hlinkClick r:id="" action="ppaction://media"/>
            <a:extLst>
              <a:ext uri="{FF2B5EF4-FFF2-40B4-BE49-F238E27FC236}">
                <a16:creationId xmlns:a16="http://schemas.microsoft.com/office/drawing/2014/main" xmlns="" id="{5C1CCE37-D9C7-43E5-B003-C3A58361E61D}"/>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468570274"/>
      </p:ext>
    </p:extLst>
  </p:cSld>
  <p:clrMapOvr>
    <a:masterClrMapping/>
  </p:clrMapOvr>
  <mc:AlternateContent xmlns:mc="http://schemas.openxmlformats.org/markup-compatibility/2006" xmlns:p14="http://schemas.microsoft.com/office/powerpoint/2010/main">
    <mc:Choice Requires="p14">
      <p:transition spd="slow" p14:dur="2000" advTm="52944"/>
    </mc:Choice>
    <mc:Fallback xmlns="">
      <p:transition spd="slow" advTm="529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ja-JP"/>
              <a:t>チームを編成する</a:t>
            </a:r>
          </a:p>
        </p:txBody>
      </p:sp>
      <p:sp>
        <p:nvSpPr>
          <p:cNvPr id="3" name="Content Placeholder 2"/>
          <p:cNvSpPr>
            <a:spLocks noGrp="1"/>
          </p:cNvSpPr>
          <p:nvPr>
            <p:ph idx="1"/>
          </p:nvPr>
        </p:nvSpPr>
        <p:spPr>
          <a:xfrm>
            <a:off x="1147156" y="1600200"/>
            <a:ext cx="9684328" cy="4361613"/>
          </a:xfrm>
        </p:spPr>
        <p:txBody>
          <a:bodyPr>
            <a:normAutofit/>
          </a:bodyPr>
          <a:lstStyle/>
          <a:p>
            <a:r>
              <a:rPr lang="ja-JP" sz="2400" dirty="0"/>
              <a:t>あなたは、ライオンズと LCIF を</a:t>
            </a:r>
            <a:r>
              <a:rPr lang="ja-JP" altLang="en-US" sz="2400" dirty="0"/>
              <a:t>結びつける</a:t>
            </a:r>
            <a:r>
              <a:rPr lang="ja-JP" sz="2400" dirty="0"/>
              <a:t>ライオン指導者</a:t>
            </a:r>
            <a:r>
              <a:rPr lang="ja-JP" altLang="en-US" sz="2400" dirty="0"/>
              <a:t>から成る</a:t>
            </a:r>
            <a:r>
              <a:rPr lang="ja-JP" sz="2400" dirty="0"/>
              <a:t>グローバル</a:t>
            </a:r>
            <a:r>
              <a:rPr lang="ja-JP" altLang="en-US" sz="2400" dirty="0"/>
              <a:t>な</a:t>
            </a:r>
            <a:r>
              <a:rPr lang="ja-JP" sz="2400" dirty="0"/>
              <a:t>チームの一員であることを忘れないでください。</a:t>
            </a:r>
          </a:p>
          <a:p>
            <a:r>
              <a:rPr lang="ja-JP" sz="2400" dirty="0"/>
              <a:t>地区 LCIF コーディネーターは、あなたのクラブとの</a:t>
            </a:r>
            <a:r>
              <a:rPr lang="ja-JP" altLang="en-US" sz="2400" dirty="0"/>
              <a:t>関わり</a:t>
            </a:r>
            <a:r>
              <a:rPr lang="ja-JP" sz="2400" dirty="0"/>
              <a:t>においてあなたを頼りにしています</a:t>
            </a:r>
            <a:r>
              <a:rPr lang="ja-JP" altLang="en-US" sz="2400" dirty="0"/>
              <a:t>。</a:t>
            </a:r>
            <a:endParaRPr lang="ja-JP" sz="2400" dirty="0"/>
          </a:p>
          <a:p>
            <a:r>
              <a:rPr lang="ja-JP" altLang="en-US" sz="2400" dirty="0"/>
              <a:t>下記を行って、</a:t>
            </a:r>
            <a:r>
              <a:rPr lang="ja-JP" sz="2400" dirty="0"/>
              <a:t>地区コーディネーターと良好な関係を築いてください。</a:t>
            </a:r>
          </a:p>
          <a:p>
            <a:pPr marL="0" indent="0">
              <a:buNone/>
            </a:pPr>
            <a:endParaRPr lang="en-US" sz="2400" dirty="0"/>
          </a:p>
        </p:txBody>
      </p:sp>
      <p:graphicFrame>
        <p:nvGraphicFramePr>
          <p:cNvPr id="4" name="Diagram 3"/>
          <p:cNvGraphicFramePr/>
          <p:nvPr>
            <p:extLst>
              <p:ext uri="{D42A27DB-BD31-4B8C-83A1-F6EECF244321}">
                <p14:modId xmlns:p14="http://schemas.microsoft.com/office/powerpoint/2010/main" val="3660555106"/>
              </p:ext>
            </p:extLst>
          </p:nvPr>
        </p:nvGraphicFramePr>
        <p:xfrm>
          <a:off x="635000" y="3492500"/>
          <a:ext cx="11036300" cy="212641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6" name="Audio 5">
            <a:hlinkClick r:id="" action="ppaction://media"/>
            <a:extLst>
              <a:ext uri="{FF2B5EF4-FFF2-40B4-BE49-F238E27FC236}">
                <a16:creationId xmlns:a16="http://schemas.microsoft.com/office/drawing/2014/main" xmlns="" id="{5F0B8643-91AA-4D8F-8076-D1B2BAA65C51}"/>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492008883"/>
      </p:ext>
    </p:extLst>
  </p:cSld>
  <p:clrMapOvr>
    <a:masterClrMapping/>
  </p:clrMapOvr>
  <mc:AlternateContent xmlns:mc="http://schemas.openxmlformats.org/markup-compatibility/2006" xmlns:p14="http://schemas.microsoft.com/office/powerpoint/2010/main">
    <mc:Choice Requires="p14">
      <p:transition spd="slow" p14:dur="2000" advTm="141971"/>
    </mc:Choice>
    <mc:Fallback xmlns="">
      <p:transition spd="slow" advTm="1419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162300" y="3086100"/>
            <a:ext cx="6184900" cy="646331"/>
          </a:xfrm>
          <a:prstGeom prst="rect">
            <a:avLst/>
          </a:prstGeom>
          <a:noFill/>
        </p:spPr>
        <p:txBody>
          <a:bodyPr wrap="square" rtlCol="0">
            <a:spAutoFit/>
          </a:bodyPr>
          <a:lstStyle/>
          <a:p>
            <a:pPr algn="ctr"/>
            <a:r>
              <a:rPr lang="ja-JP" sz="3600" b="1">
                <a:solidFill>
                  <a:schemeClr val="bg1"/>
                </a:solidFill>
              </a:rPr>
              <a:t>資金獲得</a:t>
            </a:r>
          </a:p>
        </p:txBody>
      </p:sp>
      <p:pic>
        <p:nvPicPr>
          <p:cNvPr id="4" name="Audio 3">
            <a:hlinkClick r:id="" action="ppaction://media"/>
            <a:extLst>
              <a:ext uri="{FF2B5EF4-FFF2-40B4-BE49-F238E27FC236}">
                <a16:creationId xmlns:a16="http://schemas.microsoft.com/office/drawing/2014/main" xmlns="" id="{8B90123E-CC26-4ECE-BE6A-646257D0083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928936825"/>
      </p:ext>
    </p:extLst>
  </p:cSld>
  <p:clrMapOvr>
    <a:masterClrMapping/>
  </p:clrMapOvr>
  <mc:AlternateContent xmlns:mc="http://schemas.openxmlformats.org/markup-compatibility/2006" xmlns:p14="http://schemas.microsoft.com/office/powerpoint/2010/main">
    <mc:Choice Requires="p14">
      <p:transition spd="slow" p14:dur="2000" advTm="21181"/>
    </mc:Choice>
    <mc:Fallback xmlns="">
      <p:transition spd="slow" advTm="211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ja-JP"/>
              <a:t>資金獲得</a:t>
            </a:r>
          </a:p>
        </p:txBody>
      </p:sp>
      <p:sp>
        <p:nvSpPr>
          <p:cNvPr id="3" name="Content Placeholder 2"/>
          <p:cNvSpPr>
            <a:spLocks noGrp="1"/>
          </p:cNvSpPr>
          <p:nvPr>
            <p:ph idx="1"/>
          </p:nvPr>
        </p:nvSpPr>
        <p:spPr/>
        <p:txBody>
          <a:bodyPr/>
          <a:lstStyle/>
          <a:p>
            <a:r>
              <a:rPr lang="ja-JP" dirty="0"/>
              <a:t>クラブでの資金獲得に関しては、次の4つの重要な活動があります</a:t>
            </a:r>
          </a:p>
          <a:p>
            <a:pPr marL="0" indent="0">
              <a:buNone/>
            </a:pPr>
            <a:endParaRPr lang="en-US" dirty="0"/>
          </a:p>
        </p:txBody>
      </p:sp>
      <p:graphicFrame>
        <p:nvGraphicFramePr>
          <p:cNvPr id="4" name="Diagram 3"/>
          <p:cNvGraphicFramePr/>
          <p:nvPr>
            <p:extLst>
              <p:ext uri="{D42A27DB-BD31-4B8C-83A1-F6EECF244321}">
                <p14:modId xmlns:p14="http://schemas.microsoft.com/office/powerpoint/2010/main" val="3251200369"/>
              </p:ext>
            </p:extLst>
          </p:nvPr>
        </p:nvGraphicFramePr>
        <p:xfrm>
          <a:off x="1147156" y="2768600"/>
          <a:ext cx="10388600" cy="277283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5" name="Audio 4">
            <a:hlinkClick r:id="" action="ppaction://media"/>
            <a:extLst>
              <a:ext uri="{FF2B5EF4-FFF2-40B4-BE49-F238E27FC236}">
                <a16:creationId xmlns:a16="http://schemas.microsoft.com/office/drawing/2014/main" xmlns="" id="{98986E1B-8AB8-4B36-91BB-270D7FABDE81}"/>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045987938"/>
      </p:ext>
    </p:extLst>
  </p:cSld>
  <p:clrMapOvr>
    <a:masterClrMapping/>
  </p:clrMapOvr>
  <mc:AlternateContent xmlns:mc="http://schemas.openxmlformats.org/markup-compatibility/2006" xmlns:p14="http://schemas.microsoft.com/office/powerpoint/2010/main">
    <mc:Choice Requires="p14">
      <p:transition spd="slow" p14:dur="2000" advTm="79987"/>
    </mc:Choice>
    <mc:Fallback xmlns="">
      <p:transition spd="slow" advTm="799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162300" y="3086100"/>
            <a:ext cx="6184900" cy="646331"/>
          </a:xfrm>
          <a:prstGeom prst="rect">
            <a:avLst/>
          </a:prstGeom>
          <a:noFill/>
        </p:spPr>
        <p:txBody>
          <a:bodyPr wrap="square" rtlCol="0">
            <a:spAutoFit/>
          </a:bodyPr>
          <a:lstStyle/>
          <a:p>
            <a:pPr algn="ctr"/>
            <a:r>
              <a:rPr lang="ja-JP" altLang="en-US" sz="3600" b="1" dirty="0">
                <a:solidFill>
                  <a:schemeClr val="bg1"/>
                </a:solidFill>
              </a:rPr>
              <a:t>個々の</a:t>
            </a:r>
            <a:r>
              <a:rPr lang="ja-JP" sz="3600" b="1" dirty="0">
                <a:solidFill>
                  <a:schemeClr val="bg1"/>
                </a:solidFill>
              </a:rPr>
              <a:t>会員の参加</a:t>
            </a:r>
          </a:p>
        </p:txBody>
      </p:sp>
      <p:pic>
        <p:nvPicPr>
          <p:cNvPr id="3" name="Audio 2">
            <a:hlinkClick r:id="" action="ppaction://media"/>
            <a:extLst>
              <a:ext uri="{FF2B5EF4-FFF2-40B4-BE49-F238E27FC236}">
                <a16:creationId xmlns:a16="http://schemas.microsoft.com/office/drawing/2014/main" xmlns="" id="{0310FBE4-ECEB-4358-BB7D-F3C6E28E8F1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019749691"/>
      </p:ext>
    </p:extLst>
  </p:cSld>
  <p:clrMapOvr>
    <a:masterClrMapping/>
  </p:clrMapOvr>
  <mc:AlternateContent xmlns:mc="http://schemas.openxmlformats.org/markup-compatibility/2006" xmlns:p14="http://schemas.microsoft.com/office/powerpoint/2010/main">
    <mc:Choice Requires="p14">
      <p:transition spd="slow" p14:dur="2000" advTm="16465"/>
    </mc:Choice>
    <mc:Fallback xmlns="">
      <p:transition spd="slow" advTm="164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ja-JP" altLang="en-US" dirty="0"/>
              <a:t>個々の</a:t>
            </a:r>
            <a:r>
              <a:rPr lang="ja-JP" dirty="0"/>
              <a:t>会員の参加</a:t>
            </a:r>
          </a:p>
        </p:txBody>
      </p:sp>
      <p:sp>
        <p:nvSpPr>
          <p:cNvPr id="3" name="Content Placeholder 2"/>
          <p:cNvSpPr>
            <a:spLocks noGrp="1"/>
          </p:cNvSpPr>
          <p:nvPr>
            <p:ph idx="1"/>
          </p:nvPr>
        </p:nvSpPr>
        <p:spPr/>
        <p:txBody>
          <a:bodyPr/>
          <a:lstStyle/>
          <a:p>
            <a:r>
              <a:rPr lang="ja-JP"/>
              <a:t>会員に寄付や誓約を依頼する際は、以下のヒントを念頭に置いてください。</a:t>
            </a:r>
          </a:p>
          <a:p>
            <a:pPr marL="0" indent="0">
              <a:buNone/>
            </a:pPr>
            <a:endParaRPr lang="en-US" dirty="0"/>
          </a:p>
        </p:txBody>
      </p:sp>
      <p:graphicFrame>
        <p:nvGraphicFramePr>
          <p:cNvPr id="5" name="Diagram 4"/>
          <p:cNvGraphicFramePr/>
          <p:nvPr>
            <p:extLst>
              <p:ext uri="{D42A27DB-BD31-4B8C-83A1-F6EECF244321}">
                <p14:modId xmlns:p14="http://schemas.microsoft.com/office/powerpoint/2010/main" val="2136897185"/>
              </p:ext>
            </p:extLst>
          </p:nvPr>
        </p:nvGraphicFramePr>
        <p:xfrm>
          <a:off x="665017" y="3140565"/>
          <a:ext cx="10648604" cy="231252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4" name="Audio 3">
            <a:hlinkClick r:id="" action="ppaction://media"/>
            <a:extLst>
              <a:ext uri="{FF2B5EF4-FFF2-40B4-BE49-F238E27FC236}">
                <a16:creationId xmlns:a16="http://schemas.microsoft.com/office/drawing/2014/main" xmlns="" id="{B83938AC-70C7-4194-B7A0-A8CC36502B89}"/>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636628467"/>
      </p:ext>
    </p:extLst>
  </p:cSld>
  <p:clrMapOvr>
    <a:masterClrMapping/>
  </p:clrMapOvr>
  <mc:AlternateContent xmlns:mc="http://schemas.openxmlformats.org/markup-compatibility/2006" xmlns:p14="http://schemas.microsoft.com/office/powerpoint/2010/main">
    <mc:Choice Requires="p14">
      <p:transition spd="slow" p14:dur="2000" advTm="232409"/>
    </mc:Choice>
    <mc:Fallback xmlns="">
      <p:transition spd="slow" advTm="2324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ja-JP" altLang="en-US" dirty="0"/>
              <a:t>個々の</a:t>
            </a:r>
            <a:r>
              <a:rPr lang="ja-JP" dirty="0"/>
              <a:t>会員の参加</a:t>
            </a:r>
          </a:p>
        </p:txBody>
      </p:sp>
      <p:sp>
        <p:nvSpPr>
          <p:cNvPr id="3" name="Content Placeholder 2"/>
          <p:cNvSpPr>
            <a:spLocks noGrp="1"/>
          </p:cNvSpPr>
          <p:nvPr>
            <p:ph idx="1"/>
          </p:nvPr>
        </p:nvSpPr>
        <p:spPr/>
        <p:txBody>
          <a:bodyPr>
            <a:normAutofit lnSpcReduction="10000"/>
          </a:bodyPr>
          <a:lstStyle/>
          <a:p>
            <a:pPr>
              <a:spcAft>
                <a:spcPts val="1800"/>
              </a:spcAft>
            </a:pPr>
            <a:r>
              <a:rPr lang="ja-JP" altLang="en-US" dirty="0"/>
              <a:t>「お願い」をするのに役立つのは、その練習をすることでしょう。</a:t>
            </a:r>
            <a:r>
              <a:rPr lang="ja-JP" dirty="0"/>
              <a:t>以下の言葉をあなたなりに変えて練習してみてください。</a:t>
            </a:r>
          </a:p>
          <a:p>
            <a:pPr>
              <a:spcAft>
                <a:spcPts val="1800"/>
              </a:spcAft>
            </a:pPr>
            <a:r>
              <a:rPr lang="ja-JP" i="1" dirty="0"/>
              <a:t>「キャンペーン100へのご協力をお願いいたします。他</a:t>
            </a:r>
            <a:r>
              <a:rPr lang="ja-JP" altLang="en-US" i="1" dirty="0"/>
              <a:t>の慈善団体</a:t>
            </a:r>
            <a:r>
              <a:rPr lang="ja-JP" i="1" dirty="0"/>
              <a:t>に寄付をされているかもしれませんが、あなたが</a:t>
            </a:r>
            <a:r>
              <a:rPr lang="ja-JP" i="1" dirty="0" smtClean="0"/>
              <a:t>ライオン</a:t>
            </a:r>
            <a:r>
              <a:rPr lang="ja-JP" altLang="en-US" i="1" dirty="0" smtClean="0"/>
              <a:t>ズ</a:t>
            </a:r>
            <a:r>
              <a:rPr lang="ja-JP" i="1" dirty="0" smtClean="0"/>
              <a:t>の</a:t>
            </a:r>
            <a:r>
              <a:rPr lang="ja-JP" i="1" dirty="0"/>
              <a:t>奉仕に熱心に取り組んで</a:t>
            </a:r>
            <a:r>
              <a:rPr lang="ja-JP" altLang="en-US" i="1" dirty="0"/>
              <a:t>いらっしゃる</a:t>
            </a:r>
            <a:r>
              <a:rPr lang="ja-JP" i="1" dirty="0"/>
              <a:t>ことは承知しております。</a:t>
            </a:r>
            <a:r>
              <a:rPr lang="ja-JP" altLang="en-US" i="1" dirty="0"/>
              <a:t>毎月</a:t>
            </a:r>
            <a:r>
              <a:rPr lang="en-US" altLang="ja-JP" i="1" dirty="0"/>
              <a:t>8</a:t>
            </a:r>
            <a:r>
              <a:rPr lang="ja-JP" altLang="en-US" i="1" dirty="0"/>
              <a:t>ドルの寄付を</a:t>
            </a:r>
            <a:r>
              <a:rPr lang="en-US" altLang="ja-JP" i="1" dirty="0"/>
              <a:t>3</a:t>
            </a:r>
            <a:r>
              <a:rPr lang="ja-JP" altLang="en-US" i="1" dirty="0"/>
              <a:t>年間行い合計で</a:t>
            </a:r>
            <a:r>
              <a:rPr lang="en-US" altLang="ja-JP" i="1" dirty="0"/>
              <a:t>300</a:t>
            </a:r>
            <a:r>
              <a:rPr lang="ja-JP" altLang="en-US" i="1" dirty="0"/>
              <a:t>ドルの寄付をすることをご検討いただけないでしょうか？」</a:t>
            </a:r>
            <a:endParaRPr lang="ja-JP" i="1" dirty="0"/>
          </a:p>
          <a:p>
            <a:pPr>
              <a:spcAft>
                <a:spcPts val="1800"/>
              </a:spcAft>
            </a:pPr>
            <a:endParaRPr lang="en-US" i="1" dirty="0"/>
          </a:p>
        </p:txBody>
      </p:sp>
      <p:pic>
        <p:nvPicPr>
          <p:cNvPr id="6" name="Audio 5">
            <a:hlinkClick r:id="" action="ppaction://media"/>
            <a:extLst>
              <a:ext uri="{FF2B5EF4-FFF2-40B4-BE49-F238E27FC236}">
                <a16:creationId xmlns:a16="http://schemas.microsoft.com/office/drawing/2014/main" xmlns="" id="{05094FA1-BAC2-4032-A88E-530AE289822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523340746"/>
      </p:ext>
    </p:extLst>
  </p:cSld>
  <p:clrMapOvr>
    <a:masterClrMapping/>
  </p:clrMapOvr>
  <mc:AlternateContent xmlns:mc="http://schemas.openxmlformats.org/markup-compatibility/2006" xmlns:p14="http://schemas.microsoft.com/office/powerpoint/2010/main">
    <mc:Choice Requires="p14">
      <p:transition spd="slow" p14:dur="2000" advTm="49302"/>
    </mc:Choice>
    <mc:Fallback xmlns="">
      <p:transition spd="slow" advTm="493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ja-JP" altLang="en-US" dirty="0"/>
              <a:t>個々の</a:t>
            </a:r>
            <a:r>
              <a:rPr lang="ja-JP" dirty="0"/>
              <a:t>会員の参加</a:t>
            </a:r>
          </a:p>
        </p:txBody>
      </p:sp>
      <p:sp>
        <p:nvSpPr>
          <p:cNvPr id="3" name="Content Placeholder 2"/>
          <p:cNvSpPr>
            <a:spLocks noGrp="1"/>
          </p:cNvSpPr>
          <p:nvPr>
            <p:ph idx="1"/>
          </p:nvPr>
        </p:nvSpPr>
        <p:spPr>
          <a:xfrm>
            <a:off x="1147156" y="1729946"/>
            <a:ext cx="9684328" cy="4231867"/>
          </a:xfrm>
        </p:spPr>
        <p:txBody>
          <a:bodyPr/>
          <a:lstStyle/>
          <a:p>
            <a:r>
              <a:rPr lang="ja-JP" dirty="0"/>
              <a:t>あなたの依頼に対する相手の答えを想定して</a:t>
            </a:r>
            <a:r>
              <a:rPr lang="ja-JP" altLang="en-US" dirty="0"/>
              <a:t>準備して</a:t>
            </a:r>
            <a:r>
              <a:rPr lang="ja-JP" dirty="0"/>
              <a:t>おくことも役立ちます。</a:t>
            </a:r>
          </a:p>
          <a:p>
            <a:pPr marL="0" indent="0">
              <a:buNone/>
            </a:pPr>
            <a:endParaRPr lang="en-US" dirty="0"/>
          </a:p>
        </p:txBody>
      </p:sp>
      <p:sp>
        <p:nvSpPr>
          <p:cNvPr id="4" name="Rectangle 3"/>
          <p:cNvSpPr/>
          <p:nvPr/>
        </p:nvSpPr>
        <p:spPr>
          <a:xfrm>
            <a:off x="10528300" y="5715000"/>
            <a:ext cx="1473200" cy="914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Diagram 4"/>
          <p:cNvGraphicFramePr/>
          <p:nvPr>
            <p:extLst>
              <p:ext uri="{D42A27DB-BD31-4B8C-83A1-F6EECF244321}">
                <p14:modId xmlns:p14="http://schemas.microsoft.com/office/powerpoint/2010/main" val="185444388"/>
              </p:ext>
            </p:extLst>
          </p:nvPr>
        </p:nvGraphicFramePr>
        <p:xfrm>
          <a:off x="1338331" y="2581295"/>
          <a:ext cx="9694985" cy="369993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8" name="Audio 7">
            <a:hlinkClick r:id="" action="ppaction://media"/>
            <a:extLst>
              <a:ext uri="{FF2B5EF4-FFF2-40B4-BE49-F238E27FC236}">
                <a16:creationId xmlns:a16="http://schemas.microsoft.com/office/drawing/2014/main" xmlns="" id="{E946AC5A-1687-4393-BEC7-BB17AEBBE447}"/>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028635096"/>
      </p:ext>
    </p:extLst>
  </p:cSld>
  <p:clrMapOvr>
    <a:masterClrMapping/>
  </p:clrMapOvr>
  <mc:AlternateContent xmlns:mc="http://schemas.openxmlformats.org/markup-compatibility/2006" xmlns:p14="http://schemas.microsoft.com/office/powerpoint/2010/main">
    <mc:Choice Requires="p14">
      <p:transition spd="slow" p14:dur="2000" advTm="66754"/>
    </mc:Choice>
    <mc:Fallback xmlns="">
      <p:transition spd="slow" advTm="667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ja-JP" altLang="en-US" dirty="0"/>
              <a:t>個々の</a:t>
            </a:r>
            <a:r>
              <a:rPr lang="ja-JP" dirty="0"/>
              <a:t>会員の参加</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748525300"/>
              </p:ext>
            </p:extLst>
          </p:nvPr>
        </p:nvGraphicFramePr>
        <p:xfrm>
          <a:off x="9526" y="1289539"/>
          <a:ext cx="12182474" cy="5798540"/>
        </p:xfrm>
        <a:graphic>
          <a:graphicData uri="http://schemas.openxmlformats.org/drawingml/2006/table">
            <a:tbl>
              <a:tblPr firstRow="1" bandRow="1">
                <a:tableStyleId>{2D5ABB26-0587-4C30-8999-92F81FD0307C}</a:tableStyleId>
              </a:tblPr>
              <a:tblGrid>
                <a:gridCol w="3547470">
                  <a:extLst>
                    <a:ext uri="{9D8B030D-6E8A-4147-A177-3AD203B41FA5}">
                      <a16:colId xmlns:a16="http://schemas.microsoft.com/office/drawing/2014/main" xmlns="" val="20000"/>
                    </a:ext>
                  </a:extLst>
                </a:gridCol>
                <a:gridCol w="2659582">
                  <a:extLst>
                    <a:ext uri="{9D8B030D-6E8A-4147-A177-3AD203B41FA5}">
                      <a16:colId xmlns:a16="http://schemas.microsoft.com/office/drawing/2014/main" xmlns="" val="20001"/>
                    </a:ext>
                  </a:extLst>
                </a:gridCol>
                <a:gridCol w="3124644">
                  <a:extLst>
                    <a:ext uri="{9D8B030D-6E8A-4147-A177-3AD203B41FA5}">
                      <a16:colId xmlns:a16="http://schemas.microsoft.com/office/drawing/2014/main" xmlns="" val="20002"/>
                    </a:ext>
                  </a:extLst>
                </a:gridCol>
                <a:gridCol w="2850778">
                  <a:extLst>
                    <a:ext uri="{9D8B030D-6E8A-4147-A177-3AD203B41FA5}">
                      <a16:colId xmlns:a16="http://schemas.microsoft.com/office/drawing/2014/main" xmlns="" val="20003"/>
                    </a:ext>
                  </a:extLst>
                </a:gridCol>
              </a:tblGrid>
              <a:tr h="807817">
                <a:tc>
                  <a:txBody>
                    <a:bodyPr/>
                    <a:lstStyle/>
                    <a:p>
                      <a:pPr algn="ctr"/>
                      <a:r>
                        <a:rPr lang="ja-JP" sz="1800" b="1" baseline="0" dirty="0"/>
                        <a:t>キャンペーン100へ</a:t>
                      </a:r>
                      <a:r>
                        <a:rPr lang="ja-JP" sz="1800" b="1" baseline="0" dirty="0" smtClean="0"/>
                        <a:t>の</a:t>
                      </a:r>
                      <a:r>
                        <a:rPr lang="en-US" altLang="ja-JP" sz="1800" b="1" baseline="0" dirty="0" smtClean="0"/>
                        <a:t/>
                      </a:r>
                      <a:br>
                        <a:rPr lang="en-US" altLang="ja-JP" sz="1800" b="1" baseline="0" dirty="0" smtClean="0"/>
                      </a:br>
                      <a:r>
                        <a:rPr lang="ja-JP" sz="1800" b="1" baseline="0" dirty="0" smtClean="0"/>
                        <a:t>個人</a:t>
                      </a:r>
                      <a:r>
                        <a:rPr lang="ja-JP" sz="1800" b="1" baseline="0" dirty="0"/>
                        <a:t>寄付総額</a:t>
                      </a:r>
                    </a:p>
                  </a:txBody>
                  <a:tcPr marL="101119" marR="101119" marT="50559" marB="5055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ja-JP" sz="1800" b="1" dirty="0"/>
                        <a:t>即時表彰</a:t>
                      </a:r>
                    </a:p>
                    <a:p>
                      <a:pPr algn="ctr"/>
                      <a:r>
                        <a:rPr lang="ja-JP" sz="1800" b="1" dirty="0"/>
                        <a:t>（</a:t>
                      </a:r>
                      <a:r>
                        <a:rPr lang="ja-JP" sz="1800" b="1" baseline="0" dirty="0"/>
                        <a:t>支払いまた</a:t>
                      </a:r>
                      <a:r>
                        <a:rPr lang="ja-JP" sz="1800" b="1" baseline="0" dirty="0" smtClean="0"/>
                        <a:t>は</a:t>
                      </a:r>
                      <a:r>
                        <a:rPr lang="en-US" altLang="ja-JP" sz="1800" b="1" baseline="0" dirty="0" smtClean="0"/>
                        <a:t/>
                      </a:r>
                      <a:br>
                        <a:rPr lang="en-US" altLang="ja-JP" sz="1800" b="1" baseline="0" dirty="0" smtClean="0"/>
                      </a:br>
                      <a:r>
                        <a:rPr lang="ja-JP" sz="1800" b="1" baseline="0" dirty="0" smtClean="0"/>
                        <a:t>誓約</a:t>
                      </a:r>
                      <a:r>
                        <a:rPr lang="ja-JP" sz="1800" b="1" baseline="0" dirty="0"/>
                        <a:t>時点）</a:t>
                      </a:r>
                    </a:p>
                  </a:txBody>
                  <a:tcPr marL="101119" marR="101119" marT="50559" marB="5055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2">
                  <a:txBody>
                    <a:bodyPr/>
                    <a:lstStyle/>
                    <a:p>
                      <a:pPr algn="ctr"/>
                      <a:r>
                        <a:rPr lang="ja-JP" sz="1800" b="1"/>
                        <a:t>履行時点での表彰</a:t>
                      </a:r>
                    </a:p>
                  </a:txBody>
                  <a:tcPr marL="101119" marR="101119" marT="50559" marB="5055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US" dirty="0"/>
                    </a:p>
                  </a:txBody>
                  <a:tcPr/>
                </a:tc>
                <a:extLst>
                  <a:ext uri="{0D108BD9-81ED-4DB2-BD59-A6C34878D82A}">
                    <a16:rowId xmlns:a16="http://schemas.microsoft.com/office/drawing/2014/main" xmlns="" val="10000"/>
                  </a:ext>
                </a:extLst>
              </a:tr>
              <a:tr h="548271">
                <a:tc>
                  <a:txBody>
                    <a:bodyPr/>
                    <a:lstStyle/>
                    <a:p>
                      <a:pPr marL="0" marR="0" algn="ctr">
                        <a:lnSpc>
                          <a:spcPct val="106000"/>
                        </a:lnSpc>
                        <a:spcBef>
                          <a:spcPts val="0"/>
                        </a:spcBef>
                        <a:spcAft>
                          <a:spcPts val="0"/>
                        </a:spcAft>
                      </a:pPr>
                      <a:r>
                        <a:rPr lang="ja-JP" sz="1400" b="1"/>
                        <a:t>US$15,000 – US$24,999</a:t>
                      </a:r>
                    </a:p>
                  </a:txBody>
                  <a:tcPr marL="66710" marR="66710" marT="105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rowSpan="7">
                  <a:txBody>
                    <a:bodyPr/>
                    <a:lstStyle/>
                    <a:p>
                      <a:endParaRPr lang="en-US" sz="1200" dirty="0"/>
                    </a:p>
                  </a:txBody>
                  <a:tcPr marL="101119" marR="101119" marT="50559" marB="5055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57150" marR="0" algn="l">
                        <a:lnSpc>
                          <a:spcPct val="106000"/>
                        </a:lnSpc>
                        <a:spcBef>
                          <a:spcPts val="0"/>
                        </a:spcBef>
                        <a:spcAft>
                          <a:spcPts val="0"/>
                        </a:spcAft>
                      </a:pPr>
                      <a:r>
                        <a:rPr lang="ja-JP" sz="1200"/>
                        <a:t>ライオン・エンパワーメントピンバッジ  および感謝状と楯 </a:t>
                      </a:r>
                    </a:p>
                    <a:p>
                      <a:pPr marL="57150" marR="0" algn="l">
                        <a:lnSpc>
                          <a:spcPct val="106000"/>
                        </a:lnSpc>
                        <a:spcBef>
                          <a:spcPts val="0"/>
                        </a:spcBef>
                        <a:spcAft>
                          <a:spcPts val="0"/>
                        </a:spcAft>
                      </a:pPr>
                      <a:r>
                        <a:rPr lang="ja-JP" sz="1200"/>
                        <a:t>公の場での授与</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2000" dirty="0"/>
                    </a:p>
                  </a:txBody>
                  <a:tcPr marL="101119" marR="101119" marT="50559" marB="5055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0001"/>
                  </a:ext>
                </a:extLst>
              </a:tr>
              <a:tr h="548271">
                <a:tc>
                  <a:txBody>
                    <a:bodyPr/>
                    <a:lstStyle/>
                    <a:p>
                      <a:pPr marL="0" marR="0" algn="ctr">
                        <a:lnSpc>
                          <a:spcPct val="106000"/>
                        </a:lnSpc>
                        <a:spcBef>
                          <a:spcPts val="0"/>
                        </a:spcBef>
                        <a:spcAft>
                          <a:spcPts val="0"/>
                        </a:spcAft>
                      </a:pPr>
                      <a:r>
                        <a:rPr lang="ja-JP" sz="1400" b="1"/>
                        <a:t>US$3,000 – US$14,999</a:t>
                      </a:r>
                    </a:p>
                  </a:txBody>
                  <a:tcPr marL="66710" marR="66710" marT="105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endParaRPr lang="en-US"/>
                    </a:p>
                  </a:txBody>
                  <a:tcPr/>
                </a:tc>
                <a:tc>
                  <a:txBody>
                    <a:bodyPr/>
                    <a:lstStyle/>
                    <a:p>
                      <a:pPr marL="57150" marR="0" algn="l">
                        <a:lnSpc>
                          <a:spcPct val="106000"/>
                        </a:lnSpc>
                        <a:spcBef>
                          <a:spcPts val="0"/>
                        </a:spcBef>
                        <a:spcAft>
                          <a:spcPts val="0"/>
                        </a:spcAft>
                      </a:pPr>
                      <a:r>
                        <a:rPr lang="ja-JP" sz="1200"/>
                        <a:t>ライオン・コミットメント・ピンバッジ</a:t>
                      </a:r>
                    </a:p>
                    <a:p>
                      <a:pPr marL="57150" marR="0" algn="l">
                        <a:lnSpc>
                          <a:spcPct val="106000"/>
                        </a:lnSpc>
                        <a:spcBef>
                          <a:spcPts val="0"/>
                        </a:spcBef>
                        <a:spcAft>
                          <a:spcPts val="0"/>
                        </a:spcAft>
                      </a:pPr>
                      <a:r>
                        <a:rPr lang="ja-JP" sz="1200"/>
                        <a:t>および感謝状と楯 </a:t>
                      </a:r>
                    </a:p>
                    <a:p>
                      <a:pPr marL="57150" marR="0" algn="l">
                        <a:lnSpc>
                          <a:spcPct val="106000"/>
                        </a:lnSpc>
                        <a:spcBef>
                          <a:spcPts val="0"/>
                        </a:spcBef>
                        <a:spcAft>
                          <a:spcPts val="0"/>
                        </a:spcAft>
                      </a:pPr>
                      <a:r>
                        <a:rPr lang="ja-JP" sz="1200"/>
                        <a:t>公の場での授与</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2000" dirty="0"/>
                    </a:p>
                  </a:txBody>
                  <a:tcPr marL="101119" marR="101119" marT="50559" marB="5055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0002"/>
                  </a:ext>
                </a:extLst>
              </a:tr>
              <a:tr h="563500">
                <a:tc>
                  <a:txBody>
                    <a:bodyPr/>
                    <a:lstStyle/>
                    <a:p>
                      <a:pPr marL="0" marR="0" algn="ctr">
                        <a:lnSpc>
                          <a:spcPct val="106000"/>
                        </a:lnSpc>
                        <a:spcBef>
                          <a:spcPts val="0"/>
                        </a:spcBef>
                        <a:spcAft>
                          <a:spcPts val="0"/>
                        </a:spcAft>
                      </a:pPr>
                      <a:r>
                        <a:rPr lang="ja-JP" sz="1400" b="1"/>
                        <a:t>US$1,500 – US$2,999</a:t>
                      </a:r>
                    </a:p>
                  </a:txBody>
                  <a:tcPr marL="66710" marR="66710" marT="105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endParaRPr lang="en-US" dirty="0"/>
                    </a:p>
                  </a:txBody>
                  <a:tcPr/>
                </a:tc>
                <a:tc>
                  <a:txBody>
                    <a:bodyPr/>
                    <a:lstStyle/>
                    <a:p>
                      <a:pPr marL="57150" marR="0" algn="l">
                        <a:lnSpc>
                          <a:spcPct val="106000"/>
                        </a:lnSpc>
                        <a:spcBef>
                          <a:spcPts val="0"/>
                        </a:spcBef>
                        <a:spcAft>
                          <a:spcPts val="0"/>
                        </a:spcAft>
                      </a:pPr>
                      <a:r>
                        <a:rPr lang="ja-JP" sz="1200"/>
                        <a:t>ライオン・貢献ピンバッジ</a:t>
                      </a:r>
                    </a:p>
                    <a:p>
                      <a:pPr marL="57150" marR="0" algn="l">
                        <a:lnSpc>
                          <a:spcPct val="106000"/>
                        </a:lnSpc>
                        <a:spcBef>
                          <a:spcPts val="0"/>
                        </a:spcBef>
                        <a:spcAft>
                          <a:spcPts val="0"/>
                        </a:spcAft>
                      </a:pPr>
                      <a:r>
                        <a:rPr lang="ja-JP" sz="1200"/>
                        <a:t>および感謝状</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2000" dirty="0"/>
                    </a:p>
                  </a:txBody>
                  <a:tcPr marL="101119" marR="101119" marT="50559" marB="5055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0003"/>
                  </a:ext>
                </a:extLst>
              </a:tr>
              <a:tr h="595265">
                <a:tc>
                  <a:txBody>
                    <a:bodyPr/>
                    <a:lstStyle/>
                    <a:p>
                      <a:pPr marL="0" marR="0" algn="ctr">
                        <a:lnSpc>
                          <a:spcPct val="106000"/>
                        </a:lnSpc>
                        <a:spcBef>
                          <a:spcPts val="0"/>
                        </a:spcBef>
                        <a:spcAft>
                          <a:spcPts val="0"/>
                        </a:spcAft>
                      </a:pPr>
                      <a:r>
                        <a:rPr lang="ja-JP" sz="1400" b="1"/>
                        <a:t>US$900 – US$1,499</a:t>
                      </a:r>
                    </a:p>
                  </a:txBody>
                  <a:tcPr marL="66710" marR="66710" marT="105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endParaRPr lang="en-US"/>
                    </a:p>
                  </a:txBody>
                  <a:tcPr/>
                </a:tc>
                <a:tc>
                  <a:txBody>
                    <a:bodyPr/>
                    <a:lstStyle/>
                    <a:p>
                      <a:pPr marL="57150" marR="0" algn="l">
                        <a:lnSpc>
                          <a:spcPct val="106000"/>
                        </a:lnSpc>
                        <a:spcBef>
                          <a:spcPts val="0"/>
                        </a:spcBef>
                        <a:spcAft>
                          <a:spcPts val="0"/>
                        </a:spcAft>
                      </a:pPr>
                      <a:r>
                        <a:rPr lang="ja-JP" sz="1200"/>
                        <a:t>ライオン・アクションピンバッジ</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2000" dirty="0"/>
                    </a:p>
                  </a:txBody>
                  <a:tcPr marL="101119" marR="101119" marT="50559" marB="5055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0004"/>
                  </a:ext>
                </a:extLst>
              </a:tr>
              <a:tr h="595265">
                <a:tc>
                  <a:txBody>
                    <a:bodyPr/>
                    <a:lstStyle/>
                    <a:p>
                      <a:pPr marL="0" marR="0" algn="ctr">
                        <a:lnSpc>
                          <a:spcPct val="106000"/>
                        </a:lnSpc>
                        <a:spcBef>
                          <a:spcPts val="0"/>
                        </a:spcBef>
                        <a:spcAft>
                          <a:spcPts val="0"/>
                        </a:spcAft>
                      </a:pPr>
                      <a:r>
                        <a:rPr lang="ja-JP" sz="1400" b="1"/>
                        <a:t>US$600 – US$899</a:t>
                      </a:r>
                    </a:p>
                  </a:txBody>
                  <a:tcPr marL="66710" marR="66710" marT="105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endParaRPr lang="en-US"/>
                    </a:p>
                  </a:txBody>
                  <a:tcPr/>
                </a:tc>
                <a:tc>
                  <a:txBody>
                    <a:bodyPr/>
                    <a:lstStyle/>
                    <a:p>
                      <a:pPr marL="57150" marR="0" algn="l">
                        <a:lnSpc>
                          <a:spcPct val="106000"/>
                        </a:lnSpc>
                        <a:spcBef>
                          <a:spcPts val="0"/>
                        </a:spcBef>
                        <a:spcAft>
                          <a:spcPts val="0"/>
                        </a:spcAft>
                      </a:pPr>
                      <a:r>
                        <a:rPr lang="ja-JP" sz="1200"/>
                        <a:t>ライオン・思いやりピンバッジ</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2000" dirty="0"/>
                    </a:p>
                  </a:txBody>
                  <a:tcPr marL="101119" marR="101119" marT="50559" marB="5055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0005"/>
                  </a:ext>
                </a:extLst>
              </a:tr>
              <a:tr h="595265">
                <a:tc>
                  <a:txBody>
                    <a:bodyPr/>
                    <a:lstStyle/>
                    <a:p>
                      <a:pPr marL="0" marR="0" algn="ctr">
                        <a:lnSpc>
                          <a:spcPct val="106000"/>
                        </a:lnSpc>
                        <a:spcBef>
                          <a:spcPts val="0"/>
                        </a:spcBef>
                        <a:spcAft>
                          <a:spcPts val="0"/>
                        </a:spcAft>
                      </a:pPr>
                      <a:r>
                        <a:rPr lang="ja-JP" sz="1400" b="1"/>
                        <a:t>US$300 – US$599</a:t>
                      </a:r>
                    </a:p>
                  </a:txBody>
                  <a:tcPr marL="66710" marR="66710" marT="105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endParaRPr lang="en-US" dirty="0"/>
                    </a:p>
                  </a:txBody>
                  <a:tcPr/>
                </a:tc>
                <a:tc>
                  <a:txBody>
                    <a:bodyPr/>
                    <a:lstStyle/>
                    <a:p>
                      <a:pPr marL="57150" marR="0" algn="l">
                        <a:lnSpc>
                          <a:spcPct val="106000"/>
                        </a:lnSpc>
                        <a:spcBef>
                          <a:spcPts val="0"/>
                        </a:spcBef>
                        <a:spcAft>
                          <a:spcPts val="0"/>
                        </a:spcAft>
                      </a:pPr>
                      <a:r>
                        <a:rPr lang="ja-JP" sz="1200"/>
                        <a:t>ライオン・奉仕ピンバッジ</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2000" dirty="0"/>
                    </a:p>
                  </a:txBody>
                  <a:tcPr marL="101119" marR="101119" marT="50559" marB="5055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0006"/>
                  </a:ext>
                </a:extLst>
              </a:tr>
              <a:tr h="651255">
                <a:tc>
                  <a:txBody>
                    <a:bodyPr/>
                    <a:lstStyle/>
                    <a:p>
                      <a:pPr marL="0" marR="0" algn="ctr">
                        <a:lnSpc>
                          <a:spcPct val="106000"/>
                        </a:lnSpc>
                        <a:spcBef>
                          <a:spcPts val="0"/>
                        </a:spcBef>
                        <a:spcAft>
                          <a:spcPts val="0"/>
                        </a:spcAft>
                      </a:pPr>
                      <a:r>
                        <a:rPr lang="ja-JP" sz="1400" b="1"/>
                        <a:t>他のすべての寄付</a:t>
                      </a:r>
                    </a:p>
                    <a:p>
                      <a:pPr marL="0" marR="0" algn="ctr">
                        <a:lnSpc>
                          <a:spcPct val="106000"/>
                        </a:lnSpc>
                        <a:spcBef>
                          <a:spcPts val="0"/>
                        </a:spcBef>
                        <a:spcAft>
                          <a:spcPts val="0"/>
                        </a:spcAft>
                      </a:pPr>
                      <a:r>
                        <a:rPr lang="ja-JP" sz="1200" b="0" i="1"/>
                        <a:t>（2017年7月1日～2021年6月30日までの</a:t>
                      </a:r>
                    </a:p>
                    <a:p>
                      <a:pPr marL="0" marR="0" algn="ctr">
                        <a:lnSpc>
                          <a:spcPct val="106000"/>
                        </a:lnSpc>
                        <a:spcBef>
                          <a:spcPts val="0"/>
                        </a:spcBef>
                        <a:spcAft>
                          <a:spcPts val="0"/>
                        </a:spcAft>
                      </a:pPr>
                      <a:r>
                        <a:rPr lang="ja-JP" sz="1200" b="0" i="1"/>
                        <a:t>累計寄付額が100ドル以上）</a:t>
                      </a:r>
                    </a:p>
                  </a:txBody>
                  <a:tcPr marL="126399" marR="1263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endParaRPr lang="en-US"/>
                    </a:p>
                  </a:txBody>
                  <a:tcPr/>
                </a:tc>
                <a:tc gridSpan="2">
                  <a:txBody>
                    <a:bodyPr/>
                    <a:lstStyle/>
                    <a:p>
                      <a:pPr marL="57150" marR="0" lvl="0" indent="0" algn="l" defTabSz="914400" rtl="0" eaLnBrk="1" fontAlgn="auto" latinLnBrk="0" hangingPunct="1">
                        <a:lnSpc>
                          <a:spcPct val="106000"/>
                        </a:lnSpc>
                        <a:spcBef>
                          <a:spcPts val="0"/>
                        </a:spcBef>
                        <a:spcAft>
                          <a:spcPts val="0"/>
                        </a:spcAft>
                        <a:buClrTx/>
                        <a:buSzTx/>
                        <a:buFontTx/>
                        <a:buNone/>
                        <a:tabLst/>
                        <a:defRPr/>
                      </a:pPr>
                      <a:r>
                        <a:rPr lang="ja-JP" sz="1200"/>
                        <a:t> キャンペーン100のすべての寄付者は、LCIF ウェブサイト上</a:t>
                      </a:r>
                      <a:r>
                        <a:rPr lang="ja-JP" sz="1200" i="1"/>
                        <a:t>（四半期ごとに更新）</a:t>
                      </a:r>
                      <a:r>
                        <a:rPr lang="ja-JP" sz="1200" i="1" baseline="0"/>
                        <a:t>および</a:t>
                      </a:r>
                      <a:r>
                        <a:rPr lang="ja-JP" sz="1200" i="1"/>
                        <a:t>寄付者ルーム </a:t>
                      </a:r>
                      <a:r>
                        <a:rPr lang="ja-JP" sz="1200"/>
                        <a:t>に掲載されます</a:t>
                      </a:r>
                    </a:p>
                  </a:txBody>
                  <a:tcPr marL="126399" marR="1263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marL="57150" marR="0" algn="l" rtl="0">
                        <a:lnSpc>
                          <a:spcPct val="106000"/>
                        </a:lnSpc>
                        <a:spcBef>
                          <a:spcPts val="0"/>
                        </a:spcBef>
                        <a:spcAft>
                          <a:spcPts val="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114300" marR="114300" marT="0" marB="0"/>
                </a:tc>
                <a:extLst>
                  <a:ext uri="{0D108BD9-81ED-4DB2-BD59-A6C34878D82A}">
                    <a16:rowId xmlns:a16="http://schemas.microsoft.com/office/drawing/2014/main" xmlns="" val="10007"/>
                  </a:ext>
                </a:extLst>
              </a:tr>
              <a:tr h="698517">
                <a:tc gridSpan="4">
                  <a:txBody>
                    <a:bodyPr/>
                    <a:lstStyle/>
                    <a:p>
                      <a:r>
                        <a:rPr lang="ja-JP" sz="2000"/>
                        <a:t>上記の表彰は単発の寄付と誓約に適用されます。LCIF ウェブサイトに掲載されます。300ドル以上の寄付者は国際本部の寄付者ルームに掲載されます。</a:t>
                      </a:r>
                    </a:p>
                  </a:txBody>
                  <a:tcPr marL="101119" marR="101119" marT="50559" marB="5055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US"/>
                    </a:p>
                  </a:txBody>
                  <a:tcPr/>
                </a:tc>
                <a:tc hMerge="1">
                  <a:txBody>
                    <a:bodyPr/>
                    <a:lstStyle/>
                    <a:p>
                      <a:endParaRPr lang="en-US" dirty="0"/>
                    </a:p>
                  </a:txBody>
                  <a:tcPr/>
                </a:tc>
                <a:tc hMerge="1">
                  <a:txBody>
                    <a:bodyPr/>
                    <a:lstStyle/>
                    <a:p>
                      <a:endParaRPr lang="en-US"/>
                    </a:p>
                  </a:txBody>
                  <a:tcPr/>
                </a:tc>
                <a:extLst>
                  <a:ext uri="{0D108BD9-81ED-4DB2-BD59-A6C34878D82A}">
                    <a16:rowId xmlns:a16="http://schemas.microsoft.com/office/drawing/2014/main" xmlns="" val="10008"/>
                  </a:ext>
                </a:extLst>
              </a:tr>
            </a:tbl>
          </a:graphicData>
        </a:graphic>
      </p:graphicFrame>
      <p:pic>
        <p:nvPicPr>
          <p:cNvPr id="19" name="Picture 18"/>
          <p:cNvPicPr/>
          <p:nvPr/>
        </p:nvPicPr>
        <p:blipFill>
          <a:blip r:embed="rId5" cstate="print">
            <a:extLst>
              <a:ext uri="{28A0092B-C50C-407E-A947-70E740481C1C}">
                <a14:useLocalDpi xmlns:a14="http://schemas.microsoft.com/office/drawing/2010/main" val="0"/>
              </a:ext>
            </a:extLst>
          </a:blip>
          <a:stretch>
            <a:fillRect/>
          </a:stretch>
        </p:blipFill>
        <p:spPr>
          <a:xfrm>
            <a:off x="3730446" y="3359005"/>
            <a:ext cx="2370317" cy="1516984"/>
          </a:xfrm>
          <a:prstGeom prst="rect">
            <a:avLst/>
          </a:prstGeom>
        </p:spPr>
      </p:pic>
      <p:pic>
        <p:nvPicPr>
          <p:cNvPr id="3" name="Picture 2"/>
          <p:cNvPicPr>
            <a:picLocks noChangeAspect="1"/>
          </p:cNvPicPr>
          <p:nvPr/>
        </p:nvPicPr>
        <p:blipFill rotWithShape="1">
          <a:blip r:embed="rId6" cstate="print">
            <a:extLst>
              <a:ext uri="{28A0092B-C50C-407E-A947-70E740481C1C}">
                <a14:useLocalDpi xmlns:a14="http://schemas.microsoft.com/office/drawing/2010/main" val="0"/>
              </a:ext>
            </a:extLst>
          </a:blip>
          <a:srcRect l="4903" t="67016" r="4359" b="8300"/>
          <a:stretch/>
        </p:blipFill>
        <p:spPr>
          <a:xfrm>
            <a:off x="9547653" y="2177013"/>
            <a:ext cx="2463114" cy="417906"/>
          </a:xfrm>
          <a:prstGeom prst="rect">
            <a:avLst/>
          </a:prstGeom>
        </p:spPr>
      </p:pic>
      <p:pic>
        <p:nvPicPr>
          <p:cNvPr id="4" name="Picture 3"/>
          <p:cNvPicPr>
            <a:picLocks noChangeAspect="1"/>
          </p:cNvPicPr>
          <p:nvPr/>
        </p:nvPicPr>
        <p:blipFill rotWithShape="1">
          <a:blip r:embed="rId7" cstate="print">
            <a:extLst>
              <a:ext uri="{28A0092B-C50C-407E-A947-70E740481C1C}">
                <a14:useLocalDpi xmlns:a14="http://schemas.microsoft.com/office/drawing/2010/main" val="0"/>
              </a:ext>
            </a:extLst>
          </a:blip>
          <a:srcRect l="4670" t="67391" r="5058" b="8300"/>
          <a:stretch/>
        </p:blipFill>
        <p:spPr>
          <a:xfrm>
            <a:off x="9491818" y="2776780"/>
            <a:ext cx="2518949" cy="423080"/>
          </a:xfrm>
          <a:prstGeom prst="rect">
            <a:avLst/>
          </a:prstGeom>
        </p:spPr>
      </p:pic>
      <p:pic>
        <p:nvPicPr>
          <p:cNvPr id="6" name="Picture 5"/>
          <p:cNvPicPr>
            <a:picLocks noChangeAspect="1"/>
          </p:cNvPicPr>
          <p:nvPr/>
        </p:nvPicPr>
        <p:blipFill rotWithShape="1">
          <a:blip r:embed="rId8" cstate="print">
            <a:extLst>
              <a:ext uri="{28A0092B-C50C-407E-A947-70E740481C1C}">
                <a14:useLocalDpi xmlns:a14="http://schemas.microsoft.com/office/drawing/2010/main" val="0"/>
              </a:ext>
            </a:extLst>
          </a:blip>
          <a:srcRect l="5136" t="67391" r="5058" b="8300"/>
          <a:stretch/>
        </p:blipFill>
        <p:spPr>
          <a:xfrm>
            <a:off x="9510112" y="3381721"/>
            <a:ext cx="2500655" cy="422189"/>
          </a:xfrm>
          <a:prstGeom prst="rect">
            <a:avLst/>
          </a:prstGeom>
        </p:spPr>
      </p:pic>
      <p:pic>
        <p:nvPicPr>
          <p:cNvPr id="7" name="Picture 6"/>
          <p:cNvPicPr>
            <a:picLocks noChangeAspect="1"/>
          </p:cNvPicPr>
          <p:nvPr/>
        </p:nvPicPr>
        <p:blipFill rotWithShape="1">
          <a:blip r:embed="rId9" cstate="print">
            <a:extLst>
              <a:ext uri="{28A0092B-C50C-407E-A947-70E740481C1C}">
                <a14:useLocalDpi xmlns:a14="http://schemas.microsoft.com/office/drawing/2010/main" val="0"/>
              </a:ext>
            </a:extLst>
          </a:blip>
          <a:srcRect l="5136" t="67016" r="4593" b="8674"/>
          <a:stretch/>
        </p:blipFill>
        <p:spPr>
          <a:xfrm>
            <a:off x="9463812" y="3901254"/>
            <a:ext cx="2574959" cy="432487"/>
          </a:xfrm>
          <a:prstGeom prst="rect">
            <a:avLst/>
          </a:prstGeom>
        </p:spPr>
      </p:pic>
      <p:pic>
        <p:nvPicPr>
          <p:cNvPr id="8" name="Picture 7"/>
          <p:cNvPicPr>
            <a:picLocks noChangeAspect="1"/>
          </p:cNvPicPr>
          <p:nvPr/>
        </p:nvPicPr>
        <p:blipFill rotWithShape="1">
          <a:blip r:embed="rId10" cstate="print">
            <a:extLst>
              <a:ext uri="{28A0092B-C50C-407E-A947-70E740481C1C}">
                <a14:useLocalDpi xmlns:a14="http://schemas.microsoft.com/office/drawing/2010/main" val="0"/>
              </a:ext>
            </a:extLst>
          </a:blip>
          <a:srcRect l="5370" t="68138" r="5525" b="9048"/>
          <a:stretch/>
        </p:blipFill>
        <p:spPr>
          <a:xfrm>
            <a:off x="9547653" y="4505304"/>
            <a:ext cx="2436857" cy="389132"/>
          </a:xfrm>
          <a:prstGeom prst="rect">
            <a:avLst/>
          </a:prstGeom>
        </p:spPr>
      </p:pic>
      <p:pic>
        <p:nvPicPr>
          <p:cNvPr id="9" name="Picture 8"/>
          <p:cNvPicPr>
            <a:picLocks noChangeAspect="1"/>
          </p:cNvPicPr>
          <p:nvPr/>
        </p:nvPicPr>
        <p:blipFill rotWithShape="1">
          <a:blip r:embed="rId11" cstate="print">
            <a:extLst>
              <a:ext uri="{28A0092B-C50C-407E-A947-70E740481C1C}">
                <a14:useLocalDpi xmlns:a14="http://schemas.microsoft.com/office/drawing/2010/main" val="0"/>
              </a:ext>
            </a:extLst>
          </a:blip>
          <a:srcRect l="5136" t="67765" r="5292" b="8674"/>
          <a:stretch/>
        </p:blipFill>
        <p:spPr>
          <a:xfrm>
            <a:off x="9491818" y="5089971"/>
            <a:ext cx="2559737" cy="419957"/>
          </a:xfrm>
          <a:prstGeom prst="rect">
            <a:avLst/>
          </a:prstGeom>
        </p:spPr>
      </p:pic>
      <p:pic>
        <p:nvPicPr>
          <p:cNvPr id="11" name="Audio 10">
            <a:hlinkClick r:id="" action="ppaction://media"/>
            <a:extLst>
              <a:ext uri="{FF2B5EF4-FFF2-40B4-BE49-F238E27FC236}">
                <a16:creationId xmlns:a16="http://schemas.microsoft.com/office/drawing/2014/main" xmlns="" id="{BA45ADE6-41AF-43CC-8066-AE1E1083AB2F}"/>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65911485"/>
      </p:ext>
    </p:extLst>
  </p:cSld>
  <p:clrMapOvr>
    <a:masterClrMapping/>
  </p:clrMapOvr>
  <mc:AlternateContent xmlns:mc="http://schemas.openxmlformats.org/markup-compatibility/2006" xmlns:p14="http://schemas.microsoft.com/office/powerpoint/2010/main">
    <mc:Choice Requires="p14">
      <p:transition spd="slow" p14:dur="2000" advTm="72762"/>
    </mc:Choice>
    <mc:Fallback xmlns="">
      <p:transition spd="slow" advTm="727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ja-JP" altLang="en-US" dirty="0"/>
              <a:t>個々の</a:t>
            </a:r>
            <a:r>
              <a:rPr lang="ja-JP" dirty="0"/>
              <a:t>会員の参加</a:t>
            </a:r>
          </a:p>
        </p:txBody>
      </p:sp>
      <p:sp>
        <p:nvSpPr>
          <p:cNvPr id="6" name="Content Placeholder 2"/>
          <p:cNvSpPr>
            <a:spLocks noGrp="1"/>
          </p:cNvSpPr>
          <p:nvPr>
            <p:ph idx="1"/>
          </p:nvPr>
        </p:nvSpPr>
        <p:spPr>
          <a:xfrm>
            <a:off x="1147156" y="1552575"/>
            <a:ext cx="9684328" cy="4409238"/>
          </a:xfrm>
        </p:spPr>
        <p:txBody>
          <a:bodyPr/>
          <a:lstStyle/>
          <a:p>
            <a:r>
              <a:rPr lang="ja-JP" sz="2400"/>
              <a:t>毎月、毎年の寄付を約束した寄付者には、さらなる表彰が行われます。このような継続的寄付者は、前のスライドに記されている表彰を受けます。</a:t>
            </a:r>
          </a:p>
          <a:p>
            <a:pPr marL="0" indent="0">
              <a:buNone/>
            </a:pPr>
            <a:endParaRPr lang="en-US" sz="2400" dirty="0"/>
          </a:p>
          <a:p>
            <a:endParaRPr lang="en-US" dirty="0"/>
          </a:p>
        </p:txBody>
      </p:sp>
      <p:sp>
        <p:nvSpPr>
          <p:cNvPr id="5" name="Rectangle 4"/>
          <p:cNvSpPr/>
          <p:nvPr/>
        </p:nvSpPr>
        <p:spPr>
          <a:xfrm>
            <a:off x="10528300" y="5715000"/>
            <a:ext cx="1473200" cy="914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7" name="Table 6"/>
          <p:cNvGraphicFramePr>
            <a:graphicFrameLocks noGrp="1"/>
          </p:cNvGraphicFramePr>
          <p:nvPr>
            <p:extLst/>
          </p:nvPr>
        </p:nvGraphicFramePr>
        <p:xfrm>
          <a:off x="912376" y="2731100"/>
          <a:ext cx="10529979" cy="3671412"/>
        </p:xfrm>
        <a:graphic>
          <a:graphicData uri="http://schemas.openxmlformats.org/drawingml/2006/table">
            <a:tbl>
              <a:tblPr firstRow="1" firstCol="1" bandRow="1">
                <a:tableStyleId>{F5AB1C69-6EDB-4FF4-983F-18BD219EF322}</a:tableStyleId>
              </a:tblPr>
              <a:tblGrid>
                <a:gridCol w="2649221">
                  <a:extLst>
                    <a:ext uri="{9D8B030D-6E8A-4147-A177-3AD203B41FA5}">
                      <a16:colId xmlns:a16="http://schemas.microsoft.com/office/drawing/2014/main" xmlns="" val="20000"/>
                    </a:ext>
                  </a:extLst>
                </a:gridCol>
                <a:gridCol w="7880758">
                  <a:extLst>
                    <a:ext uri="{9D8B030D-6E8A-4147-A177-3AD203B41FA5}">
                      <a16:colId xmlns:a16="http://schemas.microsoft.com/office/drawing/2014/main" xmlns="" val="20001"/>
                    </a:ext>
                  </a:extLst>
                </a:gridCol>
              </a:tblGrid>
              <a:tr h="464163">
                <a:tc gridSpan="2">
                  <a:txBody>
                    <a:bodyPr/>
                    <a:lstStyle/>
                    <a:p>
                      <a:pPr marL="0" marR="0" algn="ctr">
                        <a:spcBef>
                          <a:spcPts val="0"/>
                        </a:spcBef>
                        <a:spcAft>
                          <a:spcPts val="0"/>
                        </a:spcAft>
                      </a:pPr>
                      <a:r>
                        <a:rPr lang="ja-JP" sz="1600">
                          <a:solidFill>
                            <a:schemeClr val="tx1"/>
                          </a:solidFill>
                        </a:rPr>
                        <a:t>継続寄付者表彰</a:t>
                      </a:r>
                    </a:p>
                  </a:txBody>
                  <a:tcPr marL="68580" marR="68580" marT="0" marB="0" anchor="ctr"/>
                </a:tc>
                <a:tc hMerge="1">
                  <a:txBody>
                    <a:bodyPr/>
                    <a:lstStyle/>
                    <a:p>
                      <a:endParaRPr lang="en-US"/>
                    </a:p>
                  </a:txBody>
                  <a:tcPr/>
                </a:tc>
                <a:extLst>
                  <a:ext uri="{0D108BD9-81ED-4DB2-BD59-A6C34878D82A}">
                    <a16:rowId xmlns:a16="http://schemas.microsoft.com/office/drawing/2014/main" xmlns="" val="10000"/>
                  </a:ext>
                </a:extLst>
              </a:tr>
              <a:tr h="1611467">
                <a:tc>
                  <a:txBody>
                    <a:bodyPr/>
                    <a:lstStyle/>
                    <a:p>
                      <a:pPr marL="0" marR="0">
                        <a:spcBef>
                          <a:spcPts val="0"/>
                        </a:spcBef>
                        <a:spcAft>
                          <a:spcPts val="0"/>
                        </a:spcAft>
                      </a:pPr>
                      <a:r>
                        <a:rPr lang="ja-JP" sz="1600" u="sng">
                          <a:solidFill>
                            <a:schemeClr val="tx1"/>
                          </a:solidFill>
                        </a:rPr>
                        <a:t>誓約する</a:t>
                      </a:r>
                      <a:r>
                        <a:rPr lang="ja-JP" sz="1600">
                          <a:solidFill>
                            <a:schemeClr val="tx1"/>
                          </a:solidFill>
                        </a:rPr>
                        <a:t>：キャンペーン期間中毎年寄付を約束すると、素敵な記念品が授与されます。 </a:t>
                      </a:r>
                    </a:p>
                  </a:txBody>
                  <a:tcPr marL="68580" marR="68580" marT="0" marB="0" anchor="ctr"/>
                </a:tc>
                <a:tc>
                  <a:txBody>
                    <a:bodyPr/>
                    <a:lstStyle/>
                    <a:p>
                      <a:pPr marL="342900" marR="0" lvl="0" indent="-342900">
                        <a:spcBef>
                          <a:spcPts val="0"/>
                        </a:spcBef>
                        <a:spcAft>
                          <a:spcPts val="0"/>
                        </a:spcAft>
                        <a:buFont typeface="Symbol" panose="05050102010706020507" pitchFamily="18" charset="2"/>
                        <a:buChar char=""/>
                      </a:pPr>
                      <a:r>
                        <a:rPr lang="ja-JP" sz="1600"/>
                        <a:t>一部の国では自動引き落とし寄付をクレジットカードまたは銀行口座振替で行うことができます。</a:t>
                      </a:r>
                    </a:p>
                    <a:p>
                      <a:pPr marL="342900" marR="0" lvl="0" indent="-342900">
                        <a:spcBef>
                          <a:spcPts val="0"/>
                        </a:spcBef>
                        <a:spcAft>
                          <a:spcPts val="0"/>
                        </a:spcAft>
                        <a:buFont typeface="Symbol" panose="05050102010706020507" pitchFamily="18" charset="2"/>
                        <a:buChar char=""/>
                      </a:pPr>
                      <a:r>
                        <a:rPr lang="ja-JP" sz="1600"/>
                        <a:t>その他の地域の寄付者は、承認された方法で年間寄付を行うことができます。</a:t>
                      </a:r>
                    </a:p>
                    <a:p>
                      <a:pPr marL="342900" marR="0" lvl="0" indent="-342900">
                        <a:spcBef>
                          <a:spcPts val="0"/>
                        </a:spcBef>
                        <a:spcAft>
                          <a:spcPts val="0"/>
                        </a:spcAft>
                        <a:buFont typeface="Symbol" panose="05050102010706020507" pitchFamily="18" charset="2"/>
                        <a:buChar char=""/>
                      </a:pPr>
                      <a:r>
                        <a:rPr lang="ja-JP" sz="1600"/>
                        <a:t>確認書は毎年送付されます。</a:t>
                      </a:r>
                    </a:p>
                  </a:txBody>
                  <a:tcPr marL="68580" marR="68580" marT="0" marB="0" anchor="ctr"/>
                </a:tc>
                <a:extLst>
                  <a:ext uri="{0D108BD9-81ED-4DB2-BD59-A6C34878D82A}">
                    <a16:rowId xmlns:a16="http://schemas.microsoft.com/office/drawing/2014/main" xmlns="" val="10001"/>
                  </a:ext>
                </a:extLst>
              </a:tr>
              <a:tr h="1595782">
                <a:tc>
                  <a:txBody>
                    <a:bodyPr/>
                    <a:lstStyle/>
                    <a:p>
                      <a:pPr marL="0" marR="0">
                        <a:spcBef>
                          <a:spcPts val="0"/>
                        </a:spcBef>
                        <a:spcAft>
                          <a:spcPts val="0"/>
                        </a:spcAft>
                      </a:pPr>
                      <a:r>
                        <a:rPr lang="ja-JP" sz="1600" u="sng">
                          <a:solidFill>
                            <a:schemeClr val="tx1"/>
                          </a:solidFill>
                        </a:rPr>
                        <a:t>毎月寄付する</a:t>
                      </a:r>
                      <a:r>
                        <a:rPr lang="ja-JP" sz="1600">
                          <a:solidFill>
                            <a:schemeClr val="tx1"/>
                          </a:solidFill>
                        </a:rPr>
                        <a:t>：毎月自動引き落としで寄付を行うと、追加の記念品が授与されます。</a:t>
                      </a:r>
                    </a:p>
                  </a:txBody>
                  <a:tcPr marL="68580" marR="68580" marT="0" marB="0" anchor="ctr"/>
                </a:tc>
                <a:tc>
                  <a:txBody>
                    <a:bodyPr/>
                    <a:lstStyle/>
                    <a:p>
                      <a:pPr marL="342900" marR="0" lvl="0" indent="-342900">
                        <a:spcBef>
                          <a:spcPts val="0"/>
                        </a:spcBef>
                        <a:spcAft>
                          <a:spcPts val="0"/>
                        </a:spcAft>
                        <a:buFont typeface="Symbol" panose="05050102010706020507" pitchFamily="18" charset="2"/>
                        <a:buChar char=""/>
                      </a:pPr>
                      <a:r>
                        <a:rPr lang="ja-JP" sz="1600"/>
                        <a:t>一部の国では自動引き落とし寄付をクレジットカードまたは銀行口座振替で行うことができます。</a:t>
                      </a:r>
                    </a:p>
                    <a:p>
                      <a:pPr marL="342900" marR="0" lvl="0" indent="-342900">
                        <a:spcBef>
                          <a:spcPts val="0"/>
                        </a:spcBef>
                        <a:spcAft>
                          <a:spcPts val="0"/>
                        </a:spcAft>
                        <a:buFont typeface="Symbol" panose="05050102010706020507" pitchFamily="18" charset="2"/>
                        <a:buChar char=""/>
                      </a:pPr>
                      <a:r>
                        <a:rPr lang="ja-JP" sz="1600"/>
                        <a:t>自動引き落とし寄付はオンラインまたは誓約書で行うことができます。</a:t>
                      </a:r>
                    </a:p>
                    <a:p>
                      <a:pPr marL="342900" marR="0" lvl="0" indent="-342900">
                        <a:spcBef>
                          <a:spcPts val="0"/>
                        </a:spcBef>
                        <a:spcAft>
                          <a:spcPts val="0"/>
                        </a:spcAft>
                        <a:buFont typeface="Symbol" panose="05050102010706020507" pitchFamily="18" charset="2"/>
                        <a:buChar char=""/>
                      </a:pPr>
                      <a:r>
                        <a:rPr lang="ja-JP" sz="1600"/>
                        <a:t>誓約書に記載された寄付総額が12回の均等払いに分割され、毎月請求されます。</a:t>
                      </a:r>
                    </a:p>
                  </a:txBody>
                  <a:tcPr marL="68580" marR="68580" marT="0" marB="0" anchor="ctr"/>
                </a:tc>
                <a:extLst>
                  <a:ext uri="{0D108BD9-81ED-4DB2-BD59-A6C34878D82A}">
                    <a16:rowId xmlns:a16="http://schemas.microsoft.com/office/drawing/2014/main" xmlns="" val="10002"/>
                  </a:ext>
                </a:extLst>
              </a:tr>
            </a:tbl>
          </a:graphicData>
        </a:graphic>
      </p:graphicFrame>
      <p:pic>
        <p:nvPicPr>
          <p:cNvPr id="4" name="Audio 3">
            <a:hlinkClick r:id="" action="ppaction://media"/>
            <a:extLst>
              <a:ext uri="{FF2B5EF4-FFF2-40B4-BE49-F238E27FC236}">
                <a16:creationId xmlns:a16="http://schemas.microsoft.com/office/drawing/2014/main" xmlns="" id="{50F76BF9-1116-4284-AE92-CD2195CF818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062368991"/>
      </p:ext>
    </p:extLst>
  </p:cSld>
  <p:clrMapOvr>
    <a:masterClrMapping/>
  </p:clrMapOvr>
  <mc:AlternateContent xmlns:mc="http://schemas.openxmlformats.org/markup-compatibility/2006" xmlns:p14="http://schemas.microsoft.com/office/powerpoint/2010/main">
    <mc:Choice Requires="p14">
      <p:transition spd="slow" p14:dur="2000" advTm="27529"/>
    </mc:Choice>
    <mc:Fallback xmlns="">
      <p:transition spd="slow" advTm="275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84840" y="3057171"/>
            <a:ext cx="4810540" cy="584775"/>
          </a:xfrm>
          <a:prstGeom prst="rect">
            <a:avLst/>
          </a:prstGeom>
          <a:noFill/>
        </p:spPr>
        <p:txBody>
          <a:bodyPr wrap="square" rtlCol="0">
            <a:spAutoFit/>
          </a:bodyPr>
          <a:lstStyle/>
          <a:p>
            <a:pPr algn="ctr"/>
            <a:r>
              <a:rPr lang="ja-JP" sz="3200" b="1">
                <a:solidFill>
                  <a:schemeClr val="bg1"/>
                </a:solidFill>
              </a:rPr>
              <a:t>成功への4つのステップ</a:t>
            </a:r>
          </a:p>
        </p:txBody>
      </p:sp>
      <p:pic>
        <p:nvPicPr>
          <p:cNvPr id="3" name="Audio 2">
            <a:hlinkClick r:id="" action="ppaction://media"/>
            <a:extLst>
              <a:ext uri="{FF2B5EF4-FFF2-40B4-BE49-F238E27FC236}">
                <a16:creationId xmlns:a16="http://schemas.microsoft.com/office/drawing/2014/main" xmlns="" id="{73FE1D94-98FC-4BC7-8D0B-05FA44B3272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054245002"/>
      </p:ext>
    </p:extLst>
  </p:cSld>
  <p:clrMapOvr>
    <a:masterClrMapping/>
  </p:clrMapOvr>
  <mc:AlternateContent xmlns:mc="http://schemas.openxmlformats.org/markup-compatibility/2006" xmlns:p14="http://schemas.microsoft.com/office/powerpoint/2010/main">
    <mc:Choice Requires="p14">
      <p:transition spd="slow" p14:dur="2000" advTm="20051"/>
    </mc:Choice>
    <mc:Fallback xmlns="">
      <p:transition spd="slow" advTm="200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t>LCIF の既存の表彰</a:t>
            </a:r>
          </a:p>
        </p:txBody>
      </p:sp>
      <p:sp>
        <p:nvSpPr>
          <p:cNvPr id="3" name="Content Placeholder 2"/>
          <p:cNvSpPr>
            <a:spLocks noGrp="1"/>
          </p:cNvSpPr>
          <p:nvPr>
            <p:ph idx="1"/>
          </p:nvPr>
        </p:nvSpPr>
        <p:spPr>
          <a:xfrm>
            <a:off x="1147156" y="1773141"/>
            <a:ext cx="6853844" cy="4188672"/>
          </a:xfrm>
        </p:spPr>
        <p:txBody>
          <a:bodyPr>
            <a:normAutofit/>
          </a:bodyPr>
          <a:lstStyle/>
          <a:p>
            <a:r>
              <a:rPr lang="ja-JP" sz="2000" dirty="0"/>
              <a:t>キャンペーン100への寄付は、以下のような既存の表彰プログラムの対象にも</a:t>
            </a:r>
            <a:r>
              <a:rPr lang="ja-JP" sz="2000" dirty="0" smtClean="0"/>
              <a:t>なります</a:t>
            </a:r>
            <a:r>
              <a:rPr lang="ja-JP" altLang="en-US" sz="2000" dirty="0" smtClean="0"/>
              <a:t>。</a:t>
            </a:r>
            <a:endParaRPr lang="ja-JP" sz="2000" dirty="0"/>
          </a:p>
          <a:p>
            <a:pPr lvl="1"/>
            <a:r>
              <a:rPr lang="ja-JP" b="1" dirty="0"/>
              <a:t>メルビン・ジョーンズ・フェローシップ：</a:t>
            </a:r>
            <a:r>
              <a:rPr lang="ja-JP" dirty="0"/>
              <a:t>1,000ドル以上の寄付</a:t>
            </a:r>
          </a:p>
          <a:p>
            <a:pPr lvl="1"/>
            <a:r>
              <a:rPr lang="ja-JP" b="1" dirty="0"/>
              <a:t>累進メルビン・ジョーンズ・フェローシップ：</a:t>
            </a:r>
            <a:r>
              <a:rPr lang="ja-JP" dirty="0"/>
              <a:t>2,000ドルから最大10万ドルの寄付額に応じた表彰</a:t>
            </a:r>
          </a:p>
          <a:p>
            <a:pPr lvl="1"/>
            <a:r>
              <a:rPr lang="ja-JP" b="1" dirty="0"/>
              <a:t>人道支援パートナー：</a:t>
            </a:r>
            <a:r>
              <a:rPr lang="ja-JP" dirty="0"/>
              <a:t>生涯寄付額が10万ドル以上の寄付者への表彰</a:t>
            </a:r>
          </a:p>
          <a:p>
            <a:r>
              <a:rPr lang="ja-JP" sz="2000" dirty="0"/>
              <a:t>MJF の申請はオンライン（lcif.org）から行っていただくことが</a:t>
            </a:r>
            <a:r>
              <a:rPr lang="ja-JP" sz="2000" dirty="0" smtClean="0"/>
              <a:t>できます</a:t>
            </a:r>
            <a:r>
              <a:rPr lang="ja-JP" altLang="en-US" sz="2000" dirty="0" smtClean="0"/>
              <a:t>。</a:t>
            </a:r>
            <a:endParaRPr lang="ja-JP" sz="2000" dirty="0"/>
          </a:p>
          <a:p>
            <a:pPr marL="0" indent="0">
              <a:buNone/>
            </a:pPr>
            <a:endParaRPr lang="en-US" sz="2000" dirty="0"/>
          </a:p>
        </p:txBody>
      </p:sp>
      <p:pic>
        <p:nvPicPr>
          <p:cNvPr id="7" name="Picture 6"/>
          <p:cNvPicPr>
            <a:picLocks noChangeAspect="1"/>
          </p:cNvPicPr>
          <p:nvPr/>
        </p:nvPicPr>
        <p:blipFill>
          <a:blip r:embed="rId5"/>
          <a:stretch>
            <a:fillRect/>
          </a:stretch>
        </p:blipFill>
        <p:spPr>
          <a:xfrm>
            <a:off x="7859894" y="3666707"/>
            <a:ext cx="1666875" cy="1828800"/>
          </a:xfrm>
          <a:prstGeom prst="rect">
            <a:avLst/>
          </a:prstGeom>
        </p:spPr>
      </p:pic>
      <p:pic>
        <p:nvPicPr>
          <p:cNvPr id="8" name="Picture 7"/>
          <p:cNvPicPr>
            <a:picLocks noChangeAspect="1"/>
          </p:cNvPicPr>
          <p:nvPr/>
        </p:nvPicPr>
        <p:blipFill>
          <a:blip r:embed="rId6"/>
          <a:stretch>
            <a:fillRect/>
          </a:stretch>
        </p:blipFill>
        <p:spPr>
          <a:xfrm>
            <a:off x="7926568" y="1563137"/>
            <a:ext cx="1533525" cy="1704975"/>
          </a:xfrm>
          <a:prstGeom prst="rect">
            <a:avLst/>
          </a:prstGeom>
        </p:spPr>
      </p:pic>
      <p:pic>
        <p:nvPicPr>
          <p:cNvPr id="9" name="Picture 8"/>
          <p:cNvPicPr>
            <a:picLocks noChangeAspect="1"/>
          </p:cNvPicPr>
          <p:nvPr/>
        </p:nvPicPr>
        <p:blipFill>
          <a:blip r:embed="rId7"/>
          <a:stretch>
            <a:fillRect/>
          </a:stretch>
        </p:blipFill>
        <p:spPr>
          <a:xfrm>
            <a:off x="9883775" y="2910214"/>
            <a:ext cx="1543050" cy="1914525"/>
          </a:xfrm>
          <a:prstGeom prst="rect">
            <a:avLst/>
          </a:prstGeom>
        </p:spPr>
      </p:pic>
      <p:pic>
        <p:nvPicPr>
          <p:cNvPr id="10" name="Audio 9">
            <a:hlinkClick r:id="" action="ppaction://media"/>
            <a:extLst>
              <a:ext uri="{FF2B5EF4-FFF2-40B4-BE49-F238E27FC236}">
                <a16:creationId xmlns:a16="http://schemas.microsoft.com/office/drawing/2014/main" xmlns="" id="{499BFCA4-09F1-4084-BB93-A8D51A23E77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980884917"/>
      </p:ext>
    </p:extLst>
  </p:cSld>
  <p:clrMapOvr>
    <a:masterClrMapping/>
  </p:clrMapOvr>
  <mc:AlternateContent xmlns:mc="http://schemas.openxmlformats.org/markup-compatibility/2006" xmlns:p14="http://schemas.microsoft.com/office/powerpoint/2010/main">
    <mc:Choice Requires="p14">
      <p:transition spd="slow" p14:dur="2000" advTm="82914"/>
    </mc:Choice>
    <mc:Fallback xmlns="">
      <p:transition spd="slow" advTm="829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ja-JP" dirty="0">
                <a:ln w="3175">
                  <a:noFill/>
                </a:ln>
              </a:rPr>
              <a:t>ライオンズ・</a:t>
            </a:r>
            <a:r>
              <a:rPr lang="ja-JP" altLang="en-US" dirty="0">
                <a:ln w="3175">
                  <a:noFill/>
                </a:ln>
              </a:rPr>
              <a:t>サポーター</a:t>
            </a:r>
            <a:endParaRPr lang="ja-JP" dirty="0">
              <a:ln w="3175">
                <a:noFill/>
              </a:ln>
            </a:endParaRPr>
          </a:p>
        </p:txBody>
      </p:sp>
      <p:pic>
        <p:nvPicPr>
          <p:cNvPr id="6" name="Picture 5"/>
          <p:cNvPicPr>
            <a:picLocks noChangeAspect="1"/>
          </p:cNvPicPr>
          <p:nvPr/>
        </p:nvPicPr>
        <p:blipFill>
          <a:blip r:embed="rId5"/>
          <a:stretch>
            <a:fillRect/>
          </a:stretch>
        </p:blipFill>
        <p:spPr>
          <a:xfrm>
            <a:off x="4754077" y="2114644"/>
            <a:ext cx="2873875" cy="2628710"/>
          </a:xfrm>
          <a:prstGeom prst="rect">
            <a:avLst/>
          </a:prstGeom>
        </p:spPr>
      </p:pic>
      <p:pic>
        <p:nvPicPr>
          <p:cNvPr id="7" name="Picture 6"/>
          <p:cNvPicPr>
            <a:picLocks noChangeAspect="1"/>
          </p:cNvPicPr>
          <p:nvPr/>
        </p:nvPicPr>
        <p:blipFill>
          <a:blip r:embed="rId6"/>
          <a:stretch>
            <a:fillRect/>
          </a:stretch>
        </p:blipFill>
        <p:spPr>
          <a:xfrm>
            <a:off x="7791672" y="2081784"/>
            <a:ext cx="3008345" cy="2694431"/>
          </a:xfrm>
          <a:prstGeom prst="rect">
            <a:avLst/>
          </a:prstGeom>
        </p:spPr>
      </p:pic>
      <p:pic>
        <p:nvPicPr>
          <p:cNvPr id="8" name="Picture 7"/>
          <p:cNvPicPr>
            <a:picLocks noChangeAspect="1"/>
          </p:cNvPicPr>
          <p:nvPr/>
        </p:nvPicPr>
        <p:blipFill>
          <a:blip r:embed="rId7"/>
          <a:stretch>
            <a:fillRect/>
          </a:stretch>
        </p:blipFill>
        <p:spPr>
          <a:xfrm>
            <a:off x="1887379" y="2146050"/>
            <a:ext cx="2702979" cy="2637690"/>
          </a:xfrm>
          <a:prstGeom prst="rect">
            <a:avLst/>
          </a:prstGeom>
        </p:spPr>
      </p:pic>
      <p:sp>
        <p:nvSpPr>
          <p:cNvPr id="9" name="TextBox 8"/>
          <p:cNvSpPr txBox="1"/>
          <p:nvPr/>
        </p:nvSpPr>
        <p:spPr>
          <a:xfrm>
            <a:off x="2199123" y="4838315"/>
            <a:ext cx="2244289" cy="769441"/>
          </a:xfrm>
          <a:prstGeom prst="rect">
            <a:avLst/>
          </a:prstGeom>
          <a:noFill/>
        </p:spPr>
        <p:txBody>
          <a:bodyPr wrap="square" rtlCol="0">
            <a:spAutoFit/>
          </a:bodyPr>
          <a:lstStyle/>
          <a:p>
            <a:pPr algn="ctr"/>
            <a:r>
              <a:rPr lang="ja-JP" sz="2400" b="1">
                <a:solidFill>
                  <a:prstClr val="black"/>
                </a:solidFill>
                <a:latin typeface="Arial" panose="020B0604020202020204" pitchFamily="34" charset="0"/>
                <a:ea typeface="MS Mincho"/>
                <a:cs typeface="Arial" panose="020B0604020202020204" pitchFamily="34" charset="0"/>
              </a:rPr>
              <a:t>50ドル</a:t>
            </a:r>
          </a:p>
          <a:p>
            <a:pPr algn="ctr"/>
            <a:r>
              <a:rPr lang="ja-JP" sz="2000" b="1">
                <a:solidFill>
                  <a:prstClr val="black"/>
                </a:solidFill>
                <a:latin typeface="Arial" panose="020B0604020202020204" pitchFamily="34" charset="0"/>
                <a:ea typeface="MS Mincho"/>
                <a:cs typeface="Arial" panose="020B0604020202020204" pitchFamily="34" charset="0"/>
              </a:rPr>
              <a:t>（一つ星）</a:t>
            </a:r>
          </a:p>
        </p:txBody>
      </p:sp>
      <p:sp>
        <p:nvSpPr>
          <p:cNvPr id="10" name="TextBox 9"/>
          <p:cNvSpPr txBox="1"/>
          <p:nvPr/>
        </p:nvSpPr>
        <p:spPr>
          <a:xfrm>
            <a:off x="4918346" y="4818643"/>
            <a:ext cx="2490228" cy="769441"/>
          </a:xfrm>
          <a:prstGeom prst="rect">
            <a:avLst/>
          </a:prstGeom>
          <a:noFill/>
        </p:spPr>
        <p:txBody>
          <a:bodyPr wrap="square" rtlCol="0">
            <a:spAutoFit/>
          </a:bodyPr>
          <a:lstStyle/>
          <a:p>
            <a:pPr algn="ctr"/>
            <a:r>
              <a:rPr lang="ja-JP" sz="2400" b="1">
                <a:solidFill>
                  <a:prstClr val="black"/>
                </a:solidFill>
                <a:latin typeface="Arial" panose="020B0604020202020204" pitchFamily="34" charset="0"/>
                <a:ea typeface="MS Mincho"/>
                <a:cs typeface="Arial" panose="020B0604020202020204" pitchFamily="34" charset="0"/>
              </a:rPr>
              <a:t>100ドル</a:t>
            </a:r>
          </a:p>
          <a:p>
            <a:pPr algn="ctr"/>
            <a:r>
              <a:rPr lang="ja-JP" sz="2000" b="1">
                <a:solidFill>
                  <a:prstClr val="black"/>
                </a:solidFill>
                <a:latin typeface="Arial" panose="020B0604020202020204" pitchFamily="34" charset="0"/>
                <a:ea typeface="MS Mincho"/>
                <a:cs typeface="Arial" panose="020B0604020202020204" pitchFamily="34" charset="0"/>
              </a:rPr>
              <a:t>（二つ星）</a:t>
            </a:r>
          </a:p>
        </p:txBody>
      </p:sp>
      <p:sp>
        <p:nvSpPr>
          <p:cNvPr id="11" name="TextBox 10"/>
          <p:cNvSpPr txBox="1"/>
          <p:nvPr/>
        </p:nvSpPr>
        <p:spPr>
          <a:xfrm>
            <a:off x="7888695" y="4838315"/>
            <a:ext cx="2702979" cy="769441"/>
          </a:xfrm>
          <a:prstGeom prst="rect">
            <a:avLst/>
          </a:prstGeom>
          <a:noFill/>
        </p:spPr>
        <p:txBody>
          <a:bodyPr wrap="square" rtlCol="0">
            <a:spAutoFit/>
          </a:bodyPr>
          <a:lstStyle/>
          <a:p>
            <a:pPr algn="ctr"/>
            <a:r>
              <a:rPr lang="ja-JP" sz="2400" b="1">
                <a:solidFill>
                  <a:prstClr val="black"/>
                </a:solidFill>
                <a:latin typeface="Arial" panose="020B0604020202020204" pitchFamily="34" charset="0"/>
                <a:ea typeface="MS Mincho"/>
                <a:cs typeface="Arial" panose="020B0604020202020204" pitchFamily="34" charset="0"/>
              </a:rPr>
              <a:t>200ドル</a:t>
            </a:r>
          </a:p>
          <a:p>
            <a:pPr algn="ctr"/>
            <a:r>
              <a:rPr lang="ja-JP" sz="2000" b="1">
                <a:solidFill>
                  <a:prstClr val="black"/>
                </a:solidFill>
                <a:latin typeface="Arial" panose="020B0604020202020204" pitchFamily="34" charset="0"/>
                <a:ea typeface="MS Mincho"/>
                <a:cs typeface="Arial" panose="020B0604020202020204" pitchFamily="34" charset="0"/>
              </a:rPr>
              <a:t>（三つ星）</a:t>
            </a:r>
          </a:p>
        </p:txBody>
      </p:sp>
      <p:pic>
        <p:nvPicPr>
          <p:cNvPr id="3" name="Audio 2">
            <a:hlinkClick r:id="" action="ppaction://media"/>
            <a:extLst>
              <a:ext uri="{FF2B5EF4-FFF2-40B4-BE49-F238E27FC236}">
                <a16:creationId xmlns:a16="http://schemas.microsoft.com/office/drawing/2014/main" xmlns="" id="{73259CDA-A13A-4C7C-8CDD-A371B3315DC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209500573"/>
      </p:ext>
    </p:extLst>
  </p:cSld>
  <p:clrMapOvr>
    <a:masterClrMapping/>
  </p:clrMapOvr>
  <mc:AlternateContent xmlns:mc="http://schemas.openxmlformats.org/markup-compatibility/2006" xmlns:p14="http://schemas.microsoft.com/office/powerpoint/2010/main">
    <mc:Choice Requires="p14">
      <p:transition spd="slow" p14:dur="2000" advTm="106386"/>
    </mc:Choice>
    <mc:Fallback xmlns="">
      <p:transition spd="slow" advTm="1063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ja-JP"/>
              <a:t>クラブの表彰</a:t>
            </a:r>
          </a:p>
        </p:txBody>
      </p:sp>
      <p:sp>
        <p:nvSpPr>
          <p:cNvPr id="7" name="Rectangle 6"/>
          <p:cNvSpPr/>
          <p:nvPr/>
        </p:nvSpPr>
        <p:spPr>
          <a:xfrm>
            <a:off x="800100" y="1951827"/>
            <a:ext cx="5877327" cy="3508653"/>
          </a:xfrm>
          <a:prstGeom prst="rect">
            <a:avLst/>
          </a:prstGeom>
        </p:spPr>
        <p:txBody>
          <a:bodyPr wrap="square">
            <a:spAutoFit/>
          </a:bodyPr>
          <a:lstStyle/>
          <a:p>
            <a:pPr marL="285750" indent="-285750">
              <a:spcAft>
                <a:spcPts val="1200"/>
              </a:spcAft>
              <a:buFont typeface="Arial" panose="020B0604020202020204" pitchFamily="34" charset="0"/>
              <a:buChar char="•"/>
            </a:pPr>
            <a:r>
              <a:rPr lang="ja-JP" sz="2400" b="1" dirty="0">
                <a:latin typeface="Arial" panose="020B0604020202020204" pitchFamily="34" charset="0"/>
                <a:ea typeface="MS Mincho"/>
                <a:cs typeface="Arial" panose="020B0604020202020204" pitchFamily="34" charset="0"/>
              </a:rPr>
              <a:t>クラブ寄付パッチ：</a:t>
            </a:r>
          </a:p>
          <a:p>
            <a:pPr marL="742950" lvl="1" indent="-285750">
              <a:spcAft>
                <a:spcPts val="1200"/>
              </a:spcAft>
              <a:buFont typeface="Arial" panose="020B0604020202020204" pitchFamily="34" charset="0"/>
              <a:buChar char="•"/>
            </a:pPr>
            <a:r>
              <a:rPr lang="ja-JP" sz="2400" dirty="0">
                <a:latin typeface="Arial" panose="020B0604020202020204" pitchFamily="34" charset="0"/>
                <a:ea typeface="MS Mincho"/>
                <a:cs typeface="Arial" panose="020B0604020202020204" pitchFamily="34" charset="0"/>
              </a:rPr>
              <a:t>会員一人当たりの平均寄付額に応じて表彰されます</a:t>
            </a:r>
          </a:p>
          <a:p>
            <a:pPr marL="285750" indent="-285750">
              <a:spcAft>
                <a:spcPts val="1200"/>
              </a:spcAft>
              <a:buFont typeface="Arial" panose="020B0604020202020204" pitchFamily="34" charset="0"/>
              <a:buChar char="•"/>
            </a:pPr>
            <a:r>
              <a:rPr lang="ja-JP" sz="2400" b="1" dirty="0">
                <a:latin typeface="Arial" panose="020B0604020202020204" pitchFamily="34" charset="0"/>
                <a:ea typeface="MS Mincho"/>
                <a:cs typeface="Arial" panose="020B0604020202020204" pitchFamily="34" charset="0"/>
              </a:rPr>
              <a:t>メルビン・ジョーンズ・フェローシップ・バナー・パッチ/シェブロン：</a:t>
            </a:r>
          </a:p>
          <a:p>
            <a:pPr marL="742950" lvl="1" indent="-285750">
              <a:spcAft>
                <a:spcPts val="1200"/>
              </a:spcAft>
              <a:buFont typeface="Arial" panose="020B0604020202020204" pitchFamily="34" charset="0"/>
              <a:buChar char="•"/>
            </a:pPr>
            <a:r>
              <a:rPr lang="ja-JP" sz="2400" dirty="0">
                <a:latin typeface="Arial" panose="020B0604020202020204" pitchFamily="34" charset="0"/>
                <a:ea typeface="MS Mincho"/>
                <a:cs typeface="Arial" panose="020B0604020202020204" pitchFamily="34" charset="0"/>
              </a:rPr>
              <a:t>会員の中からMJFを初めて出したクラブにはパッチ、その後の MJF にはシェブロンが授与されます</a:t>
            </a:r>
          </a:p>
        </p:txBody>
      </p:sp>
      <p:pic>
        <p:nvPicPr>
          <p:cNvPr id="8" name="Picture 7"/>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6677428" y="4724852"/>
            <a:ext cx="1938252" cy="1652587"/>
          </a:xfrm>
          <a:prstGeom prst="rect">
            <a:avLst/>
          </a:prstGeom>
        </p:spPr>
      </p:pic>
      <p:pic>
        <p:nvPicPr>
          <p:cNvPr id="9" name="Picture 8"/>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8615680" y="5100320"/>
            <a:ext cx="1676400" cy="901652"/>
          </a:xfrm>
          <a:prstGeom prst="rect">
            <a:avLst/>
          </a:prstGeom>
        </p:spPr>
      </p:pic>
      <p:grpSp>
        <p:nvGrpSpPr>
          <p:cNvPr id="10" name="Group 9"/>
          <p:cNvGrpSpPr/>
          <p:nvPr/>
        </p:nvGrpSpPr>
        <p:grpSpPr>
          <a:xfrm>
            <a:off x="7626746" y="1628435"/>
            <a:ext cx="3265208" cy="2819400"/>
            <a:chOff x="344506" y="990600"/>
            <a:chExt cx="3750577" cy="3238500"/>
          </a:xfrm>
        </p:grpSpPr>
        <p:pic>
          <p:nvPicPr>
            <p:cNvPr id="11" name="Picture 10"/>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344506" y="990601"/>
              <a:ext cx="1168219" cy="1600200"/>
            </a:xfrm>
            <a:prstGeom prst="rect">
              <a:avLst/>
            </a:prstGeom>
          </p:spPr>
        </p:pic>
        <p:pic>
          <p:nvPicPr>
            <p:cNvPr id="12" name="Picture 11"/>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1600200" y="990600"/>
              <a:ext cx="1190334" cy="1567224"/>
            </a:xfrm>
            <a:prstGeom prst="rect">
              <a:avLst/>
            </a:prstGeom>
          </p:spPr>
        </p:pic>
        <p:pic>
          <p:nvPicPr>
            <p:cNvPr id="13" name="Picture 12"/>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2895601" y="990600"/>
              <a:ext cx="1199482" cy="1600200"/>
            </a:xfrm>
            <a:prstGeom prst="rect">
              <a:avLst/>
            </a:prstGeom>
          </p:spPr>
        </p:pic>
        <p:pic>
          <p:nvPicPr>
            <p:cNvPr id="14" name="Picture 13"/>
            <p:cNvPicPr>
              <a:picLocks noChangeAspect="1"/>
            </p:cNvPicPr>
            <p:nvPr/>
          </p:nvPicPr>
          <p:blipFill>
            <a:blip r:embed="rId10" cstate="email">
              <a:extLst>
                <a:ext uri="{28A0092B-C50C-407E-A947-70E740481C1C}">
                  <a14:useLocalDpi xmlns:a14="http://schemas.microsoft.com/office/drawing/2010/main" val="0"/>
                </a:ext>
              </a:extLst>
            </a:blip>
            <a:stretch>
              <a:fillRect/>
            </a:stretch>
          </p:blipFill>
          <p:spPr>
            <a:xfrm>
              <a:off x="2209800" y="2628900"/>
              <a:ext cx="1195398" cy="1600200"/>
            </a:xfrm>
            <a:prstGeom prst="rect">
              <a:avLst/>
            </a:prstGeom>
          </p:spPr>
        </p:pic>
        <p:pic>
          <p:nvPicPr>
            <p:cNvPr id="15" name="Picture 14"/>
            <p:cNvPicPr>
              <a:picLocks noChangeAspect="1"/>
            </p:cNvPicPr>
            <p:nvPr/>
          </p:nvPicPr>
          <p:blipFill>
            <a:blip r:embed="rId11" cstate="email">
              <a:extLst>
                <a:ext uri="{28A0092B-C50C-407E-A947-70E740481C1C}">
                  <a14:useLocalDpi xmlns:a14="http://schemas.microsoft.com/office/drawing/2010/main" val="0"/>
                </a:ext>
              </a:extLst>
            </a:blip>
            <a:stretch>
              <a:fillRect/>
            </a:stretch>
          </p:blipFill>
          <p:spPr>
            <a:xfrm>
              <a:off x="838200" y="2628900"/>
              <a:ext cx="1175702" cy="1600200"/>
            </a:xfrm>
            <a:prstGeom prst="rect">
              <a:avLst/>
            </a:prstGeom>
          </p:spPr>
        </p:pic>
      </p:grpSp>
      <p:pic>
        <p:nvPicPr>
          <p:cNvPr id="4" name="Audio 3">
            <a:hlinkClick r:id="" action="ppaction://media"/>
            <a:extLst>
              <a:ext uri="{FF2B5EF4-FFF2-40B4-BE49-F238E27FC236}">
                <a16:creationId xmlns:a16="http://schemas.microsoft.com/office/drawing/2014/main" xmlns="" id="{9ABC523D-464A-4FAB-9E64-B123207AD118}"/>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654010925"/>
      </p:ext>
    </p:extLst>
  </p:cSld>
  <p:clrMapOvr>
    <a:masterClrMapping/>
  </p:clrMapOvr>
  <mc:AlternateContent xmlns:mc="http://schemas.openxmlformats.org/markup-compatibility/2006" xmlns:p14="http://schemas.microsoft.com/office/powerpoint/2010/main">
    <mc:Choice Requires="p14">
      <p:transition spd="slow" p14:dur="2000" advTm="87854"/>
    </mc:Choice>
    <mc:Fallback xmlns="">
      <p:transition spd="slow" advTm="878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162300" y="3086100"/>
            <a:ext cx="6184900" cy="646331"/>
          </a:xfrm>
          <a:prstGeom prst="rect">
            <a:avLst/>
          </a:prstGeom>
          <a:noFill/>
        </p:spPr>
        <p:txBody>
          <a:bodyPr wrap="square" rtlCol="0">
            <a:spAutoFit/>
          </a:bodyPr>
          <a:lstStyle/>
          <a:p>
            <a:pPr algn="ctr"/>
            <a:r>
              <a:rPr lang="ja-JP" sz="3600" b="1">
                <a:solidFill>
                  <a:schemeClr val="bg1"/>
                </a:solidFill>
              </a:rPr>
              <a:t>資金獲得イベント</a:t>
            </a:r>
          </a:p>
        </p:txBody>
      </p:sp>
      <p:pic>
        <p:nvPicPr>
          <p:cNvPr id="3" name="Audio 2">
            <a:hlinkClick r:id="" action="ppaction://media"/>
            <a:extLst>
              <a:ext uri="{FF2B5EF4-FFF2-40B4-BE49-F238E27FC236}">
                <a16:creationId xmlns:a16="http://schemas.microsoft.com/office/drawing/2014/main" xmlns="" id="{0BE58DE3-F849-4C96-A3A8-47505495485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993607447"/>
      </p:ext>
    </p:extLst>
  </p:cSld>
  <p:clrMapOvr>
    <a:masterClrMapping/>
  </p:clrMapOvr>
  <mc:AlternateContent xmlns:mc="http://schemas.openxmlformats.org/markup-compatibility/2006" xmlns:p14="http://schemas.microsoft.com/office/powerpoint/2010/main">
    <mc:Choice Requires="p14">
      <p:transition spd="slow" p14:dur="2000" advTm="13023"/>
    </mc:Choice>
    <mc:Fallback xmlns="">
      <p:transition spd="slow" advTm="130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ja-JP"/>
              <a:t>資金獲得イベントの企画</a:t>
            </a:r>
          </a:p>
        </p:txBody>
      </p:sp>
      <p:sp>
        <p:nvSpPr>
          <p:cNvPr id="5" name="Content Placeholder 4"/>
          <p:cNvSpPr>
            <a:spLocks noGrp="1"/>
          </p:cNvSpPr>
          <p:nvPr>
            <p:ph idx="1"/>
          </p:nvPr>
        </p:nvSpPr>
        <p:spPr/>
        <p:txBody>
          <a:bodyPr/>
          <a:lstStyle/>
          <a:p>
            <a:r>
              <a:rPr lang="ja-JP" dirty="0"/>
              <a:t>資金獲得イベントは、クラブ会員が協力して楽しみながら行うことができます。</a:t>
            </a:r>
          </a:p>
          <a:p>
            <a:r>
              <a:rPr lang="ja-JP" dirty="0"/>
              <a:t>多くのライオンズクラブは、様々な資金獲得イベントを企画して実施してきた経験があります</a:t>
            </a:r>
            <a:r>
              <a:rPr lang="ja-JP" altLang="en-US" dirty="0"/>
              <a:t>。</a:t>
            </a:r>
            <a:endParaRPr lang="ja-JP" dirty="0"/>
          </a:p>
          <a:p>
            <a:pPr marL="0" indent="0">
              <a:buNone/>
            </a:pPr>
            <a:endParaRPr lang="en-US" dirty="0"/>
          </a:p>
        </p:txBody>
      </p:sp>
      <p:graphicFrame>
        <p:nvGraphicFramePr>
          <p:cNvPr id="6" name="Diagram 5"/>
          <p:cNvGraphicFramePr/>
          <p:nvPr>
            <p:extLst>
              <p:ext uri="{D42A27DB-BD31-4B8C-83A1-F6EECF244321}">
                <p14:modId xmlns:p14="http://schemas.microsoft.com/office/powerpoint/2010/main" val="163151115"/>
              </p:ext>
            </p:extLst>
          </p:nvPr>
        </p:nvGraphicFramePr>
        <p:xfrm>
          <a:off x="985956" y="3240908"/>
          <a:ext cx="10006725" cy="324638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3" name="Audio 2">
            <a:hlinkClick r:id="" action="ppaction://media"/>
            <a:extLst>
              <a:ext uri="{FF2B5EF4-FFF2-40B4-BE49-F238E27FC236}">
                <a16:creationId xmlns:a16="http://schemas.microsoft.com/office/drawing/2014/main" xmlns="" id="{BD624EC0-3FFD-49B4-B4A7-6A4B65A04AEB}"/>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920021820"/>
      </p:ext>
    </p:extLst>
  </p:cSld>
  <p:clrMapOvr>
    <a:masterClrMapping/>
  </p:clrMapOvr>
  <mc:AlternateContent xmlns:mc="http://schemas.openxmlformats.org/markup-compatibility/2006" xmlns:p14="http://schemas.microsoft.com/office/powerpoint/2010/main">
    <mc:Choice Requires="p14">
      <p:transition spd="slow" p14:dur="2000" advTm="106817"/>
    </mc:Choice>
    <mc:Fallback xmlns="">
      <p:transition spd="slow" advTm="1068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162300" y="3086100"/>
            <a:ext cx="6184900" cy="646331"/>
          </a:xfrm>
          <a:prstGeom prst="rect">
            <a:avLst/>
          </a:prstGeom>
          <a:noFill/>
        </p:spPr>
        <p:txBody>
          <a:bodyPr wrap="square" rtlCol="0">
            <a:spAutoFit/>
          </a:bodyPr>
          <a:lstStyle/>
          <a:p>
            <a:pPr algn="ctr"/>
            <a:r>
              <a:rPr lang="ja-JP" sz="3600" b="1" dirty="0">
                <a:solidFill>
                  <a:schemeClr val="bg1"/>
                </a:solidFill>
              </a:rPr>
              <a:t>クラブ</a:t>
            </a:r>
            <a:r>
              <a:rPr lang="ja-JP" altLang="en-US" sz="3600" b="1" dirty="0">
                <a:solidFill>
                  <a:schemeClr val="bg1"/>
                </a:solidFill>
              </a:rPr>
              <a:t>資金</a:t>
            </a:r>
            <a:r>
              <a:rPr lang="ja-JP" sz="3600" b="1" dirty="0">
                <a:solidFill>
                  <a:schemeClr val="bg1"/>
                </a:solidFill>
              </a:rPr>
              <a:t>からの寄付</a:t>
            </a:r>
          </a:p>
        </p:txBody>
      </p:sp>
      <p:pic>
        <p:nvPicPr>
          <p:cNvPr id="3" name="Audio 2">
            <a:hlinkClick r:id="" action="ppaction://media"/>
            <a:extLst>
              <a:ext uri="{FF2B5EF4-FFF2-40B4-BE49-F238E27FC236}">
                <a16:creationId xmlns:a16="http://schemas.microsoft.com/office/drawing/2014/main" xmlns="" id="{80CFE0FE-7742-4C95-9192-6B08C413869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623003020"/>
      </p:ext>
    </p:extLst>
  </p:cSld>
  <p:clrMapOvr>
    <a:masterClrMapping/>
  </p:clrMapOvr>
  <mc:AlternateContent xmlns:mc="http://schemas.openxmlformats.org/markup-compatibility/2006" xmlns:p14="http://schemas.microsoft.com/office/powerpoint/2010/main">
    <mc:Choice Requires="p14">
      <p:transition spd="slow" p14:dur="2000" advTm="11709"/>
    </mc:Choice>
    <mc:Fallback xmlns="">
      <p:transition spd="slow" advTm="117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ja-JP" dirty="0"/>
              <a:t>クラブ</a:t>
            </a:r>
            <a:r>
              <a:rPr lang="ja-JP" altLang="en-US" dirty="0"/>
              <a:t>資金</a:t>
            </a:r>
            <a:r>
              <a:rPr lang="ja-JP" dirty="0"/>
              <a:t>からの寄付</a:t>
            </a:r>
          </a:p>
        </p:txBody>
      </p:sp>
      <p:sp>
        <p:nvSpPr>
          <p:cNvPr id="3" name="Content Placeholder 2"/>
          <p:cNvSpPr>
            <a:spLocks noGrp="1"/>
          </p:cNvSpPr>
          <p:nvPr>
            <p:ph idx="1"/>
          </p:nvPr>
        </p:nvSpPr>
        <p:spPr/>
        <p:txBody>
          <a:bodyPr>
            <a:normAutofit lnSpcReduction="10000"/>
          </a:bodyPr>
          <a:lstStyle/>
          <a:p>
            <a:pPr>
              <a:spcAft>
                <a:spcPts val="2400"/>
              </a:spcAft>
            </a:pPr>
            <a:r>
              <a:rPr lang="ja-JP" altLang="en-US" dirty="0"/>
              <a:t>クラブ資金から</a:t>
            </a:r>
            <a:r>
              <a:rPr lang="en-US" altLang="ja-JP" dirty="0"/>
              <a:t>LCIF </a:t>
            </a:r>
            <a:r>
              <a:rPr lang="ja-JP" altLang="en-US" dirty="0" err="1"/>
              <a:t>への</a:t>
            </a:r>
            <a:r>
              <a:rPr lang="ja-JP" altLang="en-US" dirty="0"/>
              <a:t>寄付を出すことは、クラブ指導者がそのクラブの会員を代表して </a:t>
            </a:r>
            <a:r>
              <a:rPr lang="en-US" altLang="ja-JP" dirty="0"/>
              <a:t>LCIF </a:t>
            </a:r>
            <a:r>
              <a:rPr lang="ja-JP" altLang="en-US" dirty="0" err="1"/>
              <a:t>への</a:t>
            </a:r>
            <a:r>
              <a:rPr lang="ja-JP" altLang="en-US" dirty="0"/>
              <a:t>支援を決断する素晴らしい方法です。</a:t>
            </a:r>
            <a:endParaRPr lang="ja-JP" dirty="0"/>
          </a:p>
          <a:p>
            <a:pPr>
              <a:spcAft>
                <a:spcPts val="2400"/>
              </a:spcAft>
            </a:pPr>
            <a:r>
              <a:rPr lang="ja-JP" dirty="0"/>
              <a:t>会員</a:t>
            </a:r>
            <a:r>
              <a:rPr lang="ja-JP" altLang="en-US" dirty="0"/>
              <a:t>の個人寄付</a:t>
            </a:r>
            <a:r>
              <a:rPr lang="ja-JP" dirty="0"/>
              <a:t>に</a:t>
            </a:r>
            <a:r>
              <a:rPr lang="ja-JP" dirty="0" smtClean="0"/>
              <a:t>クラブ</a:t>
            </a:r>
            <a:r>
              <a:rPr lang="ja-JP" altLang="en-US" dirty="0" smtClean="0"/>
              <a:t>資金</a:t>
            </a:r>
            <a:r>
              <a:rPr lang="ja-JP" dirty="0" smtClean="0"/>
              <a:t>から</a:t>
            </a:r>
            <a:r>
              <a:rPr lang="ja-JP" dirty="0"/>
              <a:t>の寄付を上乗せしてインパクトを倍増することによって、</a:t>
            </a:r>
            <a:r>
              <a:rPr lang="ja-JP" altLang="en-US" dirty="0"/>
              <a:t>個々の</a:t>
            </a:r>
            <a:r>
              <a:rPr lang="ja-JP" dirty="0"/>
              <a:t>会員の寄付を促すことができます。</a:t>
            </a:r>
          </a:p>
          <a:p>
            <a:pPr>
              <a:spcAft>
                <a:spcPts val="2400"/>
              </a:spcAft>
            </a:pPr>
            <a:r>
              <a:rPr lang="ja-JP" dirty="0"/>
              <a:t>クラブ</a:t>
            </a:r>
            <a:r>
              <a:rPr lang="ja-JP" altLang="en-US" dirty="0"/>
              <a:t>資金</a:t>
            </a:r>
            <a:r>
              <a:rPr lang="ja-JP" dirty="0"/>
              <a:t>から</a:t>
            </a:r>
            <a:r>
              <a:rPr lang="ja-JP" altLang="en-US" dirty="0"/>
              <a:t>の</a:t>
            </a:r>
            <a:r>
              <a:rPr lang="ja-JP" dirty="0"/>
              <a:t> LCIF への寄付に際しては、クラブの規則と手続きに従う必要があります。</a:t>
            </a:r>
          </a:p>
        </p:txBody>
      </p:sp>
      <p:pic>
        <p:nvPicPr>
          <p:cNvPr id="4" name="Audio 3">
            <a:hlinkClick r:id="" action="ppaction://media"/>
            <a:extLst>
              <a:ext uri="{FF2B5EF4-FFF2-40B4-BE49-F238E27FC236}">
                <a16:creationId xmlns:a16="http://schemas.microsoft.com/office/drawing/2014/main" xmlns="" id="{D154B3D7-344E-440F-86DB-AD4AC1D624C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963074393"/>
      </p:ext>
    </p:extLst>
  </p:cSld>
  <p:clrMapOvr>
    <a:masterClrMapping/>
  </p:clrMapOvr>
  <mc:AlternateContent xmlns:mc="http://schemas.openxmlformats.org/markup-compatibility/2006" xmlns:p14="http://schemas.microsoft.com/office/powerpoint/2010/main">
    <mc:Choice Requires="p14">
      <p:transition spd="slow" p14:dur="2000" advTm="56365"/>
    </mc:Choice>
    <mc:Fallback xmlns="">
      <p:transition spd="slow" advTm="563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82BC8624-03E5-4E18-AFAD-A263D13EC9DC}"/>
              </a:ext>
            </a:extLst>
          </p:cNvPr>
          <p:cNvSpPr txBox="1"/>
          <p:nvPr/>
        </p:nvSpPr>
        <p:spPr>
          <a:xfrm>
            <a:off x="2057400" y="3123353"/>
            <a:ext cx="8845062" cy="523220"/>
          </a:xfrm>
          <a:prstGeom prst="rect">
            <a:avLst/>
          </a:prstGeom>
          <a:noFill/>
        </p:spPr>
        <p:txBody>
          <a:bodyPr wrap="square" rtlCol="0">
            <a:spAutoFit/>
          </a:bodyPr>
          <a:lstStyle/>
          <a:p>
            <a:pPr algn="ctr"/>
            <a:r>
              <a:rPr lang="ja-JP" altLang="en-US" sz="2800" b="1" dirty="0">
                <a:solidFill>
                  <a:schemeClr val="bg1"/>
                </a:solidFill>
              </a:rPr>
              <a:t>地元の企業やライオンズ以外の人々に支援を依頼</a:t>
            </a:r>
            <a:endParaRPr lang="ja-JP" sz="2800" b="1" dirty="0">
              <a:solidFill>
                <a:schemeClr val="bg1"/>
              </a:solidFill>
            </a:endParaRPr>
          </a:p>
        </p:txBody>
      </p:sp>
      <p:pic>
        <p:nvPicPr>
          <p:cNvPr id="3" name="Audio 2">
            <a:hlinkClick r:id="" action="ppaction://media"/>
            <a:extLst>
              <a:ext uri="{FF2B5EF4-FFF2-40B4-BE49-F238E27FC236}">
                <a16:creationId xmlns:a16="http://schemas.microsoft.com/office/drawing/2014/main" xmlns="" id="{AD843913-04E0-4D2C-9E5E-BC5868E591C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157885659"/>
      </p:ext>
    </p:extLst>
  </p:cSld>
  <p:clrMapOvr>
    <a:masterClrMapping/>
  </p:clrMapOvr>
  <mc:AlternateContent xmlns:mc="http://schemas.openxmlformats.org/markup-compatibility/2006" xmlns:p14="http://schemas.microsoft.com/office/powerpoint/2010/main">
    <mc:Choice Requires="p14">
      <p:transition spd="slow" p14:dur="2000" advTm="10267"/>
    </mc:Choice>
    <mc:Fallback xmlns="">
      <p:transition spd="slow" advTm="102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ja-JP" altLang="en-US" sz="3200" dirty="0"/>
              <a:t>地元の企業やライオンズ以外の人々に支援を依頼</a:t>
            </a:r>
            <a:endParaRPr lang="ja-JP" sz="3200" dirty="0"/>
          </a:p>
        </p:txBody>
      </p:sp>
      <p:sp>
        <p:nvSpPr>
          <p:cNvPr id="3" name="Content Placeholder 2"/>
          <p:cNvSpPr>
            <a:spLocks noGrp="1"/>
          </p:cNvSpPr>
          <p:nvPr>
            <p:ph idx="1"/>
          </p:nvPr>
        </p:nvSpPr>
        <p:spPr/>
        <p:txBody>
          <a:bodyPr/>
          <a:lstStyle/>
          <a:p>
            <a:r>
              <a:rPr lang="ja-JP" dirty="0"/>
              <a:t>多くのクラブは、これまでの奉仕事業や資金獲得イベントによって、地元企業やライオン</a:t>
            </a:r>
            <a:r>
              <a:rPr lang="ja-JP" altLang="en-US" dirty="0"/>
              <a:t>ズ以外</a:t>
            </a:r>
            <a:r>
              <a:rPr lang="ja-JP" dirty="0"/>
              <a:t>の人々と既に良好な関係を築いているかも</a:t>
            </a:r>
            <a:r>
              <a:rPr lang="ja-JP" dirty="0" smtClean="0"/>
              <a:t>しれません</a:t>
            </a:r>
            <a:r>
              <a:rPr lang="ja-JP" altLang="en-US" dirty="0" smtClean="0"/>
              <a:t>。</a:t>
            </a:r>
            <a:endParaRPr lang="ja-JP" dirty="0"/>
          </a:p>
          <a:p>
            <a:r>
              <a:rPr lang="ja-JP" dirty="0"/>
              <a:t>このような人々に寄付を依頼する場合は、以下のヒントを参考にしてください。</a:t>
            </a:r>
          </a:p>
          <a:p>
            <a:pPr marL="0" indent="0">
              <a:buNone/>
            </a:pPr>
            <a:endParaRPr lang="en-US" dirty="0"/>
          </a:p>
        </p:txBody>
      </p:sp>
      <p:graphicFrame>
        <p:nvGraphicFramePr>
          <p:cNvPr id="4" name="Diagram 3"/>
          <p:cNvGraphicFramePr/>
          <p:nvPr>
            <p:extLst>
              <p:ext uri="{D42A27DB-BD31-4B8C-83A1-F6EECF244321}">
                <p14:modId xmlns:p14="http://schemas.microsoft.com/office/powerpoint/2010/main" val="1841157218"/>
              </p:ext>
            </p:extLst>
          </p:nvPr>
        </p:nvGraphicFramePr>
        <p:xfrm>
          <a:off x="656704" y="3747087"/>
          <a:ext cx="10665229" cy="221472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7" name="Audio 6">
            <a:hlinkClick r:id="" action="ppaction://media"/>
            <a:extLst>
              <a:ext uri="{FF2B5EF4-FFF2-40B4-BE49-F238E27FC236}">
                <a16:creationId xmlns:a16="http://schemas.microsoft.com/office/drawing/2014/main" xmlns="" id="{7360FB69-F172-49D8-A3E8-63A558A817CB}"/>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677294938"/>
      </p:ext>
    </p:extLst>
  </p:cSld>
  <p:clrMapOvr>
    <a:masterClrMapping/>
  </p:clrMapOvr>
  <mc:AlternateContent xmlns:mc="http://schemas.openxmlformats.org/markup-compatibility/2006" xmlns:p14="http://schemas.microsoft.com/office/powerpoint/2010/main">
    <mc:Choice Requires="p14">
      <p:transition spd="slow" p14:dur="2000" advTm="132743"/>
    </mc:Choice>
    <mc:Fallback xmlns="">
      <p:transition spd="slow" advTm="1327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82BC8624-03E5-4E18-AFAD-A263D13EC9DC}"/>
              </a:ext>
            </a:extLst>
          </p:cNvPr>
          <p:cNvSpPr txBox="1"/>
          <p:nvPr/>
        </p:nvSpPr>
        <p:spPr>
          <a:xfrm>
            <a:off x="2057400" y="3123353"/>
            <a:ext cx="8267700" cy="523220"/>
          </a:xfrm>
          <a:prstGeom prst="rect">
            <a:avLst/>
          </a:prstGeom>
          <a:noFill/>
        </p:spPr>
        <p:txBody>
          <a:bodyPr wrap="square" rtlCol="0">
            <a:spAutoFit/>
          </a:bodyPr>
          <a:lstStyle/>
          <a:p>
            <a:pPr algn="ctr"/>
            <a:r>
              <a:rPr lang="ja-JP" sz="2800" b="1">
                <a:solidFill>
                  <a:schemeClr val="bg1"/>
                </a:solidFill>
              </a:rPr>
              <a:t>はじめましょう</a:t>
            </a:r>
          </a:p>
        </p:txBody>
      </p:sp>
      <p:pic>
        <p:nvPicPr>
          <p:cNvPr id="3" name="Audio 2">
            <a:hlinkClick r:id="" action="ppaction://media"/>
            <a:extLst>
              <a:ext uri="{FF2B5EF4-FFF2-40B4-BE49-F238E27FC236}">
                <a16:creationId xmlns:a16="http://schemas.microsoft.com/office/drawing/2014/main" xmlns="" id="{3E4237FB-674B-4FE8-82BC-B6F59A92F6A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647521883"/>
      </p:ext>
    </p:extLst>
  </p:cSld>
  <p:clrMapOvr>
    <a:masterClrMapping/>
  </p:clrMapOvr>
  <mc:AlternateContent xmlns:mc="http://schemas.openxmlformats.org/markup-compatibility/2006" xmlns:p14="http://schemas.microsoft.com/office/powerpoint/2010/main">
    <mc:Choice Requires="p14">
      <p:transition spd="slow" p14:dur="2000" advTm="10240"/>
    </mc:Choice>
    <mc:Fallback xmlns="">
      <p:transition spd="slow" advTm="102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ja-JP"/>
              <a:t>成功への4つのステップ</a:t>
            </a:r>
          </a:p>
        </p:txBody>
      </p:sp>
      <p:graphicFrame>
        <p:nvGraphicFramePr>
          <p:cNvPr id="4" name="Diagram 3"/>
          <p:cNvGraphicFramePr/>
          <p:nvPr>
            <p:extLst>
              <p:ext uri="{D42A27DB-BD31-4B8C-83A1-F6EECF244321}">
                <p14:modId xmlns:p14="http://schemas.microsoft.com/office/powerpoint/2010/main" val="2975976077"/>
              </p:ext>
            </p:extLst>
          </p:nvPr>
        </p:nvGraphicFramePr>
        <p:xfrm>
          <a:off x="642619" y="1673638"/>
          <a:ext cx="10693400" cy="426996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5" name="Audio 4">
            <a:hlinkClick r:id="" action="ppaction://media"/>
            <a:extLst>
              <a:ext uri="{FF2B5EF4-FFF2-40B4-BE49-F238E27FC236}">
                <a16:creationId xmlns:a16="http://schemas.microsoft.com/office/drawing/2014/main" xmlns="" id="{0EE354E3-CEE1-404E-B2AC-ED443B761DF3}"/>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816463819"/>
      </p:ext>
    </p:extLst>
  </p:cSld>
  <p:clrMapOvr>
    <a:masterClrMapping/>
  </p:clrMapOvr>
  <mc:AlternateContent xmlns:mc="http://schemas.openxmlformats.org/markup-compatibility/2006" xmlns:p14="http://schemas.microsoft.com/office/powerpoint/2010/main">
    <mc:Choice Requires="p14">
      <p:transition spd="slow" p14:dur="2000" advTm="82239"/>
    </mc:Choice>
    <mc:Fallback xmlns="">
      <p:transition spd="slow" advTm="822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t>はじめましょう</a:t>
            </a:r>
          </a:p>
        </p:txBody>
      </p:sp>
      <p:sp>
        <p:nvSpPr>
          <p:cNvPr id="3" name="Content Placeholder 2"/>
          <p:cNvSpPr>
            <a:spLocks noGrp="1"/>
          </p:cNvSpPr>
          <p:nvPr>
            <p:ph idx="1"/>
          </p:nvPr>
        </p:nvSpPr>
        <p:spPr>
          <a:xfrm>
            <a:off x="5519649" y="1503016"/>
            <a:ext cx="6010103" cy="4478684"/>
          </a:xfrm>
        </p:spPr>
        <p:txBody>
          <a:bodyPr>
            <a:noAutofit/>
          </a:bodyPr>
          <a:lstStyle/>
          <a:p>
            <a:pPr marL="517525" indent="-517525">
              <a:spcBef>
                <a:spcPts val="0"/>
              </a:spcBef>
              <a:spcAft>
                <a:spcPts val="1200"/>
              </a:spcAft>
              <a:buClr>
                <a:srgbClr val="F8F8F8"/>
              </a:buClr>
              <a:buFont typeface="Wingdings" panose="05000000000000000000" pitchFamily="2" charset="2"/>
              <a:buChar char="q"/>
            </a:pPr>
            <a:r>
              <a:rPr lang="ja-JP" dirty="0">
                <a:solidFill>
                  <a:schemeClr val="bg1"/>
                </a:solidFill>
              </a:rPr>
              <a:t>この</a:t>
            </a:r>
            <a:r>
              <a:rPr lang="ja-JP" altLang="en-US" dirty="0">
                <a:solidFill>
                  <a:schemeClr val="bg1"/>
                </a:solidFill>
              </a:rPr>
              <a:t>ウェビナー</a:t>
            </a:r>
            <a:r>
              <a:rPr lang="ja-JP" dirty="0">
                <a:solidFill>
                  <a:schemeClr val="bg1"/>
                </a:solidFill>
              </a:rPr>
              <a:t>のクイズに答えてください</a:t>
            </a:r>
          </a:p>
          <a:p>
            <a:pPr marL="517525" indent="-517525">
              <a:spcBef>
                <a:spcPts val="0"/>
              </a:spcBef>
              <a:spcAft>
                <a:spcPts val="1200"/>
              </a:spcAft>
              <a:buClr>
                <a:srgbClr val="F8F8F8"/>
              </a:buClr>
              <a:buFont typeface="Wingdings" panose="05000000000000000000" pitchFamily="2" charset="2"/>
              <a:buChar char="q"/>
            </a:pPr>
            <a:r>
              <a:rPr lang="ja-JP" dirty="0">
                <a:solidFill>
                  <a:schemeClr val="bg1"/>
                </a:solidFill>
              </a:rPr>
              <a:t>ご質問がある場合は、地区 LCIF コーディネーターに問い合わせてください</a:t>
            </a:r>
          </a:p>
          <a:p>
            <a:pPr marL="517525" indent="-517525">
              <a:spcBef>
                <a:spcPts val="0"/>
              </a:spcBef>
              <a:spcAft>
                <a:spcPts val="1200"/>
              </a:spcAft>
              <a:buClr>
                <a:srgbClr val="F8F8F8"/>
              </a:buClr>
              <a:buFont typeface="Wingdings" panose="05000000000000000000" pitchFamily="2" charset="2"/>
              <a:buChar char="q"/>
            </a:pPr>
            <a:r>
              <a:rPr lang="ja-JP" dirty="0">
                <a:solidFill>
                  <a:schemeClr val="bg1"/>
                </a:solidFill>
              </a:rPr>
              <a:t>あなた自身の寄付や誓約をしてください</a:t>
            </a:r>
          </a:p>
          <a:p>
            <a:pPr marL="517525" indent="-517525">
              <a:spcBef>
                <a:spcPts val="0"/>
              </a:spcBef>
              <a:spcAft>
                <a:spcPts val="1200"/>
              </a:spcAft>
              <a:buClr>
                <a:srgbClr val="F8F8F8"/>
              </a:buClr>
              <a:buFont typeface="Wingdings" panose="05000000000000000000" pitchFamily="2" charset="2"/>
              <a:buChar char="q"/>
            </a:pPr>
            <a:r>
              <a:rPr lang="ja-JP" dirty="0">
                <a:solidFill>
                  <a:schemeClr val="bg1"/>
                </a:solidFill>
              </a:rPr>
              <a:t>自分が寄付をする理由を書き出してください</a:t>
            </a:r>
          </a:p>
        </p:txBody>
      </p:sp>
      <p:pic>
        <p:nvPicPr>
          <p:cNvPr id="5" name="Audio 4">
            <a:hlinkClick r:id="" action="ppaction://media"/>
            <a:extLst>
              <a:ext uri="{FF2B5EF4-FFF2-40B4-BE49-F238E27FC236}">
                <a16:creationId xmlns:a16="http://schemas.microsoft.com/office/drawing/2014/main" xmlns="" id="{087BA2C4-113C-486F-AE15-7CE91AE4942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687880637"/>
      </p:ext>
    </p:extLst>
  </p:cSld>
  <p:clrMapOvr>
    <a:masterClrMapping/>
  </p:clrMapOvr>
  <mc:AlternateContent xmlns:mc="http://schemas.openxmlformats.org/markup-compatibility/2006" xmlns:p14="http://schemas.microsoft.com/office/powerpoint/2010/main">
    <mc:Choice Requires="p14">
      <p:transition spd="slow" p14:dur="2000" advTm="48314"/>
    </mc:Choice>
    <mc:Fallback xmlns="">
      <p:transition spd="slow" advTm="483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t>はじめましょう</a:t>
            </a:r>
          </a:p>
        </p:txBody>
      </p:sp>
      <p:sp>
        <p:nvSpPr>
          <p:cNvPr id="3" name="Content Placeholder 2"/>
          <p:cNvSpPr>
            <a:spLocks noGrp="1"/>
          </p:cNvSpPr>
          <p:nvPr>
            <p:ph idx="1"/>
          </p:nvPr>
        </p:nvSpPr>
        <p:spPr>
          <a:xfrm>
            <a:off x="5519649" y="1503016"/>
            <a:ext cx="6010103" cy="4326284"/>
          </a:xfrm>
        </p:spPr>
        <p:txBody>
          <a:bodyPr>
            <a:normAutofit/>
          </a:bodyPr>
          <a:lstStyle/>
          <a:p>
            <a:pPr marL="465138" indent="-465138">
              <a:spcBef>
                <a:spcPts val="0"/>
              </a:spcBef>
              <a:spcAft>
                <a:spcPts val="1200"/>
              </a:spcAft>
              <a:buClr>
                <a:srgbClr val="F8F8F8"/>
              </a:buClr>
              <a:buFont typeface="Wingdings" panose="05000000000000000000" pitchFamily="2" charset="2"/>
              <a:buChar char="q"/>
            </a:pPr>
            <a:r>
              <a:rPr lang="ja-JP" dirty="0">
                <a:solidFill>
                  <a:schemeClr val="bg1"/>
                </a:solidFill>
              </a:rPr>
              <a:t>ストーリーテリング・ガイドを完成させてください</a:t>
            </a:r>
          </a:p>
          <a:p>
            <a:pPr marL="465138" indent="-465138">
              <a:spcBef>
                <a:spcPts val="0"/>
              </a:spcBef>
              <a:spcAft>
                <a:spcPts val="1200"/>
              </a:spcAft>
              <a:buClr>
                <a:srgbClr val="F8F8F8"/>
              </a:buClr>
              <a:buFont typeface="Wingdings" panose="05000000000000000000" pitchFamily="2" charset="2"/>
              <a:buChar char="q"/>
            </a:pPr>
            <a:r>
              <a:rPr lang="ja-JP" dirty="0">
                <a:solidFill>
                  <a:schemeClr val="bg1"/>
                </a:solidFill>
              </a:rPr>
              <a:t> LCIF のウェブサイトで入手できる資料を確認してください</a:t>
            </a:r>
          </a:p>
          <a:p>
            <a:pPr marL="465138" indent="-465138">
              <a:spcBef>
                <a:spcPts val="0"/>
              </a:spcBef>
              <a:spcAft>
                <a:spcPts val="1200"/>
              </a:spcAft>
              <a:buClr>
                <a:srgbClr val="F8F8F8"/>
              </a:buClr>
              <a:buFont typeface="Wingdings" panose="05000000000000000000" pitchFamily="2" charset="2"/>
              <a:buChar char="q"/>
            </a:pPr>
            <a:r>
              <a:rPr lang="ja-JP" dirty="0">
                <a:solidFill>
                  <a:schemeClr val="bg1"/>
                </a:solidFill>
              </a:rPr>
              <a:t>ストーリーを伝える練習をしましょう</a:t>
            </a:r>
          </a:p>
          <a:p>
            <a:pPr marL="465138" indent="-465138">
              <a:spcBef>
                <a:spcPts val="0"/>
              </a:spcBef>
              <a:spcAft>
                <a:spcPts val="1200"/>
              </a:spcAft>
              <a:buClr>
                <a:schemeClr val="bg1"/>
              </a:buClr>
              <a:buFont typeface="Wingdings" panose="05000000000000000000" pitchFamily="2" charset="2"/>
              <a:buChar char="q"/>
            </a:pPr>
            <a:r>
              <a:rPr lang="ja-JP" dirty="0"/>
              <a:t>今年達成しようとする目標を設定してください</a:t>
            </a:r>
          </a:p>
          <a:p>
            <a:pPr>
              <a:spcBef>
                <a:spcPts val="0"/>
              </a:spcBef>
              <a:spcAft>
                <a:spcPts val="1200"/>
              </a:spcAft>
              <a:buClr>
                <a:schemeClr val="bg1"/>
              </a:buClr>
              <a:buFont typeface="Wingdings" panose="05000000000000000000" pitchFamily="2" charset="2"/>
              <a:buChar char="q"/>
            </a:pPr>
            <a:endParaRPr lang="en-US" dirty="0"/>
          </a:p>
        </p:txBody>
      </p:sp>
      <p:pic>
        <p:nvPicPr>
          <p:cNvPr id="5" name="Audio 4">
            <a:hlinkClick r:id="" action="ppaction://media"/>
            <a:extLst>
              <a:ext uri="{FF2B5EF4-FFF2-40B4-BE49-F238E27FC236}">
                <a16:creationId xmlns:a16="http://schemas.microsoft.com/office/drawing/2014/main" xmlns="" id="{300A6F7D-9BB8-4C73-A208-DD532DC60C6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997798892"/>
      </p:ext>
    </p:extLst>
  </p:cSld>
  <p:clrMapOvr>
    <a:masterClrMapping/>
  </p:clrMapOvr>
  <mc:AlternateContent xmlns:mc="http://schemas.openxmlformats.org/markup-compatibility/2006" xmlns:p14="http://schemas.microsoft.com/office/powerpoint/2010/main">
    <mc:Choice Requires="p14">
      <p:transition spd="slow" p14:dur="2000" advTm="55429"/>
    </mc:Choice>
    <mc:Fallback xmlns="">
      <p:transition spd="slow" advTm="554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t>はじめましょう</a:t>
            </a:r>
          </a:p>
        </p:txBody>
      </p:sp>
      <p:sp>
        <p:nvSpPr>
          <p:cNvPr id="3" name="Content Placeholder 2"/>
          <p:cNvSpPr>
            <a:spLocks noGrp="1"/>
          </p:cNvSpPr>
          <p:nvPr>
            <p:ph idx="1"/>
          </p:nvPr>
        </p:nvSpPr>
        <p:spPr/>
        <p:txBody>
          <a:bodyPr/>
          <a:lstStyle/>
          <a:p>
            <a:pPr marL="465138" indent="-465138">
              <a:spcBef>
                <a:spcPts val="0"/>
              </a:spcBef>
              <a:spcAft>
                <a:spcPts val="1200"/>
              </a:spcAft>
              <a:buClr>
                <a:schemeClr val="bg1"/>
              </a:buClr>
              <a:buFont typeface="Wingdings" panose="05000000000000000000" pitchFamily="2" charset="2"/>
              <a:buChar char="q"/>
            </a:pPr>
            <a:r>
              <a:rPr lang="ja-JP" dirty="0"/>
              <a:t>クラブ役員と会い、クラブの目標を話し合ってください</a:t>
            </a:r>
          </a:p>
          <a:p>
            <a:pPr marL="465138" indent="-465138">
              <a:spcBef>
                <a:spcPts val="0"/>
              </a:spcBef>
              <a:spcAft>
                <a:spcPts val="1200"/>
              </a:spcAft>
              <a:buClr>
                <a:schemeClr val="bg1"/>
              </a:buClr>
              <a:buFont typeface="Wingdings" panose="05000000000000000000" pitchFamily="2" charset="2"/>
              <a:buChar char="q"/>
            </a:pPr>
            <a:r>
              <a:rPr lang="ja-JP" altLang="en-US" dirty="0"/>
              <a:t>クラブの委員会メンバーとして適した</a:t>
            </a:r>
            <a:r>
              <a:rPr lang="ja-JP" dirty="0"/>
              <a:t>会員特定を開始しましょう</a:t>
            </a:r>
          </a:p>
          <a:p>
            <a:pPr marL="465138" indent="-465138">
              <a:spcBef>
                <a:spcPts val="0"/>
              </a:spcBef>
              <a:spcAft>
                <a:spcPts val="1200"/>
              </a:spcAft>
              <a:buClr>
                <a:schemeClr val="bg1"/>
              </a:buClr>
              <a:buFont typeface="Wingdings" panose="05000000000000000000" pitchFamily="2" charset="2"/>
              <a:buChar char="q"/>
            </a:pPr>
            <a:r>
              <a:rPr lang="ja-JP" dirty="0"/>
              <a:t>各資金獲得戦略の可能性を検討し、最初にどれを試すかを計画してください</a:t>
            </a:r>
          </a:p>
          <a:p>
            <a:endParaRPr lang="en-US" dirty="0"/>
          </a:p>
        </p:txBody>
      </p:sp>
      <p:pic>
        <p:nvPicPr>
          <p:cNvPr id="4" name="Audio 3">
            <a:hlinkClick r:id="" action="ppaction://media"/>
            <a:extLst>
              <a:ext uri="{FF2B5EF4-FFF2-40B4-BE49-F238E27FC236}">
                <a16:creationId xmlns:a16="http://schemas.microsoft.com/office/drawing/2014/main" xmlns="" id="{5ACF1C4F-1A04-4EE4-A2B6-60BCE80766C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480934460"/>
      </p:ext>
    </p:extLst>
  </p:cSld>
  <p:clrMapOvr>
    <a:masterClrMapping/>
  </p:clrMapOvr>
  <mc:AlternateContent xmlns:mc="http://schemas.openxmlformats.org/markup-compatibility/2006" xmlns:p14="http://schemas.microsoft.com/office/powerpoint/2010/main">
    <mc:Choice Requires="p14">
      <p:transition spd="slow" p14:dur="2000" advTm="41140"/>
    </mc:Choice>
    <mc:Fallback xmlns="">
      <p:transition spd="slow" advTm="411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xmlns="" id="{1BBA02A0-4D1F-4A0F-B147-DD770637D29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333864555"/>
      </p:ext>
    </p:extLst>
  </p:cSld>
  <p:clrMapOvr>
    <a:masterClrMapping/>
  </p:clrMapOvr>
  <mc:AlternateContent xmlns:mc="http://schemas.openxmlformats.org/markup-compatibility/2006" xmlns:p14="http://schemas.microsoft.com/office/powerpoint/2010/main">
    <mc:Choice Requires="p14">
      <p:transition spd="slow" p14:dur="2000" advTm="17183"/>
    </mc:Choice>
    <mc:Fallback xmlns="">
      <p:transition spd="slow" advTm="171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884840" y="3057171"/>
            <a:ext cx="4810540" cy="1077218"/>
          </a:xfrm>
          <a:prstGeom prst="rect">
            <a:avLst/>
          </a:prstGeom>
          <a:noFill/>
        </p:spPr>
        <p:txBody>
          <a:bodyPr wrap="square" rtlCol="0">
            <a:spAutoFit/>
          </a:bodyPr>
          <a:lstStyle/>
          <a:p>
            <a:pPr algn="ctr"/>
            <a:r>
              <a:rPr lang="ja-JP" sz="3200" b="1" dirty="0">
                <a:solidFill>
                  <a:schemeClr val="bg1"/>
                </a:solidFill>
              </a:rPr>
              <a:t>あなたのストーリーを</a:t>
            </a:r>
            <a:r>
              <a:rPr lang="en-US" altLang="ja-JP" sz="3200" b="1" dirty="0">
                <a:solidFill>
                  <a:schemeClr val="bg1"/>
                </a:solidFill>
              </a:rPr>
              <a:t/>
            </a:r>
            <a:br>
              <a:rPr lang="en-US" altLang="ja-JP" sz="3200" b="1" dirty="0">
                <a:solidFill>
                  <a:schemeClr val="bg1"/>
                </a:solidFill>
              </a:rPr>
            </a:br>
            <a:r>
              <a:rPr lang="ja-JP" sz="3200" b="1" dirty="0">
                <a:solidFill>
                  <a:schemeClr val="bg1"/>
                </a:solidFill>
              </a:rPr>
              <a:t>伝える</a:t>
            </a:r>
          </a:p>
        </p:txBody>
      </p:sp>
      <p:pic>
        <p:nvPicPr>
          <p:cNvPr id="2" name="Audio 1">
            <a:hlinkClick r:id="" action="ppaction://media"/>
            <a:extLst>
              <a:ext uri="{FF2B5EF4-FFF2-40B4-BE49-F238E27FC236}">
                <a16:creationId xmlns:a16="http://schemas.microsoft.com/office/drawing/2014/main" xmlns="" id="{2A899B44-906C-49CC-8E7B-623268B1B3C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294526185"/>
      </p:ext>
    </p:extLst>
  </p:cSld>
  <p:clrMapOvr>
    <a:masterClrMapping/>
  </p:clrMapOvr>
  <mc:AlternateContent xmlns:mc="http://schemas.openxmlformats.org/markup-compatibility/2006" xmlns:p14="http://schemas.microsoft.com/office/powerpoint/2010/main">
    <mc:Choice Requires="p14">
      <p:transition spd="slow" p14:dur="2000" advTm="13860"/>
    </mc:Choice>
    <mc:Fallback xmlns="">
      <p:transition spd="slow" advTm="138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ja-JP"/>
              <a:t>あなたのストーリーを伝える</a:t>
            </a:r>
          </a:p>
        </p:txBody>
      </p:sp>
      <p:sp>
        <p:nvSpPr>
          <p:cNvPr id="3" name="Content Placeholder 2"/>
          <p:cNvSpPr>
            <a:spLocks noGrp="1"/>
          </p:cNvSpPr>
          <p:nvPr>
            <p:ph idx="1"/>
          </p:nvPr>
        </p:nvSpPr>
        <p:spPr>
          <a:xfrm>
            <a:off x="1147156" y="1587500"/>
            <a:ext cx="9684328" cy="4374313"/>
          </a:xfrm>
        </p:spPr>
        <p:txBody>
          <a:bodyPr>
            <a:normAutofit/>
          </a:bodyPr>
          <a:lstStyle/>
          <a:p>
            <a:r>
              <a:rPr lang="ja-JP" sz="2400" dirty="0"/>
              <a:t>ストーリーを伝えることは、財団への参加を促す重要な要素</a:t>
            </a:r>
            <a:r>
              <a:rPr lang="ja-JP" sz="2400" dirty="0" smtClean="0"/>
              <a:t>です</a:t>
            </a:r>
            <a:r>
              <a:rPr lang="ja-JP" altLang="en-US" sz="2400" dirty="0" smtClean="0"/>
              <a:t>。</a:t>
            </a:r>
            <a:endParaRPr lang="ja-JP" sz="2400" dirty="0"/>
          </a:p>
          <a:p>
            <a:r>
              <a:rPr lang="ja-JP" sz="2400" dirty="0"/>
              <a:t>LCIF とキャンペーン100についての、あなたならではのストーリーを作成する際は、以下のヒントを参考にしてください。</a:t>
            </a:r>
          </a:p>
          <a:p>
            <a:pPr marL="0" indent="0">
              <a:buNone/>
            </a:pPr>
            <a:endParaRPr lang="en-US" sz="2400" dirty="0"/>
          </a:p>
        </p:txBody>
      </p:sp>
      <p:graphicFrame>
        <p:nvGraphicFramePr>
          <p:cNvPr id="5" name="Diagram 4"/>
          <p:cNvGraphicFramePr/>
          <p:nvPr>
            <p:extLst>
              <p:ext uri="{D42A27DB-BD31-4B8C-83A1-F6EECF244321}">
                <p14:modId xmlns:p14="http://schemas.microsoft.com/office/powerpoint/2010/main" val="1769884360"/>
              </p:ext>
            </p:extLst>
          </p:nvPr>
        </p:nvGraphicFramePr>
        <p:xfrm>
          <a:off x="1636684" y="3251200"/>
          <a:ext cx="9194800" cy="311896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1" name="Audio 10">
            <a:hlinkClick r:id="" action="ppaction://media"/>
            <a:extLst>
              <a:ext uri="{FF2B5EF4-FFF2-40B4-BE49-F238E27FC236}">
                <a16:creationId xmlns:a16="http://schemas.microsoft.com/office/drawing/2014/main" xmlns="" id="{B106E6BC-7F22-497A-AEF4-2EB24A7B3F2E}"/>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29688023"/>
      </p:ext>
    </p:extLst>
  </p:cSld>
  <p:clrMapOvr>
    <a:masterClrMapping/>
  </p:clrMapOvr>
  <mc:AlternateContent xmlns:mc="http://schemas.openxmlformats.org/markup-compatibility/2006" xmlns:p14="http://schemas.microsoft.com/office/powerpoint/2010/main">
    <mc:Choice Requires="p14">
      <p:transition spd="slow" p14:dur="2000" advTm="163364"/>
    </mc:Choice>
    <mc:Fallback xmlns="">
      <p:transition spd="slow" advTm="1633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ja-JP"/>
              <a:t>ツールと資料</a:t>
            </a:r>
          </a:p>
        </p:txBody>
      </p:sp>
      <p:sp>
        <p:nvSpPr>
          <p:cNvPr id="3" name="Content Placeholder 2"/>
          <p:cNvSpPr>
            <a:spLocks noGrp="1"/>
          </p:cNvSpPr>
          <p:nvPr>
            <p:ph idx="1"/>
          </p:nvPr>
        </p:nvSpPr>
        <p:spPr/>
        <p:txBody>
          <a:bodyPr>
            <a:normAutofit/>
          </a:bodyPr>
          <a:lstStyle/>
          <a:p>
            <a:r>
              <a:rPr lang="ja-JP" sz="2400" dirty="0"/>
              <a:t>LCIF は、あなたのストーリーを伝え、キャンペーンのメッセージを広めるのに役立つ多くのツールと資料を</a:t>
            </a:r>
            <a:r>
              <a:rPr lang="ja-JP" altLang="en-US" sz="2400" dirty="0"/>
              <a:t>用意</a:t>
            </a:r>
            <a:r>
              <a:rPr lang="ja-JP" sz="2400" dirty="0"/>
              <a:t>しています！</a:t>
            </a:r>
          </a:p>
          <a:p>
            <a:endParaRPr lang="en-US" sz="2400" dirty="0"/>
          </a:p>
          <a:p>
            <a:endParaRPr lang="en-US" sz="2400" dirty="0"/>
          </a:p>
          <a:p>
            <a:endParaRPr lang="en-US" sz="2400" dirty="0"/>
          </a:p>
          <a:p>
            <a:pPr marL="0" indent="0">
              <a:buNone/>
            </a:pPr>
            <a:endParaRPr lang="en-US" sz="2400" dirty="0"/>
          </a:p>
          <a:p>
            <a:r>
              <a:rPr lang="ja-JP" sz="2400" dirty="0"/>
              <a:t>地区コーディネーターに連絡して、地区内で何が最も効果的であるかを把握してください</a:t>
            </a:r>
          </a:p>
          <a:p>
            <a:pPr marL="0" indent="0">
              <a:buNone/>
            </a:pPr>
            <a:endParaRPr lang="en-US" sz="2400" dirty="0"/>
          </a:p>
        </p:txBody>
      </p:sp>
      <p:graphicFrame>
        <p:nvGraphicFramePr>
          <p:cNvPr id="4" name="Diagram 3"/>
          <p:cNvGraphicFramePr/>
          <p:nvPr>
            <p:extLst>
              <p:ext uri="{D42A27DB-BD31-4B8C-83A1-F6EECF244321}">
                <p14:modId xmlns:p14="http://schemas.microsoft.com/office/powerpoint/2010/main" val="1041878628"/>
              </p:ext>
            </p:extLst>
          </p:nvPr>
        </p:nvGraphicFramePr>
        <p:xfrm>
          <a:off x="345439" y="2870200"/>
          <a:ext cx="11466946" cy="17145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6" name="Audio 5">
            <a:hlinkClick r:id="" action="ppaction://media"/>
            <a:extLst>
              <a:ext uri="{FF2B5EF4-FFF2-40B4-BE49-F238E27FC236}">
                <a16:creationId xmlns:a16="http://schemas.microsoft.com/office/drawing/2014/main" xmlns="" id="{FE0F5CDB-0DDB-4D99-ABD9-B91AD5B8C52D}"/>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148151819"/>
      </p:ext>
    </p:extLst>
  </p:cSld>
  <p:clrMapOvr>
    <a:masterClrMapping/>
  </p:clrMapOvr>
  <mc:AlternateContent xmlns:mc="http://schemas.openxmlformats.org/markup-compatibility/2006" xmlns:p14="http://schemas.microsoft.com/office/powerpoint/2010/main">
    <mc:Choice Requires="p14">
      <p:transition spd="slow" p14:dur="2000" advTm="55942"/>
    </mc:Choice>
    <mc:Fallback xmlns="">
      <p:transition spd="slow" advTm="559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ja-JP"/>
              <a:t>ツールと資料</a:t>
            </a:r>
          </a:p>
        </p:txBody>
      </p:sp>
      <p:sp>
        <p:nvSpPr>
          <p:cNvPr id="3" name="Content Placeholder 2"/>
          <p:cNvSpPr>
            <a:spLocks noGrp="1"/>
          </p:cNvSpPr>
          <p:nvPr>
            <p:ph idx="1"/>
          </p:nvPr>
        </p:nvSpPr>
        <p:spPr>
          <a:xfrm>
            <a:off x="1147156" y="1523220"/>
            <a:ext cx="6142644" cy="4438593"/>
          </a:xfrm>
        </p:spPr>
        <p:txBody>
          <a:bodyPr/>
          <a:lstStyle/>
          <a:p>
            <a:pPr>
              <a:spcBef>
                <a:spcPts val="0"/>
              </a:spcBef>
              <a:spcAft>
                <a:spcPts val="1200"/>
              </a:spcAft>
            </a:pPr>
            <a:r>
              <a:rPr lang="ja-JP" dirty="0"/>
              <a:t>LCIF のウェブサイトから、これらの資料をダウンロードして印刷してください</a:t>
            </a:r>
          </a:p>
          <a:p>
            <a:pPr>
              <a:spcBef>
                <a:spcPts val="0"/>
              </a:spcBef>
              <a:spcAft>
                <a:spcPts val="1200"/>
              </a:spcAft>
            </a:pPr>
            <a:r>
              <a:rPr lang="ja-JP" dirty="0"/>
              <a:t>また、資料請求フォームを使用してこれらの資料一式を</a:t>
            </a:r>
            <a:r>
              <a:rPr lang="ja-JP" altLang="en-US" dirty="0"/>
              <a:t>取り寄せること</a:t>
            </a:r>
            <a:r>
              <a:rPr lang="ja-JP" dirty="0"/>
              <a:t>もできます</a:t>
            </a:r>
          </a:p>
          <a:p>
            <a:pPr>
              <a:spcBef>
                <a:spcPts val="0"/>
              </a:spcBef>
              <a:spcAft>
                <a:spcPts val="1200"/>
              </a:spcAft>
            </a:pPr>
            <a:r>
              <a:rPr lang="ja-JP" i="1" dirty="0"/>
              <a:t>ご注意ください：発送には少なくとも2週間かかります </a:t>
            </a:r>
          </a:p>
        </p:txBody>
      </p:sp>
      <p:sp>
        <p:nvSpPr>
          <p:cNvPr id="5" name="Rectangle 4"/>
          <p:cNvSpPr/>
          <p:nvPr/>
        </p:nvSpPr>
        <p:spPr>
          <a:xfrm>
            <a:off x="10515600" y="5727700"/>
            <a:ext cx="1485900" cy="9271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Object 3"/>
          <p:cNvGraphicFramePr>
            <a:graphicFrameLocks noChangeAspect="1"/>
          </p:cNvGraphicFramePr>
          <p:nvPr>
            <p:extLst>
              <p:ext uri="{D42A27DB-BD31-4B8C-83A1-F6EECF244321}">
                <p14:modId xmlns:p14="http://schemas.microsoft.com/office/powerpoint/2010/main" val="2839041933"/>
              </p:ext>
            </p:extLst>
          </p:nvPr>
        </p:nvGraphicFramePr>
        <p:xfrm>
          <a:off x="7748589" y="1523220"/>
          <a:ext cx="3760622" cy="4867275"/>
        </p:xfrm>
        <a:graphic>
          <a:graphicData uri="http://schemas.openxmlformats.org/presentationml/2006/ole">
            <mc:AlternateContent xmlns:mc="http://schemas.openxmlformats.org/markup-compatibility/2006">
              <mc:Choice xmlns:v="urn:schemas-microsoft-com:vml" Requires="v">
                <p:oleObj spid="_x0000_s1196" name="Acrobat Document" r:id="rId6" imgW="5829199" imgH="7543800" progId="AcroExch.Document.11">
                  <p:embed/>
                </p:oleObj>
              </mc:Choice>
              <mc:Fallback>
                <p:oleObj name="Acrobat Document" r:id="rId6" imgW="5829199" imgH="7543800" progId="AcroExch.Document.11">
                  <p:embed/>
                  <p:pic>
                    <p:nvPicPr>
                      <p:cNvPr id="0" name=""/>
                      <p:cNvPicPr/>
                      <p:nvPr/>
                    </p:nvPicPr>
                    <p:blipFill>
                      <a:blip r:embed="rId7"/>
                      <a:stretch>
                        <a:fillRect/>
                      </a:stretch>
                    </p:blipFill>
                    <p:spPr>
                      <a:xfrm>
                        <a:off x="7748589" y="1523220"/>
                        <a:ext cx="3760622" cy="4867275"/>
                      </a:xfrm>
                      <a:prstGeom prst="rect">
                        <a:avLst/>
                      </a:prstGeom>
                      <a:ln>
                        <a:solidFill>
                          <a:schemeClr val="accent1"/>
                        </a:solidFill>
                      </a:ln>
                    </p:spPr>
                  </p:pic>
                </p:oleObj>
              </mc:Fallback>
            </mc:AlternateContent>
          </a:graphicData>
        </a:graphic>
      </p:graphicFrame>
      <p:pic>
        <p:nvPicPr>
          <p:cNvPr id="6" name="Audio 5">
            <a:hlinkClick r:id="" action="ppaction://media"/>
            <a:extLst>
              <a:ext uri="{FF2B5EF4-FFF2-40B4-BE49-F238E27FC236}">
                <a16:creationId xmlns:a16="http://schemas.microsoft.com/office/drawing/2014/main" xmlns="" id="{9905C981-4DA9-4976-8BF6-8EA17A825C21}"/>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956930179"/>
      </p:ext>
    </p:extLst>
  </p:cSld>
  <p:clrMapOvr>
    <a:masterClrMapping/>
  </p:clrMapOvr>
  <mc:AlternateContent xmlns:mc="http://schemas.openxmlformats.org/markup-compatibility/2006" xmlns:p14="http://schemas.microsoft.com/office/powerpoint/2010/main">
    <mc:Choice Requires="p14">
      <p:transition spd="slow" p14:dur="2000" advTm="37196"/>
    </mc:Choice>
    <mc:Fallback xmlns="">
      <p:transition spd="slow" advTm="371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84840" y="3057171"/>
            <a:ext cx="4810540" cy="584775"/>
          </a:xfrm>
          <a:prstGeom prst="rect">
            <a:avLst/>
          </a:prstGeom>
          <a:noFill/>
        </p:spPr>
        <p:txBody>
          <a:bodyPr wrap="square" rtlCol="0">
            <a:spAutoFit/>
          </a:bodyPr>
          <a:lstStyle/>
          <a:p>
            <a:pPr algn="ctr"/>
            <a:r>
              <a:rPr lang="ja-JP" sz="3200" b="1">
                <a:solidFill>
                  <a:schemeClr val="bg1"/>
                </a:solidFill>
              </a:rPr>
              <a:t>計画を立てる</a:t>
            </a:r>
          </a:p>
        </p:txBody>
      </p:sp>
      <p:pic>
        <p:nvPicPr>
          <p:cNvPr id="4" name="Audio 3">
            <a:hlinkClick r:id="" action="ppaction://media"/>
            <a:extLst>
              <a:ext uri="{FF2B5EF4-FFF2-40B4-BE49-F238E27FC236}">
                <a16:creationId xmlns:a16="http://schemas.microsoft.com/office/drawing/2014/main" xmlns="" id="{33F2EE0F-4755-4F42-A645-26F021D3272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923483170"/>
      </p:ext>
    </p:extLst>
  </p:cSld>
  <p:clrMapOvr>
    <a:masterClrMapping/>
  </p:clrMapOvr>
  <mc:AlternateContent xmlns:mc="http://schemas.openxmlformats.org/markup-compatibility/2006" xmlns:p14="http://schemas.microsoft.com/office/powerpoint/2010/main">
    <mc:Choice Requires="p14">
      <p:transition spd="slow" p14:dur="2000" advTm="16887"/>
    </mc:Choice>
    <mc:Fallback xmlns="">
      <p:transition spd="slow" advTm="168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Lions_Campaign100_Template_3-15-18">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MS Mincho"/>
        <a:cs typeface=""/>
      </a:majorFont>
      <a:minorFont>
        <a:latin typeface="Calibri" panose="020F0502020204030204"/>
        <a:ea typeface="MS Mincho"/>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ions_Campaign100_Template-Rough-Lines_with_ServiceMark)_3-15-18" id="{82DB359E-E170-4509-AD4A-896E45578670}" vid="{DFC87DE1-0F73-4F53-AAE4-8165866B9BAA}"/>
    </a:ext>
  </a:extLst>
</a:theme>
</file>

<file path=ppt/theme/theme2.xml><?xml version="1.0" encoding="utf-8"?>
<a:theme xmlns:a="http://schemas.openxmlformats.org/drawingml/2006/main" name="1_Lions_Campaign100_Template_3-15-18">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MS Mincho"/>
        <a:cs typeface=""/>
      </a:majorFont>
      <a:minorFont>
        <a:latin typeface="Calibri" panose="020F0502020204030204"/>
        <a:ea typeface="MS Mincho"/>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ions_Campaign100_Template-Rough-Lines_with_ServiceMark)_3-15-18" id="{82DB359E-E170-4509-AD4A-896E45578670}" vid="{DFC87DE1-0F73-4F53-AAE4-8165866B9BA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MS Mincho"/>
        <a:cs typeface=""/>
      </a:majorFont>
      <a:minorFont>
        <a:latin typeface="Calibri" panose="020F0502020204030204"/>
        <a:ea typeface="MS Mincho"/>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Lions_Campaign100_Template_3-15-18</Template>
  <TotalTime>1915</TotalTime>
  <Words>8186</Words>
  <Application>Microsoft Office PowerPoint</Application>
  <PresentationFormat>Widescreen</PresentationFormat>
  <Paragraphs>529</Paragraphs>
  <Slides>43</Slides>
  <Notes>43</Notes>
  <HiddenSlides>0</HiddenSlides>
  <MMClips>43</MMClips>
  <ScaleCrop>false</ScaleCrop>
  <HeadingPairs>
    <vt:vector size="8" baseType="variant">
      <vt:variant>
        <vt:lpstr>Fonts Used</vt:lpstr>
      </vt:variant>
      <vt:variant>
        <vt:i4>5</vt:i4>
      </vt:variant>
      <vt:variant>
        <vt:lpstr>Theme</vt:lpstr>
      </vt:variant>
      <vt:variant>
        <vt:i4>2</vt:i4>
      </vt:variant>
      <vt:variant>
        <vt:lpstr>Embedded OLE Servers</vt:lpstr>
      </vt:variant>
      <vt:variant>
        <vt:i4>1</vt:i4>
      </vt:variant>
      <vt:variant>
        <vt:lpstr>Slide Titles</vt:lpstr>
      </vt:variant>
      <vt:variant>
        <vt:i4>43</vt:i4>
      </vt:variant>
    </vt:vector>
  </HeadingPairs>
  <TitlesOfParts>
    <vt:vector size="51" baseType="lpstr">
      <vt:lpstr>MS Mincho</vt:lpstr>
      <vt:lpstr>Arial</vt:lpstr>
      <vt:lpstr>Calibri</vt:lpstr>
      <vt:lpstr>Symbol</vt:lpstr>
      <vt:lpstr>Wingdings</vt:lpstr>
      <vt:lpstr>Lions_Campaign100_Template_3-15-18</vt:lpstr>
      <vt:lpstr>1_Lions_Campaign100_Template_3-15-18</vt:lpstr>
      <vt:lpstr>Acrobat Document</vt:lpstr>
      <vt:lpstr>クラブ LCIF  コーディネーター 研修</vt:lpstr>
      <vt:lpstr>PowerPoint Presentation</vt:lpstr>
      <vt:lpstr>PowerPoint Presentation</vt:lpstr>
      <vt:lpstr>成功への4つのステップ</vt:lpstr>
      <vt:lpstr>PowerPoint Presentation</vt:lpstr>
      <vt:lpstr>あなたのストーリーを伝える</vt:lpstr>
      <vt:lpstr>ツールと資料</vt:lpstr>
      <vt:lpstr>ツールと資料</vt:lpstr>
      <vt:lpstr>PowerPoint Presentation</vt:lpstr>
      <vt:lpstr>計画を立てる</vt:lpstr>
      <vt:lpstr>資金獲得戦略</vt:lpstr>
      <vt:lpstr>目標設定</vt:lpstr>
      <vt:lpstr>キャンペーン100からの要請</vt:lpstr>
      <vt:lpstr>100ドルで何が できるでしょう？</vt:lpstr>
      <vt:lpstr>目標を設定</vt:lpstr>
      <vt:lpstr>モデルクラブ</vt:lpstr>
      <vt:lpstr>モデルクラブ</vt:lpstr>
      <vt:lpstr>PowerPoint Presentation</vt:lpstr>
      <vt:lpstr>チームを編成する</vt:lpstr>
      <vt:lpstr>チームを編成する</vt:lpstr>
      <vt:lpstr>チームを編成する</vt:lpstr>
      <vt:lpstr>PowerPoint Presentation</vt:lpstr>
      <vt:lpstr>資金獲得</vt:lpstr>
      <vt:lpstr>PowerPoint Presentation</vt:lpstr>
      <vt:lpstr>個々の会員の参加</vt:lpstr>
      <vt:lpstr>個々の会員の参加</vt:lpstr>
      <vt:lpstr>個々の会員の参加</vt:lpstr>
      <vt:lpstr>個々の会員の参加</vt:lpstr>
      <vt:lpstr>個々の会員の参加</vt:lpstr>
      <vt:lpstr>LCIF の既存の表彰</vt:lpstr>
      <vt:lpstr>ライオンズ・サポーター</vt:lpstr>
      <vt:lpstr>クラブの表彰</vt:lpstr>
      <vt:lpstr>PowerPoint Presentation</vt:lpstr>
      <vt:lpstr>資金獲得イベントの企画</vt:lpstr>
      <vt:lpstr>PowerPoint Presentation</vt:lpstr>
      <vt:lpstr>クラブ資金からの寄付</vt:lpstr>
      <vt:lpstr>PowerPoint Presentation</vt:lpstr>
      <vt:lpstr>地元の企業やライオンズ以外の人々に支援を依頼</vt:lpstr>
      <vt:lpstr>PowerPoint Presentation</vt:lpstr>
      <vt:lpstr>はじめましょう</vt:lpstr>
      <vt:lpstr>はじめましょう</vt:lpstr>
      <vt:lpstr>はじめましょう</vt:lpstr>
      <vt:lpstr>PowerPoint Presentation</vt:lpstr>
    </vt:vector>
  </TitlesOfParts>
  <Company>Lions Clubs International</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Nunez, Gabriela</dc:creator>
  <cp:lastModifiedBy>Castillo, Tomoko</cp:lastModifiedBy>
  <cp:revision>241</cp:revision>
  <dcterms:created xsi:type="dcterms:W3CDTF">2018-10-22T16:07:51Z</dcterms:created>
  <dcterms:modified xsi:type="dcterms:W3CDTF">2019-02-08T20:35:36Z</dcterms:modified>
</cp:coreProperties>
</file>