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Lst>
  <p:notesMasterIdLst>
    <p:notesMasterId r:id="rId36"/>
  </p:notesMasterIdLst>
  <p:handoutMasterIdLst>
    <p:handoutMasterId r:id="rId37"/>
  </p:handoutMasterIdLst>
  <p:sldIdLst>
    <p:sldId id="908" r:id="rId7"/>
    <p:sldId id="961" r:id="rId8"/>
    <p:sldId id="1153" r:id="rId9"/>
    <p:sldId id="1140" r:id="rId10"/>
    <p:sldId id="1141" r:id="rId11"/>
    <p:sldId id="1127" r:id="rId12"/>
    <p:sldId id="968" r:id="rId13"/>
    <p:sldId id="1135" r:id="rId14"/>
    <p:sldId id="1136" r:id="rId15"/>
    <p:sldId id="1137" r:id="rId16"/>
    <p:sldId id="1121" r:id="rId17"/>
    <p:sldId id="1128" r:id="rId18"/>
    <p:sldId id="1139" r:id="rId19"/>
    <p:sldId id="1161" r:id="rId20"/>
    <p:sldId id="1163" r:id="rId21"/>
    <p:sldId id="1170" r:id="rId22"/>
    <p:sldId id="983" r:id="rId23"/>
    <p:sldId id="1157" r:id="rId24"/>
    <p:sldId id="1129" r:id="rId25"/>
    <p:sldId id="1148" r:id="rId26"/>
    <p:sldId id="1167" r:id="rId27"/>
    <p:sldId id="1132" r:id="rId28"/>
    <p:sldId id="1172" r:id="rId29"/>
    <p:sldId id="1133" r:id="rId30"/>
    <p:sldId id="1151" r:id="rId31"/>
    <p:sldId id="1174" r:id="rId32"/>
    <p:sldId id="1175" r:id="rId33"/>
    <p:sldId id="545" r:id="rId34"/>
    <p:sldId id="1176" r:id="rId35"/>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82" name="Jurczynski, Crystal" initials="JC" lastIdx="3" clrIdx="81">
    <p:extLst>
      <p:ext uri="{19B8F6BF-5375-455C-9EA6-DF929625EA0E}">
        <p15:presenceInfo xmlns:p15="http://schemas.microsoft.com/office/powerpoint/2012/main" userId="S-1-5-21-1659004503-1409082233-839522115-9716" providerId="AD"/>
      </p:ext>
    </p:extLst>
  </p:cmAuthor>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233F"/>
    <a:srgbClr val="00338D"/>
    <a:srgbClr val="732E81"/>
    <a:srgbClr val="FF5C35"/>
    <a:srgbClr val="00AC69"/>
    <a:srgbClr val="FBC608"/>
    <a:srgbClr val="EBB700"/>
    <a:srgbClr val="FFCF01"/>
    <a:srgbClr val="FFCF00"/>
    <a:srgbClr val="457D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71" autoAdjust="0"/>
    <p:restoredTop sz="96357" autoAdjust="0"/>
  </p:normalViewPr>
  <p:slideViewPr>
    <p:cSldViewPr showGuides="1">
      <p:cViewPr varScale="1">
        <p:scale>
          <a:sx n="110" d="100"/>
          <a:sy n="110" d="100"/>
        </p:scale>
        <p:origin x="672" y="96"/>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2131"/>
    </p:cViewPr>
  </p:outlineViewPr>
  <p:notesTextViewPr>
    <p:cViewPr>
      <p:scale>
        <a:sx n="100" d="100"/>
        <a:sy n="100" d="100"/>
      </p:scale>
      <p:origin x="0" y="0"/>
    </p:cViewPr>
  </p:notesTextViewPr>
  <p:sorterViewPr>
    <p:cViewPr>
      <p:scale>
        <a:sx n="60" d="100"/>
        <a:sy n="60" d="100"/>
      </p:scale>
      <p:origin x="0" y="-9708"/>
    </p:cViewPr>
  </p:sorterViewPr>
  <p:notesViewPr>
    <p:cSldViewPr showGuides="1">
      <p:cViewPr>
        <p:scale>
          <a:sx n="75" d="100"/>
          <a:sy n="75" d="100"/>
        </p:scale>
        <p:origin x="451" y="-245"/>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7D76CA-9AF3-1D4F-87F5-964682439B76}" type="doc">
      <dgm:prSet loTypeId="urn:microsoft.com/office/officeart/2005/8/layout/process1" loCatId="" qsTypeId="urn:microsoft.com/office/officeart/2005/8/quickstyle/simple1" qsCatId="simple" csTypeId="urn:microsoft.com/office/officeart/2005/8/colors/accent1_2" csCatId="accent1" phldr="1"/>
      <dgm:spPr/>
    </dgm:pt>
    <dgm:pt modelId="{B653342B-196C-284E-80E8-1D62F355EF15}">
      <dgm:prSet phldrT="[Text]" custT="1"/>
      <dgm:spPr>
        <a:solidFill>
          <a:srgbClr val="02338D"/>
        </a:solidFill>
        <a:ln>
          <a:solidFill>
            <a:schemeClr val="accent1"/>
          </a:solidFill>
        </a:ln>
      </dgm:spPr>
      <dgm:t>
        <a:bodyPr/>
        <a:lstStyle/>
        <a:p>
          <a:r>
            <a:rPr lang="ja-JP" sz="1400">
              <a:latin typeface="Arial" panose="020B0604020202020204" pitchFamily="34" charset="0"/>
              <a:ea typeface="MS Mincho"/>
              <a:cs typeface="Arial" panose="020B0604020202020204" pitchFamily="34" charset="0"/>
            </a:rPr>
            <a:t>チームを</a:t>
          </a:r>
          <a:endParaRPr lang="en-US" altLang="ja-JP" sz="1400">
            <a:latin typeface="Arial" panose="020B0604020202020204" pitchFamily="34" charset="0"/>
            <a:ea typeface="MS Mincho"/>
            <a:cs typeface="Arial" panose="020B0604020202020204" pitchFamily="34" charset="0"/>
          </a:endParaRPr>
        </a:p>
        <a:p>
          <a:r>
            <a:rPr lang="ja-JP" sz="1400">
              <a:latin typeface="Arial" panose="020B0604020202020204" pitchFamily="34" charset="0"/>
              <a:ea typeface="MS Mincho"/>
              <a:cs typeface="Arial" panose="020B0604020202020204" pitchFamily="34" charset="0"/>
            </a:rPr>
            <a:t>作る</a:t>
          </a:r>
        </a:p>
      </dgm:t>
    </dgm:pt>
    <dgm:pt modelId="{16121B01-82F6-8F45-AA87-6DDB7BF116FB}" type="parTrans" cxnId="{40B61BB0-B306-E44E-8B99-881E91438EEF}">
      <dgm:prSet/>
      <dgm:spPr/>
      <dgm:t>
        <a:bodyPr/>
        <a:lstStyle/>
        <a:p>
          <a:endParaRPr lang="en-US" sz="1600">
            <a:latin typeface="Arial" panose="020B0604020202020204" pitchFamily="34" charset="0"/>
            <a:cs typeface="Arial" panose="020B0604020202020204" pitchFamily="34" charset="0"/>
          </a:endParaRPr>
        </a:p>
      </dgm:t>
    </dgm:pt>
    <dgm:pt modelId="{FB80A2FA-497E-A842-A164-93ADAD0D50F2}" type="sibTrans" cxnId="{40B61BB0-B306-E44E-8B99-881E91438EEF}">
      <dgm:prSet custT="1"/>
      <dgm:spPr>
        <a:solidFill>
          <a:srgbClr val="B2B3B2">
            <a:alpha val="60000"/>
          </a:srgbClr>
        </a:solidFill>
      </dgm:spPr>
      <dgm:t>
        <a:bodyPr/>
        <a:lstStyle/>
        <a:p>
          <a:endParaRPr lang="en-US" sz="1050">
            <a:latin typeface="Arial" panose="020B0604020202020204" pitchFamily="34" charset="0"/>
            <a:cs typeface="Arial" panose="020B0604020202020204" pitchFamily="34" charset="0"/>
          </a:endParaRPr>
        </a:p>
      </dgm:t>
    </dgm:pt>
    <dgm:pt modelId="{FC23EA54-8894-A644-85F7-3F13E4E9A9A4}">
      <dgm:prSet phldrT="[Text]" custT="1"/>
      <dgm:spPr>
        <a:solidFill>
          <a:srgbClr val="00338D"/>
        </a:solidFill>
        <a:ln>
          <a:solidFill>
            <a:schemeClr val="accent1"/>
          </a:solidFill>
        </a:ln>
      </dgm:spPr>
      <dgm:t>
        <a:bodyPr/>
        <a:lstStyle/>
        <a:p>
          <a:r>
            <a:rPr lang="ja-JP" sz="1400" dirty="0">
              <a:latin typeface="Arial" panose="020B0604020202020204" pitchFamily="34" charset="0"/>
              <a:ea typeface="MS Mincho"/>
              <a:cs typeface="Arial" panose="020B0604020202020204" pitchFamily="34" charset="0"/>
            </a:rPr>
            <a:t>ビジョンを構築する</a:t>
          </a:r>
        </a:p>
      </dgm:t>
    </dgm:pt>
    <dgm:pt modelId="{EC1573B9-89DA-464A-AADF-F43CEC6EA3D1}" type="parTrans" cxnId="{D7F14D93-9007-B045-9364-1D84BB4A2F08}">
      <dgm:prSet/>
      <dgm:spPr/>
      <dgm:t>
        <a:bodyPr/>
        <a:lstStyle/>
        <a:p>
          <a:endParaRPr lang="en-US" sz="1600">
            <a:latin typeface="Arial" panose="020B0604020202020204" pitchFamily="34" charset="0"/>
            <a:cs typeface="Arial" panose="020B0604020202020204" pitchFamily="34" charset="0"/>
          </a:endParaRPr>
        </a:p>
      </dgm:t>
    </dgm:pt>
    <dgm:pt modelId="{5C8ABF9A-45C0-FC4E-91F7-229259C94E48}" type="sibTrans" cxnId="{D7F14D93-9007-B045-9364-1D84BB4A2F08}">
      <dgm:prSet custT="1"/>
      <dgm:spPr>
        <a:solidFill>
          <a:srgbClr val="B2B3B2">
            <a:alpha val="60000"/>
          </a:srgbClr>
        </a:solidFill>
      </dgm:spPr>
      <dgm:t>
        <a:bodyPr/>
        <a:lstStyle/>
        <a:p>
          <a:endParaRPr lang="en-US" sz="1050">
            <a:latin typeface="Arial" panose="020B0604020202020204" pitchFamily="34" charset="0"/>
            <a:cs typeface="Arial" panose="020B0604020202020204" pitchFamily="34" charset="0"/>
          </a:endParaRPr>
        </a:p>
      </dgm:t>
    </dgm:pt>
    <dgm:pt modelId="{87C46CD7-55A0-634E-AFC8-EA224249C7C7}">
      <dgm:prSet phldrT="[Text]" custT="1"/>
      <dgm:spPr>
        <a:solidFill>
          <a:srgbClr val="02338D"/>
        </a:solidFill>
        <a:ln>
          <a:solidFill>
            <a:schemeClr val="accent1"/>
          </a:solidFill>
        </a:ln>
      </dgm:spPr>
      <dgm:t>
        <a:bodyPr/>
        <a:lstStyle/>
        <a:p>
          <a:r>
            <a:rPr lang="ja-JP" sz="1400" dirty="0">
              <a:latin typeface="Arial" panose="020B0604020202020204" pitchFamily="34" charset="0"/>
              <a:ea typeface="MS Mincho"/>
              <a:cs typeface="Arial" panose="020B0604020202020204" pitchFamily="34" charset="0"/>
            </a:rPr>
            <a:t>計画を</a:t>
          </a:r>
          <a:endParaRPr lang="en-US" altLang="ja-JP" sz="1400" dirty="0">
            <a:latin typeface="Arial" panose="020B0604020202020204" pitchFamily="34" charset="0"/>
            <a:ea typeface="MS Mincho"/>
            <a:cs typeface="Arial" panose="020B0604020202020204" pitchFamily="34" charset="0"/>
          </a:endParaRPr>
        </a:p>
        <a:p>
          <a:r>
            <a:rPr lang="ja-JP" sz="1400" dirty="0">
              <a:latin typeface="Arial" panose="020B0604020202020204" pitchFamily="34" charset="0"/>
              <a:ea typeface="MS Mincho"/>
              <a:cs typeface="Arial" panose="020B0604020202020204" pitchFamily="34" charset="0"/>
            </a:rPr>
            <a:t>策定する</a:t>
          </a:r>
        </a:p>
      </dgm:t>
    </dgm:pt>
    <dgm:pt modelId="{60248958-C8CF-604E-BC18-4A16E07CDEE2}" type="parTrans" cxnId="{8BDAE6DD-B090-F84E-AD47-3EABC9ED8A55}">
      <dgm:prSet/>
      <dgm:spPr/>
      <dgm:t>
        <a:bodyPr/>
        <a:lstStyle/>
        <a:p>
          <a:endParaRPr lang="en-US" sz="1600">
            <a:latin typeface="Arial" panose="020B0604020202020204" pitchFamily="34" charset="0"/>
            <a:cs typeface="Arial" panose="020B0604020202020204" pitchFamily="34" charset="0"/>
          </a:endParaRPr>
        </a:p>
      </dgm:t>
    </dgm:pt>
    <dgm:pt modelId="{B896607A-9B68-5D47-BF51-4A961EEA77FF}" type="sibTrans" cxnId="{8BDAE6DD-B090-F84E-AD47-3EABC9ED8A55}">
      <dgm:prSet custT="1"/>
      <dgm:spPr>
        <a:solidFill>
          <a:srgbClr val="B2B3B2">
            <a:alpha val="60000"/>
          </a:srgbClr>
        </a:solidFill>
      </dgm:spPr>
      <dgm:t>
        <a:bodyPr/>
        <a:lstStyle/>
        <a:p>
          <a:endParaRPr lang="en-US" sz="1050">
            <a:latin typeface="Arial" panose="020B0604020202020204" pitchFamily="34" charset="0"/>
            <a:cs typeface="Arial" panose="020B0604020202020204" pitchFamily="34" charset="0"/>
          </a:endParaRPr>
        </a:p>
      </dgm:t>
    </dgm:pt>
    <dgm:pt modelId="{EEF32CA8-AC9C-5441-842B-6D1F6C9E3055}">
      <dgm:prSet phldrT="[Text]" custT="1"/>
      <dgm:spPr>
        <a:solidFill>
          <a:srgbClr val="00338D"/>
        </a:solidFill>
        <a:ln>
          <a:solidFill>
            <a:srgbClr val="FFCF00"/>
          </a:solidFill>
        </a:ln>
      </dgm:spPr>
      <dgm:t>
        <a:bodyPr/>
        <a:lstStyle/>
        <a:p>
          <a:r>
            <a:rPr lang="ja-JP" sz="1400">
              <a:latin typeface="Arial" panose="020B0604020202020204" pitchFamily="34" charset="0"/>
              <a:ea typeface="MS Mincho"/>
              <a:cs typeface="Arial" panose="020B0604020202020204" pitchFamily="34" charset="0"/>
            </a:rPr>
            <a:t>成功を</a:t>
          </a:r>
          <a:endParaRPr lang="en-US" altLang="ja-JP" sz="1400">
            <a:latin typeface="Arial" panose="020B0604020202020204" pitchFamily="34" charset="0"/>
            <a:ea typeface="MS Mincho"/>
            <a:cs typeface="Arial" panose="020B0604020202020204" pitchFamily="34" charset="0"/>
          </a:endParaRPr>
        </a:p>
        <a:p>
          <a:r>
            <a:rPr lang="ja-JP" sz="1400">
              <a:latin typeface="Arial" panose="020B0604020202020204" pitchFamily="34" charset="0"/>
              <a:ea typeface="MS Mincho"/>
              <a:cs typeface="Arial" panose="020B0604020202020204" pitchFamily="34" charset="0"/>
            </a:rPr>
            <a:t>収める</a:t>
          </a:r>
        </a:p>
      </dgm:t>
    </dgm:pt>
    <dgm:pt modelId="{1819B416-6853-8341-BD9F-3E5F98CC40C4}" type="parTrans" cxnId="{2747FC89-F85B-1947-A72B-23E12E31C8FC}">
      <dgm:prSet/>
      <dgm:spPr/>
      <dgm:t>
        <a:bodyPr/>
        <a:lstStyle/>
        <a:p>
          <a:endParaRPr lang="en-US" sz="1600">
            <a:latin typeface="Arial" panose="020B0604020202020204" pitchFamily="34" charset="0"/>
            <a:cs typeface="Arial" panose="020B0604020202020204" pitchFamily="34" charset="0"/>
          </a:endParaRPr>
        </a:p>
      </dgm:t>
    </dgm:pt>
    <dgm:pt modelId="{97C9E5AF-CD45-AB40-B4BE-1E8024345526}" type="sibTrans" cxnId="{2747FC89-F85B-1947-A72B-23E12E31C8FC}">
      <dgm:prSet/>
      <dgm:spPr/>
      <dgm:t>
        <a:bodyPr/>
        <a:lstStyle/>
        <a:p>
          <a:endParaRPr lang="en-US" sz="1600">
            <a:latin typeface="Arial" panose="020B0604020202020204" pitchFamily="34" charset="0"/>
            <a:cs typeface="Arial" panose="020B0604020202020204" pitchFamily="34" charset="0"/>
          </a:endParaRPr>
        </a:p>
      </dgm:t>
    </dgm:pt>
    <dgm:pt modelId="{8BCC9560-53BA-214B-9065-75E7F4801199}" type="pres">
      <dgm:prSet presAssocID="{197D76CA-9AF3-1D4F-87F5-964682439B76}" presName="Name0" presStyleCnt="0">
        <dgm:presLayoutVars>
          <dgm:dir/>
          <dgm:resizeHandles val="exact"/>
        </dgm:presLayoutVars>
      </dgm:prSet>
      <dgm:spPr/>
    </dgm:pt>
    <dgm:pt modelId="{E3B2D0C9-233E-1242-97F8-37FFEEC12BC0}" type="pres">
      <dgm:prSet presAssocID="{B653342B-196C-284E-80E8-1D62F355EF15}" presName="node" presStyleLbl="node1" presStyleIdx="0" presStyleCnt="4">
        <dgm:presLayoutVars>
          <dgm:bulletEnabled val="1"/>
        </dgm:presLayoutVars>
      </dgm:prSet>
      <dgm:spPr/>
    </dgm:pt>
    <dgm:pt modelId="{7C60905F-858E-3D45-BDCF-8E59A2EDBDC4}" type="pres">
      <dgm:prSet presAssocID="{FB80A2FA-497E-A842-A164-93ADAD0D50F2}" presName="sibTrans" presStyleLbl="sibTrans2D1" presStyleIdx="0" presStyleCnt="3"/>
      <dgm:spPr/>
    </dgm:pt>
    <dgm:pt modelId="{FBD61212-5398-2E45-BDBD-83796266A28C}" type="pres">
      <dgm:prSet presAssocID="{FB80A2FA-497E-A842-A164-93ADAD0D50F2}" presName="connectorText" presStyleLbl="sibTrans2D1" presStyleIdx="0" presStyleCnt="3"/>
      <dgm:spPr/>
    </dgm:pt>
    <dgm:pt modelId="{E8342DD9-3EB7-044E-AC87-2159238855B0}" type="pres">
      <dgm:prSet presAssocID="{FC23EA54-8894-A644-85F7-3F13E4E9A9A4}" presName="node" presStyleLbl="node1" presStyleIdx="1" presStyleCnt="4">
        <dgm:presLayoutVars>
          <dgm:bulletEnabled val="1"/>
        </dgm:presLayoutVars>
      </dgm:prSet>
      <dgm:spPr/>
    </dgm:pt>
    <dgm:pt modelId="{B54B4899-8638-1D4E-9510-CDD331AF6A4C}" type="pres">
      <dgm:prSet presAssocID="{5C8ABF9A-45C0-FC4E-91F7-229259C94E48}" presName="sibTrans" presStyleLbl="sibTrans2D1" presStyleIdx="1" presStyleCnt="3"/>
      <dgm:spPr/>
    </dgm:pt>
    <dgm:pt modelId="{005A5409-7B88-0641-AFFE-D65A6F5E8799}" type="pres">
      <dgm:prSet presAssocID="{5C8ABF9A-45C0-FC4E-91F7-229259C94E48}" presName="connectorText" presStyleLbl="sibTrans2D1" presStyleIdx="1" presStyleCnt="3"/>
      <dgm:spPr/>
    </dgm:pt>
    <dgm:pt modelId="{BEB34310-ABF7-2D43-851D-F592E75CB68F}" type="pres">
      <dgm:prSet presAssocID="{87C46CD7-55A0-634E-AFC8-EA224249C7C7}" presName="node" presStyleLbl="node1" presStyleIdx="2" presStyleCnt="4">
        <dgm:presLayoutVars>
          <dgm:bulletEnabled val="1"/>
        </dgm:presLayoutVars>
      </dgm:prSet>
      <dgm:spPr/>
    </dgm:pt>
    <dgm:pt modelId="{CA339F13-2EEE-8C42-BA2D-5E6BA45F7F5D}" type="pres">
      <dgm:prSet presAssocID="{B896607A-9B68-5D47-BF51-4A961EEA77FF}" presName="sibTrans" presStyleLbl="sibTrans2D1" presStyleIdx="2" presStyleCnt="3"/>
      <dgm:spPr/>
    </dgm:pt>
    <dgm:pt modelId="{1EF53F94-4E2A-E142-9F2C-EB590545AB2F}" type="pres">
      <dgm:prSet presAssocID="{B896607A-9B68-5D47-BF51-4A961EEA77FF}" presName="connectorText" presStyleLbl="sibTrans2D1" presStyleIdx="2" presStyleCnt="3"/>
      <dgm:spPr/>
    </dgm:pt>
    <dgm:pt modelId="{A036C3C0-EC55-8E47-B730-4BF68E881699}" type="pres">
      <dgm:prSet presAssocID="{EEF32CA8-AC9C-5441-842B-6D1F6C9E3055}" presName="node" presStyleLbl="node1" presStyleIdx="3" presStyleCnt="4">
        <dgm:presLayoutVars>
          <dgm:bulletEnabled val="1"/>
        </dgm:presLayoutVars>
      </dgm:prSet>
      <dgm:spPr/>
    </dgm:pt>
  </dgm:ptLst>
  <dgm:cxnLst>
    <dgm:cxn modelId="{5332630B-59BD-634B-A828-DD4997D68F49}" type="presOf" srcId="{EEF32CA8-AC9C-5441-842B-6D1F6C9E3055}" destId="{A036C3C0-EC55-8E47-B730-4BF68E881699}" srcOrd="0" destOrd="0" presId="urn:microsoft.com/office/officeart/2005/8/layout/process1"/>
    <dgm:cxn modelId="{E1A20642-8039-3F42-A4AD-EC4EDFB9D71A}" type="presOf" srcId="{197D76CA-9AF3-1D4F-87F5-964682439B76}" destId="{8BCC9560-53BA-214B-9065-75E7F4801199}" srcOrd="0" destOrd="0" presId="urn:microsoft.com/office/officeart/2005/8/layout/process1"/>
    <dgm:cxn modelId="{F03DC842-CCCB-054B-BECD-8C184D2BD8EA}" type="presOf" srcId="{B653342B-196C-284E-80E8-1D62F355EF15}" destId="{E3B2D0C9-233E-1242-97F8-37FFEEC12BC0}" srcOrd="0" destOrd="0" presId="urn:microsoft.com/office/officeart/2005/8/layout/process1"/>
    <dgm:cxn modelId="{7ECA2D4A-8CE1-6242-90ED-1DDA17C18AC2}" type="presOf" srcId="{FB80A2FA-497E-A842-A164-93ADAD0D50F2}" destId="{FBD61212-5398-2E45-BDBD-83796266A28C}" srcOrd="1" destOrd="0" presId="urn:microsoft.com/office/officeart/2005/8/layout/process1"/>
    <dgm:cxn modelId="{F6522F50-141E-944D-AB4F-6130F86D88F5}" type="presOf" srcId="{B896607A-9B68-5D47-BF51-4A961EEA77FF}" destId="{CA339F13-2EEE-8C42-BA2D-5E6BA45F7F5D}" srcOrd="0" destOrd="0" presId="urn:microsoft.com/office/officeart/2005/8/layout/process1"/>
    <dgm:cxn modelId="{D18B6D83-2E0D-7041-8F9E-C899355A18AD}" type="presOf" srcId="{5C8ABF9A-45C0-FC4E-91F7-229259C94E48}" destId="{B54B4899-8638-1D4E-9510-CDD331AF6A4C}" srcOrd="0" destOrd="0" presId="urn:microsoft.com/office/officeart/2005/8/layout/process1"/>
    <dgm:cxn modelId="{2747FC89-F85B-1947-A72B-23E12E31C8FC}" srcId="{197D76CA-9AF3-1D4F-87F5-964682439B76}" destId="{EEF32CA8-AC9C-5441-842B-6D1F6C9E3055}" srcOrd="3" destOrd="0" parTransId="{1819B416-6853-8341-BD9F-3E5F98CC40C4}" sibTransId="{97C9E5AF-CD45-AB40-B4BE-1E8024345526}"/>
    <dgm:cxn modelId="{DC611B8C-D9CE-9B46-9B52-799A82E3DBEC}" type="presOf" srcId="{87C46CD7-55A0-634E-AFC8-EA224249C7C7}" destId="{BEB34310-ABF7-2D43-851D-F592E75CB68F}" srcOrd="0" destOrd="0" presId="urn:microsoft.com/office/officeart/2005/8/layout/process1"/>
    <dgm:cxn modelId="{50DFAD8F-4F98-074C-9894-AE10B313A7BD}" type="presOf" srcId="{FB80A2FA-497E-A842-A164-93ADAD0D50F2}" destId="{7C60905F-858E-3D45-BDCF-8E59A2EDBDC4}" srcOrd="0" destOrd="0" presId="urn:microsoft.com/office/officeart/2005/8/layout/process1"/>
    <dgm:cxn modelId="{D7F14D93-9007-B045-9364-1D84BB4A2F08}" srcId="{197D76CA-9AF3-1D4F-87F5-964682439B76}" destId="{FC23EA54-8894-A644-85F7-3F13E4E9A9A4}" srcOrd="1" destOrd="0" parTransId="{EC1573B9-89DA-464A-AADF-F43CEC6EA3D1}" sibTransId="{5C8ABF9A-45C0-FC4E-91F7-229259C94E48}"/>
    <dgm:cxn modelId="{26C8CAA6-0E46-D643-BEA0-CF69756E50AC}" type="presOf" srcId="{FC23EA54-8894-A644-85F7-3F13E4E9A9A4}" destId="{E8342DD9-3EB7-044E-AC87-2159238855B0}" srcOrd="0" destOrd="0" presId="urn:microsoft.com/office/officeart/2005/8/layout/process1"/>
    <dgm:cxn modelId="{40B61BB0-B306-E44E-8B99-881E91438EEF}" srcId="{197D76CA-9AF3-1D4F-87F5-964682439B76}" destId="{B653342B-196C-284E-80E8-1D62F355EF15}" srcOrd="0" destOrd="0" parTransId="{16121B01-82F6-8F45-AA87-6DDB7BF116FB}" sibTransId="{FB80A2FA-497E-A842-A164-93ADAD0D50F2}"/>
    <dgm:cxn modelId="{8BDAE6DD-B090-F84E-AD47-3EABC9ED8A55}" srcId="{197D76CA-9AF3-1D4F-87F5-964682439B76}" destId="{87C46CD7-55A0-634E-AFC8-EA224249C7C7}" srcOrd="2" destOrd="0" parTransId="{60248958-C8CF-604E-BC18-4A16E07CDEE2}" sibTransId="{B896607A-9B68-5D47-BF51-4A961EEA77FF}"/>
    <dgm:cxn modelId="{60824BE7-3B03-1B4E-879C-32F3A39E3C37}" type="presOf" srcId="{5C8ABF9A-45C0-FC4E-91F7-229259C94E48}" destId="{005A5409-7B88-0641-AFFE-D65A6F5E8799}" srcOrd="1" destOrd="0" presId="urn:microsoft.com/office/officeart/2005/8/layout/process1"/>
    <dgm:cxn modelId="{AF4EB3F1-5254-DF46-A670-F9C6AD3BC034}" type="presOf" srcId="{B896607A-9B68-5D47-BF51-4A961EEA77FF}" destId="{1EF53F94-4E2A-E142-9F2C-EB590545AB2F}" srcOrd="1" destOrd="0" presId="urn:microsoft.com/office/officeart/2005/8/layout/process1"/>
    <dgm:cxn modelId="{96CEBFFC-01DC-864E-8182-813D57912FE3}" type="presParOf" srcId="{8BCC9560-53BA-214B-9065-75E7F4801199}" destId="{E3B2D0C9-233E-1242-97F8-37FFEEC12BC0}" srcOrd="0" destOrd="0" presId="urn:microsoft.com/office/officeart/2005/8/layout/process1"/>
    <dgm:cxn modelId="{4749F90C-98FC-E34F-80BC-51A05530CBD0}" type="presParOf" srcId="{8BCC9560-53BA-214B-9065-75E7F4801199}" destId="{7C60905F-858E-3D45-BDCF-8E59A2EDBDC4}" srcOrd="1" destOrd="0" presId="urn:microsoft.com/office/officeart/2005/8/layout/process1"/>
    <dgm:cxn modelId="{C303ABC8-A33C-6942-A0DD-E4816277D98A}" type="presParOf" srcId="{7C60905F-858E-3D45-BDCF-8E59A2EDBDC4}" destId="{FBD61212-5398-2E45-BDBD-83796266A28C}" srcOrd="0" destOrd="0" presId="urn:microsoft.com/office/officeart/2005/8/layout/process1"/>
    <dgm:cxn modelId="{7F5E3FEC-641E-D447-9D11-CC601B8666F0}" type="presParOf" srcId="{8BCC9560-53BA-214B-9065-75E7F4801199}" destId="{E8342DD9-3EB7-044E-AC87-2159238855B0}" srcOrd="2" destOrd="0" presId="urn:microsoft.com/office/officeart/2005/8/layout/process1"/>
    <dgm:cxn modelId="{A2ABE635-59DA-EA46-A300-9459D1DFD825}" type="presParOf" srcId="{8BCC9560-53BA-214B-9065-75E7F4801199}" destId="{B54B4899-8638-1D4E-9510-CDD331AF6A4C}" srcOrd="3" destOrd="0" presId="urn:microsoft.com/office/officeart/2005/8/layout/process1"/>
    <dgm:cxn modelId="{1D884E8F-402A-6440-B924-5A49983635D9}" type="presParOf" srcId="{B54B4899-8638-1D4E-9510-CDD331AF6A4C}" destId="{005A5409-7B88-0641-AFFE-D65A6F5E8799}" srcOrd="0" destOrd="0" presId="urn:microsoft.com/office/officeart/2005/8/layout/process1"/>
    <dgm:cxn modelId="{84503523-BFB5-4E4A-AC52-C982118CEC78}" type="presParOf" srcId="{8BCC9560-53BA-214B-9065-75E7F4801199}" destId="{BEB34310-ABF7-2D43-851D-F592E75CB68F}" srcOrd="4" destOrd="0" presId="urn:microsoft.com/office/officeart/2005/8/layout/process1"/>
    <dgm:cxn modelId="{82A83B53-8411-B842-AE72-EC99B4803731}" type="presParOf" srcId="{8BCC9560-53BA-214B-9065-75E7F4801199}" destId="{CA339F13-2EEE-8C42-BA2D-5E6BA45F7F5D}" srcOrd="5" destOrd="0" presId="urn:microsoft.com/office/officeart/2005/8/layout/process1"/>
    <dgm:cxn modelId="{B2B6D364-3C13-1A4B-9332-5A8BA7804C5B}" type="presParOf" srcId="{CA339F13-2EEE-8C42-BA2D-5E6BA45F7F5D}" destId="{1EF53F94-4E2A-E142-9F2C-EB590545AB2F}" srcOrd="0" destOrd="0" presId="urn:microsoft.com/office/officeart/2005/8/layout/process1"/>
    <dgm:cxn modelId="{9EFF08CF-F4E3-D548-825C-AA89AA85A92D}" type="presParOf" srcId="{8BCC9560-53BA-214B-9065-75E7F4801199}" destId="{A036C3C0-EC55-8E47-B730-4BF68E881699}" srcOrd="6"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D2DA2C-61A8-456E-9175-10CB5C584EEF}" type="doc">
      <dgm:prSet loTypeId="urn:microsoft.com/office/officeart/2005/8/layout/radial4" loCatId="relationship" qsTypeId="urn:microsoft.com/office/officeart/2005/8/quickstyle/simple1" qsCatId="simple" csTypeId="urn:microsoft.com/office/officeart/2005/8/colors/accent0_2" csCatId="mainScheme" phldr="1"/>
      <dgm:spPr/>
      <dgm:t>
        <a:bodyPr/>
        <a:lstStyle/>
        <a:p>
          <a:endParaRPr lang="en-US"/>
        </a:p>
      </dgm:t>
    </dgm:pt>
    <dgm:pt modelId="{D0FFCFB9-F9C2-4CCB-B059-37CBDE430919}">
      <dgm:prSet phldrT="[Text]"/>
      <dgm:spPr/>
      <dgm:t>
        <a:bodyPr/>
        <a:lstStyle/>
        <a:p>
          <a:pPr>
            <a:spcAft>
              <a:spcPts val="0"/>
            </a:spcAft>
          </a:pPr>
          <a:r>
            <a:rPr lang="ja-JP" dirty="0">
              <a:solidFill>
                <a:schemeClr val="tx1"/>
              </a:solidFill>
              <a:latin typeface="Calibri" panose="020F0502020204030204" pitchFamily="34" charset="0"/>
              <a:cs typeface="Calibri" panose="020F0502020204030204" pitchFamily="34" charset="0"/>
            </a:rPr>
            <a:t>クラブ</a:t>
          </a:r>
          <a:r>
            <a:rPr lang="ja-JP" altLang="en-US" dirty="0">
              <a:solidFill>
                <a:schemeClr val="tx1"/>
              </a:solidFill>
              <a:latin typeface="Calibri" panose="020F0502020204030204" pitchFamily="34" charset="0"/>
              <a:cs typeface="Calibri" panose="020F0502020204030204" pitchFamily="34" charset="0"/>
            </a:rPr>
            <a:t>における</a:t>
          </a:r>
          <a:endParaRPr lang="en-US" altLang="ja-JP" dirty="0">
            <a:solidFill>
              <a:schemeClr val="tx1"/>
            </a:solidFill>
            <a:latin typeface="Calibri" panose="020F0502020204030204" pitchFamily="34" charset="0"/>
            <a:cs typeface="Calibri" panose="020F0502020204030204" pitchFamily="34" charset="0"/>
          </a:endParaRPr>
        </a:p>
        <a:p>
          <a:pPr>
            <a:spcAft>
              <a:spcPct val="35000"/>
            </a:spcAft>
          </a:pPr>
          <a:r>
            <a:rPr lang="ja-JP" dirty="0">
              <a:solidFill>
                <a:schemeClr val="tx1"/>
              </a:solidFill>
              <a:latin typeface="Calibri" panose="020F0502020204030204" pitchFamily="34" charset="0"/>
              <a:cs typeface="Calibri" panose="020F0502020204030204" pitchFamily="34" charset="0"/>
            </a:rPr>
            <a:t>会員拡大</a:t>
          </a:r>
        </a:p>
      </dgm:t>
    </dgm:pt>
    <dgm:pt modelId="{65369781-2DD9-4EEC-8759-E6435EC0FAC9}" type="parTrans" cxnId="{221EEEB7-2F88-4EB4-8340-9319973866CA}">
      <dgm:prSet/>
      <dgm:spPr/>
      <dgm:t>
        <a:bodyPr/>
        <a:lstStyle/>
        <a:p>
          <a:endParaRPr lang="en-US">
            <a:solidFill>
              <a:schemeClr val="tx1"/>
            </a:solidFill>
          </a:endParaRPr>
        </a:p>
      </dgm:t>
    </dgm:pt>
    <dgm:pt modelId="{34096E5E-E943-4CF8-9323-72D68A80E5D5}" type="sibTrans" cxnId="{221EEEB7-2F88-4EB4-8340-9319973866CA}">
      <dgm:prSet/>
      <dgm:spPr/>
      <dgm:t>
        <a:bodyPr/>
        <a:lstStyle/>
        <a:p>
          <a:endParaRPr lang="en-US">
            <a:solidFill>
              <a:schemeClr val="tx1"/>
            </a:solidFill>
          </a:endParaRPr>
        </a:p>
      </dgm:t>
    </dgm:pt>
    <dgm:pt modelId="{2A1E6035-593E-43BC-AC51-29EBE3894C03}">
      <dgm:prSet phldrT="[Text]"/>
      <dgm:spPr/>
      <dgm:t>
        <a:bodyPr/>
        <a:lstStyle/>
        <a:p>
          <a:r>
            <a:rPr lang="ja-JP">
              <a:solidFill>
                <a:schemeClr val="tx1"/>
              </a:solidFill>
              <a:latin typeface="Calibri" panose="020F0502020204030204" pitchFamily="34" charset="0"/>
              <a:cs typeface="Calibri" panose="020F0502020204030204" pitchFamily="34" charset="0"/>
            </a:rPr>
            <a:t>新たな奉仕の機会によってクラブの活性化を図る</a:t>
          </a:r>
        </a:p>
      </dgm:t>
    </dgm:pt>
    <dgm:pt modelId="{E9A3FDB8-16BF-4BDC-A881-1DDE260F4402}" type="parTrans" cxnId="{3069CA08-657B-4A70-9033-FEF655075C33}">
      <dgm:prSet/>
      <dgm:spPr>
        <a:solidFill>
          <a:srgbClr val="00AC69"/>
        </a:solidFill>
      </dgm:spPr>
      <dgm:t>
        <a:bodyPr/>
        <a:lstStyle/>
        <a:p>
          <a:endParaRPr lang="en-US">
            <a:solidFill>
              <a:schemeClr val="tx1"/>
            </a:solidFill>
          </a:endParaRPr>
        </a:p>
      </dgm:t>
    </dgm:pt>
    <dgm:pt modelId="{D3D56879-D0F7-4AFB-A483-58B165799AD6}" type="sibTrans" cxnId="{3069CA08-657B-4A70-9033-FEF655075C33}">
      <dgm:prSet/>
      <dgm:spPr/>
      <dgm:t>
        <a:bodyPr/>
        <a:lstStyle/>
        <a:p>
          <a:endParaRPr lang="en-US">
            <a:solidFill>
              <a:schemeClr val="tx1"/>
            </a:solidFill>
          </a:endParaRPr>
        </a:p>
      </dgm:t>
    </dgm:pt>
    <dgm:pt modelId="{6B4EA3FE-8EE4-44F8-B1D9-86367A5B79A3}">
      <dgm:prSet phldrT="[Text]"/>
      <dgm:spPr/>
      <dgm:t>
        <a:bodyPr/>
        <a:lstStyle/>
        <a:p>
          <a:r>
            <a:rPr lang="ja-JP">
              <a:solidFill>
                <a:schemeClr val="tx1"/>
              </a:solidFill>
              <a:latin typeface="Calibri" panose="020F0502020204030204" pitchFamily="34" charset="0"/>
              <a:cs typeface="Calibri" panose="020F0502020204030204" pitchFamily="34" charset="0"/>
            </a:rPr>
            <a:t>新会員を加えてクラブを若返らせる</a:t>
          </a:r>
        </a:p>
      </dgm:t>
    </dgm:pt>
    <dgm:pt modelId="{3BF33902-766D-4F3B-8FAA-BA914C80CDC2}" type="parTrans" cxnId="{CD318ED8-0ADC-425F-BFDA-F44336704819}">
      <dgm:prSet/>
      <dgm:spPr>
        <a:solidFill>
          <a:srgbClr val="FBC608"/>
        </a:solidFill>
      </dgm:spPr>
      <dgm:t>
        <a:bodyPr/>
        <a:lstStyle/>
        <a:p>
          <a:endParaRPr lang="en-US">
            <a:solidFill>
              <a:schemeClr val="tx1"/>
            </a:solidFill>
          </a:endParaRPr>
        </a:p>
      </dgm:t>
    </dgm:pt>
    <dgm:pt modelId="{58DEFFB5-36C9-49D6-953B-40F8D7A74FE7}" type="sibTrans" cxnId="{CD318ED8-0ADC-425F-BFDA-F44336704819}">
      <dgm:prSet/>
      <dgm:spPr/>
      <dgm:t>
        <a:bodyPr/>
        <a:lstStyle/>
        <a:p>
          <a:endParaRPr lang="en-US">
            <a:solidFill>
              <a:schemeClr val="tx1"/>
            </a:solidFill>
          </a:endParaRPr>
        </a:p>
      </dgm:t>
    </dgm:pt>
    <dgm:pt modelId="{D3D86555-0D94-4166-B5F8-2CC2DB81901D}">
      <dgm:prSet phldrT="[Text]"/>
      <dgm:spPr/>
      <dgm:t>
        <a:bodyPr/>
        <a:lstStyle/>
        <a:p>
          <a:r>
            <a:rPr lang="ja-JP">
              <a:solidFill>
                <a:schemeClr val="tx1"/>
              </a:solidFill>
              <a:latin typeface="Calibri" panose="020F0502020204030204" pitchFamily="34" charset="0"/>
              <a:cs typeface="Calibri" panose="020F0502020204030204" pitchFamily="34" charset="0"/>
            </a:rPr>
            <a:t>指導力育成とクラブ運営を向上させる</a:t>
          </a:r>
        </a:p>
      </dgm:t>
    </dgm:pt>
    <dgm:pt modelId="{576D529F-4886-4278-97C8-E48B582918B4}" type="parTrans" cxnId="{C8D46FCB-BCC2-4237-9AD1-BD550B09ED6B}">
      <dgm:prSet/>
      <dgm:spPr>
        <a:solidFill>
          <a:srgbClr val="FF5C35"/>
        </a:solidFill>
      </dgm:spPr>
      <dgm:t>
        <a:bodyPr/>
        <a:lstStyle/>
        <a:p>
          <a:endParaRPr lang="en-US">
            <a:solidFill>
              <a:schemeClr val="tx1"/>
            </a:solidFill>
          </a:endParaRPr>
        </a:p>
      </dgm:t>
    </dgm:pt>
    <dgm:pt modelId="{7A4DC8E5-3EE2-423C-A253-4F18D97CD8E5}" type="sibTrans" cxnId="{C8D46FCB-BCC2-4237-9AD1-BD550B09ED6B}">
      <dgm:prSet/>
      <dgm:spPr/>
      <dgm:t>
        <a:bodyPr/>
        <a:lstStyle/>
        <a:p>
          <a:endParaRPr lang="en-US">
            <a:solidFill>
              <a:schemeClr val="tx1"/>
            </a:solidFill>
          </a:endParaRPr>
        </a:p>
      </dgm:t>
    </dgm:pt>
    <dgm:pt modelId="{44220B08-7BB3-4E05-82B4-63922CF3A81A}">
      <dgm:prSet phldrT="[Text]"/>
      <dgm:spPr/>
      <dgm:t>
        <a:bodyPr/>
        <a:lstStyle/>
        <a:p>
          <a:endParaRPr lang="en-US"/>
        </a:p>
      </dgm:t>
    </dgm:pt>
    <dgm:pt modelId="{59A50654-728F-45EE-B949-DFFB22D19143}" type="parTrans" cxnId="{17F05745-8592-49C6-9832-AA5181C45C7A}">
      <dgm:prSet/>
      <dgm:spPr/>
      <dgm:t>
        <a:bodyPr/>
        <a:lstStyle/>
        <a:p>
          <a:endParaRPr lang="en-US"/>
        </a:p>
      </dgm:t>
    </dgm:pt>
    <dgm:pt modelId="{1B9EF95A-78BA-43EC-9451-C955FFF4CD2D}" type="sibTrans" cxnId="{17F05745-8592-49C6-9832-AA5181C45C7A}">
      <dgm:prSet/>
      <dgm:spPr/>
      <dgm:t>
        <a:bodyPr/>
        <a:lstStyle/>
        <a:p>
          <a:endParaRPr lang="en-US"/>
        </a:p>
      </dgm:t>
    </dgm:pt>
    <dgm:pt modelId="{C5F976F6-DADC-481A-9A15-BA2BE9C860AC}">
      <dgm:prSet phldrT="[Text]"/>
      <dgm:spPr/>
      <dgm:t>
        <a:bodyPr/>
        <a:lstStyle/>
        <a:p>
          <a:endParaRPr lang="en-US"/>
        </a:p>
      </dgm:t>
    </dgm:pt>
    <dgm:pt modelId="{72A60AD0-B8FB-484C-AF56-FCB5D6A5F79E}" type="parTrans" cxnId="{1FC65500-3613-461E-B94A-EAF32BDE090D}">
      <dgm:prSet/>
      <dgm:spPr/>
      <dgm:t>
        <a:bodyPr/>
        <a:lstStyle/>
        <a:p>
          <a:endParaRPr lang="en-US"/>
        </a:p>
      </dgm:t>
    </dgm:pt>
    <dgm:pt modelId="{FB1886DA-EE42-4E73-8A46-4161CE9ECFC8}" type="sibTrans" cxnId="{1FC65500-3613-461E-B94A-EAF32BDE090D}">
      <dgm:prSet/>
      <dgm:spPr/>
      <dgm:t>
        <a:bodyPr/>
        <a:lstStyle/>
        <a:p>
          <a:endParaRPr lang="en-US"/>
        </a:p>
      </dgm:t>
    </dgm:pt>
    <dgm:pt modelId="{839C5C09-904B-41E5-901A-798D52068569}">
      <dgm:prSet/>
      <dgm:spPr/>
      <dgm:t>
        <a:bodyPr/>
        <a:lstStyle/>
        <a:p>
          <a:r>
            <a:rPr lang="ja-JP">
              <a:solidFill>
                <a:schemeClr val="accent6"/>
              </a:solidFill>
              <a:latin typeface="Calibri" panose="020F0502020204030204" pitchFamily="34" charset="0"/>
              <a:cs typeface="Calibri" panose="020F0502020204030204" pitchFamily="34" charset="0"/>
            </a:rPr>
            <a:t>クラブの成果を地域の人々に伝える</a:t>
          </a:r>
        </a:p>
      </dgm:t>
    </dgm:pt>
    <dgm:pt modelId="{7BDCDD80-A58F-43AE-8E2F-9CC82589EFBB}" type="parTrans" cxnId="{7CA550A6-7631-44D8-B95E-27369EDC9525}">
      <dgm:prSet/>
      <dgm:spPr>
        <a:solidFill>
          <a:srgbClr val="732E81"/>
        </a:solidFill>
      </dgm:spPr>
      <dgm:t>
        <a:bodyPr/>
        <a:lstStyle/>
        <a:p>
          <a:endParaRPr lang="en-US">
            <a:solidFill>
              <a:schemeClr val="tx1"/>
            </a:solidFill>
          </a:endParaRPr>
        </a:p>
      </dgm:t>
    </dgm:pt>
    <dgm:pt modelId="{77DC170D-800D-4D8E-961D-C9FD5F21A7CA}" type="sibTrans" cxnId="{7CA550A6-7631-44D8-B95E-27369EDC9525}">
      <dgm:prSet/>
      <dgm:spPr/>
      <dgm:t>
        <a:bodyPr/>
        <a:lstStyle/>
        <a:p>
          <a:endParaRPr lang="en-US"/>
        </a:p>
      </dgm:t>
    </dgm:pt>
    <dgm:pt modelId="{FCC25101-20A2-4D81-9A22-FA339C82937B}" type="pres">
      <dgm:prSet presAssocID="{A7D2DA2C-61A8-456E-9175-10CB5C584EEF}" presName="cycle" presStyleCnt="0">
        <dgm:presLayoutVars>
          <dgm:chMax val="1"/>
          <dgm:dir/>
          <dgm:animLvl val="ctr"/>
          <dgm:resizeHandles val="exact"/>
        </dgm:presLayoutVars>
      </dgm:prSet>
      <dgm:spPr/>
    </dgm:pt>
    <dgm:pt modelId="{A53D7403-252F-46AF-B7FF-FF02DE8F7105}" type="pres">
      <dgm:prSet presAssocID="{D0FFCFB9-F9C2-4CCB-B059-37CBDE430919}" presName="centerShape" presStyleLbl="node0" presStyleIdx="0" presStyleCnt="1"/>
      <dgm:spPr/>
    </dgm:pt>
    <dgm:pt modelId="{81ED42A3-111F-4F84-A6E1-3F83AD87ED31}" type="pres">
      <dgm:prSet presAssocID="{3BF33902-766D-4F3B-8FAA-BA914C80CDC2}" presName="parTrans" presStyleLbl="bgSibTrans2D1" presStyleIdx="0" presStyleCnt="4" custScaleX="80657" custLinFactNeighborX="14947" custLinFactNeighborY="6426"/>
      <dgm:spPr/>
    </dgm:pt>
    <dgm:pt modelId="{23990A02-D1E8-4327-9D83-E504CD145630}" type="pres">
      <dgm:prSet presAssocID="{6B4EA3FE-8EE4-44F8-B1D9-86367A5B79A3}" presName="node" presStyleLbl="node1" presStyleIdx="0" presStyleCnt="4" custRadScaleRad="94222" custRadScaleInc="-34210">
        <dgm:presLayoutVars>
          <dgm:bulletEnabled val="1"/>
        </dgm:presLayoutVars>
      </dgm:prSet>
      <dgm:spPr/>
    </dgm:pt>
    <dgm:pt modelId="{72EF28BA-BEA1-429A-BFF9-0B1170C59A1D}" type="pres">
      <dgm:prSet presAssocID="{E9A3FDB8-16BF-4BDC-A881-1DDE260F4402}" presName="parTrans" presStyleLbl="bgSibTrans2D1" presStyleIdx="1" presStyleCnt="4" custScaleX="66231" custLinFactNeighborX="-4654" custLinFactNeighborY="81808"/>
      <dgm:spPr/>
    </dgm:pt>
    <dgm:pt modelId="{7C73ED82-F863-442C-A856-1DC1425A9CBE}" type="pres">
      <dgm:prSet presAssocID="{2A1E6035-593E-43BC-AC51-29EBE3894C03}" presName="node" presStyleLbl="node1" presStyleIdx="1" presStyleCnt="4" custRadScaleRad="88744" custRadScaleInc="-23953">
        <dgm:presLayoutVars>
          <dgm:bulletEnabled val="1"/>
        </dgm:presLayoutVars>
      </dgm:prSet>
      <dgm:spPr/>
    </dgm:pt>
    <dgm:pt modelId="{5B149C59-799D-402E-BC6E-B473A3FEE815}" type="pres">
      <dgm:prSet presAssocID="{576D529F-4886-4278-97C8-E48B582918B4}" presName="parTrans" presStyleLbl="bgSibTrans2D1" presStyleIdx="2" presStyleCnt="4" custScaleX="97826" custLinFactNeighborX="11640" custLinFactNeighborY="39822"/>
      <dgm:spPr/>
    </dgm:pt>
    <dgm:pt modelId="{66736BFA-2F5E-4DE8-ADE9-814D57D7E28D}" type="pres">
      <dgm:prSet presAssocID="{D3D86555-0D94-4166-B5F8-2CC2DB81901D}" presName="node" presStyleLbl="node1" presStyleIdx="2" presStyleCnt="4" custRadScaleRad="84765" custRadScaleInc="15059">
        <dgm:presLayoutVars>
          <dgm:bulletEnabled val="1"/>
        </dgm:presLayoutVars>
      </dgm:prSet>
      <dgm:spPr/>
    </dgm:pt>
    <dgm:pt modelId="{11D8F28B-3D61-495F-A40C-657B7B3D08DF}" type="pres">
      <dgm:prSet presAssocID="{7BDCDD80-A58F-43AE-8E2F-9CC82589EFBB}" presName="parTrans" presStyleLbl="bgSibTrans2D1" presStyleIdx="3" presStyleCnt="4" custScaleX="96994" custLinFactNeighborX="-8941" custLinFactNeighborY="32962"/>
      <dgm:spPr/>
    </dgm:pt>
    <dgm:pt modelId="{7139ABF3-4FF7-4182-A57D-0E161D4343A5}" type="pres">
      <dgm:prSet presAssocID="{839C5C09-904B-41E5-901A-798D52068569}" presName="node" presStyleLbl="node1" presStyleIdx="3" presStyleCnt="4" custRadScaleRad="97874" custRadScaleInc="33621">
        <dgm:presLayoutVars>
          <dgm:bulletEnabled val="1"/>
        </dgm:presLayoutVars>
      </dgm:prSet>
      <dgm:spPr/>
    </dgm:pt>
  </dgm:ptLst>
  <dgm:cxnLst>
    <dgm:cxn modelId="{1FC65500-3613-461E-B94A-EAF32BDE090D}" srcId="{A7D2DA2C-61A8-456E-9175-10CB5C584EEF}" destId="{C5F976F6-DADC-481A-9A15-BA2BE9C860AC}" srcOrd="2" destOrd="0" parTransId="{72A60AD0-B8FB-484C-AF56-FCB5D6A5F79E}" sibTransId="{FB1886DA-EE42-4E73-8A46-4161CE9ECFC8}"/>
    <dgm:cxn modelId="{8DC0EE07-8911-40BD-B26D-7AFFCCC4B5F9}" type="presOf" srcId="{839C5C09-904B-41E5-901A-798D52068569}" destId="{7139ABF3-4FF7-4182-A57D-0E161D4343A5}" srcOrd="0" destOrd="0" presId="urn:microsoft.com/office/officeart/2005/8/layout/radial4"/>
    <dgm:cxn modelId="{3069CA08-657B-4A70-9033-FEF655075C33}" srcId="{D0FFCFB9-F9C2-4CCB-B059-37CBDE430919}" destId="{2A1E6035-593E-43BC-AC51-29EBE3894C03}" srcOrd="1" destOrd="0" parTransId="{E9A3FDB8-16BF-4BDC-A881-1DDE260F4402}" sibTransId="{D3D56879-D0F7-4AFB-A483-58B165799AD6}"/>
    <dgm:cxn modelId="{13F8D80F-D002-4CCF-A812-9B022B802ACE}" type="presOf" srcId="{D0FFCFB9-F9C2-4CCB-B059-37CBDE430919}" destId="{A53D7403-252F-46AF-B7FF-FF02DE8F7105}" srcOrd="0" destOrd="0" presId="urn:microsoft.com/office/officeart/2005/8/layout/radial4"/>
    <dgm:cxn modelId="{08265A2F-A29B-4E08-83DF-CEADE317D2C2}" type="presOf" srcId="{3BF33902-766D-4F3B-8FAA-BA914C80CDC2}" destId="{81ED42A3-111F-4F84-A6E1-3F83AD87ED31}" srcOrd="0" destOrd="0" presId="urn:microsoft.com/office/officeart/2005/8/layout/radial4"/>
    <dgm:cxn modelId="{AE500E33-5761-4D12-A6D4-13D4C285C78E}" type="presOf" srcId="{7BDCDD80-A58F-43AE-8E2F-9CC82589EFBB}" destId="{11D8F28B-3D61-495F-A40C-657B7B3D08DF}" srcOrd="0" destOrd="0" presId="urn:microsoft.com/office/officeart/2005/8/layout/radial4"/>
    <dgm:cxn modelId="{17F05745-8592-49C6-9832-AA5181C45C7A}" srcId="{A7D2DA2C-61A8-456E-9175-10CB5C584EEF}" destId="{44220B08-7BB3-4E05-82B4-63922CF3A81A}" srcOrd="1" destOrd="0" parTransId="{59A50654-728F-45EE-B949-DFFB22D19143}" sibTransId="{1B9EF95A-78BA-43EC-9451-C955FFF4CD2D}"/>
    <dgm:cxn modelId="{8C11E648-3104-40CE-A3DC-9B88EA1B0807}" type="presOf" srcId="{576D529F-4886-4278-97C8-E48B582918B4}" destId="{5B149C59-799D-402E-BC6E-B473A3FEE815}" srcOrd="0" destOrd="0" presId="urn:microsoft.com/office/officeart/2005/8/layout/radial4"/>
    <dgm:cxn modelId="{37C4056A-C96D-48DF-BF9B-B561E7D89E03}" type="presOf" srcId="{2A1E6035-593E-43BC-AC51-29EBE3894C03}" destId="{7C73ED82-F863-442C-A856-1DC1425A9CBE}" srcOrd="0" destOrd="0" presId="urn:microsoft.com/office/officeart/2005/8/layout/radial4"/>
    <dgm:cxn modelId="{A8495385-641B-44E2-952F-75D942115C88}" type="presOf" srcId="{A7D2DA2C-61A8-456E-9175-10CB5C584EEF}" destId="{FCC25101-20A2-4D81-9A22-FA339C82937B}" srcOrd="0" destOrd="0" presId="urn:microsoft.com/office/officeart/2005/8/layout/radial4"/>
    <dgm:cxn modelId="{84BE4392-08B4-4014-A74A-24B7B9B53CA0}" type="presOf" srcId="{6B4EA3FE-8EE4-44F8-B1D9-86367A5B79A3}" destId="{23990A02-D1E8-4327-9D83-E504CD145630}" srcOrd="0" destOrd="0" presId="urn:microsoft.com/office/officeart/2005/8/layout/radial4"/>
    <dgm:cxn modelId="{7CA550A6-7631-44D8-B95E-27369EDC9525}" srcId="{D0FFCFB9-F9C2-4CCB-B059-37CBDE430919}" destId="{839C5C09-904B-41E5-901A-798D52068569}" srcOrd="3" destOrd="0" parTransId="{7BDCDD80-A58F-43AE-8E2F-9CC82589EFBB}" sibTransId="{77DC170D-800D-4D8E-961D-C9FD5F21A7CA}"/>
    <dgm:cxn modelId="{221EEEB7-2F88-4EB4-8340-9319973866CA}" srcId="{A7D2DA2C-61A8-456E-9175-10CB5C584EEF}" destId="{D0FFCFB9-F9C2-4CCB-B059-37CBDE430919}" srcOrd="0" destOrd="0" parTransId="{65369781-2DD9-4EEC-8759-E6435EC0FAC9}" sibTransId="{34096E5E-E943-4CF8-9323-72D68A80E5D5}"/>
    <dgm:cxn modelId="{C8D46FCB-BCC2-4237-9AD1-BD550B09ED6B}" srcId="{D0FFCFB9-F9C2-4CCB-B059-37CBDE430919}" destId="{D3D86555-0D94-4166-B5F8-2CC2DB81901D}" srcOrd="2" destOrd="0" parTransId="{576D529F-4886-4278-97C8-E48B582918B4}" sibTransId="{7A4DC8E5-3EE2-423C-A253-4F18D97CD8E5}"/>
    <dgm:cxn modelId="{CD318ED8-0ADC-425F-BFDA-F44336704819}" srcId="{D0FFCFB9-F9C2-4CCB-B059-37CBDE430919}" destId="{6B4EA3FE-8EE4-44F8-B1D9-86367A5B79A3}" srcOrd="0" destOrd="0" parTransId="{3BF33902-766D-4F3B-8FAA-BA914C80CDC2}" sibTransId="{58DEFFB5-36C9-49D6-953B-40F8D7A74FE7}"/>
    <dgm:cxn modelId="{0B3D3CE4-1AE2-434A-8937-6127B6043585}" type="presOf" srcId="{D3D86555-0D94-4166-B5F8-2CC2DB81901D}" destId="{66736BFA-2F5E-4DE8-ADE9-814D57D7E28D}" srcOrd="0" destOrd="0" presId="urn:microsoft.com/office/officeart/2005/8/layout/radial4"/>
    <dgm:cxn modelId="{9EB4C3F2-0B71-459A-A964-8457DDECED0A}" type="presOf" srcId="{E9A3FDB8-16BF-4BDC-A881-1DDE260F4402}" destId="{72EF28BA-BEA1-429A-BFF9-0B1170C59A1D}" srcOrd="0" destOrd="0" presId="urn:microsoft.com/office/officeart/2005/8/layout/radial4"/>
    <dgm:cxn modelId="{9066DA51-4EB5-4EE2-9293-2EE6432FED1C}" type="presParOf" srcId="{FCC25101-20A2-4D81-9A22-FA339C82937B}" destId="{A53D7403-252F-46AF-B7FF-FF02DE8F7105}" srcOrd="0" destOrd="0" presId="urn:microsoft.com/office/officeart/2005/8/layout/radial4"/>
    <dgm:cxn modelId="{39BCA344-4BF2-4F0E-BDFB-AB7EBFEBA204}" type="presParOf" srcId="{FCC25101-20A2-4D81-9A22-FA339C82937B}" destId="{81ED42A3-111F-4F84-A6E1-3F83AD87ED31}" srcOrd="1" destOrd="0" presId="urn:microsoft.com/office/officeart/2005/8/layout/radial4"/>
    <dgm:cxn modelId="{537CAFB3-4F79-4CA2-B283-BA73155F2508}" type="presParOf" srcId="{FCC25101-20A2-4D81-9A22-FA339C82937B}" destId="{23990A02-D1E8-4327-9D83-E504CD145630}" srcOrd="2" destOrd="0" presId="urn:microsoft.com/office/officeart/2005/8/layout/radial4"/>
    <dgm:cxn modelId="{6895EC56-103C-4441-B1AA-007BB0B7393B}" type="presParOf" srcId="{FCC25101-20A2-4D81-9A22-FA339C82937B}" destId="{72EF28BA-BEA1-429A-BFF9-0B1170C59A1D}" srcOrd="3" destOrd="0" presId="urn:microsoft.com/office/officeart/2005/8/layout/radial4"/>
    <dgm:cxn modelId="{5B4C7E68-4EBB-4A84-8080-D78CDDDAC48E}" type="presParOf" srcId="{FCC25101-20A2-4D81-9A22-FA339C82937B}" destId="{7C73ED82-F863-442C-A856-1DC1425A9CBE}" srcOrd="4" destOrd="0" presId="urn:microsoft.com/office/officeart/2005/8/layout/radial4"/>
    <dgm:cxn modelId="{27F58E7B-D5C2-4E1D-BEE8-A01C27E30AB7}" type="presParOf" srcId="{FCC25101-20A2-4D81-9A22-FA339C82937B}" destId="{5B149C59-799D-402E-BC6E-B473A3FEE815}" srcOrd="5" destOrd="0" presId="urn:microsoft.com/office/officeart/2005/8/layout/radial4"/>
    <dgm:cxn modelId="{83AE5333-435D-4E7A-9FE1-A1A2FDF9A252}" type="presParOf" srcId="{FCC25101-20A2-4D81-9A22-FA339C82937B}" destId="{66736BFA-2F5E-4DE8-ADE9-814D57D7E28D}" srcOrd="6" destOrd="0" presId="urn:microsoft.com/office/officeart/2005/8/layout/radial4"/>
    <dgm:cxn modelId="{9D168840-CA25-4A6F-ADD7-7B64948F6513}" type="presParOf" srcId="{FCC25101-20A2-4D81-9A22-FA339C82937B}" destId="{11D8F28B-3D61-495F-A40C-657B7B3D08DF}" srcOrd="7" destOrd="0" presId="urn:microsoft.com/office/officeart/2005/8/layout/radial4"/>
    <dgm:cxn modelId="{BAA0D600-E2EB-48A3-B9B9-873FF5753707}" type="presParOf" srcId="{FCC25101-20A2-4D81-9A22-FA339C82937B}" destId="{7139ABF3-4FF7-4182-A57D-0E161D4343A5}"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AB0A1B-FDAE-41FD-AE57-398A873BA48D}"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5B61FF0B-7F8A-4C90-88F7-2E642E6D8B1F}">
      <dgm:prSet phldrT="[Text]" custT="1"/>
      <dgm:spPr/>
      <dgm:t>
        <a:bodyPr/>
        <a:lstStyle/>
        <a:p>
          <a:r>
            <a:rPr lang="ja-JP" sz="3200" dirty="0">
              <a:solidFill>
                <a:schemeClr val="bg1"/>
              </a:solidFill>
              <a:latin typeface="Calibri" panose="020F0502020204030204" pitchFamily="34" charset="0"/>
              <a:cs typeface="Calibri" panose="020F0502020204030204" pitchFamily="34" charset="0"/>
            </a:rPr>
            <a:t>分かち合う</a:t>
          </a:r>
        </a:p>
      </dgm:t>
    </dgm:pt>
    <dgm:pt modelId="{2A209CBA-3722-4E01-AD23-0F5A5DB5337A}" type="parTrans" cxnId="{B70F8A36-0921-4608-BDAD-1E8E400044F8}">
      <dgm:prSet/>
      <dgm:spPr/>
      <dgm:t>
        <a:bodyPr/>
        <a:lstStyle/>
        <a:p>
          <a:endParaRPr lang="en-US"/>
        </a:p>
      </dgm:t>
    </dgm:pt>
    <dgm:pt modelId="{BEA03FD3-A91D-41F8-A627-61161216967A}" type="sibTrans" cxnId="{B70F8A36-0921-4608-BDAD-1E8E400044F8}">
      <dgm:prSet/>
      <dgm:spPr/>
      <dgm:t>
        <a:bodyPr/>
        <a:lstStyle/>
        <a:p>
          <a:endParaRPr lang="en-US"/>
        </a:p>
      </dgm:t>
    </dgm:pt>
    <dgm:pt modelId="{B38DF2A8-9927-4474-A330-4FC149E46B3A}">
      <dgm:prSet phldrT="[Text]" custT="1"/>
      <dgm:spPr/>
      <dgm:t>
        <a:bodyPr/>
        <a:lstStyle/>
        <a:p>
          <a:r>
            <a:rPr lang="ja-JP" sz="3200">
              <a:solidFill>
                <a:schemeClr val="bg1"/>
              </a:solidFill>
              <a:latin typeface="Calibri" panose="020F0502020204030204" pitchFamily="34" charset="0"/>
              <a:cs typeface="Calibri" panose="020F0502020204030204" pitchFamily="34" charset="0"/>
            </a:rPr>
            <a:t>支援する</a:t>
          </a:r>
        </a:p>
      </dgm:t>
    </dgm:pt>
    <dgm:pt modelId="{F316FE86-D3C3-4F8A-8B14-AD815A7D9864}" type="parTrans" cxnId="{8CCC5A02-96CD-4CE9-AACB-2CA8BDCECBF4}">
      <dgm:prSet/>
      <dgm:spPr/>
      <dgm:t>
        <a:bodyPr/>
        <a:lstStyle/>
        <a:p>
          <a:endParaRPr lang="en-US"/>
        </a:p>
      </dgm:t>
    </dgm:pt>
    <dgm:pt modelId="{3653FDBC-BC6E-4B18-82F1-DBB00CD5EC9E}" type="sibTrans" cxnId="{8CCC5A02-96CD-4CE9-AACB-2CA8BDCECBF4}">
      <dgm:prSet/>
      <dgm:spPr/>
      <dgm:t>
        <a:bodyPr/>
        <a:lstStyle/>
        <a:p>
          <a:endParaRPr lang="en-US"/>
        </a:p>
      </dgm:t>
    </dgm:pt>
    <dgm:pt modelId="{446567A8-4193-4A69-8725-3E533BDAB271}">
      <dgm:prSet phldrT="[Text]" custT="1"/>
      <dgm:spPr/>
      <dgm:t>
        <a:bodyPr/>
        <a:lstStyle/>
        <a:p>
          <a:r>
            <a:rPr lang="ja-JP" sz="3200">
              <a:solidFill>
                <a:schemeClr val="bg1"/>
              </a:solidFill>
              <a:latin typeface="Calibri" panose="020F0502020204030204" pitchFamily="34" charset="0"/>
              <a:cs typeface="Calibri" panose="020F0502020204030204" pitchFamily="34" charset="0"/>
            </a:rPr>
            <a:t>表彰する</a:t>
          </a:r>
        </a:p>
      </dgm:t>
    </dgm:pt>
    <dgm:pt modelId="{A5525E31-4F8F-4DD9-8035-FDE576519487}" type="parTrans" cxnId="{9CBBEB29-4586-4DF3-AB2D-492409AB5EA8}">
      <dgm:prSet/>
      <dgm:spPr/>
      <dgm:t>
        <a:bodyPr/>
        <a:lstStyle/>
        <a:p>
          <a:endParaRPr lang="en-US"/>
        </a:p>
      </dgm:t>
    </dgm:pt>
    <dgm:pt modelId="{3BF27525-AB1F-4285-90A9-FFD9E931F36A}" type="sibTrans" cxnId="{9CBBEB29-4586-4DF3-AB2D-492409AB5EA8}">
      <dgm:prSet/>
      <dgm:spPr/>
      <dgm:t>
        <a:bodyPr/>
        <a:lstStyle/>
        <a:p>
          <a:endParaRPr lang="en-US"/>
        </a:p>
      </dgm:t>
    </dgm:pt>
    <dgm:pt modelId="{3582085E-0BD9-4580-A539-8C4C410D28EE}">
      <dgm:prSet phldrT="[Text]" custT="1"/>
      <dgm:spPr/>
      <dgm:t>
        <a:bodyPr/>
        <a:lstStyle/>
        <a:p>
          <a:r>
            <a:rPr lang="ja-JP" sz="3200">
              <a:solidFill>
                <a:schemeClr val="bg1"/>
              </a:solidFill>
              <a:latin typeface="Calibri" panose="020F0502020204030204" pitchFamily="34" charset="0"/>
              <a:cs typeface="Calibri" panose="020F0502020204030204" pitchFamily="34" charset="0"/>
            </a:rPr>
            <a:t>評価する</a:t>
          </a:r>
        </a:p>
      </dgm:t>
    </dgm:pt>
    <dgm:pt modelId="{A5244180-AC17-4D9E-A192-A20AEABB4C71}" type="parTrans" cxnId="{97ECD99F-EE4E-4F91-AAFB-551CEBD8D76F}">
      <dgm:prSet/>
      <dgm:spPr/>
      <dgm:t>
        <a:bodyPr/>
        <a:lstStyle/>
        <a:p>
          <a:endParaRPr lang="en-US"/>
        </a:p>
      </dgm:t>
    </dgm:pt>
    <dgm:pt modelId="{DC0827B9-48D0-4693-AB0E-1E578D946017}" type="sibTrans" cxnId="{97ECD99F-EE4E-4F91-AAFB-551CEBD8D76F}">
      <dgm:prSet/>
      <dgm:spPr/>
      <dgm:t>
        <a:bodyPr/>
        <a:lstStyle/>
        <a:p>
          <a:endParaRPr lang="en-US"/>
        </a:p>
      </dgm:t>
    </dgm:pt>
    <dgm:pt modelId="{3D19E0DB-5D2C-453A-93DA-800C15DDF159}">
      <dgm:prSet phldrT="[Text]" custT="1"/>
      <dgm:spPr/>
      <dgm:t>
        <a:bodyPr/>
        <a:lstStyle/>
        <a:p>
          <a:pPr>
            <a:spcAft>
              <a:spcPts val="0"/>
            </a:spcAft>
          </a:pPr>
          <a:r>
            <a:rPr lang="ja-JP" sz="3200" dirty="0">
              <a:solidFill>
                <a:schemeClr val="bg1"/>
              </a:solidFill>
              <a:latin typeface="Calibri" panose="020F0502020204030204" pitchFamily="34" charset="0"/>
              <a:cs typeface="Calibri" panose="020F0502020204030204" pitchFamily="34" charset="0"/>
            </a:rPr>
            <a:t>変更</a:t>
          </a:r>
          <a:endParaRPr lang="en-US" altLang="ja-JP" sz="3200" dirty="0">
            <a:solidFill>
              <a:schemeClr val="bg1"/>
            </a:solidFill>
            <a:latin typeface="Calibri" panose="020F0502020204030204" pitchFamily="34" charset="0"/>
            <a:cs typeface="Calibri" panose="020F0502020204030204" pitchFamily="34" charset="0"/>
          </a:endParaRPr>
        </a:p>
        <a:p>
          <a:pPr>
            <a:spcAft>
              <a:spcPct val="35000"/>
            </a:spcAft>
          </a:pPr>
          <a:r>
            <a:rPr lang="ja-JP" sz="3200" dirty="0">
              <a:solidFill>
                <a:schemeClr val="bg1"/>
              </a:solidFill>
              <a:latin typeface="Calibri" panose="020F0502020204030204" pitchFamily="34" charset="0"/>
              <a:cs typeface="Calibri" panose="020F0502020204030204" pitchFamily="34" charset="0"/>
            </a:rPr>
            <a:t>する</a:t>
          </a:r>
        </a:p>
      </dgm:t>
    </dgm:pt>
    <dgm:pt modelId="{2C38D0EA-BF2F-4639-A50C-E159D9D46747}" type="parTrans" cxnId="{02D1E73E-4040-4242-A8C2-A844447D32E1}">
      <dgm:prSet/>
      <dgm:spPr/>
      <dgm:t>
        <a:bodyPr/>
        <a:lstStyle/>
        <a:p>
          <a:endParaRPr lang="en-US"/>
        </a:p>
      </dgm:t>
    </dgm:pt>
    <dgm:pt modelId="{E742C047-7D61-4334-B6A2-37797A71CBD2}" type="sibTrans" cxnId="{02D1E73E-4040-4242-A8C2-A844447D32E1}">
      <dgm:prSet/>
      <dgm:spPr/>
      <dgm:t>
        <a:bodyPr/>
        <a:lstStyle/>
        <a:p>
          <a:endParaRPr lang="en-US"/>
        </a:p>
      </dgm:t>
    </dgm:pt>
    <dgm:pt modelId="{21CF76AB-7F05-418E-B980-A842F5DA6F12}" type="pres">
      <dgm:prSet presAssocID="{A0AB0A1B-FDAE-41FD-AE57-398A873BA48D}" presName="cycle" presStyleCnt="0">
        <dgm:presLayoutVars>
          <dgm:dir/>
          <dgm:resizeHandles val="exact"/>
        </dgm:presLayoutVars>
      </dgm:prSet>
      <dgm:spPr/>
    </dgm:pt>
    <dgm:pt modelId="{C55E2DA2-67A0-409F-852D-EC244EA05801}" type="pres">
      <dgm:prSet presAssocID="{5B61FF0B-7F8A-4C90-88F7-2E642E6D8B1F}" presName="dummy" presStyleCnt="0"/>
      <dgm:spPr/>
    </dgm:pt>
    <dgm:pt modelId="{EE74A6F0-2383-453B-8984-7FC21383780B}" type="pres">
      <dgm:prSet presAssocID="{5B61FF0B-7F8A-4C90-88F7-2E642E6D8B1F}" presName="node" presStyleLbl="revTx" presStyleIdx="0" presStyleCnt="5">
        <dgm:presLayoutVars>
          <dgm:bulletEnabled val="1"/>
        </dgm:presLayoutVars>
      </dgm:prSet>
      <dgm:spPr/>
    </dgm:pt>
    <dgm:pt modelId="{38F3E115-2726-41E2-A1A9-A5F5D41654D6}" type="pres">
      <dgm:prSet presAssocID="{BEA03FD3-A91D-41F8-A627-61161216967A}" presName="sibTrans" presStyleLbl="node1" presStyleIdx="0" presStyleCnt="5"/>
      <dgm:spPr/>
    </dgm:pt>
    <dgm:pt modelId="{AD87C33A-60DD-4697-9819-776C2CAA2EF1}" type="pres">
      <dgm:prSet presAssocID="{B38DF2A8-9927-4474-A330-4FC149E46B3A}" presName="dummy" presStyleCnt="0"/>
      <dgm:spPr/>
    </dgm:pt>
    <dgm:pt modelId="{8683EC5F-8B4B-4A5E-A235-74AB7F4410C9}" type="pres">
      <dgm:prSet presAssocID="{B38DF2A8-9927-4474-A330-4FC149E46B3A}" presName="node" presStyleLbl="revTx" presStyleIdx="1" presStyleCnt="5" custScaleX="149696">
        <dgm:presLayoutVars>
          <dgm:bulletEnabled val="1"/>
        </dgm:presLayoutVars>
      </dgm:prSet>
      <dgm:spPr/>
    </dgm:pt>
    <dgm:pt modelId="{8BA4A4AD-AE21-4519-907E-3292F261B497}" type="pres">
      <dgm:prSet presAssocID="{3653FDBC-BC6E-4B18-82F1-DBB00CD5EC9E}" presName="sibTrans" presStyleLbl="node1" presStyleIdx="1" presStyleCnt="5"/>
      <dgm:spPr/>
    </dgm:pt>
    <dgm:pt modelId="{D1D8BC5A-D84B-4FEB-AC9D-A50DE7B5DEA1}" type="pres">
      <dgm:prSet presAssocID="{446567A8-4193-4A69-8725-3E533BDAB271}" presName="dummy" presStyleCnt="0"/>
      <dgm:spPr/>
    </dgm:pt>
    <dgm:pt modelId="{4F627922-9974-41B6-88C2-64A66BD838A2}" type="pres">
      <dgm:prSet presAssocID="{446567A8-4193-4A69-8725-3E533BDAB271}" presName="node" presStyleLbl="revTx" presStyleIdx="2" presStyleCnt="5" custScaleX="156360">
        <dgm:presLayoutVars>
          <dgm:bulletEnabled val="1"/>
        </dgm:presLayoutVars>
      </dgm:prSet>
      <dgm:spPr/>
    </dgm:pt>
    <dgm:pt modelId="{9E39B2B2-8846-4D64-9C36-18324217A6E5}" type="pres">
      <dgm:prSet presAssocID="{3BF27525-AB1F-4285-90A9-FFD9E931F36A}" presName="sibTrans" presStyleLbl="node1" presStyleIdx="2" presStyleCnt="5"/>
      <dgm:spPr/>
    </dgm:pt>
    <dgm:pt modelId="{28FFD8AD-4416-4872-936F-FD8D81968E1A}" type="pres">
      <dgm:prSet presAssocID="{3582085E-0BD9-4580-A539-8C4C410D28EE}" presName="dummy" presStyleCnt="0"/>
      <dgm:spPr/>
    </dgm:pt>
    <dgm:pt modelId="{BC684917-3BD1-4414-BD80-F1AA5349A567}" type="pres">
      <dgm:prSet presAssocID="{3582085E-0BD9-4580-A539-8C4C410D28EE}" presName="node" presStyleLbl="revTx" presStyleIdx="3" presStyleCnt="5" custScaleX="157543">
        <dgm:presLayoutVars>
          <dgm:bulletEnabled val="1"/>
        </dgm:presLayoutVars>
      </dgm:prSet>
      <dgm:spPr/>
    </dgm:pt>
    <dgm:pt modelId="{2E3351E2-2A4A-4DA6-8386-CAD3C32A7C8A}" type="pres">
      <dgm:prSet presAssocID="{DC0827B9-48D0-4693-AB0E-1E578D946017}" presName="sibTrans" presStyleLbl="node1" presStyleIdx="3" presStyleCnt="5"/>
      <dgm:spPr/>
    </dgm:pt>
    <dgm:pt modelId="{D59C04EE-B2DF-4EE1-A99F-7E0251222690}" type="pres">
      <dgm:prSet presAssocID="{3D19E0DB-5D2C-453A-93DA-800C15DDF159}" presName="dummy" presStyleCnt="0"/>
      <dgm:spPr/>
    </dgm:pt>
    <dgm:pt modelId="{8557EA02-D677-4CAF-84C5-FAB44985FE80}" type="pres">
      <dgm:prSet presAssocID="{3D19E0DB-5D2C-453A-93DA-800C15DDF159}" presName="node" presStyleLbl="revTx" presStyleIdx="4" presStyleCnt="5">
        <dgm:presLayoutVars>
          <dgm:bulletEnabled val="1"/>
        </dgm:presLayoutVars>
      </dgm:prSet>
      <dgm:spPr/>
    </dgm:pt>
    <dgm:pt modelId="{530FA79C-3F31-40E4-83D7-8F47B18CD322}" type="pres">
      <dgm:prSet presAssocID="{E742C047-7D61-4334-B6A2-37797A71CBD2}" presName="sibTrans" presStyleLbl="node1" presStyleIdx="4" presStyleCnt="5"/>
      <dgm:spPr/>
    </dgm:pt>
  </dgm:ptLst>
  <dgm:cxnLst>
    <dgm:cxn modelId="{8CCC5A02-96CD-4CE9-AACB-2CA8BDCECBF4}" srcId="{A0AB0A1B-FDAE-41FD-AE57-398A873BA48D}" destId="{B38DF2A8-9927-4474-A330-4FC149E46B3A}" srcOrd="1" destOrd="0" parTransId="{F316FE86-D3C3-4F8A-8B14-AD815A7D9864}" sibTransId="{3653FDBC-BC6E-4B18-82F1-DBB00CD5EC9E}"/>
    <dgm:cxn modelId="{AB05A604-827E-4EF7-B15A-C9005476AD52}" type="presOf" srcId="{5B61FF0B-7F8A-4C90-88F7-2E642E6D8B1F}" destId="{EE74A6F0-2383-453B-8984-7FC21383780B}" srcOrd="0" destOrd="0" presId="urn:microsoft.com/office/officeart/2005/8/layout/cycle1"/>
    <dgm:cxn modelId="{DC986B09-13D7-4BF1-95C3-6CA3CDE70E5D}" type="presOf" srcId="{DC0827B9-48D0-4693-AB0E-1E578D946017}" destId="{2E3351E2-2A4A-4DA6-8386-CAD3C32A7C8A}" srcOrd="0" destOrd="0" presId="urn:microsoft.com/office/officeart/2005/8/layout/cycle1"/>
    <dgm:cxn modelId="{98619213-9297-42A6-B93A-949248637DDD}" type="presOf" srcId="{446567A8-4193-4A69-8725-3E533BDAB271}" destId="{4F627922-9974-41B6-88C2-64A66BD838A2}" srcOrd="0" destOrd="0" presId="urn:microsoft.com/office/officeart/2005/8/layout/cycle1"/>
    <dgm:cxn modelId="{9CBBEB29-4586-4DF3-AB2D-492409AB5EA8}" srcId="{A0AB0A1B-FDAE-41FD-AE57-398A873BA48D}" destId="{446567A8-4193-4A69-8725-3E533BDAB271}" srcOrd="2" destOrd="0" parTransId="{A5525E31-4F8F-4DD9-8035-FDE576519487}" sibTransId="{3BF27525-AB1F-4285-90A9-FFD9E931F36A}"/>
    <dgm:cxn modelId="{059F252D-4F7F-4C39-8481-EB86ADB9E54A}" type="presOf" srcId="{B38DF2A8-9927-4474-A330-4FC149E46B3A}" destId="{8683EC5F-8B4B-4A5E-A235-74AB7F4410C9}" srcOrd="0" destOrd="0" presId="urn:microsoft.com/office/officeart/2005/8/layout/cycle1"/>
    <dgm:cxn modelId="{B70F8A36-0921-4608-BDAD-1E8E400044F8}" srcId="{A0AB0A1B-FDAE-41FD-AE57-398A873BA48D}" destId="{5B61FF0B-7F8A-4C90-88F7-2E642E6D8B1F}" srcOrd="0" destOrd="0" parTransId="{2A209CBA-3722-4E01-AD23-0F5A5DB5337A}" sibTransId="{BEA03FD3-A91D-41F8-A627-61161216967A}"/>
    <dgm:cxn modelId="{02D1E73E-4040-4242-A8C2-A844447D32E1}" srcId="{A0AB0A1B-FDAE-41FD-AE57-398A873BA48D}" destId="{3D19E0DB-5D2C-453A-93DA-800C15DDF159}" srcOrd="4" destOrd="0" parTransId="{2C38D0EA-BF2F-4639-A50C-E159D9D46747}" sibTransId="{E742C047-7D61-4334-B6A2-37797A71CBD2}"/>
    <dgm:cxn modelId="{99DE6648-A2D0-424B-8349-A4B6FBB7E602}" type="presOf" srcId="{BEA03FD3-A91D-41F8-A627-61161216967A}" destId="{38F3E115-2726-41E2-A1A9-A5F5D41654D6}" srcOrd="0" destOrd="0" presId="urn:microsoft.com/office/officeart/2005/8/layout/cycle1"/>
    <dgm:cxn modelId="{CBFC1F6F-A66D-4222-BB35-B8BE10BC1D6B}" type="presOf" srcId="{3D19E0DB-5D2C-453A-93DA-800C15DDF159}" destId="{8557EA02-D677-4CAF-84C5-FAB44985FE80}" srcOrd="0" destOrd="0" presId="urn:microsoft.com/office/officeart/2005/8/layout/cycle1"/>
    <dgm:cxn modelId="{4660AE84-FE47-461D-B7C6-857F52316098}" type="presOf" srcId="{3653FDBC-BC6E-4B18-82F1-DBB00CD5EC9E}" destId="{8BA4A4AD-AE21-4519-907E-3292F261B497}" srcOrd="0" destOrd="0" presId="urn:microsoft.com/office/officeart/2005/8/layout/cycle1"/>
    <dgm:cxn modelId="{32C6888B-A255-4B48-AAEC-F9ECD11BDB8E}" type="presOf" srcId="{A0AB0A1B-FDAE-41FD-AE57-398A873BA48D}" destId="{21CF76AB-7F05-418E-B980-A842F5DA6F12}" srcOrd="0" destOrd="0" presId="urn:microsoft.com/office/officeart/2005/8/layout/cycle1"/>
    <dgm:cxn modelId="{97ECD99F-EE4E-4F91-AAFB-551CEBD8D76F}" srcId="{A0AB0A1B-FDAE-41FD-AE57-398A873BA48D}" destId="{3582085E-0BD9-4580-A539-8C4C410D28EE}" srcOrd="3" destOrd="0" parTransId="{A5244180-AC17-4D9E-A192-A20AEABB4C71}" sibTransId="{DC0827B9-48D0-4693-AB0E-1E578D946017}"/>
    <dgm:cxn modelId="{317141A8-A488-4CF2-BFF7-64BE482BDC97}" type="presOf" srcId="{3BF27525-AB1F-4285-90A9-FFD9E931F36A}" destId="{9E39B2B2-8846-4D64-9C36-18324217A6E5}" srcOrd="0" destOrd="0" presId="urn:microsoft.com/office/officeart/2005/8/layout/cycle1"/>
    <dgm:cxn modelId="{D5FE9FC3-D06C-4BC9-ABF8-6703FC02CE44}" type="presOf" srcId="{3582085E-0BD9-4580-A539-8C4C410D28EE}" destId="{BC684917-3BD1-4414-BD80-F1AA5349A567}" srcOrd="0" destOrd="0" presId="urn:microsoft.com/office/officeart/2005/8/layout/cycle1"/>
    <dgm:cxn modelId="{E20E9DD5-E783-4A36-996B-C740251FE21C}" type="presOf" srcId="{E742C047-7D61-4334-B6A2-37797A71CBD2}" destId="{530FA79C-3F31-40E4-83D7-8F47B18CD322}" srcOrd="0" destOrd="0" presId="urn:microsoft.com/office/officeart/2005/8/layout/cycle1"/>
    <dgm:cxn modelId="{EC41A4A4-C00F-4F59-8F05-05C2534B657A}" type="presParOf" srcId="{21CF76AB-7F05-418E-B980-A842F5DA6F12}" destId="{C55E2DA2-67A0-409F-852D-EC244EA05801}" srcOrd="0" destOrd="0" presId="urn:microsoft.com/office/officeart/2005/8/layout/cycle1"/>
    <dgm:cxn modelId="{7C07A28F-F968-4089-8964-F78F5A835045}" type="presParOf" srcId="{21CF76AB-7F05-418E-B980-A842F5DA6F12}" destId="{EE74A6F0-2383-453B-8984-7FC21383780B}" srcOrd="1" destOrd="0" presId="urn:microsoft.com/office/officeart/2005/8/layout/cycle1"/>
    <dgm:cxn modelId="{D8863117-D631-4F7D-B246-2D08F3784C39}" type="presParOf" srcId="{21CF76AB-7F05-418E-B980-A842F5DA6F12}" destId="{38F3E115-2726-41E2-A1A9-A5F5D41654D6}" srcOrd="2" destOrd="0" presId="urn:microsoft.com/office/officeart/2005/8/layout/cycle1"/>
    <dgm:cxn modelId="{9AAD9138-E17A-4EC0-B673-DCEA116CA05C}" type="presParOf" srcId="{21CF76AB-7F05-418E-B980-A842F5DA6F12}" destId="{AD87C33A-60DD-4697-9819-776C2CAA2EF1}" srcOrd="3" destOrd="0" presId="urn:microsoft.com/office/officeart/2005/8/layout/cycle1"/>
    <dgm:cxn modelId="{C060E61B-AD66-4FAE-8C9F-0732E7585D68}" type="presParOf" srcId="{21CF76AB-7F05-418E-B980-A842F5DA6F12}" destId="{8683EC5F-8B4B-4A5E-A235-74AB7F4410C9}" srcOrd="4" destOrd="0" presId="urn:microsoft.com/office/officeart/2005/8/layout/cycle1"/>
    <dgm:cxn modelId="{B15A833C-F4D3-425A-AD90-18D8E7FE229A}" type="presParOf" srcId="{21CF76AB-7F05-418E-B980-A842F5DA6F12}" destId="{8BA4A4AD-AE21-4519-907E-3292F261B497}" srcOrd="5" destOrd="0" presId="urn:microsoft.com/office/officeart/2005/8/layout/cycle1"/>
    <dgm:cxn modelId="{D8746CFB-454B-4244-A78B-2B96F3D17D28}" type="presParOf" srcId="{21CF76AB-7F05-418E-B980-A842F5DA6F12}" destId="{D1D8BC5A-D84B-4FEB-AC9D-A50DE7B5DEA1}" srcOrd="6" destOrd="0" presId="urn:microsoft.com/office/officeart/2005/8/layout/cycle1"/>
    <dgm:cxn modelId="{EA14E2DB-4A4A-427A-ADEE-752A304A00DF}" type="presParOf" srcId="{21CF76AB-7F05-418E-B980-A842F5DA6F12}" destId="{4F627922-9974-41B6-88C2-64A66BD838A2}" srcOrd="7" destOrd="0" presId="urn:microsoft.com/office/officeart/2005/8/layout/cycle1"/>
    <dgm:cxn modelId="{4FA2A4E6-C10A-464F-8F43-45FD631A191F}" type="presParOf" srcId="{21CF76AB-7F05-418E-B980-A842F5DA6F12}" destId="{9E39B2B2-8846-4D64-9C36-18324217A6E5}" srcOrd="8" destOrd="0" presId="urn:microsoft.com/office/officeart/2005/8/layout/cycle1"/>
    <dgm:cxn modelId="{E793DC35-1B2C-45F7-91BA-1C263C4C8CEA}" type="presParOf" srcId="{21CF76AB-7F05-418E-B980-A842F5DA6F12}" destId="{28FFD8AD-4416-4872-936F-FD8D81968E1A}" srcOrd="9" destOrd="0" presId="urn:microsoft.com/office/officeart/2005/8/layout/cycle1"/>
    <dgm:cxn modelId="{190BE0D7-2A5F-4D4F-9888-69D8CC4FE9E1}" type="presParOf" srcId="{21CF76AB-7F05-418E-B980-A842F5DA6F12}" destId="{BC684917-3BD1-4414-BD80-F1AA5349A567}" srcOrd="10" destOrd="0" presId="urn:microsoft.com/office/officeart/2005/8/layout/cycle1"/>
    <dgm:cxn modelId="{64C515C8-4490-4805-8C02-4C29F825D91A}" type="presParOf" srcId="{21CF76AB-7F05-418E-B980-A842F5DA6F12}" destId="{2E3351E2-2A4A-4DA6-8386-CAD3C32A7C8A}" srcOrd="11" destOrd="0" presId="urn:microsoft.com/office/officeart/2005/8/layout/cycle1"/>
    <dgm:cxn modelId="{004955E1-91A2-4F1A-B4C9-5F4AB6E020B5}" type="presParOf" srcId="{21CF76AB-7F05-418E-B980-A842F5DA6F12}" destId="{D59C04EE-B2DF-4EE1-A99F-7E0251222690}" srcOrd="12" destOrd="0" presId="urn:microsoft.com/office/officeart/2005/8/layout/cycle1"/>
    <dgm:cxn modelId="{7B37B4F8-5A33-4F00-8524-8EAF1BC1754C}" type="presParOf" srcId="{21CF76AB-7F05-418E-B980-A842F5DA6F12}" destId="{8557EA02-D677-4CAF-84C5-FAB44985FE80}" srcOrd="13" destOrd="0" presId="urn:microsoft.com/office/officeart/2005/8/layout/cycle1"/>
    <dgm:cxn modelId="{1402B83D-7D29-43A0-8890-4B0A1B1F44F4}" type="presParOf" srcId="{21CF76AB-7F05-418E-B980-A842F5DA6F12}" destId="{530FA79C-3F31-40E4-83D7-8F47B18CD322}"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B2D0C9-233E-1242-97F8-37FFEEC12BC0}">
      <dsp:nvSpPr>
        <dsp:cNvPr id="0" name=""/>
        <dsp:cNvSpPr/>
      </dsp:nvSpPr>
      <dsp:spPr>
        <a:xfrm>
          <a:off x="3462" y="52902"/>
          <a:ext cx="1513775" cy="908265"/>
        </a:xfrm>
        <a:prstGeom prst="roundRect">
          <a:avLst>
            <a:gd name="adj" fmla="val 10000"/>
          </a:avLst>
        </a:prstGeom>
        <a:solidFill>
          <a:srgbClr val="02338D"/>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ja-JP" sz="1400" kern="1200">
              <a:latin typeface="Arial" panose="020B0604020202020204" pitchFamily="34" charset="0"/>
              <a:ea typeface="MS Mincho"/>
              <a:cs typeface="Arial" panose="020B0604020202020204" pitchFamily="34" charset="0"/>
            </a:rPr>
            <a:t>チームを</a:t>
          </a:r>
          <a:endParaRPr lang="en-US" altLang="ja-JP" sz="1400" kern="1200">
            <a:latin typeface="Arial" panose="020B0604020202020204" pitchFamily="34" charset="0"/>
            <a:ea typeface="MS Mincho"/>
            <a:cs typeface="Arial" panose="020B0604020202020204" pitchFamily="34" charset="0"/>
          </a:endParaRPr>
        </a:p>
        <a:p>
          <a:pPr marL="0" lvl="0" indent="0" algn="ctr" defTabSz="622300">
            <a:lnSpc>
              <a:spcPct val="90000"/>
            </a:lnSpc>
            <a:spcBef>
              <a:spcPct val="0"/>
            </a:spcBef>
            <a:spcAft>
              <a:spcPct val="35000"/>
            </a:spcAft>
            <a:buNone/>
          </a:pPr>
          <a:r>
            <a:rPr lang="ja-JP" sz="1400" kern="1200">
              <a:latin typeface="Arial" panose="020B0604020202020204" pitchFamily="34" charset="0"/>
              <a:ea typeface="MS Mincho"/>
              <a:cs typeface="Arial" panose="020B0604020202020204" pitchFamily="34" charset="0"/>
            </a:rPr>
            <a:t>作る</a:t>
          </a:r>
        </a:p>
      </dsp:txBody>
      <dsp:txXfrm>
        <a:off x="30064" y="79504"/>
        <a:ext cx="1460571" cy="855061"/>
      </dsp:txXfrm>
    </dsp:sp>
    <dsp:sp modelId="{7C60905F-858E-3D45-BDCF-8E59A2EDBDC4}">
      <dsp:nvSpPr>
        <dsp:cNvPr id="0" name=""/>
        <dsp:cNvSpPr/>
      </dsp:nvSpPr>
      <dsp:spPr>
        <a:xfrm>
          <a:off x="1668614" y="319327"/>
          <a:ext cx="320920" cy="375416"/>
        </a:xfrm>
        <a:prstGeom prst="rightArrow">
          <a:avLst>
            <a:gd name="adj1" fmla="val 60000"/>
            <a:gd name="adj2" fmla="val 50000"/>
          </a:avLst>
        </a:prstGeom>
        <a:solidFill>
          <a:srgbClr val="B2B3B2">
            <a:alpha val="60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Arial" panose="020B0604020202020204" pitchFamily="34" charset="0"/>
            <a:cs typeface="Arial" panose="020B0604020202020204" pitchFamily="34" charset="0"/>
          </a:endParaRPr>
        </a:p>
      </dsp:txBody>
      <dsp:txXfrm>
        <a:off x="1668614" y="394410"/>
        <a:ext cx="224644" cy="225250"/>
      </dsp:txXfrm>
    </dsp:sp>
    <dsp:sp modelId="{E8342DD9-3EB7-044E-AC87-2159238855B0}">
      <dsp:nvSpPr>
        <dsp:cNvPr id="0" name=""/>
        <dsp:cNvSpPr/>
      </dsp:nvSpPr>
      <dsp:spPr>
        <a:xfrm>
          <a:off x="2122747" y="52902"/>
          <a:ext cx="1513775" cy="908265"/>
        </a:xfrm>
        <a:prstGeom prst="roundRect">
          <a:avLst>
            <a:gd name="adj" fmla="val 10000"/>
          </a:avLst>
        </a:prstGeom>
        <a:solidFill>
          <a:srgbClr val="00338D"/>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ja-JP" altLang="en-US" sz="1400" kern="1200" dirty="0">
              <a:latin typeface="Arial" panose="020B0604020202020204" pitchFamily="34" charset="0"/>
              <a:ea typeface="MS Mincho"/>
              <a:cs typeface="Arial" panose="020B0604020202020204" pitchFamily="34" charset="0"/>
            </a:rPr>
            <a:t>ビジョンを構築する</a:t>
          </a:r>
        </a:p>
      </dsp:txBody>
      <dsp:txXfrm>
        <a:off x="2149349" y="79504"/>
        <a:ext cx="1460571" cy="855061"/>
      </dsp:txXfrm>
    </dsp:sp>
    <dsp:sp modelId="{B54B4899-8638-1D4E-9510-CDD331AF6A4C}">
      <dsp:nvSpPr>
        <dsp:cNvPr id="0" name=""/>
        <dsp:cNvSpPr/>
      </dsp:nvSpPr>
      <dsp:spPr>
        <a:xfrm>
          <a:off x="3787899" y="319327"/>
          <a:ext cx="320920" cy="375416"/>
        </a:xfrm>
        <a:prstGeom prst="rightArrow">
          <a:avLst>
            <a:gd name="adj1" fmla="val 60000"/>
            <a:gd name="adj2" fmla="val 50000"/>
          </a:avLst>
        </a:prstGeom>
        <a:solidFill>
          <a:srgbClr val="B2B3B2">
            <a:alpha val="60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Arial" panose="020B0604020202020204" pitchFamily="34" charset="0"/>
            <a:cs typeface="Arial" panose="020B0604020202020204" pitchFamily="34" charset="0"/>
          </a:endParaRPr>
        </a:p>
      </dsp:txBody>
      <dsp:txXfrm>
        <a:off x="3787899" y="394410"/>
        <a:ext cx="224644" cy="225250"/>
      </dsp:txXfrm>
    </dsp:sp>
    <dsp:sp modelId="{BEB34310-ABF7-2D43-851D-F592E75CB68F}">
      <dsp:nvSpPr>
        <dsp:cNvPr id="0" name=""/>
        <dsp:cNvSpPr/>
      </dsp:nvSpPr>
      <dsp:spPr>
        <a:xfrm>
          <a:off x="4242032" y="52902"/>
          <a:ext cx="1513775" cy="908265"/>
        </a:xfrm>
        <a:prstGeom prst="roundRect">
          <a:avLst>
            <a:gd name="adj" fmla="val 10000"/>
          </a:avLst>
        </a:prstGeom>
        <a:solidFill>
          <a:srgbClr val="02338D"/>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ja-JP" sz="1400" kern="1200" dirty="0">
              <a:latin typeface="Arial" panose="020B0604020202020204" pitchFamily="34" charset="0"/>
              <a:ea typeface="MS Mincho"/>
              <a:cs typeface="Arial" panose="020B0604020202020204" pitchFamily="34" charset="0"/>
            </a:rPr>
            <a:t>計画を</a:t>
          </a:r>
          <a:endParaRPr lang="en-US" altLang="ja-JP" sz="1400" kern="1200" dirty="0">
            <a:latin typeface="Arial" panose="020B0604020202020204" pitchFamily="34" charset="0"/>
            <a:ea typeface="MS Mincho"/>
            <a:cs typeface="Arial" panose="020B0604020202020204" pitchFamily="34" charset="0"/>
          </a:endParaRPr>
        </a:p>
        <a:p>
          <a:pPr marL="0" lvl="0" indent="0" algn="ctr" defTabSz="622300">
            <a:lnSpc>
              <a:spcPct val="90000"/>
            </a:lnSpc>
            <a:spcBef>
              <a:spcPct val="0"/>
            </a:spcBef>
            <a:spcAft>
              <a:spcPct val="35000"/>
            </a:spcAft>
            <a:buNone/>
          </a:pPr>
          <a:r>
            <a:rPr lang="ja-JP" sz="1400" kern="1200" dirty="0">
              <a:latin typeface="Arial" panose="020B0604020202020204" pitchFamily="34" charset="0"/>
              <a:ea typeface="MS Mincho"/>
              <a:cs typeface="Arial" panose="020B0604020202020204" pitchFamily="34" charset="0"/>
            </a:rPr>
            <a:t>策定する</a:t>
          </a:r>
        </a:p>
      </dsp:txBody>
      <dsp:txXfrm>
        <a:off x="4268634" y="79504"/>
        <a:ext cx="1460571" cy="855061"/>
      </dsp:txXfrm>
    </dsp:sp>
    <dsp:sp modelId="{CA339F13-2EEE-8C42-BA2D-5E6BA45F7F5D}">
      <dsp:nvSpPr>
        <dsp:cNvPr id="0" name=""/>
        <dsp:cNvSpPr/>
      </dsp:nvSpPr>
      <dsp:spPr>
        <a:xfrm>
          <a:off x="5907185" y="319327"/>
          <a:ext cx="320920" cy="375416"/>
        </a:xfrm>
        <a:prstGeom prst="rightArrow">
          <a:avLst>
            <a:gd name="adj1" fmla="val 60000"/>
            <a:gd name="adj2" fmla="val 50000"/>
          </a:avLst>
        </a:prstGeom>
        <a:solidFill>
          <a:srgbClr val="B2B3B2">
            <a:alpha val="60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Arial" panose="020B0604020202020204" pitchFamily="34" charset="0"/>
            <a:cs typeface="Arial" panose="020B0604020202020204" pitchFamily="34" charset="0"/>
          </a:endParaRPr>
        </a:p>
      </dsp:txBody>
      <dsp:txXfrm>
        <a:off x="5907185" y="394410"/>
        <a:ext cx="224644" cy="225250"/>
      </dsp:txXfrm>
    </dsp:sp>
    <dsp:sp modelId="{A036C3C0-EC55-8E47-B730-4BF68E881699}">
      <dsp:nvSpPr>
        <dsp:cNvPr id="0" name=""/>
        <dsp:cNvSpPr/>
      </dsp:nvSpPr>
      <dsp:spPr>
        <a:xfrm>
          <a:off x="6361317" y="52902"/>
          <a:ext cx="1513775" cy="908265"/>
        </a:xfrm>
        <a:prstGeom prst="roundRect">
          <a:avLst>
            <a:gd name="adj" fmla="val 10000"/>
          </a:avLst>
        </a:prstGeom>
        <a:solidFill>
          <a:srgbClr val="00338D"/>
        </a:solidFill>
        <a:ln w="25400" cap="flat" cmpd="sng" algn="ctr">
          <a:solidFill>
            <a:srgbClr val="FFC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ja-JP" sz="1400" kern="1200">
              <a:latin typeface="Arial" panose="020B0604020202020204" pitchFamily="34" charset="0"/>
              <a:ea typeface="MS Mincho"/>
              <a:cs typeface="Arial" panose="020B0604020202020204" pitchFamily="34" charset="0"/>
            </a:rPr>
            <a:t>成功を</a:t>
          </a:r>
          <a:endParaRPr lang="en-US" altLang="ja-JP" sz="1400" kern="1200">
            <a:latin typeface="Arial" panose="020B0604020202020204" pitchFamily="34" charset="0"/>
            <a:ea typeface="MS Mincho"/>
            <a:cs typeface="Arial" panose="020B0604020202020204" pitchFamily="34" charset="0"/>
          </a:endParaRPr>
        </a:p>
        <a:p>
          <a:pPr marL="0" lvl="0" indent="0" algn="ctr" defTabSz="622300">
            <a:lnSpc>
              <a:spcPct val="90000"/>
            </a:lnSpc>
            <a:spcBef>
              <a:spcPct val="0"/>
            </a:spcBef>
            <a:spcAft>
              <a:spcPct val="35000"/>
            </a:spcAft>
            <a:buNone/>
          </a:pPr>
          <a:r>
            <a:rPr lang="ja-JP" sz="1400" kern="1200">
              <a:latin typeface="Arial" panose="020B0604020202020204" pitchFamily="34" charset="0"/>
              <a:ea typeface="MS Mincho"/>
              <a:cs typeface="Arial" panose="020B0604020202020204" pitchFamily="34" charset="0"/>
            </a:rPr>
            <a:t>収める</a:t>
          </a:r>
        </a:p>
      </dsp:txBody>
      <dsp:txXfrm>
        <a:off x="6387919" y="79504"/>
        <a:ext cx="1460571" cy="8550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3D7403-252F-46AF-B7FF-FF02DE8F7105}">
      <dsp:nvSpPr>
        <dsp:cNvPr id="0" name=""/>
        <dsp:cNvSpPr/>
      </dsp:nvSpPr>
      <dsp:spPr>
        <a:xfrm>
          <a:off x="3939403" y="2331920"/>
          <a:ext cx="2224378" cy="2224378"/>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ts val="0"/>
            </a:spcAft>
            <a:buNone/>
          </a:pPr>
          <a:r>
            <a:rPr lang="ja-JP" sz="3000" kern="1200" dirty="0">
              <a:solidFill>
                <a:schemeClr val="tx1"/>
              </a:solidFill>
              <a:latin typeface="Calibri" panose="020F0502020204030204" pitchFamily="34" charset="0"/>
              <a:cs typeface="Calibri" panose="020F0502020204030204" pitchFamily="34" charset="0"/>
            </a:rPr>
            <a:t>クラブ</a:t>
          </a:r>
          <a:r>
            <a:rPr lang="ja-JP" altLang="en-US" sz="3000" kern="1200" dirty="0">
              <a:solidFill>
                <a:schemeClr val="tx1"/>
              </a:solidFill>
              <a:latin typeface="Calibri" panose="020F0502020204030204" pitchFamily="34" charset="0"/>
              <a:cs typeface="Calibri" panose="020F0502020204030204" pitchFamily="34" charset="0"/>
            </a:rPr>
            <a:t>における</a:t>
          </a:r>
          <a:endParaRPr lang="en-US" altLang="ja-JP" sz="3000" kern="1200" dirty="0">
            <a:solidFill>
              <a:schemeClr val="tx1"/>
            </a:solidFill>
            <a:latin typeface="Calibri" panose="020F0502020204030204" pitchFamily="34" charset="0"/>
            <a:cs typeface="Calibri" panose="020F0502020204030204" pitchFamily="34" charset="0"/>
          </a:endParaRPr>
        </a:p>
        <a:p>
          <a:pPr marL="0" lvl="0" indent="0" algn="ctr" defTabSz="1333500">
            <a:lnSpc>
              <a:spcPct val="90000"/>
            </a:lnSpc>
            <a:spcBef>
              <a:spcPct val="0"/>
            </a:spcBef>
            <a:spcAft>
              <a:spcPct val="35000"/>
            </a:spcAft>
            <a:buNone/>
          </a:pPr>
          <a:r>
            <a:rPr lang="ja-JP" sz="3000" kern="1200" dirty="0">
              <a:solidFill>
                <a:schemeClr val="tx1"/>
              </a:solidFill>
              <a:latin typeface="Calibri" panose="020F0502020204030204" pitchFamily="34" charset="0"/>
              <a:cs typeface="Calibri" panose="020F0502020204030204" pitchFamily="34" charset="0"/>
            </a:rPr>
            <a:t>会員拡大</a:t>
          </a:r>
        </a:p>
      </dsp:txBody>
      <dsp:txXfrm>
        <a:off x="4265156" y="2657673"/>
        <a:ext cx="1572872" cy="1572872"/>
      </dsp:txXfrm>
    </dsp:sp>
    <dsp:sp modelId="{81ED42A3-111F-4F84-A6E1-3F83AD87ED31}">
      <dsp:nvSpPr>
        <dsp:cNvPr id="0" name=""/>
        <dsp:cNvSpPr/>
      </dsp:nvSpPr>
      <dsp:spPr>
        <a:xfrm rot="10776330">
          <a:off x="2720514" y="3181300"/>
          <a:ext cx="1210760" cy="633947"/>
        </a:xfrm>
        <a:prstGeom prst="leftArrow">
          <a:avLst>
            <a:gd name="adj1" fmla="val 60000"/>
            <a:gd name="adj2" fmla="val 50000"/>
          </a:avLst>
        </a:prstGeom>
        <a:solidFill>
          <a:srgbClr val="FBC608"/>
        </a:solidFill>
        <a:ln>
          <a:noFill/>
        </a:ln>
        <a:effectLst/>
      </dsp:spPr>
      <dsp:style>
        <a:lnRef idx="0">
          <a:scrgbClr r="0" g="0" b="0"/>
        </a:lnRef>
        <a:fillRef idx="1">
          <a:scrgbClr r="0" g="0" b="0"/>
        </a:fillRef>
        <a:effectRef idx="0">
          <a:scrgbClr r="0" g="0" b="0"/>
        </a:effectRef>
        <a:fontRef idx="minor">
          <a:schemeClr val="lt1"/>
        </a:fontRef>
      </dsp:style>
    </dsp:sp>
    <dsp:sp modelId="{23990A02-D1E8-4327-9D83-E504CD145630}">
      <dsp:nvSpPr>
        <dsp:cNvPr id="0" name=""/>
        <dsp:cNvSpPr/>
      </dsp:nvSpPr>
      <dsp:spPr>
        <a:xfrm>
          <a:off x="1294398" y="2617441"/>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35000"/>
            </a:spcAft>
            <a:buNone/>
          </a:pPr>
          <a:r>
            <a:rPr lang="ja-JP" sz="2500" kern="1200">
              <a:solidFill>
                <a:schemeClr val="tx1"/>
              </a:solidFill>
              <a:latin typeface="Calibri" panose="020F0502020204030204" pitchFamily="34" charset="0"/>
              <a:cs typeface="Calibri" panose="020F0502020204030204" pitchFamily="34" charset="0"/>
            </a:rPr>
            <a:t>新会員を加えてクラブを若返らせる</a:t>
          </a:r>
        </a:p>
      </dsp:txBody>
      <dsp:txXfrm>
        <a:off x="1343912" y="2666955"/>
        <a:ext cx="2014131" cy="1591499"/>
      </dsp:txXfrm>
    </dsp:sp>
    <dsp:sp modelId="{72EF28BA-BEA1-429A-BFF9-0B1170C59A1D}">
      <dsp:nvSpPr>
        <dsp:cNvPr id="0" name=""/>
        <dsp:cNvSpPr/>
      </dsp:nvSpPr>
      <dsp:spPr>
        <a:xfrm rot="14053269">
          <a:off x="3448940" y="2130860"/>
          <a:ext cx="895935" cy="633947"/>
        </a:xfrm>
        <a:prstGeom prst="leftArrow">
          <a:avLst>
            <a:gd name="adj1" fmla="val 60000"/>
            <a:gd name="adj2" fmla="val 50000"/>
          </a:avLst>
        </a:prstGeom>
        <a:solidFill>
          <a:srgbClr val="00AC69"/>
        </a:solidFill>
        <a:ln>
          <a:noFill/>
        </a:ln>
        <a:effectLst/>
      </dsp:spPr>
      <dsp:style>
        <a:lnRef idx="0">
          <a:scrgbClr r="0" g="0" b="0"/>
        </a:lnRef>
        <a:fillRef idx="1">
          <a:scrgbClr r="0" g="0" b="0"/>
        </a:fillRef>
        <a:effectRef idx="0">
          <a:scrgbClr r="0" g="0" b="0"/>
        </a:effectRef>
        <a:fontRef idx="minor">
          <a:schemeClr val="lt1"/>
        </a:fontRef>
      </dsp:style>
    </dsp:sp>
    <dsp:sp modelId="{7C73ED82-F863-442C-A856-1DC1425A9CBE}">
      <dsp:nvSpPr>
        <dsp:cNvPr id="0" name=""/>
        <dsp:cNvSpPr/>
      </dsp:nvSpPr>
      <dsp:spPr>
        <a:xfrm>
          <a:off x="2507839" y="535223"/>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35000"/>
            </a:spcAft>
            <a:buNone/>
          </a:pPr>
          <a:r>
            <a:rPr lang="ja-JP" sz="2500" kern="1200">
              <a:solidFill>
                <a:schemeClr val="tx1"/>
              </a:solidFill>
              <a:latin typeface="Calibri" panose="020F0502020204030204" pitchFamily="34" charset="0"/>
              <a:cs typeface="Calibri" panose="020F0502020204030204" pitchFamily="34" charset="0"/>
            </a:rPr>
            <a:t>新たな奉仕の機会によってクラブの活性化を図る</a:t>
          </a:r>
        </a:p>
      </dsp:txBody>
      <dsp:txXfrm>
        <a:off x="2557353" y="584737"/>
        <a:ext cx="2014131" cy="1591499"/>
      </dsp:txXfrm>
    </dsp:sp>
    <dsp:sp modelId="{5B149C59-799D-402E-BC6E-B473A3FEE815}">
      <dsp:nvSpPr>
        <dsp:cNvPr id="0" name=""/>
        <dsp:cNvSpPr/>
      </dsp:nvSpPr>
      <dsp:spPr>
        <a:xfrm rot="18106593">
          <a:off x="5539205" y="1843329"/>
          <a:ext cx="1217900" cy="633947"/>
        </a:xfrm>
        <a:prstGeom prst="leftArrow">
          <a:avLst>
            <a:gd name="adj1" fmla="val 60000"/>
            <a:gd name="adj2" fmla="val 50000"/>
          </a:avLst>
        </a:prstGeom>
        <a:solidFill>
          <a:srgbClr val="FF5C35"/>
        </a:solidFill>
        <a:ln>
          <a:noFill/>
        </a:ln>
        <a:effectLst/>
      </dsp:spPr>
      <dsp:style>
        <a:lnRef idx="0">
          <a:scrgbClr r="0" g="0" b="0"/>
        </a:lnRef>
        <a:fillRef idx="1">
          <a:scrgbClr r="0" g="0" b="0"/>
        </a:fillRef>
        <a:effectRef idx="0">
          <a:scrgbClr r="0" g="0" b="0"/>
        </a:effectRef>
        <a:fontRef idx="minor">
          <a:schemeClr val="lt1"/>
        </a:fontRef>
      </dsp:style>
    </dsp:sp>
    <dsp:sp modelId="{66736BFA-2F5E-4DE8-ADE9-814D57D7E28D}">
      <dsp:nvSpPr>
        <dsp:cNvPr id="0" name=""/>
        <dsp:cNvSpPr/>
      </dsp:nvSpPr>
      <dsp:spPr>
        <a:xfrm>
          <a:off x="5274467" y="533411"/>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35000"/>
            </a:spcAft>
            <a:buNone/>
          </a:pPr>
          <a:r>
            <a:rPr lang="ja-JP" sz="2500" kern="1200">
              <a:solidFill>
                <a:schemeClr val="tx1"/>
              </a:solidFill>
              <a:latin typeface="Calibri" panose="020F0502020204030204" pitchFamily="34" charset="0"/>
              <a:cs typeface="Calibri" panose="020F0502020204030204" pitchFamily="34" charset="0"/>
            </a:rPr>
            <a:t>指導力育成とクラブ運営を向上させる</a:t>
          </a:r>
        </a:p>
      </dsp:txBody>
      <dsp:txXfrm>
        <a:off x="5323981" y="582925"/>
        <a:ext cx="2014131" cy="1591499"/>
      </dsp:txXfrm>
    </dsp:sp>
    <dsp:sp modelId="{11D8F28B-3D61-495F-A40C-657B7B3D08DF}">
      <dsp:nvSpPr>
        <dsp:cNvPr id="0" name=""/>
        <dsp:cNvSpPr/>
      </dsp:nvSpPr>
      <dsp:spPr>
        <a:xfrm rot="7767">
          <a:off x="6137889" y="3340628"/>
          <a:ext cx="1551945" cy="633947"/>
        </a:xfrm>
        <a:prstGeom prst="leftArrow">
          <a:avLst>
            <a:gd name="adj1" fmla="val 60000"/>
            <a:gd name="adj2" fmla="val 50000"/>
          </a:avLst>
        </a:prstGeom>
        <a:solidFill>
          <a:srgbClr val="732E81"/>
        </a:solidFill>
        <a:ln>
          <a:noFill/>
        </a:ln>
        <a:effectLst/>
      </dsp:spPr>
      <dsp:style>
        <a:lnRef idx="0">
          <a:scrgbClr r="0" g="0" b="0"/>
        </a:lnRef>
        <a:fillRef idx="1">
          <a:scrgbClr r="0" g="0" b="0"/>
        </a:fillRef>
        <a:effectRef idx="0">
          <a:scrgbClr r="0" g="0" b="0"/>
        </a:effectRef>
        <a:fontRef idx="minor">
          <a:schemeClr val="lt1"/>
        </a:fontRef>
      </dsp:style>
    </dsp:sp>
    <dsp:sp modelId="{7139ABF3-4FF7-4182-A57D-0E161D4343A5}">
      <dsp:nvSpPr>
        <dsp:cNvPr id="0" name=""/>
        <dsp:cNvSpPr/>
      </dsp:nvSpPr>
      <dsp:spPr>
        <a:xfrm>
          <a:off x="6800362" y="2605184"/>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35000"/>
            </a:spcAft>
            <a:buNone/>
          </a:pPr>
          <a:r>
            <a:rPr lang="ja-JP" sz="2500" kern="1200">
              <a:solidFill>
                <a:schemeClr val="accent6"/>
              </a:solidFill>
              <a:latin typeface="Calibri" panose="020F0502020204030204" pitchFamily="34" charset="0"/>
              <a:cs typeface="Calibri" panose="020F0502020204030204" pitchFamily="34" charset="0"/>
            </a:rPr>
            <a:t>クラブの成果を地域の人々に伝える</a:t>
          </a:r>
        </a:p>
      </dsp:txBody>
      <dsp:txXfrm>
        <a:off x="6849876" y="2654698"/>
        <a:ext cx="2014131" cy="15914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4A6F0-2383-453B-8984-7FC21383780B}">
      <dsp:nvSpPr>
        <dsp:cNvPr id="0" name=""/>
        <dsp:cNvSpPr/>
      </dsp:nvSpPr>
      <dsp:spPr>
        <a:xfrm>
          <a:off x="5525101" y="39726"/>
          <a:ext cx="1375060" cy="1375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ja-JP" altLang="en-US" sz="3200" kern="1200" dirty="0">
              <a:solidFill>
                <a:schemeClr val="bg1"/>
              </a:solidFill>
              <a:latin typeface="Calibri" panose="020F0502020204030204" pitchFamily="34" charset="0"/>
              <a:cs typeface="Calibri" panose="020F0502020204030204" pitchFamily="34" charset="0"/>
            </a:rPr>
            <a:t>分かち合う</a:t>
          </a:r>
        </a:p>
      </dsp:txBody>
      <dsp:txXfrm>
        <a:off x="5525101" y="39726"/>
        <a:ext cx="1375060" cy="1375060"/>
      </dsp:txXfrm>
    </dsp:sp>
    <dsp:sp modelId="{38F3E115-2726-41E2-A1A9-A5F5D41654D6}">
      <dsp:nvSpPr>
        <dsp:cNvPr id="0" name=""/>
        <dsp:cNvSpPr/>
      </dsp:nvSpPr>
      <dsp:spPr>
        <a:xfrm>
          <a:off x="2283613" y="-878"/>
          <a:ext cx="5164122" cy="5164122"/>
        </a:xfrm>
        <a:prstGeom prst="circularArrow">
          <a:avLst>
            <a:gd name="adj1" fmla="val 5192"/>
            <a:gd name="adj2" fmla="val 335341"/>
            <a:gd name="adj3" fmla="val 21295574"/>
            <a:gd name="adj4" fmla="val 19764195"/>
            <a:gd name="adj5" fmla="val 605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83EC5F-8B4B-4A5E-A235-74AB7F4410C9}">
      <dsp:nvSpPr>
        <dsp:cNvPr id="0" name=""/>
        <dsp:cNvSpPr/>
      </dsp:nvSpPr>
      <dsp:spPr>
        <a:xfrm>
          <a:off x="6015892" y="2601790"/>
          <a:ext cx="2058410" cy="1375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ja-JP" altLang="en-US" sz="3200" kern="1200">
              <a:solidFill>
                <a:schemeClr val="bg1"/>
              </a:solidFill>
              <a:latin typeface="Calibri" panose="020F0502020204030204" pitchFamily="34" charset="0"/>
              <a:cs typeface="Calibri" panose="020F0502020204030204" pitchFamily="34" charset="0"/>
            </a:rPr>
            <a:t>支援する</a:t>
          </a:r>
        </a:p>
      </dsp:txBody>
      <dsp:txXfrm>
        <a:off x="6015892" y="2601790"/>
        <a:ext cx="2058410" cy="1375060"/>
      </dsp:txXfrm>
    </dsp:sp>
    <dsp:sp modelId="{8BA4A4AD-AE21-4519-907E-3292F261B497}">
      <dsp:nvSpPr>
        <dsp:cNvPr id="0" name=""/>
        <dsp:cNvSpPr/>
      </dsp:nvSpPr>
      <dsp:spPr>
        <a:xfrm>
          <a:off x="2283613" y="-878"/>
          <a:ext cx="5164122" cy="5164122"/>
        </a:xfrm>
        <a:prstGeom prst="circularArrow">
          <a:avLst>
            <a:gd name="adj1" fmla="val 5192"/>
            <a:gd name="adj2" fmla="val 335341"/>
            <a:gd name="adj3" fmla="val 3386035"/>
            <a:gd name="adj4" fmla="val 2251214"/>
            <a:gd name="adj5" fmla="val 605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627922-9974-41B6-88C2-64A66BD838A2}">
      <dsp:nvSpPr>
        <dsp:cNvPr id="0" name=""/>
        <dsp:cNvSpPr/>
      </dsp:nvSpPr>
      <dsp:spPr>
        <a:xfrm>
          <a:off x="3790653" y="4185232"/>
          <a:ext cx="2150044" cy="1375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ja-JP" altLang="en-US" sz="3200" kern="1200">
              <a:solidFill>
                <a:schemeClr val="bg1"/>
              </a:solidFill>
              <a:latin typeface="Calibri" panose="020F0502020204030204" pitchFamily="34" charset="0"/>
              <a:cs typeface="Calibri" panose="020F0502020204030204" pitchFamily="34" charset="0"/>
            </a:rPr>
            <a:t>表彰する</a:t>
          </a:r>
        </a:p>
      </dsp:txBody>
      <dsp:txXfrm>
        <a:off x="3790653" y="4185232"/>
        <a:ext cx="2150044" cy="1375060"/>
      </dsp:txXfrm>
    </dsp:sp>
    <dsp:sp modelId="{9E39B2B2-8846-4D64-9C36-18324217A6E5}">
      <dsp:nvSpPr>
        <dsp:cNvPr id="0" name=""/>
        <dsp:cNvSpPr/>
      </dsp:nvSpPr>
      <dsp:spPr>
        <a:xfrm>
          <a:off x="2283613" y="-878"/>
          <a:ext cx="5164122" cy="5164122"/>
        </a:xfrm>
        <a:prstGeom prst="circularArrow">
          <a:avLst>
            <a:gd name="adj1" fmla="val 5192"/>
            <a:gd name="adj2" fmla="val 335341"/>
            <a:gd name="adj3" fmla="val 8213446"/>
            <a:gd name="adj4" fmla="val 7078625"/>
            <a:gd name="adj5" fmla="val 605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684917-3BD1-4414-BD80-F1AA5349A567}">
      <dsp:nvSpPr>
        <dsp:cNvPr id="0" name=""/>
        <dsp:cNvSpPr/>
      </dsp:nvSpPr>
      <dsp:spPr>
        <a:xfrm>
          <a:off x="1603097" y="2601790"/>
          <a:ext cx="2166311" cy="1375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ja-JP" altLang="en-US" sz="3200" kern="1200">
              <a:solidFill>
                <a:schemeClr val="bg1"/>
              </a:solidFill>
              <a:latin typeface="Calibri" panose="020F0502020204030204" pitchFamily="34" charset="0"/>
              <a:cs typeface="Calibri" panose="020F0502020204030204" pitchFamily="34" charset="0"/>
            </a:rPr>
            <a:t>評価する</a:t>
          </a:r>
        </a:p>
      </dsp:txBody>
      <dsp:txXfrm>
        <a:off x="1603097" y="2601790"/>
        <a:ext cx="2166311" cy="1375060"/>
      </dsp:txXfrm>
    </dsp:sp>
    <dsp:sp modelId="{2E3351E2-2A4A-4DA6-8386-CAD3C32A7C8A}">
      <dsp:nvSpPr>
        <dsp:cNvPr id="0" name=""/>
        <dsp:cNvSpPr/>
      </dsp:nvSpPr>
      <dsp:spPr>
        <a:xfrm>
          <a:off x="2283613" y="-878"/>
          <a:ext cx="5164122" cy="5164122"/>
        </a:xfrm>
        <a:prstGeom prst="circularArrow">
          <a:avLst>
            <a:gd name="adj1" fmla="val 5192"/>
            <a:gd name="adj2" fmla="val 335341"/>
            <a:gd name="adj3" fmla="val 12300464"/>
            <a:gd name="adj4" fmla="val 10769086"/>
            <a:gd name="adj5" fmla="val 605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57EA02-D677-4CAF-84C5-FAB44985FE80}">
      <dsp:nvSpPr>
        <dsp:cNvPr id="0" name=""/>
        <dsp:cNvSpPr/>
      </dsp:nvSpPr>
      <dsp:spPr>
        <a:xfrm>
          <a:off x="2831188" y="39726"/>
          <a:ext cx="1375060" cy="1375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ts val="0"/>
            </a:spcAft>
            <a:buNone/>
          </a:pPr>
          <a:r>
            <a:rPr lang="ja-JP" sz="3200" kern="1200" dirty="0">
              <a:solidFill>
                <a:schemeClr val="bg1"/>
              </a:solidFill>
              <a:latin typeface="Calibri" panose="020F0502020204030204" pitchFamily="34" charset="0"/>
              <a:cs typeface="Calibri" panose="020F0502020204030204" pitchFamily="34" charset="0"/>
            </a:rPr>
            <a:t>変更</a:t>
          </a:r>
          <a:endParaRPr lang="en-US" altLang="ja-JP" sz="3200" kern="1200" dirty="0">
            <a:solidFill>
              <a:schemeClr val="bg1"/>
            </a:solidFill>
            <a:latin typeface="Calibri" panose="020F0502020204030204" pitchFamily="34" charset="0"/>
            <a:cs typeface="Calibri" panose="020F0502020204030204" pitchFamily="34" charset="0"/>
          </a:endParaRPr>
        </a:p>
        <a:p>
          <a:pPr marL="0" lvl="0" indent="0" algn="ctr" defTabSz="1422400">
            <a:lnSpc>
              <a:spcPct val="90000"/>
            </a:lnSpc>
            <a:spcBef>
              <a:spcPct val="0"/>
            </a:spcBef>
            <a:spcAft>
              <a:spcPct val="35000"/>
            </a:spcAft>
            <a:buNone/>
          </a:pPr>
          <a:r>
            <a:rPr lang="ja-JP" sz="3200" kern="1200" dirty="0">
              <a:solidFill>
                <a:schemeClr val="bg1"/>
              </a:solidFill>
              <a:latin typeface="Calibri" panose="020F0502020204030204" pitchFamily="34" charset="0"/>
              <a:cs typeface="Calibri" panose="020F0502020204030204" pitchFamily="34" charset="0"/>
            </a:rPr>
            <a:t>する</a:t>
          </a:r>
        </a:p>
      </dsp:txBody>
      <dsp:txXfrm>
        <a:off x="2831188" y="39726"/>
        <a:ext cx="1375060" cy="1375060"/>
      </dsp:txXfrm>
    </dsp:sp>
    <dsp:sp modelId="{530FA79C-3F31-40E4-83D7-8F47B18CD322}">
      <dsp:nvSpPr>
        <dsp:cNvPr id="0" name=""/>
        <dsp:cNvSpPr/>
      </dsp:nvSpPr>
      <dsp:spPr>
        <a:xfrm>
          <a:off x="2283613" y="-878"/>
          <a:ext cx="5164122" cy="5164122"/>
        </a:xfrm>
        <a:prstGeom prst="circularArrow">
          <a:avLst>
            <a:gd name="adj1" fmla="val 5192"/>
            <a:gd name="adj2" fmla="val 335341"/>
            <a:gd name="adj3" fmla="val 16868096"/>
            <a:gd name="adj4" fmla="val 15196563"/>
            <a:gd name="adj5" fmla="val 605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63217" y="357313"/>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r>
              <a:rPr lang="en-US" dirty="0"/>
              <a:t>NAMI Past Present Future</a:t>
            </a:r>
          </a:p>
        </p:txBody>
      </p:sp>
      <p:sp>
        <p:nvSpPr>
          <p:cNvPr id="5" name="Slide Number Placeholder 4"/>
          <p:cNvSpPr>
            <a:spLocks noGrp="1"/>
          </p:cNvSpPr>
          <p:nvPr>
            <p:ph type="sldNum" sz="quarter" idx="3"/>
          </p:nvPr>
        </p:nvSpPr>
        <p:spPr>
          <a:xfrm>
            <a:off x="3611217" y="8763000"/>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dirty="0"/>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87017" y="357313"/>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r>
              <a:rPr lang="en-US" dirty="0"/>
              <a:t>NAMI Past Present Future</a:t>
            </a:r>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dirty="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6"/>
          <p:cNvSpPr>
            <a:spLocks noGrp="1"/>
          </p:cNvSpPr>
          <p:nvPr>
            <p:ph type="sldNum" sz="quarter" idx="5"/>
          </p:nvPr>
        </p:nvSpPr>
        <p:spPr>
          <a:xfrm>
            <a:off x="3657600" y="8763000"/>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FCA04FE2-27EA-4007-98B9-D6C6C111B13A}" type="slidenum">
              <a:rPr lang="en-US" smtClean="0"/>
              <a:pPr>
                <a:defRPr/>
              </a:pPr>
              <a:t>‹#›</a:t>
            </a:fld>
            <a:endParaRPr lang="en-US" dirty="0"/>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dirty="0">
                <a:ea typeface="ＭＳ 明朝" panose="02020609040205080304" pitchFamily="17" charset="-128"/>
              </a:rPr>
              <a:t>「優秀なクラブになることを目指して」プレゼンテーションにようこそ。 </a:t>
            </a:r>
          </a:p>
        </p:txBody>
      </p:sp>
    </p:spTree>
    <p:extLst>
      <p:ext uri="{BB962C8B-B14F-4D97-AF65-F5344CB8AC3E}">
        <p14:creationId xmlns:p14="http://schemas.microsoft.com/office/powerpoint/2010/main" val="2200927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dirty="0">
                <a:ea typeface="ＭＳ 明朝" panose="02020609040205080304" pitchFamily="17" charset="-128"/>
              </a:rPr>
              <a:t>重要項目4は、「クラブの成果を地域の人々に伝える」ことです。 </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10</a:t>
            </a:fld>
            <a:endParaRPr lang="en-US" dirty="0"/>
          </a:p>
        </p:txBody>
      </p:sp>
    </p:spTree>
    <p:extLst>
      <p:ext uri="{BB962C8B-B14F-4D97-AF65-F5344CB8AC3E}">
        <p14:creationId xmlns:p14="http://schemas.microsoft.com/office/powerpoint/2010/main" val="1597731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dirty="0">
                <a:ea typeface="+mn-ea"/>
              </a:rPr>
              <a:t>SWOT分析を役立ててニーズを見極め、戦略目標を立てましょう。 </a:t>
            </a:r>
          </a:p>
          <a:p>
            <a:endParaRPr lang="en-US" dirty="0"/>
          </a:p>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Ø"/>
              <a:tabLst/>
              <a:defRPr/>
            </a:pPr>
            <a:r>
              <a:rPr lang="ja-JP" sz="1200" dirty="0">
                <a:solidFill>
                  <a:schemeClr val="bg1"/>
                </a:solidFill>
                <a:latin typeface="Calibri" panose="020F0502020204030204" pitchFamily="34" charset="0"/>
                <a:cs typeface="Calibri" panose="020F0502020204030204" pitchFamily="34" charset="0"/>
              </a:rPr>
              <a:t>強みを活かす</a:t>
            </a:r>
          </a:p>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Ø"/>
              <a:tabLst/>
              <a:defRPr/>
            </a:pPr>
            <a:r>
              <a:rPr lang="ja-JP" sz="1200" dirty="0">
                <a:solidFill>
                  <a:schemeClr val="bg1"/>
                </a:solidFill>
                <a:latin typeface="Calibri" panose="020F0502020204030204" pitchFamily="34" charset="0"/>
                <a:cs typeface="Calibri" panose="020F0502020204030204" pitchFamily="34" charset="0"/>
              </a:rPr>
              <a:t>弱みを克服する</a:t>
            </a:r>
          </a:p>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Ø"/>
              <a:tabLst/>
              <a:defRPr/>
            </a:pPr>
            <a:r>
              <a:rPr lang="ja-JP" sz="1200" dirty="0">
                <a:solidFill>
                  <a:schemeClr val="bg1"/>
                </a:solidFill>
                <a:latin typeface="Calibri" panose="020F0502020204030204" pitchFamily="34" charset="0"/>
                <a:cs typeface="Calibri" panose="020F0502020204030204" pitchFamily="34" charset="0"/>
              </a:rPr>
              <a:t>機会を利用する</a:t>
            </a:r>
          </a:p>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Ø"/>
              <a:tabLst/>
              <a:defRPr/>
            </a:pPr>
            <a:r>
              <a:rPr lang="ja-JP" sz="1200" dirty="0">
                <a:solidFill>
                  <a:schemeClr val="bg1"/>
                </a:solidFill>
                <a:latin typeface="Calibri" panose="020F0502020204030204" pitchFamily="34" charset="0"/>
                <a:cs typeface="Calibri" panose="020F0502020204030204" pitchFamily="34" charset="0"/>
              </a:rPr>
              <a:t>脅威の影響を最小限に抑える</a:t>
            </a:r>
          </a:p>
          <a:p>
            <a:pPr marL="0" indent="0">
              <a:buFont typeface="Wingdings" panose="05000000000000000000" pitchFamily="2" charset="2"/>
              <a:buNone/>
            </a:pPr>
            <a:endParaRPr lang="en-US" dirty="0"/>
          </a:p>
          <a:p>
            <a:pPr marL="0" indent="0">
              <a:buFont typeface="Wingdings" panose="05000000000000000000" pitchFamily="2" charset="2"/>
              <a:buNone/>
            </a:pPr>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11</a:t>
            </a:fld>
            <a:endParaRPr lang="en-US" dirty="0"/>
          </a:p>
        </p:txBody>
      </p:sp>
    </p:spTree>
    <p:extLst>
      <p:ext uri="{BB962C8B-B14F-4D97-AF65-F5344CB8AC3E}">
        <p14:creationId xmlns:p14="http://schemas.microsoft.com/office/powerpoint/2010/main" val="4256715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12</a:t>
            </a:fld>
            <a:endParaRPr lang="en-US" dirty="0"/>
          </a:p>
        </p:txBody>
      </p:sp>
    </p:spTree>
    <p:extLst>
      <p:ext uri="{BB962C8B-B14F-4D97-AF65-F5344CB8AC3E}">
        <p14:creationId xmlns:p14="http://schemas.microsoft.com/office/powerpoint/2010/main" val="3990673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dirty="0">
                <a:ea typeface="ＭＳ 明朝" panose="02020609040205080304" pitchFamily="17" charset="-128"/>
              </a:rPr>
              <a:t>クラブおよび地域社会ニーズ調査 –</a:t>
            </a:r>
            <a:r>
              <a:rPr lang="ja-JP" altLang="en-US" dirty="0">
                <a:ea typeface="ＭＳ 明朝" panose="02020609040205080304" pitchFamily="17" charset="-128"/>
              </a:rPr>
              <a:t> 推奨される作業を示すことを意図したもので、クラブがその奉仕についてじっくり考えた上で、地域社会にインパクトを及ぼす新しい方法を発見するために役立ちます。</a:t>
            </a:r>
            <a:r>
              <a:rPr lang="ja-JP" dirty="0">
                <a:ea typeface="ＭＳ 明朝" panose="02020609040205080304" pitchFamily="17" charset="-128"/>
              </a:rPr>
              <a:t> </a:t>
            </a:r>
          </a:p>
          <a:p>
            <a:endParaRPr lang="en-US" dirty="0">
              <a:ea typeface="ＭＳ 明朝" panose="02020609040205080304" pitchFamily="1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ja-JP" dirty="0">
                <a:ea typeface="ＭＳ 明朝" panose="02020609040205080304" pitchFamily="17" charset="-128"/>
              </a:rPr>
              <a:t>あなたのクラブ、あなたのやり方で – このガイドには、クラブが十分に計画されたクラブ例会をカスタマイズして開催し、実施して楽しみ、友情と会員の満足度を高めるために役立つ手順が段階的に示されています。</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ea typeface="ＭＳ 明朝" panose="02020609040205080304" pitchFamily="1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ja-JP" dirty="0">
                <a:ea typeface="ＭＳ 明朝" panose="02020609040205080304" pitchFamily="17" charset="-128"/>
              </a:rPr>
              <a:t>クラブ活性化計画 – このリソースは、クラブが継続的な改善を行う方法を模索するために役立ち、年間計画のツールとしても利用できるシンプルなものです</a:t>
            </a:r>
            <a:r>
              <a:rPr lang="ja-JP" altLang="en-US" dirty="0">
                <a:ea typeface="ＭＳ 明朝" panose="02020609040205080304" pitchFamily="17" charset="-128"/>
              </a:rPr>
              <a:t>。全会員の参加を推奨しています。</a:t>
            </a:r>
            <a:endParaRPr lang="en-US" altLang="ja-JP" dirty="0">
              <a:ea typeface="ＭＳ 明朝" panose="02020609040205080304" pitchFamily="1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ea typeface="ＭＳ 明朝" panose="02020609040205080304" pitchFamily="1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ja-JP" dirty="0">
                <a:ea typeface="ＭＳ 明朝" panose="02020609040205080304" pitchFamily="17" charset="-128"/>
              </a:rPr>
              <a:t>クラブ会員委員長ガイド – 会員委員長が現会員と新会員の両方を支援し、彼らがクラブの一員として有意義でインパクトが大きくやりがいのある体験を持てるようにするために役立ちます。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ea typeface="ＭＳ 明朝" panose="02020609040205080304" pitchFamily="1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ea typeface="ＭＳ 明朝" panose="02020609040205080304" pitchFamily="17" charset="-128"/>
            </a:endParaRPr>
          </a:p>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13</a:t>
            </a:fld>
            <a:endParaRPr lang="en-US" dirty="0"/>
          </a:p>
        </p:txBody>
      </p:sp>
    </p:spTree>
    <p:extLst>
      <p:ext uri="{BB962C8B-B14F-4D97-AF65-F5344CB8AC3E}">
        <p14:creationId xmlns:p14="http://schemas.microsoft.com/office/powerpoint/2010/main" val="13175762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ja-JP" b="0" i="0" u="none" strike="noStrike" baseline="0" dirty="0">
                <a:ea typeface="ＭＳ 明朝" panose="02020609040205080304" pitchFamily="17" charset="-128"/>
              </a:rPr>
              <a:t>会員満足度向上ガイド - クラブ会員の満足度を向上させるための3段階のプロセスを概説し、会員の満足度を阻害する一般的な要因について、いくつかヒントを紹介しています。 </a:t>
            </a:r>
          </a:p>
          <a:p>
            <a:endParaRPr lang="en-US" b="0" i="0" u="none" strike="noStrike" baseline="0" dirty="0">
              <a:ea typeface="ＭＳ 明朝" panose="02020609040205080304" pitchFamily="17" charset="-128"/>
            </a:endParaRPr>
          </a:p>
          <a:p>
            <a:r>
              <a:rPr lang="ja-JP" b="0" i="0" u="none" strike="noStrike" baseline="0" dirty="0">
                <a:ea typeface="ＭＳ 明朝" panose="02020609040205080304" pitchFamily="17" charset="-128"/>
              </a:rPr>
              <a:t>誘ってみよう！新会員勧誘ガイド：新会員を勧誘し、クラブの発展を効果的に管理するプロセスを、クラブが踏めるよう設計されています。 </a:t>
            </a:r>
          </a:p>
          <a:p>
            <a:endParaRPr lang="en-US" b="0" i="0" u="none" strike="noStrike" baseline="0" dirty="0">
              <a:ea typeface="ＭＳ 明朝" panose="02020609040205080304" pitchFamily="17" charset="-128"/>
            </a:endParaRPr>
          </a:p>
          <a:p>
            <a:r>
              <a:rPr lang="ja-JP" b="0" i="0" u="none" strike="noStrike" baseline="0" dirty="0">
                <a:ea typeface="ＭＳ 明朝" panose="02020609040205080304" pitchFamily="17" charset="-128"/>
              </a:rPr>
              <a:t>マーケティング委員長ガイド：さまざまなメディアに働きかける上でのヒント、メッセージを報道価値のあるものにするためのアイディア、各地のクラブが利用できるようライオンズ・インターナショナルが用意しているリソースの入手方法などが含まれています。クラブ健康診断：会員拡大を追跡するために役立ちます。</a:t>
            </a:r>
          </a:p>
          <a:p>
            <a:endParaRPr lang="en-US" b="0" i="0" u="none" strike="noStrike" baseline="0" dirty="0">
              <a:ea typeface="ＭＳ 明朝" panose="02020609040205080304" pitchFamily="17" charset="-128"/>
            </a:endParaRPr>
          </a:p>
          <a:p>
            <a:r>
              <a:rPr lang="ja-JP" b="0" i="0" u="none" strike="noStrike" baseline="0" dirty="0">
                <a:ea typeface="ＭＳ 明朝" panose="02020609040205080304" pitchFamily="17" charset="-128"/>
              </a:rPr>
              <a:t>奉仕の道のり：「学ぶ」「発見する」「行動する」「祝う」という4つのシンプルな段階をたどっていきます。 </a:t>
            </a:r>
          </a:p>
          <a:p>
            <a:endParaRPr lang="en-US" sz="1800" b="0" i="0" u="none" strike="noStrike" baseline="0" dirty="0">
              <a:solidFill>
                <a:srgbClr val="FFFFFF"/>
              </a:solidFill>
              <a:latin typeface="Arial" panose="020B0604020202020204" pitchFamily="34" charset="0"/>
            </a:endParaRP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14</a:t>
            </a:fld>
            <a:endParaRPr lang="en-US" dirty="0"/>
          </a:p>
        </p:txBody>
      </p:sp>
    </p:spTree>
    <p:extLst>
      <p:ext uri="{BB962C8B-B14F-4D97-AF65-F5344CB8AC3E}">
        <p14:creationId xmlns:p14="http://schemas.microsoft.com/office/powerpoint/2010/main" val="29463490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dirty="0">
                <a:ea typeface="ＭＳ 明朝" panose="02020609040205080304" pitchFamily="17" charset="-128"/>
              </a:rPr>
              <a:t>クラブのためのトラブルシューティング・ガイドは、一般的なクラブの問題を特定し、可能な解決策のリソースを提供するものです。</a:t>
            </a:r>
            <a:r>
              <a:rPr lang="ja-JP" sz="1800" dirty="0">
                <a:effectLst/>
                <a:ea typeface="ＭＳ 明朝" panose="02020609040205080304" pitchFamily="17" charset="-128"/>
              </a:rPr>
              <a:t> </a:t>
            </a:r>
          </a:p>
          <a:p>
            <a:endParaRPr lang="en-US" sz="1800" dirty="0">
              <a:effectLst/>
              <a:latin typeface="Calibri Light" panose="020F0302020204030204" pitchFamily="34" charset="0"/>
              <a:ea typeface="Calibri" panose="020F0502020204030204" pitchFamily="34" charset="0"/>
            </a:endParaRPr>
          </a:p>
          <a:p>
            <a:endParaRPr lang="en-US" sz="1800" dirty="0">
              <a:effectLst/>
              <a:latin typeface="Calibri Light" panose="020F0302020204030204" pitchFamily="34" charset="0"/>
            </a:endParaRP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15</a:t>
            </a:fld>
            <a:endParaRPr lang="en-US" dirty="0"/>
          </a:p>
        </p:txBody>
      </p:sp>
    </p:spTree>
    <p:extLst>
      <p:ext uri="{BB962C8B-B14F-4D97-AF65-F5344CB8AC3E}">
        <p14:creationId xmlns:p14="http://schemas.microsoft.com/office/powerpoint/2010/main" val="3400444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dirty="0">
                <a:ea typeface="ＭＳ 明朝" panose="02020609040205080304" pitchFamily="17" charset="-128"/>
              </a:rPr>
              <a:t>目標を設定する方法について話し合っていきましょう。</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16</a:t>
            </a:fld>
            <a:endParaRPr lang="en-US" dirty="0"/>
          </a:p>
        </p:txBody>
      </p:sp>
    </p:spTree>
    <p:extLst>
      <p:ext uri="{BB962C8B-B14F-4D97-AF65-F5344CB8AC3E}">
        <p14:creationId xmlns:p14="http://schemas.microsoft.com/office/powerpoint/2010/main" val="36950370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17</a:t>
            </a:fld>
            <a:endParaRPr lang="en-US" dirty="0"/>
          </a:p>
        </p:txBody>
      </p:sp>
    </p:spTree>
    <p:extLst>
      <p:ext uri="{BB962C8B-B14F-4D97-AF65-F5344CB8AC3E}">
        <p14:creationId xmlns:p14="http://schemas.microsoft.com/office/powerpoint/2010/main" val="29218878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dirty="0">
                <a:ea typeface="ＭＳ 明朝" panose="02020609040205080304" pitchFamily="17" charset="-128"/>
              </a:rPr>
              <a:t>この用紙を役立ててクラブの目標を設定するよう、クラブに奨励してください。</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18</a:t>
            </a:fld>
            <a:endParaRPr lang="en-US" dirty="0"/>
          </a:p>
        </p:txBody>
      </p:sp>
    </p:spTree>
    <p:extLst>
      <p:ext uri="{BB962C8B-B14F-4D97-AF65-F5344CB8AC3E}">
        <p14:creationId xmlns:p14="http://schemas.microsoft.com/office/powerpoint/2010/main" val="33077311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5" name="スライド番号プレースホルダー 4"/>
          <p:cNvSpPr>
            <a:spLocks noGrp="1"/>
          </p:cNvSpPr>
          <p:nvPr>
            <p:ph type="sldNum" sz="quarter" idx="5"/>
          </p:nvPr>
        </p:nvSpPr>
        <p:spPr/>
        <p:txBody>
          <a:bodyPr/>
          <a:lstStyle/>
          <a:p>
            <a:pPr>
              <a:defRPr/>
            </a:pPr>
            <a:fld id="{FCA04FE2-27EA-4007-98B9-D6C6C111B13A}" type="slidenum">
              <a:rPr lang="en-US" smtClean="0"/>
              <a:pPr>
                <a:defRPr/>
              </a:pPr>
              <a:t>19</a:t>
            </a:fld>
            <a:endParaRPr lang="en-US" dirty="0"/>
          </a:p>
        </p:txBody>
      </p:sp>
    </p:spTree>
    <p:extLst>
      <p:ext uri="{BB962C8B-B14F-4D97-AF65-F5344CB8AC3E}">
        <p14:creationId xmlns:p14="http://schemas.microsoft.com/office/powerpoint/2010/main" val="2509202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pPr>
              <a:defRPr/>
            </a:pPr>
            <a:fld id="{FCA04FE2-27EA-4007-98B9-D6C6C111B13A}" type="slidenum">
              <a:rPr lang="en-US" smtClean="0"/>
              <a:pPr>
                <a:defRPr/>
              </a:pPr>
              <a:t>2</a:t>
            </a:fld>
            <a:endParaRPr lang="en-US" dirty="0"/>
          </a:p>
        </p:txBody>
      </p:sp>
    </p:spTree>
    <p:extLst>
      <p:ext uri="{BB962C8B-B14F-4D97-AF65-F5344CB8AC3E}">
        <p14:creationId xmlns:p14="http://schemas.microsoft.com/office/powerpoint/2010/main" val="7199320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20</a:t>
            </a:fld>
            <a:endParaRPr lang="en-US" dirty="0"/>
          </a:p>
        </p:txBody>
      </p:sp>
    </p:spTree>
    <p:extLst>
      <p:ext uri="{BB962C8B-B14F-4D97-AF65-F5344CB8AC3E}">
        <p14:creationId xmlns:p14="http://schemas.microsoft.com/office/powerpoint/2010/main" val="6225576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21</a:t>
            </a:fld>
            <a:endParaRPr lang="en-US" dirty="0"/>
          </a:p>
        </p:txBody>
      </p:sp>
    </p:spTree>
    <p:extLst>
      <p:ext uri="{BB962C8B-B14F-4D97-AF65-F5344CB8AC3E}">
        <p14:creationId xmlns:p14="http://schemas.microsoft.com/office/powerpoint/2010/main" val="3347587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r>
              <a:rPr lang="ja-JP" dirty="0">
                <a:ea typeface="ＭＳ 明朝" panose="02020609040205080304" pitchFamily="17" charset="-128"/>
              </a:rPr>
              <a:t>成功を収める方法について、じっくり話し合っていきましょう。</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22</a:t>
            </a:fld>
            <a:endParaRPr lang="en-US" dirty="0"/>
          </a:p>
        </p:txBody>
      </p:sp>
    </p:spTree>
    <p:extLst>
      <p:ext uri="{BB962C8B-B14F-4D97-AF65-F5344CB8AC3E}">
        <p14:creationId xmlns:p14="http://schemas.microsoft.com/office/powerpoint/2010/main" val="16432347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ea typeface="ＭＳ 明朝" panose="02020609040205080304" pitchFamily="17" charset="-128"/>
              </a:rPr>
              <a:t>（</a:t>
            </a:r>
            <a:r>
              <a:rPr lang="ja-JP" dirty="0">
                <a:ea typeface="ＭＳ 明朝" panose="02020609040205080304" pitchFamily="17" charset="-128"/>
              </a:rPr>
              <a:t>プレゼンターごとに箇条書きの項目を1つずつ担当する（下記）。他のプレゼンターが適宜助言を加えてもよい。</a:t>
            </a:r>
            <a:r>
              <a:rPr lang="ja-JP" altLang="en-US" dirty="0">
                <a:ea typeface="ＭＳ 明朝" panose="02020609040205080304" pitchFamily="17" charset="-128"/>
              </a:rPr>
              <a:t>）</a:t>
            </a:r>
            <a:endParaRPr lang="ja-JP" dirty="0">
              <a:ea typeface="ＭＳ 明朝" panose="02020609040205080304" pitchFamily="1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ea typeface="ＭＳ 明朝" panose="02020609040205080304" pitchFamily="1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ja-JP" dirty="0">
                <a:ea typeface="ＭＳ 明朝" panose="02020609040205080304" pitchFamily="17" charset="-128"/>
              </a:rPr>
              <a:t>分かち合う：</a:t>
            </a:r>
            <a:r>
              <a:rPr lang="ja-JP" sz="1200" dirty="0">
                <a:ea typeface="ＭＳ 明朝" panose="02020609040205080304" pitchFamily="17" charset="-128"/>
                <a:cs typeface="Calibri" panose="020F0502020204030204" pitchFamily="34" charset="0"/>
              </a:rPr>
              <a:t>クラブの</a:t>
            </a:r>
            <a:r>
              <a:rPr lang="ja-JP" sz="1200" i="1" dirty="0">
                <a:ea typeface="ＭＳ 明朝" panose="02020609040205080304" pitchFamily="17" charset="-128"/>
                <a:cs typeface="Calibri" panose="020F0502020204030204" pitchFamily="34" charset="0"/>
              </a:rPr>
              <a:t>ビジョン</a:t>
            </a:r>
            <a:r>
              <a:rPr lang="ja-JP" sz="1200" dirty="0">
                <a:ea typeface="ＭＳ 明朝" panose="02020609040205080304" pitchFamily="17" charset="-128"/>
                <a:cs typeface="Calibri" panose="020F0502020204030204" pitchFamily="34" charset="0"/>
              </a:rPr>
              <a:t>をすべてのクラブ会員と分かち合うことで、クラブが達成したい目標とその達成に向けて各自が果たすべき役割を、全員が認識できるようにしてください。会員がクラブの成功への当事者意識を持つことは、あらゆるクラブの健康と活力にとって不可欠です。</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ea typeface="ＭＳ 明朝" panose="02020609040205080304" pitchFamily="17" charset="-128"/>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ja-JP" sz="1200" dirty="0">
                <a:ea typeface="ＭＳ 明朝" panose="02020609040205080304" pitchFamily="17" charset="-128"/>
                <a:cs typeface="Calibri" panose="020F0502020204030204" pitchFamily="34" charset="0"/>
              </a:rPr>
              <a:t>支援する：会員が成功するために必要なリソースを確保できるようにすることで、彼らが計画に責任を持てるよう支援します。会員が支援されていると感じ、必要としている助言を受けることができるよう、リーダーは常に彼らの状況を把握しておくべきです。</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ea typeface="ＭＳ 明朝" panose="02020609040205080304" pitchFamily="17" charset="-128"/>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ja-JP" sz="1200" dirty="0">
                <a:ea typeface="ＭＳ 明朝" panose="02020609040205080304" pitchFamily="17" charset="-128"/>
                <a:cs typeface="Calibri" panose="020F0502020204030204" pitchFamily="34" charset="0"/>
              </a:rPr>
              <a:t>表彰する：会員が自分は評価されていると感じ、正しい方向に進んでいると認識できるよう、節目が達成される度に彼らを表彰するようにしてください。千里の道も一歩から始まります。頻繁に自信を与えれば、会員は意欲と熱意を持ち続けるようになるはずです。自分たちの成功を秘密にしておくことはありません！地域の人々に成果を伝えることで、同じ志を持つ人々を参加させ、会員候補を呼び込みましょう！</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ea typeface="ＭＳ 明朝" panose="02020609040205080304" pitchFamily="17" charset="-128"/>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ja-JP" sz="1200" dirty="0">
                <a:ea typeface="ＭＳ 明朝" panose="02020609040205080304" pitchFamily="17" charset="-128"/>
                <a:cs typeface="Calibri" panose="020F0502020204030204" pitchFamily="34" charset="0"/>
              </a:rPr>
              <a:t>評価する：計画を定期的に評価することも重要です。状況が変われば、計画の見直しが必要になるかもしれません。最初のビジョンを構築することは、ほんの始まりに過ぎません。定期的に進捗度を測定し、クラブ会員にフィードバックを求めることで、ビジョンの有効性と適切性を維持してください。そうすれば、皆さんの望む成果が実現されることになるでしょう。</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ea typeface="ＭＳ 明朝" panose="02020609040205080304" pitchFamily="17" charset="-128"/>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ja-JP" sz="1200" dirty="0">
                <a:ea typeface="ＭＳ 明朝" panose="02020609040205080304" pitchFamily="17" charset="-128"/>
                <a:cs typeface="Calibri" panose="020F0502020204030204" pitchFamily="34" charset="0"/>
              </a:rPr>
              <a:t>変更する：計画を変更することを恐れてはなりません。変更は計画の適切性を維持する機会になるからです。定期的に計画を見直し、ニーズを調査し、行動手順を改善すべきです。決定には常に会員を参加させ、彼らが責任を持って取り組み続けるようにしてください。</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ea typeface="ＭＳ 明朝" panose="02020609040205080304" pitchFamily="17" charset="-128"/>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ea typeface="ＭＳ 明朝" panose="02020609040205080304" pitchFamily="17" charset="-128"/>
              <a:cs typeface="Calibri" panose="020F0502020204030204" pitchFamily="34" charset="0"/>
            </a:endParaRPr>
          </a:p>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23</a:t>
            </a:fld>
            <a:endParaRPr lang="en-US" dirty="0"/>
          </a:p>
        </p:txBody>
      </p:sp>
    </p:spTree>
    <p:extLst>
      <p:ext uri="{BB962C8B-B14F-4D97-AF65-F5344CB8AC3E}">
        <p14:creationId xmlns:p14="http://schemas.microsoft.com/office/powerpoint/2010/main" val="296379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dirty="0">
                <a:ea typeface="ＭＳ 明朝" panose="02020609040205080304" pitchFamily="17" charset="-128"/>
              </a:rPr>
              <a:t>クラブの成果を祝うことは重要です</a:t>
            </a:r>
            <a:r>
              <a:rPr lang="ja-JP" altLang="en-US" dirty="0">
                <a:ea typeface="ＭＳ 明朝" panose="02020609040205080304" pitchFamily="17" charset="-128"/>
              </a:rPr>
              <a:t>。</a:t>
            </a:r>
            <a:r>
              <a:rPr lang="ja-JP" dirty="0">
                <a:ea typeface="ＭＳ 明朝" panose="02020609040205080304" pitchFamily="17" charset="-128"/>
              </a:rPr>
              <a:t>（ここでスピーチを行ってもよい。）</a:t>
            </a:r>
          </a:p>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24</a:t>
            </a:fld>
            <a:endParaRPr lang="en-US" dirty="0"/>
          </a:p>
        </p:txBody>
      </p:sp>
    </p:spTree>
    <p:extLst>
      <p:ext uri="{BB962C8B-B14F-4D97-AF65-F5344CB8AC3E}">
        <p14:creationId xmlns:p14="http://schemas.microsoft.com/office/powerpoint/2010/main" val="35845780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dirty="0">
                <a:ea typeface="ＭＳ 明朝" panose="02020609040205080304" pitchFamily="17" charset="-128"/>
              </a:rPr>
              <a:t>ライオンズSHOPでは、ライオンズを称える表彰用品を簡単に入手できます。豊富な品揃えの中からお選びいただけます。  </a:t>
            </a:r>
          </a:p>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25</a:t>
            </a:fld>
            <a:endParaRPr lang="en-US" dirty="0"/>
          </a:p>
        </p:txBody>
      </p:sp>
    </p:spTree>
    <p:extLst>
      <p:ext uri="{BB962C8B-B14F-4D97-AF65-F5344CB8AC3E}">
        <p14:creationId xmlns:p14="http://schemas.microsoft.com/office/powerpoint/2010/main" val="40896565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ja-JP" dirty="0">
                <a:ea typeface="ＭＳ 明朝" panose="02020609040205080304" pitchFamily="17" charset="-128"/>
              </a:rPr>
              <a:t>クラブ優秀賞は、クラブがその</a:t>
            </a:r>
            <a:r>
              <a:rPr lang="ja-JP" altLang="en-US" dirty="0">
                <a:ea typeface="ＭＳ 明朝" panose="02020609040205080304" pitchFamily="17" charset="-128"/>
              </a:rPr>
              <a:t>取り組み</a:t>
            </a:r>
            <a:r>
              <a:rPr lang="ja-JP" dirty="0">
                <a:ea typeface="ＭＳ 明朝" panose="02020609040205080304" pitchFamily="17" charset="-128"/>
              </a:rPr>
              <a:t>に対して表彰を受ける</a:t>
            </a:r>
            <a:r>
              <a:rPr lang="ja-JP" altLang="en-US" dirty="0">
                <a:ea typeface="ＭＳ 明朝" panose="02020609040205080304" pitchFamily="17" charset="-128"/>
              </a:rPr>
              <a:t>絶好の</a:t>
            </a:r>
            <a:r>
              <a:rPr lang="ja-JP" dirty="0">
                <a:ea typeface="ＭＳ 明朝" panose="02020609040205080304" pitchFamily="17" charset="-128"/>
              </a:rPr>
              <a:t>方法です。これは、「クラブ優秀賞」のトップページです。申請書や役立つリソースはここで入手できます。このウェブページには、受賞要件に</a:t>
            </a:r>
            <a:r>
              <a:rPr lang="ja-JP" altLang="en-US" dirty="0">
                <a:ea typeface="ＭＳ 明朝" panose="02020609040205080304" pitchFamily="17" charset="-128"/>
              </a:rPr>
              <a:t>沿った</a:t>
            </a:r>
            <a:r>
              <a:rPr lang="ja-JP" dirty="0">
                <a:ea typeface="ＭＳ 明朝" panose="02020609040205080304" pitchFamily="17" charset="-128"/>
              </a:rPr>
              <a:t>セクションが設けられています。</a:t>
            </a:r>
          </a:p>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26</a:t>
            </a:fld>
            <a:endParaRPr lang="en-US" dirty="0"/>
          </a:p>
        </p:txBody>
      </p:sp>
    </p:spTree>
    <p:extLst>
      <p:ext uri="{BB962C8B-B14F-4D97-AF65-F5344CB8AC3E}">
        <p14:creationId xmlns:p14="http://schemas.microsoft.com/office/powerpoint/2010/main" val="25093289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strike="noStrike" dirty="0">
              <a:solidFill>
                <a:schemeClr val="tx2"/>
              </a:solidFill>
              <a:latin typeface="Calibri Light" panose="020F0302020204030204" pitchFamily="34" charset="0"/>
              <a:cs typeface="Calibri Light" panose="020F0302020204030204" pitchFamily="34" charset="0"/>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ja-JP" altLang="en-US" dirty="0">
                <a:ea typeface="ＭＳ 明朝" panose="02020609040205080304" pitchFamily="17" charset="-128"/>
              </a:rPr>
              <a:t>受賞を目指せば優秀なクラブへのロードマップになるため、年度が始まる度にこの申請書を確認すべきです。受賞要件は</a:t>
            </a:r>
            <a:r>
              <a:rPr lang="en-US" altLang="ja-JP" dirty="0">
                <a:ea typeface="ＭＳ 明朝" panose="02020609040205080304" pitchFamily="17" charset="-128"/>
              </a:rPr>
              <a:t>4</a:t>
            </a:r>
            <a:r>
              <a:rPr lang="ja-JP" altLang="en-US" dirty="0">
                <a:ea typeface="ＭＳ 明朝" panose="02020609040205080304" pitchFamily="17" charset="-128"/>
              </a:rPr>
              <a:t>つの分野を焦点としています。</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dirty="0">
              <a:ea typeface="ＭＳ 明朝" panose="02020609040205080304" pitchFamily="17" charset="-128"/>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ja-JP" altLang="en-US" dirty="0">
                <a:ea typeface="ＭＳ 明朝" panose="02020609040205080304" pitchFamily="17" charset="-128"/>
              </a:rPr>
              <a:t>クラブは年度初めに申請書を確認し、優秀なクラブとなるためのロードマップとして活用するとよいでしょう。</a:t>
            </a:r>
            <a:endParaRPr lang="en-US" strike="noStrike" dirty="0">
              <a:ea typeface="ＭＳ 明朝" panose="02020609040205080304" pitchFamily="17" charset="-128"/>
            </a:endParaRPr>
          </a:p>
          <a:p>
            <a:endParaRPr lang="en-US" strike="noStrike" dirty="0">
              <a:ea typeface="ＭＳ 明朝" panose="02020609040205080304" pitchFamily="17" charset="-128"/>
            </a:endParaRPr>
          </a:p>
          <a:p>
            <a:pPr marL="228600" indent="-228600">
              <a:buAutoNum type="arabicPeriod"/>
            </a:pPr>
            <a:r>
              <a:rPr lang="ja-JP" strike="noStrike" dirty="0">
                <a:ea typeface="ＭＳ 明朝" panose="02020609040205080304" pitchFamily="17" charset="-128"/>
              </a:rPr>
              <a:t>会員拡大：</a:t>
            </a:r>
            <a:r>
              <a:rPr lang="en-US" altLang="ja-JP" dirty="0"/>
              <a:t>1</a:t>
            </a:r>
            <a:r>
              <a:rPr lang="ja-JP" altLang="en-US" dirty="0"/>
              <a:t>名以上の純増を達成した   または    ライオンズクラブ、レオクラブ、もしくはクラブ支部の新規結成を達成した</a:t>
            </a:r>
          </a:p>
          <a:p>
            <a:pPr marL="0" indent="0">
              <a:buNone/>
            </a:pPr>
            <a:endParaRPr lang="en-US" strike="noStrike" dirty="0">
              <a:ea typeface="ＭＳ 明朝" panose="02020609040205080304" pitchFamily="17" charset="-128"/>
            </a:endParaRPr>
          </a:p>
          <a:p>
            <a:pPr marL="228600" indent="-228600">
              <a:buAutoNum type="arabicPeriod" startAt="2"/>
            </a:pPr>
            <a:r>
              <a:rPr lang="ja-JP" strike="noStrike" dirty="0">
                <a:ea typeface="ＭＳ 明朝" panose="02020609040205080304" pitchFamily="17" charset="-128"/>
              </a:rPr>
              <a:t>奉仕：</a:t>
            </a:r>
            <a:r>
              <a:rPr lang="ja-JP" altLang="en-US" dirty="0"/>
              <a:t>クラブの会員数に</a:t>
            </a:r>
            <a:r>
              <a:rPr lang="en-US" altLang="ja-JP" dirty="0"/>
              <a:t>5</a:t>
            </a:r>
            <a:r>
              <a:rPr lang="ja-JP" altLang="en-US" dirty="0"/>
              <a:t>ドルを乗じた額以上の金額を</a:t>
            </a:r>
            <a:r>
              <a:rPr lang="en-US" altLang="ja-JP" dirty="0"/>
              <a:t>LCIF</a:t>
            </a:r>
            <a:r>
              <a:rPr lang="ja-JP" altLang="en-US" dirty="0"/>
              <a:t>に寄付した。新たな奉仕事業を開始した</a:t>
            </a:r>
            <a:r>
              <a:rPr lang="ja-JP" altLang="en-US" i="1" dirty="0"/>
              <a:t>（グローバル重点分野を考慮すること）   </a:t>
            </a:r>
            <a:r>
              <a:rPr lang="ja-JP" altLang="en-US" dirty="0"/>
              <a:t>国際本部に報告済みの、クラブが参加した奉仕事業を三つ挙げてください。</a:t>
            </a:r>
          </a:p>
          <a:p>
            <a:pPr marL="0" indent="0">
              <a:buNone/>
            </a:pPr>
            <a:endParaRPr lang="en-US" strike="noStrike" dirty="0">
              <a:ea typeface="ＭＳ 明朝" panose="02020609040205080304" pitchFamily="17" charset="-128"/>
            </a:endParaRPr>
          </a:p>
          <a:p>
            <a:pPr marL="228600" indent="-228600">
              <a:buAutoNum type="arabicPeriod" startAt="3"/>
            </a:pPr>
            <a:r>
              <a:rPr lang="ja-JP" strike="noStrike" dirty="0">
                <a:ea typeface="ＭＳ 明朝" panose="02020609040205080304" pitchFamily="17" charset="-128"/>
              </a:rPr>
              <a:t>リーダーシップと組織の向上：</a:t>
            </a:r>
            <a:r>
              <a:rPr lang="ja-JP" altLang="en-US" dirty="0"/>
              <a:t>クラブがグッドスタンディングである（ステータスクオや滞納金を理由とする活動停止処分ではない、すなわち地区会費を完納し、ライオンズクラブ国際協会のクラブ口座に、</a:t>
            </a:r>
            <a:r>
              <a:rPr lang="en-US" altLang="ja-JP" dirty="0"/>
              <a:t>50</a:t>
            </a:r>
            <a:r>
              <a:rPr lang="ja-JP" altLang="en-US" dirty="0"/>
              <a:t>ドルを上回り</a:t>
            </a:r>
            <a:r>
              <a:rPr lang="en-US" altLang="ja-JP" dirty="0"/>
              <a:t>90</a:t>
            </a:r>
            <a:r>
              <a:rPr lang="ja-JP" altLang="en-US" dirty="0"/>
              <a:t>日を経過した未納残高がない。）クラブ役員を国際本部に報告した   主要役員がクラブ役員研修に参加した</a:t>
            </a:r>
          </a:p>
          <a:p>
            <a:pPr marL="0" indent="0">
              <a:buNone/>
            </a:pPr>
            <a:endParaRPr lang="en-US" strike="noStrike" dirty="0">
              <a:ea typeface="ＭＳ 明朝" panose="02020609040205080304" pitchFamily="17" charset="-128"/>
            </a:endParaRPr>
          </a:p>
          <a:p>
            <a:pPr marL="228600" indent="-228600">
              <a:buAutoNum type="arabicPeriod" startAt="4"/>
            </a:pPr>
            <a:r>
              <a:rPr lang="ja-JP" strike="noStrike" dirty="0">
                <a:ea typeface="ＭＳ 明朝" panose="02020609040205080304" pitchFamily="17" charset="-128"/>
              </a:rPr>
              <a:t>マーケティング：</a:t>
            </a:r>
            <a:r>
              <a:rPr lang="ja-JP" altLang="en-US" dirty="0"/>
              <a:t>地元の報道機関やソーシャルメディアを通じて奉仕活動を公表した</a:t>
            </a:r>
            <a:endParaRPr lang="en-US" altLang="ja-JP" strike="noStrike" dirty="0">
              <a:ea typeface="ＭＳ 明朝" panose="02020609040205080304" pitchFamily="17" charset="-128"/>
            </a:endParaRPr>
          </a:p>
          <a:p>
            <a:pPr marL="0" indent="0">
              <a:buNone/>
            </a:pPr>
            <a:endParaRPr lang="en-US" strike="noStrike" dirty="0">
              <a:ea typeface="ＭＳ 明朝" panose="02020609040205080304" pitchFamily="17" charset="-128"/>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ja-JP" strike="noStrike" dirty="0">
                <a:ea typeface="ＭＳ 明朝" panose="02020609040205080304" pitchFamily="17" charset="-128"/>
              </a:rPr>
              <a:t>1月1日よりも前に結成されたクラブは受賞対象となります。</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trike="noStrike" dirty="0">
              <a:ea typeface="ＭＳ 明朝" panose="02020609040205080304" pitchFamily="17" charset="-128"/>
            </a:endParaRPr>
          </a:p>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27</a:t>
            </a:fld>
            <a:endParaRPr lang="en-US" dirty="0"/>
          </a:p>
        </p:txBody>
      </p:sp>
    </p:spTree>
    <p:extLst>
      <p:ext uri="{BB962C8B-B14F-4D97-AF65-F5344CB8AC3E}">
        <p14:creationId xmlns:p14="http://schemas.microsoft.com/office/powerpoint/2010/main" val="20483116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r>
              <a:rPr lang="ja-JP" dirty="0">
                <a:ea typeface="ＭＳ 明朝" panose="02020609040205080304" pitchFamily="17" charset="-128"/>
              </a:rPr>
              <a:t>地区及びクラブ行政部のスタッフがいつでもお手伝いさせていただきます。このスライドの連絡先までお問い合わせください。</a:t>
            </a:r>
          </a:p>
          <a:p>
            <a:endParaRPr lang="en-US" dirty="0">
              <a:ea typeface="ＭＳ 明朝" panose="02020609040205080304" pitchFamily="17" charset="-128"/>
            </a:endParaRPr>
          </a:p>
          <a:p>
            <a:r>
              <a:rPr lang="ja-JP" dirty="0">
                <a:ea typeface="ＭＳ 明朝" panose="02020609040205080304" pitchFamily="17" charset="-128"/>
              </a:rPr>
              <a:t>それでは、何かご質問があれば、この時間にお答えいたしましょう。</a:t>
            </a:r>
          </a:p>
          <a:p>
            <a:endParaRPr lang="en-US" dirty="0">
              <a:solidFill>
                <a:schemeClr val="tx2"/>
              </a:solidFill>
            </a:endParaRPr>
          </a:p>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28</a:t>
            </a:fld>
            <a:endParaRPr lang="en-US" dirty="0"/>
          </a:p>
        </p:txBody>
      </p:sp>
    </p:spTree>
    <p:extLst>
      <p:ext uri="{BB962C8B-B14F-4D97-AF65-F5344CB8AC3E}">
        <p14:creationId xmlns:p14="http://schemas.microsoft.com/office/powerpoint/2010/main" val="9675787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29</a:t>
            </a:fld>
            <a:endParaRPr lang="en-US" dirty="0"/>
          </a:p>
        </p:txBody>
      </p:sp>
    </p:spTree>
    <p:extLst>
      <p:ext uri="{BB962C8B-B14F-4D97-AF65-F5344CB8AC3E}">
        <p14:creationId xmlns:p14="http://schemas.microsoft.com/office/powerpoint/2010/main" val="307582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5" name="スライド番号プレースホルダー 4"/>
          <p:cNvSpPr>
            <a:spLocks noGrp="1"/>
          </p:cNvSpPr>
          <p:nvPr>
            <p:ph type="sldNum" sz="quarter" idx="5"/>
          </p:nvPr>
        </p:nvSpPr>
        <p:spPr/>
        <p:txBody>
          <a:bodyPr/>
          <a:lstStyle/>
          <a:p>
            <a:pPr>
              <a:defRPr/>
            </a:pPr>
            <a:fld id="{FCA04FE2-27EA-4007-98B9-D6C6C111B13A}" type="slidenum">
              <a:rPr lang="en-US" smtClean="0"/>
              <a:pPr>
                <a:defRPr/>
              </a:pPr>
              <a:t>3</a:t>
            </a:fld>
            <a:endParaRPr lang="en-US" dirty="0"/>
          </a:p>
        </p:txBody>
      </p:sp>
    </p:spTree>
    <p:extLst>
      <p:ext uri="{BB962C8B-B14F-4D97-AF65-F5344CB8AC3E}">
        <p14:creationId xmlns:p14="http://schemas.microsoft.com/office/powerpoint/2010/main" val="2094442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4</a:t>
            </a:fld>
            <a:endParaRPr lang="en-US" dirty="0"/>
          </a:p>
        </p:txBody>
      </p:sp>
    </p:spTree>
    <p:extLst>
      <p:ext uri="{BB962C8B-B14F-4D97-AF65-F5344CB8AC3E}">
        <p14:creationId xmlns:p14="http://schemas.microsoft.com/office/powerpoint/2010/main" val="1073691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5</a:t>
            </a:fld>
            <a:endParaRPr lang="en-US" dirty="0"/>
          </a:p>
        </p:txBody>
      </p:sp>
    </p:spTree>
    <p:extLst>
      <p:ext uri="{BB962C8B-B14F-4D97-AF65-F5344CB8AC3E}">
        <p14:creationId xmlns:p14="http://schemas.microsoft.com/office/powerpoint/2010/main" val="3222085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ja-JP" dirty="0">
                <a:ea typeface="ＭＳ 明朝" panose="02020609040205080304" pitchFamily="17" charset="-128"/>
              </a:rPr>
              <a:t>以下の分野でビジョンを構築し、ニーズを評価し、目標を設定します。</a:t>
            </a:r>
          </a:p>
          <a:p>
            <a:endParaRPr lang="en-US" dirty="0">
              <a:ea typeface="ＭＳ 明朝" panose="02020609040205080304" pitchFamily="17" charset="-128"/>
            </a:endParaRPr>
          </a:p>
          <a:p>
            <a:pPr marL="228600" indent="-228600">
              <a:buAutoNum type="arabicPeriod"/>
            </a:pPr>
            <a:r>
              <a:rPr lang="ja-JP" dirty="0">
                <a:ea typeface="ＭＳ 明朝" panose="02020609040205080304" pitchFamily="17" charset="-128"/>
              </a:rPr>
              <a:t>新会員を加えてクラブを若返らせる</a:t>
            </a:r>
          </a:p>
          <a:p>
            <a:pPr marL="228600" indent="-228600">
              <a:buAutoNum type="arabicPeriod"/>
            </a:pPr>
            <a:r>
              <a:rPr lang="ja-JP" dirty="0">
                <a:ea typeface="ＭＳ 明朝" panose="02020609040205080304" pitchFamily="17" charset="-128"/>
              </a:rPr>
              <a:t>新たな奉仕の機会によってクラブの活性化を図る</a:t>
            </a:r>
          </a:p>
          <a:p>
            <a:pPr marL="228600" indent="-228600">
              <a:buAutoNum type="arabicPeriod"/>
            </a:pPr>
            <a:r>
              <a:rPr lang="ja-JP" dirty="0">
                <a:ea typeface="ＭＳ 明朝" panose="02020609040205080304" pitchFamily="17" charset="-128"/>
              </a:rPr>
              <a:t>指導力育成とクラブ運営を向上させる</a:t>
            </a:r>
          </a:p>
          <a:p>
            <a:pPr marL="228600" indent="-228600">
              <a:buAutoNum type="arabicPeriod"/>
            </a:pPr>
            <a:r>
              <a:rPr lang="ja-JP" dirty="0">
                <a:ea typeface="ＭＳ 明朝" panose="02020609040205080304" pitchFamily="17" charset="-128"/>
              </a:rPr>
              <a:t>クラブの成果を地域の人々に伝える</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6</a:t>
            </a:fld>
            <a:endParaRPr lang="en-US" dirty="0"/>
          </a:p>
        </p:txBody>
      </p:sp>
    </p:spTree>
    <p:extLst>
      <p:ext uri="{BB962C8B-B14F-4D97-AF65-F5344CB8AC3E}">
        <p14:creationId xmlns:p14="http://schemas.microsoft.com/office/powerpoint/2010/main" val="1598056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dirty="0">
                <a:ea typeface="ＭＳ 明朝" panose="02020609040205080304" pitchFamily="17" charset="-128"/>
              </a:rPr>
              <a:t>このスライドに書かれた質問について検討し、重要性について話し合っていきましょう。</a:t>
            </a:r>
          </a:p>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7</a:t>
            </a:fld>
            <a:endParaRPr lang="en-US" dirty="0"/>
          </a:p>
        </p:txBody>
      </p:sp>
    </p:spTree>
    <p:extLst>
      <p:ext uri="{BB962C8B-B14F-4D97-AF65-F5344CB8AC3E}">
        <p14:creationId xmlns:p14="http://schemas.microsoft.com/office/powerpoint/2010/main" val="2855433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dirty="0">
                <a:ea typeface="ＭＳ 明朝" panose="02020609040205080304" pitchFamily="17" charset="-128"/>
              </a:rPr>
              <a:t>重点項目2は、「新たな奉仕の機会によってクラブの活性化を図る」ことです。</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8</a:t>
            </a:fld>
            <a:endParaRPr lang="en-US" dirty="0"/>
          </a:p>
        </p:txBody>
      </p:sp>
    </p:spTree>
    <p:extLst>
      <p:ext uri="{BB962C8B-B14F-4D97-AF65-F5344CB8AC3E}">
        <p14:creationId xmlns:p14="http://schemas.microsoft.com/office/powerpoint/2010/main" val="3416184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dirty="0">
                <a:ea typeface="ＭＳ 明朝" panose="02020609040205080304" pitchFamily="17" charset="-128"/>
              </a:rPr>
              <a:t>重点項目3は、「指導力育成とクラブ運営を向上させる」ことです。 </a:t>
            </a:r>
          </a:p>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9</a:t>
            </a:fld>
            <a:endParaRPr lang="en-US" dirty="0"/>
          </a:p>
        </p:txBody>
      </p:sp>
    </p:spTree>
    <p:extLst>
      <p:ext uri="{BB962C8B-B14F-4D97-AF65-F5344CB8AC3E}">
        <p14:creationId xmlns:p14="http://schemas.microsoft.com/office/powerpoint/2010/main" val="10123612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4724400" y="4584913"/>
            <a:ext cx="2743200" cy="13948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dirty="0"/>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10140" y="771581"/>
            <a:ext cx="3771719" cy="3571819"/>
          </a:xfrm>
          <a:prstGeom prst="rect">
            <a:avLst/>
          </a:prstGeom>
        </p:spPr>
      </p:pic>
      <p:sp>
        <p:nvSpPr>
          <p:cNvPr id="5" name="Title 4"/>
          <p:cNvSpPr>
            <a:spLocks noGrp="1"/>
          </p:cNvSpPr>
          <p:nvPr>
            <p:ph type="title" hasCustomPrompt="1"/>
          </p:nvPr>
        </p:nvSpPr>
        <p:spPr>
          <a:xfrm>
            <a:off x="838199" y="5029200"/>
            <a:ext cx="10515600" cy="1066800"/>
          </a:xfrm>
          <a:prstGeom prst="rect">
            <a:avLst/>
          </a:prstGeom>
        </p:spPr>
        <p:txBody>
          <a:bodyPr/>
          <a:lstStyle>
            <a:lvl1pPr>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1846633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with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210252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pic>
        <p:nvPicPr>
          <p:cNvPr id="6" name="Picture 5"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spTree>
    <p:extLst>
      <p:ext uri="{BB962C8B-B14F-4D97-AF65-F5344CB8AC3E}">
        <p14:creationId xmlns:p14="http://schemas.microsoft.com/office/powerpoint/2010/main" val="3711581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975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3156777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806476811"/>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en-US" sz="1000" dirty="0">
              <a:solidFill>
                <a:schemeClr val="accent6">
                  <a:lumMod val="50000"/>
                  <a:lumOff val="50000"/>
                </a:schemeClr>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70" r:id="rId2"/>
    <p:sldLayoutId id="2147483860" r:id="rId3"/>
    <p:sldLayoutId id="2147483875" r:id="rId4"/>
    <p:sldLayoutId id="2147483876" r:id="rId5"/>
    <p:sldLayoutId id="2147483877" r:id="rId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hyperlink" Target="https://lionsclubsjapan.myshopify.com/"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hyperlink" Target="mailto:orderdetails@lionsclubs.or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hyperlink" Target="https://www.lionsclubs.org/ja/resources-for-members/resource-center/improving-club-quality" TargetMode="External"/><Relationship Id="rId4" Type="http://schemas.openxmlformats.org/officeDocument/2006/relationships/hyperlink" Target="mailto:pacificasian@lionsclubs.or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6" name="Rectangle 15"/>
          <p:cNvSpPr/>
          <p:nvPr/>
        </p:nvSpPr>
        <p:spPr>
          <a:xfrm flipV="1">
            <a:off x="4800599" y="3581400"/>
            <a:ext cx="2590801" cy="45719"/>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ＭＳ Ｐゴシック" panose="020B0600070205080204" pitchFamily="50" charset="-128"/>
              <a:ea typeface="ＭＳ Ｐゴシック" panose="020B0600070205080204" pitchFamily="50" charset="-128"/>
              <a:cs typeface="Arial" charset="0"/>
            </a:endParaRPr>
          </a:p>
        </p:txBody>
      </p:sp>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5" name="Text Placeholder 1">
            <a:extLst>
              <a:ext uri="{FF2B5EF4-FFF2-40B4-BE49-F238E27FC236}">
                <a16:creationId xmlns:a16="http://schemas.microsoft.com/office/drawing/2014/main" id="{C978D4D1-B2A7-4381-99E0-F43CCD4A579C}"/>
              </a:ext>
            </a:extLst>
          </p:cNvPr>
          <p:cNvSpPr txBox="1">
            <a:spLocks/>
          </p:cNvSpPr>
          <p:nvPr/>
        </p:nvSpPr>
        <p:spPr>
          <a:xfrm>
            <a:off x="2209800" y="2819400"/>
            <a:ext cx="7772400" cy="6096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ja-JP" sz="4000" dirty="0">
                <a:solidFill>
                  <a:schemeClr val="bg1"/>
                </a:solidFill>
                <a:latin typeface="ＭＳ Ｐゴシック" panose="020B0600070205080204" pitchFamily="50" charset="-128"/>
                <a:ea typeface="ＭＳ Ｐゴシック" panose="020B0600070205080204" pitchFamily="50" charset="-128"/>
                <a:cs typeface="Calibri Light" panose="020F0302020204030204" pitchFamily="34" charset="0"/>
              </a:rPr>
              <a:t>優秀なクラブになることを目指して</a:t>
            </a:r>
          </a:p>
        </p:txBody>
      </p:sp>
      <p:pic>
        <p:nvPicPr>
          <p:cNvPr id="11" name="Picture 10" descr="lionlogo_white.eps">
            <a:extLst>
              <a:ext uri="{FF2B5EF4-FFF2-40B4-BE49-F238E27FC236}">
                <a16:creationId xmlns:a16="http://schemas.microsoft.com/office/drawing/2014/main" id="{FFC4429E-4716-411D-8D5B-305CD82ECF95}"/>
              </a:ext>
            </a:extLst>
          </p:cNvPr>
          <p:cNvPicPr>
            <a:picLocks noChangeAspect="1"/>
          </p:cNvPicPr>
          <p:nvPr/>
        </p:nvPicPr>
        <p:blipFill>
          <a:blip r:embed="rId3">
            <a:alphaModFix amt="33000"/>
            <a:lum contrast="-20000"/>
            <a:extLst>
              <a:ext uri="{28A0092B-C50C-407E-A947-70E740481C1C}">
                <a14:useLocalDpi xmlns:a14="http://schemas.microsoft.com/office/drawing/2010/main" val="0"/>
              </a:ext>
            </a:extLst>
          </a:blip>
          <a:stretch>
            <a:fillRect/>
          </a:stretch>
        </p:blipFill>
        <p:spPr>
          <a:xfrm>
            <a:off x="8534400" y="3276600"/>
            <a:ext cx="3332066" cy="3250430"/>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8284176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0"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12" name="Rectangle 11">
            <a:extLst>
              <a:ext uri="{FF2B5EF4-FFF2-40B4-BE49-F238E27FC236}">
                <a16:creationId xmlns:a16="http://schemas.microsoft.com/office/drawing/2014/main" id="{606E2743-2C2E-4F47-A2A6-4C9B7397EE32}"/>
              </a:ext>
            </a:extLst>
          </p:cNvPr>
          <p:cNvSpPr/>
          <p:nvPr/>
        </p:nvSpPr>
        <p:spPr>
          <a:xfrm>
            <a:off x="0" y="-1"/>
            <a:ext cx="426125" cy="1456113"/>
          </a:xfrm>
          <a:prstGeom prst="rect">
            <a:avLst/>
          </a:prstGeom>
          <a:solidFill>
            <a:srgbClr val="732E81"/>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ＭＳ Ｐゴシック" panose="020B0600070205080204" pitchFamily="50" charset="-128"/>
              <a:ea typeface="ＭＳ Ｐゴシック" panose="020B0600070205080204" pitchFamily="50" charset="-128"/>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ＭＳ Ｐゴシック" panose="020B0600070205080204" pitchFamily="50" charset="-128"/>
                <a:ea typeface="ＭＳ Ｐゴシック" panose="020B0600070205080204" pitchFamily="50" charset="-128"/>
              </a:rPr>
              <a:pPr eaLnBrk="0" hangingPunct="0">
                <a:spcBef>
                  <a:spcPct val="50000"/>
                </a:spcBef>
                <a:defRPr/>
              </a:pPr>
              <a:t>10</a:t>
            </a:fld>
            <a:endParaRPr lang="en-US" sz="1000" dirty="0">
              <a:solidFill>
                <a:schemeClr val="bg1"/>
              </a:solidFill>
              <a:latin typeface="ＭＳ Ｐゴシック" panose="020B0600070205080204" pitchFamily="50" charset="-128"/>
              <a:ea typeface="ＭＳ Ｐゴシック" panose="020B0600070205080204" pitchFamily="50" charset="-128"/>
            </a:endParaRPr>
          </a:p>
        </p:txBody>
      </p:sp>
      <p:pic>
        <p:nvPicPr>
          <p:cNvPr id="15" name="Picture 14">
            <a:extLst>
              <a:ext uri="{FF2B5EF4-FFF2-40B4-BE49-F238E27FC236}">
                <a16:creationId xmlns:a16="http://schemas.microsoft.com/office/drawing/2014/main" id="{AA7474F9-38C3-4140-9032-675A62F820B1}"/>
              </a:ext>
            </a:extLst>
          </p:cNvPr>
          <p:cNvPicPr>
            <a:picLocks noChangeAspect="1"/>
          </p:cNvPicPr>
          <p:nvPr/>
        </p:nvPicPr>
        <p:blipFill>
          <a:blip r:embed="rId3"/>
          <a:srcRect/>
          <a:stretch/>
        </p:blipFill>
        <p:spPr>
          <a:xfrm>
            <a:off x="11286103" y="202119"/>
            <a:ext cx="741107" cy="702199"/>
          </a:xfrm>
          <a:prstGeom prst="rect">
            <a:avLst/>
          </a:prstGeom>
        </p:spPr>
      </p:pic>
      <p:sp>
        <p:nvSpPr>
          <p:cNvPr id="10" name="Text Placeholder 18">
            <a:extLst>
              <a:ext uri="{FF2B5EF4-FFF2-40B4-BE49-F238E27FC236}">
                <a16:creationId xmlns:a16="http://schemas.microsoft.com/office/drawing/2014/main" id="{E990B81F-4A33-4727-A4CC-AEC7A192A7A5}"/>
              </a:ext>
            </a:extLst>
          </p:cNvPr>
          <p:cNvSpPr txBox="1">
            <a:spLocks/>
          </p:cNvSpPr>
          <p:nvPr/>
        </p:nvSpPr>
        <p:spPr>
          <a:xfrm>
            <a:off x="596569" y="-1"/>
            <a:ext cx="10668000"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重点項目4</a:t>
            </a:r>
          </a:p>
          <a:p>
            <a:r>
              <a:rPr lang="ja-JP">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クラブの成果を地域の人々に伝える</a:t>
            </a:r>
          </a:p>
        </p:txBody>
      </p:sp>
      <p:sp>
        <p:nvSpPr>
          <p:cNvPr id="2" name="Rectangle 1">
            <a:extLst>
              <a:ext uri="{FF2B5EF4-FFF2-40B4-BE49-F238E27FC236}">
                <a16:creationId xmlns:a16="http://schemas.microsoft.com/office/drawing/2014/main" id="{114575DE-1852-4726-8876-FC9F76462A14}"/>
              </a:ext>
            </a:extLst>
          </p:cNvPr>
          <p:cNvSpPr/>
          <p:nvPr/>
        </p:nvSpPr>
        <p:spPr>
          <a:xfrm>
            <a:off x="838200" y="1971068"/>
            <a:ext cx="9906000" cy="4105355"/>
          </a:xfrm>
          <a:prstGeom prst="rect">
            <a:avLst/>
          </a:prstGeom>
        </p:spPr>
        <p:txBody>
          <a:bodyPr wrap="square">
            <a:spAutoFit/>
          </a:bodyPr>
          <a:lstStyle/>
          <a:p>
            <a:pPr>
              <a:lnSpc>
                <a:spcPct val="110000"/>
              </a:lnSpc>
            </a:pPr>
            <a:r>
              <a:rPr lang="ja-JP" altLang="en-US" sz="2400" b="1"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rPr>
              <a:t>検討すべき質問</a:t>
            </a:r>
            <a:endParaRPr lang="ja-JP" sz="2400" b="1"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a:lnSpc>
                <a:spcPct val="110000"/>
              </a:lnSpc>
            </a:pPr>
            <a:endParaRPr lang="en-US" sz="2400" b="1"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marL="514350" indent="-514350">
              <a:lnSpc>
                <a:spcPct val="110000"/>
              </a:lnSpc>
              <a:buFont typeface="+mj-lt"/>
              <a:buAutoNum type="arabicPeriod"/>
            </a:pPr>
            <a:r>
              <a:rPr lang="ja-JP" sz="2400"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rPr>
              <a:t>クラブはソーシャルメディア（フェイスブック、インスタグラム、ツイッター）を活用しているか？</a:t>
            </a:r>
          </a:p>
          <a:p>
            <a:pPr marL="514350" indent="-514350">
              <a:lnSpc>
                <a:spcPct val="110000"/>
              </a:lnSpc>
              <a:buFont typeface="+mj-lt"/>
              <a:buAutoNum type="arabicPeriod"/>
            </a:pPr>
            <a:endParaRPr lang="en-US" sz="2400"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marL="514350" indent="-514350">
              <a:lnSpc>
                <a:spcPct val="110000"/>
              </a:lnSpc>
              <a:buFont typeface="+mj-lt"/>
              <a:buAutoNum type="arabicPeriod"/>
            </a:pPr>
            <a:r>
              <a:rPr lang="ja-JP" sz="2400"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rPr>
              <a:t>クラブではEクラブハウスやウェブサイトを設けているか？ </a:t>
            </a:r>
          </a:p>
          <a:p>
            <a:pPr marL="514350" indent="-514350">
              <a:lnSpc>
                <a:spcPct val="110000"/>
              </a:lnSpc>
              <a:buFont typeface="+mj-lt"/>
              <a:buAutoNum type="arabicPeriod"/>
            </a:pPr>
            <a:endParaRPr lang="en-US" sz="2400"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marL="514350" indent="-514350">
              <a:lnSpc>
                <a:spcPct val="110000"/>
              </a:lnSpc>
              <a:buFont typeface="+mj-lt"/>
              <a:buAutoNum type="arabicPeriod"/>
            </a:pPr>
            <a:r>
              <a:rPr lang="ja-JP" sz="2400"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rPr>
              <a:t>一般の人々にどうやって行事の情報を伝えているか？ </a:t>
            </a:r>
          </a:p>
          <a:p>
            <a:pPr marL="514350" indent="-514350">
              <a:lnSpc>
                <a:spcPct val="110000"/>
              </a:lnSpc>
              <a:buFont typeface="+mj-lt"/>
              <a:buAutoNum type="arabicPeriod"/>
            </a:pPr>
            <a:endParaRPr lang="en-US" sz="2400"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marL="514350" indent="-514350">
              <a:lnSpc>
                <a:spcPct val="110000"/>
              </a:lnSpc>
              <a:buFont typeface="+mj-lt"/>
              <a:buAutoNum type="arabicPeriod"/>
            </a:pPr>
            <a:r>
              <a:rPr lang="ja-JP" sz="2400"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rPr>
              <a:t>入会を呼びかける歓迎のメッセージを含めているか？ </a:t>
            </a:r>
          </a:p>
        </p:txBody>
      </p:sp>
    </p:spTree>
    <p:extLst>
      <p:ext uri="{BB962C8B-B14F-4D97-AF65-F5344CB8AC3E}">
        <p14:creationId xmlns:p14="http://schemas.microsoft.com/office/powerpoint/2010/main" val="4781136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ＭＳ Ｐゴシック" panose="020B0600070205080204" pitchFamily="50" charset="-128"/>
                <a:ea typeface="ＭＳ Ｐゴシック" panose="020B0600070205080204" pitchFamily="50" charset="-128"/>
              </a:rPr>
              <a:pPr eaLnBrk="0" hangingPunct="0">
                <a:spcBef>
                  <a:spcPct val="50000"/>
                </a:spcBef>
                <a:defRPr/>
              </a:pPr>
              <a:t>11</a:t>
            </a:fld>
            <a:endParaRPr lang="en-US" sz="1000" dirty="0">
              <a:solidFill>
                <a:schemeClr val="bg1"/>
              </a:solidFill>
              <a:latin typeface="ＭＳ Ｐゴシック" panose="020B0600070205080204" pitchFamily="50" charset="-128"/>
              <a:ea typeface="ＭＳ Ｐゴシック" panose="020B0600070205080204" pitchFamily="50" charset="-128"/>
            </a:endParaRPr>
          </a:p>
        </p:txBody>
      </p:sp>
      <p:sp>
        <p:nvSpPr>
          <p:cNvPr id="12" name="Yellow Bar">
            <a:extLst>
              <a:ext uri="{FF2B5EF4-FFF2-40B4-BE49-F238E27FC236}">
                <a16:creationId xmlns:a16="http://schemas.microsoft.com/office/drawing/2014/main" id="{AF9F7C8F-5725-4A49-B3AF-B006117735B9}"/>
              </a:ext>
            </a:extLst>
          </p:cNvPr>
          <p:cNvSpPr/>
          <p:nvPr/>
        </p:nvSpPr>
        <p:spPr>
          <a:xfrm>
            <a:off x="258385" y="1002434"/>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ＭＳ Ｐゴシック" panose="020B0600070205080204" pitchFamily="50" charset="-128"/>
                <a:ea typeface="ＭＳ Ｐゴシック" panose="020B0600070205080204" pitchFamily="50" charset="-128"/>
                <a:cs typeface="Arial" charset="0"/>
              </a:rPr>
              <a:t> </a:t>
            </a:r>
          </a:p>
        </p:txBody>
      </p:sp>
      <p:sp>
        <p:nvSpPr>
          <p:cNvPr id="14" name="Headline">
            <a:extLst>
              <a:ext uri="{FF2B5EF4-FFF2-40B4-BE49-F238E27FC236}">
                <a16:creationId xmlns:a16="http://schemas.microsoft.com/office/drawing/2014/main" id="{8411C976-731F-9341-A82C-E53E5FB023B2}"/>
              </a:ext>
            </a:extLst>
          </p:cNvPr>
          <p:cNvSpPr txBox="1">
            <a:spLocks/>
          </p:cNvSpPr>
          <p:nvPr/>
        </p:nvSpPr>
        <p:spPr>
          <a:xfrm>
            <a:off x="152400" y="333115"/>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320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rPr>
              <a:t>SWOT分析</a:t>
            </a:r>
          </a:p>
        </p:txBody>
      </p:sp>
      <p:pic>
        <p:nvPicPr>
          <p:cNvPr id="17" name="Picture 16">
            <a:extLst>
              <a:ext uri="{FF2B5EF4-FFF2-40B4-BE49-F238E27FC236}">
                <a16:creationId xmlns:a16="http://schemas.microsoft.com/office/drawing/2014/main" id="{4F6D475C-2038-A944-B3F4-ABFDC9D76E41}"/>
              </a:ext>
            </a:extLst>
          </p:cNvPr>
          <p:cNvPicPr>
            <a:picLocks noChangeAspect="1"/>
          </p:cNvPicPr>
          <p:nvPr/>
        </p:nvPicPr>
        <p:blipFill>
          <a:blip r:embed="rId3"/>
          <a:srcRect/>
          <a:stretch/>
        </p:blipFill>
        <p:spPr>
          <a:xfrm>
            <a:off x="190500" y="5789226"/>
            <a:ext cx="896739" cy="849661"/>
          </a:xfrm>
          <a:prstGeom prst="rect">
            <a:avLst/>
          </a:prstGeom>
        </p:spPr>
      </p:pic>
      <p:grpSp>
        <p:nvGrpSpPr>
          <p:cNvPr id="3" name="Group 2">
            <a:extLst>
              <a:ext uri="{FF2B5EF4-FFF2-40B4-BE49-F238E27FC236}">
                <a16:creationId xmlns:a16="http://schemas.microsoft.com/office/drawing/2014/main" id="{95DE1FE9-947A-453D-8909-3A21E5EADD46}"/>
              </a:ext>
            </a:extLst>
          </p:cNvPr>
          <p:cNvGrpSpPr/>
          <p:nvPr/>
        </p:nvGrpSpPr>
        <p:grpSpPr>
          <a:xfrm>
            <a:off x="7375922" y="1774734"/>
            <a:ext cx="4787503" cy="2888070"/>
            <a:chOff x="444259" y="1879385"/>
            <a:chExt cx="5377898" cy="2762092"/>
          </a:xfrm>
        </p:grpSpPr>
        <p:sp>
          <p:nvSpPr>
            <p:cNvPr id="2" name="TextBox 1">
              <a:extLst>
                <a:ext uri="{FF2B5EF4-FFF2-40B4-BE49-F238E27FC236}">
                  <a16:creationId xmlns:a16="http://schemas.microsoft.com/office/drawing/2014/main" id="{82D1DA2D-D176-4DC9-A993-D1E35A2D5F4A}"/>
                </a:ext>
              </a:extLst>
            </p:cNvPr>
            <p:cNvSpPr txBox="1"/>
            <p:nvPr/>
          </p:nvSpPr>
          <p:spPr>
            <a:xfrm>
              <a:off x="488157" y="1879385"/>
              <a:ext cx="5334000" cy="441527"/>
            </a:xfrm>
            <a:prstGeom prst="rect">
              <a:avLst/>
            </a:prstGeom>
            <a:noFill/>
          </p:spPr>
          <p:txBody>
            <a:bodyPr wrap="square" rtlCol="0">
              <a:spAutoFit/>
            </a:bodyPr>
            <a:lstStyle/>
            <a:p>
              <a:pPr marL="457200" indent="-457200">
                <a:buFont typeface="Wingdings" panose="05000000000000000000" pitchFamily="2" charset="2"/>
                <a:buChar char="Ø"/>
              </a:pPr>
              <a:r>
                <a:rPr lang="ja-JP" sz="240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強みを活かす</a:t>
              </a:r>
            </a:p>
          </p:txBody>
        </p:sp>
        <p:sp>
          <p:nvSpPr>
            <p:cNvPr id="15" name="TextBox 14">
              <a:extLst>
                <a:ext uri="{FF2B5EF4-FFF2-40B4-BE49-F238E27FC236}">
                  <a16:creationId xmlns:a16="http://schemas.microsoft.com/office/drawing/2014/main" id="{014E3F60-503C-49E7-923B-6CD1F84E5323}"/>
                </a:ext>
              </a:extLst>
            </p:cNvPr>
            <p:cNvSpPr txBox="1"/>
            <p:nvPr/>
          </p:nvSpPr>
          <p:spPr>
            <a:xfrm>
              <a:off x="488157" y="2647247"/>
              <a:ext cx="5334000" cy="441527"/>
            </a:xfrm>
            <a:prstGeom prst="rect">
              <a:avLst/>
            </a:prstGeom>
            <a:noFill/>
          </p:spPr>
          <p:txBody>
            <a:bodyPr wrap="square" rtlCol="0">
              <a:spAutoFit/>
            </a:bodyPr>
            <a:lstStyle/>
            <a:p>
              <a:pPr marL="457200" indent="-457200">
                <a:buFont typeface="Wingdings" panose="05000000000000000000" pitchFamily="2" charset="2"/>
                <a:buChar char="Ø"/>
              </a:pPr>
              <a:r>
                <a:rPr lang="ja-JP" sz="240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弱みを克服する</a:t>
              </a:r>
            </a:p>
          </p:txBody>
        </p:sp>
        <p:sp>
          <p:nvSpPr>
            <p:cNvPr id="16" name="TextBox 15">
              <a:extLst>
                <a:ext uri="{FF2B5EF4-FFF2-40B4-BE49-F238E27FC236}">
                  <a16:creationId xmlns:a16="http://schemas.microsoft.com/office/drawing/2014/main" id="{3981EA9E-9056-4233-BF12-3A6BC1D7084B}"/>
                </a:ext>
              </a:extLst>
            </p:cNvPr>
            <p:cNvSpPr txBox="1"/>
            <p:nvPr/>
          </p:nvSpPr>
          <p:spPr>
            <a:xfrm>
              <a:off x="463309" y="3415109"/>
              <a:ext cx="5334000" cy="441527"/>
            </a:xfrm>
            <a:prstGeom prst="rect">
              <a:avLst/>
            </a:prstGeom>
            <a:noFill/>
          </p:spPr>
          <p:txBody>
            <a:bodyPr wrap="square" rtlCol="0">
              <a:spAutoFit/>
            </a:bodyPr>
            <a:lstStyle/>
            <a:p>
              <a:pPr marL="457200" indent="-457200">
                <a:buFont typeface="Wingdings" panose="05000000000000000000" pitchFamily="2" charset="2"/>
                <a:buChar char="Ø"/>
              </a:pPr>
              <a:r>
                <a:rPr lang="ja-JP" sz="240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機会を利用する</a:t>
              </a:r>
            </a:p>
          </p:txBody>
        </p:sp>
        <p:sp>
          <p:nvSpPr>
            <p:cNvPr id="18" name="TextBox 17">
              <a:extLst>
                <a:ext uri="{FF2B5EF4-FFF2-40B4-BE49-F238E27FC236}">
                  <a16:creationId xmlns:a16="http://schemas.microsoft.com/office/drawing/2014/main" id="{E5B95FB4-EF0B-4414-9042-74F699C53C4A}"/>
                </a:ext>
              </a:extLst>
            </p:cNvPr>
            <p:cNvSpPr txBox="1"/>
            <p:nvPr/>
          </p:nvSpPr>
          <p:spPr>
            <a:xfrm>
              <a:off x="444259" y="4199950"/>
              <a:ext cx="5334000" cy="441527"/>
            </a:xfrm>
            <a:prstGeom prst="rect">
              <a:avLst/>
            </a:prstGeom>
            <a:noFill/>
          </p:spPr>
          <p:txBody>
            <a:bodyPr wrap="square" rtlCol="0">
              <a:spAutoFit/>
            </a:bodyPr>
            <a:lstStyle/>
            <a:p>
              <a:pPr marL="457200" indent="-457200">
                <a:buFont typeface="Wingdings" panose="05000000000000000000" pitchFamily="2" charset="2"/>
                <a:buChar char="Ø"/>
              </a:pPr>
              <a:r>
                <a:rPr lang="ja-JP" sz="240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脅威の影響を最小限に抑える</a:t>
              </a:r>
            </a:p>
          </p:txBody>
        </p:sp>
      </p:grpSp>
      <p:pic>
        <p:nvPicPr>
          <p:cNvPr id="4" name="Picture 3">
            <a:extLst>
              <a:ext uri="{FF2B5EF4-FFF2-40B4-BE49-F238E27FC236}">
                <a16:creationId xmlns:a16="http://schemas.microsoft.com/office/drawing/2014/main" id="{A451AD48-7626-8840-F0AF-6CE70A0432C3}"/>
              </a:ext>
            </a:extLst>
          </p:cNvPr>
          <p:cNvPicPr>
            <a:picLocks noChangeAspect="1"/>
          </p:cNvPicPr>
          <p:nvPr/>
        </p:nvPicPr>
        <p:blipFill>
          <a:blip r:embed="rId4"/>
          <a:stretch>
            <a:fillRect/>
          </a:stretch>
        </p:blipFill>
        <p:spPr>
          <a:xfrm>
            <a:off x="314325" y="2267414"/>
            <a:ext cx="6518769" cy="2029732"/>
          </a:xfrm>
          <a:prstGeom prst="rect">
            <a:avLst/>
          </a:prstGeom>
        </p:spPr>
      </p:pic>
    </p:spTree>
    <p:extLst>
      <p:ext uri="{BB962C8B-B14F-4D97-AF65-F5344CB8AC3E}">
        <p14:creationId xmlns:p14="http://schemas.microsoft.com/office/powerpoint/2010/main" val="3065051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2991185" y="2438400"/>
            <a:ext cx="6076615" cy="16002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dirty="0">
                <a:latin typeface="ＭＳ Ｐゴシック" panose="020B0600070205080204" pitchFamily="50" charset="-128"/>
                <a:ea typeface="ＭＳ Ｐゴシック" panose="020B0600070205080204" pitchFamily="50" charset="-128"/>
                <a:cs typeface="Calibri" panose="020F0502020204030204" pitchFamily="34" charset="0"/>
              </a:rPr>
              <a:t>重点項目の推進に役立つリソース</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ＭＳ Ｐゴシック" panose="020B0600070205080204" pitchFamily="50" charset="-128"/>
                <a:ea typeface="ＭＳ Ｐゴシック" panose="020B0600070205080204" pitchFamily="50" charset="-128"/>
              </a:rPr>
              <a:pPr eaLnBrk="0" hangingPunct="0">
                <a:spcBef>
                  <a:spcPct val="50000"/>
                </a:spcBef>
                <a:defRPr/>
              </a:pPr>
              <a:t>12</a:t>
            </a:fld>
            <a:endParaRPr lang="en-US" sz="1000" dirty="0">
              <a:solidFill>
                <a:schemeClr val="bg1"/>
              </a:solidFill>
              <a:latin typeface="ＭＳ Ｐゴシック" panose="020B0600070205080204" pitchFamily="50" charset="-128"/>
              <a:ea typeface="ＭＳ Ｐゴシック" panose="020B0600070205080204" pitchFamily="50" charset="-128"/>
            </a:endParaRPr>
          </a:p>
        </p:txBody>
      </p:sp>
      <p:pic>
        <p:nvPicPr>
          <p:cNvPr id="8" name="Picture 7">
            <a:extLst>
              <a:ext uri="{FF2B5EF4-FFF2-40B4-BE49-F238E27FC236}">
                <a16:creationId xmlns:a16="http://schemas.microsoft.com/office/drawing/2014/main" id="{F2A730F6-D10D-44FD-9012-D3DD0E1CC331}"/>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pic>
        <p:nvPicPr>
          <p:cNvPr id="9" name="Picture 8">
            <a:extLst>
              <a:ext uri="{FF2B5EF4-FFF2-40B4-BE49-F238E27FC236}">
                <a16:creationId xmlns:a16="http://schemas.microsoft.com/office/drawing/2014/main" id="{709848B2-C79E-47FA-B622-12C21E0A616F}"/>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2" name="Picture 1" descr="A black background with white text&#10;&#10;Description automatically generated">
            <a:extLst>
              <a:ext uri="{FF2B5EF4-FFF2-40B4-BE49-F238E27FC236}">
                <a16:creationId xmlns:a16="http://schemas.microsoft.com/office/drawing/2014/main" id="{BD759C5E-3E5F-ADE8-097D-6E14555D91BE}"/>
              </a:ext>
            </a:extLst>
          </p:cNvPr>
          <p:cNvPicPr>
            <a:picLocks noChangeAspect="1"/>
          </p:cNvPicPr>
          <p:nvPr/>
        </p:nvPicPr>
        <p:blipFill>
          <a:blip r:embed="rId4"/>
          <a:stretch>
            <a:fillRect/>
          </a:stretch>
        </p:blipFill>
        <p:spPr>
          <a:xfrm>
            <a:off x="0" y="4800600"/>
            <a:ext cx="2819400" cy="2819400"/>
          </a:xfrm>
          <a:prstGeom prst="rect">
            <a:avLst/>
          </a:prstGeom>
        </p:spPr>
      </p:pic>
    </p:spTree>
    <p:extLst>
      <p:ext uri="{BB962C8B-B14F-4D97-AF65-F5344CB8AC3E}">
        <p14:creationId xmlns:p14="http://schemas.microsoft.com/office/powerpoint/2010/main" val="9455584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4" name="Yellow Bar">
            <a:extLst>
              <a:ext uri="{FF2B5EF4-FFF2-40B4-BE49-F238E27FC236}">
                <a16:creationId xmlns:a16="http://schemas.microsoft.com/office/drawing/2014/main" id="{12E8056F-6711-E347-83F9-DD1107CC88EE}"/>
              </a:ext>
            </a:extLst>
          </p:cNvPr>
          <p:cNvSpPr/>
          <p:nvPr/>
        </p:nvSpPr>
        <p:spPr>
          <a:xfrm>
            <a:off x="238752" y="685800"/>
            <a:ext cx="21131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ＭＳ Ｐゴシック" panose="020B0600070205080204" pitchFamily="50" charset="-128"/>
              <a:ea typeface="ＭＳ Ｐゴシック" panose="020B0600070205080204" pitchFamily="50" charset="-128"/>
            </a:endParaRPr>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83741" y="149486"/>
            <a:ext cx="2211928" cy="536314"/>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rPr>
              <a:t>リソース</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ＭＳ Ｐゴシック" panose="020B0600070205080204" pitchFamily="50" charset="-128"/>
                <a:ea typeface="ＭＳ Ｐゴシック" panose="020B0600070205080204" pitchFamily="50" charset="-128"/>
              </a:rPr>
              <a:pPr eaLnBrk="0" hangingPunct="0">
                <a:spcBef>
                  <a:spcPct val="50000"/>
                </a:spcBef>
                <a:defRPr/>
              </a:pPr>
              <a:t>13</a:t>
            </a:fld>
            <a:endParaRPr lang="en-US" sz="1000" dirty="0">
              <a:solidFill>
                <a:schemeClr val="bg1"/>
              </a:solidFill>
              <a:latin typeface="ＭＳ Ｐゴシック" panose="020B0600070205080204" pitchFamily="50" charset="-128"/>
              <a:ea typeface="ＭＳ Ｐゴシック" panose="020B0600070205080204" pitchFamily="50" charset="-128"/>
            </a:endParaRPr>
          </a:p>
        </p:txBody>
      </p:sp>
      <p:pic>
        <p:nvPicPr>
          <p:cNvPr id="6" name="Picture 5">
            <a:extLst>
              <a:ext uri="{FF2B5EF4-FFF2-40B4-BE49-F238E27FC236}">
                <a16:creationId xmlns:a16="http://schemas.microsoft.com/office/drawing/2014/main" id="{1555206A-63D7-5625-3472-BE386D811535}"/>
              </a:ext>
            </a:extLst>
          </p:cNvPr>
          <p:cNvPicPr>
            <a:picLocks noChangeAspect="1"/>
          </p:cNvPicPr>
          <p:nvPr/>
        </p:nvPicPr>
        <p:blipFill>
          <a:blip r:embed="rId3"/>
          <a:stretch>
            <a:fillRect/>
          </a:stretch>
        </p:blipFill>
        <p:spPr>
          <a:xfrm>
            <a:off x="3223926" y="2313508"/>
            <a:ext cx="2872074" cy="3657599"/>
          </a:xfrm>
          <a:prstGeom prst="rect">
            <a:avLst/>
          </a:prstGeom>
          <a:effectLst>
            <a:outerShdw blurRad="63500" sx="102000" sy="102000" algn="ctr" rotWithShape="0">
              <a:schemeClr val="accent1">
                <a:alpha val="40000"/>
              </a:schemeClr>
            </a:outerShdw>
          </a:effectLst>
        </p:spPr>
      </p:pic>
      <p:pic>
        <p:nvPicPr>
          <p:cNvPr id="9" name="Picture 8">
            <a:extLst>
              <a:ext uri="{FF2B5EF4-FFF2-40B4-BE49-F238E27FC236}">
                <a16:creationId xmlns:a16="http://schemas.microsoft.com/office/drawing/2014/main" id="{1727DCFB-9DA1-6E45-89F1-9DBBAF7425AA}"/>
              </a:ext>
            </a:extLst>
          </p:cNvPr>
          <p:cNvPicPr>
            <a:picLocks noChangeAspect="1"/>
          </p:cNvPicPr>
          <p:nvPr/>
        </p:nvPicPr>
        <p:blipFill>
          <a:blip r:embed="rId4"/>
          <a:stretch>
            <a:fillRect/>
          </a:stretch>
        </p:blipFill>
        <p:spPr>
          <a:xfrm>
            <a:off x="6239176" y="1694613"/>
            <a:ext cx="2842757" cy="3657600"/>
          </a:xfrm>
          <a:prstGeom prst="rect">
            <a:avLst/>
          </a:prstGeom>
          <a:effectLst>
            <a:outerShdw blurRad="63500" sx="102000" sy="102000" algn="ctr" rotWithShape="0">
              <a:schemeClr val="accent1">
                <a:alpha val="40000"/>
              </a:schemeClr>
            </a:outerShdw>
          </a:effectLst>
        </p:spPr>
      </p:pic>
      <p:pic>
        <p:nvPicPr>
          <p:cNvPr id="10" name="Picture 9">
            <a:extLst>
              <a:ext uri="{FF2B5EF4-FFF2-40B4-BE49-F238E27FC236}">
                <a16:creationId xmlns:a16="http://schemas.microsoft.com/office/drawing/2014/main" id="{A8B8C5BC-7E15-0CEC-B6CF-B0ED2D100D6D}"/>
              </a:ext>
            </a:extLst>
          </p:cNvPr>
          <p:cNvPicPr>
            <a:picLocks noChangeAspect="1"/>
          </p:cNvPicPr>
          <p:nvPr/>
        </p:nvPicPr>
        <p:blipFill>
          <a:blip r:embed="rId5"/>
          <a:stretch>
            <a:fillRect/>
          </a:stretch>
        </p:blipFill>
        <p:spPr>
          <a:xfrm>
            <a:off x="159228" y="1694613"/>
            <a:ext cx="2938397" cy="3810000"/>
          </a:xfrm>
          <a:prstGeom prst="rect">
            <a:avLst/>
          </a:prstGeom>
          <a:effectLst>
            <a:outerShdw blurRad="63500" sx="102000" sy="102000" algn="ctr" rotWithShape="0">
              <a:schemeClr val="accent1">
                <a:alpha val="40000"/>
              </a:schemeClr>
            </a:outerShdw>
          </a:effectLst>
        </p:spPr>
      </p:pic>
      <p:pic>
        <p:nvPicPr>
          <p:cNvPr id="11" name="Picture 10">
            <a:extLst>
              <a:ext uri="{FF2B5EF4-FFF2-40B4-BE49-F238E27FC236}">
                <a16:creationId xmlns:a16="http://schemas.microsoft.com/office/drawing/2014/main" id="{A56F19CF-766C-2C89-31B1-0A2C70C4F921}"/>
              </a:ext>
            </a:extLst>
          </p:cNvPr>
          <p:cNvPicPr>
            <a:picLocks noChangeAspect="1"/>
          </p:cNvPicPr>
          <p:nvPr/>
        </p:nvPicPr>
        <p:blipFill>
          <a:blip r:embed="rId6"/>
          <a:stretch>
            <a:fillRect/>
          </a:stretch>
        </p:blipFill>
        <p:spPr>
          <a:xfrm>
            <a:off x="9285796" y="2313508"/>
            <a:ext cx="2807623" cy="3578087"/>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26809406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4" name="Yellow Bar">
            <a:extLst>
              <a:ext uri="{FF2B5EF4-FFF2-40B4-BE49-F238E27FC236}">
                <a16:creationId xmlns:a16="http://schemas.microsoft.com/office/drawing/2014/main" id="{12E8056F-6711-E347-83F9-DD1107CC88EE}"/>
              </a:ext>
            </a:extLst>
          </p:cNvPr>
          <p:cNvSpPr/>
          <p:nvPr/>
        </p:nvSpPr>
        <p:spPr>
          <a:xfrm>
            <a:off x="553830" y="918802"/>
            <a:ext cx="21131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ＭＳ Ｐゴシック" panose="020B0600070205080204" pitchFamily="50" charset="-128"/>
              <a:ea typeface="ＭＳ Ｐゴシック" panose="020B0600070205080204" pitchFamily="50" charset="-128"/>
            </a:endParaRPr>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55071" y="301886"/>
            <a:ext cx="8616193"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rPr>
              <a:t>リソース</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466399" y="6417287"/>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ＭＳ Ｐゴシック" panose="020B0600070205080204" pitchFamily="50" charset="-128"/>
                <a:ea typeface="ＭＳ Ｐゴシック" panose="020B0600070205080204" pitchFamily="50" charset="-128"/>
              </a:rPr>
              <a:pPr eaLnBrk="0" hangingPunct="0">
                <a:spcBef>
                  <a:spcPct val="50000"/>
                </a:spcBef>
                <a:defRPr/>
              </a:pPr>
              <a:t>14</a:t>
            </a:fld>
            <a:endParaRPr lang="en-US" sz="1000" dirty="0">
              <a:solidFill>
                <a:schemeClr val="bg1"/>
              </a:solidFill>
              <a:latin typeface="ＭＳ Ｐゴシック" panose="020B0600070205080204" pitchFamily="50" charset="-128"/>
              <a:ea typeface="ＭＳ Ｐゴシック" panose="020B0600070205080204" pitchFamily="50" charset="-128"/>
            </a:endParaRPr>
          </a:p>
        </p:txBody>
      </p:sp>
      <p:pic>
        <p:nvPicPr>
          <p:cNvPr id="3" name="Picture 2">
            <a:extLst>
              <a:ext uri="{FF2B5EF4-FFF2-40B4-BE49-F238E27FC236}">
                <a16:creationId xmlns:a16="http://schemas.microsoft.com/office/drawing/2014/main" id="{196F2C95-02D9-A71B-6425-CE4B270B4F86}"/>
              </a:ext>
            </a:extLst>
          </p:cNvPr>
          <p:cNvPicPr>
            <a:picLocks noChangeAspect="1"/>
          </p:cNvPicPr>
          <p:nvPr/>
        </p:nvPicPr>
        <p:blipFill>
          <a:blip r:embed="rId3"/>
          <a:stretch>
            <a:fillRect/>
          </a:stretch>
        </p:blipFill>
        <p:spPr>
          <a:xfrm>
            <a:off x="8723894" y="484125"/>
            <a:ext cx="2791785" cy="3594136"/>
          </a:xfrm>
          <a:prstGeom prst="rect">
            <a:avLst/>
          </a:prstGeom>
          <a:ln w="25400">
            <a:solidFill>
              <a:srgbClr val="F0C300"/>
            </a:solidFill>
          </a:ln>
        </p:spPr>
      </p:pic>
      <p:pic>
        <p:nvPicPr>
          <p:cNvPr id="6" name="Picture 5">
            <a:extLst>
              <a:ext uri="{FF2B5EF4-FFF2-40B4-BE49-F238E27FC236}">
                <a16:creationId xmlns:a16="http://schemas.microsoft.com/office/drawing/2014/main" id="{41B69BBE-8C43-64BF-F610-24B0949F6CB9}"/>
              </a:ext>
            </a:extLst>
          </p:cNvPr>
          <p:cNvPicPr>
            <a:picLocks noChangeAspect="1"/>
          </p:cNvPicPr>
          <p:nvPr/>
        </p:nvPicPr>
        <p:blipFill>
          <a:blip r:embed="rId4"/>
          <a:stretch>
            <a:fillRect/>
          </a:stretch>
        </p:blipFill>
        <p:spPr>
          <a:xfrm>
            <a:off x="4953000" y="4454268"/>
            <a:ext cx="6286500" cy="2027726"/>
          </a:xfrm>
          <a:prstGeom prst="rect">
            <a:avLst/>
          </a:prstGeom>
          <a:effectLst>
            <a:outerShdw blurRad="63500" sx="102000" sy="102000" algn="ctr" rotWithShape="0">
              <a:schemeClr val="accent1">
                <a:alpha val="40000"/>
              </a:schemeClr>
            </a:outerShdw>
          </a:effectLst>
        </p:spPr>
      </p:pic>
      <p:pic>
        <p:nvPicPr>
          <p:cNvPr id="9" name="Picture 8">
            <a:extLst>
              <a:ext uri="{FF2B5EF4-FFF2-40B4-BE49-F238E27FC236}">
                <a16:creationId xmlns:a16="http://schemas.microsoft.com/office/drawing/2014/main" id="{26310C32-51DA-A0A6-7339-3828C46BA38F}"/>
              </a:ext>
            </a:extLst>
          </p:cNvPr>
          <p:cNvPicPr>
            <a:picLocks noChangeAspect="1"/>
          </p:cNvPicPr>
          <p:nvPr/>
        </p:nvPicPr>
        <p:blipFill>
          <a:blip r:embed="rId5"/>
          <a:stretch>
            <a:fillRect/>
          </a:stretch>
        </p:blipFill>
        <p:spPr>
          <a:xfrm>
            <a:off x="231322" y="1824398"/>
            <a:ext cx="3045278" cy="3965944"/>
          </a:xfrm>
          <a:prstGeom prst="rect">
            <a:avLst/>
          </a:prstGeom>
          <a:effectLst>
            <a:outerShdw blurRad="63500" sx="102000" sy="102000" algn="ctr" rotWithShape="0">
              <a:schemeClr val="accent1">
                <a:alpha val="40000"/>
              </a:schemeClr>
            </a:outerShdw>
          </a:effectLst>
        </p:spPr>
      </p:pic>
      <p:pic>
        <p:nvPicPr>
          <p:cNvPr id="11" name="Picture 10">
            <a:extLst>
              <a:ext uri="{FF2B5EF4-FFF2-40B4-BE49-F238E27FC236}">
                <a16:creationId xmlns:a16="http://schemas.microsoft.com/office/drawing/2014/main" id="{9A5B5B5D-8B81-9242-661A-824A78462A1A}"/>
              </a:ext>
            </a:extLst>
          </p:cNvPr>
          <p:cNvPicPr>
            <a:picLocks noChangeAspect="1"/>
          </p:cNvPicPr>
          <p:nvPr/>
        </p:nvPicPr>
        <p:blipFill>
          <a:blip r:embed="rId6"/>
          <a:stretch>
            <a:fillRect/>
          </a:stretch>
        </p:blipFill>
        <p:spPr>
          <a:xfrm>
            <a:off x="4343400" y="233707"/>
            <a:ext cx="2931173" cy="3806454"/>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40951683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4" name="Yellow Bar">
            <a:extLst>
              <a:ext uri="{FF2B5EF4-FFF2-40B4-BE49-F238E27FC236}">
                <a16:creationId xmlns:a16="http://schemas.microsoft.com/office/drawing/2014/main" id="{12E8056F-6711-E347-83F9-DD1107CC88EE}"/>
              </a:ext>
            </a:extLst>
          </p:cNvPr>
          <p:cNvSpPr/>
          <p:nvPr/>
        </p:nvSpPr>
        <p:spPr>
          <a:xfrm>
            <a:off x="249031" y="644445"/>
            <a:ext cx="21131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ＭＳ Ｐゴシック" panose="020B0600070205080204" pitchFamily="50" charset="-128"/>
              <a:ea typeface="ＭＳ Ｐゴシック" panose="020B0600070205080204" pitchFamily="50" charset="-128"/>
            </a:endParaRPr>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50171" y="26879"/>
            <a:ext cx="2212029" cy="66328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rPr>
              <a:t>リソース</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ＭＳ Ｐゴシック" panose="020B0600070205080204" pitchFamily="50" charset="-128"/>
                <a:ea typeface="ＭＳ Ｐゴシック" panose="020B0600070205080204" pitchFamily="50" charset="-128"/>
              </a:rPr>
              <a:pPr eaLnBrk="0" hangingPunct="0">
                <a:spcBef>
                  <a:spcPct val="50000"/>
                </a:spcBef>
                <a:defRPr/>
              </a:pPr>
              <a:t>15</a:t>
            </a:fld>
            <a:endParaRPr lang="en-US" sz="1000" dirty="0">
              <a:solidFill>
                <a:schemeClr val="bg1"/>
              </a:solidFill>
              <a:latin typeface="ＭＳ Ｐゴシック" panose="020B0600070205080204" pitchFamily="50" charset="-128"/>
              <a:ea typeface="ＭＳ Ｐゴシック" panose="020B0600070205080204" pitchFamily="50" charset="-128"/>
            </a:endParaRPr>
          </a:p>
        </p:txBody>
      </p:sp>
      <p:pic>
        <p:nvPicPr>
          <p:cNvPr id="6" name="Picture 5" descr="A collage of people in a classroom&#10;&#10;Description automatically generated">
            <a:extLst>
              <a:ext uri="{FF2B5EF4-FFF2-40B4-BE49-F238E27FC236}">
                <a16:creationId xmlns:a16="http://schemas.microsoft.com/office/drawing/2014/main" id="{C20EE8CE-D655-AD20-E42C-17A1D9111747}"/>
              </a:ext>
            </a:extLst>
          </p:cNvPr>
          <p:cNvPicPr>
            <a:picLocks noChangeAspect="1"/>
          </p:cNvPicPr>
          <p:nvPr/>
        </p:nvPicPr>
        <p:blipFill>
          <a:blip r:embed="rId3"/>
          <a:stretch>
            <a:fillRect/>
          </a:stretch>
        </p:blipFill>
        <p:spPr>
          <a:xfrm>
            <a:off x="4495800" y="519953"/>
            <a:ext cx="4495800" cy="5818094"/>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2780970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2991185" y="3206478"/>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a:latin typeface="ＭＳ Ｐゴシック" panose="020B0600070205080204" pitchFamily="50" charset="-128"/>
                <a:ea typeface="ＭＳ Ｐゴシック" panose="020B0600070205080204" pitchFamily="50" charset="-128"/>
                <a:cs typeface="Calibri" panose="020F0502020204030204" pitchFamily="34" charset="0"/>
              </a:rPr>
              <a:t>目標を設定</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ＭＳ Ｐゴシック" panose="020B0600070205080204" pitchFamily="50" charset="-128"/>
                <a:ea typeface="ＭＳ Ｐゴシック" panose="020B0600070205080204" pitchFamily="50" charset="-128"/>
              </a:rPr>
              <a:pPr eaLnBrk="0" hangingPunct="0">
                <a:spcBef>
                  <a:spcPct val="50000"/>
                </a:spcBef>
                <a:defRPr/>
              </a:pPr>
              <a:t>16</a:t>
            </a:fld>
            <a:endParaRPr lang="en-US" sz="1000" dirty="0">
              <a:solidFill>
                <a:schemeClr val="bg1"/>
              </a:solidFill>
              <a:latin typeface="ＭＳ Ｐゴシック" panose="020B0600070205080204" pitchFamily="50" charset="-128"/>
              <a:ea typeface="ＭＳ Ｐゴシック" panose="020B0600070205080204" pitchFamily="50" charset="-128"/>
            </a:endParaRPr>
          </a:p>
        </p:txBody>
      </p:sp>
      <p:pic>
        <p:nvPicPr>
          <p:cNvPr id="8" name="Picture 7">
            <a:extLst>
              <a:ext uri="{FF2B5EF4-FFF2-40B4-BE49-F238E27FC236}">
                <a16:creationId xmlns:a16="http://schemas.microsoft.com/office/drawing/2014/main" id="{F2A730F6-D10D-44FD-9012-D3DD0E1CC331}"/>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pic>
        <p:nvPicPr>
          <p:cNvPr id="9" name="Picture 8">
            <a:extLst>
              <a:ext uri="{FF2B5EF4-FFF2-40B4-BE49-F238E27FC236}">
                <a16:creationId xmlns:a16="http://schemas.microsoft.com/office/drawing/2014/main" id="{709848B2-C79E-47FA-B622-12C21E0A616F}"/>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2" name="Picture 1" descr="A black background with white text&#10;&#10;Description automatically generated">
            <a:extLst>
              <a:ext uri="{FF2B5EF4-FFF2-40B4-BE49-F238E27FC236}">
                <a16:creationId xmlns:a16="http://schemas.microsoft.com/office/drawing/2014/main" id="{39E98386-CADF-ECDF-A8DB-0CBF88AB4B55}"/>
              </a:ext>
            </a:extLst>
          </p:cNvPr>
          <p:cNvPicPr>
            <a:picLocks noChangeAspect="1"/>
          </p:cNvPicPr>
          <p:nvPr/>
        </p:nvPicPr>
        <p:blipFill>
          <a:blip r:embed="rId4"/>
          <a:stretch>
            <a:fillRect/>
          </a:stretch>
        </p:blipFill>
        <p:spPr>
          <a:xfrm>
            <a:off x="-12701" y="4876800"/>
            <a:ext cx="2562318" cy="2562318"/>
          </a:xfrm>
          <a:prstGeom prst="rect">
            <a:avLst/>
          </a:prstGeom>
        </p:spPr>
      </p:pic>
    </p:spTree>
    <p:extLst>
      <p:ext uri="{BB962C8B-B14F-4D97-AF65-F5344CB8AC3E}">
        <p14:creationId xmlns:p14="http://schemas.microsoft.com/office/powerpoint/2010/main" val="34251445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grpSp>
        <p:nvGrpSpPr>
          <p:cNvPr id="5" name="Group 4"/>
          <p:cNvGrpSpPr/>
          <p:nvPr/>
        </p:nvGrpSpPr>
        <p:grpSpPr>
          <a:xfrm>
            <a:off x="563385" y="1458067"/>
            <a:ext cx="1561339" cy="4437730"/>
            <a:chOff x="563385" y="1458067"/>
            <a:chExt cx="1561339" cy="4437730"/>
          </a:xfrm>
        </p:grpSpPr>
        <p:sp>
          <p:nvSpPr>
            <p:cNvPr id="27" name="Rectangle 14"/>
            <p:cNvSpPr>
              <a:spLocks noChangeArrowheads="1"/>
            </p:cNvSpPr>
            <p:nvPr/>
          </p:nvSpPr>
          <p:spPr bwMode="auto">
            <a:xfrm>
              <a:off x="875519" y="3620050"/>
              <a:ext cx="1089491" cy="677108"/>
            </a:xfrm>
            <a:prstGeom prst="rect">
              <a:avLst/>
            </a:prstGeom>
            <a:noFill/>
            <a:ln>
              <a:noFill/>
            </a:ln>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sz="2400" b="1" i="0" u="none" strike="noStrike" cap="none" normalizeH="0" baseline="0" noProof="0" dirty="0">
                  <a:ln>
                    <a:noFill/>
                  </a:ln>
                  <a:solidFill>
                    <a:srgbClr val="F0C300"/>
                  </a:solidFill>
                  <a:effectLst/>
                  <a:uLnTx/>
                  <a:uFillTx/>
                  <a:latin typeface="ＭＳ Ｐゴシック" panose="020B0600070205080204" pitchFamily="50" charset="-128"/>
                  <a:ea typeface="ＭＳ Ｐゴシック" panose="020B0600070205080204" pitchFamily="50" charset="-128"/>
                  <a:cs typeface="Calibri" panose="020F0502020204030204" pitchFamily="34" charset="0"/>
                </a:rPr>
                <a:t>pecific</a:t>
              </a:r>
              <a:r>
                <a:rPr kumimoji="0" lang="ja-JP" sz="2000" b="1" i="0" u="none" strike="noStrike" cap="none" normalizeH="0" baseline="0" noProof="0" dirty="0">
                  <a:ln>
                    <a:noFill/>
                  </a:ln>
                  <a:solidFill>
                    <a:srgbClr val="F0C300"/>
                  </a:solidFill>
                  <a:effectLst/>
                  <a:uLnTx/>
                  <a:uFillTx/>
                  <a:latin typeface="ＭＳ Ｐゴシック" panose="020B0600070205080204" pitchFamily="50" charset="-128"/>
                  <a:ea typeface="ＭＳ Ｐゴシック" panose="020B0600070205080204" pitchFamily="50" charset="-128"/>
                  <a:cs typeface="Calibri" panose="020F0502020204030204" pitchFamily="34" charset="0"/>
                </a:rPr>
                <a:t>（具体的）</a:t>
              </a:r>
            </a:p>
          </p:txBody>
        </p:sp>
        <p:sp>
          <p:nvSpPr>
            <p:cNvPr id="49" name="Rectangle 21"/>
            <p:cNvSpPr>
              <a:spLocks noChangeArrowheads="1"/>
            </p:cNvSpPr>
            <p:nvPr/>
          </p:nvSpPr>
          <p:spPr bwMode="auto">
            <a:xfrm>
              <a:off x="570243" y="3324367"/>
              <a:ext cx="5486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sz="5400" b="0" i="0" u="none" strike="noStrike" cap="none" normalizeH="0" baseline="0" noProof="0">
                  <a:ln>
                    <a:noFill/>
                  </a:ln>
                  <a:solidFill>
                    <a:srgbClr val="F0C300"/>
                  </a:solidFill>
                  <a:effectLst/>
                  <a:uLnTx/>
                  <a:uFillTx/>
                  <a:latin typeface="ＭＳ Ｐゴシック" panose="020B0600070205080204" pitchFamily="50" charset="-128"/>
                  <a:ea typeface="ＭＳ Ｐゴシック" panose="020B0600070205080204" pitchFamily="50" charset="-128"/>
                  <a:cs typeface="Calibri" panose="020F0502020204030204" pitchFamily="34" charset="0"/>
                </a:rPr>
                <a:t>S</a:t>
              </a:r>
            </a:p>
          </p:txBody>
        </p:sp>
        <p:sp>
          <p:nvSpPr>
            <p:cNvPr id="8" name="Oval 8"/>
            <p:cNvSpPr>
              <a:spLocks noChangeAspect="1" noChangeArrowheads="1"/>
            </p:cNvSpPr>
            <p:nvPr/>
          </p:nvSpPr>
          <p:spPr bwMode="auto">
            <a:xfrm>
              <a:off x="563385" y="1458067"/>
              <a:ext cx="1554481" cy="1554480"/>
            </a:xfrm>
            <a:prstGeom prst="ellipse">
              <a:avLst/>
            </a:prstGeom>
            <a:solidFill>
              <a:srgbClr val="F0C300"/>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33373B"/>
                </a:solidFill>
                <a:effectLst/>
                <a:uLnTx/>
                <a:uFillTx/>
                <a:latin typeface="ＭＳ Ｐゴシック" panose="020B0600070205080204" pitchFamily="50" charset="-128"/>
                <a:ea typeface="ＭＳ Ｐゴシック" panose="020B0600070205080204" pitchFamily="50" charset="-128"/>
                <a:cs typeface="Arial" charset="0"/>
              </a:endParaRPr>
            </a:p>
          </p:txBody>
        </p:sp>
        <p:sp>
          <p:nvSpPr>
            <p:cNvPr id="26" name="TextBox 93"/>
            <p:cNvSpPr txBox="1">
              <a:spLocks noChangeArrowheads="1"/>
            </p:cNvSpPr>
            <p:nvPr/>
          </p:nvSpPr>
          <p:spPr bwMode="auto">
            <a:xfrm>
              <a:off x="570243" y="4326137"/>
              <a:ext cx="155448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sz="2400" b="0" i="0" u="none" strike="noStrike" cap="none"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Calibri" panose="020F0502020204030204" pitchFamily="34" charset="0"/>
                </a:rPr>
                <a:t>目標は可能な限り具体的であるべき。 </a:t>
              </a:r>
            </a:p>
          </p:txBody>
        </p:sp>
        <p:sp>
          <p:nvSpPr>
            <p:cNvPr id="4" name="TextBox 3"/>
            <p:cNvSpPr txBox="1"/>
            <p:nvPr/>
          </p:nvSpPr>
          <p:spPr>
            <a:xfrm>
              <a:off x="922466" y="1814587"/>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sz="4800" b="1" i="0" u="none" strike="noStrike" cap="none"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Calibri" panose="020F0502020204030204" pitchFamily="34" charset="0"/>
                </a:rPr>
                <a:t>S</a:t>
              </a:r>
            </a:p>
          </p:txBody>
        </p:sp>
      </p:grpSp>
      <p:grpSp>
        <p:nvGrpSpPr>
          <p:cNvPr id="16" name="Group 15"/>
          <p:cNvGrpSpPr/>
          <p:nvPr/>
        </p:nvGrpSpPr>
        <p:grpSpPr>
          <a:xfrm>
            <a:off x="2589874" y="1479112"/>
            <a:ext cx="1976334" cy="4388288"/>
            <a:chOff x="2589874" y="1479112"/>
            <a:chExt cx="1976334" cy="4388288"/>
          </a:xfrm>
        </p:grpSpPr>
        <p:sp>
          <p:nvSpPr>
            <p:cNvPr id="28" name="Rectangle 15"/>
            <p:cNvSpPr>
              <a:spLocks noChangeArrowheads="1"/>
            </p:cNvSpPr>
            <p:nvPr/>
          </p:nvSpPr>
          <p:spPr bwMode="auto">
            <a:xfrm>
              <a:off x="3151687" y="3620050"/>
              <a:ext cx="129202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400" b="1" i="0" u="none" strike="noStrike" cap="none" normalizeH="0" baseline="0" noProof="0" dirty="0">
                  <a:ln>
                    <a:noFill/>
                  </a:ln>
                  <a:solidFill>
                    <a:srgbClr val="F76639"/>
                  </a:solidFill>
                  <a:effectLst/>
                  <a:uLnTx/>
                  <a:uFillTx/>
                  <a:latin typeface="ＭＳ Ｐゴシック" panose="020B0600070205080204" pitchFamily="50" charset="-128"/>
                  <a:ea typeface="ＭＳ Ｐゴシック" panose="020B0600070205080204" pitchFamily="50" charset="-128"/>
                  <a:cs typeface="Calibri" panose="020F0502020204030204" pitchFamily="34" charset="0"/>
                </a:rPr>
                <a:t>E</a:t>
              </a:r>
              <a:r>
                <a:rPr kumimoji="0" lang="ja-JP" sz="2400" b="1" i="0" u="none" strike="noStrike" cap="none" normalizeH="0" baseline="0" noProof="0" dirty="0">
                  <a:ln>
                    <a:noFill/>
                  </a:ln>
                  <a:solidFill>
                    <a:srgbClr val="F76639"/>
                  </a:solidFill>
                  <a:effectLst/>
                  <a:uLnTx/>
                  <a:uFillTx/>
                  <a:latin typeface="ＭＳ Ｐゴシック" panose="020B0600070205080204" pitchFamily="50" charset="-128"/>
                  <a:ea typeface="ＭＳ Ｐゴシック" panose="020B0600070205080204" pitchFamily="50" charset="-128"/>
                  <a:cs typeface="Calibri" panose="020F0502020204030204" pitchFamily="34" charset="0"/>
                </a:rPr>
                <a:t>asurable</a:t>
              </a:r>
              <a:endParaRPr kumimoji="0" lang="en-US" altLang="ja-JP" sz="2400" b="1" i="0" u="none" strike="noStrike" cap="none" normalizeH="0" baseline="0" noProof="0" dirty="0">
                <a:ln>
                  <a:noFill/>
                </a:ln>
                <a:solidFill>
                  <a:srgbClr val="F76639"/>
                </a:solidFill>
                <a:effectLst/>
                <a:uLnTx/>
                <a:uFillTx/>
                <a:latin typeface="ＭＳ Ｐゴシック" panose="020B0600070205080204" pitchFamily="50" charset="-128"/>
                <a:ea typeface="ＭＳ Ｐゴシック" panose="020B0600070205080204" pitchFamily="50" charset="-128"/>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sz="2000" b="1" i="0" u="none" strike="noStrike" cap="none" normalizeH="0" baseline="0" noProof="0" dirty="0">
                  <a:ln>
                    <a:noFill/>
                  </a:ln>
                  <a:solidFill>
                    <a:srgbClr val="F76639"/>
                  </a:solidFill>
                  <a:effectLst/>
                  <a:uLnTx/>
                  <a:uFillTx/>
                  <a:latin typeface="ＭＳ Ｐゴシック" panose="020B0600070205080204" pitchFamily="50" charset="-128"/>
                  <a:ea typeface="ＭＳ Ｐゴシック" panose="020B0600070205080204" pitchFamily="50" charset="-128"/>
                  <a:cs typeface="Calibri" panose="020F0502020204030204" pitchFamily="34" charset="0"/>
                </a:rPr>
                <a:t>（測定可能）</a:t>
              </a:r>
            </a:p>
          </p:txBody>
        </p:sp>
        <p:sp>
          <p:nvSpPr>
            <p:cNvPr id="31" name="Rectangle 21"/>
            <p:cNvSpPr>
              <a:spLocks noChangeArrowheads="1"/>
            </p:cNvSpPr>
            <p:nvPr/>
          </p:nvSpPr>
          <p:spPr bwMode="auto">
            <a:xfrm>
              <a:off x="2589874" y="3324367"/>
              <a:ext cx="51456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sz="5400" b="0" i="0" u="none" strike="noStrike" cap="none" normalizeH="0" baseline="0" noProof="0">
                  <a:ln>
                    <a:noFill/>
                  </a:ln>
                  <a:solidFill>
                    <a:srgbClr val="F76639"/>
                  </a:solidFill>
                  <a:effectLst/>
                  <a:uLnTx/>
                  <a:uFillTx/>
                  <a:latin typeface="ＭＳ Ｐゴシック" panose="020B0600070205080204" pitchFamily="50" charset="-128"/>
                  <a:ea typeface="ＭＳ Ｐゴシック" panose="020B0600070205080204" pitchFamily="50" charset="-128"/>
                  <a:cs typeface="Calibri" panose="020F0502020204030204" pitchFamily="34" charset="0"/>
                </a:rPr>
                <a:t>M</a:t>
              </a:r>
            </a:p>
          </p:txBody>
        </p:sp>
        <p:sp>
          <p:nvSpPr>
            <p:cNvPr id="9" name="Oval 9"/>
            <p:cNvSpPr>
              <a:spLocks noChangeAspect="1" noChangeArrowheads="1"/>
            </p:cNvSpPr>
            <p:nvPr/>
          </p:nvSpPr>
          <p:spPr bwMode="auto">
            <a:xfrm>
              <a:off x="2836056" y="1479112"/>
              <a:ext cx="1559168" cy="1554480"/>
            </a:xfrm>
            <a:prstGeom prst="ellipse">
              <a:avLst/>
            </a:prstGeom>
            <a:solidFill>
              <a:srgbClr val="F76639"/>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33373B"/>
                </a:solidFill>
                <a:effectLst/>
                <a:uLnTx/>
                <a:uFillTx/>
                <a:latin typeface="ＭＳ Ｐゴシック" panose="020B0600070205080204" pitchFamily="50" charset="-128"/>
                <a:ea typeface="ＭＳ Ｐゴシック" panose="020B0600070205080204" pitchFamily="50" charset="-128"/>
                <a:cs typeface="Arial" charset="0"/>
              </a:endParaRPr>
            </a:p>
          </p:txBody>
        </p:sp>
        <p:sp>
          <p:nvSpPr>
            <p:cNvPr id="50" name="TextBox 49"/>
            <p:cNvSpPr txBox="1"/>
            <p:nvPr/>
          </p:nvSpPr>
          <p:spPr>
            <a:xfrm>
              <a:off x="3272740" y="1840853"/>
              <a:ext cx="6858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sz="4800" b="1" i="0" u="none" strike="noStrike" cap="none"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Calibri" panose="020F0502020204030204" pitchFamily="34" charset="0"/>
                </a:rPr>
                <a:t>M</a:t>
              </a:r>
            </a:p>
          </p:txBody>
        </p:sp>
        <p:sp>
          <p:nvSpPr>
            <p:cNvPr id="54" name="TextBox 93"/>
            <p:cNvSpPr txBox="1">
              <a:spLocks noChangeArrowheads="1"/>
            </p:cNvSpPr>
            <p:nvPr/>
          </p:nvSpPr>
          <p:spPr bwMode="auto">
            <a:xfrm>
              <a:off x="2670571" y="4297740"/>
              <a:ext cx="189563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sz="2400" b="0" i="0" u="none" strike="noStrike" cap="none"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Calibri" panose="020F0502020204030204" pitchFamily="34" charset="0"/>
                </a:rPr>
                <a:t>目標は指標と進捗度を測定できるものであるべき。</a:t>
              </a:r>
            </a:p>
          </p:txBody>
        </p:sp>
      </p:grpSp>
      <p:grpSp>
        <p:nvGrpSpPr>
          <p:cNvPr id="17" name="Group 16"/>
          <p:cNvGrpSpPr/>
          <p:nvPr/>
        </p:nvGrpSpPr>
        <p:grpSpPr>
          <a:xfrm>
            <a:off x="5204374" y="1442025"/>
            <a:ext cx="2004002" cy="4448542"/>
            <a:chOff x="5204374" y="1442025"/>
            <a:chExt cx="2004002" cy="4448542"/>
          </a:xfrm>
        </p:grpSpPr>
        <p:sp>
          <p:nvSpPr>
            <p:cNvPr id="29" name="Rectangle 16"/>
            <p:cNvSpPr>
              <a:spLocks noChangeArrowheads="1"/>
            </p:cNvSpPr>
            <p:nvPr/>
          </p:nvSpPr>
          <p:spPr bwMode="auto">
            <a:xfrm>
              <a:off x="5595366" y="3570520"/>
              <a:ext cx="129202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400" b="1" i="0" u="none" strike="noStrike" cap="none" normalizeH="0" baseline="0" noProof="0" dirty="0">
                  <a:ln>
                    <a:noFill/>
                  </a:ln>
                  <a:solidFill>
                    <a:srgbClr val="732E81"/>
                  </a:solidFill>
                  <a:effectLst/>
                  <a:uLnTx/>
                  <a:uFillTx/>
                  <a:latin typeface="ＭＳ Ｐゴシック" panose="020B0600070205080204" pitchFamily="50" charset="-128"/>
                  <a:ea typeface="ＭＳ Ｐゴシック" panose="020B0600070205080204" pitchFamily="50" charset="-128"/>
                  <a:cs typeface="Calibri" panose="020F0502020204030204" pitchFamily="34" charset="0"/>
                </a:rPr>
                <a:t>C</a:t>
              </a:r>
              <a:r>
                <a:rPr kumimoji="0" lang="ja-JP" sz="2400" b="1" i="0" u="none" strike="noStrike" cap="none" normalizeH="0" baseline="0" noProof="0" dirty="0">
                  <a:ln>
                    <a:noFill/>
                  </a:ln>
                  <a:solidFill>
                    <a:srgbClr val="732E81"/>
                  </a:solidFill>
                  <a:effectLst/>
                  <a:uLnTx/>
                  <a:uFillTx/>
                  <a:latin typeface="ＭＳ Ｐゴシック" panose="020B0600070205080204" pitchFamily="50" charset="-128"/>
                  <a:ea typeface="ＭＳ Ｐゴシック" panose="020B0600070205080204" pitchFamily="50" charset="-128"/>
                  <a:cs typeface="Calibri" panose="020F0502020204030204" pitchFamily="34" charset="0"/>
                </a:rPr>
                <a:t>tionable</a:t>
              </a:r>
              <a:endParaRPr kumimoji="0" lang="en-US" altLang="ja-JP" sz="2400" b="1" i="0" u="none" strike="noStrike" cap="none" normalizeH="0" baseline="0" noProof="0" dirty="0">
                <a:ln>
                  <a:noFill/>
                </a:ln>
                <a:solidFill>
                  <a:srgbClr val="732E81"/>
                </a:solidFill>
                <a:effectLst/>
                <a:uLnTx/>
                <a:uFillTx/>
                <a:latin typeface="ＭＳ Ｐゴシック" panose="020B0600070205080204" pitchFamily="50" charset="-128"/>
                <a:ea typeface="ＭＳ Ｐゴシック" panose="020B0600070205080204" pitchFamily="50" charset="-128"/>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sz="2000" b="1" i="0" u="none" strike="noStrike" cap="none" normalizeH="0" baseline="0" noProof="0" dirty="0">
                  <a:ln>
                    <a:noFill/>
                  </a:ln>
                  <a:solidFill>
                    <a:srgbClr val="732E81"/>
                  </a:solidFill>
                  <a:effectLst/>
                  <a:uLnTx/>
                  <a:uFillTx/>
                  <a:latin typeface="ＭＳ Ｐゴシック" panose="020B0600070205080204" pitchFamily="50" charset="-128"/>
                  <a:ea typeface="ＭＳ Ｐゴシック" panose="020B0600070205080204" pitchFamily="50" charset="-128"/>
                  <a:cs typeface="Calibri" panose="020F0502020204030204" pitchFamily="34" charset="0"/>
                </a:rPr>
                <a:t>（実行可能）</a:t>
              </a:r>
            </a:p>
          </p:txBody>
        </p:sp>
        <p:sp>
          <p:nvSpPr>
            <p:cNvPr id="32" name="Rectangle 22"/>
            <p:cNvSpPr>
              <a:spLocks noChangeArrowheads="1"/>
            </p:cNvSpPr>
            <p:nvPr/>
          </p:nvSpPr>
          <p:spPr bwMode="auto">
            <a:xfrm>
              <a:off x="5204374" y="3324367"/>
              <a:ext cx="44082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sz="5400" b="1" i="0" u="none" strike="noStrike" cap="none" normalizeH="0" baseline="0" noProof="0">
                  <a:ln>
                    <a:noFill/>
                  </a:ln>
                  <a:solidFill>
                    <a:srgbClr val="732E81"/>
                  </a:solidFill>
                  <a:effectLst/>
                  <a:uLnTx/>
                  <a:uFillTx/>
                  <a:latin typeface="ＭＳ Ｐゴシック" panose="020B0600070205080204" pitchFamily="50" charset="-128"/>
                  <a:ea typeface="ＭＳ Ｐゴシック" panose="020B0600070205080204" pitchFamily="50" charset="-128"/>
                  <a:cs typeface="Calibri" panose="020F0502020204030204" pitchFamily="34" charset="0"/>
                </a:rPr>
                <a:t>A</a:t>
              </a:r>
            </a:p>
          </p:txBody>
        </p:sp>
        <p:sp>
          <p:nvSpPr>
            <p:cNvPr id="10" name="Oval 10"/>
            <p:cNvSpPr>
              <a:spLocks noChangeAspect="1" noChangeArrowheads="1"/>
            </p:cNvSpPr>
            <p:nvPr/>
          </p:nvSpPr>
          <p:spPr bwMode="auto">
            <a:xfrm>
              <a:off x="5207776" y="1442025"/>
              <a:ext cx="1599088" cy="1581909"/>
            </a:xfrm>
            <a:prstGeom prst="ellipse">
              <a:avLst/>
            </a:prstGeom>
            <a:solidFill>
              <a:srgbClr val="732E81"/>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33373B"/>
                </a:solidFill>
                <a:effectLst/>
                <a:uLnTx/>
                <a:uFillTx/>
                <a:latin typeface="ＭＳ Ｐゴシック" panose="020B0600070205080204" pitchFamily="50" charset="-128"/>
                <a:ea typeface="ＭＳ Ｐゴシック" panose="020B0600070205080204" pitchFamily="50" charset="-128"/>
                <a:cs typeface="Arial" charset="0"/>
              </a:endParaRPr>
            </a:p>
          </p:txBody>
        </p:sp>
        <p:sp>
          <p:nvSpPr>
            <p:cNvPr id="51" name="TextBox 50"/>
            <p:cNvSpPr txBox="1"/>
            <p:nvPr/>
          </p:nvSpPr>
          <p:spPr>
            <a:xfrm>
              <a:off x="5575760" y="1810150"/>
              <a:ext cx="863121" cy="845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sz="4800" b="1" i="0" u="none" strike="noStrike" cap="none"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Calibri" panose="020F0502020204030204" pitchFamily="34" charset="0"/>
                </a:rPr>
                <a:t>A</a:t>
              </a:r>
            </a:p>
          </p:txBody>
        </p:sp>
        <p:sp>
          <p:nvSpPr>
            <p:cNvPr id="55" name="TextBox 93"/>
            <p:cNvSpPr txBox="1">
              <a:spLocks noChangeArrowheads="1"/>
            </p:cNvSpPr>
            <p:nvPr/>
          </p:nvSpPr>
          <p:spPr bwMode="auto">
            <a:xfrm>
              <a:off x="5256379" y="4320907"/>
              <a:ext cx="195199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sz="2400" b="0" i="0" u="none" strike="noStrike" cap="none"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Calibri" panose="020F0502020204030204" pitchFamily="34" charset="0"/>
                </a:rPr>
                <a:t>目標はそれぞれ達成可能でなければならない。</a:t>
              </a:r>
            </a:p>
          </p:txBody>
        </p:sp>
      </p:grpSp>
      <p:grpSp>
        <p:nvGrpSpPr>
          <p:cNvPr id="18" name="Group 17"/>
          <p:cNvGrpSpPr/>
          <p:nvPr/>
        </p:nvGrpSpPr>
        <p:grpSpPr>
          <a:xfrm>
            <a:off x="7599354" y="1458067"/>
            <a:ext cx="1951997" cy="4948109"/>
            <a:chOff x="7599354" y="1458067"/>
            <a:chExt cx="1951997" cy="4948109"/>
          </a:xfrm>
        </p:grpSpPr>
        <p:sp>
          <p:nvSpPr>
            <p:cNvPr id="36" name="Rectangle 17"/>
            <p:cNvSpPr>
              <a:spLocks noChangeArrowheads="1"/>
            </p:cNvSpPr>
            <p:nvPr/>
          </p:nvSpPr>
          <p:spPr bwMode="auto">
            <a:xfrm>
              <a:off x="8149054" y="3596901"/>
              <a:ext cx="105958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400" b="1" i="0" u="none" strike="noStrike" cap="none" normalizeH="0" baseline="0" noProof="0" dirty="0">
                  <a:ln>
                    <a:noFill/>
                  </a:ln>
                  <a:solidFill>
                    <a:srgbClr val="407CCA"/>
                  </a:solidFill>
                  <a:effectLst/>
                  <a:uLnTx/>
                  <a:uFillTx/>
                  <a:latin typeface="ＭＳ Ｐゴシック" panose="020B0600070205080204" pitchFamily="50" charset="-128"/>
                  <a:ea typeface="ＭＳ Ｐゴシック" panose="020B0600070205080204" pitchFamily="50" charset="-128"/>
                  <a:cs typeface="Calibri" panose="020F0502020204030204" pitchFamily="34" charset="0"/>
                </a:rPr>
                <a:t>E</a:t>
              </a:r>
              <a:r>
                <a:rPr kumimoji="0" lang="ja-JP" sz="2400" b="1" i="0" u="none" strike="noStrike" cap="none" normalizeH="0" baseline="0" noProof="0" dirty="0">
                  <a:ln>
                    <a:noFill/>
                  </a:ln>
                  <a:solidFill>
                    <a:srgbClr val="407CCA"/>
                  </a:solidFill>
                  <a:effectLst/>
                  <a:uLnTx/>
                  <a:uFillTx/>
                  <a:latin typeface="ＭＳ Ｐゴシック" panose="020B0600070205080204" pitchFamily="50" charset="-128"/>
                  <a:ea typeface="ＭＳ Ｐゴシック" panose="020B0600070205080204" pitchFamily="50" charset="-128"/>
                  <a:cs typeface="Calibri" panose="020F0502020204030204" pitchFamily="34" charset="0"/>
                </a:rPr>
                <a:t>alistic</a:t>
              </a:r>
              <a:endParaRPr kumimoji="0" lang="en-US" altLang="ja-JP" sz="2400" b="1" i="0" u="none" strike="noStrike" cap="none" normalizeH="0" baseline="0" noProof="0" dirty="0">
                <a:ln>
                  <a:noFill/>
                </a:ln>
                <a:solidFill>
                  <a:srgbClr val="407CCA"/>
                </a:solidFill>
                <a:effectLst/>
                <a:uLnTx/>
                <a:uFillTx/>
                <a:latin typeface="ＭＳ Ｐゴシック" panose="020B0600070205080204" pitchFamily="50" charset="-128"/>
                <a:ea typeface="ＭＳ Ｐゴシック" panose="020B0600070205080204" pitchFamily="50" charset="-128"/>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sz="2000" b="1" i="0" u="none" strike="noStrike" cap="none" normalizeH="0" baseline="0" noProof="0" dirty="0">
                  <a:ln>
                    <a:noFill/>
                  </a:ln>
                  <a:solidFill>
                    <a:srgbClr val="407CCA"/>
                  </a:solidFill>
                  <a:effectLst/>
                  <a:uLnTx/>
                  <a:uFillTx/>
                  <a:latin typeface="ＭＳ Ｐゴシック" panose="020B0600070205080204" pitchFamily="50" charset="-128"/>
                  <a:ea typeface="ＭＳ Ｐゴシック" panose="020B0600070205080204" pitchFamily="50" charset="-128"/>
                  <a:cs typeface="Calibri" panose="020F0502020204030204" pitchFamily="34" charset="0"/>
                </a:rPr>
                <a:t>（現実的</a:t>
              </a:r>
              <a:r>
                <a:rPr kumimoji="0" lang="ja-JP" sz="2400" b="1" i="0" u="none" strike="noStrike" cap="none" normalizeH="0" baseline="0" noProof="0" dirty="0">
                  <a:ln>
                    <a:noFill/>
                  </a:ln>
                  <a:solidFill>
                    <a:srgbClr val="407CCA"/>
                  </a:solidFill>
                  <a:effectLst/>
                  <a:uLnTx/>
                  <a:uFillTx/>
                  <a:latin typeface="ＭＳ Ｐゴシック" panose="020B0600070205080204" pitchFamily="50" charset="-128"/>
                  <a:ea typeface="ＭＳ Ｐゴシック" panose="020B0600070205080204" pitchFamily="50" charset="-128"/>
                  <a:cs typeface="Calibri" panose="020F0502020204030204" pitchFamily="34" charset="0"/>
                </a:rPr>
                <a:t>）</a:t>
              </a:r>
            </a:p>
          </p:txBody>
        </p:sp>
        <p:sp>
          <p:nvSpPr>
            <p:cNvPr id="39" name="Rectangle 23"/>
            <p:cNvSpPr>
              <a:spLocks noChangeArrowheads="1"/>
            </p:cNvSpPr>
            <p:nvPr/>
          </p:nvSpPr>
          <p:spPr bwMode="auto">
            <a:xfrm>
              <a:off x="7759524" y="3316805"/>
              <a:ext cx="43601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sz="5400" b="1" i="0" u="none" strike="noStrike" cap="none" normalizeH="0" baseline="0" noProof="0">
                  <a:ln>
                    <a:noFill/>
                  </a:ln>
                  <a:solidFill>
                    <a:srgbClr val="407CCA"/>
                  </a:solidFill>
                  <a:effectLst/>
                  <a:uLnTx/>
                  <a:uFillTx/>
                  <a:latin typeface="ＭＳ Ｐゴシック" panose="020B0600070205080204" pitchFamily="50" charset="-128"/>
                  <a:ea typeface="ＭＳ Ｐゴシック" panose="020B0600070205080204" pitchFamily="50" charset="-128"/>
                  <a:cs typeface="Calibri" panose="020F0502020204030204" pitchFamily="34" charset="0"/>
                </a:rPr>
                <a:t>R</a:t>
              </a:r>
            </a:p>
          </p:txBody>
        </p:sp>
        <p:sp>
          <p:nvSpPr>
            <p:cNvPr id="12" name="Oval 11"/>
            <p:cNvSpPr>
              <a:spLocks noChangeAspect="1" noChangeArrowheads="1"/>
            </p:cNvSpPr>
            <p:nvPr/>
          </p:nvSpPr>
          <p:spPr bwMode="auto">
            <a:xfrm>
              <a:off x="7655714" y="1458067"/>
              <a:ext cx="1554480" cy="1554480"/>
            </a:xfrm>
            <a:prstGeom prst="ellipse">
              <a:avLst/>
            </a:prstGeom>
            <a:solidFill>
              <a:srgbClr val="407CCA"/>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33373B"/>
                </a:solidFill>
                <a:effectLst/>
                <a:uLnTx/>
                <a:uFillTx/>
                <a:latin typeface="ＭＳ Ｐゴシック" panose="020B0600070205080204" pitchFamily="50" charset="-128"/>
                <a:ea typeface="ＭＳ Ｐゴシック" panose="020B0600070205080204" pitchFamily="50" charset="-128"/>
                <a:cs typeface="Arial" charset="0"/>
              </a:endParaRPr>
            </a:p>
          </p:txBody>
        </p:sp>
        <p:sp>
          <p:nvSpPr>
            <p:cNvPr id="52" name="TextBox 51"/>
            <p:cNvSpPr txBox="1"/>
            <p:nvPr/>
          </p:nvSpPr>
          <p:spPr>
            <a:xfrm>
              <a:off x="8013853" y="1814585"/>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sz="4800" b="1" i="0" u="none" strike="noStrike" cap="none"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Calibri" panose="020F0502020204030204" pitchFamily="34" charset="0"/>
                </a:rPr>
                <a:t>R</a:t>
              </a:r>
            </a:p>
          </p:txBody>
        </p:sp>
        <p:sp>
          <p:nvSpPr>
            <p:cNvPr id="56" name="TextBox 93"/>
            <p:cNvSpPr txBox="1">
              <a:spLocks noChangeArrowheads="1"/>
            </p:cNvSpPr>
            <p:nvPr/>
          </p:nvSpPr>
          <p:spPr bwMode="auto">
            <a:xfrm>
              <a:off x="7599354" y="4467184"/>
              <a:ext cx="195199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sz="2400" b="0" i="0" u="none" strike="noStrike" cap="none"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Calibri" panose="020F0502020204030204" pitchFamily="34" charset="0"/>
                </a:rPr>
                <a:t>取り組みがいのある難しいものであっても、非現実的ではない。</a:t>
              </a:r>
            </a:p>
          </p:txBody>
        </p:sp>
      </p:grpSp>
      <p:grpSp>
        <p:nvGrpSpPr>
          <p:cNvPr id="19" name="Group 18"/>
          <p:cNvGrpSpPr/>
          <p:nvPr/>
        </p:nvGrpSpPr>
        <p:grpSpPr>
          <a:xfrm>
            <a:off x="9928192" y="1479112"/>
            <a:ext cx="1982764" cy="4786017"/>
            <a:chOff x="9928192" y="1479112"/>
            <a:chExt cx="1982764" cy="4786017"/>
          </a:xfrm>
        </p:grpSpPr>
        <p:sp>
          <p:nvSpPr>
            <p:cNvPr id="37" name="Rectangle 18"/>
            <p:cNvSpPr>
              <a:spLocks noChangeArrowheads="1"/>
            </p:cNvSpPr>
            <p:nvPr/>
          </p:nvSpPr>
          <p:spPr bwMode="auto">
            <a:xfrm>
              <a:off x="10202512" y="3621272"/>
              <a:ext cx="1521250" cy="66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sz="2300" b="1" i="0" u="none" strike="noStrike" cap="none" normalizeH="0" baseline="0" noProof="0" dirty="0">
                  <a:ln>
                    <a:noFill/>
                  </a:ln>
                  <a:solidFill>
                    <a:srgbClr val="00A869"/>
                  </a:solidFill>
                  <a:effectLst/>
                  <a:uLnTx/>
                  <a:uFillTx/>
                  <a:latin typeface="ＭＳ Ｐゴシック" panose="020B0600070205080204" pitchFamily="50" charset="-128"/>
                  <a:ea typeface="ＭＳ Ｐゴシック" panose="020B0600070205080204" pitchFamily="50" charset="-128"/>
                  <a:cs typeface="Calibri" panose="020F0502020204030204" pitchFamily="34" charset="0"/>
                </a:rPr>
                <a:t>ime bound</a:t>
              </a:r>
              <a:r>
                <a:rPr kumimoji="0" lang="ja-JP" sz="2000" b="1" i="0" u="none" strike="noStrike" cap="none" normalizeH="0" baseline="0" noProof="0" dirty="0">
                  <a:ln>
                    <a:noFill/>
                  </a:ln>
                  <a:solidFill>
                    <a:srgbClr val="00A869"/>
                  </a:solidFill>
                  <a:effectLst/>
                  <a:uLnTx/>
                  <a:uFillTx/>
                  <a:latin typeface="ＭＳ Ｐゴシック" panose="020B0600070205080204" pitchFamily="50" charset="-128"/>
                  <a:ea typeface="ＭＳ Ｐゴシック" panose="020B0600070205080204" pitchFamily="50" charset="-128"/>
                  <a:cs typeface="Calibri" panose="020F0502020204030204" pitchFamily="34" charset="0"/>
                </a:rPr>
                <a:t>（期限付き）</a:t>
              </a:r>
            </a:p>
          </p:txBody>
        </p:sp>
        <p:sp>
          <p:nvSpPr>
            <p:cNvPr id="40" name="Rectangle 24"/>
            <p:cNvSpPr>
              <a:spLocks noChangeArrowheads="1"/>
            </p:cNvSpPr>
            <p:nvPr/>
          </p:nvSpPr>
          <p:spPr bwMode="auto">
            <a:xfrm>
              <a:off x="9928192" y="3324367"/>
              <a:ext cx="40876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sz="5400" b="0" i="0" u="none" strike="noStrike" cap="none" normalizeH="0" baseline="0" noProof="0">
                  <a:ln>
                    <a:noFill/>
                  </a:ln>
                  <a:solidFill>
                    <a:srgbClr val="00A869"/>
                  </a:solidFill>
                  <a:effectLst/>
                  <a:uLnTx/>
                  <a:uFillTx/>
                  <a:latin typeface="ＭＳ Ｐゴシック" panose="020B0600070205080204" pitchFamily="50" charset="-128"/>
                  <a:ea typeface="ＭＳ Ｐゴシック" panose="020B0600070205080204" pitchFamily="50" charset="-128"/>
                  <a:cs typeface="Calibri" panose="020F0502020204030204" pitchFamily="34" charset="0"/>
                </a:rPr>
                <a:t>T</a:t>
              </a:r>
            </a:p>
          </p:txBody>
        </p:sp>
        <p:sp>
          <p:nvSpPr>
            <p:cNvPr id="13" name="Oval 12"/>
            <p:cNvSpPr>
              <a:spLocks noChangeAspect="1" noChangeArrowheads="1"/>
            </p:cNvSpPr>
            <p:nvPr/>
          </p:nvSpPr>
          <p:spPr bwMode="auto">
            <a:xfrm>
              <a:off x="10008296" y="1479112"/>
              <a:ext cx="1554481" cy="1554480"/>
            </a:xfrm>
            <a:prstGeom prst="ellipse">
              <a:avLst/>
            </a:prstGeom>
            <a:solidFill>
              <a:srgbClr val="00A869"/>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33373B"/>
                </a:solidFill>
                <a:effectLst/>
                <a:uLnTx/>
                <a:uFillTx/>
                <a:latin typeface="ＭＳ Ｐゴシック" panose="020B0600070205080204" pitchFamily="50" charset="-128"/>
                <a:ea typeface="ＭＳ Ｐゴシック" panose="020B0600070205080204" pitchFamily="50" charset="-128"/>
                <a:cs typeface="Arial" charset="0"/>
              </a:endParaRPr>
            </a:p>
          </p:txBody>
        </p:sp>
        <p:sp>
          <p:nvSpPr>
            <p:cNvPr id="53" name="TextBox 52"/>
            <p:cNvSpPr txBox="1"/>
            <p:nvPr/>
          </p:nvSpPr>
          <p:spPr>
            <a:xfrm>
              <a:off x="10366436" y="1814585"/>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sz="4800" b="1" i="0" u="none" strike="noStrike" cap="none"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Calibri" panose="020F0502020204030204" pitchFamily="34" charset="0"/>
                </a:rPr>
                <a:t>T</a:t>
              </a:r>
            </a:p>
          </p:txBody>
        </p:sp>
        <p:sp>
          <p:nvSpPr>
            <p:cNvPr id="57" name="TextBox 93"/>
            <p:cNvSpPr txBox="1">
              <a:spLocks noChangeArrowheads="1"/>
            </p:cNvSpPr>
            <p:nvPr/>
          </p:nvSpPr>
          <p:spPr bwMode="auto">
            <a:xfrm>
              <a:off x="10015319" y="4326137"/>
              <a:ext cx="189563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sz="2400" b="0" i="0" u="none" strike="noStrike" cap="none"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Calibri" panose="020F0502020204030204" pitchFamily="34" charset="0"/>
                </a:rPr>
                <a:t>いつまでにどこまで進めるかをまとめたスケジュールを持つべき。</a:t>
              </a:r>
            </a:p>
          </p:txBody>
        </p:sp>
      </p:grpSp>
    </p:spTree>
    <p:extLst>
      <p:ext uri="{BB962C8B-B14F-4D97-AF65-F5344CB8AC3E}">
        <p14:creationId xmlns:p14="http://schemas.microsoft.com/office/powerpoint/2010/main" val="3986789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ja-JP">
                <a:solidFill>
                  <a:schemeClr val="lt1">
                    <a:alpha val="44000"/>
                  </a:schemeClr>
                </a:solidFill>
                <a:latin typeface="ＭＳ Ｐゴシック" panose="020B0600070205080204" pitchFamily="50" charset="-128"/>
                <a:ea typeface="ＭＳ Ｐゴシック" panose="020B0600070205080204" pitchFamily="50" charset="-128"/>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2108618" y="-8021"/>
            <a:ext cx="10083381"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533400" y="1828800"/>
            <a:ext cx="2177052" cy="13716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2400" dirty="0">
                <a:solidFill>
                  <a:srgbClr val="EBB700"/>
                </a:solidFill>
                <a:latin typeface="ＭＳ Ｐゴシック" panose="020B0600070205080204" pitchFamily="50" charset="-128"/>
                <a:ea typeface="ＭＳ Ｐゴシック" panose="020B0600070205080204" pitchFamily="50" charset="-128"/>
                <a:cs typeface="Calibri" panose="020F0502020204030204" pitchFamily="34" charset="0"/>
              </a:rPr>
              <a:t>目標記述用紙</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ＭＳ Ｐゴシック" panose="020B0600070205080204" pitchFamily="50" charset="-128"/>
                <a:ea typeface="ＭＳ Ｐゴシック" panose="020B0600070205080204" pitchFamily="50" charset="-128"/>
              </a:rPr>
              <a:pPr eaLnBrk="0" hangingPunct="0">
                <a:spcBef>
                  <a:spcPct val="50000"/>
                </a:spcBef>
                <a:defRPr/>
              </a:pPr>
              <a:t>18</a:t>
            </a:fld>
            <a:endParaRPr lang="en-US" sz="1000" dirty="0">
              <a:solidFill>
                <a:schemeClr val="bg1"/>
              </a:solidFill>
              <a:latin typeface="ＭＳ Ｐゴシック" panose="020B0600070205080204" pitchFamily="50" charset="-128"/>
              <a:ea typeface="ＭＳ Ｐゴシック" panose="020B0600070205080204" pitchFamily="50" charset="-128"/>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pic>
        <p:nvPicPr>
          <p:cNvPr id="2" name="Picture 1">
            <a:extLst>
              <a:ext uri="{FF2B5EF4-FFF2-40B4-BE49-F238E27FC236}">
                <a16:creationId xmlns:a16="http://schemas.microsoft.com/office/drawing/2014/main" id="{BE6C8568-DDBA-946F-3182-1A6FE6924122}"/>
              </a:ext>
            </a:extLst>
          </p:cNvPr>
          <p:cNvPicPr>
            <a:picLocks noChangeAspect="1"/>
          </p:cNvPicPr>
          <p:nvPr/>
        </p:nvPicPr>
        <p:blipFill>
          <a:blip r:embed="rId4"/>
          <a:stretch>
            <a:fillRect/>
          </a:stretch>
        </p:blipFill>
        <p:spPr>
          <a:xfrm>
            <a:off x="5115027" y="594486"/>
            <a:ext cx="4461923" cy="5825289"/>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25185047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2438400" y="2746238"/>
            <a:ext cx="7562515" cy="136856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dirty="0">
                <a:latin typeface="ＭＳ Ｐゴシック" panose="020B0600070205080204" pitchFamily="50" charset="-128"/>
                <a:ea typeface="ＭＳ Ｐゴシック" panose="020B0600070205080204" pitchFamily="50" charset="-128"/>
                <a:cs typeface="Calibri" panose="020F0502020204030204" pitchFamily="34" charset="0"/>
              </a:rPr>
              <a:t>目標の達成に向けた</a:t>
            </a:r>
            <a:endParaRPr lang="en-US" altLang="ja-JP" dirty="0">
              <a:latin typeface="ＭＳ Ｐゴシック" panose="020B0600070205080204" pitchFamily="50" charset="-128"/>
              <a:ea typeface="ＭＳ Ｐゴシック" panose="020B0600070205080204" pitchFamily="50" charset="-128"/>
              <a:cs typeface="Calibri" panose="020F0502020204030204" pitchFamily="34" charset="0"/>
            </a:endParaRPr>
          </a:p>
          <a:p>
            <a:pPr>
              <a:spcBef>
                <a:spcPts val="0"/>
              </a:spcBef>
            </a:pPr>
            <a:r>
              <a:rPr lang="ja-JP" dirty="0">
                <a:latin typeface="ＭＳ Ｐゴシック" panose="020B0600070205080204" pitchFamily="50" charset="-128"/>
                <a:ea typeface="ＭＳ Ｐゴシック" panose="020B0600070205080204" pitchFamily="50" charset="-128"/>
                <a:cs typeface="Calibri" panose="020F0502020204030204" pitchFamily="34" charset="0"/>
              </a:rPr>
              <a:t>計画を立てる</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ＭＳ Ｐゴシック" panose="020B0600070205080204" pitchFamily="50" charset="-128"/>
                <a:ea typeface="ＭＳ Ｐゴシック" panose="020B0600070205080204" pitchFamily="50" charset="-128"/>
              </a:rPr>
              <a:pPr eaLnBrk="0" hangingPunct="0">
                <a:spcBef>
                  <a:spcPct val="50000"/>
                </a:spcBef>
                <a:defRPr/>
              </a:pPr>
              <a:t>19</a:t>
            </a:fld>
            <a:endParaRPr lang="en-US" sz="1000" dirty="0">
              <a:solidFill>
                <a:schemeClr val="bg1"/>
              </a:solidFill>
              <a:latin typeface="ＭＳ Ｐゴシック" panose="020B0600070205080204" pitchFamily="50" charset="-128"/>
              <a:ea typeface="ＭＳ Ｐゴシック" panose="020B0600070205080204" pitchFamily="50" charset="-128"/>
            </a:endParaRPr>
          </a:p>
        </p:txBody>
      </p:sp>
      <p:pic>
        <p:nvPicPr>
          <p:cNvPr id="8" name="Picture 7">
            <a:extLst>
              <a:ext uri="{FF2B5EF4-FFF2-40B4-BE49-F238E27FC236}">
                <a16:creationId xmlns:a16="http://schemas.microsoft.com/office/drawing/2014/main" id="{A81D1F4A-262A-443B-A3E7-6E73C29C6AFA}"/>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9" name="Picture 8">
            <a:extLst>
              <a:ext uri="{FF2B5EF4-FFF2-40B4-BE49-F238E27FC236}">
                <a16:creationId xmlns:a16="http://schemas.microsoft.com/office/drawing/2014/main" id="{342469CB-03FB-4277-A564-D68339646910}"/>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Tree>
    <p:extLst>
      <p:ext uri="{BB962C8B-B14F-4D97-AF65-F5344CB8AC3E}">
        <p14:creationId xmlns:p14="http://schemas.microsoft.com/office/powerpoint/2010/main" val="6350758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F37DB1-8300-4235-A4A2-831F1209FE6D}"/>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6ADBE58B-C5A6-4AA4-AC93-582C57B98199}"/>
              </a:ext>
            </a:extLst>
          </p:cNvPr>
          <p:cNvSpPr txBox="1"/>
          <p:nvPr/>
        </p:nvSpPr>
        <p:spPr>
          <a:xfrm>
            <a:off x="533400" y="533401"/>
            <a:ext cx="7924800" cy="1197379"/>
          </a:xfrm>
          <a:prstGeom prst="rect">
            <a:avLst/>
          </a:prstGeom>
          <a:noFill/>
        </p:spPr>
        <p:txBody>
          <a:bodyPr wrap="square">
            <a:spAutoFit/>
          </a:bodyPr>
          <a:lstStyle/>
          <a:p>
            <a:pPr marL="0" marR="0">
              <a:lnSpc>
                <a:spcPct val="107000"/>
              </a:lnSpc>
              <a:spcBef>
                <a:spcPts val="0"/>
              </a:spcBef>
              <a:spcAft>
                <a:spcPts val="0"/>
              </a:spcAft>
            </a:pPr>
            <a:r>
              <a:rPr lang="ja-JP" sz="4800" b="1">
                <a:solidFill>
                  <a:schemeClr val="bg1"/>
                </a:solidFill>
                <a:effectLst/>
                <a:latin typeface="ＭＳ Ｐゴシック" panose="020B0600070205080204" pitchFamily="50" charset="-128"/>
                <a:ea typeface="ＭＳ Ｐゴシック" panose="020B0600070205080204" pitchFamily="50" charset="-128"/>
                <a:cs typeface="Calibri" panose="020F0502020204030204" pitchFamily="34" charset="0"/>
              </a:rPr>
              <a:t>クラブの成功を目指して</a:t>
            </a:r>
          </a:p>
          <a:p>
            <a:pPr marL="0" marR="0">
              <a:lnSpc>
                <a:spcPct val="107000"/>
              </a:lnSpc>
              <a:spcBef>
                <a:spcPts val="0"/>
              </a:spcBef>
              <a:spcAft>
                <a:spcPts val="0"/>
              </a:spcAft>
            </a:pPr>
            <a:r>
              <a:rPr lang="ja-JP" sz="2000" b="1">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（グローバル・メンバーシップ・アプローチ）</a:t>
            </a:r>
          </a:p>
        </p:txBody>
      </p:sp>
      <p:pic>
        <p:nvPicPr>
          <p:cNvPr id="14" name="Picture 13">
            <a:extLst>
              <a:ext uri="{FF2B5EF4-FFF2-40B4-BE49-F238E27FC236}">
                <a16:creationId xmlns:a16="http://schemas.microsoft.com/office/drawing/2014/main" id="{EDECCFEF-6816-410E-A2AF-F40D70A892A0}"/>
              </a:ext>
            </a:extLst>
          </p:cNvPr>
          <p:cNvPicPr>
            <a:picLocks noChangeAspect="1"/>
          </p:cNvPicPr>
          <p:nvPr/>
        </p:nvPicPr>
        <p:blipFill>
          <a:blip r:embed="rId4"/>
          <a:srcRect/>
          <a:stretch/>
        </p:blipFill>
        <p:spPr>
          <a:xfrm>
            <a:off x="9220200" y="6314267"/>
            <a:ext cx="2755897" cy="463609"/>
          </a:xfrm>
          <a:prstGeom prst="rect">
            <a:avLst/>
          </a:prstGeom>
        </p:spPr>
      </p:pic>
    </p:spTree>
    <p:extLst>
      <p:ext uri="{BB962C8B-B14F-4D97-AF65-F5344CB8AC3E}">
        <p14:creationId xmlns:p14="http://schemas.microsoft.com/office/powerpoint/2010/main" val="40203003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4" name="Yellow Bar">
            <a:extLst>
              <a:ext uri="{FF2B5EF4-FFF2-40B4-BE49-F238E27FC236}">
                <a16:creationId xmlns:a16="http://schemas.microsoft.com/office/drawing/2014/main" id="{12E8056F-6711-E347-83F9-DD1107CC88EE}"/>
              </a:ext>
            </a:extLst>
          </p:cNvPr>
          <p:cNvSpPr/>
          <p:nvPr/>
        </p:nvSpPr>
        <p:spPr>
          <a:xfrm flipV="1">
            <a:off x="152400" y="619204"/>
            <a:ext cx="7807793" cy="102093"/>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ＭＳ Ｐゴシック" panose="020B0600070205080204" pitchFamily="50" charset="-128"/>
              <a:ea typeface="ＭＳ Ｐゴシック" panose="020B0600070205080204" pitchFamily="50" charset="-128"/>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ＭＳ Ｐゴシック" panose="020B0600070205080204" pitchFamily="50" charset="-128"/>
                <a:ea typeface="ＭＳ Ｐゴシック" panose="020B0600070205080204" pitchFamily="50" charset="-128"/>
              </a:rPr>
              <a:pPr eaLnBrk="0" hangingPunct="0">
                <a:spcBef>
                  <a:spcPct val="50000"/>
                </a:spcBef>
                <a:defRPr/>
              </a:pPr>
              <a:t>20</a:t>
            </a:fld>
            <a:endParaRPr lang="en-US" sz="1000" dirty="0">
              <a:solidFill>
                <a:schemeClr val="bg1"/>
              </a:solidFill>
              <a:latin typeface="ＭＳ Ｐゴシック" panose="020B0600070205080204" pitchFamily="50" charset="-128"/>
              <a:ea typeface="ＭＳ Ｐゴシック" panose="020B0600070205080204" pitchFamily="50" charset="-128"/>
            </a:endParaRPr>
          </a:p>
        </p:txBody>
      </p:sp>
      <p:sp>
        <p:nvSpPr>
          <p:cNvPr id="9" name="Content Placeholder 2">
            <a:extLst>
              <a:ext uri="{FF2B5EF4-FFF2-40B4-BE49-F238E27FC236}">
                <a16:creationId xmlns:a16="http://schemas.microsoft.com/office/drawing/2014/main" id="{8A1BD3E6-6456-48F8-8179-13463F816A3D}"/>
              </a:ext>
            </a:extLst>
          </p:cNvPr>
          <p:cNvSpPr txBox="1">
            <a:spLocks/>
          </p:cNvSpPr>
          <p:nvPr/>
        </p:nvSpPr>
        <p:spPr>
          <a:xfrm>
            <a:off x="6959947" y="1123053"/>
            <a:ext cx="4906316" cy="550631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Clr>
                <a:schemeClr val="accent1"/>
              </a:buClr>
              <a:buFont typeface="Arial" pitchFamily="34" charset="0"/>
              <a:buNone/>
            </a:pPr>
            <a:r>
              <a:rPr lang="ja-JP" sz="24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項目ごとに</a:t>
            </a:r>
          </a:p>
          <a:p>
            <a:pPr marL="0" indent="0">
              <a:buClr>
                <a:schemeClr val="accent1"/>
              </a:buClr>
              <a:buFont typeface="Arial" pitchFamily="34" charset="0"/>
              <a:buNone/>
            </a:pPr>
            <a:endParaRPr lang="en-US" sz="1200" kern="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marL="457200" indent="-457200">
              <a:buClr>
                <a:schemeClr val="accent1"/>
              </a:buClr>
              <a:buFont typeface="Wingdings" panose="05000000000000000000" pitchFamily="2" charset="2"/>
              <a:buChar char="v"/>
            </a:pPr>
            <a:r>
              <a:rPr lang="ja-JP" sz="24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何を？(目標文)</a:t>
            </a:r>
          </a:p>
          <a:p>
            <a:pPr marL="0" indent="0">
              <a:buClr>
                <a:schemeClr val="accent1"/>
              </a:buClr>
              <a:buNone/>
            </a:pPr>
            <a:endParaRPr lang="en-US" sz="2400" kern="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marL="457200" indent="-457200">
              <a:buClr>
                <a:schemeClr val="accent1"/>
              </a:buClr>
              <a:buFont typeface="Wingdings" panose="05000000000000000000" pitchFamily="2" charset="2"/>
              <a:buChar char="v"/>
            </a:pPr>
            <a:r>
              <a:rPr lang="ja-JP" sz="24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どうやって？（行動手順）</a:t>
            </a:r>
          </a:p>
          <a:p>
            <a:pPr marL="0" indent="0">
              <a:buClr>
                <a:schemeClr val="accent1"/>
              </a:buClr>
              <a:buNone/>
            </a:pPr>
            <a:endParaRPr lang="en-US" sz="2400" kern="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marL="457200" indent="-457200">
              <a:buClr>
                <a:schemeClr val="accent1"/>
              </a:buClr>
              <a:buFont typeface="Wingdings" panose="05000000000000000000" pitchFamily="2" charset="2"/>
              <a:buChar char="v"/>
            </a:pPr>
            <a:r>
              <a:rPr lang="ja-JP" sz="24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いつ？（完了期限）</a:t>
            </a:r>
          </a:p>
          <a:p>
            <a:pPr marL="0" indent="0">
              <a:buClr>
                <a:schemeClr val="accent1"/>
              </a:buClr>
              <a:buNone/>
            </a:pPr>
            <a:endParaRPr lang="en-US" sz="2400" kern="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marL="457200" indent="-457200">
              <a:buClr>
                <a:schemeClr val="accent1"/>
              </a:buClr>
              <a:buFont typeface="Wingdings" panose="05000000000000000000" pitchFamily="2" charset="2"/>
              <a:buChar char="v"/>
            </a:pPr>
            <a:r>
              <a:rPr lang="ja-JP" sz="24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誰が？（責任者）</a:t>
            </a:r>
          </a:p>
          <a:p>
            <a:pPr marL="0" indent="0">
              <a:buClr>
                <a:schemeClr val="accent1"/>
              </a:buClr>
              <a:buNone/>
            </a:pPr>
            <a:endParaRPr lang="en-US" sz="2400" kern="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marL="457200" indent="-457200">
              <a:buClr>
                <a:schemeClr val="accent1"/>
              </a:buClr>
              <a:buFont typeface="Wingdings" panose="05000000000000000000" pitchFamily="2" charset="2"/>
              <a:buChar char="v"/>
            </a:pPr>
            <a:r>
              <a:rPr lang="ja-JP" sz="24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確認方法は？（どうやって完了を知るか）</a:t>
            </a:r>
          </a:p>
          <a:p>
            <a:pPr marL="0" indent="0">
              <a:buFont typeface="Arial" pitchFamily="34" charset="0"/>
              <a:buNone/>
            </a:pPr>
            <a:endParaRPr lang="en-US" kern="0" dirty="0">
              <a:latin typeface="ＭＳ Ｐゴシック" panose="020B0600070205080204" pitchFamily="50" charset="-128"/>
              <a:ea typeface="ＭＳ Ｐゴシック" panose="020B0600070205080204" pitchFamily="50" charset="-128"/>
            </a:endParaRPr>
          </a:p>
        </p:txBody>
      </p:sp>
      <p:sp>
        <p:nvSpPr>
          <p:cNvPr id="11" name="Rectangle 10">
            <a:extLst>
              <a:ext uri="{FF2B5EF4-FFF2-40B4-BE49-F238E27FC236}">
                <a16:creationId xmlns:a16="http://schemas.microsoft.com/office/drawing/2014/main" id="{C542A25E-F22B-4E9C-AF4F-6CDC2F1AD36D}"/>
              </a:ext>
            </a:extLst>
          </p:cNvPr>
          <p:cNvSpPr/>
          <p:nvPr/>
        </p:nvSpPr>
        <p:spPr>
          <a:xfrm>
            <a:off x="333758" y="1420149"/>
            <a:ext cx="5609842" cy="4154984"/>
          </a:xfrm>
          <a:prstGeom prst="rect">
            <a:avLst/>
          </a:prstGeom>
        </p:spPr>
        <p:txBody>
          <a:bodyPr wrap="square">
            <a:spAutoFit/>
          </a:bodyPr>
          <a:lstStyle/>
          <a:p>
            <a:r>
              <a:rPr lang="ja-JP" sz="24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目標の達成に向けて踏むべき手順をまとめることで</a:t>
            </a:r>
            <a:r>
              <a:rPr lang="ja-JP" sz="2400" b="1" i="1"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行動計画</a:t>
            </a:r>
            <a:r>
              <a:rPr lang="ja-JP" sz="2400" b="1"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を立てます</a:t>
            </a:r>
            <a:r>
              <a:rPr lang="ja-JP" sz="24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a:t>
            </a:r>
            <a:r>
              <a:rPr lang="ja-JP" sz="2400" strike="sngStrike"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 </a:t>
            </a:r>
          </a:p>
          <a:p>
            <a:endParaRPr lang="en-US" sz="24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endParaRPr>
          </a:p>
          <a:p>
            <a:r>
              <a:rPr lang="ja-JP" sz="24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この計画には、目標が達成される方法（行動手順）、各手順の完了期限、責任者、完了を確認できる方法がまとめられます。「行動計画ワークシート」は、各目標の達成に向けた計画を立案する際に利用できるツールです。個々の目標に関する計画を合わせたものが、クラブの</a:t>
            </a:r>
            <a:r>
              <a:rPr lang="ja-JP" sz="2400" i="1"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ビジョン</a:t>
            </a:r>
            <a:r>
              <a:rPr lang="ja-JP" sz="24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を構成します。</a:t>
            </a:r>
          </a:p>
        </p:txBody>
      </p:sp>
      <p:sp>
        <p:nvSpPr>
          <p:cNvPr id="13" name="Headline">
            <a:extLst>
              <a:ext uri="{FF2B5EF4-FFF2-40B4-BE49-F238E27FC236}">
                <a16:creationId xmlns:a16="http://schemas.microsoft.com/office/drawing/2014/main" id="{3CC42951-324D-4305-B5F5-36930E21296A}"/>
              </a:ext>
            </a:extLst>
          </p:cNvPr>
          <p:cNvSpPr txBox="1">
            <a:spLocks/>
          </p:cNvSpPr>
          <p:nvPr/>
        </p:nvSpPr>
        <p:spPr>
          <a:xfrm>
            <a:off x="93805" y="24426"/>
            <a:ext cx="8616193"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a:solidFill>
                  <a:schemeClr val="accent1"/>
                </a:solidFill>
                <a:latin typeface="ＭＳ Ｐゴシック" panose="020B0600070205080204" pitchFamily="50" charset="-128"/>
                <a:ea typeface="ＭＳ Ｐゴシック" panose="020B0600070205080204" pitchFamily="50" charset="-128"/>
              </a:rPr>
              <a:t>目標の達成に向けた計画を立てる</a:t>
            </a:r>
          </a:p>
        </p:txBody>
      </p:sp>
      <p:sp>
        <p:nvSpPr>
          <p:cNvPr id="14" name="Yellow Bar">
            <a:extLst>
              <a:ext uri="{FF2B5EF4-FFF2-40B4-BE49-F238E27FC236}">
                <a16:creationId xmlns:a16="http://schemas.microsoft.com/office/drawing/2014/main" id="{239B5857-C8CD-48CF-A465-42EF262ED8A7}"/>
              </a:ext>
            </a:extLst>
          </p:cNvPr>
          <p:cNvSpPr/>
          <p:nvPr/>
        </p:nvSpPr>
        <p:spPr>
          <a:xfrm rot="16200000" flipV="1">
            <a:off x="3551112" y="3750747"/>
            <a:ext cx="550630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4553877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ja-JP">
                <a:solidFill>
                  <a:schemeClr val="lt1">
                    <a:alpha val="44000"/>
                  </a:schemeClr>
                </a:solidFill>
                <a:latin typeface="ＭＳ Ｐゴシック" panose="020B0600070205080204" pitchFamily="50" charset="-128"/>
                <a:ea typeface="ＭＳ Ｐゴシック" panose="020B0600070205080204" pitchFamily="50" charset="-128"/>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2108618" y="-8021"/>
            <a:ext cx="10083381"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533400" y="1828800"/>
            <a:ext cx="2177052" cy="13716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2400" dirty="0">
                <a:solidFill>
                  <a:srgbClr val="EBB700"/>
                </a:solidFill>
                <a:latin typeface="ＭＳ Ｐゴシック" panose="020B0600070205080204" pitchFamily="50" charset="-128"/>
                <a:ea typeface="ＭＳ Ｐゴシック" panose="020B0600070205080204" pitchFamily="50" charset="-128"/>
                <a:cs typeface="Calibri" panose="020F0502020204030204" pitchFamily="34" charset="0"/>
              </a:rPr>
              <a:t>行動計画</a:t>
            </a:r>
            <a:endParaRPr lang="en-US" altLang="ja-JP" sz="2400" dirty="0">
              <a:solidFill>
                <a:srgbClr val="EBB700"/>
              </a:solidFill>
              <a:latin typeface="ＭＳ Ｐゴシック" panose="020B0600070205080204" pitchFamily="50" charset="-128"/>
              <a:ea typeface="ＭＳ Ｐゴシック" panose="020B0600070205080204" pitchFamily="50" charset="-128"/>
              <a:cs typeface="Calibri" panose="020F0502020204030204" pitchFamily="34" charset="0"/>
            </a:endParaRPr>
          </a:p>
          <a:p>
            <a:r>
              <a:rPr lang="ja-JP" sz="2400" dirty="0">
                <a:solidFill>
                  <a:srgbClr val="EBB700"/>
                </a:solidFill>
                <a:latin typeface="ＭＳ Ｐゴシック" panose="020B0600070205080204" pitchFamily="50" charset="-128"/>
                <a:ea typeface="ＭＳ Ｐゴシック" panose="020B0600070205080204" pitchFamily="50" charset="-128"/>
                <a:cs typeface="Calibri" panose="020F0502020204030204" pitchFamily="34" charset="0"/>
              </a:rPr>
              <a:t>ワークシート</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ＭＳ Ｐゴシック" panose="020B0600070205080204" pitchFamily="50" charset="-128"/>
                <a:ea typeface="ＭＳ Ｐゴシック" panose="020B0600070205080204" pitchFamily="50" charset="-128"/>
              </a:rPr>
              <a:pPr eaLnBrk="0" hangingPunct="0">
                <a:spcBef>
                  <a:spcPct val="50000"/>
                </a:spcBef>
                <a:defRPr/>
              </a:pPr>
              <a:t>21</a:t>
            </a:fld>
            <a:endParaRPr lang="en-US" sz="1000" dirty="0">
              <a:solidFill>
                <a:schemeClr val="bg1"/>
              </a:solidFill>
              <a:latin typeface="ＭＳ Ｐゴシック" panose="020B0600070205080204" pitchFamily="50" charset="-128"/>
              <a:ea typeface="ＭＳ Ｐゴシック" panose="020B0600070205080204" pitchFamily="50" charset="-128"/>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sp>
        <p:nvSpPr>
          <p:cNvPr id="14" name="TextBox 93">
            <a:extLst>
              <a:ext uri="{FF2B5EF4-FFF2-40B4-BE49-F238E27FC236}">
                <a16:creationId xmlns:a16="http://schemas.microsoft.com/office/drawing/2014/main" id="{49E3E856-F2CF-40DB-9C76-C51ACA89E886}"/>
              </a:ext>
            </a:extLst>
          </p:cNvPr>
          <p:cNvSpPr txBox="1">
            <a:spLocks noChangeArrowheads="1"/>
          </p:cNvSpPr>
          <p:nvPr/>
        </p:nvSpPr>
        <p:spPr bwMode="auto">
          <a:xfrm>
            <a:off x="2209800" y="6376587"/>
            <a:ext cx="62943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sz="2000" b="0" i="1" u="none" strike="noStrike" cap="none"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Calibri" panose="020F0502020204030204" pitchFamily="34" charset="0"/>
              </a:rPr>
              <a:t>このフォームをコピーし、目標ごとに1部ずつ完成させる</a:t>
            </a:r>
          </a:p>
        </p:txBody>
      </p:sp>
      <p:pic>
        <p:nvPicPr>
          <p:cNvPr id="2" name="Picture 1">
            <a:extLst>
              <a:ext uri="{FF2B5EF4-FFF2-40B4-BE49-F238E27FC236}">
                <a16:creationId xmlns:a16="http://schemas.microsoft.com/office/drawing/2014/main" id="{3FFB5840-DAF9-360C-8FCD-BF0EC0BF95D9}"/>
              </a:ext>
            </a:extLst>
          </p:cNvPr>
          <p:cNvPicPr>
            <a:picLocks noChangeAspect="1"/>
          </p:cNvPicPr>
          <p:nvPr/>
        </p:nvPicPr>
        <p:blipFill>
          <a:blip r:embed="rId4"/>
          <a:stretch>
            <a:fillRect/>
          </a:stretch>
        </p:blipFill>
        <p:spPr>
          <a:xfrm>
            <a:off x="5638800" y="348708"/>
            <a:ext cx="4365467" cy="5703383"/>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34033810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3029285" y="2746239"/>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a:latin typeface="ＭＳ Ｐゴシック" panose="020B0600070205080204" pitchFamily="50" charset="-128"/>
                <a:ea typeface="ＭＳ Ｐゴシック" panose="020B0600070205080204" pitchFamily="50" charset="-128"/>
                <a:cs typeface="Calibri" panose="020F0502020204030204" pitchFamily="34" charset="0"/>
              </a:rPr>
              <a:t>成功を収める</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ＭＳ Ｐゴシック" panose="020B0600070205080204" pitchFamily="50" charset="-128"/>
                <a:ea typeface="ＭＳ Ｐゴシック" panose="020B0600070205080204" pitchFamily="50" charset="-128"/>
              </a:rPr>
              <a:pPr eaLnBrk="0" hangingPunct="0">
                <a:spcBef>
                  <a:spcPct val="50000"/>
                </a:spcBef>
                <a:defRPr/>
              </a:pPr>
              <a:t>22</a:t>
            </a:fld>
            <a:endParaRPr lang="en-US" sz="1000" dirty="0">
              <a:solidFill>
                <a:schemeClr val="bg1"/>
              </a:solidFill>
              <a:latin typeface="ＭＳ Ｐゴシック" panose="020B0600070205080204" pitchFamily="50" charset="-128"/>
              <a:ea typeface="ＭＳ Ｐゴシック" panose="020B0600070205080204" pitchFamily="50" charset="-128"/>
            </a:endParaRPr>
          </a:p>
        </p:txBody>
      </p:sp>
      <p:pic>
        <p:nvPicPr>
          <p:cNvPr id="8" name="Picture 7">
            <a:extLst>
              <a:ext uri="{FF2B5EF4-FFF2-40B4-BE49-F238E27FC236}">
                <a16:creationId xmlns:a16="http://schemas.microsoft.com/office/drawing/2014/main" id="{3C52C701-CD28-4F12-8FEF-A173EC9FAE6B}"/>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9" name="Picture 8">
            <a:extLst>
              <a:ext uri="{FF2B5EF4-FFF2-40B4-BE49-F238E27FC236}">
                <a16:creationId xmlns:a16="http://schemas.microsoft.com/office/drawing/2014/main" id="{0CAEC25C-F624-4F2D-9D58-F64A5A4AFA7B}"/>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pic>
        <p:nvPicPr>
          <p:cNvPr id="2" name="Picture 1" descr="A black background with white text&#10;&#10;Description automatically generated">
            <a:extLst>
              <a:ext uri="{FF2B5EF4-FFF2-40B4-BE49-F238E27FC236}">
                <a16:creationId xmlns:a16="http://schemas.microsoft.com/office/drawing/2014/main" id="{F6D543C5-303D-21D2-24C6-EAB53CFF6058}"/>
              </a:ext>
            </a:extLst>
          </p:cNvPr>
          <p:cNvPicPr>
            <a:picLocks noChangeAspect="1"/>
          </p:cNvPicPr>
          <p:nvPr/>
        </p:nvPicPr>
        <p:blipFill>
          <a:blip r:embed="rId4"/>
          <a:stretch>
            <a:fillRect/>
          </a:stretch>
        </p:blipFill>
        <p:spPr>
          <a:xfrm>
            <a:off x="0" y="5264738"/>
            <a:ext cx="2033404" cy="2033404"/>
          </a:xfrm>
          <a:prstGeom prst="rect">
            <a:avLst/>
          </a:prstGeom>
        </p:spPr>
      </p:pic>
    </p:spTree>
    <p:extLst>
      <p:ext uri="{BB962C8B-B14F-4D97-AF65-F5344CB8AC3E}">
        <p14:creationId xmlns:p14="http://schemas.microsoft.com/office/powerpoint/2010/main" val="39820932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74"/>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4" name="Yellow Bar">
            <a:extLst>
              <a:ext uri="{FF2B5EF4-FFF2-40B4-BE49-F238E27FC236}">
                <a16:creationId xmlns:a16="http://schemas.microsoft.com/office/drawing/2014/main" id="{12E8056F-6711-E347-83F9-DD1107CC88EE}"/>
              </a:ext>
            </a:extLst>
          </p:cNvPr>
          <p:cNvSpPr/>
          <p:nvPr/>
        </p:nvSpPr>
        <p:spPr>
          <a:xfrm flipV="1">
            <a:off x="228600" y="584064"/>
            <a:ext cx="2514600" cy="77666"/>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ＭＳ Ｐゴシック" panose="020B0600070205080204" pitchFamily="50" charset="-128"/>
              <a:ea typeface="ＭＳ Ｐゴシック" panose="020B0600070205080204" pitchFamily="50" charset="-128"/>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ＭＳ Ｐゴシック" panose="020B0600070205080204" pitchFamily="50" charset="-128"/>
                <a:ea typeface="ＭＳ Ｐゴシック" panose="020B0600070205080204" pitchFamily="50" charset="-128"/>
              </a:rPr>
              <a:pPr eaLnBrk="0" hangingPunct="0">
                <a:spcBef>
                  <a:spcPct val="50000"/>
                </a:spcBef>
                <a:defRPr/>
              </a:pPr>
              <a:t>23</a:t>
            </a:fld>
            <a:endParaRPr lang="en-US" sz="1000" dirty="0">
              <a:solidFill>
                <a:schemeClr val="bg1"/>
              </a:solidFill>
              <a:latin typeface="ＭＳ Ｐゴシック" panose="020B0600070205080204" pitchFamily="50" charset="-128"/>
              <a:ea typeface="ＭＳ Ｐゴシック" panose="020B0600070205080204" pitchFamily="50" charset="-128"/>
            </a:endParaRPr>
          </a:p>
        </p:txBody>
      </p:sp>
      <p:sp>
        <p:nvSpPr>
          <p:cNvPr id="11" name="Rectangle 10">
            <a:extLst>
              <a:ext uri="{FF2B5EF4-FFF2-40B4-BE49-F238E27FC236}">
                <a16:creationId xmlns:a16="http://schemas.microsoft.com/office/drawing/2014/main" id="{C542A25E-F22B-4E9C-AF4F-6CDC2F1AD36D}"/>
              </a:ext>
            </a:extLst>
          </p:cNvPr>
          <p:cNvSpPr/>
          <p:nvPr/>
        </p:nvSpPr>
        <p:spPr>
          <a:xfrm>
            <a:off x="9220200" y="1540054"/>
            <a:ext cx="2514600" cy="4154984"/>
          </a:xfrm>
          <a:prstGeom prst="rect">
            <a:avLst/>
          </a:prstGeom>
        </p:spPr>
        <p:txBody>
          <a:bodyPr wrap="square">
            <a:spAutoFit/>
          </a:bodyPr>
          <a:lstStyle/>
          <a:p>
            <a:r>
              <a:rPr lang="ja-JP" sz="2400" b="1">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成功するには： </a:t>
            </a:r>
          </a:p>
          <a:p>
            <a:endParaRPr lang="en-US" sz="24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marL="342900" indent="-342900">
              <a:buFont typeface="Arial" panose="020B0604020202020204" pitchFamily="34" charset="0"/>
              <a:buChar char="•"/>
            </a:pPr>
            <a:r>
              <a:rPr lang="ja-JP" sz="2400" b="1">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分かち合う</a:t>
            </a:r>
          </a:p>
          <a:p>
            <a:endParaRPr lang="en-US" sz="2400" kern="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marL="342900" indent="-342900">
              <a:buFont typeface="Arial" panose="020B0604020202020204" pitchFamily="34" charset="0"/>
              <a:buChar char="•"/>
            </a:pPr>
            <a:r>
              <a:rPr lang="ja-JP" sz="2400" b="1">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支援する</a:t>
            </a:r>
          </a:p>
          <a:p>
            <a:pPr marL="342900" indent="-342900">
              <a:buFont typeface="Arial" panose="020B0604020202020204" pitchFamily="34" charset="0"/>
              <a:buChar char="•"/>
            </a:pPr>
            <a:endParaRPr lang="en-US" sz="2400" b="1" kern="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marL="342900" indent="-342900">
              <a:buFont typeface="Arial" panose="020B0604020202020204" pitchFamily="34" charset="0"/>
              <a:buChar char="•"/>
            </a:pPr>
            <a:r>
              <a:rPr lang="ja-JP" sz="2400" b="1">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表彰する</a:t>
            </a:r>
          </a:p>
          <a:p>
            <a:pPr marL="342900" indent="-342900">
              <a:buFont typeface="Arial" panose="020B0604020202020204" pitchFamily="34" charset="0"/>
              <a:buChar char="•"/>
            </a:pPr>
            <a:endParaRPr lang="en-US" sz="2400" b="1" kern="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marL="342900" indent="-342900">
              <a:buFont typeface="Arial" panose="020B0604020202020204" pitchFamily="34" charset="0"/>
              <a:buChar char="•"/>
            </a:pPr>
            <a:r>
              <a:rPr lang="ja-JP" sz="2400" b="1">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評価する</a:t>
            </a:r>
          </a:p>
          <a:p>
            <a:pPr marL="342900" indent="-342900">
              <a:buFont typeface="Arial" panose="020B0604020202020204" pitchFamily="34" charset="0"/>
              <a:buChar char="•"/>
            </a:pPr>
            <a:endParaRPr lang="en-US" sz="2400" b="1" kern="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marL="342900" indent="-342900">
              <a:buFont typeface="Arial" panose="020B0604020202020204" pitchFamily="34" charset="0"/>
              <a:buChar char="•"/>
            </a:pPr>
            <a:r>
              <a:rPr lang="ja-JP" sz="2400" b="1">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変更する</a:t>
            </a:r>
          </a:p>
        </p:txBody>
      </p:sp>
      <p:sp>
        <p:nvSpPr>
          <p:cNvPr id="13" name="Headline">
            <a:extLst>
              <a:ext uri="{FF2B5EF4-FFF2-40B4-BE49-F238E27FC236}">
                <a16:creationId xmlns:a16="http://schemas.microsoft.com/office/drawing/2014/main" id="{3CC42951-324D-4305-B5F5-36930E21296A}"/>
              </a:ext>
            </a:extLst>
          </p:cNvPr>
          <p:cNvSpPr txBox="1">
            <a:spLocks/>
          </p:cNvSpPr>
          <p:nvPr/>
        </p:nvSpPr>
        <p:spPr>
          <a:xfrm>
            <a:off x="93805" y="24427"/>
            <a:ext cx="3487595" cy="594778"/>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a:solidFill>
                  <a:schemeClr val="accent1"/>
                </a:solidFill>
                <a:latin typeface="ＭＳ Ｐゴシック" panose="020B0600070205080204" pitchFamily="50" charset="-128"/>
                <a:ea typeface="ＭＳ Ｐゴシック" panose="020B0600070205080204" pitchFamily="50" charset="-128"/>
              </a:rPr>
              <a:t>成功を収める</a:t>
            </a:r>
          </a:p>
        </p:txBody>
      </p:sp>
      <p:graphicFrame>
        <p:nvGraphicFramePr>
          <p:cNvPr id="10" name="Diagram 9">
            <a:extLst>
              <a:ext uri="{FF2B5EF4-FFF2-40B4-BE49-F238E27FC236}">
                <a16:creationId xmlns:a16="http://schemas.microsoft.com/office/drawing/2014/main" id="{EDE87DB6-64B1-4B07-B2BD-ECE0543779AA}"/>
              </a:ext>
            </a:extLst>
          </p:cNvPr>
          <p:cNvGraphicFramePr/>
          <p:nvPr>
            <p:extLst>
              <p:ext uri="{D42A27DB-BD31-4B8C-83A1-F6EECF244321}">
                <p14:modId xmlns:p14="http://schemas.microsoft.com/office/powerpoint/2010/main" val="342859242"/>
              </p:ext>
            </p:extLst>
          </p:nvPr>
        </p:nvGraphicFramePr>
        <p:xfrm>
          <a:off x="-15537" y="1144467"/>
          <a:ext cx="9677400" cy="55611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943248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1371600" y="1902888"/>
            <a:ext cx="4073582" cy="22860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a:latin typeface="ＭＳ Ｐゴシック" panose="020B0600070205080204" pitchFamily="50" charset="-128"/>
                <a:ea typeface="ＭＳ Ｐゴシック" panose="020B0600070205080204" pitchFamily="50" charset="-128"/>
                <a:cs typeface="Calibri" panose="020F0502020204030204" pitchFamily="34" charset="0"/>
              </a:rPr>
              <a:t>忘れずに表彰を </a:t>
            </a:r>
          </a:p>
          <a:p>
            <a:endParaRPr lang="ja-JP">
              <a:latin typeface="ＭＳ Ｐゴシック" panose="020B0600070205080204" pitchFamily="50" charset="-128"/>
              <a:ea typeface="ＭＳ Ｐゴシック" panose="020B0600070205080204" pitchFamily="50" charset="-128"/>
              <a:cs typeface="Calibri" panose="020F0502020204030204" pitchFamily="34" charset="0"/>
            </a:endParaRP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ＭＳ Ｐゴシック" panose="020B0600070205080204" pitchFamily="50" charset="-128"/>
                <a:ea typeface="ＭＳ Ｐゴシック" panose="020B0600070205080204" pitchFamily="50" charset="-128"/>
              </a:rPr>
              <a:pPr eaLnBrk="0" hangingPunct="0">
                <a:spcBef>
                  <a:spcPct val="50000"/>
                </a:spcBef>
                <a:defRPr/>
              </a:pPr>
              <a:t>24</a:t>
            </a:fld>
            <a:endParaRPr lang="en-US" sz="1000" dirty="0">
              <a:solidFill>
                <a:schemeClr val="bg1"/>
              </a:solidFill>
              <a:latin typeface="ＭＳ Ｐゴシック" panose="020B0600070205080204" pitchFamily="50" charset="-128"/>
              <a:ea typeface="ＭＳ Ｐゴシック" panose="020B0600070205080204" pitchFamily="50" charset="-128"/>
            </a:endParaRPr>
          </a:p>
        </p:txBody>
      </p:sp>
      <p:pic>
        <p:nvPicPr>
          <p:cNvPr id="8" name="Picture 7">
            <a:extLst>
              <a:ext uri="{FF2B5EF4-FFF2-40B4-BE49-F238E27FC236}">
                <a16:creationId xmlns:a16="http://schemas.microsoft.com/office/drawing/2014/main" id="{63DF0EA5-19BD-4FBB-8C8A-642E71531C99}"/>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9" name="Picture 8">
            <a:extLst>
              <a:ext uri="{FF2B5EF4-FFF2-40B4-BE49-F238E27FC236}">
                <a16:creationId xmlns:a16="http://schemas.microsoft.com/office/drawing/2014/main" id="{41468894-3EFF-456A-B52D-8887E3047B75}"/>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pic>
        <p:nvPicPr>
          <p:cNvPr id="5" name="Picture 4">
            <a:extLst>
              <a:ext uri="{FF2B5EF4-FFF2-40B4-BE49-F238E27FC236}">
                <a16:creationId xmlns:a16="http://schemas.microsoft.com/office/drawing/2014/main" id="{557BB581-730E-81E3-9C0F-08EB13373CA9}"/>
              </a:ext>
            </a:extLst>
          </p:cNvPr>
          <p:cNvPicPr>
            <a:picLocks noChangeAspect="1"/>
          </p:cNvPicPr>
          <p:nvPr/>
        </p:nvPicPr>
        <p:blipFill>
          <a:blip r:embed="rId4"/>
          <a:stretch>
            <a:fillRect/>
          </a:stretch>
        </p:blipFill>
        <p:spPr>
          <a:xfrm>
            <a:off x="6476999" y="990600"/>
            <a:ext cx="4746143" cy="5519771"/>
          </a:xfrm>
          <a:prstGeom prst="rect">
            <a:avLst/>
          </a:prstGeom>
        </p:spPr>
      </p:pic>
      <p:pic>
        <p:nvPicPr>
          <p:cNvPr id="2" name="Picture 1" descr="A black background with white text&#10;&#10;Description automatically generated">
            <a:extLst>
              <a:ext uri="{FF2B5EF4-FFF2-40B4-BE49-F238E27FC236}">
                <a16:creationId xmlns:a16="http://schemas.microsoft.com/office/drawing/2014/main" id="{E0285D88-4750-E2B1-357D-5A63B674DF3C}"/>
              </a:ext>
            </a:extLst>
          </p:cNvPr>
          <p:cNvPicPr>
            <a:picLocks noChangeAspect="1"/>
          </p:cNvPicPr>
          <p:nvPr/>
        </p:nvPicPr>
        <p:blipFill>
          <a:blip r:embed="rId5"/>
          <a:stretch>
            <a:fillRect/>
          </a:stretch>
        </p:blipFill>
        <p:spPr>
          <a:xfrm>
            <a:off x="0" y="5264738"/>
            <a:ext cx="2033404" cy="2033404"/>
          </a:xfrm>
          <a:prstGeom prst="rect">
            <a:avLst/>
          </a:prstGeom>
        </p:spPr>
      </p:pic>
    </p:spTree>
    <p:extLst>
      <p:ext uri="{BB962C8B-B14F-4D97-AF65-F5344CB8AC3E}">
        <p14:creationId xmlns:p14="http://schemas.microsoft.com/office/powerpoint/2010/main" val="26160323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4" name="Yellow Bar">
            <a:extLst>
              <a:ext uri="{FF2B5EF4-FFF2-40B4-BE49-F238E27FC236}">
                <a16:creationId xmlns:a16="http://schemas.microsoft.com/office/drawing/2014/main" id="{12E8056F-6711-E347-83F9-DD1107CC88EE}"/>
              </a:ext>
            </a:extLst>
          </p:cNvPr>
          <p:cNvSpPr/>
          <p:nvPr/>
        </p:nvSpPr>
        <p:spPr>
          <a:xfrm flipV="1">
            <a:off x="381000" y="684539"/>
            <a:ext cx="53897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ＭＳ Ｐゴシック" panose="020B0600070205080204" pitchFamily="50" charset="-128"/>
              <a:ea typeface="ＭＳ Ｐゴシック" panose="020B0600070205080204" pitchFamily="50" charset="-128"/>
            </a:endParaRPr>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52400" y="17645"/>
            <a:ext cx="7460420" cy="62269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a:solidFill>
                  <a:schemeClr val="accent1"/>
                </a:solidFill>
                <a:latin typeface="ＭＳ Ｐゴシック" panose="020B0600070205080204" pitchFamily="50" charset="-128"/>
                <a:ea typeface="ＭＳ Ｐゴシック" panose="020B0600070205080204" pitchFamily="50" charset="-128"/>
              </a:rPr>
              <a:t>忘れずに表彰を</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ＭＳ Ｐゴシック" panose="020B0600070205080204" pitchFamily="50" charset="-128"/>
                <a:ea typeface="ＭＳ Ｐゴシック" panose="020B0600070205080204" pitchFamily="50" charset="-128"/>
              </a:rPr>
              <a:pPr eaLnBrk="0" hangingPunct="0">
                <a:spcBef>
                  <a:spcPct val="50000"/>
                </a:spcBef>
                <a:defRPr/>
              </a:pPr>
              <a:t>25</a:t>
            </a:fld>
            <a:endParaRPr lang="en-US" sz="1000" dirty="0">
              <a:solidFill>
                <a:schemeClr val="bg1"/>
              </a:solidFill>
              <a:latin typeface="ＭＳ Ｐゴシック" panose="020B0600070205080204" pitchFamily="50" charset="-128"/>
              <a:ea typeface="ＭＳ Ｐゴシック" panose="020B0600070205080204" pitchFamily="50" charset="-128"/>
            </a:endParaRPr>
          </a:p>
        </p:txBody>
      </p:sp>
      <p:sp>
        <p:nvSpPr>
          <p:cNvPr id="9" name="Content Placeholder 2">
            <a:extLst>
              <a:ext uri="{FF2B5EF4-FFF2-40B4-BE49-F238E27FC236}">
                <a16:creationId xmlns:a16="http://schemas.microsoft.com/office/drawing/2014/main" id="{BC2FE9FE-DA81-4767-903D-D2F1A0153936}"/>
              </a:ext>
            </a:extLst>
          </p:cNvPr>
          <p:cNvSpPr txBox="1">
            <a:spLocks/>
          </p:cNvSpPr>
          <p:nvPr/>
        </p:nvSpPr>
        <p:spPr>
          <a:xfrm>
            <a:off x="670322" y="1142999"/>
            <a:ext cx="10361272" cy="1249681"/>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2400" u="sng"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hlinkClick r:id="rId3"/>
              </a:rPr>
              <a:t>ライオンズSHOP</a:t>
            </a:r>
            <a:r>
              <a:rPr lang="ja-JP" sz="24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では、賞状、楯、その他の表彰用品を簡単に注文できます。クラブ用品についてご質問がある場合には、OSEAL調整事務局</a:t>
            </a:r>
            <a:r>
              <a:rPr lang="ja-JP" sz="2400" u="sng"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hlinkClick r:id="rId4">
                  <a:extLst>
                    <a:ext uri="{A12FA001-AC4F-418D-AE19-62706E023703}">
                      <ahyp:hlinkClr xmlns:ahyp="http://schemas.microsoft.com/office/drawing/2018/hyperlinkcolor" val="tx"/>
                    </a:ext>
                  </a:extLst>
                </a:hlinkClick>
              </a:rPr>
              <a:t>OSEAL@lionsclubs.org</a:t>
            </a:r>
            <a:r>
              <a:rPr lang="ja-JP" sz="24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までご連絡ください。 </a:t>
            </a:r>
          </a:p>
        </p:txBody>
      </p:sp>
      <p:pic>
        <p:nvPicPr>
          <p:cNvPr id="3" name="Picture 2">
            <a:extLst>
              <a:ext uri="{FF2B5EF4-FFF2-40B4-BE49-F238E27FC236}">
                <a16:creationId xmlns:a16="http://schemas.microsoft.com/office/drawing/2014/main" id="{59AE62A0-567C-638A-F3B0-1BBCE972F60A}"/>
              </a:ext>
            </a:extLst>
          </p:cNvPr>
          <p:cNvPicPr>
            <a:picLocks noChangeAspect="1"/>
          </p:cNvPicPr>
          <p:nvPr/>
        </p:nvPicPr>
        <p:blipFill>
          <a:blip r:embed="rId5"/>
          <a:stretch>
            <a:fillRect/>
          </a:stretch>
        </p:blipFill>
        <p:spPr>
          <a:xfrm>
            <a:off x="6934200" y="3220681"/>
            <a:ext cx="4097393" cy="3408682"/>
          </a:xfrm>
          <a:prstGeom prst="rect">
            <a:avLst/>
          </a:prstGeom>
        </p:spPr>
      </p:pic>
      <p:pic>
        <p:nvPicPr>
          <p:cNvPr id="8" name="Picture 7">
            <a:extLst>
              <a:ext uri="{FF2B5EF4-FFF2-40B4-BE49-F238E27FC236}">
                <a16:creationId xmlns:a16="http://schemas.microsoft.com/office/drawing/2014/main" id="{07FADE1F-CFAB-7EB6-A69C-C689EBF0AD30}"/>
              </a:ext>
            </a:extLst>
          </p:cNvPr>
          <p:cNvPicPr>
            <a:picLocks noChangeAspect="1"/>
          </p:cNvPicPr>
          <p:nvPr/>
        </p:nvPicPr>
        <p:blipFill>
          <a:blip r:embed="rId6"/>
          <a:stretch>
            <a:fillRect/>
          </a:stretch>
        </p:blipFill>
        <p:spPr>
          <a:xfrm>
            <a:off x="1268248" y="3139007"/>
            <a:ext cx="2990850" cy="3297230"/>
          </a:xfrm>
          <a:prstGeom prst="rect">
            <a:avLst/>
          </a:prstGeom>
        </p:spPr>
      </p:pic>
    </p:spTree>
    <p:extLst>
      <p:ext uri="{BB962C8B-B14F-4D97-AF65-F5344CB8AC3E}">
        <p14:creationId xmlns:p14="http://schemas.microsoft.com/office/powerpoint/2010/main" val="5818857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2725"/>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52400" y="17645"/>
            <a:ext cx="7460420" cy="62269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a:solidFill>
                  <a:schemeClr val="accent1"/>
                </a:solidFill>
                <a:latin typeface="ＭＳ Ｐゴシック" panose="020B0600070205080204" pitchFamily="50" charset="-128"/>
                <a:ea typeface="ＭＳ Ｐゴシック" panose="020B0600070205080204" pitchFamily="50" charset="-128"/>
              </a:rPr>
              <a:t>クラブ優秀賞 </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ＭＳ Ｐゴシック" panose="020B0600070205080204" pitchFamily="50" charset="-128"/>
                <a:ea typeface="ＭＳ Ｐゴシック" panose="020B0600070205080204" pitchFamily="50" charset="-128"/>
              </a:rPr>
              <a:pPr eaLnBrk="0" hangingPunct="0">
                <a:spcBef>
                  <a:spcPct val="50000"/>
                </a:spcBef>
                <a:defRPr/>
              </a:pPr>
              <a:t>26</a:t>
            </a:fld>
            <a:endParaRPr lang="en-US" sz="1000" dirty="0">
              <a:solidFill>
                <a:schemeClr val="bg1"/>
              </a:solidFill>
              <a:latin typeface="ＭＳ Ｐゴシック" panose="020B0600070205080204" pitchFamily="50" charset="-128"/>
              <a:ea typeface="ＭＳ Ｐゴシック" panose="020B0600070205080204" pitchFamily="50" charset="-128"/>
            </a:endParaRPr>
          </a:p>
        </p:txBody>
      </p:sp>
      <p:pic>
        <p:nvPicPr>
          <p:cNvPr id="4" name="Picture 3">
            <a:extLst>
              <a:ext uri="{FF2B5EF4-FFF2-40B4-BE49-F238E27FC236}">
                <a16:creationId xmlns:a16="http://schemas.microsoft.com/office/drawing/2014/main" id="{D7B9E9D8-F045-98D7-1953-6B4244E470B9}"/>
              </a:ext>
            </a:extLst>
          </p:cNvPr>
          <p:cNvPicPr>
            <a:picLocks noChangeAspect="1"/>
          </p:cNvPicPr>
          <p:nvPr/>
        </p:nvPicPr>
        <p:blipFill>
          <a:blip r:embed="rId3"/>
          <a:stretch>
            <a:fillRect/>
          </a:stretch>
        </p:blipFill>
        <p:spPr>
          <a:xfrm>
            <a:off x="304800" y="4724400"/>
            <a:ext cx="1669370" cy="1676326"/>
          </a:xfrm>
          <a:prstGeom prst="rect">
            <a:avLst/>
          </a:prstGeom>
        </p:spPr>
      </p:pic>
      <p:pic>
        <p:nvPicPr>
          <p:cNvPr id="11" name="Picture 10">
            <a:extLst>
              <a:ext uri="{FF2B5EF4-FFF2-40B4-BE49-F238E27FC236}">
                <a16:creationId xmlns:a16="http://schemas.microsoft.com/office/drawing/2014/main" id="{869A4C25-EA50-090D-F024-27B95F7F3685}"/>
              </a:ext>
            </a:extLst>
          </p:cNvPr>
          <p:cNvPicPr>
            <a:picLocks noChangeAspect="1"/>
          </p:cNvPicPr>
          <p:nvPr/>
        </p:nvPicPr>
        <p:blipFill>
          <a:blip r:embed="rId4"/>
          <a:stretch>
            <a:fillRect/>
          </a:stretch>
        </p:blipFill>
        <p:spPr>
          <a:xfrm>
            <a:off x="3886200" y="661914"/>
            <a:ext cx="6789336" cy="5738812"/>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11500776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2725"/>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52400" y="17645"/>
            <a:ext cx="7460420" cy="62269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a:solidFill>
                  <a:schemeClr val="accent1"/>
                </a:solidFill>
                <a:latin typeface="ＭＳ Ｐゴシック" panose="020B0600070205080204" pitchFamily="50" charset="-128"/>
                <a:ea typeface="ＭＳ Ｐゴシック" panose="020B0600070205080204" pitchFamily="50" charset="-128"/>
              </a:rPr>
              <a:t>クラブ優秀賞 </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ＭＳ Ｐゴシック" panose="020B0600070205080204" pitchFamily="50" charset="-128"/>
                <a:ea typeface="ＭＳ Ｐゴシック" panose="020B0600070205080204" pitchFamily="50" charset="-128"/>
              </a:rPr>
              <a:pPr eaLnBrk="0" hangingPunct="0">
                <a:spcBef>
                  <a:spcPct val="50000"/>
                </a:spcBef>
                <a:defRPr/>
              </a:pPr>
              <a:t>27</a:t>
            </a:fld>
            <a:endParaRPr lang="en-US" sz="1000" dirty="0">
              <a:solidFill>
                <a:schemeClr val="bg1"/>
              </a:solidFill>
              <a:latin typeface="ＭＳ Ｐゴシック" panose="020B0600070205080204" pitchFamily="50" charset="-128"/>
              <a:ea typeface="ＭＳ Ｐゴシック" panose="020B0600070205080204" pitchFamily="50" charset="-128"/>
            </a:endParaRPr>
          </a:p>
        </p:txBody>
      </p:sp>
      <p:pic>
        <p:nvPicPr>
          <p:cNvPr id="10" name="Picture 9">
            <a:extLst>
              <a:ext uri="{FF2B5EF4-FFF2-40B4-BE49-F238E27FC236}">
                <a16:creationId xmlns:a16="http://schemas.microsoft.com/office/drawing/2014/main" id="{AEF07AE3-257C-A0E8-CBB1-F375DB0FDB8C}"/>
              </a:ext>
            </a:extLst>
          </p:cNvPr>
          <p:cNvPicPr>
            <a:picLocks noChangeAspect="1"/>
          </p:cNvPicPr>
          <p:nvPr/>
        </p:nvPicPr>
        <p:blipFill>
          <a:blip r:embed="rId3"/>
          <a:stretch>
            <a:fillRect/>
          </a:stretch>
        </p:blipFill>
        <p:spPr>
          <a:xfrm>
            <a:off x="375878" y="1066800"/>
            <a:ext cx="1357461" cy="1637476"/>
          </a:xfrm>
          <a:prstGeom prst="rect">
            <a:avLst/>
          </a:prstGeom>
        </p:spPr>
      </p:pic>
      <p:pic>
        <p:nvPicPr>
          <p:cNvPr id="3" name="Picture 2">
            <a:extLst>
              <a:ext uri="{FF2B5EF4-FFF2-40B4-BE49-F238E27FC236}">
                <a16:creationId xmlns:a16="http://schemas.microsoft.com/office/drawing/2014/main" id="{783DA70C-7969-6D1E-5505-0BC7C815B071}"/>
              </a:ext>
            </a:extLst>
          </p:cNvPr>
          <p:cNvPicPr>
            <a:picLocks noChangeAspect="1"/>
          </p:cNvPicPr>
          <p:nvPr/>
        </p:nvPicPr>
        <p:blipFill>
          <a:blip r:embed="rId4"/>
          <a:stretch>
            <a:fillRect/>
          </a:stretch>
        </p:blipFill>
        <p:spPr>
          <a:xfrm>
            <a:off x="327421" y="3726419"/>
            <a:ext cx="1454376" cy="1743031"/>
          </a:xfrm>
          <a:prstGeom prst="rect">
            <a:avLst/>
          </a:prstGeom>
        </p:spPr>
      </p:pic>
      <p:sp>
        <p:nvSpPr>
          <p:cNvPr id="6" name="Headline">
            <a:extLst>
              <a:ext uri="{FF2B5EF4-FFF2-40B4-BE49-F238E27FC236}">
                <a16:creationId xmlns:a16="http://schemas.microsoft.com/office/drawing/2014/main" id="{EB4B5EED-C656-78E9-E3E7-98DC3DA184F2}"/>
              </a:ext>
            </a:extLst>
          </p:cNvPr>
          <p:cNvSpPr txBox="1">
            <a:spLocks/>
          </p:cNvSpPr>
          <p:nvPr/>
        </p:nvSpPr>
        <p:spPr>
          <a:xfrm>
            <a:off x="814582" y="2704276"/>
            <a:ext cx="685800" cy="56623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2000">
                <a:solidFill>
                  <a:schemeClr val="accent1"/>
                </a:solidFill>
                <a:latin typeface="ＭＳ Ｐゴシック" panose="020B0600070205080204" pitchFamily="50" charset="-128"/>
                <a:ea typeface="ＭＳ Ｐゴシック" panose="020B0600070205080204" pitchFamily="50" charset="-128"/>
              </a:rPr>
              <a:t>ピン</a:t>
            </a:r>
          </a:p>
        </p:txBody>
      </p:sp>
      <p:sp>
        <p:nvSpPr>
          <p:cNvPr id="9" name="Headline">
            <a:extLst>
              <a:ext uri="{FF2B5EF4-FFF2-40B4-BE49-F238E27FC236}">
                <a16:creationId xmlns:a16="http://schemas.microsoft.com/office/drawing/2014/main" id="{2861FA3F-FB30-4DFE-F193-943DBBAA13EC}"/>
              </a:ext>
            </a:extLst>
          </p:cNvPr>
          <p:cNvSpPr txBox="1">
            <a:spLocks/>
          </p:cNvSpPr>
          <p:nvPr/>
        </p:nvSpPr>
        <p:spPr>
          <a:xfrm>
            <a:off x="267744" y="5410200"/>
            <a:ext cx="1865856" cy="7943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2000" dirty="0">
                <a:solidFill>
                  <a:schemeClr val="accent1"/>
                </a:solidFill>
                <a:latin typeface="ＭＳ Ｐゴシック" panose="020B0600070205080204" pitchFamily="50" charset="-128"/>
                <a:ea typeface="ＭＳ Ｐゴシック" panose="020B0600070205080204" pitchFamily="50" charset="-128"/>
              </a:rPr>
              <a:t>バナーパッチ</a:t>
            </a:r>
          </a:p>
        </p:txBody>
      </p:sp>
      <p:pic>
        <p:nvPicPr>
          <p:cNvPr id="11" name="Picture 10">
            <a:extLst>
              <a:ext uri="{FF2B5EF4-FFF2-40B4-BE49-F238E27FC236}">
                <a16:creationId xmlns:a16="http://schemas.microsoft.com/office/drawing/2014/main" id="{7C422E5E-B409-E906-5565-603918D0838A}"/>
              </a:ext>
            </a:extLst>
          </p:cNvPr>
          <p:cNvPicPr>
            <a:picLocks noChangeAspect="1"/>
          </p:cNvPicPr>
          <p:nvPr/>
        </p:nvPicPr>
        <p:blipFill>
          <a:blip r:embed="rId5"/>
          <a:stretch>
            <a:fillRect/>
          </a:stretch>
        </p:blipFill>
        <p:spPr>
          <a:xfrm>
            <a:off x="2461021" y="803576"/>
            <a:ext cx="4352549" cy="5597150"/>
          </a:xfrm>
          <a:prstGeom prst="rect">
            <a:avLst/>
          </a:prstGeom>
          <a:ln w="25400">
            <a:solidFill>
              <a:schemeClr val="accent1"/>
            </a:solidFill>
          </a:ln>
        </p:spPr>
      </p:pic>
      <p:pic>
        <p:nvPicPr>
          <p:cNvPr id="13" name="Picture 12">
            <a:extLst>
              <a:ext uri="{FF2B5EF4-FFF2-40B4-BE49-F238E27FC236}">
                <a16:creationId xmlns:a16="http://schemas.microsoft.com/office/drawing/2014/main" id="{6DE6558F-C8E0-85C1-C6F1-A51D1FF00C89}"/>
              </a:ext>
            </a:extLst>
          </p:cNvPr>
          <p:cNvPicPr>
            <a:picLocks noChangeAspect="1"/>
          </p:cNvPicPr>
          <p:nvPr/>
        </p:nvPicPr>
        <p:blipFill>
          <a:blip r:embed="rId6"/>
          <a:stretch>
            <a:fillRect/>
          </a:stretch>
        </p:blipFill>
        <p:spPr>
          <a:xfrm>
            <a:off x="7184608" y="784748"/>
            <a:ext cx="4352549" cy="5634806"/>
          </a:xfrm>
          <a:prstGeom prst="rect">
            <a:avLst/>
          </a:prstGeom>
          <a:ln w="25400">
            <a:solidFill>
              <a:schemeClr val="accent1"/>
            </a:solidFill>
          </a:ln>
        </p:spPr>
      </p:pic>
    </p:spTree>
    <p:extLst>
      <p:ext uri="{BB962C8B-B14F-4D97-AF65-F5344CB8AC3E}">
        <p14:creationId xmlns:p14="http://schemas.microsoft.com/office/powerpoint/2010/main" val="25529016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1" name="Rectangle 10"/>
          <p:cNvSpPr/>
          <p:nvPr/>
        </p:nvSpPr>
        <p:spPr>
          <a:xfrm>
            <a:off x="3985259" y="1002225"/>
            <a:ext cx="2743200"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ＭＳ Ｐゴシック" panose="020B0600070205080204" pitchFamily="50" charset="-128"/>
              <a:ea typeface="ＭＳ Ｐゴシック" panose="020B0600070205080204" pitchFamily="50" charset="-128"/>
              <a:cs typeface="Arial" charset="0"/>
            </a:endParaRPr>
          </a:p>
        </p:txBody>
      </p:sp>
      <p:pic>
        <p:nvPicPr>
          <p:cNvPr id="12" name="Picture 11" descr="lionlogo_white.eps"/>
          <p:cNvPicPr>
            <a:picLocks noChangeAspect="1"/>
          </p:cNvPicPr>
          <p:nvPr/>
        </p:nvPicPr>
        <p:blipFill>
          <a:blip r:embed="rId3">
            <a:alphaModFix amt="33000"/>
            <a:lum contrast="-20000"/>
            <a:extLst>
              <a:ext uri="{28A0092B-C50C-407E-A947-70E740481C1C}">
                <a14:useLocalDpi xmlns:a14="http://schemas.microsoft.com/office/drawing/2010/main" val="0"/>
              </a:ext>
            </a:extLst>
          </a:blip>
          <a:stretch>
            <a:fillRect/>
          </a:stretch>
        </p:blipFill>
        <p:spPr>
          <a:xfrm>
            <a:off x="9604321" y="4178454"/>
            <a:ext cx="2472814" cy="2412230"/>
          </a:xfrm>
          <a:prstGeom prst="rect">
            <a:avLst/>
          </a:prstGeom>
          <a:effectLst>
            <a:outerShdw blurRad="50800" dist="50800" dir="5400000" algn="ctr" rotWithShape="0">
              <a:srgbClr val="000000"/>
            </a:outerShdw>
          </a:effectLst>
        </p:spPr>
      </p:pic>
      <p:sp>
        <p:nvSpPr>
          <p:cNvPr id="19" name="Text Placeholder 3">
            <a:extLst>
              <a:ext uri="{FF2B5EF4-FFF2-40B4-BE49-F238E27FC236}">
                <a16:creationId xmlns:a16="http://schemas.microsoft.com/office/drawing/2014/main" id="{8C9CF4CF-65B2-5D41-B999-05AD274B73A2}"/>
              </a:ext>
            </a:extLst>
          </p:cNvPr>
          <p:cNvSpPr txBox="1">
            <a:spLocks/>
          </p:cNvSpPr>
          <p:nvPr/>
        </p:nvSpPr>
        <p:spPr>
          <a:xfrm>
            <a:off x="7066674" y="760914"/>
            <a:ext cx="3040759" cy="640784"/>
          </a:xfrm>
          <a:prstGeom prst="rect">
            <a:avLst/>
          </a:prstGeom>
        </p:spPr>
        <p:txBody>
          <a:bodyPr/>
          <a:lst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a:lstStyle>
          <a:p>
            <a:pPr marL="0" indent="0">
              <a:buNone/>
            </a:pPr>
            <a:endParaRPr lang="en-US" sz="4000" b="1" kern="0" dirty="0">
              <a:solidFill>
                <a:schemeClr val="bg1"/>
              </a:solidFill>
              <a:latin typeface="ＭＳ Ｐゴシック" panose="020B0600070205080204" pitchFamily="50" charset="-128"/>
              <a:ea typeface="ＭＳ Ｐゴシック" panose="020B0600070205080204" pitchFamily="50" charset="-128"/>
            </a:endParaRPr>
          </a:p>
        </p:txBody>
      </p:sp>
      <p:sp>
        <p:nvSpPr>
          <p:cNvPr id="2" name="TextBox 1"/>
          <p:cNvSpPr txBox="1"/>
          <p:nvPr/>
        </p:nvSpPr>
        <p:spPr>
          <a:xfrm>
            <a:off x="3733800" y="257354"/>
            <a:ext cx="5989319" cy="646331"/>
          </a:xfrm>
          <a:prstGeom prst="rect">
            <a:avLst/>
          </a:prstGeom>
          <a:noFill/>
        </p:spPr>
        <p:txBody>
          <a:bodyPr wrap="square" rtlCol="0">
            <a:spAutoFit/>
          </a:bodyPr>
          <a:lstStyle/>
          <a:p>
            <a:r>
              <a:rPr lang="ja-JP" sz="360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国際本部連絡先情報 </a:t>
            </a:r>
          </a:p>
        </p:txBody>
      </p:sp>
      <p:sp>
        <p:nvSpPr>
          <p:cNvPr id="3" name="TextBox 27">
            <a:extLst>
              <a:ext uri="{FF2B5EF4-FFF2-40B4-BE49-F238E27FC236}">
                <a16:creationId xmlns:a16="http://schemas.microsoft.com/office/drawing/2014/main" id="{A686C3E1-1554-AAF4-03AB-EAF0CB4DD4A4}"/>
              </a:ext>
            </a:extLst>
          </p:cNvPr>
          <p:cNvSpPr txBox="1"/>
          <p:nvPr/>
        </p:nvSpPr>
        <p:spPr>
          <a:xfrm>
            <a:off x="914400" y="2286000"/>
            <a:ext cx="10363200" cy="14850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89" rIns="34289" bIns="34289">
            <a:spAutoFit/>
          </a:bodyPr>
          <a:lstStyle/>
          <a:p>
            <a:pPr defTabSz="914367" hangingPunct="0">
              <a:defRPr sz="2800" b="0">
                <a:solidFill>
                  <a:srgbClr val="FFFFFF"/>
                </a:solidFill>
                <a:latin typeface="HelveticaNeueLT Std Lt"/>
                <a:ea typeface="HelveticaNeueLT Std Lt"/>
                <a:cs typeface="HelveticaNeueLT Std Lt"/>
                <a:sym typeface="HelveticaNeueLT Std Lt"/>
              </a:defRPr>
            </a:pPr>
            <a:r>
              <a:rPr lang="ja-JP" sz="2400" dirty="0">
                <a:solidFill>
                  <a:srgbClr val="FFFFFF"/>
                </a:solidFill>
                <a:latin typeface="ＭＳ Ｐゴシック" panose="020B0600070205080204" pitchFamily="50" charset="-128"/>
                <a:ea typeface="ＭＳ Ｐゴシック" panose="020B0600070205080204" pitchFamily="50" charset="-128"/>
                <a:cs typeface="Calibri" panose="020F0502020204030204" pitchFamily="34" charset="0"/>
                <a:sym typeface="HelveticaNeueLT Std Lt"/>
              </a:rPr>
              <a:t>Eメール：</a:t>
            </a:r>
            <a:r>
              <a:rPr lang="en-US" altLang="ja-JP" sz="2400" dirty="0" err="1">
                <a:solidFill>
                  <a:srgbClr val="FFFFFF"/>
                </a:solidFill>
                <a:latin typeface="ＭＳ Ｐゴシック" panose="020B0600070205080204" pitchFamily="50" charset="-128"/>
                <a:ea typeface="ＭＳ Ｐゴシック" panose="020B0600070205080204" pitchFamily="50" charset="-128"/>
                <a:cs typeface="Calibri" panose="020F0502020204030204" pitchFamily="34" charset="0"/>
                <a:sym typeface="HelveticaNeueLT Std Lt"/>
                <a:hlinkClick r:id="rId4"/>
              </a:rPr>
              <a:t>pacificasian</a:t>
            </a:r>
            <a:r>
              <a:rPr lang="ja-JP" sz="2400" dirty="0">
                <a:solidFill>
                  <a:srgbClr val="FFFFFF"/>
                </a:solidFill>
                <a:latin typeface="ＭＳ Ｐゴシック" panose="020B0600070205080204" pitchFamily="50" charset="-128"/>
                <a:ea typeface="ＭＳ Ｐゴシック" panose="020B0600070205080204" pitchFamily="50" charset="-128"/>
                <a:cs typeface="Calibri" panose="020F0502020204030204" pitchFamily="34" charset="0"/>
                <a:sym typeface="HelveticaNeueLT Std Lt"/>
                <a:hlinkClick r:id="rId4"/>
              </a:rPr>
              <a:t>@lionsclubs.org</a:t>
            </a:r>
            <a:r>
              <a:rPr lang="ja-JP" sz="2400" dirty="0">
                <a:solidFill>
                  <a:srgbClr val="FFFFFF"/>
                </a:solidFill>
                <a:latin typeface="ＭＳ Ｐゴシック" panose="020B0600070205080204" pitchFamily="50" charset="-128"/>
                <a:ea typeface="ＭＳ Ｐゴシック" panose="020B0600070205080204" pitchFamily="50" charset="-128"/>
                <a:cs typeface="Calibri" panose="020F0502020204030204" pitchFamily="34" charset="0"/>
                <a:sym typeface="HelveticaNeueLT Std Lt"/>
              </a:rPr>
              <a:t> </a:t>
            </a:r>
          </a:p>
          <a:p>
            <a:pPr defTabSz="914367" hangingPunct="0">
              <a:defRPr sz="2800" b="0">
                <a:solidFill>
                  <a:srgbClr val="FFFFFF"/>
                </a:solidFill>
                <a:latin typeface="HelveticaNeueLT Std Lt"/>
                <a:ea typeface="HelveticaNeueLT Std Lt"/>
                <a:cs typeface="HelveticaNeueLT Std Lt"/>
                <a:sym typeface="HelveticaNeueLT Std Lt"/>
              </a:defRPr>
            </a:pPr>
            <a:endParaRPr lang="en-US" sz="2400" kern="0" dirty="0">
              <a:solidFill>
                <a:srgbClr val="FFFFFF"/>
              </a:solidFill>
              <a:latin typeface="ＭＳ Ｐゴシック" panose="020B0600070205080204" pitchFamily="50" charset="-128"/>
              <a:ea typeface="ＭＳ Ｐゴシック" panose="020B0600070205080204" pitchFamily="50" charset="-128"/>
              <a:cs typeface="Calibri" panose="020F0502020204030204" pitchFamily="34" charset="0"/>
              <a:sym typeface="HelveticaNeueLT Std Lt"/>
            </a:endParaRPr>
          </a:p>
          <a:p>
            <a:pPr defTabSz="914367" hangingPunct="0">
              <a:defRPr sz="2800" b="0">
                <a:solidFill>
                  <a:srgbClr val="FFFFFF"/>
                </a:solidFill>
                <a:latin typeface="HelveticaNeueLT Std Lt"/>
                <a:ea typeface="HelveticaNeueLT Std Lt"/>
                <a:cs typeface="HelveticaNeueLT Std Lt"/>
                <a:sym typeface="HelveticaNeueLT Std Lt"/>
              </a:defRPr>
            </a:pPr>
            <a:r>
              <a:rPr lang="ja-JP" sz="2400" dirty="0">
                <a:solidFill>
                  <a:srgbClr val="FFFFFF"/>
                </a:solidFill>
                <a:latin typeface="ＭＳ Ｐゴシック" panose="020B0600070205080204" pitchFamily="50" charset="-128"/>
                <a:ea typeface="ＭＳ Ｐゴシック" panose="020B0600070205080204" pitchFamily="50" charset="-128"/>
                <a:cs typeface="Calibri" panose="020F0502020204030204" pitchFamily="34" charset="0"/>
                <a:sym typeface="HelveticaNeueLT Std Lt"/>
              </a:rPr>
              <a:t>ウェブページ： </a:t>
            </a:r>
            <a:endParaRPr lang="en-US" altLang="ja-JP" sz="2400" dirty="0">
              <a:solidFill>
                <a:srgbClr val="FFFFFF"/>
              </a:solidFill>
              <a:latin typeface="ＭＳ Ｐゴシック" panose="020B0600070205080204" pitchFamily="50" charset="-128"/>
              <a:ea typeface="ＭＳ Ｐゴシック" panose="020B0600070205080204" pitchFamily="50" charset="-128"/>
              <a:cs typeface="Calibri" panose="020F0502020204030204" pitchFamily="34" charset="0"/>
              <a:sym typeface="HelveticaNeueLT Std Lt"/>
            </a:endParaRPr>
          </a:p>
          <a:p>
            <a:pPr defTabSz="914367" hangingPunct="0">
              <a:defRPr sz="2800" b="0">
                <a:solidFill>
                  <a:srgbClr val="FFFFFF"/>
                </a:solidFill>
                <a:latin typeface="HelveticaNeueLT Std Lt"/>
                <a:ea typeface="HelveticaNeueLT Std Lt"/>
                <a:cs typeface="HelveticaNeueLT Std Lt"/>
                <a:sym typeface="HelveticaNeueLT Std Lt"/>
              </a:defRPr>
            </a:pPr>
            <a:r>
              <a:rPr lang="ja-JP" sz="2000" dirty="0">
                <a:solidFill>
                  <a:srgbClr val="FFFFFF"/>
                </a:solidFill>
                <a:latin typeface="ＭＳ Ｐゴシック" panose="020B0600070205080204" pitchFamily="50" charset="-128"/>
                <a:ea typeface="ＭＳ Ｐゴシック" panose="020B0600070205080204" pitchFamily="50" charset="-128"/>
                <a:cs typeface="Calibri" panose="020F0502020204030204" pitchFamily="34" charset="0"/>
                <a:sym typeface="HelveticaNeueLT Std Lt"/>
                <a:hlinkClick r:id="rId5"/>
              </a:rPr>
              <a:t>https://www.lionsclubs.org/ja/resources-for-members/resource-center/improving-club-quality</a:t>
            </a:r>
            <a:r>
              <a:rPr lang="en-US" altLang="ja-JP" sz="2000" dirty="0">
                <a:solidFill>
                  <a:srgbClr val="FFFFFF"/>
                </a:solidFill>
                <a:latin typeface="ＭＳ Ｐゴシック" panose="020B0600070205080204" pitchFamily="50" charset="-128"/>
                <a:ea typeface="ＭＳ Ｐゴシック" panose="020B0600070205080204" pitchFamily="50" charset="-128"/>
                <a:cs typeface="Calibri" panose="020F0502020204030204" pitchFamily="34" charset="0"/>
                <a:sym typeface="HelveticaNeueLT Std Lt"/>
              </a:rPr>
              <a:t> </a:t>
            </a:r>
            <a:r>
              <a:rPr lang="ja-JP" sz="2000" dirty="0">
                <a:solidFill>
                  <a:srgbClr val="FFFFFF"/>
                </a:solidFill>
                <a:latin typeface="ＭＳ Ｐゴシック" panose="020B0600070205080204" pitchFamily="50" charset="-128"/>
                <a:ea typeface="ＭＳ Ｐゴシック" panose="020B0600070205080204" pitchFamily="50" charset="-128"/>
                <a:cs typeface="Calibri" panose="020F0502020204030204" pitchFamily="34" charset="0"/>
                <a:sym typeface="HelveticaNeueLT Std Lt"/>
              </a:rPr>
              <a:t> </a:t>
            </a:r>
          </a:p>
        </p:txBody>
      </p:sp>
    </p:spTree>
    <p:extLst>
      <p:ext uri="{BB962C8B-B14F-4D97-AF65-F5344CB8AC3E}">
        <p14:creationId xmlns:p14="http://schemas.microsoft.com/office/powerpoint/2010/main" val="20783799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3029285" y="2746239"/>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a:latin typeface="ＭＳ Ｐゴシック" panose="020B0600070205080204" pitchFamily="50" charset="-128"/>
                <a:ea typeface="ＭＳ Ｐゴシック" panose="020B0600070205080204" pitchFamily="50" charset="-128"/>
                <a:cs typeface="Calibri" panose="020F0502020204030204" pitchFamily="34" charset="0"/>
              </a:rPr>
              <a:t>ありがとうございました！</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ＭＳ Ｐゴシック" panose="020B0600070205080204" pitchFamily="50" charset="-128"/>
                <a:ea typeface="ＭＳ Ｐゴシック" panose="020B0600070205080204" pitchFamily="50" charset="-128"/>
              </a:rPr>
              <a:pPr eaLnBrk="0" hangingPunct="0">
                <a:spcBef>
                  <a:spcPct val="50000"/>
                </a:spcBef>
                <a:defRPr/>
              </a:pPr>
              <a:t>29</a:t>
            </a:fld>
            <a:endParaRPr lang="en-US" sz="1000" dirty="0">
              <a:solidFill>
                <a:schemeClr val="bg1"/>
              </a:solidFill>
              <a:latin typeface="ＭＳ Ｐゴシック" panose="020B0600070205080204" pitchFamily="50" charset="-128"/>
              <a:ea typeface="ＭＳ Ｐゴシック" panose="020B0600070205080204" pitchFamily="50" charset="-128"/>
            </a:endParaRPr>
          </a:p>
        </p:txBody>
      </p:sp>
      <p:pic>
        <p:nvPicPr>
          <p:cNvPr id="2" name="Picture 1" descr="A black background with white text&#10;&#10;Description automatically generated">
            <a:extLst>
              <a:ext uri="{FF2B5EF4-FFF2-40B4-BE49-F238E27FC236}">
                <a16:creationId xmlns:a16="http://schemas.microsoft.com/office/drawing/2014/main" id="{3C03E849-C74E-2127-63A9-8857C70BBA2D}"/>
              </a:ext>
            </a:extLst>
          </p:cNvPr>
          <p:cNvPicPr>
            <a:picLocks noChangeAspect="1"/>
          </p:cNvPicPr>
          <p:nvPr/>
        </p:nvPicPr>
        <p:blipFill>
          <a:blip r:embed="rId3"/>
          <a:stretch>
            <a:fillRect/>
          </a:stretch>
        </p:blipFill>
        <p:spPr>
          <a:xfrm>
            <a:off x="0" y="5264738"/>
            <a:ext cx="2033404" cy="2033404"/>
          </a:xfrm>
          <a:prstGeom prst="rect">
            <a:avLst/>
          </a:prstGeom>
        </p:spPr>
      </p:pic>
    </p:spTree>
    <p:extLst>
      <p:ext uri="{BB962C8B-B14F-4D97-AF65-F5344CB8AC3E}">
        <p14:creationId xmlns:p14="http://schemas.microsoft.com/office/powerpoint/2010/main" val="7642357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358379" y="2362200"/>
            <a:ext cx="11506200" cy="2286000"/>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i="1">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rPr>
              <a:t>人が集まってくることが始まりである。  団結することが進歩である。協力することが成功をもたらす。</a:t>
            </a:r>
          </a:p>
          <a:p>
            <a:endParaRPr lang="en-US" i="1" kern="0"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algn="r"/>
            <a:r>
              <a:rPr lang="ja-JP" i="1">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rPr>
              <a:t>- ヘンリー･フォード </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ＭＳ Ｐゴシック" panose="020B0600070205080204" pitchFamily="50" charset="-128"/>
                <a:ea typeface="ＭＳ Ｐゴシック" panose="020B0600070205080204" pitchFamily="50" charset="-128"/>
              </a:rPr>
              <a:pPr eaLnBrk="0" hangingPunct="0">
                <a:spcBef>
                  <a:spcPct val="50000"/>
                </a:spcBef>
                <a:defRPr/>
              </a:pPr>
              <a:t>3</a:t>
            </a:fld>
            <a:endParaRPr lang="en-US" sz="1000" dirty="0">
              <a:solidFill>
                <a:schemeClr val="bg1"/>
              </a:solidFill>
              <a:latin typeface="ＭＳ Ｐゴシック" panose="020B0600070205080204" pitchFamily="50" charset="-128"/>
              <a:ea typeface="ＭＳ Ｐゴシック" panose="020B0600070205080204" pitchFamily="50" charset="-128"/>
            </a:endParaRPr>
          </a:p>
        </p:txBody>
      </p:sp>
      <p:pic>
        <p:nvPicPr>
          <p:cNvPr id="3" name="Picture 2" descr="A black background with white text&#10;&#10;Description automatically generated">
            <a:extLst>
              <a:ext uri="{FF2B5EF4-FFF2-40B4-BE49-F238E27FC236}">
                <a16:creationId xmlns:a16="http://schemas.microsoft.com/office/drawing/2014/main" id="{A15B8E2D-0FCB-E037-0C89-4AC96C41059A}"/>
              </a:ext>
            </a:extLst>
          </p:cNvPr>
          <p:cNvPicPr>
            <a:picLocks noChangeAspect="1"/>
          </p:cNvPicPr>
          <p:nvPr/>
        </p:nvPicPr>
        <p:blipFill>
          <a:blip r:embed="rId3"/>
          <a:stretch>
            <a:fillRect/>
          </a:stretch>
        </p:blipFill>
        <p:spPr>
          <a:xfrm>
            <a:off x="152400" y="4724400"/>
            <a:ext cx="2667000" cy="2667000"/>
          </a:xfrm>
          <a:prstGeom prst="rect">
            <a:avLst/>
          </a:prstGeom>
        </p:spPr>
      </p:pic>
    </p:spTree>
    <p:extLst>
      <p:ext uri="{BB962C8B-B14F-4D97-AF65-F5344CB8AC3E}">
        <p14:creationId xmlns:p14="http://schemas.microsoft.com/office/powerpoint/2010/main" val="3000403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9550"/>
            <a:ext cx="12268200" cy="701995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4" name="Yellow Bar">
            <a:extLst>
              <a:ext uri="{FF2B5EF4-FFF2-40B4-BE49-F238E27FC236}">
                <a16:creationId xmlns:a16="http://schemas.microsoft.com/office/drawing/2014/main" id="{12E8056F-6711-E347-83F9-DD1107CC88EE}"/>
              </a:ext>
            </a:extLst>
          </p:cNvPr>
          <p:cNvSpPr/>
          <p:nvPr/>
        </p:nvSpPr>
        <p:spPr>
          <a:xfrm>
            <a:off x="481965" y="1177591"/>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ＭＳ Ｐゴシック" panose="020B0600070205080204" pitchFamily="50" charset="-128"/>
              <a:ea typeface="ＭＳ Ｐゴシック" panose="020B0600070205080204" pitchFamily="50" charset="-128"/>
            </a:endParaRPr>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55071" y="301886"/>
            <a:ext cx="9450928" cy="67145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rPr>
              <a:t>クラブのグローバル・メンバーシップ・アプローチ</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ＭＳ Ｐゴシック" panose="020B0600070205080204" pitchFamily="50" charset="-128"/>
                <a:ea typeface="ＭＳ Ｐゴシック" panose="020B0600070205080204" pitchFamily="50" charset="-128"/>
              </a:rPr>
              <a:pPr eaLnBrk="0" hangingPunct="0">
                <a:spcBef>
                  <a:spcPct val="50000"/>
                </a:spcBef>
                <a:defRPr/>
              </a:pPr>
              <a:t>4</a:t>
            </a:fld>
            <a:endParaRPr lang="en-US" sz="1000" dirty="0">
              <a:solidFill>
                <a:schemeClr val="bg1"/>
              </a:solidFill>
              <a:latin typeface="ＭＳ Ｐゴシック" panose="020B0600070205080204" pitchFamily="50" charset="-128"/>
              <a:ea typeface="ＭＳ Ｐゴシック" panose="020B0600070205080204" pitchFamily="50" charset="-128"/>
            </a:endParaRPr>
          </a:p>
        </p:txBody>
      </p:sp>
      <p:grpSp>
        <p:nvGrpSpPr>
          <p:cNvPr id="2" name="Group 1">
            <a:extLst>
              <a:ext uri="{FF2B5EF4-FFF2-40B4-BE49-F238E27FC236}">
                <a16:creationId xmlns:a16="http://schemas.microsoft.com/office/drawing/2014/main" id="{D639E146-14E1-4FAA-8A05-A7D728D33865}"/>
              </a:ext>
            </a:extLst>
          </p:cNvPr>
          <p:cNvGrpSpPr/>
          <p:nvPr/>
        </p:nvGrpSpPr>
        <p:grpSpPr>
          <a:xfrm>
            <a:off x="1784174" y="3012769"/>
            <a:ext cx="7283626" cy="2768881"/>
            <a:chOff x="1784174" y="3012769"/>
            <a:chExt cx="7283626" cy="2768881"/>
          </a:xfrm>
        </p:grpSpPr>
        <p:sp>
          <p:nvSpPr>
            <p:cNvPr id="14" name="Content Placeholder 35">
              <a:extLst>
                <a:ext uri="{FF2B5EF4-FFF2-40B4-BE49-F238E27FC236}">
                  <a16:creationId xmlns:a16="http://schemas.microsoft.com/office/drawing/2014/main" id="{17CBCB3A-FC53-4405-B811-AEDAB32949E7}"/>
                </a:ext>
              </a:extLst>
            </p:cNvPr>
            <p:cNvSpPr txBox="1">
              <a:spLocks/>
            </p:cNvSpPr>
            <p:nvPr/>
          </p:nvSpPr>
          <p:spPr>
            <a:xfrm>
              <a:off x="1784249" y="5318040"/>
              <a:ext cx="2490071" cy="46361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ja-JP" sz="240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rPr>
                <a:t>成功を収める</a:t>
              </a:r>
            </a:p>
          </p:txBody>
        </p:sp>
        <p:sp>
          <p:nvSpPr>
            <p:cNvPr id="20" name="Content Placeholder 35">
              <a:extLst>
                <a:ext uri="{FF2B5EF4-FFF2-40B4-BE49-F238E27FC236}">
                  <a16:creationId xmlns:a16="http://schemas.microsoft.com/office/drawing/2014/main" id="{07B3DB9F-DEBF-41A6-A8F4-4C082139CAD1}"/>
                </a:ext>
              </a:extLst>
            </p:cNvPr>
            <p:cNvSpPr txBox="1">
              <a:spLocks/>
            </p:cNvSpPr>
            <p:nvPr/>
          </p:nvSpPr>
          <p:spPr>
            <a:xfrm>
              <a:off x="1827967" y="3012769"/>
              <a:ext cx="5944433" cy="547495"/>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ja-JP" sz="2400"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rPr>
                <a:t>クラブのリーダーで構成されるチームを作る</a:t>
              </a:r>
            </a:p>
            <a:p>
              <a:pPr marL="107950" indent="0">
                <a:buClr>
                  <a:schemeClr val="tx2"/>
                </a:buClr>
                <a:buFont typeface="Arial" pitchFamily="34" charset="0"/>
                <a:buNone/>
              </a:pPr>
              <a:endParaRPr lang="en-US" kern="0" dirty="0">
                <a:solidFill>
                  <a:schemeClr val="accent1"/>
                </a:solidFill>
                <a:latin typeface="ＭＳ Ｐゴシック" panose="020B0600070205080204" pitchFamily="50" charset="-128"/>
                <a:ea typeface="ＭＳ Ｐゴシック" panose="020B0600070205080204" pitchFamily="50" charset="-128"/>
              </a:endParaRPr>
            </a:p>
          </p:txBody>
        </p:sp>
        <p:sp>
          <p:nvSpPr>
            <p:cNvPr id="21" name="Content Placeholder 35">
              <a:extLst>
                <a:ext uri="{FF2B5EF4-FFF2-40B4-BE49-F238E27FC236}">
                  <a16:creationId xmlns:a16="http://schemas.microsoft.com/office/drawing/2014/main" id="{AC30D748-6A66-4450-99D7-C2C181363CF6}"/>
                </a:ext>
              </a:extLst>
            </p:cNvPr>
            <p:cNvSpPr txBox="1">
              <a:spLocks/>
            </p:cNvSpPr>
            <p:nvPr/>
          </p:nvSpPr>
          <p:spPr>
            <a:xfrm>
              <a:off x="1811178" y="3737338"/>
              <a:ext cx="7256622" cy="44758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ja-JP" sz="2400"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rPr>
                <a:t>ビジョンを構築し、ニーズを調査し、目標を設定する </a:t>
              </a:r>
            </a:p>
          </p:txBody>
        </p:sp>
        <p:sp>
          <p:nvSpPr>
            <p:cNvPr id="22" name="Content Placeholder 35">
              <a:extLst>
                <a:ext uri="{FF2B5EF4-FFF2-40B4-BE49-F238E27FC236}">
                  <a16:creationId xmlns:a16="http://schemas.microsoft.com/office/drawing/2014/main" id="{AEF94A47-6E3B-4727-9183-6E1FBF157D59}"/>
                </a:ext>
              </a:extLst>
            </p:cNvPr>
            <p:cNvSpPr txBox="1">
              <a:spLocks/>
            </p:cNvSpPr>
            <p:nvPr/>
          </p:nvSpPr>
          <p:spPr>
            <a:xfrm>
              <a:off x="1784174" y="4552731"/>
              <a:ext cx="4921426" cy="547495"/>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ja-JP" sz="2400"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rPr>
                <a:t>目標の達成に向けた計画を立てる</a:t>
              </a:r>
            </a:p>
            <a:p>
              <a:pPr marL="107950" indent="0">
                <a:buClr>
                  <a:schemeClr val="tx2"/>
                </a:buClr>
                <a:buFont typeface="Arial" pitchFamily="34" charset="0"/>
                <a:buNone/>
              </a:pPr>
              <a:endParaRPr lang="en-US" sz="800" kern="0" dirty="0">
                <a:solidFill>
                  <a:schemeClr val="accent1"/>
                </a:solidFill>
                <a:latin typeface="ＭＳ Ｐゴシック" panose="020B0600070205080204" pitchFamily="50" charset="-128"/>
                <a:ea typeface="ＭＳ Ｐゴシック" panose="020B0600070205080204" pitchFamily="50" charset="-128"/>
              </a:endParaRPr>
            </a:p>
          </p:txBody>
        </p:sp>
      </p:grpSp>
      <p:sp>
        <p:nvSpPr>
          <p:cNvPr id="26" name="Oval 25">
            <a:extLst>
              <a:ext uri="{FF2B5EF4-FFF2-40B4-BE49-F238E27FC236}">
                <a16:creationId xmlns:a16="http://schemas.microsoft.com/office/drawing/2014/main" id="{063A4098-C974-4992-9460-6C22C5251166}"/>
              </a:ext>
            </a:extLst>
          </p:cNvPr>
          <p:cNvSpPr/>
          <p:nvPr/>
        </p:nvSpPr>
        <p:spPr bwMode="auto">
          <a:xfrm>
            <a:off x="1356985" y="3039578"/>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ja-JP" sz="2000" b="1" i="0" u="none" strike="noStrike" cap="none" normalizeH="0">
                <a:ln>
                  <a:noFill/>
                </a:ln>
                <a:solidFill>
                  <a:schemeClr val="tx2"/>
                </a:solidFill>
                <a:effectLst/>
                <a:latin typeface="ＭＳ Ｐゴシック" panose="020B0600070205080204" pitchFamily="50" charset="-128"/>
                <a:ea typeface="ＭＳ Ｐゴシック" panose="020B0600070205080204" pitchFamily="50" charset="-128"/>
              </a:rPr>
              <a:t>1</a:t>
            </a:r>
          </a:p>
        </p:txBody>
      </p:sp>
      <p:sp>
        <p:nvSpPr>
          <p:cNvPr id="27" name="Oval 26">
            <a:extLst>
              <a:ext uri="{FF2B5EF4-FFF2-40B4-BE49-F238E27FC236}">
                <a16:creationId xmlns:a16="http://schemas.microsoft.com/office/drawing/2014/main" id="{7CB11EF6-0558-4779-B1C1-69D82DF3B1EF}"/>
              </a:ext>
            </a:extLst>
          </p:cNvPr>
          <p:cNvSpPr/>
          <p:nvPr/>
        </p:nvSpPr>
        <p:spPr bwMode="auto">
          <a:xfrm>
            <a:off x="1356985" y="3781677"/>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ja-JP" sz="2000" b="1" i="0" u="none" strike="noStrike" cap="none" normalizeH="0">
                <a:ln>
                  <a:noFill/>
                </a:ln>
                <a:solidFill>
                  <a:schemeClr val="tx2"/>
                </a:solidFill>
                <a:effectLst/>
                <a:latin typeface="ＭＳ Ｐゴシック" panose="020B0600070205080204" pitchFamily="50" charset="-128"/>
                <a:ea typeface="ＭＳ Ｐゴシック" panose="020B0600070205080204" pitchFamily="50" charset="-128"/>
              </a:rPr>
              <a:t>2</a:t>
            </a:r>
          </a:p>
        </p:txBody>
      </p:sp>
      <p:sp>
        <p:nvSpPr>
          <p:cNvPr id="28" name="Oval 27">
            <a:extLst>
              <a:ext uri="{FF2B5EF4-FFF2-40B4-BE49-F238E27FC236}">
                <a16:creationId xmlns:a16="http://schemas.microsoft.com/office/drawing/2014/main" id="{A528FB20-3653-4FB5-A643-EDD90E608E28}"/>
              </a:ext>
            </a:extLst>
          </p:cNvPr>
          <p:cNvSpPr/>
          <p:nvPr/>
        </p:nvSpPr>
        <p:spPr bwMode="auto">
          <a:xfrm>
            <a:off x="1356985" y="4507428"/>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ja-JP" sz="2000" b="1" i="0" u="none" strike="noStrike" cap="none" normalizeH="0">
                <a:ln>
                  <a:noFill/>
                </a:ln>
                <a:solidFill>
                  <a:schemeClr val="tx2"/>
                </a:solidFill>
                <a:effectLst/>
                <a:latin typeface="ＭＳ Ｐゴシック" panose="020B0600070205080204" pitchFamily="50" charset="-128"/>
                <a:ea typeface="ＭＳ Ｐゴシック" panose="020B0600070205080204" pitchFamily="50" charset="-128"/>
              </a:rPr>
              <a:t>3</a:t>
            </a:r>
          </a:p>
        </p:txBody>
      </p:sp>
      <p:sp>
        <p:nvSpPr>
          <p:cNvPr id="29" name="Oval 28">
            <a:extLst>
              <a:ext uri="{FF2B5EF4-FFF2-40B4-BE49-F238E27FC236}">
                <a16:creationId xmlns:a16="http://schemas.microsoft.com/office/drawing/2014/main" id="{C38EF7A6-3617-446A-A465-F242FF61F9F1}"/>
              </a:ext>
            </a:extLst>
          </p:cNvPr>
          <p:cNvSpPr/>
          <p:nvPr/>
        </p:nvSpPr>
        <p:spPr bwMode="auto">
          <a:xfrm>
            <a:off x="1356985" y="5261269"/>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ja-JP" sz="2000" b="1" i="0" u="none" strike="noStrike" cap="none" normalizeH="0">
                <a:ln>
                  <a:noFill/>
                </a:ln>
                <a:solidFill>
                  <a:schemeClr val="tx2"/>
                </a:solidFill>
                <a:effectLst/>
                <a:latin typeface="ＭＳ Ｐゴシック" panose="020B0600070205080204" pitchFamily="50" charset="-128"/>
                <a:ea typeface="ＭＳ Ｐゴシック" panose="020B0600070205080204" pitchFamily="50" charset="-128"/>
              </a:rPr>
              <a:t>4</a:t>
            </a:r>
          </a:p>
        </p:txBody>
      </p:sp>
      <p:pic>
        <p:nvPicPr>
          <p:cNvPr id="3" name="Picture 2" descr="A black background with white text&#10;&#10;Description automatically generated">
            <a:extLst>
              <a:ext uri="{FF2B5EF4-FFF2-40B4-BE49-F238E27FC236}">
                <a16:creationId xmlns:a16="http://schemas.microsoft.com/office/drawing/2014/main" id="{841E7E0F-93A6-7A78-CF42-E010CF58CE37}"/>
              </a:ext>
            </a:extLst>
          </p:cNvPr>
          <p:cNvPicPr>
            <a:picLocks noChangeAspect="1"/>
          </p:cNvPicPr>
          <p:nvPr/>
        </p:nvPicPr>
        <p:blipFill>
          <a:blip r:embed="rId3"/>
          <a:stretch>
            <a:fillRect/>
          </a:stretch>
        </p:blipFill>
        <p:spPr>
          <a:xfrm>
            <a:off x="0" y="5264738"/>
            <a:ext cx="2033404" cy="2033404"/>
          </a:xfrm>
          <a:prstGeom prst="rect">
            <a:avLst/>
          </a:prstGeom>
        </p:spPr>
      </p:pic>
      <p:graphicFrame>
        <p:nvGraphicFramePr>
          <p:cNvPr id="6" name="Diagram 5">
            <a:extLst>
              <a:ext uri="{FF2B5EF4-FFF2-40B4-BE49-F238E27FC236}">
                <a16:creationId xmlns:a16="http://schemas.microsoft.com/office/drawing/2014/main" id="{F335D73D-82D0-AD3B-7AFE-D78FB96B5063}"/>
              </a:ext>
            </a:extLst>
          </p:cNvPr>
          <p:cNvGraphicFramePr/>
          <p:nvPr>
            <p:extLst>
              <p:ext uri="{D42A27DB-BD31-4B8C-83A1-F6EECF244321}">
                <p14:modId xmlns:p14="http://schemas.microsoft.com/office/powerpoint/2010/main" val="3066998657"/>
              </p:ext>
            </p:extLst>
          </p:nvPr>
        </p:nvGraphicFramePr>
        <p:xfrm>
          <a:off x="2033404" y="1403126"/>
          <a:ext cx="7878555" cy="10140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20185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4" name="Yellow Bar">
            <a:extLst>
              <a:ext uri="{FF2B5EF4-FFF2-40B4-BE49-F238E27FC236}">
                <a16:creationId xmlns:a16="http://schemas.microsoft.com/office/drawing/2014/main" id="{12E8056F-6711-E347-83F9-DD1107CC88EE}"/>
              </a:ext>
            </a:extLst>
          </p:cNvPr>
          <p:cNvSpPr/>
          <p:nvPr/>
        </p:nvSpPr>
        <p:spPr>
          <a:xfrm>
            <a:off x="481965" y="1177591"/>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ＭＳ Ｐゴシック" panose="020B0600070205080204" pitchFamily="50" charset="-128"/>
              <a:ea typeface="ＭＳ Ｐゴシック" panose="020B0600070205080204" pitchFamily="50" charset="-128"/>
            </a:endParaRPr>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55071" y="301886"/>
            <a:ext cx="8616193"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rPr>
              <a:t>クラブのリーダーで構成されるチームを作る</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ＭＳ Ｐゴシック" panose="020B0600070205080204" pitchFamily="50" charset="-128"/>
                <a:ea typeface="ＭＳ Ｐゴシック" panose="020B0600070205080204" pitchFamily="50" charset="-128"/>
              </a:rPr>
              <a:pPr eaLnBrk="0" hangingPunct="0">
                <a:spcBef>
                  <a:spcPct val="50000"/>
                </a:spcBef>
                <a:defRPr/>
              </a:pPr>
              <a:t>5</a:t>
            </a:fld>
            <a:endParaRPr lang="en-US" sz="1000" dirty="0">
              <a:solidFill>
                <a:schemeClr val="bg1"/>
              </a:solidFill>
              <a:latin typeface="ＭＳ Ｐゴシック" panose="020B0600070205080204" pitchFamily="50" charset="-128"/>
              <a:ea typeface="ＭＳ Ｐゴシック" panose="020B0600070205080204" pitchFamily="50" charset="-128"/>
            </a:endParaRPr>
          </a:p>
        </p:txBody>
      </p:sp>
      <p:sp>
        <p:nvSpPr>
          <p:cNvPr id="3" name="Rectangle 2">
            <a:extLst>
              <a:ext uri="{FF2B5EF4-FFF2-40B4-BE49-F238E27FC236}">
                <a16:creationId xmlns:a16="http://schemas.microsoft.com/office/drawing/2014/main" id="{71D64B8C-FC34-4F59-8DEC-73D006ECE7D6}"/>
              </a:ext>
            </a:extLst>
          </p:cNvPr>
          <p:cNvSpPr/>
          <p:nvPr/>
        </p:nvSpPr>
        <p:spPr>
          <a:xfrm>
            <a:off x="455071" y="1638488"/>
            <a:ext cx="11203529" cy="3785652"/>
          </a:xfrm>
          <a:prstGeom prst="rect">
            <a:avLst/>
          </a:prstGeom>
        </p:spPr>
        <p:txBody>
          <a:bodyPr wrap="square">
            <a:spAutoFit/>
          </a:bodyPr>
          <a:lstStyle/>
          <a:p>
            <a:r>
              <a:rPr lang="ja-JP" sz="2400" b="1"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現在のリーダー：</a:t>
            </a:r>
            <a:r>
              <a:rPr lang="ja-JP" sz="24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戦略の策定を遂行および主導できるライオンを特定します。 </a:t>
            </a:r>
          </a:p>
          <a:p>
            <a:endParaRPr lang="en-US" sz="24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endParaRPr>
          </a:p>
          <a:p>
            <a:r>
              <a:rPr lang="ja-JP" sz="2400" b="1"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将来のリーダー：</a:t>
            </a:r>
            <a:r>
              <a:rPr lang="ja-JP" sz="24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将来リーダーに就任できるライオンを含めます。リーダー職に就いたことがあり、見識の豊かなライオンも、クラブの将来を支援し、関心を持ってくれるはずです。</a:t>
            </a:r>
          </a:p>
          <a:p>
            <a:endParaRPr lang="en-US" sz="24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endParaRPr>
          </a:p>
          <a:p>
            <a:r>
              <a:rPr lang="ja-JP" sz="2400" b="1"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会員の意見を聞く：</a:t>
            </a:r>
            <a:r>
              <a:rPr lang="ja-JP" sz="24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クラブのニーズの全体像を把握します。クラブを構成するすべての会員層、小規模なクラブではできる限り多くの会員（既存の会員、新会員、若手ライオン、専門家など）の意見を吸い上げることで、彼らのニーズを把握するとともに、一人ひとりの才能を活かしてください。 </a:t>
            </a:r>
          </a:p>
        </p:txBody>
      </p:sp>
      <p:pic>
        <p:nvPicPr>
          <p:cNvPr id="2" name="Picture 1" descr="A black background with white text&#10;&#10;Description automatically generated">
            <a:extLst>
              <a:ext uri="{FF2B5EF4-FFF2-40B4-BE49-F238E27FC236}">
                <a16:creationId xmlns:a16="http://schemas.microsoft.com/office/drawing/2014/main" id="{07FB4E82-0FFD-8156-0856-167A80DBBA54}"/>
              </a:ext>
            </a:extLst>
          </p:cNvPr>
          <p:cNvPicPr>
            <a:picLocks noChangeAspect="1"/>
          </p:cNvPicPr>
          <p:nvPr/>
        </p:nvPicPr>
        <p:blipFill>
          <a:blip r:embed="rId3"/>
          <a:stretch>
            <a:fillRect/>
          </a:stretch>
        </p:blipFill>
        <p:spPr>
          <a:xfrm>
            <a:off x="0" y="5264738"/>
            <a:ext cx="2033404" cy="2033404"/>
          </a:xfrm>
          <a:prstGeom prst="rect">
            <a:avLst/>
          </a:prstGeom>
        </p:spPr>
      </p:pic>
    </p:spTree>
    <p:extLst>
      <p:ext uri="{BB962C8B-B14F-4D97-AF65-F5344CB8AC3E}">
        <p14:creationId xmlns:p14="http://schemas.microsoft.com/office/powerpoint/2010/main" val="19134786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4" name="Yellow Bar">
            <a:extLst>
              <a:ext uri="{FF2B5EF4-FFF2-40B4-BE49-F238E27FC236}">
                <a16:creationId xmlns:a16="http://schemas.microsoft.com/office/drawing/2014/main" id="{12E8056F-6711-E347-83F9-DD1107CC88EE}"/>
              </a:ext>
            </a:extLst>
          </p:cNvPr>
          <p:cNvSpPr/>
          <p:nvPr/>
        </p:nvSpPr>
        <p:spPr>
          <a:xfrm>
            <a:off x="273388" y="769137"/>
            <a:ext cx="8241980"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ＭＳ Ｐゴシック" panose="020B0600070205080204" pitchFamily="50" charset="-128"/>
              <a:ea typeface="ＭＳ Ｐゴシック" panose="020B0600070205080204" pitchFamily="50" charset="-128"/>
            </a:endParaRPr>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88134" y="117597"/>
            <a:ext cx="10103186" cy="697259"/>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rPr>
              <a:t>ビジョンを構築し、ニーズを調査し、目標を設定する</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ＭＳ Ｐゴシック" panose="020B0600070205080204" pitchFamily="50" charset="-128"/>
                <a:ea typeface="ＭＳ Ｐゴシック" panose="020B0600070205080204" pitchFamily="50" charset="-128"/>
              </a:rPr>
              <a:pPr eaLnBrk="0" hangingPunct="0">
                <a:spcBef>
                  <a:spcPct val="50000"/>
                </a:spcBef>
                <a:defRPr/>
              </a:pPr>
              <a:t>6</a:t>
            </a:fld>
            <a:endParaRPr lang="en-US" sz="1000" dirty="0">
              <a:solidFill>
                <a:schemeClr val="bg1"/>
              </a:solidFill>
              <a:latin typeface="ＭＳ Ｐゴシック" panose="020B0600070205080204" pitchFamily="50" charset="-128"/>
              <a:ea typeface="ＭＳ Ｐゴシック" panose="020B0600070205080204" pitchFamily="50" charset="-128"/>
            </a:endParaRPr>
          </a:p>
        </p:txBody>
      </p:sp>
      <p:grpSp>
        <p:nvGrpSpPr>
          <p:cNvPr id="13" name="Group 12">
            <a:extLst>
              <a:ext uri="{FF2B5EF4-FFF2-40B4-BE49-F238E27FC236}">
                <a16:creationId xmlns:a16="http://schemas.microsoft.com/office/drawing/2014/main" id="{D13DA9AA-E370-4593-8389-853BE2B0CED3}"/>
              </a:ext>
            </a:extLst>
          </p:cNvPr>
          <p:cNvGrpSpPr/>
          <p:nvPr/>
        </p:nvGrpSpPr>
        <p:grpSpPr>
          <a:xfrm>
            <a:off x="945814" y="1480231"/>
            <a:ext cx="10103186" cy="4557401"/>
            <a:chOff x="381000" y="1624943"/>
            <a:chExt cx="10667998" cy="5029200"/>
          </a:xfrm>
        </p:grpSpPr>
        <p:graphicFrame>
          <p:nvGraphicFramePr>
            <p:cNvPr id="14" name="Diagram 13">
              <a:extLst>
                <a:ext uri="{FF2B5EF4-FFF2-40B4-BE49-F238E27FC236}">
                  <a16:creationId xmlns:a16="http://schemas.microsoft.com/office/drawing/2014/main" id="{FA9EF1E6-44F7-4811-AD60-7A4671FCB949}"/>
                </a:ext>
              </a:extLst>
            </p:cNvPr>
            <p:cNvGraphicFramePr/>
            <p:nvPr>
              <p:extLst>
                <p:ext uri="{D42A27DB-BD31-4B8C-83A1-F6EECF244321}">
                  <p14:modId xmlns:p14="http://schemas.microsoft.com/office/powerpoint/2010/main" val="3146634742"/>
                </p:ext>
              </p:extLst>
            </p:nvPr>
          </p:nvGraphicFramePr>
          <p:xfrm>
            <a:off x="381000" y="1624943"/>
            <a:ext cx="10667998"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Oval 14">
              <a:extLst>
                <a:ext uri="{FF2B5EF4-FFF2-40B4-BE49-F238E27FC236}">
                  <a16:creationId xmlns:a16="http://schemas.microsoft.com/office/drawing/2014/main" id="{0A69C64D-69A0-4A66-9BA1-E21BA10DDC6E}"/>
                </a:ext>
              </a:extLst>
            </p:cNvPr>
            <p:cNvSpPr/>
            <p:nvPr/>
          </p:nvSpPr>
          <p:spPr bwMode="auto">
            <a:xfrm>
              <a:off x="1176668" y="5203992"/>
              <a:ext cx="457200" cy="457200"/>
            </a:xfrm>
            <a:prstGeom prst="ellipse">
              <a:avLst/>
            </a:prstGeom>
            <a:solidFill>
              <a:srgbClr val="FBC608"/>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ja-JP" sz="2000" b="0" i="0" u="none" strike="noStrike" cap="none" normalizeH="0">
                  <a:ln>
                    <a:noFill/>
                  </a:ln>
                  <a:solidFill>
                    <a:schemeClr val="bg1"/>
                  </a:solidFill>
                  <a:effectLst/>
                  <a:latin typeface="ＭＳ Ｐゴシック" panose="020B0600070205080204" pitchFamily="50" charset="-128"/>
                  <a:ea typeface="ＭＳ Ｐゴシック" panose="020B0600070205080204" pitchFamily="50" charset="-128"/>
                </a:rPr>
                <a:t>1</a:t>
              </a:r>
            </a:p>
          </p:txBody>
        </p:sp>
        <p:sp>
          <p:nvSpPr>
            <p:cNvPr id="16" name="Oval 15">
              <a:extLst>
                <a:ext uri="{FF2B5EF4-FFF2-40B4-BE49-F238E27FC236}">
                  <a16:creationId xmlns:a16="http://schemas.microsoft.com/office/drawing/2014/main" id="{4A8277C0-8F82-4403-9B64-C0FACA193908}"/>
                </a:ext>
              </a:extLst>
            </p:cNvPr>
            <p:cNvSpPr/>
            <p:nvPr/>
          </p:nvSpPr>
          <p:spPr bwMode="auto">
            <a:xfrm>
              <a:off x="3901301" y="1656476"/>
              <a:ext cx="457200" cy="457200"/>
            </a:xfrm>
            <a:prstGeom prst="ellipse">
              <a:avLst/>
            </a:prstGeom>
            <a:solidFill>
              <a:srgbClr val="00AC69"/>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lang="ja-JP" sz="2000">
                  <a:solidFill>
                    <a:schemeClr val="bg1"/>
                  </a:solidFill>
                  <a:latin typeface="ＭＳ Ｐゴシック" panose="020B0600070205080204" pitchFamily="50" charset="-128"/>
                  <a:ea typeface="ＭＳ Ｐゴシック" panose="020B0600070205080204" pitchFamily="50" charset="-128"/>
                </a:rPr>
                <a:t>2</a:t>
              </a:r>
            </a:p>
          </p:txBody>
        </p:sp>
        <p:sp>
          <p:nvSpPr>
            <p:cNvPr id="18" name="Oval 17">
              <a:extLst>
                <a:ext uri="{FF2B5EF4-FFF2-40B4-BE49-F238E27FC236}">
                  <a16:creationId xmlns:a16="http://schemas.microsoft.com/office/drawing/2014/main" id="{083B0967-4AC8-4B15-A832-4F0D8E73BC67}"/>
                </a:ext>
              </a:extLst>
            </p:cNvPr>
            <p:cNvSpPr/>
            <p:nvPr/>
          </p:nvSpPr>
          <p:spPr bwMode="auto">
            <a:xfrm>
              <a:off x="6837383" y="1624943"/>
              <a:ext cx="457200" cy="457200"/>
            </a:xfrm>
            <a:prstGeom prst="ellipse">
              <a:avLst/>
            </a:prstGeom>
            <a:solidFill>
              <a:srgbClr val="FF5C35"/>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ja-JP" sz="2000" b="0" i="0" u="none" strike="noStrike" cap="none" normalizeH="0">
                  <a:ln>
                    <a:noFill/>
                  </a:ln>
                  <a:solidFill>
                    <a:schemeClr val="bg1"/>
                  </a:solidFill>
                  <a:effectLst/>
                  <a:latin typeface="ＭＳ Ｐゴシック" panose="020B0600070205080204" pitchFamily="50" charset="-128"/>
                  <a:ea typeface="ＭＳ Ｐゴシック" panose="020B0600070205080204" pitchFamily="50" charset="-128"/>
                </a:rPr>
                <a:t>3</a:t>
              </a:r>
            </a:p>
          </p:txBody>
        </p:sp>
        <p:sp>
          <p:nvSpPr>
            <p:cNvPr id="19" name="Oval 18">
              <a:extLst>
                <a:ext uri="{FF2B5EF4-FFF2-40B4-BE49-F238E27FC236}">
                  <a16:creationId xmlns:a16="http://schemas.microsoft.com/office/drawing/2014/main" id="{2A9CED0F-F323-4673-9AE0-9094902B20CF}"/>
                </a:ext>
              </a:extLst>
            </p:cNvPr>
            <p:cNvSpPr/>
            <p:nvPr/>
          </p:nvSpPr>
          <p:spPr bwMode="auto">
            <a:xfrm>
              <a:off x="9894860" y="5203991"/>
              <a:ext cx="457200" cy="457200"/>
            </a:xfrm>
            <a:prstGeom prst="ellipse">
              <a:avLst/>
            </a:prstGeom>
            <a:solidFill>
              <a:srgbClr val="732E8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ja-JP" sz="2000" b="0" i="0" u="none" strike="noStrike" cap="none" normalizeH="0">
                  <a:ln>
                    <a:noFill/>
                  </a:ln>
                  <a:solidFill>
                    <a:schemeClr val="bg1"/>
                  </a:solidFill>
                  <a:effectLst/>
                  <a:latin typeface="ＭＳ Ｐゴシック" panose="020B0600070205080204" pitchFamily="50" charset="-128"/>
                  <a:ea typeface="ＭＳ Ｐゴシック" panose="020B0600070205080204" pitchFamily="50" charset="-128"/>
                </a:rPr>
                <a:t>4</a:t>
              </a:r>
            </a:p>
          </p:txBody>
        </p:sp>
      </p:grpSp>
    </p:spTree>
    <p:extLst>
      <p:ext uri="{BB962C8B-B14F-4D97-AF65-F5344CB8AC3E}">
        <p14:creationId xmlns:p14="http://schemas.microsoft.com/office/powerpoint/2010/main" val="3366248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11" name="Text Placeholder 18">
            <a:extLst>
              <a:ext uri="{FF2B5EF4-FFF2-40B4-BE49-F238E27FC236}">
                <a16:creationId xmlns:a16="http://schemas.microsoft.com/office/drawing/2014/main" id="{1B08C74E-F016-264D-9377-2FC26BCD21C6}"/>
              </a:ext>
            </a:extLst>
          </p:cNvPr>
          <p:cNvSpPr txBox="1">
            <a:spLocks/>
          </p:cNvSpPr>
          <p:nvPr/>
        </p:nvSpPr>
        <p:spPr>
          <a:xfrm>
            <a:off x="685800" y="-127865"/>
            <a:ext cx="8762999"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重点項目1</a:t>
            </a:r>
          </a:p>
          <a:p>
            <a:r>
              <a:rPr lang="ja-JP">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新会員を加えてクラブの活性化を図る</a:t>
            </a:r>
          </a:p>
        </p:txBody>
      </p:sp>
      <p:sp>
        <p:nvSpPr>
          <p:cNvPr id="12" name="Rectangle 11">
            <a:extLst>
              <a:ext uri="{FF2B5EF4-FFF2-40B4-BE49-F238E27FC236}">
                <a16:creationId xmlns:a16="http://schemas.microsoft.com/office/drawing/2014/main" id="{606E2743-2C2E-4F47-A2A6-4C9B7397EE32}"/>
              </a:ext>
            </a:extLst>
          </p:cNvPr>
          <p:cNvSpPr/>
          <p:nvPr/>
        </p:nvSpPr>
        <p:spPr>
          <a:xfrm>
            <a:off x="-4967" y="0"/>
            <a:ext cx="426125" cy="14561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ＭＳ Ｐゴシック" panose="020B0600070205080204" pitchFamily="50" charset="-128"/>
              <a:ea typeface="ＭＳ Ｐゴシック" panose="020B0600070205080204" pitchFamily="50" charset="-128"/>
              <a:cs typeface="Arial" charset="0"/>
            </a:endParaRPr>
          </a:p>
        </p:txBody>
      </p:sp>
      <p:sp>
        <p:nvSpPr>
          <p:cNvPr id="13" name="Text Placeholder 9">
            <a:extLst>
              <a:ext uri="{FF2B5EF4-FFF2-40B4-BE49-F238E27FC236}">
                <a16:creationId xmlns:a16="http://schemas.microsoft.com/office/drawing/2014/main" id="{D9A2FCC8-F5E1-CA42-A4C2-8A348EA5846B}"/>
              </a:ext>
            </a:extLst>
          </p:cNvPr>
          <p:cNvSpPr txBox="1">
            <a:spLocks/>
          </p:cNvSpPr>
          <p:nvPr/>
        </p:nvSpPr>
        <p:spPr>
          <a:xfrm>
            <a:off x="1295400" y="2133600"/>
            <a:ext cx="9144000" cy="32004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10000"/>
              </a:lnSpc>
              <a:spcBef>
                <a:spcPts val="1200"/>
              </a:spcBef>
            </a:pPr>
            <a:r>
              <a:rPr lang="ja-JP" altLang="en-US" sz="2400" b="1"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rPr>
              <a:t>検討すべき質問</a:t>
            </a:r>
            <a:endParaRPr lang="ja-JP" sz="2400" b="1"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a:lnSpc>
                <a:spcPct val="110000"/>
              </a:lnSpc>
              <a:spcBef>
                <a:spcPts val="1200"/>
              </a:spcBef>
            </a:pPr>
            <a:endParaRPr lang="en-US" sz="1000" b="1"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marL="514350" indent="-514350">
              <a:lnSpc>
                <a:spcPct val="110000"/>
              </a:lnSpc>
              <a:spcBef>
                <a:spcPts val="1200"/>
              </a:spcBef>
              <a:buFont typeface="+mj-lt"/>
              <a:buAutoNum type="arabicPeriod"/>
            </a:pPr>
            <a:r>
              <a:rPr lang="ja-JP" sz="2400"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rPr>
              <a:t>会員拡大につながるどのような機会が存在するか？ </a:t>
            </a:r>
          </a:p>
          <a:p>
            <a:pPr marL="514350" indent="-514350">
              <a:lnSpc>
                <a:spcPct val="110000"/>
              </a:lnSpc>
              <a:spcBef>
                <a:spcPts val="1200"/>
              </a:spcBef>
              <a:buFont typeface="+mj-lt"/>
              <a:buAutoNum type="arabicPeriod"/>
            </a:pPr>
            <a:endParaRPr lang="en-US" sz="1000"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marL="514350" indent="-514350">
              <a:lnSpc>
                <a:spcPct val="110000"/>
              </a:lnSpc>
              <a:spcBef>
                <a:spcPts val="1200"/>
              </a:spcBef>
              <a:buFont typeface="+mj-lt"/>
              <a:buAutoNum type="arabicPeriod"/>
            </a:pPr>
            <a:r>
              <a:rPr lang="ja-JP" sz="2400"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rPr>
              <a:t>もっとうまく会員を勧誘するには何が必要か？</a:t>
            </a:r>
          </a:p>
          <a:p>
            <a:pPr marL="514350" indent="-514350">
              <a:lnSpc>
                <a:spcPct val="110000"/>
              </a:lnSpc>
              <a:spcBef>
                <a:spcPts val="1200"/>
              </a:spcBef>
              <a:buFont typeface="+mj-lt"/>
              <a:buAutoNum type="arabicPeriod"/>
            </a:pPr>
            <a:endParaRPr lang="en-US" sz="1000"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marL="514350" indent="-514350">
              <a:lnSpc>
                <a:spcPct val="110000"/>
              </a:lnSpc>
              <a:spcBef>
                <a:spcPts val="1200"/>
              </a:spcBef>
              <a:buFont typeface="+mj-lt"/>
              <a:buAutoNum type="arabicPeriod"/>
            </a:pPr>
            <a:r>
              <a:rPr lang="ja-JP" sz="2400"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rPr>
              <a:t>私たちのクラブに人々が入会しないのはなぜか？ </a:t>
            </a:r>
          </a:p>
          <a:p>
            <a:pPr marL="514350" indent="-514350">
              <a:lnSpc>
                <a:spcPct val="110000"/>
              </a:lnSpc>
              <a:spcBef>
                <a:spcPts val="1200"/>
              </a:spcBef>
              <a:buFont typeface="+mj-lt"/>
              <a:buAutoNum type="arabicPeriod"/>
            </a:pPr>
            <a:endParaRPr lang="en-US" sz="1000"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marL="514350" indent="-514350">
              <a:lnSpc>
                <a:spcPct val="110000"/>
              </a:lnSpc>
              <a:spcBef>
                <a:spcPts val="1200"/>
              </a:spcBef>
              <a:buFont typeface="+mj-lt"/>
              <a:buAutoNum type="arabicPeriod"/>
            </a:pPr>
            <a:r>
              <a:rPr lang="ja-JP" sz="2400"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rPr>
              <a:t>私たちのクラブに人々が入会するのはなぜか？ </a:t>
            </a:r>
          </a:p>
          <a:p>
            <a:endParaRPr lang="en-US" kern="0" dirty="0">
              <a:solidFill>
                <a:schemeClr val="bg1"/>
              </a:solidFill>
              <a:latin typeface="ＭＳ Ｐゴシック" panose="020B0600070205080204" pitchFamily="50" charset="-128"/>
              <a:ea typeface="ＭＳ Ｐゴシック" panose="020B0600070205080204" pitchFamily="50" charset="-128"/>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ＭＳ Ｐゴシック" panose="020B0600070205080204" pitchFamily="50" charset="-128"/>
                <a:ea typeface="ＭＳ Ｐゴシック" panose="020B0600070205080204" pitchFamily="50" charset="-128"/>
              </a:rPr>
              <a:pPr eaLnBrk="0" hangingPunct="0">
                <a:spcBef>
                  <a:spcPct val="50000"/>
                </a:spcBef>
                <a:defRPr/>
              </a:pPr>
              <a:t>7</a:t>
            </a:fld>
            <a:endParaRPr lang="en-US" sz="1000" dirty="0">
              <a:solidFill>
                <a:schemeClr val="bg1"/>
              </a:solidFill>
              <a:latin typeface="ＭＳ Ｐゴシック" panose="020B0600070205080204" pitchFamily="50" charset="-128"/>
              <a:ea typeface="ＭＳ Ｐゴシック" panose="020B0600070205080204" pitchFamily="50" charset="-128"/>
            </a:endParaRPr>
          </a:p>
        </p:txBody>
      </p:sp>
      <p:pic>
        <p:nvPicPr>
          <p:cNvPr id="15" name="Picture 14">
            <a:extLst>
              <a:ext uri="{FF2B5EF4-FFF2-40B4-BE49-F238E27FC236}">
                <a16:creationId xmlns:a16="http://schemas.microsoft.com/office/drawing/2014/main" id="{79F94259-EFF5-FD4E-A3AD-56D260E348B9}"/>
              </a:ext>
            </a:extLst>
          </p:cNvPr>
          <p:cNvPicPr>
            <a:picLocks noChangeAspect="1"/>
          </p:cNvPicPr>
          <p:nvPr/>
        </p:nvPicPr>
        <p:blipFill>
          <a:blip r:embed="rId3"/>
          <a:srcRect/>
          <a:stretch/>
        </p:blipFill>
        <p:spPr>
          <a:xfrm>
            <a:off x="11286103" y="202119"/>
            <a:ext cx="741107" cy="702199"/>
          </a:xfrm>
          <a:prstGeom prst="rect">
            <a:avLst/>
          </a:prstGeom>
        </p:spPr>
      </p:pic>
    </p:spTree>
    <p:extLst>
      <p:ext uri="{BB962C8B-B14F-4D97-AF65-F5344CB8AC3E}">
        <p14:creationId xmlns:p14="http://schemas.microsoft.com/office/powerpoint/2010/main" val="1080893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12" name="Rectangle 11">
            <a:extLst>
              <a:ext uri="{FF2B5EF4-FFF2-40B4-BE49-F238E27FC236}">
                <a16:creationId xmlns:a16="http://schemas.microsoft.com/office/drawing/2014/main" id="{606E2743-2C2E-4F47-A2A6-4C9B7397EE32}"/>
              </a:ext>
            </a:extLst>
          </p:cNvPr>
          <p:cNvSpPr/>
          <p:nvPr/>
        </p:nvSpPr>
        <p:spPr>
          <a:xfrm>
            <a:off x="-4967" y="0"/>
            <a:ext cx="426125" cy="1456113"/>
          </a:xfrm>
          <a:prstGeom prst="rect">
            <a:avLst/>
          </a:prstGeom>
          <a:solidFill>
            <a:srgbClr val="00AC69"/>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ＭＳ Ｐゴシック" panose="020B0600070205080204" pitchFamily="50" charset="-128"/>
              <a:ea typeface="ＭＳ Ｐゴシック" panose="020B0600070205080204" pitchFamily="50" charset="-128"/>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ＭＳ Ｐゴシック" panose="020B0600070205080204" pitchFamily="50" charset="-128"/>
                <a:ea typeface="ＭＳ Ｐゴシック" panose="020B0600070205080204" pitchFamily="50" charset="-128"/>
              </a:rPr>
              <a:pPr eaLnBrk="0" hangingPunct="0">
                <a:spcBef>
                  <a:spcPct val="50000"/>
                </a:spcBef>
                <a:defRPr/>
              </a:pPr>
              <a:t>8</a:t>
            </a:fld>
            <a:endParaRPr lang="en-US" sz="1000" dirty="0">
              <a:solidFill>
                <a:schemeClr val="bg1"/>
              </a:solidFill>
              <a:latin typeface="ＭＳ Ｐゴシック" panose="020B0600070205080204" pitchFamily="50" charset="-128"/>
              <a:ea typeface="ＭＳ Ｐゴシック" panose="020B0600070205080204" pitchFamily="50" charset="-128"/>
            </a:endParaRPr>
          </a:p>
        </p:txBody>
      </p:sp>
      <p:pic>
        <p:nvPicPr>
          <p:cNvPr id="15" name="Picture 14">
            <a:extLst>
              <a:ext uri="{FF2B5EF4-FFF2-40B4-BE49-F238E27FC236}">
                <a16:creationId xmlns:a16="http://schemas.microsoft.com/office/drawing/2014/main" id="{4AE7BFF9-81C0-7C40-ADC1-D57FE1470E7A}"/>
              </a:ext>
            </a:extLst>
          </p:cNvPr>
          <p:cNvPicPr>
            <a:picLocks noChangeAspect="1"/>
          </p:cNvPicPr>
          <p:nvPr/>
        </p:nvPicPr>
        <p:blipFill>
          <a:blip r:embed="rId3"/>
          <a:srcRect/>
          <a:stretch/>
        </p:blipFill>
        <p:spPr>
          <a:xfrm>
            <a:off x="11286103" y="202119"/>
            <a:ext cx="741107" cy="702199"/>
          </a:xfrm>
          <a:prstGeom prst="rect">
            <a:avLst/>
          </a:prstGeom>
        </p:spPr>
      </p:pic>
      <p:sp>
        <p:nvSpPr>
          <p:cNvPr id="8" name="Text Placeholder 18">
            <a:extLst>
              <a:ext uri="{FF2B5EF4-FFF2-40B4-BE49-F238E27FC236}">
                <a16:creationId xmlns:a16="http://schemas.microsoft.com/office/drawing/2014/main" id="{0E8BE196-5DCF-4E0B-8A62-F4E26F844A5D}"/>
              </a:ext>
            </a:extLst>
          </p:cNvPr>
          <p:cNvSpPr txBox="1">
            <a:spLocks/>
          </p:cNvSpPr>
          <p:nvPr/>
        </p:nvSpPr>
        <p:spPr>
          <a:xfrm>
            <a:off x="519630" y="-127865"/>
            <a:ext cx="10668000"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重点項目2</a:t>
            </a:r>
          </a:p>
          <a:p>
            <a:r>
              <a:rPr lang="ja-JP">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新たな奉仕の機会によってクラブの活性化を図る</a:t>
            </a:r>
          </a:p>
        </p:txBody>
      </p:sp>
      <p:sp>
        <p:nvSpPr>
          <p:cNvPr id="2" name="Rectangle 1">
            <a:extLst>
              <a:ext uri="{FF2B5EF4-FFF2-40B4-BE49-F238E27FC236}">
                <a16:creationId xmlns:a16="http://schemas.microsoft.com/office/drawing/2014/main" id="{0C4057FF-398D-4E70-B6BD-EAB73CEF9F2C}"/>
              </a:ext>
            </a:extLst>
          </p:cNvPr>
          <p:cNvSpPr/>
          <p:nvPr/>
        </p:nvSpPr>
        <p:spPr>
          <a:xfrm>
            <a:off x="1140517" y="1905000"/>
            <a:ext cx="9906000" cy="4506683"/>
          </a:xfrm>
          <a:prstGeom prst="rect">
            <a:avLst/>
          </a:prstGeom>
        </p:spPr>
        <p:txBody>
          <a:bodyPr wrap="square">
            <a:spAutoFit/>
          </a:bodyPr>
          <a:lstStyle/>
          <a:p>
            <a:pPr>
              <a:lnSpc>
                <a:spcPct val="110000"/>
              </a:lnSpc>
            </a:pPr>
            <a:r>
              <a:rPr lang="ja-JP" altLang="en-US" sz="2400" b="1"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rPr>
              <a:t>検討すべき質問</a:t>
            </a:r>
            <a:endParaRPr lang="ja-JP" sz="2400" b="1"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a:lnSpc>
                <a:spcPct val="110000"/>
              </a:lnSpc>
            </a:pPr>
            <a:endParaRPr lang="en-US" sz="2400" b="1"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marL="514350" indent="-514350">
              <a:lnSpc>
                <a:spcPct val="110000"/>
              </a:lnSpc>
              <a:buFont typeface="+mj-lt"/>
              <a:buAutoNum type="arabicPeriod"/>
            </a:pPr>
            <a:r>
              <a:rPr lang="ja-JP" sz="2400"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rPr>
              <a:t>クラブの奉仕事業は現在の地域社会のニーズに適っているか？</a:t>
            </a:r>
          </a:p>
          <a:p>
            <a:pPr marL="514350" indent="-514350">
              <a:lnSpc>
                <a:spcPct val="110000"/>
              </a:lnSpc>
              <a:buFont typeface="+mj-lt"/>
              <a:buAutoNum type="arabicPeriod"/>
            </a:pPr>
            <a:endParaRPr lang="en-US" sz="1000"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marL="514350" indent="-514350">
              <a:lnSpc>
                <a:spcPct val="110000"/>
              </a:lnSpc>
              <a:buFont typeface="+mj-lt"/>
              <a:buAutoNum type="arabicPeriod"/>
            </a:pPr>
            <a:endParaRPr lang="en-US" sz="2000"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marL="514350" indent="-514350">
              <a:lnSpc>
                <a:spcPct val="110000"/>
              </a:lnSpc>
              <a:buFont typeface="+mj-lt"/>
              <a:buAutoNum type="arabicPeriod"/>
            </a:pPr>
            <a:r>
              <a:rPr lang="ja-JP" sz="2400"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rPr>
              <a:t>会員は熱意を持って積極的に奉仕事業に取り組んでいるか？ </a:t>
            </a:r>
          </a:p>
          <a:p>
            <a:pPr marL="514350" indent="-514350">
              <a:lnSpc>
                <a:spcPct val="110000"/>
              </a:lnSpc>
              <a:buFont typeface="+mj-lt"/>
              <a:buAutoNum type="arabicPeriod"/>
            </a:pPr>
            <a:endParaRPr lang="en-US" sz="1000"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marL="514350" indent="-514350">
              <a:lnSpc>
                <a:spcPct val="110000"/>
              </a:lnSpc>
              <a:buFont typeface="+mj-lt"/>
              <a:buAutoNum type="arabicPeriod"/>
            </a:pPr>
            <a:endParaRPr lang="en-US" sz="2000"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marL="514350" indent="-514350">
              <a:lnSpc>
                <a:spcPct val="110000"/>
              </a:lnSpc>
              <a:buFont typeface="+mj-lt"/>
              <a:buAutoNum type="arabicPeriod"/>
            </a:pPr>
            <a:r>
              <a:rPr lang="ja-JP" sz="2400"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rPr>
              <a:t>奉仕の新たなアイディアについて、クラブのリーダーは会員の意見を受け入れているか？ </a:t>
            </a:r>
            <a:endParaRPr lang="en-US" sz="1000"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marL="514350" indent="-514350">
              <a:lnSpc>
                <a:spcPct val="110000"/>
              </a:lnSpc>
              <a:buFont typeface="+mj-lt"/>
              <a:buAutoNum type="arabicPeriod"/>
            </a:pPr>
            <a:endParaRPr lang="en-US" sz="2000"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marL="514350" indent="-514350">
              <a:lnSpc>
                <a:spcPct val="110000"/>
              </a:lnSpc>
              <a:buFont typeface="+mj-lt"/>
              <a:buAutoNum type="arabicPeriod"/>
            </a:pPr>
            <a:r>
              <a:rPr lang="ja-JP" sz="2400"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rPr>
              <a:t>私たちの奉仕事業は新会員を呼び込んでいるか？</a:t>
            </a:r>
          </a:p>
          <a:p>
            <a:pPr>
              <a:lnSpc>
                <a:spcPct val="110000"/>
              </a:lnSpc>
            </a:pPr>
            <a:endParaRPr lang="en-US" sz="1000"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endParaRPr>
          </a:p>
        </p:txBody>
      </p:sp>
    </p:spTree>
    <p:extLst>
      <p:ext uri="{BB962C8B-B14F-4D97-AF65-F5344CB8AC3E}">
        <p14:creationId xmlns:p14="http://schemas.microsoft.com/office/powerpoint/2010/main" val="796515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12" name="Rectangle 11">
            <a:extLst>
              <a:ext uri="{FF2B5EF4-FFF2-40B4-BE49-F238E27FC236}">
                <a16:creationId xmlns:a16="http://schemas.microsoft.com/office/drawing/2014/main" id="{606E2743-2C2E-4F47-A2A6-4C9B7397EE32}"/>
              </a:ext>
            </a:extLst>
          </p:cNvPr>
          <p:cNvSpPr/>
          <p:nvPr/>
        </p:nvSpPr>
        <p:spPr>
          <a:xfrm>
            <a:off x="-4967" y="-1"/>
            <a:ext cx="426125" cy="1456113"/>
          </a:xfrm>
          <a:prstGeom prst="rect">
            <a:avLst/>
          </a:prstGeom>
          <a:solidFill>
            <a:srgbClr val="FF5C35"/>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ＭＳ Ｐゴシック" panose="020B0600070205080204" pitchFamily="50" charset="-128"/>
              <a:ea typeface="ＭＳ Ｐゴシック" panose="020B0600070205080204" pitchFamily="50" charset="-128"/>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ＭＳ Ｐゴシック" panose="020B0600070205080204" pitchFamily="50" charset="-128"/>
                <a:ea typeface="ＭＳ Ｐゴシック" panose="020B0600070205080204" pitchFamily="50" charset="-128"/>
              </a:rPr>
              <a:pPr eaLnBrk="0" hangingPunct="0">
                <a:spcBef>
                  <a:spcPct val="50000"/>
                </a:spcBef>
                <a:defRPr/>
              </a:pPr>
              <a:t>9</a:t>
            </a:fld>
            <a:endParaRPr lang="en-US" sz="1000" dirty="0">
              <a:solidFill>
                <a:schemeClr val="bg1"/>
              </a:solidFill>
              <a:latin typeface="ＭＳ Ｐゴシック" panose="020B0600070205080204" pitchFamily="50" charset="-128"/>
              <a:ea typeface="ＭＳ Ｐゴシック" panose="020B0600070205080204" pitchFamily="50" charset="-128"/>
            </a:endParaRPr>
          </a:p>
        </p:txBody>
      </p:sp>
      <p:pic>
        <p:nvPicPr>
          <p:cNvPr id="15" name="Picture 14">
            <a:extLst>
              <a:ext uri="{FF2B5EF4-FFF2-40B4-BE49-F238E27FC236}">
                <a16:creationId xmlns:a16="http://schemas.microsoft.com/office/drawing/2014/main" id="{AA7474F9-38C3-4140-9032-675A62F820B1}"/>
              </a:ext>
            </a:extLst>
          </p:cNvPr>
          <p:cNvPicPr>
            <a:picLocks noChangeAspect="1"/>
          </p:cNvPicPr>
          <p:nvPr/>
        </p:nvPicPr>
        <p:blipFill>
          <a:blip r:embed="rId3"/>
          <a:srcRect/>
          <a:stretch/>
        </p:blipFill>
        <p:spPr>
          <a:xfrm>
            <a:off x="11286103" y="202119"/>
            <a:ext cx="741107" cy="702199"/>
          </a:xfrm>
          <a:prstGeom prst="rect">
            <a:avLst/>
          </a:prstGeom>
        </p:spPr>
      </p:pic>
      <p:sp>
        <p:nvSpPr>
          <p:cNvPr id="8" name="Text Placeholder 18">
            <a:extLst>
              <a:ext uri="{FF2B5EF4-FFF2-40B4-BE49-F238E27FC236}">
                <a16:creationId xmlns:a16="http://schemas.microsoft.com/office/drawing/2014/main" id="{ABA56939-8481-4C0E-8FC6-621FC01F76B9}"/>
              </a:ext>
            </a:extLst>
          </p:cNvPr>
          <p:cNvSpPr txBox="1">
            <a:spLocks/>
          </p:cNvSpPr>
          <p:nvPr/>
        </p:nvSpPr>
        <p:spPr>
          <a:xfrm>
            <a:off x="519630" y="-83467"/>
            <a:ext cx="10668000" cy="155180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重点項目3</a:t>
            </a:r>
          </a:p>
          <a:p>
            <a:r>
              <a:rPr lang="ja-JP">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指導力育成とクラブ運営を向上させる</a:t>
            </a:r>
          </a:p>
        </p:txBody>
      </p:sp>
      <p:sp>
        <p:nvSpPr>
          <p:cNvPr id="2" name="Rectangle 1">
            <a:extLst>
              <a:ext uri="{FF2B5EF4-FFF2-40B4-BE49-F238E27FC236}">
                <a16:creationId xmlns:a16="http://schemas.microsoft.com/office/drawing/2014/main" id="{7E840FE7-4E75-4F7F-8924-44FE4547F501}"/>
              </a:ext>
            </a:extLst>
          </p:cNvPr>
          <p:cNvSpPr/>
          <p:nvPr/>
        </p:nvSpPr>
        <p:spPr>
          <a:xfrm>
            <a:off x="1066800" y="1828800"/>
            <a:ext cx="9144000" cy="4134658"/>
          </a:xfrm>
          <a:prstGeom prst="rect">
            <a:avLst/>
          </a:prstGeom>
        </p:spPr>
        <p:txBody>
          <a:bodyPr wrap="square">
            <a:spAutoFit/>
          </a:bodyPr>
          <a:lstStyle/>
          <a:p>
            <a:pPr>
              <a:lnSpc>
                <a:spcPct val="110000"/>
              </a:lnSpc>
            </a:pPr>
            <a:r>
              <a:rPr lang="ja-JP" altLang="en-US" sz="2400" b="1"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rPr>
              <a:t>検討すべき質問</a:t>
            </a:r>
            <a:endParaRPr lang="ja-JP" sz="2400" b="1"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a:lnSpc>
                <a:spcPct val="110000"/>
              </a:lnSpc>
            </a:pPr>
            <a:endParaRPr lang="en-US" sz="2400" b="1"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a:lnSpc>
                <a:spcPct val="110000"/>
              </a:lnSpc>
            </a:pPr>
            <a:endParaRPr lang="en-US" sz="2400"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marL="514350" indent="-514350">
              <a:lnSpc>
                <a:spcPct val="110000"/>
              </a:lnSpc>
              <a:buFont typeface="+mj-lt"/>
              <a:buAutoNum type="arabicPeriod"/>
            </a:pPr>
            <a:r>
              <a:rPr lang="ja-JP" sz="2400"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rPr>
              <a:t>クラブ役員は各自の役職に関する研修に参加しているか？ </a:t>
            </a:r>
          </a:p>
          <a:p>
            <a:pPr marL="514350" indent="-514350">
              <a:lnSpc>
                <a:spcPct val="110000"/>
              </a:lnSpc>
              <a:buFont typeface="+mj-lt"/>
              <a:buAutoNum type="arabicPeriod"/>
            </a:pPr>
            <a:endParaRPr lang="en-US" sz="2400"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marL="514350" indent="-514350">
              <a:lnSpc>
                <a:spcPct val="110000"/>
              </a:lnSpc>
              <a:buFont typeface="+mj-lt"/>
              <a:buAutoNum type="arabicPeriod"/>
            </a:pPr>
            <a:r>
              <a:rPr lang="ja-JP" sz="2400"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rPr>
              <a:t>会員は役職に就くよう奨励されているか？ </a:t>
            </a:r>
          </a:p>
          <a:p>
            <a:pPr marL="514350" indent="-514350">
              <a:lnSpc>
                <a:spcPct val="110000"/>
              </a:lnSpc>
              <a:buFont typeface="+mj-lt"/>
              <a:buAutoNum type="arabicPeriod"/>
            </a:pPr>
            <a:endParaRPr lang="en-US" sz="2400"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marL="514350" indent="-514350">
              <a:lnSpc>
                <a:spcPct val="110000"/>
              </a:lnSpc>
              <a:buFont typeface="+mj-lt"/>
              <a:buAutoNum type="arabicPeriod"/>
            </a:pPr>
            <a:r>
              <a:rPr lang="ja-JP" sz="2400"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rPr>
              <a:t>会員はクラブの行事に毎回出席し、参加しているか？ </a:t>
            </a:r>
          </a:p>
          <a:p>
            <a:pPr marL="514350" indent="-514350">
              <a:lnSpc>
                <a:spcPct val="110000"/>
              </a:lnSpc>
              <a:buFont typeface="+mj-lt"/>
              <a:buAutoNum type="arabicPeriod"/>
            </a:pPr>
            <a:endParaRPr lang="en-US" sz="2400"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marL="514350" indent="-514350">
              <a:lnSpc>
                <a:spcPct val="110000"/>
              </a:lnSpc>
              <a:buFont typeface="+mj-lt"/>
              <a:buAutoNum type="arabicPeriod"/>
            </a:pPr>
            <a:r>
              <a:rPr lang="ja-JP" sz="2400"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rPr>
              <a:t>クラブ例会の形式を見直す必要があるか？</a:t>
            </a:r>
          </a:p>
        </p:txBody>
      </p:sp>
    </p:spTree>
    <p:extLst>
      <p:ext uri="{BB962C8B-B14F-4D97-AF65-F5344CB8AC3E}">
        <p14:creationId xmlns:p14="http://schemas.microsoft.com/office/powerpoint/2010/main" val="1580089309"/>
      </p:ext>
    </p:extLst>
  </p:cSld>
  <p:clrMapOvr>
    <a:masterClrMapping/>
  </p:clrMapOvr>
</p:sld>
</file>

<file path=ppt/theme/theme1.xml><?xml version="1.0" encoding="utf-8"?>
<a:theme xmlns:a="http://schemas.openxmlformats.org/drawingml/2006/main" name="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LongProperties xmlns="http://schemas.microsoft.com/office/2006/metadata/longProperti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2.xml><?xml version="1.0" encoding="utf-8"?>
<ds:datastoreItem xmlns:ds="http://schemas.openxmlformats.org/officeDocument/2006/customXml" ds:itemID="{06A8C181-E056-415E-9B59-40F04FA43837}">
  <ds:schemaRefs>
    <ds:schemaRef ds:uri="a7495015-d16d-4dd1-a72f-488cd8119f34"/>
    <ds:schemaRef ds:uri="http://schemas.microsoft.com/office/infopath/2007/PartnerControls"/>
    <ds:schemaRef ds:uri="http://www.w3.org/XML/1998/namespace"/>
    <ds:schemaRef ds:uri="http://purl.org/dc/elements/1.1/"/>
    <ds:schemaRef ds:uri="http://schemas.microsoft.com/office/2006/documentManagement/types"/>
    <ds:schemaRef ds:uri="http://schemas.openxmlformats.org/package/2006/metadata/core-properties"/>
    <ds:schemaRef ds:uri="http://schemas.microsoft.com/office/2006/metadata/properties"/>
    <ds:schemaRef ds:uri="http://purl.org/dc/dcmitype/"/>
    <ds:schemaRef ds:uri="http://purl.org/dc/terms/"/>
  </ds:schemaRefs>
</ds:datastoreItem>
</file>

<file path=customXml/itemProps3.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5.xml><?xml version="1.0" encoding="utf-8"?>
<ds:datastoreItem xmlns:ds="http://schemas.openxmlformats.org/officeDocument/2006/customXml" ds:itemID="{74C6324C-4351-4A54-A5CC-A482A4792C6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71069</TotalTime>
  <Words>4855</Words>
  <Application>Microsoft Office PowerPoint</Application>
  <PresentationFormat>Widescreen</PresentationFormat>
  <Paragraphs>301</Paragraphs>
  <Slides>29</Slides>
  <Notes>29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ＭＳ Ｐゴシック</vt:lpstr>
      <vt:lpstr>Arial</vt:lpstr>
      <vt:lpstr>Calibri</vt:lpstr>
      <vt:lpstr>Calibri Light</vt:lpstr>
      <vt:lpstr>Helvetica</vt:lpstr>
      <vt:lpstr>Segoe UI</vt:lpstr>
      <vt:lpstr>Segoe UI Semibold</vt:lpstr>
      <vt:lpstr>Wingdings</vt:lpstr>
      <vt:lpstr>Wingdings 3</vt:lpstr>
      <vt:lpstr>Light 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Wielgus, Natalie</cp:lastModifiedBy>
  <cp:revision>2114</cp:revision>
  <cp:lastPrinted>2018-07-23T15:21:46Z</cp:lastPrinted>
  <dcterms:created xsi:type="dcterms:W3CDTF">2016-11-15T15:12:50Z</dcterms:created>
  <dcterms:modified xsi:type="dcterms:W3CDTF">2023-08-29T19:56:58Z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