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theme/theme4.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5.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857" r:id="rId6"/>
    <p:sldMasterId id="2147483889" r:id="rId7"/>
    <p:sldMasterId id="2147483897" r:id="rId8"/>
    <p:sldMasterId id="2147483906" r:id="rId9"/>
    <p:sldMasterId id="2147483908" r:id="rId10"/>
    <p:sldMasterId id="2147483917" r:id="rId11"/>
  </p:sldMasterIdLst>
  <p:notesMasterIdLst>
    <p:notesMasterId r:id="rId39"/>
  </p:notesMasterIdLst>
  <p:handoutMasterIdLst>
    <p:handoutMasterId r:id="rId40"/>
  </p:handoutMasterIdLst>
  <p:sldIdLst>
    <p:sldId id="1340" r:id="rId12"/>
    <p:sldId id="1019" r:id="rId13"/>
    <p:sldId id="1020" r:id="rId14"/>
    <p:sldId id="1617" r:id="rId15"/>
    <p:sldId id="1618" r:id="rId16"/>
    <p:sldId id="1619" r:id="rId17"/>
    <p:sldId id="1344" r:id="rId18"/>
    <p:sldId id="1031" r:id="rId19"/>
    <p:sldId id="1027" r:id="rId20"/>
    <p:sldId id="1058" r:id="rId21"/>
    <p:sldId id="1063" r:id="rId22"/>
    <p:sldId id="1057" r:id="rId23"/>
    <p:sldId id="1153" r:id="rId24"/>
    <p:sldId id="1620" r:id="rId25"/>
    <p:sldId id="1046" r:id="rId26"/>
    <p:sldId id="1064" r:id="rId27"/>
    <p:sldId id="1325" r:id="rId28"/>
    <p:sldId id="1070" r:id="rId29"/>
    <p:sldId id="974" r:id="rId30"/>
    <p:sldId id="1066" r:id="rId31"/>
    <p:sldId id="1069" r:id="rId32"/>
    <p:sldId id="1059" r:id="rId33"/>
    <p:sldId id="1036" r:id="rId34"/>
    <p:sldId id="1106" r:id="rId35"/>
    <p:sldId id="1342" r:id="rId36"/>
    <p:sldId id="1135" r:id="rId37"/>
    <p:sldId id="1022" r:id="rId38"/>
  </p:sldIdLst>
  <p:sldSz cx="12192000" cy="6858000"/>
  <p:notesSz cx="7315200" cy="9601200"/>
  <p:defaultTextStyle>
    <a:defPPr>
      <a:defRPr lang="en-US"/>
    </a:defPPr>
    <a:lvl1pPr algn="l" rtl="0" fontAlgn="base">
      <a:spcBef>
        <a:spcPct val="0"/>
      </a:spcBef>
      <a:spcAft>
        <a:spcPct val="0"/>
      </a:spcAft>
      <a:defRPr kern="1200">
        <a:solidFill>
          <a:schemeClr val="tx1"/>
        </a:solidFill>
        <a:latin typeface="Arial" pitchFamily="34" charset="0"/>
        <a:ea typeface="ヒラギノ角ゴ Pro W3" pitchFamily="125" charset="-128"/>
        <a:cs typeface="+mn-cs"/>
      </a:defRPr>
    </a:lvl1pPr>
    <a:lvl2pPr marL="457200" algn="l" rtl="0" fontAlgn="base">
      <a:spcBef>
        <a:spcPct val="0"/>
      </a:spcBef>
      <a:spcAft>
        <a:spcPct val="0"/>
      </a:spcAft>
      <a:defRPr kern="1200">
        <a:solidFill>
          <a:schemeClr val="tx1"/>
        </a:solidFill>
        <a:latin typeface="Arial" pitchFamily="34" charset="0"/>
        <a:ea typeface="ヒラギノ角ゴ Pro W3" pitchFamily="125" charset="-128"/>
        <a:cs typeface="+mn-cs"/>
      </a:defRPr>
    </a:lvl2pPr>
    <a:lvl3pPr marL="914400" algn="l" rtl="0" fontAlgn="base">
      <a:spcBef>
        <a:spcPct val="0"/>
      </a:spcBef>
      <a:spcAft>
        <a:spcPct val="0"/>
      </a:spcAft>
      <a:defRPr kern="1200">
        <a:solidFill>
          <a:schemeClr val="tx1"/>
        </a:solidFill>
        <a:latin typeface="Arial" pitchFamily="34" charset="0"/>
        <a:ea typeface="ヒラギノ角ゴ Pro W3" pitchFamily="125" charset="-128"/>
        <a:cs typeface="+mn-cs"/>
      </a:defRPr>
    </a:lvl3pPr>
    <a:lvl4pPr marL="1371600" algn="l" rtl="0" fontAlgn="base">
      <a:spcBef>
        <a:spcPct val="0"/>
      </a:spcBef>
      <a:spcAft>
        <a:spcPct val="0"/>
      </a:spcAft>
      <a:defRPr kern="1200">
        <a:solidFill>
          <a:schemeClr val="tx1"/>
        </a:solidFill>
        <a:latin typeface="Arial" pitchFamily="34" charset="0"/>
        <a:ea typeface="ヒラギノ角ゴ Pro W3" pitchFamily="125" charset="-128"/>
        <a:cs typeface="+mn-cs"/>
      </a:defRPr>
    </a:lvl4pPr>
    <a:lvl5pPr marL="1828800" algn="l" rtl="0" fontAlgn="base">
      <a:spcBef>
        <a:spcPct val="0"/>
      </a:spcBef>
      <a:spcAft>
        <a:spcPct val="0"/>
      </a:spcAft>
      <a:defRPr kern="1200">
        <a:solidFill>
          <a:schemeClr val="tx1"/>
        </a:solidFill>
        <a:latin typeface="Arial" pitchFamily="34" charset="0"/>
        <a:ea typeface="ヒラギノ角ゴ Pro W3" pitchFamily="125" charset="-128"/>
        <a:cs typeface="+mn-cs"/>
      </a:defRPr>
    </a:lvl5pPr>
    <a:lvl6pPr marL="2286000" algn="l" defTabSz="914400" rtl="0" eaLnBrk="1" latinLnBrk="0" hangingPunct="1">
      <a:defRPr kern="1200">
        <a:solidFill>
          <a:schemeClr val="tx1"/>
        </a:solidFill>
        <a:latin typeface="Arial" pitchFamily="34" charset="0"/>
        <a:ea typeface="ヒラギノ角ゴ Pro W3" pitchFamily="125" charset="-128"/>
        <a:cs typeface="+mn-cs"/>
      </a:defRPr>
    </a:lvl6pPr>
    <a:lvl7pPr marL="2743200" algn="l" defTabSz="914400" rtl="0" eaLnBrk="1" latinLnBrk="0" hangingPunct="1">
      <a:defRPr kern="1200">
        <a:solidFill>
          <a:schemeClr val="tx1"/>
        </a:solidFill>
        <a:latin typeface="Arial" pitchFamily="34" charset="0"/>
        <a:ea typeface="ヒラギノ角ゴ Pro W3" pitchFamily="125" charset="-128"/>
        <a:cs typeface="+mn-cs"/>
      </a:defRPr>
    </a:lvl7pPr>
    <a:lvl8pPr marL="3200400" algn="l" defTabSz="914400" rtl="0" eaLnBrk="1" latinLnBrk="0" hangingPunct="1">
      <a:defRPr kern="1200">
        <a:solidFill>
          <a:schemeClr val="tx1"/>
        </a:solidFill>
        <a:latin typeface="Arial" pitchFamily="34" charset="0"/>
        <a:ea typeface="ヒラギノ角ゴ Pro W3" pitchFamily="125" charset="-128"/>
        <a:cs typeface="+mn-cs"/>
      </a:defRPr>
    </a:lvl8pPr>
    <a:lvl9pPr marL="3657600" algn="l" defTabSz="914400" rtl="0" eaLnBrk="1" latinLnBrk="0" hangingPunct="1">
      <a:defRPr kern="1200">
        <a:solidFill>
          <a:schemeClr val="tx1"/>
        </a:solidFill>
        <a:latin typeface="Arial" pitchFamily="34" charset="0"/>
        <a:ea typeface="ヒラギノ角ゴ Pro W3" pitchFamily="125"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5" orient="horz" pos="912" userDrawn="1">
          <p15:clr>
            <a:srgbClr val="A4A3A4"/>
          </p15:clr>
        </p15:guide>
        <p15:guide id="6" orient="horz" pos="720" userDrawn="1">
          <p15:clr>
            <a:srgbClr val="A4A3A4"/>
          </p15:clr>
        </p15:guide>
        <p15:guide id="7" orient="horz" pos="4128" userDrawn="1">
          <p15:clr>
            <a:srgbClr val="A4A3A4"/>
          </p15:clr>
        </p15:guide>
        <p15:guide id="8" pos="640" userDrawn="1">
          <p15:clr>
            <a:srgbClr val="A4A3A4"/>
          </p15:clr>
        </p15:guide>
        <p15:guide id="9" pos="7040" userDrawn="1">
          <p15:clr>
            <a:srgbClr val="A4A3A4"/>
          </p15:clr>
        </p15:guide>
        <p15:guide id="10" orient="horz" pos="4032" userDrawn="1">
          <p15:clr>
            <a:srgbClr val="A4A3A4"/>
          </p15:clr>
        </p15:guide>
        <p15:guide id="11" orient="horz" pos="1584" userDrawn="1">
          <p15:clr>
            <a:srgbClr val="A4A3A4"/>
          </p15:clr>
        </p15:guide>
        <p15:guide id="12" pos="3584" userDrawn="1">
          <p15:clr>
            <a:srgbClr val="A4A3A4"/>
          </p15:clr>
        </p15:guide>
        <p15:guide id="13" pos="4096" userDrawn="1">
          <p15:clr>
            <a:srgbClr val="A4A3A4"/>
          </p15:clr>
        </p15:guide>
        <p15:guide id="14" orient="horz" pos="192"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03F8976-D317-8EF5-B953-26599E9A7551}" name="Trella, Amanda" initials="TA" userId="S::ATrella@lionsclubs.org::3b188ead-6532-49cb-9aa9-069f2cd7e8a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1" name="Burns, Andrea" initials="BA [55]" lastIdx="1" clrIdx="70"/>
  <p:cmAuthor id="1" name="Tamara" initials="TO" lastIdx="2" clrIdx="0"/>
  <p:cmAuthor id="72" name="Burns, Andrea" initials="BA [56]" lastIdx="1" clrIdx="71"/>
  <p:cmAuthor id="2" name="Tamara Osheroff" initials="TO" lastIdx="2" clrIdx="1"/>
  <p:cmAuthor id="73" name="Burns, Andrea" initials="BA [57]" lastIdx="1" clrIdx="72"/>
  <p:cmAuthor id="3" name="Tamara Osheroff" initials="TO [2]" lastIdx="1" clrIdx="2"/>
  <p:cmAuthor id="74" name="Burns, Andrea" initials="BA [58]" lastIdx="1" clrIdx="73"/>
  <p:cmAuthor id="4" name="Tamara Osheroff" initials="TO [3]" lastIdx="1" clrIdx="3"/>
  <p:cmAuthor id="75" name="Burns, Andrea" initials="BA [59]" lastIdx="1" clrIdx="74"/>
  <p:cmAuthor id="5" name="Tamara Osheroff" initials="TO [4]" lastIdx="1" clrIdx="4"/>
  <p:cmAuthor id="76" name="Burns, Andrea" initials="BA [60]" lastIdx="1" clrIdx="75"/>
  <p:cmAuthor id="6" name="Tamara Osheroff" initials="TO [5]" lastIdx="1" clrIdx="5"/>
  <p:cmAuthor id="77" name="Burns, Andrea" initials="BA [61]" lastIdx="1" clrIdx="76"/>
  <p:cmAuthor id="7" name="Tamara Osheroff" initials="TO [6]" lastIdx="1" clrIdx="6"/>
  <p:cmAuthor id="78" name="Burns, Andrea" initials="BA [62]" lastIdx="1" clrIdx="77"/>
  <p:cmAuthor id="8" name="Tamara Osheroff" initials="TO [7]" lastIdx="1" clrIdx="7"/>
  <p:cmAuthor id="79" name="Burns, Andrea" initials="BA [63]" lastIdx="1" clrIdx="78"/>
  <p:cmAuthor id="9" name="Tamara Osheroff" initials="TO [8]" lastIdx="1" clrIdx="8"/>
  <p:cmAuthor id="80" name="Burns, Andrea" initials="BA [64]" lastIdx="1" clrIdx="79"/>
  <p:cmAuthor id="10" name="Tamara Osheroff" initials="TO [9]" lastIdx="1" clrIdx="9"/>
  <p:cmAuthor id="81" name="Burns, Andrea" initials="BA [65]" lastIdx="1" clrIdx="80"/>
  <p:cmAuthor id="11" name="Tamara Osheroff" initials="TO [10]" lastIdx="1" clrIdx="10"/>
  <p:cmAuthor id="82" name="Jurczynski, Crystal" initials="JC" lastIdx="2" clrIdx="81">
    <p:extLst>
      <p:ext uri="{19B8F6BF-5375-455C-9EA6-DF929625EA0E}">
        <p15:presenceInfo xmlns:p15="http://schemas.microsoft.com/office/powerpoint/2012/main" userId="S-1-5-21-1659004503-1409082233-839522115-9716" providerId="AD"/>
      </p:ext>
    </p:extLst>
  </p:cmAuthor>
  <p:cmAuthor id="12" name="Tamara Osheroff" initials="TO [11]" lastIdx="1" clrIdx="11"/>
  <p:cmAuthor id="83" name="Gray, Tracy" initials="GT" lastIdx="1" clrIdx="82">
    <p:extLst>
      <p:ext uri="{19B8F6BF-5375-455C-9EA6-DF929625EA0E}">
        <p15:presenceInfo xmlns:p15="http://schemas.microsoft.com/office/powerpoint/2012/main" userId="S::tgray@lionsclubs.org::51b47a81-9ad3-4650-aba2-57b18fa96281" providerId="AD"/>
      </p:ext>
    </p:extLst>
  </p:cmAuthor>
  <p:cmAuthor id="13" name="Tamara Osheroff" initials="TO [12]" lastIdx="1" clrIdx="12"/>
  <p:cmAuthor id="14" name="Tamara Osheroff" initials="TO [13]" lastIdx="1" clrIdx="13"/>
  <p:cmAuthor id="15" name="Tamara Osheroff" initials="TO [14]" lastIdx="1" clrIdx="14"/>
  <p:cmAuthor id="16" name="Tamara Osheroff" initials="TO [14] [2]" lastIdx="1" clrIdx="15"/>
  <p:cmAuthor id="17" name="Burns, Andrea" initials="BA" lastIdx="1" clrIdx="16"/>
  <p:cmAuthor id="18" name="Burns, Andrea" initials="BA [2]" lastIdx="1" clrIdx="17"/>
  <p:cmAuthor id="19" name="Burns, Andrea" initials="BA [3]" lastIdx="1" clrIdx="18"/>
  <p:cmAuthor id="20" name="Burns, Andrea" initials="BA [4]" lastIdx="1" clrIdx="19"/>
  <p:cmAuthor id="21" name="Burns, Andrea" initials="BA [5]" lastIdx="1" clrIdx="20"/>
  <p:cmAuthor id="22" name="Burns, Andrea" initials="BA [6]" lastIdx="1" clrIdx="21"/>
  <p:cmAuthor id="23" name="Burns, Andrea" initials="BA [7]" lastIdx="1" clrIdx="22"/>
  <p:cmAuthor id="24" name="Burns, Andrea" initials="BA [8]" lastIdx="1" clrIdx="23"/>
  <p:cmAuthor id="25" name="Burns, Andrea" initials="BA [9]" lastIdx="1" clrIdx="24"/>
  <p:cmAuthor id="26" name="Burns, Andrea" initials="BA [10]" lastIdx="1" clrIdx="25"/>
  <p:cmAuthor id="27" name="Burns, Andrea" initials="BA [11]" lastIdx="1" clrIdx="26"/>
  <p:cmAuthor id="28" name="Burns, Andrea" initials="BA [12]" lastIdx="1" clrIdx="27"/>
  <p:cmAuthor id="29" name="Burns, Andrea" initials="BA [13]" lastIdx="1" clrIdx="28"/>
  <p:cmAuthor id="30" name="Burns, Andrea" initials="BA [14]" lastIdx="1" clrIdx="29"/>
  <p:cmAuthor id="31" name="Burns, Andrea" initials="BA [15]" lastIdx="1" clrIdx="30"/>
  <p:cmAuthor id="32" name="Burns, Andrea" initials="BA [16]" lastIdx="1" clrIdx="31"/>
  <p:cmAuthor id="33" name="Burns, Andrea" initials="BA [17]" lastIdx="1" clrIdx="32"/>
  <p:cmAuthor id="34" name="Burns, Andrea" initials="BA [18]" lastIdx="1" clrIdx="33"/>
  <p:cmAuthor id="35" name="Burns, Andrea" initials="BA [19]" lastIdx="1" clrIdx="34"/>
  <p:cmAuthor id="36" name="Burns, Andrea" initials="BA [20]" lastIdx="1" clrIdx="35"/>
  <p:cmAuthor id="37" name="Burns, Andrea" initials="BA [21]" lastIdx="1" clrIdx="36"/>
  <p:cmAuthor id="38" name="Burns, Andrea" initials="BA [22]" lastIdx="1" clrIdx="37"/>
  <p:cmAuthor id="39" name="Burns, Andrea" initials="BA [23]" lastIdx="1" clrIdx="38"/>
  <p:cmAuthor id="40" name="Burns, Andrea" initials="BA [24]" lastIdx="1" clrIdx="39"/>
  <p:cmAuthor id="41" name="Burns, Andrea" initials="BA [25]" lastIdx="1" clrIdx="40"/>
  <p:cmAuthor id="42" name="Burns, Andrea" initials="BA [26]" lastIdx="1" clrIdx="41"/>
  <p:cmAuthor id="43" name="Burns, Andrea" initials="BA [27]" lastIdx="1" clrIdx="42"/>
  <p:cmAuthor id="44" name="Burns, Andrea" initials="BA [28]" lastIdx="1" clrIdx="43"/>
  <p:cmAuthor id="45" name="Burns, Andrea" initials="BA [29]" lastIdx="1" clrIdx="44"/>
  <p:cmAuthor id="46" name="Burns, Andrea" initials="BA [30]" lastIdx="1" clrIdx="45"/>
  <p:cmAuthor id="47" name="Burns, Andrea" initials="BA [31]" lastIdx="1" clrIdx="46"/>
  <p:cmAuthor id="48" name="Burns, Andrea" initials="BA [32]" lastIdx="1" clrIdx="47"/>
  <p:cmAuthor id="49" name="Burns, Andrea" initials="BA [33]" lastIdx="1" clrIdx="48"/>
  <p:cmAuthor id="50" name="Burns, Andrea" initials="BA [34]" lastIdx="1" clrIdx="49"/>
  <p:cmAuthor id="51" name="Burns, Andrea" initials="BA [35]" lastIdx="0" clrIdx="50"/>
  <p:cmAuthor id="52" name="Burns, Andrea" initials="BA [36]" lastIdx="1" clrIdx="51"/>
  <p:cmAuthor id="53" name="Burns, Andrea" initials="BA [37]" lastIdx="1" clrIdx="52"/>
  <p:cmAuthor id="54" name="Burns, Andrea" initials="BA [38]" lastIdx="1" clrIdx="53"/>
  <p:cmAuthor id="55" name="Burns, Andrea" initials="BA [39]" lastIdx="1" clrIdx="54"/>
  <p:cmAuthor id="56" name="Burns, Andrea" initials="BA [40]" lastIdx="1" clrIdx="55"/>
  <p:cmAuthor id="57" name="Burns, Andrea" initials="BA [41]" lastIdx="1" clrIdx="56"/>
  <p:cmAuthor id="58" name="Burns, Andrea" initials="BA [42]" lastIdx="1" clrIdx="57"/>
  <p:cmAuthor id="59" name="Burns, Andrea" initials="BA [43]" lastIdx="1" clrIdx="58"/>
  <p:cmAuthor id="60" name="Burns, Andrea" initials="BA [44]" lastIdx="1" clrIdx="59"/>
  <p:cmAuthor id="61" name="Burns, Andrea" initials="BA [45]" lastIdx="1" clrIdx="60"/>
  <p:cmAuthor id="62" name="Burns, Andrea" initials="BA [46]" lastIdx="1" clrIdx="61"/>
  <p:cmAuthor id="63" name="Burns, Andrea" initials="BA [47]" lastIdx="1" clrIdx="62"/>
  <p:cmAuthor id="64" name="Burns, Andrea" initials="BA [48]" lastIdx="1" clrIdx="63"/>
  <p:cmAuthor id="65" name="Burns, Andrea" initials="BA [49]" lastIdx="1" clrIdx="64"/>
  <p:cmAuthor id="66" name="Burns, Andrea" initials="BA [50]" lastIdx="1" clrIdx="65"/>
  <p:cmAuthor id="67" name="Burns, Andrea" initials="BA [51]" lastIdx="1" clrIdx="66"/>
  <p:cmAuthor id="68" name="Burns, Andrea" initials="BA [52]" lastIdx="1" clrIdx="67"/>
  <p:cmAuthor id="69" name="Burns, Andrea" initials="BA [53]" lastIdx="1" clrIdx="68"/>
  <p:cmAuthor id="70" name="Burns, Andrea" initials="BA [54]" lastIdx="1" clrIdx="69"/>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6639"/>
    <a:srgbClr val="F0C300"/>
    <a:srgbClr val="10233F"/>
    <a:srgbClr val="082E87"/>
    <a:srgbClr val="0A5496"/>
    <a:srgbClr val="457DC8"/>
    <a:srgbClr val="7B8694"/>
    <a:srgbClr val="56565A"/>
    <a:srgbClr val="732E81"/>
    <a:srgbClr val="00A8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870" autoAdjust="0"/>
    <p:restoredTop sz="67682" autoAdjust="0"/>
  </p:normalViewPr>
  <p:slideViewPr>
    <p:cSldViewPr showGuides="1">
      <p:cViewPr varScale="1">
        <p:scale>
          <a:sx n="71" d="100"/>
          <a:sy n="71" d="100"/>
        </p:scale>
        <p:origin x="1196" y="48"/>
      </p:cViewPr>
      <p:guideLst>
        <p:guide orient="horz" pos="2160"/>
        <p:guide pos="3840"/>
        <p:guide orient="horz" pos="912"/>
        <p:guide orient="horz" pos="720"/>
        <p:guide orient="horz" pos="4128"/>
        <p:guide pos="640"/>
        <p:guide pos="7040"/>
        <p:guide orient="horz" pos="4032"/>
        <p:guide orient="horz" pos="1584"/>
        <p:guide pos="3584"/>
        <p:guide pos="4096"/>
        <p:guide orient="horz" pos="192"/>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60" d="100"/>
        <a:sy n="60" d="100"/>
      </p:scale>
      <p:origin x="0" y="0"/>
    </p:cViewPr>
  </p:sorterViewPr>
  <p:notesViewPr>
    <p:cSldViewPr showGuides="1">
      <p:cViewPr varScale="1">
        <p:scale>
          <a:sx n="60" d="100"/>
          <a:sy n="60" d="100"/>
        </p:scale>
        <p:origin x="792" y="3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notesMaster" Target="notesMasters/notesMaster1.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presProps" Target="presProps.xml"/><Relationship Id="rId7" Type="http://schemas.openxmlformats.org/officeDocument/2006/relationships/slideMaster" Target="slideMasters/slideMaster2.xml"/><Relationship Id="rId2" Type="http://schemas.openxmlformats.org/officeDocument/2006/relationships/customXml" Target="../customXml/item2.xml"/><Relationship Id="rId16" Type="http://schemas.openxmlformats.org/officeDocument/2006/relationships/slide" Target="slides/slide5.xml"/><Relationship Id="rId29"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Master" Target="slideMasters/slideMaster6.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10" Type="http://schemas.openxmlformats.org/officeDocument/2006/relationships/slideMaster" Target="slideMasters/slideMaster5.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Master" Target="slideMasters/slideMaster4.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viewProps" Target="viewProps.xml"/><Relationship Id="rId8" Type="http://schemas.openxmlformats.org/officeDocument/2006/relationships/slideMaster" Target="slideMasters/slideMaster3.xml"/><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microsoft.com/office/2018/10/relationships/authors" Target="authors.xml"/><Relationship Id="rId20" Type="http://schemas.openxmlformats.org/officeDocument/2006/relationships/slide" Target="slides/slide9.xml"/><Relationship Id="rId41"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C1854A-AC50-4ED3-9E82-6DCCD672C4F9}" type="doc">
      <dgm:prSet loTypeId="urn:microsoft.com/office/officeart/2009/3/layout/PlusandMinus" loCatId="relationship" qsTypeId="urn:microsoft.com/office/officeart/2005/8/quickstyle/simple2" qsCatId="simple" csTypeId="urn:microsoft.com/office/officeart/2005/8/colors/colorful2" csCatId="colorful" phldr="1"/>
      <dgm:spPr/>
      <dgm:t>
        <a:bodyPr/>
        <a:lstStyle/>
        <a:p>
          <a:endParaRPr lang="en-US"/>
        </a:p>
      </dgm:t>
    </dgm:pt>
    <dgm:pt modelId="{B413B24B-55A9-4546-9285-D51DA64523C7}">
      <dgm:prSet phldrT="[Text]" custT="1"/>
      <dgm:spPr/>
      <dgm:t>
        <a:bodyPr anchor="ctr"/>
        <a:lstStyle/>
        <a:p>
          <a:pPr algn="ctr"/>
          <a:r>
            <a:rPr lang="ja-JP" sz="3200" b="1" dirty="0">
              <a:solidFill>
                <a:srgbClr val="0A5496"/>
              </a:solidFill>
              <a:latin typeface="UD デジタル 教科書体 N-B" panose="02020700000000000000" pitchFamily="17" charset="-128"/>
              <a:ea typeface="UD デジタル 教科書体 N-B" panose="02020700000000000000" pitchFamily="17" charset="-128"/>
              <a:cs typeface="Arial" panose="020B0604020202020204" pitchFamily="34" charset="0"/>
            </a:rPr>
            <a:t>行動</a:t>
          </a:r>
        </a:p>
      </dgm:t>
    </dgm:pt>
    <dgm:pt modelId="{336C2879-300C-45CF-8319-D0A857EE16FB}" type="parTrans" cxnId="{09CD0275-CA10-43A2-B952-F200A1A326A8}">
      <dgm:prSet/>
      <dgm:spPr/>
      <dgm:t>
        <a:bodyPr/>
        <a:lstStyle/>
        <a:p>
          <a:endParaRPr lang="en-US"/>
        </a:p>
      </dgm:t>
    </dgm:pt>
    <dgm:pt modelId="{BA0EED67-199C-45D6-A821-97B461F84A06}" type="sibTrans" cxnId="{09CD0275-CA10-43A2-B952-F200A1A326A8}">
      <dgm:prSet/>
      <dgm:spPr/>
      <dgm:t>
        <a:bodyPr/>
        <a:lstStyle/>
        <a:p>
          <a:endParaRPr lang="en-US"/>
        </a:p>
      </dgm:t>
    </dgm:pt>
    <dgm:pt modelId="{BCBD2317-FC6A-480E-9DF2-CE2A96C503DA}">
      <dgm:prSet phldrT="[Text]" custT="1"/>
      <dgm:spPr/>
      <dgm:t>
        <a:bodyPr anchor="ctr"/>
        <a:lstStyle/>
        <a:p>
          <a:pPr algn="ctr"/>
          <a:r>
            <a:rPr lang="ja-JP" sz="3200" b="1" dirty="0">
              <a:solidFill>
                <a:srgbClr val="0A5496"/>
              </a:solidFill>
              <a:latin typeface="UD デジタル 教科書体 N-B" panose="02020700000000000000" pitchFamily="17" charset="-128"/>
              <a:ea typeface="UD デジタル 教科書体 N-B" panose="02020700000000000000" pitchFamily="17" charset="-128"/>
              <a:cs typeface="Arial" panose="020B0604020202020204" pitchFamily="34" charset="0"/>
            </a:rPr>
            <a:t>行動</a:t>
          </a:r>
        </a:p>
      </dgm:t>
    </dgm:pt>
    <dgm:pt modelId="{10123154-1B26-450A-AC1B-8606640C8516}" type="parTrans" cxnId="{B2E4B5EA-EFE8-45C5-8454-7E570B0E46A2}">
      <dgm:prSet/>
      <dgm:spPr/>
      <dgm:t>
        <a:bodyPr/>
        <a:lstStyle/>
        <a:p>
          <a:endParaRPr lang="en-US"/>
        </a:p>
      </dgm:t>
    </dgm:pt>
    <dgm:pt modelId="{FB6E4E83-F569-4848-89C0-45763B01D537}" type="sibTrans" cxnId="{B2E4B5EA-EFE8-45C5-8454-7E570B0E46A2}">
      <dgm:prSet/>
      <dgm:spPr/>
      <dgm:t>
        <a:bodyPr/>
        <a:lstStyle/>
        <a:p>
          <a:endParaRPr lang="en-US"/>
        </a:p>
      </dgm:t>
    </dgm:pt>
    <dgm:pt modelId="{941B724B-B2BF-4807-9D58-AAE4621F6897}" type="pres">
      <dgm:prSet presAssocID="{A4C1854A-AC50-4ED3-9E82-6DCCD672C4F9}" presName="Name0" presStyleCnt="0">
        <dgm:presLayoutVars>
          <dgm:chMax val="2"/>
          <dgm:chPref val="2"/>
          <dgm:dir/>
          <dgm:animOne/>
          <dgm:resizeHandles val="exact"/>
        </dgm:presLayoutVars>
      </dgm:prSet>
      <dgm:spPr/>
    </dgm:pt>
    <dgm:pt modelId="{5444C4D5-C4FA-46F8-A669-5EEC95BAC89D}" type="pres">
      <dgm:prSet presAssocID="{A4C1854A-AC50-4ED3-9E82-6DCCD672C4F9}" presName="Background" presStyleLbl="bgImgPlace1" presStyleIdx="0" presStyleCnt="1"/>
      <dgm:spPr>
        <a:solidFill>
          <a:schemeClr val="bg1"/>
        </a:solidFill>
        <a:ln>
          <a:solidFill>
            <a:srgbClr val="F0C300"/>
          </a:solidFill>
        </a:ln>
      </dgm:spPr>
    </dgm:pt>
    <dgm:pt modelId="{8192677B-37D4-4105-9173-7AF156E96EC4}" type="pres">
      <dgm:prSet presAssocID="{A4C1854A-AC50-4ED3-9E82-6DCCD672C4F9}" presName="ParentText1" presStyleLbl="revTx" presStyleIdx="0" presStyleCnt="2">
        <dgm:presLayoutVars>
          <dgm:chMax val="0"/>
          <dgm:chPref val="0"/>
          <dgm:bulletEnabled val="1"/>
        </dgm:presLayoutVars>
      </dgm:prSet>
      <dgm:spPr/>
    </dgm:pt>
    <dgm:pt modelId="{91F93132-DCCE-40C0-B76A-72EDBF62A2D8}" type="pres">
      <dgm:prSet presAssocID="{A4C1854A-AC50-4ED3-9E82-6DCCD672C4F9}" presName="ParentText2" presStyleLbl="revTx" presStyleIdx="1" presStyleCnt="2">
        <dgm:presLayoutVars>
          <dgm:chMax val="0"/>
          <dgm:chPref val="0"/>
          <dgm:bulletEnabled val="1"/>
        </dgm:presLayoutVars>
      </dgm:prSet>
      <dgm:spPr/>
    </dgm:pt>
    <dgm:pt modelId="{89E207DB-85A3-4882-B5AF-265464155ED5}" type="pres">
      <dgm:prSet presAssocID="{A4C1854A-AC50-4ED3-9E82-6DCCD672C4F9}" presName="Plus" presStyleLbl="alignNode1" presStyleIdx="0" presStyleCnt="2"/>
      <dgm:spPr>
        <a:solidFill>
          <a:srgbClr val="F0C300"/>
        </a:solidFill>
        <a:ln>
          <a:noFill/>
        </a:ln>
      </dgm:spPr>
    </dgm:pt>
    <dgm:pt modelId="{D957AE9B-CC3C-48C5-A7B1-3880CF0B3021}" type="pres">
      <dgm:prSet presAssocID="{A4C1854A-AC50-4ED3-9E82-6DCCD672C4F9}" presName="Minus" presStyleLbl="alignNode1" presStyleIdx="1" presStyleCnt="2"/>
      <dgm:spPr>
        <a:solidFill>
          <a:srgbClr val="F0C300"/>
        </a:solidFill>
        <a:ln>
          <a:noFill/>
        </a:ln>
      </dgm:spPr>
    </dgm:pt>
    <dgm:pt modelId="{BD96181A-6ED7-47CC-9D7C-A914C8D6BAC2}" type="pres">
      <dgm:prSet presAssocID="{A4C1854A-AC50-4ED3-9E82-6DCCD672C4F9}" presName="Divider" presStyleLbl="parChTrans1D1" presStyleIdx="0" presStyleCnt="1"/>
      <dgm:spPr>
        <a:ln>
          <a:solidFill>
            <a:srgbClr val="F0C300"/>
          </a:solidFill>
        </a:ln>
      </dgm:spPr>
    </dgm:pt>
  </dgm:ptLst>
  <dgm:cxnLst>
    <dgm:cxn modelId="{09CD0275-CA10-43A2-B952-F200A1A326A8}" srcId="{A4C1854A-AC50-4ED3-9E82-6DCCD672C4F9}" destId="{B413B24B-55A9-4546-9285-D51DA64523C7}" srcOrd="0" destOrd="0" parTransId="{336C2879-300C-45CF-8319-D0A857EE16FB}" sibTransId="{BA0EED67-199C-45D6-A821-97B461F84A06}"/>
    <dgm:cxn modelId="{C48A6183-8740-4035-AA4E-B205DAC6205C}" type="presOf" srcId="{B413B24B-55A9-4546-9285-D51DA64523C7}" destId="{8192677B-37D4-4105-9173-7AF156E96EC4}" srcOrd="0" destOrd="0" presId="urn:microsoft.com/office/officeart/2009/3/layout/PlusandMinus"/>
    <dgm:cxn modelId="{5B52DD85-B38C-4B05-AE34-EBBC6D55BEAC}" type="presOf" srcId="{A4C1854A-AC50-4ED3-9E82-6DCCD672C4F9}" destId="{941B724B-B2BF-4807-9D58-AAE4621F6897}" srcOrd="0" destOrd="0" presId="urn:microsoft.com/office/officeart/2009/3/layout/PlusandMinus"/>
    <dgm:cxn modelId="{59DE8AB8-0EAB-4D85-B202-101564333579}" type="presOf" srcId="{BCBD2317-FC6A-480E-9DF2-CE2A96C503DA}" destId="{91F93132-DCCE-40C0-B76A-72EDBF62A2D8}" srcOrd="0" destOrd="0" presId="urn:microsoft.com/office/officeart/2009/3/layout/PlusandMinus"/>
    <dgm:cxn modelId="{B2E4B5EA-EFE8-45C5-8454-7E570B0E46A2}" srcId="{A4C1854A-AC50-4ED3-9E82-6DCCD672C4F9}" destId="{BCBD2317-FC6A-480E-9DF2-CE2A96C503DA}" srcOrd="1" destOrd="0" parTransId="{10123154-1B26-450A-AC1B-8606640C8516}" sibTransId="{FB6E4E83-F569-4848-89C0-45763B01D537}"/>
    <dgm:cxn modelId="{A472CE8F-4322-4D21-A980-6FD805878445}" type="presParOf" srcId="{941B724B-B2BF-4807-9D58-AAE4621F6897}" destId="{5444C4D5-C4FA-46F8-A669-5EEC95BAC89D}" srcOrd="0" destOrd="0" presId="urn:microsoft.com/office/officeart/2009/3/layout/PlusandMinus"/>
    <dgm:cxn modelId="{75EDF9DB-1A8F-4015-930F-2685E788BA80}" type="presParOf" srcId="{941B724B-B2BF-4807-9D58-AAE4621F6897}" destId="{8192677B-37D4-4105-9173-7AF156E96EC4}" srcOrd="1" destOrd="0" presId="urn:microsoft.com/office/officeart/2009/3/layout/PlusandMinus"/>
    <dgm:cxn modelId="{72247081-007E-46D9-8B61-F0E08424782B}" type="presParOf" srcId="{941B724B-B2BF-4807-9D58-AAE4621F6897}" destId="{91F93132-DCCE-40C0-B76A-72EDBF62A2D8}" srcOrd="2" destOrd="0" presId="urn:microsoft.com/office/officeart/2009/3/layout/PlusandMinus"/>
    <dgm:cxn modelId="{E222578E-4678-4592-8D19-9012DCA88DCE}" type="presParOf" srcId="{941B724B-B2BF-4807-9D58-AAE4621F6897}" destId="{89E207DB-85A3-4882-B5AF-265464155ED5}" srcOrd="3" destOrd="0" presId="urn:microsoft.com/office/officeart/2009/3/layout/PlusandMinus"/>
    <dgm:cxn modelId="{89B8A4BE-8626-4E0B-85A3-4B06C3E1F371}" type="presParOf" srcId="{941B724B-B2BF-4807-9D58-AAE4621F6897}" destId="{D957AE9B-CC3C-48C5-A7B1-3880CF0B3021}" srcOrd="4" destOrd="0" presId="urn:microsoft.com/office/officeart/2009/3/layout/PlusandMinus"/>
    <dgm:cxn modelId="{9186C382-593E-4B67-AD0B-08E5C26C257F}" type="presParOf" srcId="{941B724B-B2BF-4807-9D58-AAE4621F6897}" destId="{BD96181A-6ED7-47CC-9D7C-A914C8D6BAC2}" srcOrd="5" destOrd="0" presId="urn:microsoft.com/office/officeart/2009/3/layout/PlusandMinu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490B5A8-4483-4B30-B3CC-59D8EE9233CA}" type="doc">
      <dgm:prSet loTypeId="urn:microsoft.com/office/officeart/2005/8/layout/radial4" loCatId="relationship" qsTypeId="urn:microsoft.com/office/officeart/2005/8/quickstyle/simple1" qsCatId="simple" csTypeId="urn:microsoft.com/office/officeart/2005/8/colors/accent1_1" csCatId="accent1" phldr="1"/>
      <dgm:spPr/>
      <dgm:t>
        <a:bodyPr/>
        <a:lstStyle/>
        <a:p>
          <a:endParaRPr lang="en-US"/>
        </a:p>
      </dgm:t>
    </dgm:pt>
    <dgm:pt modelId="{73716F5A-6155-49E7-B757-A15493ABC9B1}">
      <dgm:prSet phldrT="[Text]" custT="1"/>
      <dgm:spPr>
        <a:solidFill>
          <a:srgbClr val="F65126"/>
        </a:solidFill>
        <a:ln>
          <a:noFill/>
        </a:ln>
      </dgm:spPr>
      <dgm:t>
        <a:bodyPr/>
        <a:lstStyle/>
        <a:p>
          <a:pPr algn="l"/>
          <a:r>
            <a:rPr lang="ja-JP" sz="2200" b="1" dirty="0">
              <a:solidFill>
                <a:schemeClr val="bg1"/>
              </a:solidFill>
              <a:latin typeface="UD デジタル 教科書体 N-B" panose="02020700000000000000" pitchFamily="17" charset="-128"/>
              <a:ea typeface="UD デジタル 教科書体 N-B" panose="02020700000000000000" pitchFamily="17" charset="-128"/>
              <a:cs typeface="Arial" panose="020B0604020202020204" pitchFamily="34" charset="0"/>
            </a:rPr>
            <a:t>情報を知る必要のある</a:t>
          </a:r>
          <a:r>
            <a:rPr lang="ja-JP" altLang="en-US" sz="2200" b="1" dirty="0">
              <a:solidFill>
                <a:schemeClr val="bg1"/>
              </a:solidFill>
              <a:latin typeface="UD デジタル 教科書体 N-B" panose="02020700000000000000" pitchFamily="17" charset="-128"/>
              <a:ea typeface="UD デジタル 教科書体 N-B" panose="02020700000000000000" pitchFamily="17" charset="-128"/>
              <a:cs typeface="Arial" panose="020B0604020202020204" pitchFamily="34" charset="0"/>
            </a:rPr>
            <a:t>人</a:t>
          </a:r>
          <a:r>
            <a:rPr lang="ja-JP" sz="2200" b="1" dirty="0">
              <a:solidFill>
                <a:schemeClr val="bg1"/>
              </a:solidFill>
              <a:latin typeface="UD デジタル 教科書体 N-B" panose="02020700000000000000" pitchFamily="17" charset="-128"/>
              <a:ea typeface="UD デジタル 教科書体 N-B" panose="02020700000000000000" pitchFamily="17" charset="-128"/>
              <a:cs typeface="Arial" panose="020B0604020202020204" pitchFamily="34" charset="0"/>
            </a:rPr>
            <a:t>は？</a:t>
          </a:r>
        </a:p>
      </dgm:t>
    </dgm:pt>
    <dgm:pt modelId="{25CCC3DF-E414-4C81-B7E9-8165801B9256}" type="parTrans" cxnId="{4C080BAF-D3B5-482B-AFE8-3A5B045CC6C1}">
      <dgm:prSet/>
      <dgm:spPr/>
      <dgm:t>
        <a:bodyPr/>
        <a:lstStyle/>
        <a:p>
          <a:endParaRPr lang="en-US"/>
        </a:p>
      </dgm:t>
    </dgm:pt>
    <dgm:pt modelId="{AA5414B8-8D77-4B90-AA66-EF671C22EDC7}" type="sibTrans" cxnId="{4C080BAF-D3B5-482B-AFE8-3A5B045CC6C1}">
      <dgm:prSet/>
      <dgm:spPr/>
      <dgm:t>
        <a:bodyPr/>
        <a:lstStyle/>
        <a:p>
          <a:endParaRPr lang="en-US"/>
        </a:p>
      </dgm:t>
    </dgm:pt>
    <dgm:pt modelId="{EBF0C75C-C94F-4099-9E21-38DAADBEB13E}">
      <dgm:prSet phldrT="[Text]"/>
      <dgm:spPr>
        <a:solidFill>
          <a:srgbClr val="457DC8"/>
        </a:solidFill>
        <a:ln>
          <a:noFill/>
        </a:ln>
      </dgm:spPr>
      <dgm:t>
        <a:bodyPr/>
        <a:lstStyle/>
        <a:p>
          <a:r>
            <a:rPr lang="ja-JP" b="1" dirty="0">
              <a:solidFill>
                <a:schemeClr val="bg1"/>
              </a:solidFill>
              <a:latin typeface="UD デジタル 教科書体 N-B" panose="02020700000000000000" pitchFamily="17" charset="-128"/>
              <a:ea typeface="UD デジタル 教科書体 N-B" panose="02020700000000000000" pitchFamily="17" charset="-128"/>
              <a:cs typeface="Arial" panose="020B0604020202020204" pitchFamily="34" charset="0"/>
            </a:rPr>
            <a:t>クラブ</a:t>
          </a:r>
        </a:p>
      </dgm:t>
    </dgm:pt>
    <dgm:pt modelId="{F9434703-37A4-487E-A282-511372CADDF6}" type="parTrans" cxnId="{77597879-7425-4305-810C-9B3A9FBBCE1B}">
      <dgm:prSet/>
      <dgm:spPr>
        <a:solidFill>
          <a:schemeClr val="bg1"/>
        </a:solidFill>
      </dgm:spPr>
      <dgm:t>
        <a:bodyPr/>
        <a:lstStyle/>
        <a:p>
          <a:endParaRPr lang="en-US"/>
        </a:p>
      </dgm:t>
    </dgm:pt>
    <dgm:pt modelId="{D881FF3E-4421-4F46-BAAA-CA714A150537}" type="sibTrans" cxnId="{77597879-7425-4305-810C-9B3A9FBBCE1B}">
      <dgm:prSet/>
      <dgm:spPr/>
      <dgm:t>
        <a:bodyPr/>
        <a:lstStyle/>
        <a:p>
          <a:endParaRPr lang="en-US"/>
        </a:p>
      </dgm:t>
    </dgm:pt>
    <dgm:pt modelId="{30BC643E-DCCA-4D51-9476-5880560DB55F}">
      <dgm:prSet phldrT="[Text]"/>
      <dgm:spPr>
        <a:solidFill>
          <a:srgbClr val="457DC8"/>
        </a:solidFill>
        <a:ln>
          <a:noFill/>
        </a:ln>
      </dgm:spPr>
      <dgm:t>
        <a:bodyPr/>
        <a:lstStyle/>
        <a:p>
          <a:r>
            <a:rPr lang="ja-JP" b="1" dirty="0">
              <a:solidFill>
                <a:schemeClr val="bg1"/>
              </a:solidFill>
              <a:latin typeface="UD デジタル 教科書体 N-B" panose="02020700000000000000" pitchFamily="17" charset="-128"/>
              <a:ea typeface="UD デジタル 教科書体 N-B" panose="02020700000000000000" pitchFamily="17" charset="-128"/>
              <a:cs typeface="Arial" panose="020B0604020202020204" pitchFamily="34" charset="0"/>
            </a:rPr>
            <a:t>元国際会長</a:t>
          </a:r>
        </a:p>
      </dgm:t>
    </dgm:pt>
    <dgm:pt modelId="{F19C5CD2-8735-4F01-88D8-0A4384755B28}" type="parTrans" cxnId="{963D48E1-6DB4-4B86-B292-C206BD9F444B}">
      <dgm:prSet/>
      <dgm:spPr>
        <a:solidFill>
          <a:schemeClr val="bg1"/>
        </a:solidFill>
      </dgm:spPr>
      <dgm:t>
        <a:bodyPr/>
        <a:lstStyle/>
        <a:p>
          <a:endParaRPr lang="en-US"/>
        </a:p>
      </dgm:t>
    </dgm:pt>
    <dgm:pt modelId="{1CFAE027-9B2D-4FE6-9BA3-AADA6636AAFF}" type="sibTrans" cxnId="{963D48E1-6DB4-4B86-B292-C206BD9F444B}">
      <dgm:prSet/>
      <dgm:spPr/>
      <dgm:t>
        <a:bodyPr/>
        <a:lstStyle/>
        <a:p>
          <a:endParaRPr lang="en-US"/>
        </a:p>
      </dgm:t>
    </dgm:pt>
    <dgm:pt modelId="{F4828A50-DF1E-43AA-9CF2-988A75EDEDA8}">
      <dgm:prSet phldrT="[Text]"/>
      <dgm:spPr>
        <a:solidFill>
          <a:srgbClr val="457DC8"/>
        </a:solidFill>
        <a:ln>
          <a:noFill/>
        </a:ln>
      </dgm:spPr>
      <dgm:t>
        <a:bodyPr/>
        <a:lstStyle/>
        <a:p>
          <a:pPr>
            <a:spcAft>
              <a:spcPts val="0"/>
            </a:spcAft>
          </a:pPr>
          <a:r>
            <a:rPr lang="ja-JP" b="1" dirty="0">
              <a:solidFill>
                <a:schemeClr val="bg1"/>
              </a:solidFill>
              <a:latin typeface="UD デジタル 教科書体 N-B" panose="02020700000000000000" pitchFamily="17" charset="-128"/>
              <a:ea typeface="UD デジタル 教科書体 N-B" panose="02020700000000000000" pitchFamily="17" charset="-128"/>
              <a:cs typeface="Arial" panose="020B0604020202020204" pitchFamily="34" charset="0"/>
            </a:rPr>
            <a:t>国際</a:t>
          </a:r>
          <a:endParaRPr lang="en-US" altLang="ja-JP" b="1" dirty="0">
            <a:solidFill>
              <a:schemeClr val="bg1"/>
            </a:solidFill>
            <a:latin typeface="UD デジタル 教科書体 N-B" panose="02020700000000000000" pitchFamily="17" charset="-128"/>
            <a:ea typeface="UD デジタル 教科書体 N-B" panose="02020700000000000000" pitchFamily="17" charset="-128"/>
            <a:cs typeface="Arial" panose="020B0604020202020204" pitchFamily="34" charset="0"/>
          </a:endParaRPr>
        </a:p>
        <a:p>
          <a:pPr>
            <a:spcAft>
              <a:spcPct val="35000"/>
            </a:spcAft>
          </a:pPr>
          <a:r>
            <a:rPr lang="ja-JP" b="1" dirty="0">
              <a:solidFill>
                <a:schemeClr val="bg1"/>
              </a:solidFill>
              <a:latin typeface="UD デジタル 教科書体 N-B" panose="02020700000000000000" pitchFamily="17" charset="-128"/>
              <a:ea typeface="UD デジタル 教科書体 N-B" panose="02020700000000000000" pitchFamily="17" charset="-128"/>
              <a:cs typeface="Arial" panose="020B0604020202020204" pitchFamily="34" charset="0"/>
            </a:rPr>
            <a:t>理事</a:t>
          </a:r>
        </a:p>
      </dgm:t>
    </dgm:pt>
    <dgm:pt modelId="{382E57E1-636D-428E-9BFB-9CCA05535197}" type="parTrans" cxnId="{CCB0C249-B512-4083-8E1A-16BF0D578E76}">
      <dgm:prSet/>
      <dgm:spPr>
        <a:solidFill>
          <a:schemeClr val="bg1"/>
        </a:solidFill>
      </dgm:spPr>
      <dgm:t>
        <a:bodyPr/>
        <a:lstStyle/>
        <a:p>
          <a:endParaRPr lang="en-US"/>
        </a:p>
      </dgm:t>
    </dgm:pt>
    <dgm:pt modelId="{45930B75-6C96-4294-8EA7-93FA51526232}" type="sibTrans" cxnId="{CCB0C249-B512-4083-8E1A-16BF0D578E76}">
      <dgm:prSet/>
      <dgm:spPr/>
      <dgm:t>
        <a:bodyPr/>
        <a:lstStyle/>
        <a:p>
          <a:endParaRPr lang="en-US"/>
        </a:p>
      </dgm:t>
    </dgm:pt>
    <dgm:pt modelId="{93A8B17C-984C-4CF0-AF0F-27D267372E6A}">
      <dgm:prSet phldrT="[Text]"/>
      <dgm:spPr>
        <a:solidFill>
          <a:srgbClr val="457DC8"/>
        </a:solidFill>
        <a:ln>
          <a:noFill/>
        </a:ln>
      </dgm:spPr>
      <dgm:t>
        <a:bodyPr/>
        <a:lstStyle/>
        <a:p>
          <a:pPr>
            <a:spcAft>
              <a:spcPts val="0"/>
            </a:spcAft>
          </a:pPr>
          <a:r>
            <a:rPr lang="ja-JP" b="1" dirty="0">
              <a:solidFill>
                <a:schemeClr val="bg1"/>
              </a:solidFill>
              <a:latin typeface="UD デジタル 教科書体 N-B" panose="02020700000000000000" pitchFamily="17" charset="-128"/>
              <a:ea typeface="UD デジタル 教科書体 N-B" panose="02020700000000000000" pitchFamily="17" charset="-128"/>
              <a:cs typeface="Arial" panose="020B0604020202020204" pitchFamily="34" charset="0"/>
            </a:rPr>
            <a:t>元地区</a:t>
          </a:r>
          <a:endParaRPr lang="en-US" altLang="ja-JP" b="1" dirty="0">
            <a:solidFill>
              <a:schemeClr val="bg1"/>
            </a:solidFill>
            <a:latin typeface="UD デジタル 教科書体 N-B" panose="02020700000000000000" pitchFamily="17" charset="-128"/>
            <a:ea typeface="UD デジタル 教科書体 N-B" panose="02020700000000000000" pitchFamily="17" charset="-128"/>
            <a:cs typeface="Arial" panose="020B0604020202020204" pitchFamily="34" charset="0"/>
          </a:endParaRPr>
        </a:p>
        <a:p>
          <a:pPr>
            <a:spcAft>
              <a:spcPct val="35000"/>
            </a:spcAft>
          </a:pPr>
          <a:r>
            <a:rPr lang="ja-JP" b="1" dirty="0">
              <a:solidFill>
                <a:schemeClr val="bg1"/>
              </a:solidFill>
              <a:latin typeface="UD デジタル 教科書体 N-B" panose="02020700000000000000" pitchFamily="17" charset="-128"/>
              <a:ea typeface="UD デジタル 教科書体 N-B" panose="02020700000000000000" pitchFamily="17" charset="-128"/>
              <a:cs typeface="Arial" panose="020B0604020202020204" pitchFamily="34" charset="0"/>
            </a:rPr>
            <a:t>ガバナー</a:t>
          </a:r>
        </a:p>
      </dgm:t>
    </dgm:pt>
    <dgm:pt modelId="{6864F616-06DF-4BDB-9186-ED8D47521341}" type="parTrans" cxnId="{0CF5C90A-43B9-4F50-A1B9-82406BD087D5}">
      <dgm:prSet/>
      <dgm:spPr>
        <a:solidFill>
          <a:schemeClr val="bg1"/>
        </a:solidFill>
      </dgm:spPr>
      <dgm:t>
        <a:bodyPr/>
        <a:lstStyle/>
        <a:p>
          <a:endParaRPr lang="en-US"/>
        </a:p>
      </dgm:t>
    </dgm:pt>
    <dgm:pt modelId="{2D859E22-83DA-47D6-B078-854BFA011387}" type="sibTrans" cxnId="{0CF5C90A-43B9-4F50-A1B9-82406BD087D5}">
      <dgm:prSet/>
      <dgm:spPr/>
      <dgm:t>
        <a:bodyPr/>
        <a:lstStyle/>
        <a:p>
          <a:endParaRPr lang="en-US"/>
        </a:p>
      </dgm:t>
    </dgm:pt>
    <dgm:pt modelId="{6E1FEDFE-6A27-444A-B2F4-BD166C6BA7E9}">
      <dgm:prSet phldrT="[Text]"/>
      <dgm:spPr>
        <a:solidFill>
          <a:srgbClr val="457DC8"/>
        </a:solidFill>
        <a:ln>
          <a:noFill/>
        </a:ln>
      </dgm:spPr>
      <dgm:t>
        <a:bodyPr/>
        <a:lstStyle/>
        <a:p>
          <a:r>
            <a:rPr lang="ja-JP" b="1" dirty="0">
              <a:solidFill>
                <a:schemeClr val="bg1"/>
              </a:solidFill>
              <a:latin typeface="UD デジタル 教科書体 N-B" panose="02020700000000000000" pitchFamily="17" charset="-128"/>
              <a:ea typeface="UD デジタル 教科書体 N-B" panose="02020700000000000000" pitchFamily="17" charset="-128"/>
              <a:cs typeface="Arial" panose="020B0604020202020204" pitchFamily="34" charset="0"/>
            </a:rPr>
            <a:t>元国際理事</a:t>
          </a:r>
        </a:p>
      </dgm:t>
    </dgm:pt>
    <dgm:pt modelId="{B7297A2E-3A58-4927-918C-E71C021BEF5D}" type="parTrans" cxnId="{6AEF1D8E-173B-4EEF-ADC5-8615478A278E}">
      <dgm:prSet/>
      <dgm:spPr>
        <a:solidFill>
          <a:schemeClr val="bg1"/>
        </a:solidFill>
      </dgm:spPr>
      <dgm:t>
        <a:bodyPr/>
        <a:lstStyle/>
        <a:p>
          <a:endParaRPr lang="en-US"/>
        </a:p>
      </dgm:t>
    </dgm:pt>
    <dgm:pt modelId="{A865BFC5-5729-4157-8E34-86798C56E90B}" type="sibTrans" cxnId="{6AEF1D8E-173B-4EEF-ADC5-8615478A278E}">
      <dgm:prSet/>
      <dgm:spPr/>
      <dgm:t>
        <a:bodyPr/>
        <a:lstStyle/>
        <a:p>
          <a:endParaRPr lang="en-US"/>
        </a:p>
      </dgm:t>
    </dgm:pt>
    <dgm:pt modelId="{3902F641-56BC-C04F-B5F4-839DC280B2B1}">
      <dgm:prSet/>
      <dgm:spPr>
        <a:solidFill>
          <a:srgbClr val="457DC8"/>
        </a:solidFill>
        <a:ln>
          <a:noFill/>
        </a:ln>
      </dgm:spPr>
      <dgm:t>
        <a:bodyPr/>
        <a:lstStyle/>
        <a:p>
          <a:r>
            <a:rPr lang="ja-JP" b="1" dirty="0">
              <a:solidFill>
                <a:schemeClr val="bg1"/>
              </a:solidFill>
              <a:latin typeface="UD デジタル 教科書体 N-B" panose="02020700000000000000" pitchFamily="17" charset="-128"/>
              <a:ea typeface="UD デジタル 教科書体 N-B" panose="02020700000000000000" pitchFamily="17" charset="-128"/>
              <a:cs typeface="Arial" panose="020B0604020202020204" pitchFamily="34" charset="0"/>
            </a:rPr>
            <a:t>ゾーン</a:t>
          </a:r>
        </a:p>
      </dgm:t>
    </dgm:pt>
    <dgm:pt modelId="{822F26AF-D1B1-7042-9800-94F11C8B9A92}" type="parTrans" cxnId="{D299138B-6DC4-A548-B796-4F36F30DED80}">
      <dgm:prSet/>
      <dgm:spPr>
        <a:solidFill>
          <a:schemeClr val="bg1"/>
        </a:solidFill>
      </dgm:spPr>
      <dgm:t>
        <a:bodyPr/>
        <a:lstStyle/>
        <a:p>
          <a:endParaRPr lang="en-US"/>
        </a:p>
      </dgm:t>
    </dgm:pt>
    <dgm:pt modelId="{AC339C89-2065-124B-B45D-CBBC7B55616C}" type="sibTrans" cxnId="{D299138B-6DC4-A548-B796-4F36F30DED80}">
      <dgm:prSet/>
      <dgm:spPr/>
      <dgm:t>
        <a:bodyPr/>
        <a:lstStyle/>
        <a:p>
          <a:endParaRPr lang="en-US"/>
        </a:p>
      </dgm:t>
    </dgm:pt>
    <dgm:pt modelId="{8E3324D7-DB28-C94D-AE99-0C7459BBDE44}">
      <dgm:prSet/>
      <dgm:spPr>
        <a:solidFill>
          <a:srgbClr val="457DC8"/>
        </a:solidFill>
        <a:ln>
          <a:noFill/>
        </a:ln>
      </dgm:spPr>
      <dgm:t>
        <a:bodyPr/>
        <a:lstStyle/>
        <a:p>
          <a:r>
            <a:rPr lang="ja-JP" b="1" dirty="0">
              <a:solidFill>
                <a:schemeClr val="bg1"/>
              </a:solidFill>
              <a:latin typeface="UD デジタル 教科書体 N-B" panose="02020700000000000000" pitchFamily="17" charset="-128"/>
              <a:ea typeface="UD デジタル 教科書体 N-B" panose="02020700000000000000" pitchFamily="17" charset="-128"/>
              <a:cs typeface="Arial" panose="020B0604020202020204" pitchFamily="34" charset="0"/>
            </a:rPr>
            <a:t>地区</a:t>
          </a:r>
        </a:p>
      </dgm:t>
    </dgm:pt>
    <dgm:pt modelId="{3C15F707-342D-764A-81A4-2A3DAA6CE0EB}" type="parTrans" cxnId="{08DE1178-6106-8A44-A889-84572B7D8AAE}">
      <dgm:prSet/>
      <dgm:spPr>
        <a:solidFill>
          <a:schemeClr val="bg1"/>
        </a:solidFill>
      </dgm:spPr>
      <dgm:t>
        <a:bodyPr/>
        <a:lstStyle/>
        <a:p>
          <a:endParaRPr lang="en-US"/>
        </a:p>
      </dgm:t>
    </dgm:pt>
    <dgm:pt modelId="{8545F82D-97A4-E647-A355-25AAE8C2514B}" type="sibTrans" cxnId="{08DE1178-6106-8A44-A889-84572B7D8AAE}">
      <dgm:prSet/>
      <dgm:spPr/>
      <dgm:t>
        <a:bodyPr/>
        <a:lstStyle/>
        <a:p>
          <a:endParaRPr lang="en-US"/>
        </a:p>
      </dgm:t>
    </dgm:pt>
    <dgm:pt modelId="{C7A323A9-8040-E643-825B-0B0F83203734}">
      <dgm:prSet custT="1"/>
      <dgm:spPr>
        <a:solidFill>
          <a:srgbClr val="457DC8"/>
        </a:solidFill>
        <a:ln>
          <a:noFill/>
        </a:ln>
      </dgm:spPr>
      <dgm:t>
        <a:bodyPr/>
        <a:lstStyle/>
        <a:p>
          <a:pPr>
            <a:spcAft>
              <a:spcPts val="0"/>
            </a:spcAft>
          </a:pPr>
          <a:r>
            <a:rPr lang="ja-JP" sz="1600" b="1" dirty="0">
              <a:solidFill>
                <a:schemeClr val="bg1"/>
              </a:solidFill>
              <a:latin typeface="UD デジタル 教科書体 N-B" panose="02020700000000000000" pitchFamily="17" charset="-128"/>
              <a:ea typeface="UD デジタル 教科書体 N-B" panose="02020700000000000000" pitchFamily="17" charset="-128"/>
              <a:cs typeface="Arial" panose="020B0604020202020204" pitchFamily="34" charset="0"/>
            </a:rPr>
            <a:t>複合</a:t>
          </a:r>
          <a:endParaRPr lang="en-US" altLang="ja-JP" sz="1600" b="1" dirty="0">
            <a:solidFill>
              <a:schemeClr val="bg1"/>
            </a:solidFill>
            <a:latin typeface="UD デジタル 教科書体 N-B" panose="02020700000000000000" pitchFamily="17" charset="-128"/>
            <a:ea typeface="UD デジタル 教科書体 N-B" panose="02020700000000000000" pitchFamily="17" charset="-128"/>
            <a:cs typeface="Arial" panose="020B0604020202020204" pitchFamily="34" charset="0"/>
          </a:endParaRPr>
        </a:p>
        <a:p>
          <a:pPr>
            <a:spcAft>
              <a:spcPct val="35000"/>
            </a:spcAft>
          </a:pPr>
          <a:r>
            <a:rPr lang="ja-JP" sz="1600" b="1" dirty="0">
              <a:solidFill>
                <a:schemeClr val="bg1"/>
              </a:solidFill>
              <a:latin typeface="UD デジタル 教科書体 N-B" panose="02020700000000000000" pitchFamily="17" charset="-128"/>
              <a:ea typeface="UD デジタル 教科書体 N-B" panose="02020700000000000000" pitchFamily="17" charset="-128"/>
              <a:cs typeface="Arial" panose="020B0604020202020204" pitchFamily="34" charset="0"/>
            </a:rPr>
            <a:t>地区</a:t>
          </a:r>
        </a:p>
      </dgm:t>
    </dgm:pt>
    <dgm:pt modelId="{61A83233-5B0A-084C-93A7-9780925D4EAC}" type="parTrans" cxnId="{21DCE8B5-BC44-B04A-B47B-E6E5692B9626}">
      <dgm:prSet/>
      <dgm:spPr>
        <a:solidFill>
          <a:schemeClr val="bg1"/>
        </a:solidFill>
      </dgm:spPr>
      <dgm:t>
        <a:bodyPr/>
        <a:lstStyle/>
        <a:p>
          <a:endParaRPr lang="en-US"/>
        </a:p>
      </dgm:t>
    </dgm:pt>
    <dgm:pt modelId="{B069CBA2-0F03-B745-8522-99D0113C45A3}" type="sibTrans" cxnId="{21DCE8B5-BC44-B04A-B47B-E6E5692B9626}">
      <dgm:prSet/>
      <dgm:spPr/>
      <dgm:t>
        <a:bodyPr/>
        <a:lstStyle/>
        <a:p>
          <a:endParaRPr lang="en-US"/>
        </a:p>
      </dgm:t>
    </dgm:pt>
    <dgm:pt modelId="{B8AB9F19-BBBD-C242-B848-41DCC754B654}">
      <dgm:prSet/>
      <dgm:spPr>
        <a:solidFill>
          <a:srgbClr val="457DC8"/>
        </a:solidFill>
        <a:ln>
          <a:noFill/>
        </a:ln>
      </dgm:spPr>
      <dgm:t>
        <a:bodyPr/>
        <a:lstStyle/>
        <a:p>
          <a:r>
            <a:rPr lang="ja-JP" b="1" dirty="0">
              <a:solidFill>
                <a:schemeClr val="bg1"/>
              </a:solidFill>
              <a:latin typeface="UD デジタル 教科書体 N-B" panose="02020700000000000000" pitchFamily="17" charset="-128"/>
              <a:ea typeface="UD デジタル 教科書体 N-B" panose="02020700000000000000" pitchFamily="17" charset="-128"/>
              <a:cs typeface="Arial" panose="020B0604020202020204" pitchFamily="34" charset="0"/>
            </a:rPr>
            <a:t>GAT</a:t>
          </a:r>
        </a:p>
      </dgm:t>
    </dgm:pt>
    <dgm:pt modelId="{51AD3693-072F-C540-B924-B5997D555944}" type="parTrans" cxnId="{D6534594-B8BF-824B-8626-A41502A2C664}">
      <dgm:prSet/>
      <dgm:spPr>
        <a:solidFill>
          <a:schemeClr val="bg1"/>
        </a:solidFill>
      </dgm:spPr>
      <dgm:t>
        <a:bodyPr/>
        <a:lstStyle/>
        <a:p>
          <a:endParaRPr lang="en-US"/>
        </a:p>
      </dgm:t>
    </dgm:pt>
    <dgm:pt modelId="{52BE25CA-7601-7440-9EC1-B3E463D5C018}" type="sibTrans" cxnId="{D6534594-B8BF-824B-8626-A41502A2C664}">
      <dgm:prSet/>
      <dgm:spPr/>
      <dgm:t>
        <a:bodyPr/>
        <a:lstStyle/>
        <a:p>
          <a:endParaRPr lang="en-US"/>
        </a:p>
      </dgm:t>
    </dgm:pt>
    <dgm:pt modelId="{8EA0F3E1-8D45-44F7-81DF-47A0739D70F6}" type="pres">
      <dgm:prSet presAssocID="{9490B5A8-4483-4B30-B3CC-59D8EE9233CA}" presName="cycle" presStyleCnt="0">
        <dgm:presLayoutVars>
          <dgm:chMax val="1"/>
          <dgm:dir/>
          <dgm:animLvl val="ctr"/>
          <dgm:resizeHandles val="exact"/>
        </dgm:presLayoutVars>
      </dgm:prSet>
      <dgm:spPr/>
    </dgm:pt>
    <dgm:pt modelId="{3F579E5E-AC47-470C-A579-B311BB2F9FAA}" type="pres">
      <dgm:prSet presAssocID="{73716F5A-6155-49E7-B757-A15493ABC9B1}" presName="centerShape" presStyleLbl="node0" presStyleIdx="0" presStyleCnt="1" custScaleX="225980" custScaleY="214158" custLinFactNeighborX="547" custLinFactNeighborY="6811"/>
      <dgm:spPr/>
    </dgm:pt>
    <dgm:pt modelId="{86D911DE-0672-4F86-BFFF-200633F62CFD}" type="pres">
      <dgm:prSet presAssocID="{F9434703-37A4-487E-A282-511372CADDF6}" presName="parTrans" presStyleLbl="bgSibTrans2D1" presStyleIdx="0" presStyleCnt="9" custScaleX="112040" custScaleY="77037"/>
      <dgm:spPr/>
    </dgm:pt>
    <dgm:pt modelId="{398D3E13-4784-4CA8-8BC3-0D67A3A495BC}" type="pres">
      <dgm:prSet presAssocID="{EBF0C75C-C94F-4099-9E21-38DAADBEB13E}" presName="node" presStyleLbl="node1" presStyleIdx="0" presStyleCnt="9" custRadScaleRad="100013" custRadScaleInc="-4703">
        <dgm:presLayoutVars>
          <dgm:bulletEnabled val="1"/>
        </dgm:presLayoutVars>
      </dgm:prSet>
      <dgm:spPr>
        <a:prstGeom prst="rect">
          <a:avLst/>
        </a:prstGeom>
      </dgm:spPr>
    </dgm:pt>
    <dgm:pt modelId="{2206B85D-07CC-964C-AAC1-E7FB48018303}" type="pres">
      <dgm:prSet presAssocID="{822F26AF-D1B1-7042-9800-94F11C8B9A92}" presName="parTrans" presStyleLbl="bgSibTrans2D1" presStyleIdx="1" presStyleCnt="9" custScaleX="110070" custScaleY="77037"/>
      <dgm:spPr/>
    </dgm:pt>
    <dgm:pt modelId="{B3375BC0-5DC3-C240-AB48-E87E51253CC6}" type="pres">
      <dgm:prSet presAssocID="{3902F641-56BC-C04F-B5F4-839DC280B2B1}" presName="node" presStyleLbl="node1" presStyleIdx="1" presStyleCnt="9" custRadScaleRad="99383" custRadScaleInc="-4372">
        <dgm:presLayoutVars>
          <dgm:bulletEnabled val="1"/>
        </dgm:presLayoutVars>
      </dgm:prSet>
      <dgm:spPr>
        <a:prstGeom prst="rect">
          <a:avLst/>
        </a:prstGeom>
      </dgm:spPr>
    </dgm:pt>
    <dgm:pt modelId="{27D0F058-10F9-1F47-89A6-4D3B4DF492A5}" type="pres">
      <dgm:prSet presAssocID="{3C15F707-342D-764A-81A4-2A3DAA6CE0EB}" presName="parTrans" presStyleLbl="bgSibTrans2D1" presStyleIdx="2" presStyleCnt="9" custScaleX="108800" custScaleY="77037"/>
      <dgm:spPr/>
    </dgm:pt>
    <dgm:pt modelId="{145A693E-7438-7041-94B0-C4444EBFC2FA}" type="pres">
      <dgm:prSet presAssocID="{8E3324D7-DB28-C94D-AE99-0C7459BBDE44}" presName="node" presStyleLbl="node1" presStyleIdx="2" presStyleCnt="9">
        <dgm:presLayoutVars>
          <dgm:bulletEnabled val="1"/>
        </dgm:presLayoutVars>
      </dgm:prSet>
      <dgm:spPr>
        <a:prstGeom prst="rect">
          <a:avLst/>
        </a:prstGeom>
      </dgm:spPr>
    </dgm:pt>
    <dgm:pt modelId="{2A13C722-292F-0448-BF31-34DC4E5316A0}" type="pres">
      <dgm:prSet presAssocID="{61A83233-5B0A-084C-93A7-9780925D4EAC}" presName="parTrans" presStyleLbl="bgSibTrans2D1" presStyleIdx="3" presStyleCnt="9" custScaleX="108330" custScaleY="77037"/>
      <dgm:spPr/>
    </dgm:pt>
    <dgm:pt modelId="{153BB96C-F9F9-B744-A38C-4D0A4A93728E}" type="pres">
      <dgm:prSet presAssocID="{C7A323A9-8040-E643-825B-0B0F83203734}" presName="node" presStyleLbl="node1" presStyleIdx="3" presStyleCnt="9">
        <dgm:presLayoutVars>
          <dgm:bulletEnabled val="1"/>
        </dgm:presLayoutVars>
      </dgm:prSet>
      <dgm:spPr>
        <a:prstGeom prst="rect">
          <a:avLst/>
        </a:prstGeom>
      </dgm:spPr>
    </dgm:pt>
    <dgm:pt modelId="{06B4FA78-92FF-B446-A691-2A7E456E6A1E}" type="pres">
      <dgm:prSet presAssocID="{51AD3693-072F-C540-B924-B5997D555944}" presName="parTrans" presStyleLbl="bgSibTrans2D1" presStyleIdx="4" presStyleCnt="9" custScaleX="108678" custScaleY="77037"/>
      <dgm:spPr/>
    </dgm:pt>
    <dgm:pt modelId="{24635E94-0E2C-9648-9AA2-B8932B545421}" type="pres">
      <dgm:prSet presAssocID="{B8AB9F19-BBBD-C242-B848-41DCC754B654}" presName="node" presStyleLbl="node1" presStyleIdx="4" presStyleCnt="9">
        <dgm:presLayoutVars>
          <dgm:bulletEnabled val="1"/>
        </dgm:presLayoutVars>
      </dgm:prSet>
      <dgm:spPr>
        <a:prstGeom prst="rect">
          <a:avLst/>
        </a:prstGeom>
      </dgm:spPr>
    </dgm:pt>
    <dgm:pt modelId="{88FA2379-EF0E-4A7A-B184-8088BB3D4863}" type="pres">
      <dgm:prSet presAssocID="{6864F616-06DF-4BDB-9186-ED8D47521341}" presName="parTrans" presStyleLbl="bgSibTrans2D1" presStyleIdx="5" presStyleCnt="9" custScaleX="109797" custScaleY="77037"/>
      <dgm:spPr/>
    </dgm:pt>
    <dgm:pt modelId="{7515A8CB-4EA4-4F54-8D9C-E1F21862252D}" type="pres">
      <dgm:prSet presAssocID="{93A8B17C-984C-4CF0-AF0F-27D267372E6A}" presName="node" presStyleLbl="node1" presStyleIdx="5" presStyleCnt="9">
        <dgm:presLayoutVars>
          <dgm:bulletEnabled val="1"/>
        </dgm:presLayoutVars>
      </dgm:prSet>
      <dgm:spPr>
        <a:prstGeom prst="rect">
          <a:avLst/>
        </a:prstGeom>
      </dgm:spPr>
    </dgm:pt>
    <dgm:pt modelId="{63DADE17-2089-41F5-9E83-D054BB9A8320}" type="pres">
      <dgm:prSet presAssocID="{B7297A2E-3A58-4927-918C-E71C021BEF5D}" presName="parTrans" presStyleLbl="bgSibTrans2D1" presStyleIdx="6" presStyleCnt="9" custScaleX="111582" custScaleY="77037"/>
      <dgm:spPr/>
    </dgm:pt>
    <dgm:pt modelId="{C2DF22C7-1032-4F7C-8871-D82C933AA4B4}" type="pres">
      <dgm:prSet presAssocID="{6E1FEDFE-6A27-444A-B2F4-BD166C6BA7E9}" presName="node" presStyleLbl="node1" presStyleIdx="6" presStyleCnt="9">
        <dgm:presLayoutVars>
          <dgm:bulletEnabled val="1"/>
        </dgm:presLayoutVars>
      </dgm:prSet>
      <dgm:spPr>
        <a:prstGeom prst="rect">
          <a:avLst/>
        </a:prstGeom>
      </dgm:spPr>
    </dgm:pt>
    <dgm:pt modelId="{36DFAC45-C0BC-4881-AF7A-AFE834D3B062}" type="pres">
      <dgm:prSet presAssocID="{F19C5CD2-8735-4F01-88D8-0A4384755B28}" presName="parTrans" presStyleLbl="bgSibTrans2D1" presStyleIdx="7" presStyleCnt="9" custScaleX="108163" custScaleY="77037"/>
      <dgm:spPr/>
    </dgm:pt>
    <dgm:pt modelId="{C19C4EBF-C178-497E-AA30-1D1447882891}" type="pres">
      <dgm:prSet presAssocID="{30BC643E-DCCA-4D51-9476-5880560DB55F}" presName="node" presStyleLbl="node1" presStyleIdx="7" presStyleCnt="9">
        <dgm:presLayoutVars>
          <dgm:bulletEnabled val="1"/>
        </dgm:presLayoutVars>
      </dgm:prSet>
      <dgm:spPr>
        <a:prstGeom prst="rect">
          <a:avLst/>
        </a:prstGeom>
      </dgm:spPr>
    </dgm:pt>
    <dgm:pt modelId="{62FE3045-54E4-478D-B88E-2C467F2B7764}" type="pres">
      <dgm:prSet presAssocID="{382E57E1-636D-428E-9BFB-9CCA05535197}" presName="parTrans" presStyleLbl="bgSibTrans2D1" presStyleIdx="8" presStyleCnt="9" custScaleX="110532" custScaleY="77037"/>
      <dgm:spPr/>
    </dgm:pt>
    <dgm:pt modelId="{3F9D558D-BF65-4660-8EB3-28F0C2CF71DB}" type="pres">
      <dgm:prSet presAssocID="{F4828A50-DF1E-43AA-9CF2-988A75EDEDA8}" presName="node" presStyleLbl="node1" presStyleIdx="8" presStyleCnt="9">
        <dgm:presLayoutVars>
          <dgm:bulletEnabled val="1"/>
        </dgm:presLayoutVars>
      </dgm:prSet>
      <dgm:spPr>
        <a:prstGeom prst="rect">
          <a:avLst/>
        </a:prstGeom>
      </dgm:spPr>
    </dgm:pt>
  </dgm:ptLst>
  <dgm:cxnLst>
    <dgm:cxn modelId="{0CF5C90A-43B9-4F50-A1B9-82406BD087D5}" srcId="{73716F5A-6155-49E7-B757-A15493ABC9B1}" destId="{93A8B17C-984C-4CF0-AF0F-27D267372E6A}" srcOrd="5" destOrd="0" parTransId="{6864F616-06DF-4BDB-9186-ED8D47521341}" sibTransId="{2D859E22-83DA-47D6-B078-854BFA011387}"/>
    <dgm:cxn modelId="{9900661D-90DD-DE48-82F6-58774133648E}" type="presOf" srcId="{C7A323A9-8040-E643-825B-0B0F83203734}" destId="{153BB96C-F9F9-B744-A38C-4D0A4A93728E}" srcOrd="0" destOrd="0" presId="urn:microsoft.com/office/officeart/2005/8/layout/radial4"/>
    <dgm:cxn modelId="{774A3F26-B1D7-4801-91F9-96B184F92596}" type="presOf" srcId="{382E57E1-636D-428E-9BFB-9CCA05535197}" destId="{62FE3045-54E4-478D-B88E-2C467F2B7764}" srcOrd="0" destOrd="0" presId="urn:microsoft.com/office/officeart/2005/8/layout/radial4"/>
    <dgm:cxn modelId="{2469A729-73F8-4240-AC95-15BFFEDDC115}" type="presOf" srcId="{3C15F707-342D-764A-81A4-2A3DAA6CE0EB}" destId="{27D0F058-10F9-1F47-89A6-4D3B4DF492A5}" srcOrd="0" destOrd="0" presId="urn:microsoft.com/office/officeart/2005/8/layout/radial4"/>
    <dgm:cxn modelId="{E0C3F13E-9251-4742-A99B-1D5088A1DB01}" type="presOf" srcId="{61A83233-5B0A-084C-93A7-9780925D4EAC}" destId="{2A13C722-292F-0448-BF31-34DC4E5316A0}" srcOrd="0" destOrd="0" presId="urn:microsoft.com/office/officeart/2005/8/layout/radial4"/>
    <dgm:cxn modelId="{C60F3E5F-4F77-4138-91BC-D6CD61866321}" type="presOf" srcId="{F4828A50-DF1E-43AA-9CF2-988A75EDEDA8}" destId="{3F9D558D-BF65-4660-8EB3-28F0C2CF71DB}" srcOrd="0" destOrd="0" presId="urn:microsoft.com/office/officeart/2005/8/layout/radial4"/>
    <dgm:cxn modelId="{CCB0C249-B512-4083-8E1A-16BF0D578E76}" srcId="{73716F5A-6155-49E7-B757-A15493ABC9B1}" destId="{F4828A50-DF1E-43AA-9CF2-988A75EDEDA8}" srcOrd="8" destOrd="0" parTransId="{382E57E1-636D-428E-9BFB-9CCA05535197}" sibTransId="{45930B75-6C96-4294-8EA7-93FA51526232}"/>
    <dgm:cxn modelId="{5679AE72-7D66-4E96-83C6-83CA4D3A111B}" type="presOf" srcId="{73716F5A-6155-49E7-B757-A15493ABC9B1}" destId="{3F579E5E-AC47-470C-A579-B311BB2F9FAA}" srcOrd="0" destOrd="0" presId="urn:microsoft.com/office/officeart/2005/8/layout/radial4"/>
    <dgm:cxn modelId="{8F9C5D76-161A-4A41-B2AD-28E67395494A}" type="presOf" srcId="{9490B5A8-4483-4B30-B3CC-59D8EE9233CA}" destId="{8EA0F3E1-8D45-44F7-81DF-47A0739D70F6}" srcOrd="0" destOrd="0" presId="urn:microsoft.com/office/officeart/2005/8/layout/radial4"/>
    <dgm:cxn modelId="{C2E60178-2089-6447-B0E4-2149686C98D7}" type="presOf" srcId="{822F26AF-D1B1-7042-9800-94F11C8B9A92}" destId="{2206B85D-07CC-964C-AAC1-E7FB48018303}" srcOrd="0" destOrd="0" presId="urn:microsoft.com/office/officeart/2005/8/layout/radial4"/>
    <dgm:cxn modelId="{08DE1178-6106-8A44-A889-84572B7D8AAE}" srcId="{73716F5A-6155-49E7-B757-A15493ABC9B1}" destId="{8E3324D7-DB28-C94D-AE99-0C7459BBDE44}" srcOrd="2" destOrd="0" parTransId="{3C15F707-342D-764A-81A4-2A3DAA6CE0EB}" sibTransId="{8545F82D-97A4-E647-A355-25AAE8C2514B}"/>
    <dgm:cxn modelId="{77597879-7425-4305-810C-9B3A9FBBCE1B}" srcId="{73716F5A-6155-49E7-B757-A15493ABC9B1}" destId="{EBF0C75C-C94F-4099-9E21-38DAADBEB13E}" srcOrd="0" destOrd="0" parTransId="{F9434703-37A4-487E-A282-511372CADDF6}" sibTransId="{D881FF3E-4421-4F46-BAAA-CA714A150537}"/>
    <dgm:cxn modelId="{A7B90981-EE16-49CF-B528-EFEDF00D438B}" type="presOf" srcId="{6864F616-06DF-4BDB-9186-ED8D47521341}" destId="{88FA2379-EF0E-4A7A-B184-8088BB3D4863}" srcOrd="0" destOrd="0" presId="urn:microsoft.com/office/officeart/2005/8/layout/radial4"/>
    <dgm:cxn modelId="{A4DAD785-6498-4CFC-BB1B-E7E7E311D581}" type="presOf" srcId="{30BC643E-DCCA-4D51-9476-5880560DB55F}" destId="{C19C4EBF-C178-497E-AA30-1D1447882891}" srcOrd="0" destOrd="0" presId="urn:microsoft.com/office/officeart/2005/8/layout/radial4"/>
    <dgm:cxn modelId="{D299138B-6DC4-A548-B796-4F36F30DED80}" srcId="{73716F5A-6155-49E7-B757-A15493ABC9B1}" destId="{3902F641-56BC-C04F-B5F4-839DC280B2B1}" srcOrd="1" destOrd="0" parTransId="{822F26AF-D1B1-7042-9800-94F11C8B9A92}" sibTransId="{AC339C89-2065-124B-B45D-CBBC7B55616C}"/>
    <dgm:cxn modelId="{6AEF1D8E-173B-4EEF-ADC5-8615478A278E}" srcId="{73716F5A-6155-49E7-B757-A15493ABC9B1}" destId="{6E1FEDFE-6A27-444A-B2F4-BD166C6BA7E9}" srcOrd="6" destOrd="0" parTransId="{B7297A2E-3A58-4927-918C-E71C021BEF5D}" sibTransId="{A865BFC5-5729-4157-8E34-86798C56E90B}"/>
    <dgm:cxn modelId="{D6534594-B8BF-824B-8626-A41502A2C664}" srcId="{73716F5A-6155-49E7-B757-A15493ABC9B1}" destId="{B8AB9F19-BBBD-C242-B848-41DCC754B654}" srcOrd="4" destOrd="0" parTransId="{51AD3693-072F-C540-B924-B5997D555944}" sibTransId="{52BE25CA-7601-7440-9EC1-B3E463D5C018}"/>
    <dgm:cxn modelId="{A98FAE97-A38F-B94C-BB4F-7147D3B06FD3}" type="presOf" srcId="{B8AB9F19-BBBD-C242-B848-41DCC754B654}" destId="{24635E94-0E2C-9648-9AA2-B8932B545421}" srcOrd="0" destOrd="0" presId="urn:microsoft.com/office/officeart/2005/8/layout/radial4"/>
    <dgm:cxn modelId="{20C663A1-AD14-4648-B0BF-FDFAAFFF67AB}" type="presOf" srcId="{93A8B17C-984C-4CF0-AF0F-27D267372E6A}" destId="{7515A8CB-4EA4-4F54-8D9C-E1F21862252D}" srcOrd="0" destOrd="0" presId="urn:microsoft.com/office/officeart/2005/8/layout/radial4"/>
    <dgm:cxn modelId="{BA2E5AA3-73EE-4FA5-9815-3394B84366AB}" type="presOf" srcId="{6E1FEDFE-6A27-444A-B2F4-BD166C6BA7E9}" destId="{C2DF22C7-1032-4F7C-8871-D82C933AA4B4}" srcOrd="0" destOrd="0" presId="urn:microsoft.com/office/officeart/2005/8/layout/radial4"/>
    <dgm:cxn modelId="{370C16AD-B1ED-4CE6-B7D4-D96A29140583}" type="presOf" srcId="{F19C5CD2-8735-4F01-88D8-0A4384755B28}" destId="{36DFAC45-C0BC-4881-AF7A-AFE834D3B062}" srcOrd="0" destOrd="0" presId="urn:microsoft.com/office/officeart/2005/8/layout/radial4"/>
    <dgm:cxn modelId="{4C080BAF-D3B5-482B-AFE8-3A5B045CC6C1}" srcId="{9490B5A8-4483-4B30-B3CC-59D8EE9233CA}" destId="{73716F5A-6155-49E7-B757-A15493ABC9B1}" srcOrd="0" destOrd="0" parTransId="{25CCC3DF-E414-4C81-B7E9-8165801B9256}" sibTransId="{AA5414B8-8D77-4B90-AA66-EF671C22EDC7}"/>
    <dgm:cxn modelId="{21DCE8B5-BC44-B04A-B47B-E6E5692B9626}" srcId="{73716F5A-6155-49E7-B757-A15493ABC9B1}" destId="{C7A323A9-8040-E643-825B-0B0F83203734}" srcOrd="3" destOrd="0" parTransId="{61A83233-5B0A-084C-93A7-9780925D4EAC}" sibTransId="{B069CBA2-0F03-B745-8522-99D0113C45A3}"/>
    <dgm:cxn modelId="{E8D35AC7-F84F-844A-8998-020FDD564F23}" type="presOf" srcId="{8E3324D7-DB28-C94D-AE99-0C7459BBDE44}" destId="{145A693E-7438-7041-94B0-C4444EBFC2FA}" srcOrd="0" destOrd="0" presId="urn:microsoft.com/office/officeart/2005/8/layout/radial4"/>
    <dgm:cxn modelId="{036C1CC9-655B-5F44-83AF-655B4EBDDDD8}" type="presOf" srcId="{3902F641-56BC-C04F-B5F4-839DC280B2B1}" destId="{B3375BC0-5DC3-C240-AB48-E87E51253CC6}" srcOrd="0" destOrd="0" presId="urn:microsoft.com/office/officeart/2005/8/layout/radial4"/>
    <dgm:cxn modelId="{66A254CF-8446-4734-855B-2FE62DEDC96D}" type="presOf" srcId="{F9434703-37A4-487E-A282-511372CADDF6}" destId="{86D911DE-0672-4F86-BFFF-200633F62CFD}" srcOrd="0" destOrd="0" presId="urn:microsoft.com/office/officeart/2005/8/layout/radial4"/>
    <dgm:cxn modelId="{963D48E1-6DB4-4B86-B292-C206BD9F444B}" srcId="{73716F5A-6155-49E7-B757-A15493ABC9B1}" destId="{30BC643E-DCCA-4D51-9476-5880560DB55F}" srcOrd="7" destOrd="0" parTransId="{F19C5CD2-8735-4F01-88D8-0A4384755B28}" sibTransId="{1CFAE027-9B2D-4FE6-9BA3-AADA6636AAFF}"/>
    <dgm:cxn modelId="{774CEAE8-060D-4F94-84AC-16D7893E2DA5}" type="presOf" srcId="{B7297A2E-3A58-4927-918C-E71C021BEF5D}" destId="{63DADE17-2089-41F5-9E83-D054BB9A8320}" srcOrd="0" destOrd="0" presId="urn:microsoft.com/office/officeart/2005/8/layout/radial4"/>
    <dgm:cxn modelId="{8A20C0EC-2DAE-4EB0-9BEB-ADAE073B5728}" type="presOf" srcId="{EBF0C75C-C94F-4099-9E21-38DAADBEB13E}" destId="{398D3E13-4784-4CA8-8BC3-0D67A3A495BC}" srcOrd="0" destOrd="0" presId="urn:microsoft.com/office/officeart/2005/8/layout/radial4"/>
    <dgm:cxn modelId="{7D9829F2-624C-7143-8FBA-39B4E7D78E85}" type="presOf" srcId="{51AD3693-072F-C540-B924-B5997D555944}" destId="{06B4FA78-92FF-B446-A691-2A7E456E6A1E}" srcOrd="0" destOrd="0" presId="urn:microsoft.com/office/officeart/2005/8/layout/radial4"/>
    <dgm:cxn modelId="{F0A1D05D-86F3-4397-B149-8FD4209CF490}" type="presParOf" srcId="{8EA0F3E1-8D45-44F7-81DF-47A0739D70F6}" destId="{3F579E5E-AC47-470C-A579-B311BB2F9FAA}" srcOrd="0" destOrd="0" presId="urn:microsoft.com/office/officeart/2005/8/layout/radial4"/>
    <dgm:cxn modelId="{6F324A04-B195-4D4C-BF1C-75623BFC42D8}" type="presParOf" srcId="{8EA0F3E1-8D45-44F7-81DF-47A0739D70F6}" destId="{86D911DE-0672-4F86-BFFF-200633F62CFD}" srcOrd="1" destOrd="0" presId="urn:microsoft.com/office/officeart/2005/8/layout/radial4"/>
    <dgm:cxn modelId="{31BCFD3E-E241-4529-902D-94A5044F21E2}" type="presParOf" srcId="{8EA0F3E1-8D45-44F7-81DF-47A0739D70F6}" destId="{398D3E13-4784-4CA8-8BC3-0D67A3A495BC}" srcOrd="2" destOrd="0" presId="urn:microsoft.com/office/officeart/2005/8/layout/radial4"/>
    <dgm:cxn modelId="{E60930E8-C69B-184E-8451-774C41CB8F4E}" type="presParOf" srcId="{8EA0F3E1-8D45-44F7-81DF-47A0739D70F6}" destId="{2206B85D-07CC-964C-AAC1-E7FB48018303}" srcOrd="3" destOrd="0" presId="urn:microsoft.com/office/officeart/2005/8/layout/radial4"/>
    <dgm:cxn modelId="{ECF66114-C353-A049-94EA-6F2E73F95A3E}" type="presParOf" srcId="{8EA0F3E1-8D45-44F7-81DF-47A0739D70F6}" destId="{B3375BC0-5DC3-C240-AB48-E87E51253CC6}" srcOrd="4" destOrd="0" presId="urn:microsoft.com/office/officeart/2005/8/layout/radial4"/>
    <dgm:cxn modelId="{16FF5B70-8A43-344E-A483-EEA14FA5C1CE}" type="presParOf" srcId="{8EA0F3E1-8D45-44F7-81DF-47A0739D70F6}" destId="{27D0F058-10F9-1F47-89A6-4D3B4DF492A5}" srcOrd="5" destOrd="0" presId="urn:microsoft.com/office/officeart/2005/8/layout/radial4"/>
    <dgm:cxn modelId="{894724B8-426C-4640-971D-6284CD97BC96}" type="presParOf" srcId="{8EA0F3E1-8D45-44F7-81DF-47A0739D70F6}" destId="{145A693E-7438-7041-94B0-C4444EBFC2FA}" srcOrd="6" destOrd="0" presId="urn:microsoft.com/office/officeart/2005/8/layout/radial4"/>
    <dgm:cxn modelId="{8F02FC3D-A1F2-644A-99A1-431CBC6E879F}" type="presParOf" srcId="{8EA0F3E1-8D45-44F7-81DF-47A0739D70F6}" destId="{2A13C722-292F-0448-BF31-34DC4E5316A0}" srcOrd="7" destOrd="0" presId="urn:microsoft.com/office/officeart/2005/8/layout/radial4"/>
    <dgm:cxn modelId="{8212B63E-D92E-4648-B284-CF42A723C63E}" type="presParOf" srcId="{8EA0F3E1-8D45-44F7-81DF-47A0739D70F6}" destId="{153BB96C-F9F9-B744-A38C-4D0A4A93728E}" srcOrd="8" destOrd="0" presId="urn:microsoft.com/office/officeart/2005/8/layout/radial4"/>
    <dgm:cxn modelId="{AD81F3B3-7999-9E41-9607-32548D1741C7}" type="presParOf" srcId="{8EA0F3E1-8D45-44F7-81DF-47A0739D70F6}" destId="{06B4FA78-92FF-B446-A691-2A7E456E6A1E}" srcOrd="9" destOrd="0" presId="urn:microsoft.com/office/officeart/2005/8/layout/radial4"/>
    <dgm:cxn modelId="{927AB64C-8E8B-D940-ACBC-A948B1F61080}" type="presParOf" srcId="{8EA0F3E1-8D45-44F7-81DF-47A0739D70F6}" destId="{24635E94-0E2C-9648-9AA2-B8932B545421}" srcOrd="10" destOrd="0" presId="urn:microsoft.com/office/officeart/2005/8/layout/radial4"/>
    <dgm:cxn modelId="{2C1877C0-3022-4EE6-A896-1C9DC03D3641}" type="presParOf" srcId="{8EA0F3E1-8D45-44F7-81DF-47A0739D70F6}" destId="{88FA2379-EF0E-4A7A-B184-8088BB3D4863}" srcOrd="11" destOrd="0" presId="urn:microsoft.com/office/officeart/2005/8/layout/radial4"/>
    <dgm:cxn modelId="{01C29B05-1236-43FD-AE35-59560A7A5FB4}" type="presParOf" srcId="{8EA0F3E1-8D45-44F7-81DF-47A0739D70F6}" destId="{7515A8CB-4EA4-4F54-8D9C-E1F21862252D}" srcOrd="12" destOrd="0" presId="urn:microsoft.com/office/officeart/2005/8/layout/radial4"/>
    <dgm:cxn modelId="{2078472D-0EF5-421B-86D6-5FFCEEBC8E90}" type="presParOf" srcId="{8EA0F3E1-8D45-44F7-81DF-47A0739D70F6}" destId="{63DADE17-2089-41F5-9E83-D054BB9A8320}" srcOrd="13" destOrd="0" presId="urn:microsoft.com/office/officeart/2005/8/layout/radial4"/>
    <dgm:cxn modelId="{01DE3802-4F3A-4E43-AB10-4EB0CA0D43B5}" type="presParOf" srcId="{8EA0F3E1-8D45-44F7-81DF-47A0739D70F6}" destId="{C2DF22C7-1032-4F7C-8871-D82C933AA4B4}" srcOrd="14" destOrd="0" presId="urn:microsoft.com/office/officeart/2005/8/layout/radial4"/>
    <dgm:cxn modelId="{5266DE7A-F0BE-4364-B24C-FE63206B4F8E}" type="presParOf" srcId="{8EA0F3E1-8D45-44F7-81DF-47A0739D70F6}" destId="{36DFAC45-C0BC-4881-AF7A-AFE834D3B062}" srcOrd="15" destOrd="0" presId="urn:microsoft.com/office/officeart/2005/8/layout/radial4"/>
    <dgm:cxn modelId="{C0948230-DE6C-43E7-91F0-E7E1942434AB}" type="presParOf" srcId="{8EA0F3E1-8D45-44F7-81DF-47A0739D70F6}" destId="{C19C4EBF-C178-497E-AA30-1D1447882891}" srcOrd="16" destOrd="0" presId="urn:microsoft.com/office/officeart/2005/8/layout/radial4"/>
    <dgm:cxn modelId="{1B3E4EF3-28B0-4641-ABFB-5F5631A042B1}" type="presParOf" srcId="{8EA0F3E1-8D45-44F7-81DF-47A0739D70F6}" destId="{62FE3045-54E4-478D-B88E-2C467F2B7764}" srcOrd="17" destOrd="0" presId="urn:microsoft.com/office/officeart/2005/8/layout/radial4"/>
    <dgm:cxn modelId="{CEF0E769-A1D4-4F52-A84E-30A4BA3801C1}" type="presParOf" srcId="{8EA0F3E1-8D45-44F7-81DF-47A0739D70F6}" destId="{3F9D558D-BF65-4660-8EB3-28F0C2CF71DB}" srcOrd="18"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DD9ED8B6-EF2E-41B5-93AB-F50506A15720}" type="doc">
      <dgm:prSet loTypeId="urn:microsoft.com/office/officeart/2005/8/layout/hierarchy3" loCatId="hierarchy" qsTypeId="urn:microsoft.com/office/officeart/2005/8/quickstyle/simple1" qsCatId="simple" csTypeId="urn:microsoft.com/office/officeart/2005/8/colors/accent3_2" csCatId="accent3" phldr="1"/>
      <dgm:spPr/>
      <dgm:t>
        <a:bodyPr/>
        <a:lstStyle/>
        <a:p>
          <a:endParaRPr lang="en-US"/>
        </a:p>
      </dgm:t>
    </dgm:pt>
    <dgm:pt modelId="{D3DF5F5E-001C-411B-93A4-4C69C775479F}">
      <dgm:prSet phldrT="[Text]" custT="1"/>
      <dgm:spPr>
        <a:solidFill>
          <a:srgbClr val="F0C300"/>
        </a:solidFill>
        <a:ln>
          <a:noFill/>
        </a:ln>
      </dgm:spPr>
      <dgm:t>
        <a:bodyPr/>
        <a:lstStyle/>
        <a:p>
          <a:r>
            <a:rPr lang="ja-JP" sz="4000" b="1" dirty="0">
              <a:solidFill>
                <a:srgbClr val="002060"/>
              </a:solidFill>
              <a:latin typeface="+mj-ea"/>
              <a:ea typeface="+mj-ea"/>
              <a:cs typeface="Arial" panose="020B0604020202020204" pitchFamily="34" charset="0"/>
            </a:rPr>
            <a:t>GAT</a:t>
          </a:r>
        </a:p>
      </dgm:t>
    </dgm:pt>
    <dgm:pt modelId="{0672E94C-C701-496F-BE24-A2D055D43939}" type="parTrans" cxnId="{87CA773B-ED7E-45C6-A055-A02B013CD441}">
      <dgm:prSet/>
      <dgm:spPr/>
      <dgm:t>
        <a:bodyPr/>
        <a:lstStyle/>
        <a:p>
          <a:endParaRPr lang="en-US"/>
        </a:p>
      </dgm:t>
    </dgm:pt>
    <dgm:pt modelId="{ABE4409E-0F3C-4BF1-8087-B2FEEAECDFC4}" type="sibTrans" cxnId="{87CA773B-ED7E-45C6-A055-A02B013CD441}">
      <dgm:prSet/>
      <dgm:spPr/>
      <dgm:t>
        <a:bodyPr/>
        <a:lstStyle/>
        <a:p>
          <a:endParaRPr lang="en-US"/>
        </a:p>
      </dgm:t>
    </dgm:pt>
    <dgm:pt modelId="{F60A5519-78B9-4839-BCE5-DC890534C8DB}">
      <dgm:prSet phldrT="[Text]" custT="1"/>
      <dgm:spPr>
        <a:ln>
          <a:solidFill>
            <a:schemeClr val="bg1"/>
          </a:solidFill>
        </a:ln>
      </dgm:spPr>
      <dgm:t>
        <a:bodyPr/>
        <a:lstStyle/>
        <a:p>
          <a:r>
            <a:rPr lang="ja-JP" sz="2000" b="1" dirty="0">
              <a:solidFill>
                <a:srgbClr val="F76639"/>
              </a:solidFill>
              <a:latin typeface="+mj-ea"/>
              <a:ea typeface="+mj-ea"/>
              <a:cs typeface="Arial" panose="020B0604020202020204" pitchFamily="34" charset="0"/>
            </a:rPr>
            <a:t>会則地域リーダー</a:t>
          </a:r>
        </a:p>
      </dgm:t>
    </dgm:pt>
    <dgm:pt modelId="{4DD7BF1F-A1AB-4211-9CC9-B303D7446488}" type="parTrans" cxnId="{DD57ACB6-670B-43D2-BAB9-E4104C10D943}">
      <dgm:prSet/>
      <dgm:spPr>
        <a:ln>
          <a:solidFill>
            <a:schemeClr val="bg1"/>
          </a:solidFill>
        </a:ln>
      </dgm:spPr>
      <dgm:t>
        <a:bodyPr/>
        <a:lstStyle/>
        <a:p>
          <a:endParaRPr lang="en-US"/>
        </a:p>
      </dgm:t>
    </dgm:pt>
    <dgm:pt modelId="{021C6D69-954E-4487-9545-E3D2E9627B4A}" type="sibTrans" cxnId="{DD57ACB6-670B-43D2-BAB9-E4104C10D943}">
      <dgm:prSet/>
      <dgm:spPr/>
      <dgm:t>
        <a:bodyPr/>
        <a:lstStyle/>
        <a:p>
          <a:endParaRPr lang="en-US"/>
        </a:p>
      </dgm:t>
    </dgm:pt>
    <dgm:pt modelId="{8A49232C-8170-4CE0-BAFE-F51943696242}">
      <dgm:prSet phldrT="[Text]" custT="1"/>
      <dgm:spPr>
        <a:ln>
          <a:solidFill>
            <a:schemeClr val="bg1"/>
          </a:solidFill>
        </a:ln>
      </dgm:spPr>
      <dgm:t>
        <a:bodyPr/>
        <a:lstStyle/>
        <a:p>
          <a:pPr>
            <a:spcAft>
              <a:spcPts val="0"/>
            </a:spcAft>
          </a:pPr>
          <a:r>
            <a:rPr lang="ja-JP" sz="2000" b="1" dirty="0">
              <a:solidFill>
                <a:srgbClr val="F76639"/>
              </a:solidFill>
              <a:latin typeface="+mj-ea"/>
              <a:ea typeface="+mj-ea"/>
              <a:cs typeface="Arial" panose="020B0604020202020204" pitchFamily="34" charset="0"/>
            </a:rPr>
            <a:t>エリア</a:t>
          </a:r>
          <a:endParaRPr lang="en-US" altLang="ja-JP" sz="2000" b="1" dirty="0">
            <a:solidFill>
              <a:srgbClr val="F76639"/>
            </a:solidFill>
            <a:latin typeface="+mj-ea"/>
            <a:ea typeface="+mj-ea"/>
            <a:cs typeface="Arial" panose="020B0604020202020204" pitchFamily="34" charset="0"/>
          </a:endParaRPr>
        </a:p>
        <a:p>
          <a:pPr>
            <a:spcAft>
              <a:spcPct val="35000"/>
            </a:spcAft>
          </a:pPr>
          <a:r>
            <a:rPr lang="ja-JP" sz="2000" b="1" dirty="0">
              <a:solidFill>
                <a:srgbClr val="F76639"/>
              </a:solidFill>
              <a:latin typeface="+mj-ea"/>
              <a:ea typeface="+mj-ea"/>
              <a:cs typeface="Arial" panose="020B0604020202020204" pitchFamily="34" charset="0"/>
            </a:rPr>
            <a:t>リーダー</a:t>
          </a:r>
        </a:p>
      </dgm:t>
    </dgm:pt>
    <dgm:pt modelId="{1EDEC4FE-C1CF-4F2F-8A7C-18463894C3B7}" type="parTrans" cxnId="{974A45FC-472D-4C9A-B6B7-52244149AADB}">
      <dgm:prSet/>
      <dgm:spPr>
        <a:ln>
          <a:solidFill>
            <a:schemeClr val="bg1"/>
          </a:solidFill>
        </a:ln>
      </dgm:spPr>
      <dgm:t>
        <a:bodyPr/>
        <a:lstStyle/>
        <a:p>
          <a:endParaRPr lang="en-US"/>
        </a:p>
      </dgm:t>
    </dgm:pt>
    <dgm:pt modelId="{1CB75848-0DFE-4ADD-9942-A73D31E79A18}" type="sibTrans" cxnId="{974A45FC-472D-4C9A-B6B7-52244149AADB}">
      <dgm:prSet/>
      <dgm:spPr/>
      <dgm:t>
        <a:bodyPr/>
        <a:lstStyle/>
        <a:p>
          <a:endParaRPr lang="en-US"/>
        </a:p>
      </dgm:t>
    </dgm:pt>
    <dgm:pt modelId="{440269A7-87A4-480D-B237-26FDA6105A47}">
      <dgm:prSet custT="1"/>
      <dgm:spPr>
        <a:ln>
          <a:solidFill>
            <a:schemeClr val="bg1"/>
          </a:solidFill>
        </a:ln>
      </dgm:spPr>
      <dgm:t>
        <a:bodyPr/>
        <a:lstStyle/>
        <a:p>
          <a:r>
            <a:rPr lang="ja-JP" sz="2000" b="1" dirty="0">
              <a:solidFill>
                <a:srgbClr val="F76639"/>
              </a:solidFill>
              <a:latin typeface="+mj-ea"/>
              <a:ea typeface="+mj-ea"/>
              <a:cs typeface="Arial" panose="020B0604020202020204" pitchFamily="34" charset="0"/>
            </a:rPr>
            <a:t>複合地区リーダー</a:t>
          </a:r>
        </a:p>
      </dgm:t>
    </dgm:pt>
    <dgm:pt modelId="{D435903F-0971-4A77-9C2C-E77E0EE5DB07}" type="parTrans" cxnId="{EAFD80DD-C1C8-4E03-9236-6482CCD84637}">
      <dgm:prSet/>
      <dgm:spPr>
        <a:ln>
          <a:solidFill>
            <a:schemeClr val="bg1"/>
          </a:solidFill>
        </a:ln>
      </dgm:spPr>
      <dgm:t>
        <a:bodyPr/>
        <a:lstStyle/>
        <a:p>
          <a:endParaRPr lang="en-US"/>
        </a:p>
      </dgm:t>
    </dgm:pt>
    <dgm:pt modelId="{BA9EF972-C787-41F3-912B-E336395B7ACC}" type="sibTrans" cxnId="{EAFD80DD-C1C8-4E03-9236-6482CCD84637}">
      <dgm:prSet/>
      <dgm:spPr/>
      <dgm:t>
        <a:bodyPr/>
        <a:lstStyle/>
        <a:p>
          <a:endParaRPr lang="en-US"/>
        </a:p>
      </dgm:t>
    </dgm:pt>
    <dgm:pt modelId="{113B74C1-9FA5-44FA-960B-C03811B6721A}">
      <dgm:prSet custT="1"/>
      <dgm:spPr>
        <a:ln>
          <a:solidFill>
            <a:schemeClr val="bg1"/>
          </a:solidFill>
        </a:ln>
      </dgm:spPr>
      <dgm:t>
        <a:bodyPr/>
        <a:lstStyle/>
        <a:p>
          <a:pPr>
            <a:spcAft>
              <a:spcPts val="0"/>
            </a:spcAft>
          </a:pPr>
          <a:r>
            <a:rPr lang="ja-JP" sz="2000" b="1" dirty="0">
              <a:solidFill>
                <a:srgbClr val="F76639"/>
              </a:solidFill>
              <a:latin typeface="+mj-ea"/>
              <a:ea typeface="+mj-ea"/>
              <a:cs typeface="Arial" panose="020B0604020202020204" pitchFamily="34" charset="0"/>
            </a:rPr>
            <a:t>地区</a:t>
          </a:r>
          <a:endParaRPr lang="en-US" altLang="ja-JP" sz="2000" b="1" dirty="0">
            <a:solidFill>
              <a:srgbClr val="F76639"/>
            </a:solidFill>
            <a:latin typeface="+mj-ea"/>
            <a:ea typeface="+mj-ea"/>
            <a:cs typeface="Arial" panose="020B0604020202020204" pitchFamily="34" charset="0"/>
          </a:endParaRPr>
        </a:p>
        <a:p>
          <a:pPr>
            <a:spcAft>
              <a:spcPct val="35000"/>
            </a:spcAft>
          </a:pPr>
          <a:r>
            <a:rPr lang="ja-JP" sz="2000" b="1" dirty="0">
              <a:solidFill>
                <a:srgbClr val="F76639"/>
              </a:solidFill>
              <a:latin typeface="+mj-ea"/>
              <a:ea typeface="+mj-ea"/>
              <a:cs typeface="Arial" panose="020B0604020202020204" pitchFamily="34" charset="0"/>
            </a:rPr>
            <a:t>リーダー</a:t>
          </a:r>
        </a:p>
      </dgm:t>
    </dgm:pt>
    <dgm:pt modelId="{745885D6-4D22-4DA9-BFE4-632D2BBCAD4F}" type="parTrans" cxnId="{0AD31D18-14AA-4830-B1C9-F90059ED7B24}">
      <dgm:prSet/>
      <dgm:spPr>
        <a:ln>
          <a:solidFill>
            <a:schemeClr val="bg1"/>
          </a:solidFill>
        </a:ln>
      </dgm:spPr>
      <dgm:t>
        <a:bodyPr/>
        <a:lstStyle/>
        <a:p>
          <a:endParaRPr lang="en-US"/>
        </a:p>
      </dgm:t>
    </dgm:pt>
    <dgm:pt modelId="{040E773D-8136-4869-80ED-8A8460401EA5}" type="sibTrans" cxnId="{0AD31D18-14AA-4830-B1C9-F90059ED7B24}">
      <dgm:prSet/>
      <dgm:spPr/>
      <dgm:t>
        <a:bodyPr/>
        <a:lstStyle/>
        <a:p>
          <a:endParaRPr lang="en-US"/>
        </a:p>
      </dgm:t>
    </dgm:pt>
    <dgm:pt modelId="{CF4C2B87-D6AD-43A1-A808-7CD69BA4D1A4}" type="pres">
      <dgm:prSet presAssocID="{DD9ED8B6-EF2E-41B5-93AB-F50506A15720}" presName="diagram" presStyleCnt="0">
        <dgm:presLayoutVars>
          <dgm:chPref val="1"/>
          <dgm:dir/>
          <dgm:animOne val="branch"/>
          <dgm:animLvl val="lvl"/>
          <dgm:resizeHandles/>
        </dgm:presLayoutVars>
      </dgm:prSet>
      <dgm:spPr/>
    </dgm:pt>
    <dgm:pt modelId="{06A68374-134F-4C60-BB56-512B4B696680}" type="pres">
      <dgm:prSet presAssocID="{D3DF5F5E-001C-411B-93A4-4C69C775479F}" presName="root" presStyleCnt="0"/>
      <dgm:spPr/>
    </dgm:pt>
    <dgm:pt modelId="{6E420F96-EDE3-4CC3-9BBD-409F0DEDE290}" type="pres">
      <dgm:prSet presAssocID="{D3DF5F5E-001C-411B-93A4-4C69C775479F}" presName="rootComposite" presStyleCnt="0"/>
      <dgm:spPr/>
    </dgm:pt>
    <dgm:pt modelId="{64447F7F-3981-4523-918E-D78333A3E63B}" type="pres">
      <dgm:prSet presAssocID="{D3DF5F5E-001C-411B-93A4-4C69C775479F}" presName="rootText" presStyleLbl="node1" presStyleIdx="0" presStyleCnt="1" custScaleX="116372" custLinFactNeighborY="1826"/>
      <dgm:spPr>
        <a:prstGeom prst="rect">
          <a:avLst/>
        </a:prstGeom>
      </dgm:spPr>
    </dgm:pt>
    <dgm:pt modelId="{0B83A0D8-4013-47CE-AE4B-6E433E4E25F8}" type="pres">
      <dgm:prSet presAssocID="{D3DF5F5E-001C-411B-93A4-4C69C775479F}" presName="rootConnector" presStyleLbl="node1" presStyleIdx="0" presStyleCnt="1"/>
      <dgm:spPr/>
    </dgm:pt>
    <dgm:pt modelId="{6068981F-158D-4BD5-BABB-CD9AE2B33834}" type="pres">
      <dgm:prSet presAssocID="{D3DF5F5E-001C-411B-93A4-4C69C775479F}" presName="childShape" presStyleCnt="0"/>
      <dgm:spPr/>
    </dgm:pt>
    <dgm:pt modelId="{BCA9A1BB-5656-4905-8236-E375697E9B49}" type="pres">
      <dgm:prSet presAssocID="{4DD7BF1F-A1AB-4211-9CC9-B303D7446488}" presName="Name13" presStyleLbl="parChTrans1D2" presStyleIdx="0" presStyleCnt="4"/>
      <dgm:spPr/>
    </dgm:pt>
    <dgm:pt modelId="{9BDCD9EF-BF8C-4564-B075-E9F47D87CC23}" type="pres">
      <dgm:prSet presAssocID="{F60A5519-78B9-4839-BCE5-DC890534C8DB}" presName="childText" presStyleLbl="bgAcc1" presStyleIdx="0" presStyleCnt="4" custLinFactNeighborY="1826">
        <dgm:presLayoutVars>
          <dgm:bulletEnabled val="1"/>
        </dgm:presLayoutVars>
      </dgm:prSet>
      <dgm:spPr>
        <a:prstGeom prst="rect">
          <a:avLst/>
        </a:prstGeom>
      </dgm:spPr>
    </dgm:pt>
    <dgm:pt modelId="{FB2BEF57-6499-40D1-92F2-E8B4141F9746}" type="pres">
      <dgm:prSet presAssocID="{1EDEC4FE-C1CF-4F2F-8A7C-18463894C3B7}" presName="Name13" presStyleLbl="parChTrans1D2" presStyleIdx="1" presStyleCnt="4"/>
      <dgm:spPr/>
    </dgm:pt>
    <dgm:pt modelId="{5E7DE38B-D021-4069-B85D-00E7D5AC564F}" type="pres">
      <dgm:prSet presAssocID="{8A49232C-8170-4CE0-BAFE-F51943696242}" presName="childText" presStyleLbl="bgAcc1" presStyleIdx="1" presStyleCnt="4" custLinFactNeighborY="1826">
        <dgm:presLayoutVars>
          <dgm:bulletEnabled val="1"/>
        </dgm:presLayoutVars>
      </dgm:prSet>
      <dgm:spPr>
        <a:prstGeom prst="rect">
          <a:avLst/>
        </a:prstGeom>
      </dgm:spPr>
    </dgm:pt>
    <dgm:pt modelId="{F196A314-1661-46ED-9DD4-B5C649155ECD}" type="pres">
      <dgm:prSet presAssocID="{D435903F-0971-4A77-9C2C-E77E0EE5DB07}" presName="Name13" presStyleLbl="parChTrans1D2" presStyleIdx="2" presStyleCnt="4"/>
      <dgm:spPr/>
    </dgm:pt>
    <dgm:pt modelId="{68334377-7D92-4880-9DEE-C67A0668FA87}" type="pres">
      <dgm:prSet presAssocID="{440269A7-87A4-480D-B237-26FDA6105A47}" presName="childText" presStyleLbl="bgAcc1" presStyleIdx="2" presStyleCnt="4">
        <dgm:presLayoutVars>
          <dgm:bulletEnabled val="1"/>
        </dgm:presLayoutVars>
      </dgm:prSet>
      <dgm:spPr>
        <a:prstGeom prst="rect">
          <a:avLst/>
        </a:prstGeom>
      </dgm:spPr>
    </dgm:pt>
    <dgm:pt modelId="{6A3AA007-8877-4DAF-ABE2-70BCF9A6A30A}" type="pres">
      <dgm:prSet presAssocID="{745885D6-4D22-4DA9-BFE4-632D2BBCAD4F}" presName="Name13" presStyleLbl="parChTrans1D2" presStyleIdx="3" presStyleCnt="4"/>
      <dgm:spPr/>
    </dgm:pt>
    <dgm:pt modelId="{BAAC6182-D438-4D6D-9E31-68D53E8B4B19}" type="pres">
      <dgm:prSet presAssocID="{113B74C1-9FA5-44FA-960B-C03811B6721A}" presName="childText" presStyleLbl="bgAcc1" presStyleIdx="3" presStyleCnt="4">
        <dgm:presLayoutVars>
          <dgm:bulletEnabled val="1"/>
        </dgm:presLayoutVars>
      </dgm:prSet>
      <dgm:spPr>
        <a:prstGeom prst="rect">
          <a:avLst/>
        </a:prstGeom>
      </dgm:spPr>
    </dgm:pt>
  </dgm:ptLst>
  <dgm:cxnLst>
    <dgm:cxn modelId="{0AD31D18-14AA-4830-B1C9-F90059ED7B24}" srcId="{D3DF5F5E-001C-411B-93A4-4C69C775479F}" destId="{113B74C1-9FA5-44FA-960B-C03811B6721A}" srcOrd="3" destOrd="0" parTransId="{745885D6-4D22-4DA9-BFE4-632D2BBCAD4F}" sibTransId="{040E773D-8136-4869-80ED-8A8460401EA5}"/>
    <dgm:cxn modelId="{87CA773B-ED7E-45C6-A055-A02B013CD441}" srcId="{DD9ED8B6-EF2E-41B5-93AB-F50506A15720}" destId="{D3DF5F5E-001C-411B-93A4-4C69C775479F}" srcOrd="0" destOrd="0" parTransId="{0672E94C-C701-496F-BE24-A2D055D43939}" sibTransId="{ABE4409E-0F3C-4BF1-8087-B2FEEAECDFC4}"/>
    <dgm:cxn modelId="{045DB43C-F6C1-4D19-AE98-0EED7BFE12B4}" type="presOf" srcId="{D435903F-0971-4A77-9C2C-E77E0EE5DB07}" destId="{F196A314-1661-46ED-9DD4-B5C649155ECD}" srcOrd="0" destOrd="0" presId="urn:microsoft.com/office/officeart/2005/8/layout/hierarchy3"/>
    <dgm:cxn modelId="{EF28BC48-AE63-40F8-B014-EC6789792CC2}" type="presOf" srcId="{440269A7-87A4-480D-B237-26FDA6105A47}" destId="{68334377-7D92-4880-9DEE-C67A0668FA87}" srcOrd="0" destOrd="0" presId="urn:microsoft.com/office/officeart/2005/8/layout/hierarchy3"/>
    <dgm:cxn modelId="{4196834B-E6ED-4232-976A-961D919C5981}" type="presOf" srcId="{4DD7BF1F-A1AB-4211-9CC9-B303D7446488}" destId="{BCA9A1BB-5656-4905-8236-E375697E9B49}" srcOrd="0" destOrd="0" presId="urn:microsoft.com/office/officeart/2005/8/layout/hierarchy3"/>
    <dgm:cxn modelId="{78EE264D-3274-45BA-9457-42D938B3022E}" type="presOf" srcId="{745885D6-4D22-4DA9-BFE4-632D2BBCAD4F}" destId="{6A3AA007-8877-4DAF-ABE2-70BCF9A6A30A}" srcOrd="0" destOrd="0" presId="urn:microsoft.com/office/officeart/2005/8/layout/hierarchy3"/>
    <dgm:cxn modelId="{F03B486E-A031-439E-B0DE-1AD9C153793C}" type="presOf" srcId="{8A49232C-8170-4CE0-BAFE-F51943696242}" destId="{5E7DE38B-D021-4069-B85D-00E7D5AC564F}" srcOrd="0" destOrd="0" presId="urn:microsoft.com/office/officeart/2005/8/layout/hierarchy3"/>
    <dgm:cxn modelId="{B3AA867F-3DBD-41A3-A6FA-741AFC88203C}" type="presOf" srcId="{DD9ED8B6-EF2E-41B5-93AB-F50506A15720}" destId="{CF4C2B87-D6AD-43A1-A808-7CD69BA4D1A4}" srcOrd="0" destOrd="0" presId="urn:microsoft.com/office/officeart/2005/8/layout/hierarchy3"/>
    <dgm:cxn modelId="{26F8B983-6364-4FCD-AD8A-82BCD7C711E0}" type="presOf" srcId="{D3DF5F5E-001C-411B-93A4-4C69C775479F}" destId="{64447F7F-3981-4523-918E-D78333A3E63B}" srcOrd="0" destOrd="0" presId="urn:microsoft.com/office/officeart/2005/8/layout/hierarchy3"/>
    <dgm:cxn modelId="{DD57ACB6-670B-43D2-BAB9-E4104C10D943}" srcId="{D3DF5F5E-001C-411B-93A4-4C69C775479F}" destId="{F60A5519-78B9-4839-BCE5-DC890534C8DB}" srcOrd="0" destOrd="0" parTransId="{4DD7BF1F-A1AB-4211-9CC9-B303D7446488}" sibTransId="{021C6D69-954E-4487-9545-E3D2E9627B4A}"/>
    <dgm:cxn modelId="{D8051BBB-1B12-4893-94FE-65CB727F578D}" type="presOf" srcId="{F60A5519-78B9-4839-BCE5-DC890534C8DB}" destId="{9BDCD9EF-BF8C-4564-B075-E9F47D87CC23}" srcOrd="0" destOrd="0" presId="urn:microsoft.com/office/officeart/2005/8/layout/hierarchy3"/>
    <dgm:cxn modelId="{A1C3C4C0-8B26-47F9-987F-4E8FA0C64777}" type="presOf" srcId="{D3DF5F5E-001C-411B-93A4-4C69C775479F}" destId="{0B83A0D8-4013-47CE-AE4B-6E433E4E25F8}" srcOrd="1" destOrd="0" presId="urn:microsoft.com/office/officeart/2005/8/layout/hierarchy3"/>
    <dgm:cxn modelId="{EAFD80DD-C1C8-4E03-9236-6482CCD84637}" srcId="{D3DF5F5E-001C-411B-93A4-4C69C775479F}" destId="{440269A7-87A4-480D-B237-26FDA6105A47}" srcOrd="2" destOrd="0" parTransId="{D435903F-0971-4A77-9C2C-E77E0EE5DB07}" sibTransId="{BA9EF972-C787-41F3-912B-E336395B7ACC}"/>
    <dgm:cxn modelId="{FAF706EE-963C-45BB-B992-FD8283B29AC8}" type="presOf" srcId="{1EDEC4FE-C1CF-4F2F-8A7C-18463894C3B7}" destId="{FB2BEF57-6499-40D1-92F2-E8B4141F9746}" srcOrd="0" destOrd="0" presId="urn:microsoft.com/office/officeart/2005/8/layout/hierarchy3"/>
    <dgm:cxn modelId="{84E43DF0-8813-4E53-89E5-BCE06812C81D}" type="presOf" srcId="{113B74C1-9FA5-44FA-960B-C03811B6721A}" destId="{BAAC6182-D438-4D6D-9E31-68D53E8B4B19}" srcOrd="0" destOrd="0" presId="urn:microsoft.com/office/officeart/2005/8/layout/hierarchy3"/>
    <dgm:cxn modelId="{974A45FC-472D-4C9A-B6B7-52244149AADB}" srcId="{D3DF5F5E-001C-411B-93A4-4C69C775479F}" destId="{8A49232C-8170-4CE0-BAFE-F51943696242}" srcOrd="1" destOrd="0" parTransId="{1EDEC4FE-C1CF-4F2F-8A7C-18463894C3B7}" sibTransId="{1CB75848-0DFE-4ADD-9942-A73D31E79A18}"/>
    <dgm:cxn modelId="{3944FED1-3D69-4609-B74C-017703A5C1A1}" type="presParOf" srcId="{CF4C2B87-D6AD-43A1-A808-7CD69BA4D1A4}" destId="{06A68374-134F-4C60-BB56-512B4B696680}" srcOrd="0" destOrd="0" presId="urn:microsoft.com/office/officeart/2005/8/layout/hierarchy3"/>
    <dgm:cxn modelId="{FF5353D2-0741-4588-AE0B-35402DC76C2B}" type="presParOf" srcId="{06A68374-134F-4C60-BB56-512B4B696680}" destId="{6E420F96-EDE3-4CC3-9BBD-409F0DEDE290}" srcOrd="0" destOrd="0" presId="urn:microsoft.com/office/officeart/2005/8/layout/hierarchy3"/>
    <dgm:cxn modelId="{D8ADAC07-844A-438D-911D-FBD503777A49}" type="presParOf" srcId="{6E420F96-EDE3-4CC3-9BBD-409F0DEDE290}" destId="{64447F7F-3981-4523-918E-D78333A3E63B}" srcOrd="0" destOrd="0" presId="urn:microsoft.com/office/officeart/2005/8/layout/hierarchy3"/>
    <dgm:cxn modelId="{41190B20-90FF-4E1B-831E-2C3B2E7663CD}" type="presParOf" srcId="{6E420F96-EDE3-4CC3-9BBD-409F0DEDE290}" destId="{0B83A0D8-4013-47CE-AE4B-6E433E4E25F8}" srcOrd="1" destOrd="0" presId="urn:microsoft.com/office/officeart/2005/8/layout/hierarchy3"/>
    <dgm:cxn modelId="{A4C00752-09DD-4B79-BEA3-D7C206FAC661}" type="presParOf" srcId="{06A68374-134F-4C60-BB56-512B4B696680}" destId="{6068981F-158D-4BD5-BABB-CD9AE2B33834}" srcOrd="1" destOrd="0" presId="urn:microsoft.com/office/officeart/2005/8/layout/hierarchy3"/>
    <dgm:cxn modelId="{F2971E1F-E1E3-4811-9400-4B2017E58471}" type="presParOf" srcId="{6068981F-158D-4BD5-BABB-CD9AE2B33834}" destId="{BCA9A1BB-5656-4905-8236-E375697E9B49}" srcOrd="0" destOrd="0" presId="urn:microsoft.com/office/officeart/2005/8/layout/hierarchy3"/>
    <dgm:cxn modelId="{D3FBC9BB-A928-4286-BFBC-E9D60930F6B4}" type="presParOf" srcId="{6068981F-158D-4BD5-BABB-CD9AE2B33834}" destId="{9BDCD9EF-BF8C-4564-B075-E9F47D87CC23}" srcOrd="1" destOrd="0" presId="urn:microsoft.com/office/officeart/2005/8/layout/hierarchy3"/>
    <dgm:cxn modelId="{5B2959CE-28FB-4DD2-A32D-B836D4D9097F}" type="presParOf" srcId="{6068981F-158D-4BD5-BABB-CD9AE2B33834}" destId="{FB2BEF57-6499-40D1-92F2-E8B4141F9746}" srcOrd="2" destOrd="0" presId="urn:microsoft.com/office/officeart/2005/8/layout/hierarchy3"/>
    <dgm:cxn modelId="{D0EDE55E-2F71-4EE8-A52B-7A4B3614BDDA}" type="presParOf" srcId="{6068981F-158D-4BD5-BABB-CD9AE2B33834}" destId="{5E7DE38B-D021-4069-B85D-00E7D5AC564F}" srcOrd="3" destOrd="0" presId="urn:microsoft.com/office/officeart/2005/8/layout/hierarchy3"/>
    <dgm:cxn modelId="{5378F053-1223-4119-A59F-F11E5ADD86E0}" type="presParOf" srcId="{6068981F-158D-4BD5-BABB-CD9AE2B33834}" destId="{F196A314-1661-46ED-9DD4-B5C649155ECD}" srcOrd="4" destOrd="0" presId="urn:microsoft.com/office/officeart/2005/8/layout/hierarchy3"/>
    <dgm:cxn modelId="{4D4D9676-9BF5-4CA2-8904-4AE0EC9B4E54}" type="presParOf" srcId="{6068981F-158D-4BD5-BABB-CD9AE2B33834}" destId="{68334377-7D92-4880-9DEE-C67A0668FA87}" srcOrd="5" destOrd="0" presId="urn:microsoft.com/office/officeart/2005/8/layout/hierarchy3"/>
    <dgm:cxn modelId="{B344EAFF-897E-4F5E-A633-4CCB6C00814F}" type="presParOf" srcId="{6068981F-158D-4BD5-BABB-CD9AE2B33834}" destId="{6A3AA007-8877-4DAF-ABE2-70BCF9A6A30A}" srcOrd="6" destOrd="0" presId="urn:microsoft.com/office/officeart/2005/8/layout/hierarchy3"/>
    <dgm:cxn modelId="{D2E06F29-A6BE-4071-8F95-EAA02D4FB8A4}" type="presParOf" srcId="{6068981F-158D-4BD5-BABB-CD9AE2B33834}" destId="{BAAC6182-D438-4D6D-9E31-68D53E8B4B19}" srcOrd="7"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44C4D5-C4FA-46F8-A669-5EEC95BAC89D}">
      <dsp:nvSpPr>
        <dsp:cNvPr id="0" name=""/>
        <dsp:cNvSpPr/>
      </dsp:nvSpPr>
      <dsp:spPr>
        <a:xfrm>
          <a:off x="352043" y="994194"/>
          <a:ext cx="3403092" cy="1758697"/>
        </a:xfrm>
        <a:prstGeom prst="rect">
          <a:avLst/>
        </a:prstGeom>
        <a:solidFill>
          <a:schemeClr val="bg1"/>
        </a:solidFill>
        <a:ln w="38100" cap="flat" cmpd="sng" algn="ctr">
          <a:solidFill>
            <a:srgbClr val="F0C30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8192677B-37D4-4105-9173-7AF156E96EC4}">
      <dsp:nvSpPr>
        <dsp:cNvPr id="0" name=""/>
        <dsp:cNvSpPr/>
      </dsp:nvSpPr>
      <dsp:spPr>
        <a:xfrm>
          <a:off x="453745" y="1199876"/>
          <a:ext cx="1580286" cy="15045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1422400">
            <a:lnSpc>
              <a:spcPct val="90000"/>
            </a:lnSpc>
            <a:spcBef>
              <a:spcPct val="0"/>
            </a:spcBef>
            <a:spcAft>
              <a:spcPct val="35000"/>
            </a:spcAft>
            <a:buNone/>
          </a:pPr>
          <a:r>
            <a:rPr lang="ja-JP" sz="3200" b="1" kern="1200" dirty="0">
              <a:solidFill>
                <a:srgbClr val="0A5496"/>
              </a:solidFill>
              <a:latin typeface="UD デジタル 教科書体 N-B" panose="02020700000000000000" pitchFamily="17" charset="-128"/>
              <a:ea typeface="UD デジタル 教科書体 N-B" panose="02020700000000000000" pitchFamily="17" charset="-128"/>
              <a:cs typeface="Arial" panose="020B0604020202020204" pitchFamily="34" charset="0"/>
            </a:rPr>
            <a:t>行動</a:t>
          </a:r>
        </a:p>
      </dsp:txBody>
      <dsp:txXfrm>
        <a:off x="453745" y="1199876"/>
        <a:ext cx="1580286" cy="1504544"/>
      </dsp:txXfrm>
    </dsp:sp>
    <dsp:sp modelId="{91F93132-DCCE-40C0-B76A-72EDBF62A2D8}">
      <dsp:nvSpPr>
        <dsp:cNvPr id="0" name=""/>
        <dsp:cNvSpPr/>
      </dsp:nvSpPr>
      <dsp:spPr>
        <a:xfrm>
          <a:off x="2069236" y="1199876"/>
          <a:ext cx="1580286" cy="15045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1422400">
            <a:lnSpc>
              <a:spcPct val="90000"/>
            </a:lnSpc>
            <a:spcBef>
              <a:spcPct val="0"/>
            </a:spcBef>
            <a:spcAft>
              <a:spcPct val="35000"/>
            </a:spcAft>
            <a:buNone/>
          </a:pPr>
          <a:r>
            <a:rPr lang="ja-JP" sz="3200" b="1" kern="1200" dirty="0">
              <a:solidFill>
                <a:srgbClr val="0A5496"/>
              </a:solidFill>
              <a:latin typeface="UD デジタル 教科書体 N-B" panose="02020700000000000000" pitchFamily="17" charset="-128"/>
              <a:ea typeface="UD デジタル 教科書体 N-B" panose="02020700000000000000" pitchFamily="17" charset="-128"/>
              <a:cs typeface="Arial" panose="020B0604020202020204" pitchFamily="34" charset="0"/>
            </a:rPr>
            <a:t>行動</a:t>
          </a:r>
        </a:p>
      </dsp:txBody>
      <dsp:txXfrm>
        <a:off x="2069236" y="1199876"/>
        <a:ext cx="1580286" cy="1504544"/>
      </dsp:txXfrm>
    </dsp:sp>
    <dsp:sp modelId="{89E207DB-85A3-4882-B5AF-265464155ED5}">
      <dsp:nvSpPr>
        <dsp:cNvPr id="0" name=""/>
        <dsp:cNvSpPr/>
      </dsp:nvSpPr>
      <dsp:spPr>
        <a:xfrm>
          <a:off x="0" y="642240"/>
          <a:ext cx="664972" cy="664972"/>
        </a:xfrm>
        <a:prstGeom prst="plus">
          <a:avLst>
            <a:gd name="adj" fmla="val 32810"/>
          </a:avLst>
        </a:prstGeom>
        <a:solidFill>
          <a:srgbClr val="F0C300"/>
        </a:solidFill>
        <a:ln w="25400" cap="flat" cmpd="sng" algn="ctr">
          <a:no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D957AE9B-CC3C-48C5-A7B1-3880CF0B3021}">
      <dsp:nvSpPr>
        <dsp:cNvPr id="0" name=""/>
        <dsp:cNvSpPr/>
      </dsp:nvSpPr>
      <dsp:spPr>
        <a:xfrm>
          <a:off x="3285744" y="881380"/>
          <a:ext cx="625856" cy="214475"/>
        </a:xfrm>
        <a:prstGeom prst="rect">
          <a:avLst/>
        </a:prstGeom>
        <a:solidFill>
          <a:srgbClr val="F0C300"/>
        </a:solidFill>
        <a:ln w="25400" cap="flat" cmpd="sng" algn="ctr">
          <a:no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BD96181A-6ED7-47CC-9D7C-A914C8D6BAC2}">
      <dsp:nvSpPr>
        <dsp:cNvPr id="0" name=""/>
        <dsp:cNvSpPr/>
      </dsp:nvSpPr>
      <dsp:spPr>
        <a:xfrm>
          <a:off x="2053590" y="1203093"/>
          <a:ext cx="391" cy="1436984"/>
        </a:xfrm>
        <a:prstGeom prst="line">
          <a:avLst/>
        </a:prstGeom>
        <a:noFill/>
        <a:ln w="25400" cap="flat" cmpd="sng" algn="ctr">
          <a:solidFill>
            <a:srgbClr val="F0C300"/>
          </a:solidFill>
          <a:prstDash val="solid"/>
        </a:ln>
        <a:effectLst/>
      </dsp:spPr>
      <dsp:style>
        <a:lnRef idx="2">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579E5E-AC47-470C-A579-B311BB2F9FAA}">
      <dsp:nvSpPr>
        <dsp:cNvPr id="0" name=""/>
        <dsp:cNvSpPr/>
      </dsp:nvSpPr>
      <dsp:spPr>
        <a:xfrm>
          <a:off x="1985763" y="2146100"/>
          <a:ext cx="2823488" cy="2675779"/>
        </a:xfrm>
        <a:prstGeom prst="ellipse">
          <a:avLst/>
        </a:prstGeom>
        <a:solidFill>
          <a:srgbClr val="F65126"/>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l" defTabSz="977900">
            <a:lnSpc>
              <a:spcPct val="90000"/>
            </a:lnSpc>
            <a:spcBef>
              <a:spcPct val="0"/>
            </a:spcBef>
            <a:spcAft>
              <a:spcPct val="35000"/>
            </a:spcAft>
            <a:buNone/>
          </a:pPr>
          <a:r>
            <a:rPr lang="ja-JP" sz="2200" b="1" kern="1200" dirty="0">
              <a:solidFill>
                <a:schemeClr val="bg1"/>
              </a:solidFill>
              <a:latin typeface="UD デジタル 教科書体 N-B" panose="02020700000000000000" pitchFamily="17" charset="-128"/>
              <a:ea typeface="UD デジタル 教科書体 N-B" panose="02020700000000000000" pitchFamily="17" charset="-128"/>
              <a:cs typeface="Arial" panose="020B0604020202020204" pitchFamily="34" charset="0"/>
            </a:rPr>
            <a:t>情報を知る必要のある</a:t>
          </a:r>
          <a:r>
            <a:rPr lang="ja-JP" altLang="en-US" sz="2200" b="1" kern="1200" dirty="0">
              <a:solidFill>
                <a:schemeClr val="bg1"/>
              </a:solidFill>
              <a:latin typeface="UD デジタル 教科書体 N-B" panose="02020700000000000000" pitchFamily="17" charset="-128"/>
              <a:ea typeface="UD デジタル 教科書体 N-B" panose="02020700000000000000" pitchFamily="17" charset="-128"/>
              <a:cs typeface="Arial" panose="020B0604020202020204" pitchFamily="34" charset="0"/>
            </a:rPr>
            <a:t>人</a:t>
          </a:r>
          <a:r>
            <a:rPr lang="ja-JP" sz="2200" b="1" kern="1200" dirty="0">
              <a:solidFill>
                <a:schemeClr val="bg1"/>
              </a:solidFill>
              <a:latin typeface="UD デジタル 教科書体 N-B" panose="02020700000000000000" pitchFamily="17" charset="-128"/>
              <a:ea typeface="UD デジタル 教科書体 N-B" panose="02020700000000000000" pitchFamily="17" charset="-128"/>
              <a:cs typeface="Arial" panose="020B0604020202020204" pitchFamily="34" charset="0"/>
            </a:rPr>
            <a:t>は？</a:t>
          </a:r>
        </a:p>
      </dsp:txBody>
      <dsp:txXfrm>
        <a:off x="2399253" y="2537959"/>
        <a:ext cx="1996508" cy="1892061"/>
      </dsp:txXfrm>
    </dsp:sp>
    <dsp:sp modelId="{86D911DE-0672-4F86-BFFF-200633F62CFD}">
      <dsp:nvSpPr>
        <dsp:cNvPr id="0" name=""/>
        <dsp:cNvSpPr/>
      </dsp:nvSpPr>
      <dsp:spPr>
        <a:xfrm rot="10865233">
          <a:off x="351587" y="3304562"/>
          <a:ext cx="1637527" cy="274321"/>
        </a:xfrm>
        <a:prstGeom prst="lef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sp>
    <dsp:sp modelId="{398D3E13-4784-4CA8-8BC3-0D67A3A495BC}">
      <dsp:nvSpPr>
        <dsp:cNvPr id="0" name=""/>
        <dsp:cNvSpPr/>
      </dsp:nvSpPr>
      <dsp:spPr>
        <a:xfrm>
          <a:off x="2400" y="3078013"/>
          <a:ext cx="874609" cy="699687"/>
        </a:xfrm>
        <a:prstGeom prst="rect">
          <a:avLst/>
        </a:prstGeom>
        <a:solidFill>
          <a:srgbClr val="457DC8"/>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ja-JP" sz="1600" b="1" kern="1200" dirty="0">
              <a:solidFill>
                <a:schemeClr val="bg1"/>
              </a:solidFill>
              <a:latin typeface="UD デジタル 教科書体 N-B" panose="02020700000000000000" pitchFamily="17" charset="-128"/>
              <a:ea typeface="UD デジタル 教科書体 N-B" panose="02020700000000000000" pitchFamily="17" charset="-128"/>
              <a:cs typeface="Arial" panose="020B0604020202020204" pitchFamily="34" charset="0"/>
            </a:rPr>
            <a:t>クラブ</a:t>
          </a:r>
        </a:p>
      </dsp:txBody>
      <dsp:txXfrm>
        <a:off x="2400" y="3078013"/>
        <a:ext cx="874609" cy="699687"/>
      </dsp:txXfrm>
    </dsp:sp>
    <dsp:sp modelId="{2206B85D-07CC-964C-AAC1-E7FB48018303}">
      <dsp:nvSpPr>
        <dsp:cNvPr id="0" name=""/>
        <dsp:cNvSpPr/>
      </dsp:nvSpPr>
      <dsp:spPr>
        <a:xfrm rot="12195747">
          <a:off x="526744" y="2465452"/>
          <a:ext cx="1641063" cy="274321"/>
        </a:xfrm>
        <a:prstGeom prst="lef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sp>
    <dsp:sp modelId="{B3375BC0-5DC3-C240-AB48-E87E51253CC6}">
      <dsp:nvSpPr>
        <dsp:cNvPr id="0" name=""/>
        <dsp:cNvSpPr/>
      </dsp:nvSpPr>
      <dsp:spPr>
        <a:xfrm>
          <a:off x="225109" y="1958353"/>
          <a:ext cx="874609" cy="699687"/>
        </a:xfrm>
        <a:prstGeom prst="rect">
          <a:avLst/>
        </a:prstGeom>
        <a:solidFill>
          <a:srgbClr val="457DC8"/>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ja-JP" sz="1600" b="1" kern="1200" dirty="0">
              <a:solidFill>
                <a:schemeClr val="bg1"/>
              </a:solidFill>
              <a:latin typeface="UD デジタル 教科書体 N-B" panose="02020700000000000000" pitchFamily="17" charset="-128"/>
              <a:ea typeface="UD デジタル 教科書体 N-B" panose="02020700000000000000" pitchFamily="17" charset="-128"/>
              <a:cs typeface="Arial" panose="020B0604020202020204" pitchFamily="34" charset="0"/>
            </a:rPr>
            <a:t>ゾーン</a:t>
          </a:r>
        </a:p>
      </dsp:txBody>
      <dsp:txXfrm>
        <a:off x="225109" y="1958353"/>
        <a:ext cx="874609" cy="699687"/>
      </dsp:txXfrm>
    </dsp:sp>
    <dsp:sp modelId="{27D0F058-10F9-1F47-89A6-4D3B4DF492A5}">
      <dsp:nvSpPr>
        <dsp:cNvPr id="0" name=""/>
        <dsp:cNvSpPr/>
      </dsp:nvSpPr>
      <dsp:spPr>
        <a:xfrm rot="13558037">
          <a:off x="990219" y="1734458"/>
          <a:ext cx="1696920" cy="274321"/>
        </a:xfrm>
        <a:prstGeom prst="lef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sp>
    <dsp:sp modelId="{145A693E-7438-7041-94B0-C4444EBFC2FA}">
      <dsp:nvSpPr>
        <dsp:cNvPr id="0" name=""/>
        <dsp:cNvSpPr/>
      </dsp:nvSpPr>
      <dsp:spPr>
        <a:xfrm>
          <a:off x="859335" y="961118"/>
          <a:ext cx="874609" cy="699687"/>
        </a:xfrm>
        <a:prstGeom prst="rect">
          <a:avLst/>
        </a:prstGeom>
        <a:solidFill>
          <a:srgbClr val="457DC8"/>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ja-JP" sz="1600" b="1" kern="1200" dirty="0">
              <a:solidFill>
                <a:schemeClr val="bg1"/>
              </a:solidFill>
              <a:latin typeface="UD デジタル 教科書体 N-B" panose="02020700000000000000" pitchFamily="17" charset="-128"/>
              <a:ea typeface="UD デジタル 教科書体 N-B" panose="02020700000000000000" pitchFamily="17" charset="-128"/>
              <a:cs typeface="Arial" panose="020B0604020202020204" pitchFamily="34" charset="0"/>
            </a:rPr>
            <a:t>地区</a:t>
          </a:r>
        </a:p>
      </dsp:txBody>
      <dsp:txXfrm>
        <a:off x="859335" y="961118"/>
        <a:ext cx="874609" cy="699687"/>
      </dsp:txXfrm>
    </dsp:sp>
    <dsp:sp modelId="{2A13C722-292F-0448-BF31-34DC4E5316A0}">
      <dsp:nvSpPr>
        <dsp:cNvPr id="0" name=""/>
        <dsp:cNvSpPr/>
      </dsp:nvSpPr>
      <dsp:spPr>
        <a:xfrm rot="14861660">
          <a:off x="1685042" y="1276807"/>
          <a:ext cx="1726497" cy="274321"/>
        </a:xfrm>
        <a:prstGeom prst="lef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sp>
    <dsp:sp modelId="{153BB96C-F9F9-B744-A38C-4D0A4A93728E}">
      <dsp:nvSpPr>
        <dsp:cNvPr id="0" name=""/>
        <dsp:cNvSpPr/>
      </dsp:nvSpPr>
      <dsp:spPr>
        <a:xfrm>
          <a:off x="1808536" y="326882"/>
          <a:ext cx="874609" cy="699687"/>
        </a:xfrm>
        <a:prstGeom prst="rect">
          <a:avLst/>
        </a:prstGeom>
        <a:solidFill>
          <a:srgbClr val="457DC8"/>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ts val="0"/>
            </a:spcAft>
            <a:buNone/>
          </a:pPr>
          <a:r>
            <a:rPr lang="ja-JP" sz="1600" b="1" kern="1200" dirty="0">
              <a:solidFill>
                <a:schemeClr val="bg1"/>
              </a:solidFill>
              <a:latin typeface="UD デジタル 教科書体 N-B" panose="02020700000000000000" pitchFamily="17" charset="-128"/>
              <a:ea typeface="UD デジタル 教科書体 N-B" panose="02020700000000000000" pitchFamily="17" charset="-128"/>
              <a:cs typeface="Arial" panose="020B0604020202020204" pitchFamily="34" charset="0"/>
            </a:rPr>
            <a:t>複合</a:t>
          </a:r>
          <a:endParaRPr lang="en-US" altLang="ja-JP" sz="1600" b="1" kern="1200" dirty="0">
            <a:solidFill>
              <a:schemeClr val="bg1"/>
            </a:solidFill>
            <a:latin typeface="UD デジタル 教科書体 N-B" panose="02020700000000000000" pitchFamily="17" charset="-128"/>
            <a:ea typeface="UD デジタル 教科書体 N-B" panose="02020700000000000000" pitchFamily="17" charset="-128"/>
            <a:cs typeface="Arial" panose="020B0604020202020204" pitchFamily="34" charset="0"/>
          </a:endParaRPr>
        </a:p>
        <a:p>
          <a:pPr marL="0" lvl="0" indent="0" algn="ctr" defTabSz="711200">
            <a:lnSpc>
              <a:spcPct val="90000"/>
            </a:lnSpc>
            <a:spcBef>
              <a:spcPct val="0"/>
            </a:spcBef>
            <a:spcAft>
              <a:spcPct val="35000"/>
            </a:spcAft>
            <a:buNone/>
          </a:pPr>
          <a:r>
            <a:rPr lang="ja-JP" sz="1600" b="1" kern="1200" dirty="0">
              <a:solidFill>
                <a:schemeClr val="bg1"/>
              </a:solidFill>
              <a:latin typeface="UD デジタル 教科書体 N-B" panose="02020700000000000000" pitchFamily="17" charset="-128"/>
              <a:ea typeface="UD デジタル 教科書体 N-B" panose="02020700000000000000" pitchFamily="17" charset="-128"/>
              <a:cs typeface="Arial" panose="020B0604020202020204" pitchFamily="34" charset="0"/>
            </a:rPr>
            <a:t>地区</a:t>
          </a:r>
        </a:p>
      </dsp:txBody>
      <dsp:txXfrm>
        <a:off x="1808536" y="326882"/>
        <a:ext cx="874609" cy="699687"/>
      </dsp:txXfrm>
    </dsp:sp>
    <dsp:sp modelId="{06B4FA78-92FF-B446-A691-2A7E456E6A1E}">
      <dsp:nvSpPr>
        <dsp:cNvPr id="0" name=""/>
        <dsp:cNvSpPr/>
      </dsp:nvSpPr>
      <dsp:spPr>
        <a:xfrm rot="16163685">
          <a:off x="2504970" y="1116394"/>
          <a:ext cx="1737952" cy="274321"/>
        </a:xfrm>
        <a:prstGeom prst="lef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sp>
    <dsp:sp modelId="{24635E94-0E2C-9648-9AA2-B8932B545421}">
      <dsp:nvSpPr>
        <dsp:cNvPr id="0" name=""/>
        <dsp:cNvSpPr/>
      </dsp:nvSpPr>
      <dsp:spPr>
        <a:xfrm>
          <a:off x="2928195" y="104168"/>
          <a:ext cx="874609" cy="699687"/>
        </a:xfrm>
        <a:prstGeom prst="rect">
          <a:avLst/>
        </a:prstGeom>
        <a:solidFill>
          <a:srgbClr val="457DC8"/>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ja-JP" sz="1600" b="1" kern="1200" dirty="0">
              <a:solidFill>
                <a:schemeClr val="bg1"/>
              </a:solidFill>
              <a:latin typeface="UD デジタル 教科書体 N-B" panose="02020700000000000000" pitchFamily="17" charset="-128"/>
              <a:ea typeface="UD デジタル 教科書体 N-B" panose="02020700000000000000" pitchFamily="17" charset="-128"/>
              <a:cs typeface="Arial" panose="020B0604020202020204" pitchFamily="34" charset="0"/>
            </a:rPr>
            <a:t>GAT</a:t>
          </a:r>
        </a:p>
      </dsp:txBody>
      <dsp:txXfrm>
        <a:off x="2928195" y="104168"/>
        <a:ext cx="874609" cy="699687"/>
      </dsp:txXfrm>
    </dsp:sp>
    <dsp:sp modelId="{88FA2379-EF0E-4A7A-B184-8088BB3D4863}">
      <dsp:nvSpPr>
        <dsp:cNvPr id="0" name=""/>
        <dsp:cNvSpPr/>
      </dsp:nvSpPr>
      <dsp:spPr>
        <a:xfrm rot="17470706">
          <a:off x="3338033" y="1272581"/>
          <a:ext cx="1726249" cy="274321"/>
        </a:xfrm>
        <a:prstGeom prst="lef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sp>
    <dsp:sp modelId="{7515A8CB-4EA4-4F54-8D9C-E1F21862252D}">
      <dsp:nvSpPr>
        <dsp:cNvPr id="0" name=""/>
        <dsp:cNvSpPr/>
      </dsp:nvSpPr>
      <dsp:spPr>
        <a:xfrm>
          <a:off x="4047854" y="326882"/>
          <a:ext cx="874609" cy="699687"/>
        </a:xfrm>
        <a:prstGeom prst="rect">
          <a:avLst/>
        </a:prstGeom>
        <a:solidFill>
          <a:srgbClr val="457DC8"/>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ts val="0"/>
            </a:spcAft>
            <a:buNone/>
          </a:pPr>
          <a:r>
            <a:rPr lang="ja-JP" sz="1600" b="1" kern="1200" dirty="0">
              <a:solidFill>
                <a:schemeClr val="bg1"/>
              </a:solidFill>
              <a:latin typeface="UD デジタル 教科書体 N-B" panose="02020700000000000000" pitchFamily="17" charset="-128"/>
              <a:ea typeface="UD デジタル 教科書体 N-B" panose="02020700000000000000" pitchFamily="17" charset="-128"/>
              <a:cs typeface="Arial" panose="020B0604020202020204" pitchFamily="34" charset="0"/>
            </a:rPr>
            <a:t>元地区</a:t>
          </a:r>
          <a:endParaRPr lang="en-US" altLang="ja-JP" sz="1600" b="1" kern="1200" dirty="0">
            <a:solidFill>
              <a:schemeClr val="bg1"/>
            </a:solidFill>
            <a:latin typeface="UD デジタル 教科書体 N-B" panose="02020700000000000000" pitchFamily="17" charset="-128"/>
            <a:ea typeface="UD デジタル 教科書体 N-B" panose="02020700000000000000" pitchFamily="17" charset="-128"/>
            <a:cs typeface="Arial" panose="020B0604020202020204" pitchFamily="34" charset="0"/>
          </a:endParaRPr>
        </a:p>
        <a:p>
          <a:pPr marL="0" lvl="0" indent="0" algn="ctr" defTabSz="711200">
            <a:lnSpc>
              <a:spcPct val="90000"/>
            </a:lnSpc>
            <a:spcBef>
              <a:spcPct val="0"/>
            </a:spcBef>
            <a:spcAft>
              <a:spcPct val="35000"/>
            </a:spcAft>
            <a:buNone/>
          </a:pPr>
          <a:r>
            <a:rPr lang="ja-JP" sz="1600" b="1" kern="1200" dirty="0">
              <a:solidFill>
                <a:schemeClr val="bg1"/>
              </a:solidFill>
              <a:latin typeface="UD デジタル 教科書体 N-B" panose="02020700000000000000" pitchFamily="17" charset="-128"/>
              <a:ea typeface="UD デジタル 教科書体 N-B" panose="02020700000000000000" pitchFamily="17" charset="-128"/>
              <a:cs typeface="Arial" panose="020B0604020202020204" pitchFamily="34" charset="0"/>
            </a:rPr>
            <a:t>ガバナー</a:t>
          </a:r>
        </a:p>
      </dsp:txBody>
      <dsp:txXfrm>
        <a:off x="4047854" y="326882"/>
        <a:ext cx="874609" cy="699687"/>
      </dsp:txXfrm>
    </dsp:sp>
    <dsp:sp modelId="{63DADE17-2089-41F5-9E83-D054BB9A8320}">
      <dsp:nvSpPr>
        <dsp:cNvPr id="0" name=""/>
        <dsp:cNvSpPr/>
      </dsp:nvSpPr>
      <dsp:spPr>
        <a:xfrm rot="18788838">
          <a:off x="4067464" y="1727941"/>
          <a:ext cx="1694961" cy="274321"/>
        </a:xfrm>
        <a:prstGeom prst="lef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sp>
    <dsp:sp modelId="{C2DF22C7-1032-4F7C-8871-D82C933AA4B4}">
      <dsp:nvSpPr>
        <dsp:cNvPr id="0" name=""/>
        <dsp:cNvSpPr/>
      </dsp:nvSpPr>
      <dsp:spPr>
        <a:xfrm>
          <a:off x="4997054" y="961118"/>
          <a:ext cx="874609" cy="699687"/>
        </a:xfrm>
        <a:prstGeom prst="rect">
          <a:avLst/>
        </a:prstGeom>
        <a:solidFill>
          <a:srgbClr val="457DC8"/>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ja-JP" sz="1600" b="1" kern="1200" dirty="0">
              <a:solidFill>
                <a:schemeClr val="bg1"/>
              </a:solidFill>
              <a:latin typeface="UD デジタル 教科書体 N-B" panose="02020700000000000000" pitchFamily="17" charset="-128"/>
              <a:ea typeface="UD デジタル 教科書体 N-B" panose="02020700000000000000" pitchFamily="17" charset="-128"/>
              <a:cs typeface="Arial" panose="020B0604020202020204" pitchFamily="34" charset="0"/>
            </a:rPr>
            <a:t>元国際理事</a:t>
          </a:r>
        </a:p>
      </dsp:txBody>
      <dsp:txXfrm>
        <a:off x="4997054" y="961118"/>
        <a:ext cx="874609" cy="699687"/>
      </dsp:txXfrm>
    </dsp:sp>
    <dsp:sp modelId="{36DFAC45-C0BC-4881-AF7A-AFE834D3B062}">
      <dsp:nvSpPr>
        <dsp:cNvPr id="0" name=""/>
        <dsp:cNvSpPr/>
      </dsp:nvSpPr>
      <dsp:spPr>
        <a:xfrm rot="20123034">
          <a:off x="4619976" y="2426104"/>
          <a:ext cx="1574150" cy="274321"/>
        </a:xfrm>
        <a:prstGeom prst="lef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sp>
    <dsp:sp modelId="{C19C4EBF-C178-497E-AA30-1D1447882891}">
      <dsp:nvSpPr>
        <dsp:cNvPr id="0" name=""/>
        <dsp:cNvSpPr/>
      </dsp:nvSpPr>
      <dsp:spPr>
        <a:xfrm>
          <a:off x="5631290" y="1910319"/>
          <a:ext cx="874609" cy="699687"/>
        </a:xfrm>
        <a:prstGeom prst="rect">
          <a:avLst/>
        </a:prstGeom>
        <a:solidFill>
          <a:srgbClr val="457DC8"/>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ja-JP" sz="1600" b="1" kern="1200" dirty="0">
              <a:solidFill>
                <a:schemeClr val="bg1"/>
              </a:solidFill>
              <a:latin typeface="UD デジタル 教科書体 N-B" panose="02020700000000000000" pitchFamily="17" charset="-128"/>
              <a:ea typeface="UD デジタル 教科書体 N-B" panose="02020700000000000000" pitchFamily="17" charset="-128"/>
              <a:cs typeface="Arial" panose="020B0604020202020204" pitchFamily="34" charset="0"/>
            </a:rPr>
            <a:t>元国際会長</a:t>
          </a:r>
        </a:p>
      </dsp:txBody>
      <dsp:txXfrm>
        <a:off x="5631290" y="1910319"/>
        <a:ext cx="874609" cy="699687"/>
      </dsp:txXfrm>
    </dsp:sp>
    <dsp:sp modelId="{62FE3045-54E4-478D-B88E-2C467F2B7764}">
      <dsp:nvSpPr>
        <dsp:cNvPr id="0" name=""/>
        <dsp:cNvSpPr/>
      </dsp:nvSpPr>
      <dsp:spPr>
        <a:xfrm rot="21476304">
          <a:off x="4815499" y="3267885"/>
          <a:ext cx="1550114" cy="274321"/>
        </a:xfrm>
        <a:prstGeom prst="lef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sp>
    <dsp:sp modelId="{3F9D558D-BF65-4660-8EB3-28F0C2CF71DB}">
      <dsp:nvSpPr>
        <dsp:cNvPr id="0" name=""/>
        <dsp:cNvSpPr/>
      </dsp:nvSpPr>
      <dsp:spPr>
        <a:xfrm>
          <a:off x="5854004" y="3029977"/>
          <a:ext cx="874609" cy="699687"/>
        </a:xfrm>
        <a:prstGeom prst="rect">
          <a:avLst/>
        </a:prstGeom>
        <a:solidFill>
          <a:srgbClr val="457DC8"/>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ts val="0"/>
            </a:spcAft>
            <a:buNone/>
          </a:pPr>
          <a:r>
            <a:rPr lang="ja-JP" sz="1600" b="1" kern="1200" dirty="0">
              <a:solidFill>
                <a:schemeClr val="bg1"/>
              </a:solidFill>
              <a:latin typeface="UD デジタル 教科書体 N-B" panose="02020700000000000000" pitchFamily="17" charset="-128"/>
              <a:ea typeface="UD デジタル 教科書体 N-B" panose="02020700000000000000" pitchFamily="17" charset="-128"/>
              <a:cs typeface="Arial" panose="020B0604020202020204" pitchFamily="34" charset="0"/>
            </a:rPr>
            <a:t>国際</a:t>
          </a:r>
          <a:endParaRPr lang="en-US" altLang="ja-JP" sz="1600" b="1" kern="1200" dirty="0">
            <a:solidFill>
              <a:schemeClr val="bg1"/>
            </a:solidFill>
            <a:latin typeface="UD デジタル 教科書体 N-B" panose="02020700000000000000" pitchFamily="17" charset="-128"/>
            <a:ea typeface="UD デジタル 教科書体 N-B" panose="02020700000000000000" pitchFamily="17" charset="-128"/>
            <a:cs typeface="Arial" panose="020B0604020202020204" pitchFamily="34" charset="0"/>
          </a:endParaRPr>
        </a:p>
        <a:p>
          <a:pPr marL="0" lvl="0" indent="0" algn="ctr" defTabSz="711200">
            <a:lnSpc>
              <a:spcPct val="90000"/>
            </a:lnSpc>
            <a:spcBef>
              <a:spcPct val="0"/>
            </a:spcBef>
            <a:spcAft>
              <a:spcPct val="35000"/>
            </a:spcAft>
            <a:buNone/>
          </a:pPr>
          <a:r>
            <a:rPr lang="ja-JP" sz="1600" b="1" kern="1200" dirty="0">
              <a:solidFill>
                <a:schemeClr val="bg1"/>
              </a:solidFill>
              <a:latin typeface="UD デジタル 教科書体 N-B" panose="02020700000000000000" pitchFamily="17" charset="-128"/>
              <a:ea typeface="UD デジタル 教科書体 N-B" panose="02020700000000000000" pitchFamily="17" charset="-128"/>
              <a:cs typeface="Arial" panose="020B0604020202020204" pitchFamily="34" charset="0"/>
            </a:rPr>
            <a:t>理事</a:t>
          </a:r>
        </a:p>
      </dsp:txBody>
      <dsp:txXfrm>
        <a:off x="5854004" y="3029977"/>
        <a:ext cx="874609" cy="69968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447F7F-3981-4523-918E-D78333A3E63B}">
      <dsp:nvSpPr>
        <dsp:cNvPr id="0" name=""/>
        <dsp:cNvSpPr/>
      </dsp:nvSpPr>
      <dsp:spPr>
        <a:xfrm>
          <a:off x="753921" y="15258"/>
          <a:ext cx="1921157" cy="825437"/>
        </a:xfrm>
        <a:prstGeom prst="rect">
          <a:avLst/>
        </a:prstGeom>
        <a:solidFill>
          <a:srgbClr val="F0C30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50800" rIns="76200" bIns="50800" numCol="1" spcCol="1270" anchor="ctr" anchorCtr="0">
          <a:noAutofit/>
        </a:bodyPr>
        <a:lstStyle/>
        <a:p>
          <a:pPr marL="0" lvl="0" indent="0" algn="ctr" defTabSz="1778000">
            <a:lnSpc>
              <a:spcPct val="90000"/>
            </a:lnSpc>
            <a:spcBef>
              <a:spcPct val="0"/>
            </a:spcBef>
            <a:spcAft>
              <a:spcPct val="35000"/>
            </a:spcAft>
            <a:buNone/>
          </a:pPr>
          <a:r>
            <a:rPr lang="ja-JP" sz="4000" b="1" kern="1200" dirty="0">
              <a:solidFill>
                <a:srgbClr val="002060"/>
              </a:solidFill>
              <a:latin typeface="+mj-ea"/>
              <a:ea typeface="+mj-ea"/>
              <a:cs typeface="Arial" panose="020B0604020202020204" pitchFamily="34" charset="0"/>
            </a:rPr>
            <a:t>GAT</a:t>
          </a:r>
        </a:p>
      </dsp:txBody>
      <dsp:txXfrm>
        <a:off x="753921" y="15258"/>
        <a:ext cx="1921157" cy="825437"/>
      </dsp:txXfrm>
    </dsp:sp>
    <dsp:sp modelId="{BCA9A1BB-5656-4905-8236-E375697E9B49}">
      <dsp:nvSpPr>
        <dsp:cNvPr id="0" name=""/>
        <dsp:cNvSpPr/>
      </dsp:nvSpPr>
      <dsp:spPr>
        <a:xfrm>
          <a:off x="946037" y="840696"/>
          <a:ext cx="192115" cy="619078"/>
        </a:xfrm>
        <a:custGeom>
          <a:avLst/>
          <a:gdLst/>
          <a:ahLst/>
          <a:cxnLst/>
          <a:rect l="0" t="0" r="0" b="0"/>
          <a:pathLst>
            <a:path>
              <a:moveTo>
                <a:pt x="0" y="0"/>
              </a:moveTo>
              <a:lnTo>
                <a:pt x="0" y="619078"/>
              </a:lnTo>
              <a:lnTo>
                <a:pt x="192115" y="619078"/>
              </a:lnTo>
            </a:path>
          </a:pathLst>
        </a:custGeom>
        <a:noFill/>
        <a:ln w="25400" cap="flat" cmpd="sng" algn="ctr">
          <a:solidFill>
            <a:schemeClr val="bg1"/>
          </a:solidFill>
          <a:prstDash val="solid"/>
        </a:ln>
        <a:effectLst/>
      </dsp:spPr>
      <dsp:style>
        <a:lnRef idx="2">
          <a:scrgbClr r="0" g="0" b="0"/>
        </a:lnRef>
        <a:fillRef idx="0">
          <a:scrgbClr r="0" g="0" b="0"/>
        </a:fillRef>
        <a:effectRef idx="0">
          <a:scrgbClr r="0" g="0" b="0"/>
        </a:effectRef>
        <a:fontRef idx="minor"/>
      </dsp:style>
    </dsp:sp>
    <dsp:sp modelId="{9BDCD9EF-BF8C-4564-B075-E9F47D87CC23}">
      <dsp:nvSpPr>
        <dsp:cNvPr id="0" name=""/>
        <dsp:cNvSpPr/>
      </dsp:nvSpPr>
      <dsp:spPr>
        <a:xfrm>
          <a:off x="1138152" y="1047056"/>
          <a:ext cx="1320700" cy="825437"/>
        </a:xfrm>
        <a:prstGeom prst="rect">
          <a:avLst/>
        </a:prstGeom>
        <a:solidFill>
          <a:schemeClr val="lt1">
            <a:alpha val="90000"/>
            <a:hueOff val="0"/>
            <a:satOff val="0"/>
            <a:lumOff val="0"/>
            <a:alphaOff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ja-JP" sz="2000" b="1" kern="1200" dirty="0">
              <a:solidFill>
                <a:srgbClr val="F76639"/>
              </a:solidFill>
              <a:latin typeface="+mj-ea"/>
              <a:ea typeface="+mj-ea"/>
              <a:cs typeface="Arial" panose="020B0604020202020204" pitchFamily="34" charset="0"/>
            </a:rPr>
            <a:t>会則地域リーダー</a:t>
          </a:r>
        </a:p>
      </dsp:txBody>
      <dsp:txXfrm>
        <a:off x="1138152" y="1047056"/>
        <a:ext cx="1320700" cy="825437"/>
      </dsp:txXfrm>
    </dsp:sp>
    <dsp:sp modelId="{FB2BEF57-6499-40D1-92F2-E8B4141F9746}">
      <dsp:nvSpPr>
        <dsp:cNvPr id="0" name=""/>
        <dsp:cNvSpPr/>
      </dsp:nvSpPr>
      <dsp:spPr>
        <a:xfrm>
          <a:off x="946037" y="840696"/>
          <a:ext cx="192115" cy="1650875"/>
        </a:xfrm>
        <a:custGeom>
          <a:avLst/>
          <a:gdLst/>
          <a:ahLst/>
          <a:cxnLst/>
          <a:rect l="0" t="0" r="0" b="0"/>
          <a:pathLst>
            <a:path>
              <a:moveTo>
                <a:pt x="0" y="0"/>
              </a:moveTo>
              <a:lnTo>
                <a:pt x="0" y="1650875"/>
              </a:lnTo>
              <a:lnTo>
                <a:pt x="192115" y="1650875"/>
              </a:lnTo>
            </a:path>
          </a:pathLst>
        </a:custGeom>
        <a:noFill/>
        <a:ln w="25400" cap="flat" cmpd="sng" algn="ctr">
          <a:solidFill>
            <a:schemeClr val="bg1"/>
          </a:solidFill>
          <a:prstDash val="solid"/>
        </a:ln>
        <a:effectLst/>
      </dsp:spPr>
      <dsp:style>
        <a:lnRef idx="2">
          <a:scrgbClr r="0" g="0" b="0"/>
        </a:lnRef>
        <a:fillRef idx="0">
          <a:scrgbClr r="0" g="0" b="0"/>
        </a:fillRef>
        <a:effectRef idx="0">
          <a:scrgbClr r="0" g="0" b="0"/>
        </a:effectRef>
        <a:fontRef idx="minor"/>
      </dsp:style>
    </dsp:sp>
    <dsp:sp modelId="{5E7DE38B-D021-4069-B85D-00E7D5AC564F}">
      <dsp:nvSpPr>
        <dsp:cNvPr id="0" name=""/>
        <dsp:cNvSpPr/>
      </dsp:nvSpPr>
      <dsp:spPr>
        <a:xfrm>
          <a:off x="1138152" y="2078853"/>
          <a:ext cx="1320700" cy="825437"/>
        </a:xfrm>
        <a:prstGeom prst="rect">
          <a:avLst/>
        </a:prstGeom>
        <a:solidFill>
          <a:schemeClr val="lt1">
            <a:alpha val="90000"/>
            <a:hueOff val="0"/>
            <a:satOff val="0"/>
            <a:lumOff val="0"/>
            <a:alphaOff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ts val="0"/>
            </a:spcAft>
            <a:buNone/>
          </a:pPr>
          <a:r>
            <a:rPr lang="ja-JP" sz="2000" b="1" kern="1200" dirty="0">
              <a:solidFill>
                <a:srgbClr val="F76639"/>
              </a:solidFill>
              <a:latin typeface="+mj-ea"/>
              <a:ea typeface="+mj-ea"/>
              <a:cs typeface="Arial" panose="020B0604020202020204" pitchFamily="34" charset="0"/>
            </a:rPr>
            <a:t>エリア</a:t>
          </a:r>
          <a:endParaRPr lang="en-US" altLang="ja-JP" sz="2000" b="1" kern="1200" dirty="0">
            <a:solidFill>
              <a:srgbClr val="F76639"/>
            </a:solidFill>
            <a:latin typeface="+mj-ea"/>
            <a:ea typeface="+mj-ea"/>
            <a:cs typeface="Arial" panose="020B0604020202020204" pitchFamily="34" charset="0"/>
          </a:endParaRPr>
        </a:p>
        <a:p>
          <a:pPr marL="0" lvl="0" indent="0" algn="ctr" defTabSz="889000">
            <a:lnSpc>
              <a:spcPct val="90000"/>
            </a:lnSpc>
            <a:spcBef>
              <a:spcPct val="0"/>
            </a:spcBef>
            <a:spcAft>
              <a:spcPct val="35000"/>
            </a:spcAft>
            <a:buNone/>
          </a:pPr>
          <a:r>
            <a:rPr lang="ja-JP" sz="2000" b="1" kern="1200" dirty="0">
              <a:solidFill>
                <a:srgbClr val="F76639"/>
              </a:solidFill>
              <a:latin typeface="+mj-ea"/>
              <a:ea typeface="+mj-ea"/>
              <a:cs typeface="Arial" panose="020B0604020202020204" pitchFamily="34" charset="0"/>
            </a:rPr>
            <a:t>リーダー</a:t>
          </a:r>
        </a:p>
      </dsp:txBody>
      <dsp:txXfrm>
        <a:off x="1138152" y="2078853"/>
        <a:ext cx="1320700" cy="825437"/>
      </dsp:txXfrm>
    </dsp:sp>
    <dsp:sp modelId="{F196A314-1661-46ED-9DD4-B5C649155ECD}">
      <dsp:nvSpPr>
        <dsp:cNvPr id="0" name=""/>
        <dsp:cNvSpPr/>
      </dsp:nvSpPr>
      <dsp:spPr>
        <a:xfrm>
          <a:off x="946037" y="840696"/>
          <a:ext cx="192115" cy="2667600"/>
        </a:xfrm>
        <a:custGeom>
          <a:avLst/>
          <a:gdLst/>
          <a:ahLst/>
          <a:cxnLst/>
          <a:rect l="0" t="0" r="0" b="0"/>
          <a:pathLst>
            <a:path>
              <a:moveTo>
                <a:pt x="0" y="0"/>
              </a:moveTo>
              <a:lnTo>
                <a:pt x="0" y="2667600"/>
              </a:lnTo>
              <a:lnTo>
                <a:pt x="192115" y="2667600"/>
              </a:lnTo>
            </a:path>
          </a:pathLst>
        </a:custGeom>
        <a:noFill/>
        <a:ln w="25400" cap="flat" cmpd="sng" algn="ctr">
          <a:solidFill>
            <a:schemeClr val="bg1"/>
          </a:solidFill>
          <a:prstDash val="solid"/>
        </a:ln>
        <a:effectLst/>
      </dsp:spPr>
      <dsp:style>
        <a:lnRef idx="2">
          <a:scrgbClr r="0" g="0" b="0"/>
        </a:lnRef>
        <a:fillRef idx="0">
          <a:scrgbClr r="0" g="0" b="0"/>
        </a:fillRef>
        <a:effectRef idx="0">
          <a:scrgbClr r="0" g="0" b="0"/>
        </a:effectRef>
        <a:fontRef idx="minor"/>
      </dsp:style>
    </dsp:sp>
    <dsp:sp modelId="{68334377-7D92-4880-9DEE-C67A0668FA87}">
      <dsp:nvSpPr>
        <dsp:cNvPr id="0" name=""/>
        <dsp:cNvSpPr/>
      </dsp:nvSpPr>
      <dsp:spPr>
        <a:xfrm>
          <a:off x="1138152" y="3095578"/>
          <a:ext cx="1320700" cy="825437"/>
        </a:xfrm>
        <a:prstGeom prst="rect">
          <a:avLst/>
        </a:prstGeom>
        <a:solidFill>
          <a:schemeClr val="lt1">
            <a:alpha val="90000"/>
            <a:hueOff val="0"/>
            <a:satOff val="0"/>
            <a:lumOff val="0"/>
            <a:alphaOff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ja-JP" sz="2000" b="1" kern="1200" dirty="0">
              <a:solidFill>
                <a:srgbClr val="F76639"/>
              </a:solidFill>
              <a:latin typeface="+mj-ea"/>
              <a:ea typeface="+mj-ea"/>
              <a:cs typeface="Arial" panose="020B0604020202020204" pitchFamily="34" charset="0"/>
            </a:rPr>
            <a:t>複合地区リーダー</a:t>
          </a:r>
        </a:p>
      </dsp:txBody>
      <dsp:txXfrm>
        <a:off x="1138152" y="3095578"/>
        <a:ext cx="1320700" cy="825437"/>
      </dsp:txXfrm>
    </dsp:sp>
    <dsp:sp modelId="{6A3AA007-8877-4DAF-ABE2-70BCF9A6A30A}">
      <dsp:nvSpPr>
        <dsp:cNvPr id="0" name=""/>
        <dsp:cNvSpPr/>
      </dsp:nvSpPr>
      <dsp:spPr>
        <a:xfrm>
          <a:off x="946037" y="840696"/>
          <a:ext cx="192115" cy="3699398"/>
        </a:xfrm>
        <a:custGeom>
          <a:avLst/>
          <a:gdLst/>
          <a:ahLst/>
          <a:cxnLst/>
          <a:rect l="0" t="0" r="0" b="0"/>
          <a:pathLst>
            <a:path>
              <a:moveTo>
                <a:pt x="0" y="0"/>
              </a:moveTo>
              <a:lnTo>
                <a:pt x="0" y="3699398"/>
              </a:lnTo>
              <a:lnTo>
                <a:pt x="192115" y="3699398"/>
              </a:lnTo>
            </a:path>
          </a:pathLst>
        </a:custGeom>
        <a:noFill/>
        <a:ln w="25400" cap="flat" cmpd="sng" algn="ctr">
          <a:solidFill>
            <a:schemeClr val="bg1"/>
          </a:solidFill>
          <a:prstDash val="solid"/>
        </a:ln>
        <a:effectLst/>
      </dsp:spPr>
      <dsp:style>
        <a:lnRef idx="2">
          <a:scrgbClr r="0" g="0" b="0"/>
        </a:lnRef>
        <a:fillRef idx="0">
          <a:scrgbClr r="0" g="0" b="0"/>
        </a:fillRef>
        <a:effectRef idx="0">
          <a:scrgbClr r="0" g="0" b="0"/>
        </a:effectRef>
        <a:fontRef idx="minor"/>
      </dsp:style>
    </dsp:sp>
    <dsp:sp modelId="{BAAC6182-D438-4D6D-9E31-68D53E8B4B19}">
      <dsp:nvSpPr>
        <dsp:cNvPr id="0" name=""/>
        <dsp:cNvSpPr/>
      </dsp:nvSpPr>
      <dsp:spPr>
        <a:xfrm>
          <a:off x="1138152" y="4127375"/>
          <a:ext cx="1320700" cy="825437"/>
        </a:xfrm>
        <a:prstGeom prst="rect">
          <a:avLst/>
        </a:prstGeom>
        <a:solidFill>
          <a:schemeClr val="lt1">
            <a:alpha val="90000"/>
            <a:hueOff val="0"/>
            <a:satOff val="0"/>
            <a:lumOff val="0"/>
            <a:alphaOff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ts val="0"/>
            </a:spcAft>
            <a:buNone/>
          </a:pPr>
          <a:r>
            <a:rPr lang="ja-JP" sz="2000" b="1" kern="1200" dirty="0">
              <a:solidFill>
                <a:srgbClr val="F76639"/>
              </a:solidFill>
              <a:latin typeface="+mj-ea"/>
              <a:ea typeface="+mj-ea"/>
              <a:cs typeface="Arial" panose="020B0604020202020204" pitchFamily="34" charset="0"/>
            </a:rPr>
            <a:t>地区</a:t>
          </a:r>
          <a:endParaRPr lang="en-US" altLang="ja-JP" sz="2000" b="1" kern="1200" dirty="0">
            <a:solidFill>
              <a:srgbClr val="F76639"/>
            </a:solidFill>
            <a:latin typeface="+mj-ea"/>
            <a:ea typeface="+mj-ea"/>
            <a:cs typeface="Arial" panose="020B0604020202020204" pitchFamily="34" charset="0"/>
          </a:endParaRPr>
        </a:p>
        <a:p>
          <a:pPr marL="0" lvl="0" indent="0" algn="ctr" defTabSz="889000">
            <a:lnSpc>
              <a:spcPct val="90000"/>
            </a:lnSpc>
            <a:spcBef>
              <a:spcPct val="0"/>
            </a:spcBef>
            <a:spcAft>
              <a:spcPct val="35000"/>
            </a:spcAft>
            <a:buNone/>
          </a:pPr>
          <a:r>
            <a:rPr lang="ja-JP" sz="2000" b="1" kern="1200" dirty="0">
              <a:solidFill>
                <a:srgbClr val="F76639"/>
              </a:solidFill>
              <a:latin typeface="+mj-ea"/>
              <a:ea typeface="+mj-ea"/>
              <a:cs typeface="Arial" panose="020B0604020202020204" pitchFamily="34" charset="0"/>
            </a:rPr>
            <a:t>リーダー</a:t>
          </a:r>
        </a:p>
      </dsp:txBody>
      <dsp:txXfrm>
        <a:off x="1138152" y="4127375"/>
        <a:ext cx="1320700" cy="825437"/>
      </dsp:txXfrm>
    </dsp:sp>
  </dsp:spTree>
</dsp:drawing>
</file>

<file path=ppt/diagrams/layout1.xml><?xml version="1.0" encoding="utf-8"?>
<dgm:layoutDef xmlns:dgm="http://schemas.openxmlformats.org/drawingml/2006/diagram" xmlns:a="http://schemas.openxmlformats.org/drawingml/2006/main" uniqueId="urn:microsoft.com/office/officeart/2009/3/layout/PlusandMinus">
  <dgm:title val=""/>
  <dgm:desc val=""/>
  <dgm:catLst>
    <dgm:cat type="relationship" pri="3600"/>
  </dgm:catLst>
  <dgm:samp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2"/>
      <dgm:chPref val="2"/>
      <dgm:dir/>
      <dgm:animOne/>
      <dgm:resizeHandles val="exact"/>
    </dgm:varLst>
    <dgm:alg type="composite">
      <dgm:param type="ar" val="1.8238"/>
    </dgm:alg>
    <dgm:shape xmlns:r="http://schemas.openxmlformats.org/officeDocument/2006/relationships" r:blip="">
      <dgm:adjLst/>
    </dgm:shape>
    <dgm:choose name="Name1">
      <dgm:if name="Name2" func="var" arg="dir" op="equ" val="norm">
        <dgm:constrLst>
          <dgm:constr type="primFontSz" for="des" ptType="node" op="equ" val="65"/>
          <dgm:constr type="l" for="ch" forName="Background" refType="w" fact="0.09"/>
          <dgm:constr type="t" for="ch" forName="Background" refType="h" fact="0.1641"/>
          <dgm:constr type="w" for="ch" forName="Background" refType="w" fact="0.87"/>
          <dgm:constr type="h" for="ch" forName="Background" refType="h" fact="0.82"/>
          <dgm:constr type="l" for="ch" forName="ParentText1" refType="w" fact="0.116"/>
          <dgm:constr type="t" for="ch" forName="ParentText1" refType="h" fact="0.26"/>
          <dgm:constr type="w" for="ch" forName="ParentText1" refType="w" fact="0.404"/>
          <dgm:constr type="h" for="ch" forName="ParentText1" refType="h" fact="0.7015"/>
          <dgm:constr type="l" for="ch" forName="ParentText2" refType="w" fact="0.529"/>
          <dgm:constr type="t" for="ch" forName="ParentText2" refType="h" fact="0.26"/>
          <dgm:constr type="w" for="ch" forName="ParentText2" refType="w" fact="0.404"/>
          <dgm:constr type="h" for="ch" forName="ParentText2" refType="h" fact="0.7015"/>
          <dgm:constr type="l" for="ch" forName="Plus" refType="w" fact="0"/>
          <dgm:constr type="t" for="ch" forName="Plus" refType="h" fact="0"/>
          <dgm:constr type="w" for="ch" forName="Plus" refType="w" fact="0.17"/>
          <dgm:constr type="h" for="ch" forName="Plus" refType="w" refFor="ch" refForName="Plus"/>
          <dgm:constr type="l" for="ch" forName="Minus" refType="w" fact="0.84"/>
          <dgm:constr type="t" for="ch" forName="Minus" refType="h" fact="0.1115"/>
          <dgm:constr type="w" for="ch" forName="Minus" refType="w" fact="0.16"/>
          <dgm:constr type="h" for="ch" forName="Minus" refType="h" fact="0.1"/>
          <dgm:constr type="l" for="ch" forName="Divider" refType="w" fact="0.525"/>
          <dgm:constr type="t" for="ch" forName="Divider" refType="h" fact="0.2615"/>
          <dgm:constr type="w" for="ch" forName="Divider" refType="w" fact="0.0001"/>
          <dgm:constr type="h" for="ch" forName="Divider" refType="h" fact="0.67"/>
        </dgm:constrLst>
      </dgm:if>
      <dgm:else name="Name3">
        <dgm:constrLst>
          <dgm:constr type="primFontSz" for="des" ptType="node" op="equ" val="65"/>
          <dgm:constr type="r" for="ch" forName="Background" refType="w" fact="-0.09"/>
          <dgm:constr type="t" for="ch" forName="Background" refType="h" fact="0.1641"/>
          <dgm:constr type="w" for="ch" forName="Background" refType="w" fact="0.87"/>
          <dgm:constr type="h" for="ch" forName="Background" refType="h" fact="0.82"/>
          <dgm:constr type="r" for="ch" forName="ParentText1" refType="w" fact="-0.116"/>
          <dgm:constr type="t" for="ch" forName="ParentText1" refType="h" fact="0.26"/>
          <dgm:constr type="w" for="ch" forName="ParentText1" refType="w" fact="0.404"/>
          <dgm:constr type="h" for="ch" forName="ParentText1" refType="h" fact="0.7015"/>
          <dgm:constr type="r" for="ch" forName="ParentText2" refType="w" fact="-0.529"/>
          <dgm:constr type="t" for="ch" forName="ParentText2" refType="h" fact="0.26"/>
          <dgm:constr type="w" for="ch" forName="ParentText2" refType="w" fact="0.404"/>
          <dgm:constr type="h" for="ch" forName="ParentText2" refType="h" fact="0.7015"/>
          <dgm:constr type="r" for="ch" forName="Plus" refType="w" fact="0"/>
          <dgm:constr type="t" for="ch" forName="Plus" refType="h" fact="0"/>
          <dgm:constr type="w" for="ch" forName="Plus" refType="w" fact="0.17"/>
          <dgm:constr type="h" for="ch" forName="Plus" refType="w" refFor="ch" refForName="Plus"/>
          <dgm:constr type="r" for="ch" forName="Minus" refType="w" fact="-0.84"/>
          <dgm:constr type="t" for="ch" forName="Minus" refType="h" fact="0.1115"/>
          <dgm:constr type="w" for="ch" forName="Minus" refType="w" fact="0.16"/>
          <dgm:constr type="h" for="ch" forName="Minus" refType="h" fact="0.1"/>
          <dgm:constr type="r" for="ch" forName="Divider" refType="w" fact="-0.525"/>
          <dgm:constr type="t" for="ch" forName="Divider" refType="h" fact="0.2615"/>
          <dgm:constr type="w" for="ch" forName="Divider" refType="w" fact="0.0001"/>
          <dgm:constr type="h" for="ch" forName="Divider" refType="h" fact="0.67"/>
        </dgm:constrLst>
      </dgm:else>
    </dgm:choose>
    <dgm:layoutNode name="Background" styleLbl="bgImgPlace1">
      <dgm:alg type="sp"/>
      <dgm:shape xmlns:r="http://schemas.openxmlformats.org/officeDocument/2006/relationships" type="rect" r:blip="">
        <dgm:adjLst/>
      </dgm:shape>
      <dgm:presOf/>
    </dgm:layoutNode>
    <dgm:layoutNode name="ParentText1"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1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Text2"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2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lus" styleLbl="alignNode1">
      <dgm:alg type="sp"/>
      <dgm:shape xmlns:r="http://schemas.openxmlformats.org/officeDocument/2006/relationships" type="plus" r:blip="">
        <dgm:adjLst>
          <dgm:adj idx="1" val="0.3281"/>
        </dgm:adjLst>
      </dgm:shape>
      <dgm:presOf/>
    </dgm:layoutNode>
    <dgm:layoutNode name="Minus" styleLbl="alignNode1">
      <dgm:alg type="sp"/>
      <dgm:shape xmlns:r="http://schemas.openxmlformats.org/officeDocument/2006/relationships" type="rect" r:blip="">
        <dgm:adjLst/>
      </dgm:shape>
      <dgm:presOf/>
    </dgm:layoutNode>
    <dgm:layoutNode name="Divider" styleLbl="parChTrans1D1">
      <dgm:alg type="sp"/>
      <dgm:shape xmlns:r="http://schemas.openxmlformats.org/officeDocument/2006/relationships" type="line" r:blip="">
        <dgm:adjLst/>
      </dgm:shape>
      <dgm:presOf/>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87017" y="662113"/>
            <a:ext cx="3170583" cy="480887"/>
          </a:xfrm>
          <a:prstGeom prst="rect">
            <a:avLst/>
          </a:prstGeom>
        </p:spPr>
        <p:txBody>
          <a:bodyPr vert="horz" lIns="95280" tIns="47640" rIns="95280" bIns="47640" rtlCol="0"/>
          <a:lstStyle>
            <a:lvl1pPr algn="l" fontAlgn="auto">
              <a:spcBef>
                <a:spcPts val="0"/>
              </a:spcBef>
              <a:spcAft>
                <a:spcPts val="0"/>
              </a:spcAft>
              <a:defRPr sz="1300">
                <a:latin typeface="+mn-lt"/>
                <a:ea typeface="+mn-ea"/>
                <a:cs typeface="+mn-cs"/>
              </a:defRPr>
            </a:lvl1pPr>
          </a:lstStyle>
          <a:p>
            <a:pPr>
              <a:defRPr/>
            </a:pPr>
            <a:r>
              <a:rPr lang="en-US" dirty="0"/>
              <a:t>NAMI Action Plan Development</a:t>
            </a:r>
          </a:p>
        </p:txBody>
      </p:sp>
      <p:sp>
        <p:nvSpPr>
          <p:cNvPr id="5" name="Slide Number Placeholder 4"/>
          <p:cNvSpPr>
            <a:spLocks noGrp="1"/>
          </p:cNvSpPr>
          <p:nvPr>
            <p:ph type="sldNum" sz="quarter" idx="3"/>
          </p:nvPr>
        </p:nvSpPr>
        <p:spPr>
          <a:xfrm>
            <a:off x="3810000" y="8458200"/>
            <a:ext cx="2941983" cy="457200"/>
          </a:xfrm>
          <a:prstGeom prst="rect">
            <a:avLst/>
          </a:prstGeom>
        </p:spPr>
        <p:txBody>
          <a:bodyPr vert="horz" wrap="square" lIns="95280" tIns="47640" rIns="95280" bIns="47640" numCol="1" anchor="b" anchorCtr="0" compatLnSpc="1">
            <a:prstTxWarp prst="textNoShape">
              <a:avLst/>
            </a:prstTxWarp>
          </a:bodyPr>
          <a:lstStyle>
            <a:lvl1pPr algn="r">
              <a:defRPr sz="1300" smtClean="0">
                <a:latin typeface="Calibri" pitchFamily="34" charset="0"/>
              </a:defRPr>
            </a:lvl1pPr>
          </a:lstStyle>
          <a:p>
            <a:pPr>
              <a:defRPr/>
            </a:pPr>
            <a:fld id="{1E64A479-6DF5-45F9-A38D-2D86FF822EDD}" type="slidenum">
              <a:rPr lang="en-US"/>
              <a:pPr>
                <a:defRPr/>
              </a:pPr>
              <a:t>‹#›</a:t>
            </a:fld>
            <a:endParaRPr lang="en-US" dirty="0"/>
          </a:p>
        </p:txBody>
      </p:sp>
    </p:spTree>
    <p:extLst>
      <p:ext uri="{BB962C8B-B14F-4D97-AF65-F5344CB8AC3E}">
        <p14:creationId xmlns:p14="http://schemas.microsoft.com/office/powerpoint/2010/main" val="2583062128"/>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460375" y="720725"/>
            <a:ext cx="6396038" cy="3598863"/>
          </a:xfrm>
          <a:prstGeom prst="rect">
            <a:avLst/>
          </a:prstGeom>
          <a:noFill/>
          <a:ln w="12700">
            <a:solidFill>
              <a:prstClr val="black"/>
            </a:solidFill>
          </a:ln>
        </p:spPr>
        <p:txBody>
          <a:bodyPr vert="horz" lIns="96329" tIns="48164" rIns="96329" bIns="48164" rtlCol="0" anchor="ctr"/>
          <a:lstStyle/>
          <a:p>
            <a:pPr lvl="0"/>
            <a:endParaRPr lang="en-US" noProof="0" dirty="0"/>
          </a:p>
        </p:txBody>
      </p:sp>
      <p:sp>
        <p:nvSpPr>
          <p:cNvPr id="5" name="Notes Placeholder 4"/>
          <p:cNvSpPr>
            <a:spLocks noGrp="1"/>
          </p:cNvSpPr>
          <p:nvPr>
            <p:ph type="body" sz="quarter" idx="3"/>
          </p:nvPr>
        </p:nvSpPr>
        <p:spPr>
          <a:xfrm>
            <a:off x="732183" y="4560984"/>
            <a:ext cx="5850835" cy="4319714"/>
          </a:xfrm>
          <a:prstGeom prst="rect">
            <a:avLst/>
          </a:prstGeom>
        </p:spPr>
        <p:txBody>
          <a:bodyPr vert="horz" lIns="96329" tIns="48164" rIns="96329" bIns="48164"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 name="Slide Number Placeholder 6"/>
          <p:cNvSpPr>
            <a:spLocks noGrp="1"/>
          </p:cNvSpPr>
          <p:nvPr>
            <p:ph type="sldNum" sz="quarter" idx="5"/>
          </p:nvPr>
        </p:nvSpPr>
        <p:spPr>
          <a:xfrm>
            <a:off x="3505200" y="8739313"/>
            <a:ext cx="3170583" cy="480887"/>
          </a:xfrm>
          <a:prstGeom prst="rect">
            <a:avLst/>
          </a:prstGeom>
        </p:spPr>
        <p:txBody>
          <a:bodyPr vert="horz" wrap="square" lIns="96329" tIns="48164" rIns="96329" bIns="48164" numCol="1" anchor="b" anchorCtr="0" compatLnSpc="1">
            <a:prstTxWarp prst="textNoShape">
              <a:avLst/>
            </a:prstTxWarp>
          </a:bodyPr>
          <a:lstStyle>
            <a:lvl1pPr algn="r">
              <a:defRPr sz="1300" smtClean="0">
                <a:latin typeface="Calibri" pitchFamily="34" charset="0"/>
              </a:defRPr>
            </a:lvl1pPr>
          </a:lstStyle>
          <a:p>
            <a:pPr>
              <a:defRPr/>
            </a:pPr>
            <a:fld id="{6627F33C-24D4-41C1-BFA2-68160C39F89C}" type="slidenum">
              <a:rPr lang="en-US"/>
              <a:pPr>
                <a:defRPr/>
              </a:pPr>
              <a:t>‹#›</a:t>
            </a:fld>
            <a:endParaRPr lang="en-US" dirty="0"/>
          </a:p>
        </p:txBody>
      </p:sp>
    </p:spTree>
    <p:extLst>
      <p:ext uri="{BB962C8B-B14F-4D97-AF65-F5344CB8AC3E}">
        <p14:creationId xmlns:p14="http://schemas.microsoft.com/office/powerpoint/2010/main" val="2395069277"/>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mn-lt"/>
        <a:ea typeface="ヒラギノ角ゴ Pro W3" charset="0"/>
        <a:cs typeface="ヒラギノ角ゴ Pro W3" charset="0"/>
      </a:defRPr>
    </a:lvl1pPr>
    <a:lvl2pPr marL="457200" algn="l" rtl="0" eaLnBrk="0" fontAlgn="base" hangingPunct="0">
      <a:spcBef>
        <a:spcPct val="30000"/>
      </a:spcBef>
      <a:spcAft>
        <a:spcPct val="0"/>
      </a:spcAft>
      <a:defRPr sz="1200" kern="1200">
        <a:solidFill>
          <a:schemeClr val="tx1"/>
        </a:solidFill>
        <a:latin typeface="+mn-lt"/>
        <a:ea typeface="ヒラギノ角ゴ Pro W3" charset="0"/>
        <a:cs typeface="+mn-cs"/>
      </a:defRPr>
    </a:lvl2pPr>
    <a:lvl3pPr marL="914400" algn="l" rtl="0" eaLnBrk="0" fontAlgn="base" hangingPunct="0">
      <a:spcBef>
        <a:spcPct val="30000"/>
      </a:spcBef>
      <a:spcAft>
        <a:spcPct val="0"/>
      </a:spcAft>
      <a:defRPr sz="1200" kern="1200">
        <a:solidFill>
          <a:schemeClr val="tx1"/>
        </a:solidFill>
        <a:latin typeface="+mn-lt"/>
        <a:ea typeface="ヒラギノ角ゴ Pro W3" charset="0"/>
        <a:cs typeface="+mn-cs"/>
      </a:defRPr>
    </a:lvl3pPr>
    <a:lvl4pPr marL="1371600" algn="l" rtl="0" eaLnBrk="0" fontAlgn="base" hangingPunct="0">
      <a:spcBef>
        <a:spcPct val="30000"/>
      </a:spcBef>
      <a:spcAft>
        <a:spcPct val="0"/>
      </a:spcAft>
      <a:defRPr sz="1200" kern="1200">
        <a:solidFill>
          <a:schemeClr val="tx1"/>
        </a:solidFill>
        <a:latin typeface="+mn-lt"/>
        <a:ea typeface="ヒラギノ角ゴ Pro W3" charset="0"/>
        <a:cs typeface="+mn-cs"/>
      </a:defRPr>
    </a:lvl4pPr>
    <a:lvl5pPr marL="1828800" algn="l" rtl="0" eaLnBrk="0" fontAlgn="base" hangingPunct="0">
      <a:spcBef>
        <a:spcPct val="30000"/>
      </a:spcBef>
      <a:spcAft>
        <a:spcPct val="0"/>
      </a:spcAft>
      <a:defRPr sz="1200" kern="1200">
        <a:solidFill>
          <a:schemeClr val="tx1"/>
        </a:solidFill>
        <a:latin typeface="+mn-lt"/>
        <a:ea typeface="ヒラギノ角ゴ Pro W3"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sli.do/"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ja-JP" altLang="en-US" sz="1200" u="sng" baseline="0" dirty="0">
                <a:ea typeface="+mn-ea"/>
              </a:rPr>
              <a:t>会議の事前準備：</a:t>
            </a:r>
            <a:endParaRPr lang="en-US" sz="1200" u="sng" baseline="0" dirty="0">
              <a:ea typeface="+mn-ea"/>
            </a:endParaRPr>
          </a:p>
          <a:p>
            <a:pPr marL="171450" indent="-171450">
              <a:buFont typeface="Arial" panose="020B0604020202020204" pitchFamily="34" charset="0"/>
              <a:buChar char="•"/>
            </a:pPr>
            <a:r>
              <a:rPr lang="ja-JP" altLang="en-US" sz="1200" b="0" dirty="0">
                <a:ea typeface="+mn-ea"/>
              </a:rPr>
              <a:t>このパワーポイントは、自由に複数回のセッションに分けることができます。また、地域のニーズに最も合ったものへとカスタマイズできます。</a:t>
            </a:r>
            <a:endParaRPr lang="en-US" sz="1200" b="0" baseline="0" dirty="0">
              <a:ea typeface="+mn-ea"/>
            </a:endParaRPr>
          </a:p>
          <a:p>
            <a:pPr marL="171450" marR="0" lvl="0" indent="-171450">
              <a:lnSpc>
                <a:spcPct val="107000"/>
              </a:lnSpc>
              <a:buFont typeface="Arial" panose="020B0604020202020204" pitchFamily="34" charset="0"/>
              <a:buChar char="•"/>
              <a:tabLst>
                <a:tab pos="457200" algn="l"/>
              </a:tabLst>
            </a:pPr>
            <a:r>
              <a:rPr lang="ja-JP" altLang="en-US" b="0" dirty="0">
                <a:ea typeface="+mn-ea"/>
              </a:rPr>
              <a:t>この会議の前に、地区の目標と計画の確認が終わっているべきです。複合地区に所属している地区については、確認は各複合地区</a:t>
            </a:r>
            <a:r>
              <a:rPr lang="en-US" altLang="ja-JP" b="0" dirty="0">
                <a:ea typeface="+mn-ea"/>
              </a:rPr>
              <a:t>GAT</a:t>
            </a:r>
            <a:r>
              <a:rPr lang="ja-JP" altLang="en-US" b="0" dirty="0">
                <a:ea typeface="+mn-ea"/>
              </a:rPr>
              <a:t>と協議会議長によって行われます。複合地区に所属していない地区については、確認は各</a:t>
            </a:r>
            <a:r>
              <a:rPr lang="en-US" altLang="ja-JP" b="0" dirty="0">
                <a:ea typeface="+mn-ea"/>
              </a:rPr>
              <a:t>GAT</a:t>
            </a:r>
            <a:r>
              <a:rPr lang="ja-JP" altLang="en-US" b="0" dirty="0">
                <a:ea typeface="+mn-ea"/>
              </a:rPr>
              <a:t>エリアリーダーによって行われます。</a:t>
            </a:r>
            <a:endParaRPr lang="en-US" b="0" dirty="0">
              <a:ea typeface="+mn-ea"/>
            </a:endParaRPr>
          </a:p>
          <a:p>
            <a:pPr marL="171450" indent="-171450">
              <a:buFont typeface="Arial" panose="020B0604020202020204" pitchFamily="34" charset="0"/>
              <a:buChar char="•"/>
            </a:pPr>
            <a:r>
              <a:rPr lang="ja-JP" altLang="en-US" b="0" dirty="0">
                <a:ea typeface="+mn-ea"/>
              </a:rPr>
              <a:t>討論や作業ごとに内容を記録する最適なツールを決定します。</a:t>
            </a:r>
            <a:r>
              <a:rPr lang="ja-JP" altLang="en-US" sz="1200" b="0" baseline="0" dirty="0">
                <a:ea typeface="+mn-ea"/>
              </a:rPr>
              <a:t>対面会議の場合には、フリップチャートとマーカーを用意します。バーチャル会議の場合には、望ましい記録ツールを用意し、すべての参加者がついていけるよう画面を共有します。会議が終わったら、忘れずに記録のコピーを配布してください。</a:t>
            </a:r>
            <a:endParaRPr lang="en-US" altLang="ja-JP" sz="1200" b="0" baseline="0" dirty="0">
              <a:ea typeface="+mn-ea"/>
            </a:endParaRPr>
          </a:p>
          <a:p>
            <a:pPr marL="171450" indent="-171450">
              <a:buFont typeface="Arial" panose="020B0604020202020204" pitchFamily="34" charset="0"/>
              <a:buChar char="•"/>
            </a:pPr>
            <a:r>
              <a:rPr kumimoji="0" lang="ja-JP" altLang="en-US" sz="1200" b="0" i="0" u="none" strike="noStrike" kern="1200" cap="none" spc="0" normalizeH="0" baseline="0" noProof="0" dirty="0">
                <a:ln>
                  <a:noFill/>
                </a:ln>
                <a:solidFill>
                  <a:prstClr val="black"/>
                </a:solidFill>
                <a:effectLst/>
                <a:uLnTx/>
                <a:uFillTx/>
                <a:ea typeface="+mn-ea"/>
              </a:rPr>
              <a:t>結成されたワーキンググループとそのメンバー、</a:t>
            </a:r>
            <a:r>
              <a:rPr kumimoji="0" lang="en-US" altLang="ja-JP" sz="1200" b="0" i="0" u="none" strike="noStrike" kern="1200" cap="none" spc="0" normalizeH="0" baseline="0" noProof="0" dirty="0">
                <a:ln>
                  <a:noFill/>
                </a:ln>
                <a:solidFill>
                  <a:prstClr val="black"/>
                </a:solidFill>
                <a:effectLst/>
                <a:uLnTx/>
                <a:uFillTx/>
                <a:ea typeface="+mn-ea"/>
              </a:rPr>
              <a:t>SWOT</a:t>
            </a:r>
            <a:r>
              <a:rPr kumimoji="0" lang="ja-JP" altLang="en-US" sz="1200" b="0" i="0" u="none" strike="noStrike" kern="1200" cap="none" spc="0" normalizeH="0" baseline="0" noProof="0" dirty="0">
                <a:ln>
                  <a:noFill/>
                </a:ln>
                <a:solidFill>
                  <a:prstClr val="black"/>
                </a:solidFill>
                <a:effectLst/>
                <a:uLnTx/>
                <a:uFillTx/>
                <a:ea typeface="+mn-ea"/>
              </a:rPr>
              <a:t>分析の結果、目標と行動計画、取り上げるべきパーキングの質問と答えなど、これまでの会議で得られた記録を揃えておきます。</a:t>
            </a:r>
            <a:endParaRPr kumimoji="0" lang="en-US" altLang="ja-JP" sz="1200" b="0" i="0" u="none" strike="noStrike" kern="1200" cap="none" spc="0" normalizeH="0" baseline="0" noProof="0" dirty="0">
              <a:ln>
                <a:noFill/>
              </a:ln>
              <a:solidFill>
                <a:prstClr val="black"/>
              </a:solidFill>
              <a:effectLst/>
              <a:uLnTx/>
              <a:uFillTx/>
              <a:ea typeface="+mn-ea"/>
            </a:endParaRPr>
          </a:p>
          <a:p>
            <a:pPr marL="171450" indent="-171450">
              <a:buFont typeface="Arial" panose="020B0604020202020204" pitchFamily="34" charset="0"/>
              <a:buChar char="•"/>
            </a:pPr>
            <a:r>
              <a:rPr lang="ja-JP" altLang="en-US" sz="1200" b="0" u="sng" dirty="0">
                <a:effectLst/>
                <a:ea typeface="+mn-ea"/>
                <a:cs typeface="Times New Roman" panose="02020603050405020304" pitchFamily="18" charset="0"/>
              </a:rPr>
              <a:t>スライド</a:t>
            </a:r>
            <a:r>
              <a:rPr lang="en-US" altLang="ja-JP" sz="1200" b="0" u="sng" dirty="0">
                <a:effectLst/>
                <a:ea typeface="+mn-ea"/>
                <a:cs typeface="Times New Roman" panose="02020603050405020304" pitchFamily="18" charset="0"/>
              </a:rPr>
              <a:t>7</a:t>
            </a:r>
            <a:r>
              <a:rPr lang="ja-JP" altLang="en-US" sz="1200" b="0" u="none" dirty="0">
                <a:effectLst/>
                <a:ea typeface="+mn-ea"/>
                <a:cs typeface="Times New Roman" panose="02020603050405020304" pitchFamily="18" charset="0"/>
              </a:rPr>
              <a:t>には地区の計画の概要を記入します。</a:t>
            </a:r>
            <a:r>
              <a:rPr lang="ja-JP" altLang="en-US" sz="1200" b="0" dirty="0">
                <a:effectLst/>
                <a:ea typeface="+mn-ea"/>
                <a:cs typeface="Times New Roman" panose="02020603050405020304" pitchFamily="18" charset="0"/>
              </a:rPr>
              <a:t>計画をまとめた文書を参加者に配布することを考えてください。</a:t>
            </a:r>
            <a:endParaRPr lang="en-US" altLang="ja-JP" sz="1200" b="0" dirty="0">
              <a:effectLst/>
              <a:ea typeface="+mn-ea"/>
              <a:cs typeface="Times New Roman" panose="02020603050405020304" pitchFamily="18" charset="0"/>
            </a:endParaRPr>
          </a:p>
          <a:p>
            <a:pPr marL="171450" indent="-171450">
              <a:buFont typeface="Arial" panose="020B0604020202020204" pitchFamily="34" charset="0"/>
              <a:buChar char="•"/>
            </a:pPr>
            <a:r>
              <a:rPr lang="ja-JP" altLang="en-US" sz="1200" b="0" baseline="0" dirty="0">
                <a:ea typeface="+mn-ea"/>
              </a:rPr>
              <a:t>パワーポイントに以下の調整を加えてください。</a:t>
            </a:r>
            <a:endParaRPr lang="en-US" sz="1200" b="0" baseline="0" dirty="0">
              <a:ea typeface="+mn-ea"/>
            </a:endParaRP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ja-JP" altLang="en-US" sz="1200" b="0" baseline="0" dirty="0">
                <a:ea typeface="+mn-ea"/>
              </a:rPr>
              <a:t>「ビジョンを構築する」と「計画を策定する」ステップで得られた情報を使って、地域で決めたワーキンググループのメンバー、会員増強目標と行動計画を参照しながら、</a:t>
            </a:r>
            <a:r>
              <a:rPr lang="ja-JP" altLang="en-US" sz="1200" b="0" u="sng" baseline="0" dirty="0">
                <a:ea typeface="+mn-ea"/>
              </a:rPr>
              <a:t>スライド</a:t>
            </a:r>
            <a:r>
              <a:rPr lang="en-US" altLang="ja-JP" sz="1200" b="0" u="sng" baseline="0" dirty="0">
                <a:ea typeface="+mn-ea"/>
              </a:rPr>
              <a:t>5</a:t>
            </a:r>
            <a:r>
              <a:rPr lang="ja-JP" altLang="en-US" sz="1200" b="0" u="sng" baseline="0" dirty="0">
                <a:ea typeface="+mn-ea"/>
              </a:rPr>
              <a:t>～</a:t>
            </a:r>
            <a:r>
              <a:rPr lang="en-US" altLang="ja-JP" sz="1200" b="0" u="sng" baseline="0" dirty="0">
                <a:ea typeface="+mn-ea"/>
              </a:rPr>
              <a:t>7</a:t>
            </a:r>
            <a:r>
              <a:rPr lang="ja-JP" altLang="en-US" sz="1200" b="0" baseline="0" dirty="0">
                <a:ea typeface="+mn-ea"/>
              </a:rPr>
              <a:t>を埋めます。</a:t>
            </a:r>
            <a:endParaRPr lang="en-US" sz="1200" b="0" baseline="0" dirty="0">
              <a:ea typeface="+mn-ea"/>
            </a:endParaRP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0" baseline="0" dirty="0">
                <a:ea typeface="+mn-ea"/>
              </a:rPr>
              <a:t>https://insights.lionsclubs.org/district-goals</a:t>
            </a:r>
            <a:r>
              <a:rPr lang="ja-JP" altLang="en-US" sz="1200" b="0" baseline="0" dirty="0">
                <a:ea typeface="+mn-ea"/>
              </a:rPr>
              <a:t>にある地区目標の進捗状況プラットフォーム（</a:t>
            </a:r>
            <a:r>
              <a:rPr lang="en-US" sz="1200" b="0" baseline="0" dirty="0">
                <a:ea typeface="+mn-ea"/>
              </a:rPr>
              <a:t>Insights</a:t>
            </a:r>
            <a:r>
              <a:rPr lang="ja-JP" altLang="en-US" sz="1200" b="0" baseline="0" dirty="0">
                <a:ea typeface="+mn-ea"/>
              </a:rPr>
              <a:t>にログインすると右上に表示）で確認できる目標と現状を使って</a:t>
            </a:r>
            <a:r>
              <a:rPr lang="ja-JP" altLang="en-US" sz="1200" b="0" u="sng" baseline="0" dirty="0">
                <a:ea typeface="+mn-ea"/>
              </a:rPr>
              <a:t>スライド</a:t>
            </a:r>
            <a:r>
              <a:rPr lang="en-US" altLang="ja-JP" sz="1200" b="0" u="sng" baseline="0" dirty="0">
                <a:ea typeface="+mn-ea"/>
              </a:rPr>
              <a:t>12</a:t>
            </a:r>
            <a:r>
              <a:rPr lang="ja-JP" altLang="en-US" sz="1200" b="0" baseline="0" dirty="0">
                <a:ea typeface="+mn-ea"/>
              </a:rPr>
              <a:t>を完成させます。</a:t>
            </a:r>
            <a:endParaRPr lang="en-US" altLang="ja-JP" sz="1200" b="0" baseline="0" dirty="0">
              <a:ea typeface="+mn-ea"/>
            </a:endParaRP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ja-JP" altLang="en-US" b="0" baseline="0" dirty="0">
                <a:ea typeface="+mn-ea"/>
              </a:rPr>
              <a:t>当面の作業と直接関係のないコメントや質問を書き込んでおく「パーキング」を設けます。この会議の間に参加者の中から、地域のグローバル会員増強アプローチの計画その他の取り組みに役立つアイディアが出るかもしれません。そのために、専用のフリップチャート用紙や</a:t>
            </a:r>
            <a:r>
              <a:rPr lang="en-US" altLang="ja-JP" b="0" baseline="0" dirty="0">
                <a:ea typeface="+mn-ea"/>
              </a:rPr>
              <a:t>Word</a:t>
            </a:r>
            <a:r>
              <a:rPr lang="ja-JP" altLang="en-US" b="0" baseline="0" dirty="0">
                <a:ea typeface="+mn-ea"/>
              </a:rPr>
              <a:t>文書を用意しておきましょう。コメントや質問を記録して後で対応するようにすれば、参加者の集中力を絶やさないために役立ちます。</a:t>
            </a:r>
            <a:endParaRPr lang="en-US" altLang="ja-JP" b="0" baseline="0" dirty="0">
              <a:ea typeface="+mn-ea"/>
            </a:endParaRP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ja-JP" altLang="en-US" b="0" baseline="0" dirty="0">
                <a:ea typeface="+mn-ea"/>
              </a:rPr>
              <a:t>意見を求める時には、まず会員とクラブ役員を指名することで、この取り組みに対するクラブレベルの共感が得られるようにしてください。元国際役員と地区ガバナー・チームのメンバーは、他のすべてのライオンズが意見を言うまで待つべきです。</a:t>
            </a:r>
            <a:endParaRPr lang="en-US" b="0" baseline="0" dirty="0">
              <a:ea typeface="+mn-ea"/>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ja-JP" altLang="en-US" b="0" baseline="0" dirty="0">
                <a:ea typeface="+mn-ea"/>
              </a:rPr>
              <a:t>この会議が安全な意見交換の場であることを、参加者に指摘してください。ただし、意見を言いたがらない参加者がいるなら、</a:t>
            </a:r>
            <a:r>
              <a:rPr lang="en-US" altLang="ja-JP" b="0" baseline="0" dirty="0">
                <a:ea typeface="+mn-ea"/>
              </a:rPr>
              <a:t>E</a:t>
            </a:r>
            <a:r>
              <a:rPr lang="ja-JP" altLang="en-US" b="0" baseline="0" dirty="0">
                <a:ea typeface="+mn-ea"/>
              </a:rPr>
              <a:t>メールまたは個人的なメッセージで伝えるよう依頼し、書き込んだ</a:t>
            </a:r>
            <a:r>
              <a:rPr lang="en-US" altLang="ja-JP" b="0" baseline="0" dirty="0">
                <a:ea typeface="+mn-ea"/>
              </a:rPr>
              <a:t>PPT/</a:t>
            </a:r>
            <a:r>
              <a:rPr lang="ja-JP" altLang="en-US" b="0" baseline="0" dirty="0">
                <a:ea typeface="+mn-ea"/>
              </a:rPr>
              <a:t>情報を参加者と共有する際に、必ずその内容を含めるようにします。</a:t>
            </a:r>
            <a:r>
              <a:rPr lang="ja-JP" altLang="en-US" b="0" dirty="0">
                <a:ea typeface="+mn-ea"/>
                <a:cs typeface="Calibri"/>
                <a:sym typeface="Wingdings" panose="05000000000000000000" pitchFamily="2" charset="2"/>
              </a:rPr>
              <a:t>オンライン投票ツールとして</a:t>
            </a:r>
            <a:r>
              <a:rPr lang="en-US" altLang="ja-JP" b="0" dirty="0">
                <a:ea typeface="+mn-ea"/>
                <a:cs typeface="Calibri"/>
                <a:sym typeface="Wingdings" panose="05000000000000000000" pitchFamily="2" charset="2"/>
                <a:hlinkClick r:id="rId3"/>
              </a:rPr>
              <a:t>www.sli.do</a:t>
            </a:r>
            <a:r>
              <a:rPr lang="ja-JP" altLang="en-US" b="0" dirty="0">
                <a:ea typeface="+mn-ea"/>
                <a:cs typeface="Calibri"/>
                <a:sym typeface="Wingdings" panose="05000000000000000000" pitchFamily="2" charset="2"/>
              </a:rPr>
              <a:t>の無料デモを使用することを考えてください。</a:t>
            </a:r>
            <a:endParaRPr lang="en-US" b="0" baseline="0" dirty="0">
              <a:ea typeface="+mn-ea"/>
            </a:endParaRPr>
          </a:p>
          <a:p>
            <a:endParaRPr lang="en-US" dirty="0">
              <a:ea typeface="+mn-ea"/>
            </a:endParaRPr>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Calibri"/>
                <a:ea typeface="+mn-ea"/>
                <a:cs typeface="+mn-cs"/>
              </a:rPr>
              <a:t>GMA – Build </a:t>
            </a:r>
            <a:r>
              <a:rPr lang="en-US" altLang="ja-JP" sz="1300" dirty="0">
                <a:solidFill>
                  <a:prstClr val="black"/>
                </a:solidFill>
                <a:latin typeface="Calibri"/>
                <a:ea typeface="+mn-ea"/>
              </a:rPr>
              <a:t>Success</a:t>
            </a:r>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CA04FE2-27EA-4007-98B9-D6C6C111B13A}" type="slidenum">
              <a:rPr kumimoji="0" lang="en-US" sz="1300" b="0" i="0" u="none" strike="noStrike" kern="1200" cap="none" spc="0" normalizeH="0" baseline="0" noProof="0" smtClean="0">
                <a:ln>
                  <a:noFill/>
                </a:ln>
                <a:solidFill>
                  <a:prstClr val="black"/>
                </a:solidFill>
                <a:effectLst/>
                <a:uLnTx/>
                <a:uFillTx/>
                <a:latin typeface="Calibri" pitchFamily="34" charset="0"/>
                <a:ea typeface="ヒラギノ角ゴ Pro W3" pitchFamily="125"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0</a:t>
            </a:fld>
            <a:endParaRPr kumimoji="0" lang="en-US" sz="1300" b="0" i="0" u="none" strike="noStrike" kern="1200" cap="none" spc="0" normalizeH="0" baseline="0" noProof="0" dirty="0">
              <a:ln>
                <a:noFill/>
              </a:ln>
              <a:solidFill>
                <a:prstClr val="black"/>
              </a:solidFill>
              <a:effectLst/>
              <a:uLnTx/>
              <a:uFillTx/>
              <a:latin typeface="Calibri" pitchFamily="34" charset="0"/>
              <a:ea typeface="ヒラギノ角ゴ Pro W3" pitchFamily="125" charset="-128"/>
              <a:cs typeface="+mn-cs"/>
            </a:endParaRPr>
          </a:p>
        </p:txBody>
      </p:sp>
    </p:spTree>
    <p:extLst>
      <p:ext uri="{BB962C8B-B14F-4D97-AF65-F5344CB8AC3E}">
        <p14:creationId xmlns:p14="http://schemas.microsoft.com/office/powerpoint/2010/main" val="26036804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defRPr/>
            </a:pPr>
            <a:r>
              <a:rPr lang="ja-JP" sz="1000" b="0" u="sng" dirty="0">
                <a:ea typeface="+mn-ea"/>
                <a:cs typeface="Arial" panose="020B0604020202020204" pitchFamily="34" charset="0"/>
              </a:rPr>
              <a:t>プレゼンターの留意事項： </a:t>
            </a:r>
          </a:p>
          <a:p>
            <a:pPr lvl="0">
              <a:defRPr/>
            </a:pPr>
            <a:r>
              <a:rPr lang="ja-JP" sz="1000" b="0" dirty="0">
                <a:ea typeface="+mn-ea"/>
                <a:cs typeface="Arial" panose="020B0604020202020204" pitchFamily="34" charset="0"/>
              </a:rPr>
              <a:t>_____________________________________________________</a:t>
            </a:r>
          </a:p>
          <a:p>
            <a:pPr marL="0" marR="0">
              <a:lnSpc>
                <a:spcPct val="107000"/>
              </a:lnSpc>
              <a:spcBef>
                <a:spcPts val="0"/>
              </a:spcBef>
              <a:spcAft>
                <a:spcPts val="0"/>
              </a:spcAft>
            </a:pPr>
            <a:endParaRPr lang="en-US" sz="1000" b="0" i="1" dirty="0">
              <a:effectLst/>
              <a:ea typeface="+mn-ea"/>
              <a:cs typeface="Arial" panose="020B0604020202020204" pitchFamily="34" charset="0"/>
            </a:endParaRPr>
          </a:p>
          <a:p>
            <a:pPr marL="0" marR="0">
              <a:lnSpc>
                <a:spcPct val="107000"/>
              </a:lnSpc>
              <a:spcBef>
                <a:spcPts val="0"/>
              </a:spcBef>
              <a:spcAft>
                <a:spcPts val="0"/>
              </a:spcAft>
            </a:pPr>
            <a:r>
              <a:rPr lang="ja-JP" altLang="en-US" sz="1000" b="0" i="1" dirty="0">
                <a:ea typeface="+mn-ea"/>
                <a:cs typeface="Arial" panose="020B0604020202020204" pitchFamily="34" charset="0"/>
              </a:rPr>
              <a:t>「成功を収める」ワークショップ</a:t>
            </a:r>
            <a:r>
              <a:rPr lang="ja-JP" sz="1000" b="0" i="1" dirty="0">
                <a:ea typeface="+mn-ea"/>
                <a:cs typeface="Arial" panose="020B0604020202020204" pitchFamily="34" charset="0"/>
              </a:rPr>
              <a:t>の進行に地区リーダーを備えさせるGATエリアリーダー用の台本：</a:t>
            </a:r>
          </a:p>
          <a:p>
            <a:pPr marL="0" marR="0">
              <a:lnSpc>
                <a:spcPct val="107000"/>
              </a:lnSpc>
              <a:spcBef>
                <a:spcPts val="0"/>
              </a:spcBef>
              <a:spcAft>
                <a:spcPts val="0"/>
              </a:spcAft>
            </a:pPr>
            <a:r>
              <a:rPr lang="ja-JP" sz="1000" b="0" dirty="0">
                <a:ea typeface="+mn-ea"/>
                <a:cs typeface="Arial" panose="020B0604020202020204" pitchFamily="34" charset="0"/>
              </a:rPr>
              <a:t>ワークショップの次のセクションでは、定期的に進捗状況を確認する最善の方法を、ワーキンググループと協力して決定することになります。毎月ワーキンググループ全体でグローバル・メンバーシップ・アプローチのチェックイン会議</a:t>
            </a:r>
            <a:r>
              <a:rPr lang="ja-JP" altLang="en-US" sz="1000" b="0" dirty="0">
                <a:ea typeface="+mn-ea"/>
                <a:cs typeface="Arial" panose="020B0604020202020204" pitchFamily="34" charset="0"/>
              </a:rPr>
              <a:t>を</a:t>
            </a:r>
            <a:r>
              <a:rPr lang="ja-JP" sz="1000" b="0" dirty="0">
                <a:ea typeface="+mn-ea"/>
                <a:cs typeface="Arial" panose="020B0604020202020204" pitchFamily="34" charset="0"/>
              </a:rPr>
              <a:t>開くこと</a:t>
            </a:r>
            <a:r>
              <a:rPr lang="ja-JP" altLang="en-US" sz="1000" b="0" dirty="0">
                <a:ea typeface="+mn-ea"/>
                <a:cs typeface="Arial" panose="020B0604020202020204" pitchFamily="34" charset="0"/>
              </a:rPr>
              <a:t>は推奨されますが、</a:t>
            </a:r>
            <a:r>
              <a:rPr lang="en-US" altLang="ja-JP" sz="1000" b="0" dirty="0">
                <a:ea typeface="+mn-ea"/>
                <a:cs typeface="Arial" panose="020B0604020202020204" pitchFamily="34" charset="0"/>
              </a:rPr>
              <a:t>GAT</a:t>
            </a:r>
            <a:r>
              <a:rPr lang="ja-JP" altLang="en-US" sz="1000" b="0" dirty="0">
                <a:ea typeface="+mn-ea"/>
                <a:cs typeface="Arial" panose="020B0604020202020204" pitchFamily="34" charset="0"/>
              </a:rPr>
              <a:t>エリアリーダーとのミッション</a:t>
            </a:r>
            <a:r>
              <a:rPr lang="en-US" altLang="ja-JP" sz="1000" b="0" dirty="0">
                <a:ea typeface="+mn-ea"/>
                <a:cs typeface="Arial" panose="020B0604020202020204" pitchFamily="34" charset="0"/>
              </a:rPr>
              <a:t>1.5</a:t>
            </a:r>
            <a:r>
              <a:rPr lang="ja-JP" altLang="en-US" sz="1000" b="0" dirty="0">
                <a:ea typeface="+mn-ea"/>
                <a:cs typeface="Arial" panose="020B0604020202020204" pitchFamily="34" charset="0"/>
              </a:rPr>
              <a:t>の月例会議の開催は必須です</a:t>
            </a:r>
            <a:r>
              <a:rPr lang="ja-JP" sz="1000" b="0" dirty="0">
                <a:ea typeface="+mn-ea"/>
                <a:cs typeface="Arial" panose="020B0604020202020204" pitchFamily="34" charset="0"/>
              </a:rPr>
              <a:t>。これらの会議は、成功を分かち合い、問題を解決し、互いの専門知識とサポートを活用する機会となります。 </a:t>
            </a:r>
          </a:p>
          <a:p>
            <a:pPr marL="0" marR="0">
              <a:lnSpc>
                <a:spcPct val="107000"/>
              </a:lnSpc>
              <a:spcBef>
                <a:spcPts val="0"/>
              </a:spcBef>
              <a:spcAft>
                <a:spcPts val="0"/>
              </a:spcAft>
            </a:pPr>
            <a:endParaRPr lang="en-US" sz="1000" b="0" dirty="0">
              <a:ea typeface="+mn-ea"/>
              <a:cs typeface="Arial" panose="020B0604020202020204" pitchFamily="34" charset="0"/>
            </a:endParaRPr>
          </a:p>
          <a:p>
            <a:pPr marL="0" marR="0">
              <a:lnSpc>
                <a:spcPct val="107000"/>
              </a:lnSpc>
              <a:spcBef>
                <a:spcPts val="0"/>
              </a:spcBef>
              <a:spcAft>
                <a:spcPts val="0"/>
              </a:spcAft>
            </a:pPr>
            <a:r>
              <a:rPr lang="ja-JP" sz="1000" b="0" dirty="0">
                <a:ea typeface="+mn-ea"/>
                <a:cs typeface="Arial" panose="020B0604020202020204" pitchFamily="34" charset="0"/>
              </a:rPr>
              <a:t>これらの会議では、説明責任を果たすとともに、柔軟であることを目指すべきです。定期的に進捗状況を確認することで、私たちは進歩に励まされ、当面の課題に対応できるようになります。</a:t>
            </a:r>
          </a:p>
          <a:p>
            <a:pPr marL="0" marR="0">
              <a:lnSpc>
                <a:spcPct val="107000"/>
              </a:lnSpc>
              <a:spcBef>
                <a:spcPts val="0"/>
              </a:spcBef>
              <a:spcAft>
                <a:spcPts val="0"/>
              </a:spcAft>
            </a:pPr>
            <a:endParaRPr lang="en-US" sz="1000" b="0" dirty="0">
              <a:effectLst/>
              <a:ea typeface="+mn-ea"/>
              <a:cs typeface="Arial" panose="020B0604020202020204" pitchFamily="34" charset="0"/>
            </a:endParaRPr>
          </a:p>
          <a:p>
            <a:pPr marL="0" marR="0">
              <a:lnSpc>
                <a:spcPct val="107000"/>
              </a:lnSpc>
              <a:spcBef>
                <a:spcPts val="0"/>
              </a:spcBef>
              <a:spcAft>
                <a:spcPts val="0"/>
              </a:spcAft>
            </a:pPr>
            <a:r>
              <a:rPr lang="ja-JP" sz="1000" b="0" dirty="0">
                <a:ea typeface="+mn-ea"/>
                <a:cs typeface="Arial" panose="020B0604020202020204" pitchFamily="34" charset="0"/>
              </a:rPr>
              <a:t>それでは、この先のスライドを見ていきましょう。皆さんのワーキンググループでこれを進めていく方法についてご質問があれば、その答えも見つけていきます。 </a:t>
            </a:r>
          </a:p>
          <a:p>
            <a:pPr marL="0" marR="0">
              <a:lnSpc>
                <a:spcPct val="107000"/>
              </a:lnSpc>
              <a:spcBef>
                <a:spcPts val="0"/>
              </a:spcBef>
              <a:spcAft>
                <a:spcPts val="0"/>
              </a:spcAft>
            </a:pPr>
            <a:endParaRPr lang="en-US" sz="1000" b="0" dirty="0">
              <a:effectLst/>
              <a:ea typeface="+mn-ea"/>
              <a:cs typeface="Arial" panose="020B0604020202020204" pitchFamily="34" charset="0"/>
            </a:endParaRPr>
          </a:p>
          <a:p>
            <a:pPr marL="0" marR="0">
              <a:lnSpc>
                <a:spcPct val="107000"/>
              </a:lnSpc>
              <a:spcBef>
                <a:spcPts val="0"/>
              </a:spcBef>
              <a:spcAft>
                <a:spcPts val="0"/>
              </a:spcAft>
            </a:pPr>
            <a:r>
              <a:rPr lang="ja-JP" sz="1000" b="0" dirty="0">
                <a:ea typeface="+mn-ea"/>
                <a:cs typeface="Arial" panose="020B0604020202020204" pitchFamily="34" charset="0"/>
              </a:rPr>
              <a:t> </a:t>
            </a:r>
          </a:p>
          <a:p>
            <a:pPr marL="0" marR="0">
              <a:lnSpc>
                <a:spcPct val="107000"/>
              </a:lnSpc>
              <a:spcBef>
                <a:spcPts val="0"/>
              </a:spcBef>
              <a:spcAft>
                <a:spcPts val="0"/>
              </a:spcAft>
            </a:pPr>
            <a:r>
              <a:rPr lang="ja-JP" altLang="en-US" sz="1000" b="0" i="1" dirty="0">
                <a:ea typeface="+mn-ea"/>
                <a:cs typeface="Arial" panose="020B0604020202020204" pitchFamily="34" charset="0"/>
              </a:rPr>
              <a:t>「成功を収める」ワークショップ</a:t>
            </a:r>
            <a:r>
              <a:rPr lang="ja-JP" sz="1000" b="0" i="1" dirty="0">
                <a:ea typeface="+mn-ea"/>
                <a:cs typeface="Arial" panose="020B0604020202020204" pitchFamily="34" charset="0"/>
              </a:rPr>
              <a:t>を進行する際の地区リーダー用の台本：</a:t>
            </a:r>
          </a:p>
          <a:p>
            <a:r>
              <a:rPr lang="ja-JP" sz="1000" b="0" dirty="0">
                <a:ea typeface="+mn-ea"/>
                <a:cs typeface="Arial" panose="020B0604020202020204" pitchFamily="34" charset="0"/>
              </a:rPr>
              <a:t>計画の遂行を可能な限り支援できるよう、これからワーキンググループでの作業について話し合っていきましょう。</a:t>
            </a:r>
          </a:p>
        </p:txBody>
      </p:sp>
      <p:sp>
        <p:nvSpPr>
          <p:cNvPr id="4" name="Slide Number Placeholder 3"/>
          <p:cNvSpPr>
            <a:spLocks noGrp="1"/>
          </p:cNvSpPr>
          <p:nvPr>
            <p:ph type="sldNum" sz="quarter" idx="10"/>
          </p:nvPr>
        </p:nvSpPr>
        <p:spPr/>
        <p:txBody>
          <a:bodyPr/>
          <a:lstStyle/>
          <a:p>
            <a:pPr>
              <a:defRPr/>
            </a:pPr>
            <a:fld id="{6627F33C-24D4-41C1-BFA2-68160C39F89C}" type="slidenum">
              <a:rPr lang="en-US" smtClean="0"/>
              <a:pPr>
                <a:defRPr/>
              </a:pPr>
              <a:t>9</a:t>
            </a:fld>
            <a:endParaRPr lang="en-US" dirty="0"/>
          </a:p>
        </p:txBody>
      </p:sp>
    </p:spTree>
    <p:extLst>
      <p:ext uri="{BB962C8B-B14F-4D97-AF65-F5344CB8AC3E}">
        <p14:creationId xmlns:p14="http://schemas.microsoft.com/office/powerpoint/2010/main" val="7840663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lvl="0">
              <a:defRPr/>
            </a:pPr>
            <a:r>
              <a:rPr lang="ja-JP" sz="1000" b="0" u="sng" dirty="0">
                <a:ea typeface="+mn-ea"/>
                <a:cs typeface="Arial" panose="020B0604020202020204" pitchFamily="34" charset="0"/>
              </a:rPr>
              <a:t>プレゼンターの留意事項： </a:t>
            </a:r>
          </a:p>
          <a:p>
            <a:pPr lvl="0">
              <a:defRPr/>
            </a:pPr>
            <a:r>
              <a:rPr lang="ja-JP" sz="1000" b="0" dirty="0">
                <a:ea typeface="+mn-ea"/>
                <a:cs typeface="Arial" panose="020B0604020202020204" pitchFamily="34" charset="0"/>
              </a:rPr>
              <a:t>_____________________________________________________</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b="0" dirty="0">
              <a:ea typeface="+mn-ea"/>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ja-JP" sz="1000" b="0" dirty="0">
                <a:ea typeface="+mn-ea"/>
                <a:cs typeface="Arial" panose="020B0604020202020204" pitchFamily="34" charset="0"/>
              </a:rPr>
              <a:t>グローバル・メンバーシップ・アプローチのワーキンググループの中で説明責任と透明性が保たれるようにするには、会員の現状と、どのような進歩があったかについて、継続的に検討することが重要です。年間を通じて会議の予定を組んでおけば、目標の達成に向けて順調に進んでいくために役立つでしょう。</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b="0" dirty="0">
              <a:ea typeface="+mn-ea"/>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ja-JP" sz="1000" b="0" dirty="0">
                <a:solidFill>
                  <a:srgbClr val="000000"/>
                </a:solidFill>
                <a:ea typeface="+mn-ea"/>
                <a:cs typeface="Arial" panose="020B0604020202020204" pitchFamily="34" charset="0"/>
              </a:rPr>
              <a:t>チェックイン会議で扱う情報について掘り下げる前に、会議の手配面をいくつか明確にする必要があります。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b="0" baseline="0" dirty="0">
              <a:ea typeface="+mn-ea"/>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ja-JP" sz="1000" b="0" baseline="0" dirty="0">
                <a:ea typeface="+mn-ea"/>
                <a:cs typeface="Arial" panose="020B0604020202020204" pitchFamily="34" charset="0"/>
              </a:rPr>
              <a:t>チェックイン会議について、次のことを明確にしておきましょう。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b="0" baseline="0" dirty="0">
              <a:ea typeface="+mn-ea"/>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ja-JP" sz="1000" b="0" baseline="0" dirty="0">
                <a:ea typeface="+mn-ea"/>
                <a:cs typeface="Arial" panose="020B0604020202020204" pitchFamily="34" charset="0"/>
              </a:rPr>
              <a:t>会議は誰が進行すべきでしょうか？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b="0" baseline="0" dirty="0">
              <a:ea typeface="+mn-ea"/>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ja-JP" sz="1000" b="0" baseline="0" dirty="0">
                <a:ea typeface="+mn-ea"/>
                <a:cs typeface="Arial" panose="020B0604020202020204" pitchFamily="34" charset="0"/>
              </a:rPr>
              <a:t>全員にとって最善のバーチャル会議プラットフォームはどれでしょうか？</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b="0" baseline="0" dirty="0">
              <a:ea typeface="+mn-ea"/>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ja-JP" sz="1000" b="0" baseline="0" dirty="0">
                <a:ea typeface="+mn-ea"/>
                <a:cs typeface="Arial" panose="020B0604020202020204" pitchFamily="34" charset="0"/>
              </a:rPr>
              <a:t>最適な日時はいつでしょうか？毎月同じ日時に設定できるでしょうか？毎月の会議は全員にとって役立つでしょうか？</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b="0" baseline="0" dirty="0">
              <a:ea typeface="+mn-ea"/>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ja-JP" sz="1000" b="0" baseline="0" dirty="0">
                <a:ea typeface="+mn-ea"/>
                <a:cs typeface="Arial" panose="020B0604020202020204" pitchFamily="34" charset="0"/>
              </a:rPr>
              <a:t>案内やリマインダーは誰が送りますか？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b="0" baseline="0" dirty="0">
              <a:ea typeface="+mn-ea"/>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ja-JP" sz="1000" b="0" baseline="0" dirty="0">
                <a:ea typeface="+mn-ea"/>
                <a:cs typeface="Arial" panose="020B0604020202020204" pitchFamily="34" charset="0"/>
              </a:rPr>
              <a:t>他に考えておくべきことはあるでしょうか？ </a:t>
            </a:r>
          </a:p>
          <a:p>
            <a:endParaRPr lang="en-US"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6627F33C-24D4-41C1-BFA2-68160C39F89C}" type="slidenum">
              <a:rPr lang="en-US" smtClean="0"/>
              <a:pPr>
                <a:defRPr/>
              </a:pPr>
              <a:t>10</a:t>
            </a:fld>
            <a:endParaRPr lang="en-US" dirty="0"/>
          </a:p>
        </p:txBody>
      </p:sp>
    </p:spTree>
    <p:extLst>
      <p:ext uri="{BB962C8B-B14F-4D97-AF65-F5344CB8AC3E}">
        <p14:creationId xmlns:p14="http://schemas.microsoft.com/office/powerpoint/2010/main" val="4433940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60375" y="4560984"/>
            <a:ext cx="6396038" cy="4319714"/>
          </a:xfrm>
        </p:spPr>
        <p:txBody>
          <a:bodyPr>
            <a:no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ja-JP" sz="1000" b="0" u="sng" dirty="0">
                <a:ea typeface="+mn-ea"/>
                <a:cs typeface="Arial" panose="020B0604020202020204" pitchFamily="34" charset="0"/>
              </a:rPr>
              <a:t>プレゼンターの留意事項： </a:t>
            </a:r>
          </a:p>
          <a:p>
            <a:pPr marL="0" marR="0" lvl="0" indent="0" algn="l" defTabSz="914400" rtl="0" eaLnBrk="0" fontAlgn="base" latinLnBrk="0" hangingPunct="0">
              <a:lnSpc>
                <a:spcPct val="100000"/>
              </a:lnSpc>
              <a:spcBef>
                <a:spcPct val="30000"/>
              </a:spcBef>
              <a:spcAft>
                <a:spcPct val="0"/>
              </a:spcAft>
              <a:buClrTx/>
              <a:buSzTx/>
              <a:buFontTx/>
              <a:buNone/>
              <a:tabLst/>
              <a:defRPr/>
            </a:pPr>
            <a:r>
              <a:rPr lang="ja-JP" sz="1000" b="0" i="1" baseline="0" dirty="0">
                <a:ea typeface="+mn-ea"/>
                <a:cs typeface="Arial" panose="020B0604020202020204" pitchFamily="34" charset="0"/>
              </a:rPr>
              <a:t>スライド</a:t>
            </a:r>
            <a:r>
              <a:rPr lang="en-US" altLang="ja-JP" sz="1000" b="0" i="1" baseline="0" dirty="0">
                <a:ea typeface="+mn-ea"/>
                <a:cs typeface="Arial" panose="020B0604020202020204" pitchFamily="34" charset="0"/>
              </a:rPr>
              <a:t>1</a:t>
            </a:r>
            <a:r>
              <a:rPr lang="ja-JP" sz="1000" b="0" i="1" baseline="0" dirty="0">
                <a:ea typeface="+mn-ea"/>
                <a:cs typeface="Arial" panose="020B0604020202020204" pitchFamily="34" charset="0"/>
              </a:rPr>
              <a:t>のノート部分を参照してください。会議の前にこのスライドを完成させておきます。この情報は、Insightsの地区目標の進捗状況ダッシュボードで簡単に入手できます。</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b="0" i="1" baseline="0" dirty="0">
              <a:ea typeface="+mn-ea"/>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ja-JP" altLang="en-US" sz="1000" b="0" dirty="0">
                <a:ea typeface="+mn-ea"/>
              </a:rPr>
              <a:t>説明責任を果たすため</a:t>
            </a:r>
            <a:r>
              <a:rPr lang="en-US" altLang="ja-JP" sz="1000" b="0" dirty="0">
                <a:ea typeface="+mn-ea"/>
              </a:rPr>
              <a:t>GAT</a:t>
            </a:r>
            <a:r>
              <a:rPr lang="ja-JP" altLang="en-US" sz="1000" b="0" dirty="0">
                <a:ea typeface="+mn-ea"/>
              </a:rPr>
              <a:t>エリアリーダーとの月例会議が予定されますが</a:t>
            </a:r>
            <a:r>
              <a:rPr lang="ja-JP" sz="1000" b="0" dirty="0">
                <a:ea typeface="+mn-ea"/>
              </a:rPr>
              <a:t>、この台本は自由に変更し、ワーキンググループで決めたグローバル・メンバーシップ・アプローチの</a:t>
            </a:r>
            <a:r>
              <a:rPr lang="ja-JP" altLang="en-US" sz="1000" b="0" dirty="0">
                <a:ea typeface="+mn-ea"/>
              </a:rPr>
              <a:t>報告</a:t>
            </a:r>
            <a:r>
              <a:rPr lang="ja-JP" sz="1000" b="0" dirty="0">
                <a:ea typeface="+mn-ea"/>
              </a:rPr>
              <a:t>会議の頻度を反映させてください。</a:t>
            </a:r>
          </a:p>
          <a:p>
            <a:pPr marL="0" marR="0" lvl="0" indent="0" algn="l" defTabSz="914400" rtl="0" eaLnBrk="0" fontAlgn="base" latinLnBrk="0" hangingPunct="0">
              <a:lnSpc>
                <a:spcPct val="100000"/>
              </a:lnSpc>
              <a:spcBef>
                <a:spcPct val="30000"/>
              </a:spcBef>
              <a:spcAft>
                <a:spcPct val="0"/>
              </a:spcAft>
              <a:buClrTx/>
              <a:buSzTx/>
              <a:buFontTx/>
              <a:buNone/>
              <a:tabLst/>
              <a:defRPr/>
            </a:pPr>
            <a:r>
              <a:rPr lang="ja-JP" sz="1000" b="0" baseline="0" dirty="0">
                <a:ea typeface="+mn-ea"/>
                <a:cs typeface="Arial" panose="020B0604020202020204" pitchFamily="34" charset="0"/>
              </a:rPr>
              <a:t>_____________________________________________________</a:t>
            </a:r>
          </a:p>
          <a:p>
            <a:endParaRPr lang="en-US" sz="1000" b="0" baseline="0" dirty="0">
              <a:ea typeface="+mn-ea"/>
              <a:cs typeface="Arial" panose="020B0604020202020204" pitchFamily="34" charset="0"/>
            </a:endParaRPr>
          </a:p>
          <a:p>
            <a:r>
              <a:rPr lang="ja-JP" sz="1000" b="0" dirty="0">
                <a:ea typeface="+mn-ea"/>
                <a:cs typeface="Arial" panose="020B0604020202020204" pitchFamily="34" charset="0"/>
              </a:rPr>
              <a:t>これで</a:t>
            </a:r>
            <a:r>
              <a:rPr lang="ja-JP" altLang="en-US" sz="1000" b="0" dirty="0">
                <a:ea typeface="+mn-ea"/>
                <a:cs typeface="Arial" panose="020B0604020202020204" pitchFamily="34" charset="0"/>
              </a:rPr>
              <a:t>ワーキンググループ会議の</a:t>
            </a:r>
            <a:r>
              <a:rPr lang="ja-JP" sz="1000" b="0" dirty="0">
                <a:ea typeface="+mn-ea"/>
                <a:cs typeface="Arial" panose="020B0604020202020204" pitchFamily="34" charset="0"/>
              </a:rPr>
              <a:t>手配面が決まりました。それでは、</a:t>
            </a:r>
            <a:r>
              <a:rPr lang="ja-JP" altLang="en-US" sz="1000" b="0" dirty="0">
                <a:ea typeface="+mn-ea"/>
                <a:cs typeface="Arial" panose="020B0604020202020204" pitchFamily="34" charset="0"/>
              </a:rPr>
              <a:t>複合地区</a:t>
            </a:r>
            <a:r>
              <a:rPr lang="en-US" altLang="ja-JP" sz="1000" b="0" dirty="0">
                <a:ea typeface="+mn-ea"/>
                <a:cs typeface="Arial" panose="020B0604020202020204" pitchFamily="34" charset="0"/>
              </a:rPr>
              <a:t>GAT</a:t>
            </a:r>
            <a:r>
              <a:rPr lang="ja-JP" altLang="en-US" sz="1000" b="0" dirty="0">
                <a:ea typeface="+mn-ea"/>
                <a:cs typeface="Arial" panose="020B0604020202020204" pitchFamily="34" charset="0"/>
              </a:rPr>
              <a:t>、</a:t>
            </a:r>
            <a:r>
              <a:rPr lang="en-US" altLang="ja-JP" sz="1000" b="0" dirty="0">
                <a:ea typeface="+mn-ea"/>
                <a:cs typeface="Arial" panose="020B0604020202020204" pitchFamily="34" charset="0"/>
              </a:rPr>
              <a:t>GAT</a:t>
            </a:r>
            <a:r>
              <a:rPr lang="ja-JP" altLang="en-US" sz="1000" b="0" dirty="0">
                <a:ea typeface="+mn-ea"/>
                <a:cs typeface="Arial" panose="020B0604020202020204" pitchFamily="34" charset="0"/>
              </a:rPr>
              <a:t>エリアリーダーとの</a:t>
            </a:r>
            <a:r>
              <a:rPr lang="en-US" altLang="ja-JP" sz="1000" b="0" dirty="0">
                <a:ea typeface="+mn-ea"/>
                <a:cs typeface="Arial" panose="020B0604020202020204" pitchFamily="34" charset="0"/>
              </a:rPr>
              <a:t>1</a:t>
            </a:r>
            <a:r>
              <a:rPr lang="ja-JP" altLang="en-US" sz="1000" b="0" dirty="0">
                <a:ea typeface="+mn-ea"/>
                <a:cs typeface="Arial" panose="020B0604020202020204" pitchFamily="34" charset="0"/>
              </a:rPr>
              <a:t>時間の月例会議のミッション</a:t>
            </a:r>
            <a:r>
              <a:rPr lang="en-US" altLang="ja-JP" sz="1000" b="0" dirty="0">
                <a:ea typeface="+mn-ea"/>
                <a:cs typeface="Arial" panose="020B0604020202020204" pitchFamily="34" charset="0"/>
              </a:rPr>
              <a:t>1.5</a:t>
            </a:r>
            <a:r>
              <a:rPr lang="ja-JP" sz="1000" b="0" dirty="0">
                <a:ea typeface="+mn-ea"/>
                <a:cs typeface="Arial" panose="020B0604020202020204" pitchFamily="34" charset="0"/>
              </a:rPr>
              <a:t>会議の議題サンプルを見てみましょう。</a:t>
            </a:r>
            <a:r>
              <a:rPr lang="ja-JP" sz="1000" b="0" baseline="0" dirty="0">
                <a:ea typeface="+mn-ea"/>
                <a:cs typeface="Arial" panose="020B0604020202020204" pitchFamily="34" charset="0"/>
              </a:rPr>
              <a:t> </a:t>
            </a:r>
          </a:p>
          <a:p>
            <a:pPr marL="0" indent="0">
              <a:buFont typeface="Arial" panose="020B0604020202020204" pitchFamily="34" charset="0"/>
              <a:buNone/>
            </a:pPr>
            <a:endParaRPr lang="en-US" sz="1000" b="0" baseline="0" dirty="0">
              <a:ea typeface="+mn-ea"/>
              <a:cs typeface="Arial" panose="020B0604020202020204" pitchFamily="34" charset="0"/>
            </a:endParaRPr>
          </a:p>
          <a:p>
            <a:pPr marL="171450" indent="-171450">
              <a:buFont typeface="Arial" panose="020B0604020202020204" pitchFamily="34" charset="0"/>
              <a:buChar char="•"/>
            </a:pPr>
            <a:r>
              <a:rPr lang="ja-JP" sz="1000" b="0" baseline="0" dirty="0">
                <a:ea typeface="+mn-ea"/>
                <a:cs typeface="Arial" panose="020B0604020202020204" pitchFamily="34" charset="0"/>
              </a:rPr>
              <a:t>まず、新クラブ、新会員、退会者に関する</a:t>
            </a:r>
            <a:r>
              <a:rPr lang="ja-JP" altLang="en-US" sz="1000" b="0" baseline="0" dirty="0">
                <a:ea typeface="+mn-ea"/>
                <a:cs typeface="Arial" panose="020B0604020202020204" pitchFamily="34" charset="0"/>
              </a:rPr>
              <a:t>ターゲット</a:t>
            </a:r>
            <a:r>
              <a:rPr lang="ja-JP" sz="1000" b="0" baseline="0" dirty="0">
                <a:ea typeface="+mn-ea"/>
                <a:cs typeface="Arial" panose="020B0604020202020204" pitchFamily="34" charset="0"/>
              </a:rPr>
              <a:t>と</a:t>
            </a:r>
            <a:r>
              <a:rPr lang="ja-JP" altLang="en-US" sz="1000" b="0" baseline="0" dirty="0">
                <a:ea typeface="+mn-ea"/>
                <a:cs typeface="Arial" panose="020B0604020202020204" pitchFamily="34" charset="0"/>
              </a:rPr>
              <a:t>現状の新クラブ、新会員、会員純増数</a:t>
            </a:r>
            <a:r>
              <a:rPr lang="ja-JP" sz="1000" b="0" baseline="0" dirty="0">
                <a:ea typeface="+mn-ea"/>
                <a:cs typeface="Arial" panose="020B0604020202020204" pitchFamily="34" charset="0"/>
              </a:rPr>
              <a:t>を比較して</a:t>
            </a:r>
            <a:r>
              <a:rPr lang="ja-JP" altLang="en-US" sz="1000" b="0" baseline="0" dirty="0">
                <a:ea typeface="+mn-ea"/>
                <a:cs typeface="Arial" panose="020B0604020202020204" pitchFamily="34" charset="0"/>
              </a:rPr>
              <a:t>検討します</a:t>
            </a:r>
            <a:r>
              <a:rPr lang="ja-JP" sz="1000" b="0" baseline="0" dirty="0">
                <a:ea typeface="+mn-ea"/>
                <a:cs typeface="Arial" panose="020B0604020202020204" pitchFamily="34" charset="0"/>
              </a:rPr>
              <a:t>。私たち</a:t>
            </a:r>
            <a:r>
              <a:rPr lang="ja-JP" altLang="en-US" sz="1000" b="0" baseline="0" dirty="0">
                <a:ea typeface="+mn-ea"/>
                <a:cs typeface="Arial" panose="020B0604020202020204" pitchFamily="34" charset="0"/>
              </a:rPr>
              <a:t>のターゲット値到達</a:t>
            </a:r>
            <a:r>
              <a:rPr lang="ja-JP" sz="1000" b="0" baseline="0" dirty="0">
                <a:ea typeface="+mn-ea"/>
                <a:cs typeface="Arial" panose="020B0604020202020204" pitchFamily="34" charset="0"/>
              </a:rPr>
              <a:t>向けて順調に進んでいるでしょうか？ </a:t>
            </a:r>
          </a:p>
          <a:p>
            <a:pPr marL="171450" indent="-171450">
              <a:buFont typeface="Arial" panose="020B0604020202020204" pitchFamily="34" charset="0"/>
              <a:buChar char="•"/>
            </a:pPr>
            <a:endParaRPr lang="en-US" sz="1000" b="0" baseline="0" dirty="0">
              <a:ea typeface="+mn-ea"/>
              <a:cs typeface="Arial" panose="020B0604020202020204" pitchFamily="34" charset="0"/>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ja-JP" sz="1000" b="0" baseline="0" dirty="0">
                <a:ea typeface="+mn-ea"/>
                <a:cs typeface="Arial" panose="020B0604020202020204" pitchFamily="34" charset="0"/>
              </a:rPr>
              <a:t>次に、各行動手順の進捗状況を検討します。 </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ja-JP" sz="1000" b="0" dirty="0">
                <a:ea typeface="+mn-ea"/>
                <a:cs typeface="Arial" panose="020B0604020202020204" pitchFamily="34" charset="0"/>
              </a:rPr>
              <a:t>まず、行われてきたことを確認します。完了したクラブ訪問、奉仕事業、研修や、ワーキンググループが知っておくべきその他の出来事があったでしょうか？</a:t>
            </a:r>
            <a:r>
              <a:rPr lang="ja-JP" sz="1000" b="0" baseline="0" dirty="0">
                <a:ea typeface="+mn-ea"/>
                <a:cs typeface="Arial" panose="020B0604020202020204" pitchFamily="34" charset="0"/>
              </a:rPr>
              <a:t>この会議は報告を行う機会であるだけでなく、成功を分かち合い、得られた教訓について話し合う絶好の機会でもあります。 </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ja-JP" sz="1000" b="0" baseline="0" dirty="0">
                <a:ea typeface="+mn-ea"/>
                <a:cs typeface="Arial" panose="020B0604020202020204" pitchFamily="34" charset="0"/>
              </a:rPr>
              <a:t>その上で、次に行うことを検討します。始める予定の行動手順はどれでしょうか？ </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ja-JP" sz="1000" b="0" baseline="0" dirty="0">
                <a:ea typeface="+mn-ea"/>
                <a:cs typeface="Arial" panose="020B0604020202020204" pitchFamily="34" charset="0"/>
              </a:rPr>
              <a:t>それが終わったら、計画の変更や追加支援を必要とするニーズ、問題、懸念について検討します。見極めた弱み/脅威と関連した問題や懸念はあるでしょうか？地区のSWOT分析に変更を加える必要があるでしょうか？これらの問題の原因は何でしょうか？こうした望ましからぬ状況を改善するにはどうすればよいか、何か提案はあるでしょうか？</a:t>
            </a:r>
          </a:p>
          <a:p>
            <a:pPr marL="457200" marR="0" lvl="1"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ja-JP" sz="1000" b="0" baseline="0" dirty="0">
                <a:ea typeface="+mn-ea"/>
                <a:cs typeface="Arial" panose="020B0604020202020204" pitchFamily="34" charset="0"/>
              </a:rPr>
              <a:t>忘れてはならないのは、問題や懸念には大きすぎるものも小さすぎるものもないということです。</a:t>
            </a:r>
          </a:p>
          <a:p>
            <a:pPr marL="171450" indent="-171450">
              <a:buFont typeface="Arial" panose="020B0604020202020204" pitchFamily="34" charset="0"/>
              <a:buChar char="•"/>
            </a:pPr>
            <a:endParaRPr lang="en-US" sz="1000" b="0" baseline="0" dirty="0">
              <a:ea typeface="+mn-ea"/>
              <a:cs typeface="Arial" panose="020B0604020202020204" pitchFamily="34" charset="0"/>
            </a:endParaRPr>
          </a:p>
          <a:p>
            <a:pPr marL="171450" indent="-171450">
              <a:buFont typeface="Arial" panose="020B0604020202020204" pitchFamily="34" charset="0"/>
              <a:buChar char="•"/>
            </a:pPr>
            <a:r>
              <a:rPr lang="ja-JP" sz="1000" b="0" baseline="0" dirty="0">
                <a:ea typeface="+mn-ea"/>
                <a:cs typeface="Arial" panose="020B0604020202020204" pitchFamily="34" charset="0"/>
              </a:rPr>
              <a:t>ニーズ、問題、懸念を見極めることで、私たちは計画に修正や変更を加える必要があるか</a:t>
            </a:r>
            <a:r>
              <a:rPr lang="ja-JP" altLang="en-US" sz="1000" b="0" baseline="0" dirty="0">
                <a:ea typeface="+mn-ea"/>
                <a:cs typeface="Arial" panose="020B0604020202020204" pitchFamily="34" charset="0"/>
              </a:rPr>
              <a:t>、</a:t>
            </a:r>
            <a:r>
              <a:rPr lang="ja-JP" sz="1000" b="0" baseline="0" dirty="0">
                <a:ea typeface="+mn-ea"/>
                <a:cs typeface="Arial" panose="020B0604020202020204" pitchFamily="34" charset="0"/>
              </a:rPr>
              <a:t>今後どのようなコミュニケーションの発信が予定されているか、または作成すべきかといったこと</a:t>
            </a:r>
            <a:r>
              <a:rPr lang="ja-JP" altLang="en-US" sz="1000" b="0" baseline="0" dirty="0">
                <a:ea typeface="+mn-ea"/>
                <a:cs typeface="Arial" panose="020B0604020202020204" pitchFamily="34" charset="0"/>
              </a:rPr>
              <a:t>を特定してください。</a:t>
            </a:r>
            <a:endParaRPr lang="ja-JP" sz="1000" b="0" baseline="0" dirty="0">
              <a:ea typeface="+mn-ea"/>
              <a:cs typeface="Arial" panose="020B0604020202020204" pitchFamily="34" charset="0"/>
            </a:endParaRPr>
          </a:p>
          <a:p>
            <a:pPr marL="171450" indent="-171450">
              <a:buFont typeface="Arial" panose="020B0604020202020204" pitchFamily="34" charset="0"/>
              <a:buChar char="•"/>
            </a:pPr>
            <a:endParaRPr lang="en-US" sz="1000" b="0" baseline="0" dirty="0">
              <a:ea typeface="+mn-ea"/>
              <a:cs typeface="Arial" panose="020B0604020202020204" pitchFamily="34" charset="0"/>
            </a:endParaRPr>
          </a:p>
          <a:p>
            <a:pPr marL="171450" indent="-171450">
              <a:buFont typeface="Arial" panose="020B0604020202020204" pitchFamily="34" charset="0"/>
              <a:buChar char="•"/>
            </a:pPr>
            <a:r>
              <a:rPr lang="ja-JP" sz="1000" b="0" baseline="0" dirty="0">
                <a:ea typeface="+mn-ea"/>
                <a:cs typeface="Arial" panose="020B0604020202020204" pitchFamily="34" charset="0"/>
              </a:rPr>
              <a:t>最後に、成果を祝う時間を</a:t>
            </a:r>
            <a:r>
              <a:rPr lang="ja-JP" altLang="en-US" sz="1000" b="0" baseline="0" dirty="0">
                <a:ea typeface="+mn-ea"/>
                <a:cs typeface="Arial" panose="020B0604020202020204" pitchFamily="34" charset="0"/>
              </a:rPr>
              <a:t>必ず</a:t>
            </a:r>
            <a:r>
              <a:rPr lang="ja-JP" sz="1000" b="0" baseline="0" dirty="0">
                <a:ea typeface="+mn-ea"/>
                <a:cs typeface="Arial" panose="020B0604020202020204" pitchFamily="34" charset="0"/>
              </a:rPr>
              <a:t>設け</a:t>
            </a:r>
            <a:r>
              <a:rPr lang="ja-JP" altLang="en-US" sz="1000" b="0" baseline="0" dirty="0">
                <a:ea typeface="+mn-ea"/>
                <a:cs typeface="Arial" panose="020B0604020202020204" pitchFamily="34" charset="0"/>
              </a:rPr>
              <a:t>るようにしてください。そうすることで向こう</a:t>
            </a:r>
            <a:r>
              <a:rPr lang="en-US" altLang="ja-JP" sz="1000" b="0" baseline="0" dirty="0">
                <a:ea typeface="+mn-ea"/>
                <a:cs typeface="Arial" panose="020B0604020202020204" pitchFamily="34" charset="0"/>
              </a:rPr>
              <a:t>1</a:t>
            </a:r>
            <a:r>
              <a:rPr lang="ja-JP" altLang="en-US" sz="1000" b="0" baseline="0" dirty="0">
                <a:ea typeface="+mn-ea"/>
                <a:cs typeface="Arial" panose="020B0604020202020204" pitchFamily="34" charset="0"/>
              </a:rPr>
              <a:t>か月を楽しみにすることができます。</a:t>
            </a:r>
            <a:endParaRPr lang="ja-JP" sz="1000" b="0" baseline="0" dirty="0">
              <a:ea typeface="+mn-ea"/>
              <a:cs typeface="Arial" panose="020B0604020202020204" pitchFamily="34" charset="0"/>
            </a:endParaRPr>
          </a:p>
          <a:p>
            <a:endParaRPr lang="en-US" sz="1000" b="0" baseline="0" dirty="0">
              <a:ea typeface="+mn-ea"/>
              <a:cs typeface="Arial" panose="020B0604020202020204" pitchFamily="34" charset="0"/>
            </a:endParaRPr>
          </a:p>
          <a:p>
            <a:r>
              <a:rPr lang="ja-JP" sz="1000" b="0" baseline="0" dirty="0">
                <a:ea typeface="+mn-ea"/>
                <a:cs typeface="Arial" panose="020B0604020202020204" pitchFamily="34" charset="0"/>
              </a:rPr>
              <a:t>この議題のサンプルについて、何かご意見はありませんか？どのように変更したら、私たちにとってもっと有意義なものになるでしょうか？ </a:t>
            </a:r>
          </a:p>
        </p:txBody>
      </p:sp>
      <p:sp>
        <p:nvSpPr>
          <p:cNvPr id="4" name="Slide Number Placeholder 3"/>
          <p:cNvSpPr>
            <a:spLocks noGrp="1"/>
          </p:cNvSpPr>
          <p:nvPr>
            <p:ph type="sldNum" sz="quarter" idx="10"/>
          </p:nvPr>
        </p:nvSpPr>
        <p:spPr/>
        <p:txBody>
          <a:bodyPr/>
          <a:lstStyle/>
          <a:p>
            <a:pPr>
              <a:defRPr/>
            </a:pPr>
            <a:fld id="{6627F33C-24D4-41C1-BFA2-68160C39F89C}" type="slidenum">
              <a:rPr lang="en-US" smtClean="0"/>
              <a:pPr>
                <a:defRPr/>
              </a:pPr>
              <a:t>11</a:t>
            </a:fld>
            <a:endParaRPr lang="en-US" dirty="0"/>
          </a:p>
        </p:txBody>
      </p:sp>
    </p:spTree>
    <p:extLst>
      <p:ext uri="{BB962C8B-B14F-4D97-AF65-F5344CB8AC3E}">
        <p14:creationId xmlns:p14="http://schemas.microsoft.com/office/powerpoint/2010/main" val="30998026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defRPr/>
            </a:pPr>
            <a:r>
              <a:rPr lang="ja-JP" sz="1000" u="sng" dirty="0">
                <a:ea typeface="+mn-ea"/>
                <a:cs typeface="Arial" panose="020B0604020202020204" pitchFamily="34" charset="0"/>
              </a:rPr>
              <a:t>プレゼンターの留意事項： </a:t>
            </a:r>
          </a:p>
          <a:p>
            <a:pPr lvl="0">
              <a:defRPr/>
            </a:pPr>
            <a:r>
              <a:rPr lang="ja-JP" sz="1000" dirty="0">
                <a:ea typeface="+mn-ea"/>
                <a:cs typeface="Arial" panose="020B0604020202020204" pitchFamily="34" charset="0"/>
              </a:rPr>
              <a:t>_____________________________________________________</a:t>
            </a:r>
          </a:p>
          <a:p>
            <a:pPr marL="0" marR="0">
              <a:lnSpc>
                <a:spcPct val="107000"/>
              </a:lnSpc>
              <a:spcBef>
                <a:spcPts val="0"/>
              </a:spcBef>
              <a:spcAft>
                <a:spcPts val="0"/>
              </a:spcAft>
            </a:pPr>
            <a:endParaRPr lang="en-US" sz="1000" i="1" dirty="0">
              <a:effectLst/>
              <a:ea typeface="+mn-ea"/>
              <a:cs typeface="Arial" panose="020B0604020202020204" pitchFamily="34" charset="0"/>
            </a:endParaRPr>
          </a:p>
          <a:p>
            <a:pPr marL="0" marR="0">
              <a:lnSpc>
                <a:spcPct val="107000"/>
              </a:lnSpc>
              <a:spcBef>
                <a:spcPts val="0"/>
              </a:spcBef>
              <a:spcAft>
                <a:spcPts val="0"/>
              </a:spcAft>
            </a:pPr>
            <a:r>
              <a:rPr lang="ja-JP" altLang="en-US" sz="1000" i="1" dirty="0">
                <a:ea typeface="+mn-ea"/>
                <a:cs typeface="Arial" panose="020B0604020202020204" pitchFamily="34" charset="0"/>
              </a:rPr>
              <a:t>「成功を収める」ワークショップ</a:t>
            </a:r>
            <a:r>
              <a:rPr lang="ja-JP" sz="1000" i="1" dirty="0">
                <a:ea typeface="+mn-ea"/>
                <a:cs typeface="Arial" panose="020B0604020202020204" pitchFamily="34" charset="0"/>
              </a:rPr>
              <a:t>の進行に地区リーダーを備えさせるGATエリアリーダー用の台本：</a:t>
            </a:r>
          </a:p>
          <a:p>
            <a:pPr marL="0" marR="0">
              <a:lnSpc>
                <a:spcPct val="107000"/>
              </a:lnSpc>
              <a:spcBef>
                <a:spcPts val="0"/>
              </a:spcBef>
              <a:spcAft>
                <a:spcPts val="0"/>
              </a:spcAft>
            </a:pPr>
            <a:r>
              <a:rPr lang="ja-JP" sz="1000" b="0" dirty="0">
                <a:ea typeface="+mn-ea"/>
                <a:cs typeface="Arial" panose="020B0604020202020204" pitchFamily="34" charset="0"/>
              </a:rPr>
              <a:t>行動計画の進捗状況を確認するための定期的なチェックイン会議は、状況の変化に応じて計画を調整する機会となります。これから、行動計画テンプレートの「進捗評価」と「修正点」のセクションを見ていきましょう。計画を変更すべき時と、そうした変更点の書き方を知ることは、</a:t>
            </a:r>
            <a:r>
              <a:rPr lang="ja-JP" altLang="en-US" sz="1000" b="0" dirty="0">
                <a:ea typeface="+mn-ea"/>
                <a:cs typeface="Arial" panose="020B0604020202020204" pitchFamily="34" charset="0"/>
              </a:rPr>
              <a:t>あなたのターゲット</a:t>
            </a:r>
            <a:r>
              <a:rPr lang="ja-JP" sz="1000" b="0" dirty="0">
                <a:ea typeface="+mn-ea"/>
                <a:cs typeface="Arial" panose="020B0604020202020204" pitchFamily="34" charset="0"/>
              </a:rPr>
              <a:t>達成に向けて順調に進んでいくために重要です。目標と行動計画のサンプルの1つを使って、これらのテクニックの使い方を練習していただきましょう。 </a:t>
            </a:r>
          </a:p>
          <a:p>
            <a:pPr marL="0" marR="0">
              <a:lnSpc>
                <a:spcPct val="107000"/>
              </a:lnSpc>
              <a:spcBef>
                <a:spcPts val="0"/>
              </a:spcBef>
              <a:spcAft>
                <a:spcPts val="0"/>
              </a:spcAft>
            </a:pPr>
            <a:endParaRPr lang="en-US" sz="1000" b="0" dirty="0">
              <a:ea typeface="+mn-ea"/>
              <a:cs typeface="Arial" panose="020B0604020202020204" pitchFamily="34" charset="0"/>
            </a:endParaRPr>
          </a:p>
          <a:p>
            <a:pPr marL="0" marR="0">
              <a:lnSpc>
                <a:spcPct val="107000"/>
              </a:lnSpc>
              <a:spcBef>
                <a:spcPts val="0"/>
              </a:spcBef>
              <a:spcAft>
                <a:spcPts val="0"/>
              </a:spcAft>
            </a:pPr>
            <a:r>
              <a:rPr lang="ja-JP" sz="1000" b="0" dirty="0">
                <a:ea typeface="+mn-ea"/>
                <a:cs typeface="Arial" panose="020B0604020202020204" pitchFamily="34" charset="0"/>
              </a:rPr>
              <a:t>状況の変化に応じてメンバーの全員が計画の変更に快く同意できるようになるべきであり、この討論を行う時にはそのことも強調してください。計画を変更できるということは、失敗や弱みの表れではありません。それは、責任と柔軟性が保たれていることの表れなのです。</a:t>
            </a:r>
          </a:p>
          <a:p>
            <a:pPr marL="0" marR="0">
              <a:lnSpc>
                <a:spcPct val="107000"/>
              </a:lnSpc>
              <a:spcBef>
                <a:spcPts val="0"/>
              </a:spcBef>
              <a:spcAft>
                <a:spcPts val="0"/>
              </a:spcAft>
            </a:pPr>
            <a:endParaRPr lang="en-US" sz="1000" b="0" dirty="0">
              <a:effectLst/>
              <a:ea typeface="+mn-ea"/>
              <a:cs typeface="Arial" panose="020B0604020202020204" pitchFamily="34" charset="0"/>
            </a:endParaRPr>
          </a:p>
          <a:p>
            <a:pPr>
              <a:lnSpc>
                <a:spcPct val="107000"/>
              </a:lnSpc>
              <a:spcBef>
                <a:spcPts val="0"/>
              </a:spcBef>
              <a:spcAft>
                <a:spcPts val="0"/>
              </a:spcAft>
            </a:pPr>
            <a:r>
              <a:rPr lang="ja-JP" sz="1000" b="0" dirty="0">
                <a:ea typeface="+mn-ea"/>
                <a:cs typeface="Arial" panose="020B0604020202020204" pitchFamily="34" charset="0"/>
              </a:rPr>
              <a:t>それでは、この先のスライドを見ていきましょう。皆さんのワーキンググループでこれを進めていく方法についてご質問があれば、その答えも見つけていきます。 </a:t>
            </a:r>
          </a:p>
          <a:p>
            <a:pPr marL="0" marR="0">
              <a:lnSpc>
                <a:spcPct val="107000"/>
              </a:lnSpc>
              <a:spcBef>
                <a:spcPts val="0"/>
              </a:spcBef>
              <a:spcAft>
                <a:spcPts val="0"/>
              </a:spcAft>
            </a:pPr>
            <a:r>
              <a:rPr lang="ja-JP" sz="1000" b="0" i="1" dirty="0">
                <a:ea typeface="+mn-ea"/>
                <a:cs typeface="Arial" panose="020B0604020202020204" pitchFamily="34" charset="0"/>
              </a:rPr>
              <a:t> </a:t>
            </a:r>
          </a:p>
          <a:p>
            <a:pPr marL="0" marR="0">
              <a:lnSpc>
                <a:spcPct val="107000"/>
              </a:lnSpc>
              <a:spcBef>
                <a:spcPts val="0"/>
              </a:spcBef>
              <a:spcAft>
                <a:spcPts val="0"/>
              </a:spcAft>
            </a:pPr>
            <a:r>
              <a:rPr lang="ja-JP" altLang="en-US" sz="1000" b="0" i="1" dirty="0">
                <a:ea typeface="+mn-ea"/>
                <a:cs typeface="Arial" panose="020B0604020202020204" pitchFamily="34" charset="0"/>
              </a:rPr>
              <a:t>「成功を収める」ワークショップ</a:t>
            </a:r>
            <a:r>
              <a:rPr lang="ja-JP" sz="1000" b="0" i="1" dirty="0">
                <a:ea typeface="+mn-ea"/>
                <a:cs typeface="Arial" panose="020B0604020202020204" pitchFamily="34" charset="0"/>
              </a:rPr>
              <a:t>を進行する際の地区リーダー用の台本：</a:t>
            </a:r>
          </a:p>
          <a:p>
            <a:r>
              <a:rPr lang="ja-JP" sz="1000" b="0" dirty="0">
                <a:ea typeface="+mn-ea"/>
                <a:cs typeface="Arial" panose="020B0604020202020204" pitchFamily="34" charset="0"/>
              </a:rPr>
              <a:t>引き続き私たちのチェックイン会議について、また計画の更新が必要となる可能性について、じっくり考えていきましょう。その際に大切なのは、計画の変更がなぜ生じるのかを理解することです。</a:t>
            </a:r>
            <a:r>
              <a:rPr lang="ja-JP" sz="1000" b="0" baseline="0" dirty="0">
                <a:ea typeface="+mn-ea"/>
                <a:cs typeface="Arial" panose="020B0604020202020204" pitchFamily="34" charset="0"/>
              </a:rPr>
              <a:t> </a:t>
            </a:r>
          </a:p>
          <a:p>
            <a:endParaRPr lang="en-US" sz="1000" b="0" baseline="0" dirty="0">
              <a:ea typeface="+mn-ea"/>
              <a:cs typeface="Arial" panose="020B0604020202020204" pitchFamily="34" charset="0"/>
            </a:endParaRPr>
          </a:p>
          <a:p>
            <a:r>
              <a:rPr lang="ja-JP" sz="1000" b="0" dirty="0">
                <a:ea typeface="+mn-ea"/>
                <a:cs typeface="Arial" panose="020B0604020202020204" pitchFamily="34" charset="0"/>
              </a:rPr>
              <a:t>私たちの計画が変わるいくつかの理由について、話し合っていきましょう。  </a:t>
            </a:r>
          </a:p>
          <a:p>
            <a:endParaRPr lang="en-US" sz="1000" dirty="0">
              <a:latin typeface="Arial" panose="020B0604020202020204" pitchFamily="34" charset="0"/>
              <a:cs typeface="Arial" panose="020B0604020202020204" pitchFamily="34" charset="0"/>
            </a:endParaRPr>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627F33C-24D4-41C1-BFA2-68160C39F89C}" type="slidenum">
              <a:rPr kumimoji="0" lang="en-US" sz="1300" b="0" i="0" u="none" strike="noStrike" kern="1200" cap="none" spc="0" normalizeH="0" baseline="0" noProof="0" smtClean="0">
                <a:ln>
                  <a:noFill/>
                </a:ln>
                <a:solidFill>
                  <a:prstClr val="black"/>
                </a:solidFill>
                <a:effectLst/>
                <a:uLnTx/>
                <a:uFillTx/>
                <a:latin typeface="Calibri" pitchFamily="34" charset="0"/>
                <a:ea typeface="ヒラギノ角ゴ Pro W3" pitchFamily="125"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sz="1300" b="0" i="0" u="none" strike="noStrike" kern="1200" cap="none" spc="0" normalizeH="0" baseline="0" noProof="0" dirty="0">
              <a:ln>
                <a:noFill/>
              </a:ln>
              <a:solidFill>
                <a:prstClr val="black"/>
              </a:solidFill>
              <a:effectLst/>
              <a:uLnTx/>
              <a:uFillTx/>
              <a:latin typeface="Calibri" pitchFamily="34" charset="0"/>
              <a:ea typeface="ヒラギノ角ゴ Pro W3" pitchFamily="125" charset="-128"/>
              <a:cs typeface="+mn-cs"/>
            </a:endParaRPr>
          </a:p>
        </p:txBody>
      </p:sp>
    </p:spTree>
    <p:extLst>
      <p:ext uri="{BB962C8B-B14F-4D97-AF65-F5344CB8AC3E}">
        <p14:creationId xmlns:p14="http://schemas.microsoft.com/office/powerpoint/2010/main" val="42604243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lvl="0">
              <a:defRPr/>
            </a:pPr>
            <a:r>
              <a:rPr lang="ja-JP" altLang="ja-JP" sz="1000" u="sng" dirty="0">
                <a:ea typeface="+mn-ea"/>
                <a:cs typeface="Arial" panose="020B0604020202020204" pitchFamily="34" charset="0"/>
              </a:rPr>
              <a:t>プレゼンターの留意事項： </a:t>
            </a:r>
          </a:p>
          <a:p>
            <a:pPr lvl="0">
              <a:defRPr/>
            </a:pPr>
            <a:r>
              <a:rPr lang="ja-JP" altLang="ja-JP" sz="1000" dirty="0">
                <a:ea typeface="+mn-ea"/>
                <a:cs typeface="Arial" panose="020B0604020202020204" pitchFamily="34" charset="0"/>
              </a:rPr>
              <a:t>_____________________________________________________</a:t>
            </a:r>
          </a:p>
          <a:p>
            <a:endParaRPr lang="en-US" altLang="ja-JP" sz="1000" dirty="0">
              <a:ea typeface="+mn-ea"/>
              <a:cs typeface="Arial" panose="020B0604020202020204" pitchFamily="34" charset="0"/>
            </a:endParaRPr>
          </a:p>
          <a:p>
            <a:r>
              <a:rPr lang="ja-JP" altLang="ja-JP" sz="1000" b="0" dirty="0">
                <a:ea typeface="+mn-ea"/>
                <a:cs typeface="Arial" panose="020B0604020202020204" pitchFamily="34" charset="0"/>
              </a:rPr>
              <a:t>ご存じのように、私たちは「計画策定」会議でこの行動計画のサンプルに目を通しました。</a:t>
            </a:r>
          </a:p>
          <a:p>
            <a:endParaRPr lang="en-US" altLang="ja-JP" sz="1000" b="0" dirty="0">
              <a:ea typeface="+mn-ea"/>
              <a:cs typeface="Arial" panose="020B0604020202020204" pitchFamily="34" charset="0"/>
            </a:endParaRPr>
          </a:p>
          <a:p>
            <a:r>
              <a:rPr lang="ja-JP" altLang="ja-JP" sz="1000" b="0" dirty="0">
                <a:ea typeface="+mn-ea"/>
                <a:cs typeface="Arial" panose="020B0604020202020204" pitchFamily="34" charset="0"/>
              </a:rPr>
              <a:t>「</a:t>
            </a:r>
            <a:r>
              <a:rPr lang="ja-JP" altLang="en-US" sz="10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年度末までに</a:t>
            </a:r>
            <a:r>
              <a:rPr lang="ja-JP" altLang="ja-JP" sz="10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、私たちの地区では</a:t>
            </a:r>
            <a:r>
              <a:rPr lang="ja-JP" altLang="en-US" sz="10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a:t>
            </a:r>
            <a:r>
              <a:rPr lang="en-US" altLang="ja-JP" sz="10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20</a:t>
            </a:r>
            <a:r>
              <a:rPr lang="ja-JP" altLang="en-US" sz="10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人以上のチャーターメンバーでもう一つ新クラブを結成します。」</a:t>
            </a:r>
            <a:endParaRPr lang="en-US" altLang="ja-JP" sz="10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endParaRPr>
          </a:p>
          <a:p>
            <a:endParaRPr lang="en-US" altLang="ja-JP" sz="1000" b="0" dirty="0">
              <a:ea typeface="+mn-ea"/>
              <a:cs typeface="Arial" panose="020B0604020202020204" pitchFamily="34" charset="0"/>
            </a:endParaRPr>
          </a:p>
          <a:p>
            <a:r>
              <a:rPr lang="ja-JP" altLang="ja-JP" sz="1000" b="0" baseline="0" dirty="0">
                <a:ea typeface="+mn-ea"/>
                <a:cs typeface="Arial" panose="020B0604020202020204" pitchFamily="34" charset="0"/>
              </a:rPr>
              <a:t>これらの行動手順が変わる</a:t>
            </a:r>
            <a:r>
              <a:rPr lang="ja-JP" altLang="en-US" sz="1000" b="0" baseline="0" dirty="0">
                <a:ea typeface="+mn-ea"/>
                <a:cs typeface="Arial" panose="020B0604020202020204" pitchFamily="34" charset="0"/>
              </a:rPr>
              <a:t>可能性がある</a:t>
            </a:r>
            <a:r>
              <a:rPr lang="ja-JP" altLang="ja-JP" sz="1000" b="0" baseline="0" dirty="0">
                <a:ea typeface="+mn-ea"/>
                <a:cs typeface="Arial" panose="020B0604020202020204" pitchFamily="34" charset="0"/>
              </a:rPr>
              <a:t>理由を考えていきましょう。 </a:t>
            </a:r>
          </a:p>
          <a:p>
            <a:endParaRPr lang="en-US" altLang="ja-JP" sz="1000" b="0" baseline="0" dirty="0">
              <a:ea typeface="+mn-ea"/>
              <a:cs typeface="Arial" panose="020B0604020202020204" pitchFamily="34" charset="0"/>
            </a:endParaRPr>
          </a:p>
          <a:p>
            <a:r>
              <a:rPr lang="ja-JP" altLang="ja-JP" sz="1000" b="0" baseline="0" dirty="0">
                <a:ea typeface="+mn-ea"/>
                <a:cs typeface="Arial" panose="020B0604020202020204" pitchFamily="34" charset="0"/>
              </a:rPr>
              <a:t>例えば、地区GMTコーディネーターが6月と7月に人気の観光地で過ごすことのできる全額込みの旅行に当選したとしたらどうでしょう？うらやましい限りですが、計画をどのように変更または修正する必要があるでしょうか？</a:t>
            </a:r>
            <a:r>
              <a:rPr lang="ja-JP" altLang="ja-JP" sz="1000" b="0" i="1" baseline="0" dirty="0">
                <a:ea typeface="+mn-ea"/>
                <a:cs typeface="Arial" panose="020B0604020202020204" pitchFamily="34" charset="0"/>
              </a:rPr>
              <a:t>（意見を待つ。例：開始日と完了日を変えることや、責任者を変えることなど。） </a:t>
            </a:r>
          </a:p>
          <a:p>
            <a:endParaRPr lang="en-US" altLang="ja-JP" sz="1000" b="0" baseline="0" dirty="0">
              <a:ea typeface="+mn-ea"/>
              <a:cs typeface="Arial" panose="020B0604020202020204" pitchFamily="34" charset="0"/>
            </a:endParaRPr>
          </a:p>
          <a:p>
            <a:r>
              <a:rPr lang="ja-JP" altLang="ja-JP" sz="1000" b="0" baseline="0" dirty="0">
                <a:ea typeface="+mn-ea"/>
                <a:cs typeface="Arial" panose="020B0604020202020204" pitchFamily="34" charset="0"/>
              </a:rPr>
              <a:t>この行動計画の他の部分は、何が原因で変わることになりそうですか？どなたかご意見はありませんか？</a:t>
            </a:r>
            <a:r>
              <a:rPr lang="ja-JP" altLang="ja-JP" sz="1000" b="0" i="1" baseline="0" dirty="0">
                <a:ea typeface="+mn-ea"/>
                <a:cs typeface="Arial" panose="020B0604020202020204" pitchFamily="34" charset="0"/>
              </a:rPr>
              <a:t>（意見を待つ）</a:t>
            </a:r>
          </a:p>
          <a:p>
            <a:endParaRPr lang="en-US" altLang="ja-JP" sz="1000" b="0" baseline="0" dirty="0">
              <a:ea typeface="+mn-ea"/>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ja-JP" altLang="ja-JP" sz="1000" b="0" baseline="0" dirty="0">
                <a:ea typeface="+mn-ea"/>
                <a:cs typeface="Arial" panose="020B0604020202020204" pitchFamily="34" charset="0"/>
              </a:rPr>
              <a:t>クラブ結成チームが調査を行った結果、スペシャルティクラブではなく、従来型ライオンズクラブやレオ・ライオンズクラブを結成した方がよいと判断したとしたらどうでしょう？あるいは、予算をオンライン広告に使う代わりに、戸別訪問してチラシを配る方がよいと判断したとしたら？地区がオンライン広告のために用意できるのが100ドルではなく、50ドルだけだったとしたらどうでしょう？そうした場合には、どのように対処すればよいでしょうか？</a:t>
            </a:r>
            <a:r>
              <a:rPr lang="ja-JP" altLang="ja-JP" sz="1000" b="0" i="1" baseline="0" dirty="0">
                <a:ea typeface="+mn-ea"/>
                <a:cs typeface="Arial" panose="020B0604020202020204" pitchFamily="34" charset="0"/>
              </a:rPr>
              <a:t>（自由に討論してもらう）</a:t>
            </a:r>
          </a:p>
          <a:p>
            <a:endParaRPr lang="en-US" altLang="ja-JP" sz="1000" b="0" baseline="0" dirty="0">
              <a:ea typeface="+mn-ea"/>
              <a:cs typeface="Arial" panose="020B0604020202020204" pitchFamily="34" charset="0"/>
            </a:endParaRPr>
          </a:p>
          <a:p>
            <a:r>
              <a:rPr lang="ja-JP" altLang="ja-JP" sz="1000" b="0" baseline="0" dirty="0">
                <a:ea typeface="+mn-ea"/>
                <a:cs typeface="Arial" panose="020B0604020202020204" pitchFamily="34" charset="0"/>
              </a:rPr>
              <a:t>このように、私たちの計画は固定されたものではなく、変えられるものであり、変わるものなのです。そのことに同意していただけるでしょうか？ </a:t>
            </a:r>
          </a:p>
          <a:p>
            <a:endParaRPr lang="en-US" sz="1000"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627F33C-24D4-41C1-BFA2-68160C39F89C}" type="slidenum">
              <a:rPr kumimoji="0" lang="en-US" sz="1300" b="0" i="0" u="none" strike="noStrike" kern="1200" cap="none" spc="0" normalizeH="0" baseline="0" noProof="0" smtClean="0">
                <a:ln>
                  <a:noFill/>
                </a:ln>
                <a:solidFill>
                  <a:prstClr val="black"/>
                </a:solidFill>
                <a:effectLst/>
                <a:uLnTx/>
                <a:uFillTx/>
                <a:latin typeface="Calibri" pitchFamily="34" charset="0"/>
                <a:ea typeface="ヒラギノ角ゴ Pro W3" pitchFamily="125"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sz="1300" b="0" i="0" u="none" strike="noStrike" kern="1200" cap="none" spc="0" normalizeH="0" baseline="0" noProof="0" dirty="0">
              <a:ln>
                <a:noFill/>
              </a:ln>
              <a:solidFill>
                <a:prstClr val="black"/>
              </a:solidFill>
              <a:effectLst/>
              <a:uLnTx/>
              <a:uFillTx/>
              <a:latin typeface="Calibri" pitchFamily="34" charset="0"/>
              <a:ea typeface="ヒラギノ角ゴ Pro W3" pitchFamily="125" charset="-128"/>
              <a:cs typeface="+mn-cs"/>
            </a:endParaRPr>
          </a:p>
        </p:txBody>
      </p:sp>
    </p:spTree>
    <p:extLst>
      <p:ext uri="{BB962C8B-B14F-4D97-AF65-F5344CB8AC3E}">
        <p14:creationId xmlns:p14="http://schemas.microsoft.com/office/powerpoint/2010/main" val="19867864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defRPr/>
            </a:pPr>
            <a:r>
              <a:rPr lang="ja-JP" sz="1000" u="sng" dirty="0">
                <a:ea typeface="+mn-ea"/>
                <a:cs typeface="Arial" panose="020B0604020202020204" pitchFamily="34" charset="0"/>
              </a:rPr>
              <a:t>プレゼンターの留意事項： </a:t>
            </a:r>
          </a:p>
          <a:p>
            <a:pPr lvl="0">
              <a:defRPr/>
            </a:pPr>
            <a:r>
              <a:rPr lang="ja-JP" sz="1000" dirty="0">
                <a:ea typeface="+mn-ea"/>
                <a:cs typeface="Arial" panose="020B0604020202020204" pitchFamily="34" charset="0"/>
              </a:rPr>
              <a:t>_____________________________________________________</a:t>
            </a:r>
          </a:p>
          <a:p>
            <a:endParaRPr lang="en-US" sz="1000" dirty="0">
              <a:ea typeface="+mn-ea"/>
              <a:cs typeface="Arial" panose="020B0604020202020204" pitchFamily="34" charset="0"/>
            </a:endParaRPr>
          </a:p>
          <a:p>
            <a:r>
              <a:rPr lang="ja-JP" sz="1000" b="0" dirty="0">
                <a:ea typeface="+mn-ea"/>
                <a:cs typeface="Arial" panose="020B0604020202020204" pitchFamily="34" charset="0"/>
              </a:rPr>
              <a:t>これから、私たちの計画は他にもどのように変わるか、可能性を検討していきましょう。私たちは、新たな状況に対応するために行動全体を追加したり、削除したり、行動を保留したりすることができます。</a:t>
            </a:r>
            <a:r>
              <a:rPr lang="ja-JP" sz="1000" b="0" baseline="0" dirty="0">
                <a:ea typeface="+mn-ea"/>
                <a:cs typeface="Arial" panose="020B0604020202020204" pitchFamily="34" charset="0"/>
              </a:rPr>
              <a:t>  </a:t>
            </a:r>
          </a:p>
          <a:p>
            <a:endParaRPr lang="en-US" sz="1000" b="0" dirty="0">
              <a:ea typeface="+mn-ea"/>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ja-JP" sz="1000" b="0" baseline="0" dirty="0">
                <a:ea typeface="+mn-ea"/>
                <a:cs typeface="Arial" panose="020B0604020202020204" pitchFamily="34" charset="0"/>
              </a:rPr>
              <a:t>どのような状況になれば、私たちは計画に行動を追加しなければならなくなるでしょうか？</a:t>
            </a:r>
            <a:r>
              <a:rPr lang="ja-JP" sz="1000" b="0" i="1" baseline="0" dirty="0">
                <a:ea typeface="+mn-ea"/>
                <a:cs typeface="Arial" panose="020B0604020202020204" pitchFamily="34" charset="0"/>
              </a:rPr>
              <a:t>（意見を待つ）</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b="0" baseline="0" dirty="0">
              <a:ea typeface="+mn-ea"/>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ja-JP" sz="1000" b="0" baseline="0" dirty="0">
                <a:ea typeface="+mn-ea"/>
                <a:cs typeface="Arial" panose="020B0604020202020204" pitchFamily="34" charset="0"/>
              </a:rPr>
              <a:t>私たちはどのような理由で、行動をやめなければならなくなるでしょうか？</a:t>
            </a:r>
            <a:r>
              <a:rPr lang="ja-JP" sz="1000" b="0" i="1" baseline="0" dirty="0">
                <a:ea typeface="+mn-ea"/>
                <a:cs typeface="Arial" panose="020B0604020202020204" pitchFamily="34" charset="0"/>
              </a:rPr>
              <a:t>（意見を待つ）</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b="0" baseline="0" dirty="0">
              <a:ea typeface="+mn-ea"/>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ja-JP" sz="1000" b="0" baseline="0" dirty="0">
                <a:ea typeface="+mn-ea"/>
                <a:cs typeface="Arial" panose="020B0604020202020204" pitchFamily="34" charset="0"/>
              </a:rPr>
              <a:t>どのような状況になれば、行動を保留し、後で再開を計画しなければならなくなるでしょうか？</a:t>
            </a:r>
            <a:r>
              <a:rPr lang="ja-JP" sz="1000" b="0" i="1" baseline="0" dirty="0">
                <a:ea typeface="+mn-ea"/>
                <a:cs typeface="Arial" panose="020B0604020202020204" pitchFamily="34" charset="0"/>
              </a:rPr>
              <a:t>（意見を待つ）</a:t>
            </a:r>
          </a:p>
          <a:p>
            <a:endParaRPr lang="en-US" sz="1000" b="0" baseline="0" dirty="0">
              <a:ea typeface="+mn-ea"/>
              <a:cs typeface="Arial" panose="020B0604020202020204" pitchFamily="34" charset="0"/>
            </a:endParaRPr>
          </a:p>
          <a:p>
            <a:r>
              <a:rPr lang="ja-JP" sz="1000" b="0" dirty="0">
                <a:ea typeface="+mn-ea"/>
                <a:cs typeface="Arial" panose="020B0604020202020204" pitchFamily="34" charset="0"/>
              </a:rPr>
              <a:t>重要なのは、計画が変わることではありません。それは変わるものであるからです。重要なのは、私たちがワーキンググループとしてこうした変更に合意すること、その変更について知らせるべき相手に知らせることなのです。</a:t>
            </a:r>
            <a:r>
              <a:rPr lang="ja-JP" sz="1000" b="0" baseline="0" dirty="0">
                <a:ea typeface="+mn-ea"/>
                <a:cs typeface="Arial" panose="020B0604020202020204" pitchFamily="34" charset="0"/>
              </a:rPr>
              <a:t> </a:t>
            </a:r>
          </a:p>
          <a:p>
            <a:endParaRPr lang="en-US" sz="1000"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6627F33C-24D4-41C1-BFA2-68160C39F89C}" type="slidenum">
              <a:rPr lang="en-US" smtClean="0"/>
              <a:pPr>
                <a:defRPr/>
              </a:pPr>
              <a:t>14</a:t>
            </a:fld>
            <a:endParaRPr lang="en-US" dirty="0"/>
          </a:p>
        </p:txBody>
      </p:sp>
    </p:spTree>
    <p:extLst>
      <p:ext uri="{BB962C8B-B14F-4D97-AF65-F5344CB8AC3E}">
        <p14:creationId xmlns:p14="http://schemas.microsoft.com/office/powerpoint/2010/main" val="6047290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ja-JP" sz="1000" b="0" u="sng" dirty="0">
                <a:ea typeface="+mn-ea"/>
                <a:cs typeface="Arial" panose="020B0604020202020204" pitchFamily="34" charset="0"/>
              </a:rPr>
              <a:t>プレゼンターの留意事項： </a:t>
            </a:r>
          </a:p>
          <a:p>
            <a:pPr marL="0" marR="0" lvl="0" indent="0" algn="l" defTabSz="914400" rtl="0" eaLnBrk="0" fontAlgn="base" latinLnBrk="0" hangingPunct="0">
              <a:lnSpc>
                <a:spcPct val="100000"/>
              </a:lnSpc>
              <a:spcBef>
                <a:spcPct val="30000"/>
              </a:spcBef>
              <a:spcAft>
                <a:spcPct val="0"/>
              </a:spcAft>
              <a:buClrTx/>
              <a:buSzTx/>
              <a:buFontTx/>
              <a:buNone/>
              <a:tabLst/>
              <a:defRPr/>
            </a:pPr>
            <a:r>
              <a:rPr lang="ja-JP" sz="1000" b="0" i="1" baseline="0" dirty="0">
                <a:ea typeface="+mn-ea"/>
                <a:cs typeface="Arial" panose="020B0604020202020204" pitchFamily="34" charset="0"/>
              </a:rPr>
              <a:t>この討論の間に情報を記録して共有する最善の方法については、スライド</a:t>
            </a:r>
            <a:r>
              <a:rPr lang="en-US" altLang="ja-JP" sz="1000" b="0" i="1" baseline="0" dirty="0">
                <a:ea typeface="+mn-ea"/>
                <a:cs typeface="Arial" panose="020B0604020202020204" pitchFamily="34" charset="0"/>
              </a:rPr>
              <a:t>1</a:t>
            </a:r>
            <a:r>
              <a:rPr lang="ja-JP" sz="1000" b="0" i="1" baseline="0" dirty="0">
                <a:ea typeface="+mn-ea"/>
                <a:cs typeface="Arial" panose="020B0604020202020204" pitchFamily="34" charset="0"/>
              </a:rPr>
              <a:t>を参照してください。</a:t>
            </a:r>
          </a:p>
          <a:p>
            <a:pPr marL="0" marR="0" lvl="0" indent="0" algn="l" defTabSz="914400" rtl="0" eaLnBrk="0" fontAlgn="base" latinLnBrk="0" hangingPunct="0">
              <a:lnSpc>
                <a:spcPct val="100000"/>
              </a:lnSpc>
              <a:spcBef>
                <a:spcPct val="30000"/>
              </a:spcBef>
              <a:spcAft>
                <a:spcPct val="0"/>
              </a:spcAft>
              <a:buClrTx/>
              <a:buSzTx/>
              <a:buFontTx/>
              <a:buNone/>
              <a:tabLst/>
              <a:defRPr/>
            </a:pPr>
            <a:r>
              <a:rPr lang="ja-JP" sz="1000" b="0" baseline="0" dirty="0">
                <a:ea typeface="+mn-ea"/>
                <a:cs typeface="Arial" panose="020B0604020202020204" pitchFamily="34" charset="0"/>
              </a:rPr>
              <a:t>_____________________________________________________</a:t>
            </a:r>
          </a:p>
          <a:p>
            <a:pPr marL="0" marR="0">
              <a:lnSpc>
                <a:spcPct val="107000"/>
              </a:lnSpc>
              <a:spcBef>
                <a:spcPts val="0"/>
              </a:spcBef>
              <a:spcAft>
                <a:spcPts val="0"/>
              </a:spcAft>
            </a:pPr>
            <a:r>
              <a:rPr lang="ja-JP" altLang="en-US" sz="1000" b="0" i="1" dirty="0">
                <a:ea typeface="+mn-ea"/>
                <a:cs typeface="Arial" panose="020B0604020202020204" pitchFamily="34" charset="0"/>
              </a:rPr>
              <a:t>「成功を収める」ワークショップ</a:t>
            </a:r>
            <a:r>
              <a:rPr lang="ja-JP" sz="1000" b="0" i="1" dirty="0">
                <a:ea typeface="+mn-ea"/>
                <a:cs typeface="Arial" panose="020B0604020202020204" pitchFamily="34" charset="0"/>
              </a:rPr>
              <a:t>の進行に地区リーダーを備えさせるGATエリアリーダー用の台本：</a:t>
            </a:r>
          </a:p>
          <a:p>
            <a:pPr marL="0" marR="0">
              <a:lnSpc>
                <a:spcPct val="107000"/>
              </a:lnSpc>
              <a:spcBef>
                <a:spcPts val="0"/>
              </a:spcBef>
              <a:spcAft>
                <a:spcPts val="0"/>
              </a:spcAft>
            </a:pPr>
            <a:r>
              <a:rPr lang="ja-JP" sz="1000" b="0" dirty="0">
                <a:ea typeface="+mn-ea"/>
                <a:cs typeface="Arial" panose="020B0604020202020204" pitchFamily="34" charset="0"/>
              </a:rPr>
              <a:t>このワークショップの次のセクションでは、ワーキンググループで包括的なコミュニケーション計画を立てることになります。計画は綿密に記録し、全員で共有し、年度を通じて従うようにしてください。相手が異なれば、別のコミュニケーション形式が必要になるでしょう。計画を立てて、誰が何をいつ知る必要があり、コミュニケーションごとに誰が責任を負うかを明確にしておけば、重要な伝達手順が途中で見逃されることはなくなります。忘れないでください。コミュニケーションの究極的な目的は、全員が積極的に参加と前進を続けられるようにすること、そして功績を認められるようにすることです。</a:t>
            </a:r>
          </a:p>
          <a:p>
            <a:pPr marL="0" marR="0">
              <a:lnSpc>
                <a:spcPct val="107000"/>
              </a:lnSpc>
              <a:spcBef>
                <a:spcPts val="0"/>
              </a:spcBef>
              <a:spcAft>
                <a:spcPts val="0"/>
              </a:spcAft>
            </a:pPr>
            <a:endParaRPr lang="en-US" sz="1000" b="0" dirty="0">
              <a:effectLst/>
              <a:ea typeface="+mn-ea"/>
              <a:cs typeface="Arial" panose="020B0604020202020204" pitchFamily="34" charset="0"/>
            </a:endParaRPr>
          </a:p>
          <a:p>
            <a:pPr marL="0" marR="0">
              <a:lnSpc>
                <a:spcPct val="107000"/>
              </a:lnSpc>
              <a:spcBef>
                <a:spcPts val="0"/>
              </a:spcBef>
              <a:spcAft>
                <a:spcPts val="0"/>
              </a:spcAft>
            </a:pPr>
            <a:r>
              <a:rPr lang="ja-JP" sz="1000" b="0" dirty="0">
                <a:ea typeface="+mn-ea"/>
                <a:cs typeface="Arial" panose="020B0604020202020204" pitchFamily="34" charset="0"/>
              </a:rPr>
              <a:t>それでは、この先のスライドを見ていきましょう。皆さんのワーキンググループでこれを進めていく方法についてご質問があれば、その答えも見つけていきます。 </a:t>
            </a:r>
          </a:p>
          <a:p>
            <a:pPr marL="0" marR="0">
              <a:lnSpc>
                <a:spcPct val="107000"/>
              </a:lnSpc>
              <a:spcBef>
                <a:spcPts val="0"/>
              </a:spcBef>
              <a:spcAft>
                <a:spcPts val="0"/>
              </a:spcAft>
            </a:pPr>
            <a:r>
              <a:rPr lang="ja-JP" sz="1000" b="0" i="1" dirty="0">
                <a:ea typeface="+mn-ea"/>
                <a:cs typeface="Arial" panose="020B0604020202020204" pitchFamily="34" charset="0"/>
              </a:rPr>
              <a:t> </a:t>
            </a:r>
          </a:p>
          <a:p>
            <a:pPr marL="0" marR="0">
              <a:lnSpc>
                <a:spcPct val="107000"/>
              </a:lnSpc>
              <a:spcBef>
                <a:spcPts val="0"/>
              </a:spcBef>
              <a:spcAft>
                <a:spcPts val="0"/>
              </a:spcAft>
            </a:pPr>
            <a:r>
              <a:rPr lang="ja-JP" altLang="en-US" sz="1000" b="0" i="1" dirty="0">
                <a:ea typeface="+mn-ea"/>
                <a:cs typeface="Arial" panose="020B0604020202020204" pitchFamily="34" charset="0"/>
              </a:rPr>
              <a:t>「成功を収める」ワークショップ</a:t>
            </a:r>
            <a:r>
              <a:rPr lang="ja-JP" sz="1000" b="0" i="1" dirty="0">
                <a:ea typeface="+mn-ea"/>
                <a:cs typeface="Arial" panose="020B0604020202020204" pitchFamily="34" charset="0"/>
              </a:rPr>
              <a:t>を進行する際の地区リーダー用の台本：</a:t>
            </a:r>
          </a:p>
          <a:p>
            <a:r>
              <a:rPr lang="ja-JP" sz="1000" b="0" dirty="0">
                <a:ea typeface="+mn-ea"/>
                <a:cs typeface="Arial" panose="020B0604020202020204" pitchFamily="34" charset="0"/>
              </a:rPr>
              <a:t>それでは、グローバル・メンバーシップ・アプローチ</a:t>
            </a:r>
            <a:r>
              <a:rPr lang="ja-JP" altLang="en-US" sz="1000" b="0" dirty="0">
                <a:ea typeface="+mn-ea"/>
                <a:cs typeface="Arial" panose="020B0604020202020204" pitchFamily="34" charset="0"/>
              </a:rPr>
              <a:t>とミッション</a:t>
            </a:r>
            <a:r>
              <a:rPr lang="en-US" altLang="ja-JP" sz="1000" b="0" dirty="0">
                <a:ea typeface="+mn-ea"/>
                <a:cs typeface="Arial" panose="020B0604020202020204" pitchFamily="34" charset="0"/>
              </a:rPr>
              <a:t>1.5</a:t>
            </a:r>
            <a:r>
              <a:rPr lang="ja-JP" sz="1000" b="0" dirty="0">
                <a:ea typeface="+mn-ea"/>
                <a:cs typeface="Arial" panose="020B0604020202020204" pitchFamily="34" charset="0"/>
              </a:rPr>
              <a:t>のコミュニケーションについて、検討を深めていきましょう。</a:t>
            </a:r>
            <a:r>
              <a:rPr lang="ja-JP" sz="1000" b="0" baseline="0" dirty="0">
                <a:ea typeface="+mn-ea"/>
                <a:cs typeface="Arial" panose="020B0604020202020204" pitchFamily="34" charset="0"/>
              </a:rPr>
              <a:t> </a:t>
            </a:r>
          </a:p>
          <a:p>
            <a:endParaRPr lang="en-US" sz="1000" b="0" baseline="0" dirty="0">
              <a:ea typeface="+mn-ea"/>
              <a:cs typeface="Arial" panose="020B0604020202020204" pitchFamily="34" charset="0"/>
            </a:endParaRPr>
          </a:p>
          <a:p>
            <a:r>
              <a:rPr lang="ja-JP" altLang="en-US" sz="1000" b="0" baseline="0" dirty="0">
                <a:ea typeface="+mn-ea"/>
                <a:cs typeface="Arial" panose="020B0604020202020204" pitchFamily="34" charset="0"/>
              </a:rPr>
              <a:t>ミッション</a:t>
            </a:r>
            <a:r>
              <a:rPr lang="en-US" altLang="ja-JP" sz="1000" b="0" baseline="0" dirty="0">
                <a:ea typeface="+mn-ea"/>
                <a:cs typeface="Arial" panose="020B0604020202020204" pitchFamily="34" charset="0"/>
              </a:rPr>
              <a:t>1.5</a:t>
            </a:r>
            <a:r>
              <a:rPr lang="ja-JP" altLang="en-US" sz="1000" b="0" baseline="0" dirty="0">
                <a:ea typeface="+mn-ea"/>
                <a:cs typeface="Arial" panose="020B0604020202020204" pitchFamily="34" charset="0"/>
              </a:rPr>
              <a:t>、</a:t>
            </a:r>
            <a:r>
              <a:rPr lang="ja-JP" sz="1000" b="0" baseline="0" dirty="0">
                <a:ea typeface="+mn-ea"/>
                <a:cs typeface="Arial" panose="020B0604020202020204" pitchFamily="34" charset="0"/>
              </a:rPr>
              <a:t>グローバル・メンバーシップ・アプローチ</a:t>
            </a:r>
            <a:r>
              <a:rPr lang="ja-JP" altLang="en-US" sz="1000" b="0" baseline="0" dirty="0">
                <a:ea typeface="+mn-ea"/>
                <a:cs typeface="Arial" panose="020B0604020202020204" pitchFamily="34" charset="0"/>
              </a:rPr>
              <a:t>、私たちの行動計画、成功事例</a:t>
            </a:r>
            <a:r>
              <a:rPr lang="ja-JP" sz="1000" b="0" baseline="0" dirty="0">
                <a:ea typeface="+mn-ea"/>
                <a:cs typeface="Arial" panose="020B0604020202020204" pitchFamily="34" charset="0"/>
              </a:rPr>
              <a:t>について伝えるために利用できる既存の手段、ツール、行事には、どのようなものがあるでしょうか？</a:t>
            </a:r>
            <a:r>
              <a:rPr lang="ja-JP" sz="1000" b="0" i="1" baseline="0" dirty="0">
                <a:ea typeface="+mn-ea"/>
                <a:cs typeface="Arial" panose="020B0604020202020204" pitchFamily="34" charset="0"/>
              </a:rPr>
              <a:t>（予想される答え：地区会報、地区大会、Eメール、地区のウェブサイト、ソーシャルメディア、ウェビナー、研修行事など。）</a:t>
            </a:r>
          </a:p>
        </p:txBody>
      </p:sp>
      <p:sp>
        <p:nvSpPr>
          <p:cNvPr id="4" name="Slide Number Placeholder 3"/>
          <p:cNvSpPr>
            <a:spLocks noGrp="1"/>
          </p:cNvSpPr>
          <p:nvPr>
            <p:ph type="sldNum" sz="quarter" idx="10"/>
          </p:nvPr>
        </p:nvSpPr>
        <p:spPr/>
        <p:txBody>
          <a:bodyPr/>
          <a:lstStyle/>
          <a:p>
            <a:pPr>
              <a:defRPr/>
            </a:pPr>
            <a:fld id="{6627F33C-24D4-41C1-BFA2-68160C39F89C}" type="slidenum">
              <a:rPr lang="en-US" smtClean="0"/>
              <a:pPr>
                <a:defRPr/>
              </a:pPr>
              <a:t>15</a:t>
            </a:fld>
            <a:endParaRPr lang="en-US" dirty="0"/>
          </a:p>
        </p:txBody>
      </p:sp>
    </p:spTree>
    <p:extLst>
      <p:ext uri="{BB962C8B-B14F-4D97-AF65-F5344CB8AC3E}">
        <p14:creationId xmlns:p14="http://schemas.microsoft.com/office/powerpoint/2010/main" val="10364220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ja-JP" sz="1000" b="0" u="sng" dirty="0">
                <a:ea typeface="+mn-ea"/>
                <a:cs typeface="Arial" panose="020B0604020202020204" pitchFamily="34" charset="0"/>
              </a:rPr>
              <a:t>プレゼンターの留意事項： </a:t>
            </a:r>
          </a:p>
          <a:p>
            <a:pPr marL="0" marR="0" lvl="0" indent="0" algn="l" defTabSz="914400" rtl="0" eaLnBrk="0" fontAlgn="base" latinLnBrk="0" hangingPunct="0">
              <a:lnSpc>
                <a:spcPct val="100000"/>
              </a:lnSpc>
              <a:spcBef>
                <a:spcPct val="30000"/>
              </a:spcBef>
              <a:spcAft>
                <a:spcPct val="0"/>
              </a:spcAft>
              <a:buClrTx/>
              <a:buSzTx/>
              <a:buFontTx/>
              <a:buNone/>
              <a:tabLst/>
              <a:defRPr/>
            </a:pPr>
            <a:r>
              <a:rPr lang="ja-JP" sz="1000" b="0" i="1" dirty="0">
                <a:ea typeface="+mn-ea"/>
                <a:cs typeface="Arial" panose="020B0604020202020204" pitchFamily="34" charset="0"/>
              </a:rPr>
              <a:t>ワーキンググループの答えを記録するための文書を別に用意しておきます。</a:t>
            </a:r>
            <a:r>
              <a:rPr lang="ja-JP" sz="1000" b="0" i="1" baseline="0" dirty="0">
                <a:ea typeface="+mn-ea"/>
                <a:cs typeface="Arial" panose="020B0604020202020204" pitchFamily="34" charset="0"/>
              </a:rPr>
              <a:t>会議が終わったら、答えを参加者に配布します。</a:t>
            </a:r>
          </a:p>
          <a:p>
            <a:pPr marL="0" marR="0" lvl="0" indent="0" algn="l" defTabSz="914400" rtl="0" eaLnBrk="0" fontAlgn="base" latinLnBrk="0" hangingPunct="0">
              <a:lnSpc>
                <a:spcPct val="100000"/>
              </a:lnSpc>
              <a:spcBef>
                <a:spcPct val="30000"/>
              </a:spcBef>
              <a:spcAft>
                <a:spcPct val="0"/>
              </a:spcAft>
              <a:buClrTx/>
              <a:buSzTx/>
              <a:buFontTx/>
              <a:buNone/>
              <a:tabLst/>
              <a:defRPr/>
            </a:pPr>
            <a:r>
              <a:rPr lang="ja-JP" sz="1000" b="0" baseline="0" dirty="0">
                <a:ea typeface="+mn-ea"/>
                <a:cs typeface="Arial" panose="020B0604020202020204" pitchFamily="34" charset="0"/>
              </a:rPr>
              <a:t>_____________________________________________________</a:t>
            </a:r>
          </a:p>
          <a:p>
            <a:pPr defTabSz="881390">
              <a:defRPr/>
            </a:pPr>
            <a:r>
              <a:rPr lang="ja-JP" sz="1000" b="0" dirty="0">
                <a:ea typeface="+mn-ea"/>
                <a:cs typeface="Arial" panose="020B0604020202020204" pitchFamily="34" charset="0"/>
              </a:rPr>
              <a:t>私たちがコミュニケーションを取ることになるさまざまな相手について考えてみましょう。</a:t>
            </a:r>
            <a:r>
              <a:rPr lang="ja-JP" sz="1000" b="0" i="1" dirty="0">
                <a:ea typeface="+mn-ea"/>
                <a:cs typeface="Arial" panose="020B0604020202020204" pitchFamily="34" charset="0"/>
              </a:rPr>
              <a:t>{</a:t>
            </a:r>
            <a:r>
              <a:rPr lang="ja-JP" sz="1000" b="0" i="1" baseline="0" dirty="0">
                <a:ea typeface="+mn-ea"/>
                <a:cs typeface="Arial" panose="020B0604020202020204" pitchFamily="34" charset="0"/>
              </a:rPr>
              <a:t>スライドを読み上げる}</a:t>
            </a:r>
          </a:p>
          <a:p>
            <a:pPr defTabSz="881390">
              <a:defRPr/>
            </a:pPr>
            <a:endParaRPr lang="en-US" sz="1000" b="0" baseline="0" dirty="0">
              <a:ea typeface="+mn-ea"/>
              <a:cs typeface="Arial" panose="020B0604020202020204" pitchFamily="34" charset="0"/>
            </a:endParaRPr>
          </a:p>
          <a:p>
            <a:pPr marL="0" marR="0" lvl="0" indent="0" algn="l" defTabSz="881390" rtl="0" eaLnBrk="0" fontAlgn="base" latinLnBrk="0" hangingPunct="0">
              <a:lnSpc>
                <a:spcPct val="100000"/>
              </a:lnSpc>
              <a:spcBef>
                <a:spcPct val="30000"/>
              </a:spcBef>
              <a:spcAft>
                <a:spcPct val="0"/>
              </a:spcAft>
              <a:buClrTx/>
              <a:buSzTx/>
              <a:buFontTx/>
              <a:buNone/>
              <a:tabLst/>
              <a:defRPr/>
            </a:pPr>
            <a:r>
              <a:rPr lang="ja-JP" sz="1000" b="0" dirty="0">
                <a:ea typeface="+mn-ea"/>
                <a:cs typeface="Arial" panose="020B0604020202020204" pitchFamily="34" charset="0"/>
              </a:rPr>
              <a:t>これらの人々は全員、ワーキンググループに加わっている可能性があります。そのため、</a:t>
            </a:r>
            <a:r>
              <a:rPr lang="ja-JP" altLang="en-US" sz="1000" b="0" dirty="0">
                <a:ea typeface="+mn-ea"/>
                <a:cs typeface="Arial" panose="020B0604020202020204" pitchFamily="34" charset="0"/>
              </a:rPr>
              <a:t>ミッション</a:t>
            </a:r>
            <a:r>
              <a:rPr lang="en-US" altLang="ja-JP" sz="1000" b="0" dirty="0">
                <a:ea typeface="+mn-ea"/>
                <a:cs typeface="Arial" panose="020B0604020202020204" pitchFamily="34" charset="0"/>
              </a:rPr>
              <a:t>1.5</a:t>
            </a:r>
            <a:r>
              <a:rPr lang="ja-JP" altLang="en-US" sz="1000" b="0" dirty="0">
                <a:ea typeface="+mn-ea"/>
                <a:cs typeface="Arial" panose="020B0604020202020204" pitchFamily="34" charset="0"/>
              </a:rPr>
              <a:t>のターゲット</a:t>
            </a:r>
            <a:r>
              <a:rPr lang="ja-JP" sz="1000" b="0" dirty="0">
                <a:ea typeface="+mn-ea"/>
                <a:cs typeface="Arial" panose="020B0604020202020204" pitchFamily="34" charset="0"/>
              </a:rPr>
              <a:t>が確実に達成されるようにするには、計画とその変更について、彼らに知らせる必要があります。</a:t>
            </a:r>
          </a:p>
          <a:p>
            <a:pPr defTabSz="881390">
              <a:defRPr/>
            </a:pPr>
            <a:endParaRPr lang="en-US" sz="1000" b="0" dirty="0">
              <a:ea typeface="+mn-ea"/>
              <a:cs typeface="Arial" panose="020B0604020202020204" pitchFamily="34" charset="0"/>
            </a:endParaRPr>
          </a:p>
          <a:p>
            <a:pPr defTabSz="881390">
              <a:defRPr/>
            </a:pPr>
            <a:r>
              <a:rPr lang="ja-JP" altLang="en-US" sz="1000" b="0" dirty="0">
                <a:ea typeface="+mn-ea"/>
                <a:cs typeface="Arial" panose="020B0604020202020204" pitchFamily="34" charset="0"/>
              </a:rPr>
              <a:t>ミッション</a:t>
            </a:r>
            <a:r>
              <a:rPr lang="en-US" altLang="ja-JP" sz="1000" b="0" dirty="0">
                <a:ea typeface="+mn-ea"/>
                <a:cs typeface="Arial" panose="020B0604020202020204" pitchFamily="34" charset="0"/>
              </a:rPr>
              <a:t>1.5</a:t>
            </a:r>
            <a:r>
              <a:rPr lang="ja-JP" altLang="en-US" sz="1000" b="0" dirty="0">
                <a:ea typeface="+mn-ea"/>
                <a:cs typeface="Arial" panose="020B0604020202020204" pitchFamily="34" charset="0"/>
              </a:rPr>
              <a:t>ターゲットについて</a:t>
            </a:r>
            <a:r>
              <a:rPr lang="ja-JP" sz="1000" b="0" dirty="0">
                <a:ea typeface="+mn-ea"/>
                <a:cs typeface="Arial" panose="020B0604020202020204" pitchFamily="34" charset="0"/>
              </a:rPr>
              <a:t>知っている必要があるのは誰でしょうか？</a:t>
            </a:r>
            <a:r>
              <a:rPr lang="ja-JP" sz="1000" b="0" i="1" baseline="0" dirty="0">
                <a:ea typeface="+mn-ea"/>
                <a:cs typeface="Arial" panose="020B0604020202020204" pitchFamily="34" charset="0"/>
              </a:rPr>
              <a:t>{</a:t>
            </a:r>
            <a:r>
              <a:rPr lang="ja-JP" altLang="en-US" sz="1000" b="0" i="1" baseline="0" dirty="0">
                <a:ea typeface="+mn-ea"/>
                <a:cs typeface="Arial" panose="020B0604020202020204" pitchFamily="34" charset="0"/>
              </a:rPr>
              <a:t>各グループに</a:t>
            </a:r>
            <a:r>
              <a:rPr lang="ja-JP" sz="1000" b="0" i="1" baseline="0" dirty="0">
                <a:ea typeface="+mn-ea"/>
                <a:cs typeface="Arial" panose="020B0604020202020204" pitchFamily="34" charset="0"/>
              </a:rPr>
              <a:t>「</a:t>
            </a:r>
            <a:r>
              <a:rPr lang="ja-JP" altLang="en-US" sz="1000" b="0" i="1" baseline="0" dirty="0">
                <a:ea typeface="+mn-ea"/>
                <a:cs typeface="Arial" panose="020B0604020202020204" pitchFamily="34" charset="0"/>
              </a:rPr>
              <a:t>ターゲット</a:t>
            </a:r>
            <a:r>
              <a:rPr lang="ja-JP" sz="1000" b="0" i="1" baseline="0" dirty="0">
                <a:ea typeface="+mn-ea"/>
                <a:cs typeface="Arial" panose="020B0604020202020204" pitchFamily="34" charset="0"/>
              </a:rPr>
              <a:t>」を省略して「</a:t>
            </a:r>
            <a:r>
              <a:rPr lang="ja-JP" altLang="en-US" sz="1000" b="0" i="1" baseline="0" dirty="0">
                <a:ea typeface="+mn-ea"/>
                <a:cs typeface="Arial" panose="020B0604020202020204" pitchFamily="34" charset="0"/>
              </a:rPr>
              <a:t>タ</a:t>
            </a:r>
            <a:r>
              <a:rPr lang="ja-JP" sz="1000" b="0" i="1" baseline="0" dirty="0">
                <a:ea typeface="+mn-ea"/>
                <a:cs typeface="Arial" panose="020B0604020202020204" pitchFamily="34" charset="0"/>
              </a:rPr>
              <a:t>」と書き込む}</a:t>
            </a:r>
          </a:p>
          <a:p>
            <a:pPr defTabSz="881390">
              <a:defRPr/>
            </a:pPr>
            <a:endParaRPr lang="en-US" sz="1000" b="0" baseline="0" dirty="0">
              <a:ea typeface="+mn-ea"/>
              <a:cs typeface="Arial" panose="020B0604020202020204" pitchFamily="34" charset="0"/>
            </a:endParaRPr>
          </a:p>
          <a:p>
            <a:pPr defTabSz="881390">
              <a:defRPr/>
            </a:pPr>
            <a:r>
              <a:rPr lang="ja-JP" sz="1000" b="0" dirty="0">
                <a:ea typeface="+mn-ea"/>
                <a:cs typeface="Arial" panose="020B0604020202020204" pitchFamily="34" charset="0"/>
              </a:rPr>
              <a:t>行動計画について知っている必要があるのは誰でしょうか？</a:t>
            </a:r>
            <a:r>
              <a:rPr lang="ja-JP" sz="1000" b="0" i="1" dirty="0">
                <a:ea typeface="+mn-ea"/>
                <a:cs typeface="Arial" panose="020B0604020202020204" pitchFamily="34" charset="0"/>
              </a:rPr>
              <a:t>{</a:t>
            </a:r>
            <a:r>
              <a:rPr lang="ja-JP" altLang="en-US" sz="1000" b="0" i="1" dirty="0">
                <a:ea typeface="+mn-ea"/>
                <a:cs typeface="Arial" panose="020B0604020202020204" pitchFamily="34" charset="0"/>
              </a:rPr>
              <a:t>各グループに</a:t>
            </a:r>
            <a:r>
              <a:rPr lang="ja-JP" sz="1000" b="0" i="1" dirty="0">
                <a:ea typeface="+mn-ea"/>
                <a:cs typeface="Arial" panose="020B0604020202020204" pitchFamily="34" charset="0"/>
              </a:rPr>
              <a:t>「行」と書き込む}</a:t>
            </a:r>
          </a:p>
          <a:p>
            <a:pPr defTabSz="881390">
              <a:defRPr/>
            </a:pPr>
            <a:endParaRPr lang="en-US" sz="1000" b="0" dirty="0">
              <a:ea typeface="+mn-ea"/>
              <a:cs typeface="Arial" panose="020B0604020202020204" pitchFamily="34" charset="0"/>
            </a:endParaRPr>
          </a:p>
          <a:p>
            <a:pPr defTabSz="881390">
              <a:defRPr/>
            </a:pPr>
            <a:r>
              <a:rPr lang="ja-JP" sz="1000" b="0" dirty="0">
                <a:ea typeface="+mn-ea"/>
                <a:cs typeface="Arial" panose="020B0604020202020204" pitchFamily="34" charset="0"/>
              </a:rPr>
              <a:t>進捗状況について知っている必要があるのは誰でしょうか？</a:t>
            </a:r>
            <a:r>
              <a:rPr lang="ja-JP" sz="1000" b="0" i="1" dirty="0">
                <a:ea typeface="+mn-ea"/>
                <a:cs typeface="Arial" panose="020B0604020202020204" pitchFamily="34" charset="0"/>
              </a:rPr>
              <a:t>{</a:t>
            </a:r>
            <a:r>
              <a:rPr lang="ja-JP" altLang="en-US" sz="1000" b="0" i="1" dirty="0">
                <a:ea typeface="+mn-ea"/>
                <a:cs typeface="Arial" panose="020B0604020202020204" pitchFamily="34" charset="0"/>
              </a:rPr>
              <a:t>各グループに</a:t>
            </a:r>
            <a:r>
              <a:rPr lang="ja-JP" sz="1000" b="0" i="1" dirty="0">
                <a:ea typeface="+mn-ea"/>
                <a:cs typeface="Arial" panose="020B0604020202020204" pitchFamily="34" charset="0"/>
              </a:rPr>
              <a:t>「進」と書き込む}</a:t>
            </a:r>
          </a:p>
          <a:p>
            <a:pPr defTabSz="881390">
              <a:defRPr/>
            </a:pPr>
            <a:endParaRPr lang="en-US" sz="1000" b="0" dirty="0">
              <a:ea typeface="+mn-ea"/>
              <a:cs typeface="Arial" panose="020B0604020202020204" pitchFamily="34" charset="0"/>
            </a:endParaRPr>
          </a:p>
          <a:p>
            <a:pPr defTabSz="881390">
              <a:defRPr/>
            </a:pPr>
            <a:r>
              <a:rPr lang="ja-JP" sz="1000" b="0" dirty="0">
                <a:ea typeface="+mn-ea"/>
                <a:cs typeface="Arial" panose="020B0604020202020204" pitchFamily="34" charset="0"/>
              </a:rPr>
              <a:t>私たちを積極的に支援する必要があるのは誰でしょうか？</a:t>
            </a:r>
            <a:r>
              <a:rPr lang="ja-JP" sz="1000" b="0" i="1" baseline="0" dirty="0">
                <a:ea typeface="+mn-ea"/>
                <a:cs typeface="Arial" panose="020B0604020202020204" pitchFamily="34" charset="0"/>
              </a:rPr>
              <a:t>{</a:t>
            </a:r>
            <a:r>
              <a:rPr lang="ja-JP" altLang="en-US" sz="1000" b="0" i="1" baseline="0" dirty="0">
                <a:ea typeface="+mn-ea"/>
                <a:cs typeface="Arial" panose="020B0604020202020204" pitchFamily="34" charset="0"/>
              </a:rPr>
              <a:t>各グループに</a:t>
            </a:r>
            <a:r>
              <a:rPr lang="ja-JP" sz="1000" b="0" i="1" baseline="0" dirty="0">
                <a:ea typeface="+mn-ea"/>
                <a:cs typeface="Arial" panose="020B0604020202020204" pitchFamily="34" charset="0"/>
              </a:rPr>
              <a:t>「支」と書き込む}</a:t>
            </a:r>
          </a:p>
          <a:p>
            <a:pPr defTabSz="881390">
              <a:defRPr/>
            </a:pPr>
            <a:endParaRPr lang="en-US" sz="1000" b="0" baseline="0" dirty="0">
              <a:ea typeface="+mn-ea"/>
              <a:cs typeface="Arial" panose="020B0604020202020204" pitchFamily="34" charset="0"/>
            </a:endParaRPr>
          </a:p>
          <a:p>
            <a:pPr defTabSz="881390">
              <a:defRPr/>
            </a:pPr>
            <a:r>
              <a:rPr lang="ja-JP" sz="1000" b="0" dirty="0">
                <a:solidFill>
                  <a:srgbClr val="000000"/>
                </a:solidFill>
                <a:ea typeface="+mn-ea"/>
                <a:cs typeface="Arial" panose="020B0604020202020204" pitchFamily="34" charset="0"/>
              </a:rPr>
              <a:t>知らせておく必要のある人々に確実に情報を伝えることが、私たちの仕事です。</a:t>
            </a:r>
          </a:p>
        </p:txBody>
      </p:sp>
      <p:sp>
        <p:nvSpPr>
          <p:cNvPr id="5" name="Slide Number Placeholder 4"/>
          <p:cNvSpPr>
            <a:spLocks noGrp="1"/>
          </p:cNvSpPr>
          <p:nvPr>
            <p:ph type="sldNum" sz="quarter" idx="11"/>
          </p:nvPr>
        </p:nvSpPr>
        <p:spPr/>
        <p:txBody>
          <a:bodyPr/>
          <a:lstStyle/>
          <a:p>
            <a:pPr>
              <a:defRPr/>
            </a:pPr>
            <a:fld id="{FCA04FE2-27EA-4007-98B9-D6C6C111B13A}" type="slidenum">
              <a:rPr lang="en-US" smtClean="0"/>
              <a:pPr>
                <a:defRPr/>
              </a:pPr>
              <a:t>16</a:t>
            </a:fld>
            <a:endParaRPr lang="en-US" dirty="0"/>
          </a:p>
        </p:txBody>
      </p:sp>
    </p:spTree>
    <p:extLst>
      <p:ext uri="{BB962C8B-B14F-4D97-AF65-F5344CB8AC3E}">
        <p14:creationId xmlns:p14="http://schemas.microsoft.com/office/powerpoint/2010/main" val="38854362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defRPr/>
            </a:pPr>
            <a:r>
              <a:rPr lang="ja-JP" sz="1000" u="sng" dirty="0">
                <a:ea typeface="+mn-ea"/>
                <a:cs typeface="Arial" panose="020B0604020202020204" pitchFamily="34" charset="0"/>
              </a:rPr>
              <a:t>プレゼンターの留意事項： </a:t>
            </a:r>
          </a:p>
          <a:p>
            <a:pPr lvl="0">
              <a:defRPr/>
            </a:pPr>
            <a:r>
              <a:rPr lang="ja-JP" sz="1000" dirty="0">
                <a:ea typeface="+mn-ea"/>
                <a:cs typeface="Arial" panose="020B0604020202020204" pitchFamily="34" charset="0"/>
              </a:rPr>
              <a:t>_____________________________________________________</a:t>
            </a:r>
          </a:p>
          <a:p>
            <a:endParaRPr lang="en-US" sz="1000" dirty="0">
              <a:ea typeface="+mn-ea"/>
              <a:cs typeface="Arial" panose="020B0604020202020204" pitchFamily="34" charset="0"/>
            </a:endParaRPr>
          </a:p>
          <a:p>
            <a:r>
              <a:rPr lang="ja-JP" sz="1000" b="0" dirty="0">
                <a:ea typeface="+mn-ea"/>
                <a:cs typeface="Arial" panose="020B0604020202020204" pitchFamily="34" charset="0"/>
              </a:rPr>
              <a:t>私たちの既存のクラブは会員候補が入会する場所です。</a:t>
            </a:r>
            <a:r>
              <a:rPr lang="ja-JP" sz="1000" b="0" baseline="0" dirty="0">
                <a:ea typeface="+mn-ea"/>
                <a:cs typeface="Arial" panose="020B0604020202020204" pitchFamily="34" charset="0"/>
              </a:rPr>
              <a:t>そして、既存の会員が去っていく場所でもあります。 </a:t>
            </a:r>
          </a:p>
          <a:p>
            <a:endParaRPr lang="en-US" sz="1000" b="0" baseline="0" dirty="0">
              <a:ea typeface="+mn-ea"/>
              <a:cs typeface="Arial" panose="020B0604020202020204" pitchFamily="34" charset="0"/>
            </a:endParaRPr>
          </a:p>
          <a:p>
            <a:r>
              <a:rPr lang="ja-JP" sz="1000" b="0" baseline="0" dirty="0">
                <a:ea typeface="+mn-ea"/>
                <a:cs typeface="Arial" panose="020B0604020202020204" pitchFamily="34" charset="0"/>
              </a:rPr>
              <a:t>だからこそ、クラブの参加を常にコミュニケーションの中心に据えることが重要なのです。 </a:t>
            </a:r>
          </a:p>
          <a:p>
            <a:endParaRPr lang="en-US" sz="1000" b="0" baseline="0" dirty="0">
              <a:ea typeface="+mn-ea"/>
              <a:cs typeface="Arial" panose="020B0604020202020204" pitchFamily="34" charset="0"/>
            </a:endParaRPr>
          </a:p>
          <a:p>
            <a:r>
              <a:rPr lang="ja-JP" altLang="en-US" sz="1000" b="0" baseline="0" dirty="0">
                <a:ea typeface="+mn-ea"/>
                <a:cs typeface="Arial" panose="020B0604020202020204" pitchFamily="34" charset="0"/>
              </a:rPr>
              <a:t>ミッション</a:t>
            </a:r>
            <a:r>
              <a:rPr lang="en-US" altLang="ja-JP" sz="1000" b="0" baseline="0" dirty="0">
                <a:ea typeface="+mn-ea"/>
                <a:cs typeface="Arial" panose="020B0604020202020204" pitchFamily="34" charset="0"/>
              </a:rPr>
              <a:t>1.5</a:t>
            </a:r>
            <a:r>
              <a:rPr lang="ja-JP" altLang="en-US" sz="1000" b="0" baseline="0" dirty="0">
                <a:ea typeface="+mn-ea"/>
                <a:cs typeface="Arial" panose="020B0604020202020204" pitchFamily="34" charset="0"/>
              </a:rPr>
              <a:t>について、そして</a:t>
            </a:r>
            <a:r>
              <a:rPr lang="ja-JP" sz="1000" b="0" baseline="0" dirty="0">
                <a:ea typeface="+mn-ea"/>
                <a:cs typeface="Arial" panose="020B0604020202020204" pitchFamily="34" charset="0"/>
              </a:rPr>
              <a:t>グローバル・メンバーシップ・アプローチ</a:t>
            </a:r>
            <a:r>
              <a:rPr lang="ja-JP" altLang="en-US" sz="1000" b="0" baseline="0" dirty="0">
                <a:ea typeface="+mn-ea"/>
                <a:cs typeface="Arial" panose="020B0604020202020204" pitchFamily="34" charset="0"/>
              </a:rPr>
              <a:t>を使ってターゲットを達成することについて、</a:t>
            </a:r>
            <a:r>
              <a:rPr lang="ja-JP" sz="1000" b="0" baseline="0" dirty="0">
                <a:ea typeface="+mn-ea"/>
                <a:cs typeface="Arial" panose="020B0604020202020204" pitchFamily="34" charset="0"/>
              </a:rPr>
              <a:t>クラブに伝えてその気にさせるため、私たちには何ができるでしょうか？ </a:t>
            </a:r>
          </a:p>
          <a:p>
            <a:endParaRPr lang="en-US" sz="1000" b="0" baseline="0" dirty="0">
              <a:ea typeface="+mn-ea"/>
              <a:cs typeface="Arial" panose="020B0604020202020204" pitchFamily="34" charset="0"/>
            </a:endParaRPr>
          </a:p>
          <a:p>
            <a:r>
              <a:rPr lang="ja-JP" sz="1000" b="0" baseline="0" dirty="0">
                <a:ea typeface="+mn-ea"/>
                <a:cs typeface="Arial" panose="020B0604020202020204" pitchFamily="34" charset="0"/>
              </a:rPr>
              <a:t>私たちの組織の土台を強化し、奉仕のインパクトを高めるために会員増強に力を尽くそうと、クラブ内の熱意をかき立てるには、どうすればよいでしょうか？</a:t>
            </a:r>
          </a:p>
          <a:p>
            <a:endParaRPr lang="en-US" sz="1000" b="0" baseline="0" dirty="0">
              <a:ea typeface="+mn-ea"/>
              <a:cs typeface="Arial" panose="020B0604020202020204" pitchFamily="34" charset="0"/>
            </a:endParaRPr>
          </a:p>
          <a:p>
            <a:r>
              <a:rPr lang="ja-JP" sz="1000" b="0" baseline="0" dirty="0">
                <a:ea typeface="+mn-ea"/>
                <a:cs typeface="Arial" panose="020B0604020202020204" pitchFamily="34" charset="0"/>
              </a:rPr>
              <a:t>年度を通じて彼らが関心を失わないようするには、何ができるでしょうか？ </a:t>
            </a:r>
          </a:p>
          <a:p>
            <a:endParaRPr lang="en-US" sz="1000" b="0" baseline="0" dirty="0">
              <a:ea typeface="+mn-ea"/>
              <a:cs typeface="Arial" panose="020B0604020202020204" pitchFamily="34" charset="0"/>
            </a:endParaRPr>
          </a:p>
          <a:p>
            <a:r>
              <a:rPr lang="ja-JP" sz="1000" b="0" baseline="0" dirty="0">
                <a:ea typeface="+mn-ea"/>
                <a:cs typeface="Arial" panose="020B0604020202020204" pitchFamily="34" charset="0"/>
              </a:rPr>
              <a:t>功績のあったクラブ役員や、クラブレベルで成功した取り組みを、どのように表彰できるでしょうか？ </a:t>
            </a:r>
          </a:p>
        </p:txBody>
      </p:sp>
      <p:sp>
        <p:nvSpPr>
          <p:cNvPr id="4" name="Slide Number Placeholder 3"/>
          <p:cNvSpPr>
            <a:spLocks noGrp="1"/>
          </p:cNvSpPr>
          <p:nvPr>
            <p:ph type="sldNum" sz="quarter" idx="10"/>
          </p:nvPr>
        </p:nvSpPr>
        <p:spPr/>
        <p:txBody>
          <a:bodyPr/>
          <a:lstStyle/>
          <a:p>
            <a:pPr>
              <a:defRPr/>
            </a:pPr>
            <a:fld id="{6627F33C-24D4-41C1-BFA2-68160C39F89C}" type="slidenum">
              <a:rPr lang="en-US" smtClean="0"/>
              <a:pPr>
                <a:defRPr/>
              </a:pPr>
              <a:t>17</a:t>
            </a:fld>
            <a:endParaRPr lang="en-US" dirty="0"/>
          </a:p>
        </p:txBody>
      </p:sp>
    </p:spTree>
    <p:extLst>
      <p:ext uri="{BB962C8B-B14F-4D97-AF65-F5344CB8AC3E}">
        <p14:creationId xmlns:p14="http://schemas.microsoft.com/office/powerpoint/2010/main" val="3899123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ja-JP" sz="1000" u="sng" dirty="0">
                <a:ea typeface="+mn-ea"/>
                <a:cs typeface="Arial" panose="020B0604020202020204" pitchFamily="34" charset="0"/>
              </a:rPr>
              <a:t>プレゼンターの留意事項： </a:t>
            </a:r>
          </a:p>
          <a:p>
            <a:endParaRPr lang="en-US" sz="1000" b="0" baseline="0" dirty="0">
              <a:ea typeface="+mn-ea"/>
              <a:cs typeface="Arial" panose="020B0604020202020204" pitchFamily="34" charset="0"/>
            </a:endParaRPr>
          </a:p>
          <a:p>
            <a:r>
              <a:rPr lang="ja-JP" sz="1000" b="0" baseline="0" dirty="0">
                <a:ea typeface="+mn-ea"/>
                <a:cs typeface="Arial" panose="020B0604020202020204" pitchFamily="34" charset="0"/>
              </a:rPr>
              <a:t>ここにあるのは、クラブ役員へのコミュニケーションに利用できる形式のサンプルです。</a:t>
            </a:r>
            <a:r>
              <a:rPr lang="ja-JP" sz="1000" b="0" i="1" baseline="0" dirty="0">
                <a:ea typeface="+mn-ea"/>
                <a:cs typeface="Arial" panose="020B0604020202020204" pitchFamily="34" charset="0"/>
              </a:rPr>
              <a:t>{参加者が目を通すまで待つ}</a:t>
            </a:r>
          </a:p>
          <a:p>
            <a:endParaRPr lang="en-US" sz="1000" b="0" baseline="0" dirty="0">
              <a:ea typeface="+mn-ea"/>
              <a:cs typeface="Arial" panose="020B0604020202020204" pitchFamily="34" charset="0"/>
            </a:endParaRPr>
          </a:p>
          <a:p>
            <a:r>
              <a:rPr lang="ja-JP" sz="1000" b="0" baseline="0" dirty="0">
                <a:ea typeface="+mn-ea"/>
                <a:cs typeface="Arial" panose="020B0604020202020204" pitchFamily="34" charset="0"/>
              </a:rPr>
              <a:t>最新情報が簡潔に書かれていれば、目を通してくれる人が増えるはずです。 </a:t>
            </a:r>
          </a:p>
          <a:p>
            <a:endParaRPr lang="en-US" sz="1000" b="0" baseline="0" dirty="0">
              <a:ea typeface="+mn-ea"/>
              <a:cs typeface="Arial" panose="020B0604020202020204" pitchFamily="34" charset="0"/>
            </a:endParaRPr>
          </a:p>
          <a:p>
            <a:r>
              <a:rPr lang="ja-JP" sz="1000" b="0" baseline="0" dirty="0">
                <a:ea typeface="+mn-ea"/>
                <a:cs typeface="Arial" panose="020B0604020202020204" pitchFamily="34" charset="0"/>
              </a:rPr>
              <a:t>このサンプルについて、何かご意見はありませんか？どこを変えれば、もっとよくなるでしょうか？ </a:t>
            </a:r>
          </a:p>
          <a:p>
            <a:endParaRPr lang="en-US"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6627F33C-24D4-41C1-BFA2-68160C39F89C}" type="slidenum">
              <a:rPr lang="en-US" smtClean="0"/>
              <a:pPr>
                <a:defRPr/>
              </a:pPr>
              <a:t>18</a:t>
            </a:fld>
            <a:endParaRPr lang="en-US" dirty="0"/>
          </a:p>
        </p:txBody>
      </p:sp>
    </p:spTree>
    <p:extLst>
      <p:ext uri="{BB962C8B-B14F-4D97-AF65-F5344CB8AC3E}">
        <p14:creationId xmlns:p14="http://schemas.microsoft.com/office/powerpoint/2010/main" val="2267265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defRPr/>
            </a:pPr>
            <a:r>
              <a:rPr lang="ja-JP" sz="1000" u="sng" dirty="0">
                <a:ea typeface="+mn-ea"/>
                <a:cs typeface="Arial" panose="020B0604020202020204" pitchFamily="34" charset="0"/>
              </a:rPr>
              <a:t>プレゼンターの留意事項： </a:t>
            </a:r>
          </a:p>
          <a:p>
            <a:pPr lvl="0">
              <a:defRPr/>
            </a:pPr>
            <a:r>
              <a:rPr lang="ja-JP" sz="1000" dirty="0">
                <a:ea typeface="+mn-ea"/>
                <a:cs typeface="Arial" panose="020B0604020202020204" pitchFamily="34" charset="0"/>
              </a:rPr>
              <a:t>_____________________________________________________</a:t>
            </a:r>
          </a:p>
          <a:p>
            <a:endParaRPr lang="en-US" sz="1000" dirty="0">
              <a:ea typeface="+mn-ea"/>
              <a:cs typeface="Arial" panose="020B0604020202020204" pitchFamily="34" charset="0"/>
            </a:endParaRPr>
          </a:p>
          <a:p>
            <a:r>
              <a:rPr lang="ja-JP" sz="1000" b="0" dirty="0">
                <a:ea typeface="+mn-ea"/>
                <a:cs typeface="Arial" panose="020B0604020202020204" pitchFamily="34" charset="0"/>
              </a:rPr>
              <a:t>グローバル・メンバーシップ・アプローチに関するこの会議へようこそ。</a:t>
            </a:r>
            <a:r>
              <a:rPr lang="ja-JP" sz="1000" b="0" baseline="0" dirty="0">
                <a:ea typeface="+mn-ea"/>
                <a:cs typeface="Arial" panose="020B0604020202020204" pitchFamily="34" charset="0"/>
              </a:rPr>
              <a:t>私は___です。_____をしています。 </a:t>
            </a:r>
          </a:p>
          <a:p>
            <a:endParaRPr lang="en-US" sz="1000" b="0" dirty="0">
              <a:ea typeface="+mn-ea"/>
              <a:cs typeface="Arial" panose="020B0604020202020204" pitchFamily="34" charset="0"/>
            </a:endParaRPr>
          </a:p>
          <a:p>
            <a:r>
              <a:rPr lang="ja-JP" sz="1000" b="0" dirty="0">
                <a:ea typeface="+mn-ea"/>
                <a:cs typeface="Arial" panose="020B0604020202020204" pitchFamily="34" charset="0"/>
              </a:rPr>
              <a:t>本日の会議では、私たちが策定した「計画を遂行する」ことで成功を収める方法について話し合っていきます。 </a:t>
            </a:r>
          </a:p>
          <a:p>
            <a:endParaRPr lang="en-US" sz="1000" baseline="0" dirty="0">
              <a:ea typeface="+mn-ea"/>
              <a:cs typeface="Arial" panose="020B0604020202020204" pitchFamily="34" charset="0"/>
            </a:endParaRPr>
          </a:p>
          <a:p>
            <a:pPr marL="0" indent="0">
              <a:buFont typeface="Arial" panose="020B0604020202020204" pitchFamily="34" charset="0"/>
              <a:buNone/>
            </a:pPr>
            <a:endParaRPr lang="en-US" sz="1000"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874747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ja-JP" sz="1000" u="sng" dirty="0">
                <a:ea typeface="+mn-ea"/>
                <a:cs typeface="Arial" panose="020B0604020202020204" pitchFamily="34" charset="0"/>
              </a:rPr>
              <a:t>プレゼンターの留意事項：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b="0" baseline="0" dirty="0">
              <a:ea typeface="+mn-ea"/>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ja-JP" sz="1000" b="0" baseline="0" dirty="0">
                <a:ea typeface="+mn-ea"/>
                <a:cs typeface="Arial" panose="020B0604020202020204" pitchFamily="34" charset="0"/>
              </a:rPr>
              <a:t>誰に情報を伝えるべきか、クラブ役員にどのように情報を伝えていくかについて、確認していただきました。それでは、もっと掘り下げて、このコミュニケーション計画のサンプルについて考えていきましょう。</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b="0" baseline="0" dirty="0">
              <a:ea typeface="+mn-ea"/>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ja-JP" sz="1000" b="0" baseline="0" dirty="0">
                <a:ea typeface="+mn-ea"/>
                <a:cs typeface="Arial" panose="020B0604020202020204" pitchFamily="34" charset="0"/>
              </a:rPr>
              <a:t>この形式のように、対象、主題、方法、責任者、備考の欄を設けようと思いますか？どのように改善できるか、ご意見はありませんか？</a:t>
            </a:r>
            <a:r>
              <a:rPr lang="ja-JP" sz="1000" b="0" i="1" baseline="0" dirty="0">
                <a:ea typeface="+mn-ea"/>
                <a:cs typeface="Arial" panose="020B0604020202020204" pitchFamily="34" charset="0"/>
              </a:rPr>
              <a:t>（意見を待つ）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b="0" baseline="0" dirty="0">
              <a:ea typeface="+mn-ea"/>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ja-JP" sz="1000" b="0" baseline="0" dirty="0">
                <a:ea typeface="+mn-ea"/>
                <a:cs typeface="Arial" panose="020B0604020202020204" pitchFamily="34" charset="0"/>
              </a:rPr>
              <a:t>他に含めるべき人はいるでしょうか？それぞれのコミュニケーションの責任者についてはどうでしょう？</a:t>
            </a:r>
            <a:r>
              <a:rPr lang="ja-JP" sz="1000" b="0" i="1" baseline="0" dirty="0">
                <a:ea typeface="+mn-ea"/>
                <a:cs typeface="Arial" panose="020B0604020202020204" pitchFamily="34" charset="0"/>
              </a:rPr>
              <a:t>（意見を待つ）</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b="0" baseline="0" dirty="0">
              <a:ea typeface="+mn-ea"/>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ja-JP" sz="1000" b="0" baseline="0" dirty="0">
                <a:ea typeface="+mn-ea"/>
                <a:cs typeface="Arial" panose="020B0604020202020204" pitchFamily="34" charset="0"/>
              </a:rPr>
              <a:t>すでに発信した別のコミュニケーションと結び付けることのできるメッセージはあるでしょうか？</a:t>
            </a:r>
            <a:r>
              <a:rPr lang="ja-JP" sz="1000" b="0" i="1" baseline="0" dirty="0">
                <a:ea typeface="+mn-ea"/>
                <a:cs typeface="Arial" panose="020B0604020202020204" pitchFamily="34" charset="0"/>
              </a:rPr>
              <a:t>（意見を待つ）</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b="0" baseline="0" dirty="0">
              <a:ea typeface="+mn-ea"/>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ja-JP" sz="1000" b="0" baseline="0" dirty="0">
                <a:ea typeface="+mn-ea"/>
                <a:cs typeface="Arial" panose="020B0604020202020204" pitchFamily="34" charset="0"/>
              </a:rPr>
              <a:t>私たちにとってこれが役立つものになるよう、他にご意見はありませんか？</a:t>
            </a:r>
            <a:r>
              <a:rPr lang="ja-JP" sz="1000" b="0" i="1" baseline="0" dirty="0">
                <a:ea typeface="+mn-ea"/>
                <a:cs typeface="Arial" panose="020B0604020202020204" pitchFamily="34" charset="0"/>
              </a:rPr>
              <a:t>（意見を待つ）</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b="0" baseline="0" dirty="0">
              <a:latin typeface="Arial" panose="020B0604020202020204" pitchFamily="34" charset="0"/>
              <a:cs typeface="Arial" panose="020B0604020202020204" pitchFamily="34" charset="0"/>
            </a:endParaRPr>
          </a:p>
          <a:p>
            <a:endParaRPr lang="en-US"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6627F33C-24D4-41C1-BFA2-68160C39F89C}" type="slidenum">
              <a:rPr lang="en-US" smtClean="0"/>
              <a:pPr>
                <a:defRPr/>
              </a:pPr>
              <a:t>19</a:t>
            </a:fld>
            <a:endParaRPr lang="en-US" dirty="0"/>
          </a:p>
        </p:txBody>
      </p:sp>
    </p:spTree>
    <p:extLst>
      <p:ext uri="{BB962C8B-B14F-4D97-AF65-F5344CB8AC3E}">
        <p14:creationId xmlns:p14="http://schemas.microsoft.com/office/powerpoint/2010/main" val="41915298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ja-JP" sz="1000" u="sng" dirty="0">
                <a:ea typeface="+mn-ea"/>
                <a:cs typeface="Arial" panose="020B0604020202020204" pitchFamily="34" charset="0"/>
              </a:rPr>
              <a:t>プレゼンターの留意事項： </a:t>
            </a:r>
          </a:p>
          <a:p>
            <a:pPr marL="0" marR="0" lvl="0" indent="0" algn="l" defTabSz="914400" rtl="0" eaLnBrk="0" fontAlgn="base" latinLnBrk="0" hangingPunct="0">
              <a:lnSpc>
                <a:spcPct val="100000"/>
              </a:lnSpc>
              <a:spcBef>
                <a:spcPct val="30000"/>
              </a:spcBef>
              <a:spcAft>
                <a:spcPct val="0"/>
              </a:spcAft>
              <a:buClrTx/>
              <a:buSzTx/>
              <a:buFontTx/>
              <a:buNone/>
              <a:tabLst/>
              <a:defRPr/>
            </a:pPr>
            <a:r>
              <a:rPr lang="ja-JP" sz="1000" i="1" baseline="0" dirty="0">
                <a:ea typeface="+mn-ea"/>
                <a:cs typeface="Arial" panose="020B0604020202020204" pitchFamily="34" charset="0"/>
              </a:rPr>
              <a:t>このスライドは、地域で成功を分かち合う最善の方法に合わせて自由に変更できます。</a:t>
            </a:r>
          </a:p>
          <a:p>
            <a:pPr marL="0" marR="0" lvl="0" indent="0" algn="l" defTabSz="914400" rtl="0" eaLnBrk="0" fontAlgn="base" latinLnBrk="0" hangingPunct="0">
              <a:lnSpc>
                <a:spcPct val="100000"/>
              </a:lnSpc>
              <a:spcBef>
                <a:spcPct val="30000"/>
              </a:spcBef>
              <a:spcAft>
                <a:spcPct val="0"/>
              </a:spcAft>
              <a:buClrTx/>
              <a:buSzTx/>
              <a:buFontTx/>
              <a:buNone/>
              <a:tabLst/>
              <a:defRPr/>
            </a:pPr>
            <a:r>
              <a:rPr lang="ja-JP" sz="1000" i="1" baseline="0" dirty="0">
                <a:ea typeface="+mn-ea"/>
                <a:cs typeface="Arial" panose="020B0604020202020204" pitchFamily="34" charset="0"/>
              </a:rPr>
              <a:t>次のスライドに進む前に、所属クラブの成功談や誇りに思っている奉仕事業について紹介してください。ご自身のストーリーを例にして、言葉を集めたり、地区全域のさまざまなライオンズと共有したり、他の地域で成功を再現する方法を示してください。成功談を段階的に色づけてゆけば、参加者の共感を生むことができるでしょう。</a:t>
            </a:r>
          </a:p>
          <a:p>
            <a:pPr marL="0" marR="0" lvl="0" indent="0" algn="l" defTabSz="914400" rtl="0" eaLnBrk="0" fontAlgn="base" latinLnBrk="0" hangingPunct="0">
              <a:lnSpc>
                <a:spcPct val="100000"/>
              </a:lnSpc>
              <a:spcBef>
                <a:spcPct val="30000"/>
              </a:spcBef>
              <a:spcAft>
                <a:spcPct val="0"/>
              </a:spcAft>
              <a:buClrTx/>
              <a:buSzTx/>
              <a:buFontTx/>
              <a:buNone/>
              <a:tabLst/>
              <a:defRPr/>
            </a:pPr>
            <a:r>
              <a:rPr lang="ja-JP" sz="1000" baseline="0" dirty="0">
                <a:ea typeface="+mn-ea"/>
                <a:cs typeface="Arial" panose="020B0604020202020204" pitchFamily="34" charset="0"/>
              </a:rPr>
              <a:t>_____________________________________________________</a:t>
            </a:r>
          </a:p>
          <a:p>
            <a:r>
              <a:rPr lang="ja-JP" sz="1000" b="0" dirty="0">
                <a:ea typeface="+mn-ea"/>
                <a:cs typeface="Arial" panose="020B0604020202020204" pitchFamily="34" charset="0"/>
              </a:rPr>
              <a:t>私たちのコミュニケーションは簡潔を心がけるべきですが、あまりにも簡潔すぎて、ライオンズの会員と奉仕に対する人々の関心を失わせてしまってはなりません。</a:t>
            </a:r>
            <a:r>
              <a:rPr lang="ja-JP" sz="1000" b="0" baseline="0" dirty="0">
                <a:ea typeface="+mn-ea"/>
                <a:cs typeface="Arial" panose="020B0604020202020204" pitchFamily="34" charset="0"/>
              </a:rPr>
              <a:t> </a:t>
            </a:r>
          </a:p>
          <a:p>
            <a:endParaRPr lang="en-US" sz="1000" b="0" baseline="0" dirty="0">
              <a:ea typeface="+mn-ea"/>
              <a:cs typeface="Arial" panose="020B0604020202020204" pitchFamily="34" charset="0"/>
            </a:endParaRPr>
          </a:p>
          <a:p>
            <a:r>
              <a:rPr lang="ja-JP" sz="1000" b="0" baseline="0" dirty="0">
                <a:ea typeface="+mn-ea"/>
                <a:cs typeface="Arial" panose="020B0604020202020204" pitchFamily="34" charset="0"/>
              </a:rPr>
              <a:t>私たちの計画に組み込まれている行動について考えてみましょう。そのどれかについて、人々はどのような言葉を聞きたがると思いますか？</a:t>
            </a:r>
            <a:r>
              <a:rPr lang="ja-JP" sz="1000" b="0" i="1" baseline="0" dirty="0">
                <a:ea typeface="+mn-ea"/>
                <a:cs typeface="Arial" panose="020B0604020202020204" pitchFamily="34" charset="0"/>
              </a:rPr>
              <a:t>（いくつかの言葉について検討。）</a:t>
            </a:r>
          </a:p>
          <a:p>
            <a:endParaRPr lang="en-US" sz="1000" b="0" dirty="0">
              <a:ea typeface="+mn-ea"/>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ja-JP" sz="1000" b="0" dirty="0">
                <a:ea typeface="+mn-ea"/>
                <a:cs typeface="Arial" panose="020B0604020202020204" pitchFamily="34" charset="0"/>
              </a:rPr>
              <a:t>ライオンズをとらえたすばらしい写真を見たことはありますか？それをすばらしいものにしているのは何でしょうか？あるいは、避けるべきことは何でしょうか？</a:t>
            </a:r>
            <a:r>
              <a:rPr lang="ja-JP" sz="1000" b="0" i="1" baseline="0" dirty="0">
                <a:ea typeface="+mn-ea"/>
                <a:cs typeface="Arial" panose="020B0604020202020204" pitchFamily="34" charset="0"/>
              </a:rPr>
              <a:t>（意見を待つ）</a:t>
            </a:r>
          </a:p>
          <a:p>
            <a:endParaRPr lang="en-US" sz="1000" b="0" baseline="0" dirty="0">
              <a:ea typeface="+mn-ea"/>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ja-JP" sz="1000" b="0" baseline="0" dirty="0">
                <a:ea typeface="+mn-ea"/>
                <a:cs typeface="Arial" panose="020B0604020202020204" pitchFamily="34" charset="0"/>
              </a:rPr>
              <a:t>すばらしい言葉や写真はどこで共有できるでしょうか？</a:t>
            </a:r>
            <a:r>
              <a:rPr lang="ja-JP" sz="1000" b="0" i="1" baseline="0" dirty="0">
                <a:ea typeface="+mn-ea"/>
                <a:cs typeface="Arial" panose="020B0604020202020204" pitchFamily="34" charset="0"/>
              </a:rPr>
              <a:t>（意見を待つ）</a:t>
            </a:r>
          </a:p>
          <a:p>
            <a:endParaRPr lang="en-US" sz="1000" b="0" baseline="0" dirty="0">
              <a:ea typeface="+mn-ea"/>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ja-JP" sz="1000" b="0" baseline="0" dirty="0">
                <a:ea typeface="+mn-ea"/>
                <a:cs typeface="Arial" panose="020B0604020202020204" pitchFamily="34" charset="0"/>
              </a:rPr>
              <a:t>すぐに共有できるもの以外に、後で人々が一から作り直さなくても済むよう、方法を一連の文書にまとめるには、どうすればよいでしょうか？</a:t>
            </a:r>
            <a:r>
              <a:rPr lang="ja-JP" sz="1000" b="0" i="1" baseline="0" dirty="0">
                <a:ea typeface="+mn-ea"/>
                <a:cs typeface="Arial" panose="020B0604020202020204" pitchFamily="34" charset="0"/>
              </a:rPr>
              <a:t>（意見を待つ）</a:t>
            </a:r>
          </a:p>
          <a:p>
            <a:endParaRPr lang="en-US" sz="1000" b="1" baseline="0" dirty="0">
              <a:ea typeface="+mn-ea"/>
              <a:cs typeface="Arial" panose="020B0604020202020204" pitchFamily="34" charset="0"/>
            </a:endParaRPr>
          </a:p>
          <a:p>
            <a:r>
              <a:rPr lang="ja-JP" sz="1000" b="0" dirty="0">
                <a:ea typeface="+mn-ea"/>
                <a:cs typeface="Arial" panose="020B0604020202020204" pitchFamily="34" charset="0"/>
              </a:rPr>
              <a:t>こうした成功を、クラブ、リジョン、ゾーンに関して私たちの設定した目標の成功につなげるには、どうすればよいでしょうか？</a:t>
            </a:r>
          </a:p>
        </p:txBody>
      </p:sp>
      <p:sp>
        <p:nvSpPr>
          <p:cNvPr id="4" name="Slide Number Placeholder 3"/>
          <p:cNvSpPr>
            <a:spLocks noGrp="1"/>
          </p:cNvSpPr>
          <p:nvPr>
            <p:ph type="sldNum" sz="quarter" idx="10"/>
          </p:nvPr>
        </p:nvSpPr>
        <p:spPr/>
        <p:txBody>
          <a:bodyPr/>
          <a:lstStyle/>
          <a:p>
            <a:pPr>
              <a:defRPr/>
            </a:pPr>
            <a:fld id="{6627F33C-24D4-41C1-BFA2-68160C39F89C}" type="slidenum">
              <a:rPr lang="en-US" smtClean="0"/>
              <a:pPr>
                <a:defRPr/>
              </a:pPr>
              <a:t>20</a:t>
            </a:fld>
            <a:endParaRPr lang="en-US" dirty="0"/>
          </a:p>
        </p:txBody>
      </p:sp>
    </p:spTree>
    <p:extLst>
      <p:ext uri="{BB962C8B-B14F-4D97-AF65-F5344CB8AC3E}">
        <p14:creationId xmlns:p14="http://schemas.microsoft.com/office/powerpoint/2010/main" val="23905541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defRPr/>
            </a:pPr>
            <a:r>
              <a:rPr lang="ja-JP" sz="1000" b="0" u="sng" dirty="0">
                <a:ea typeface="+mn-ea"/>
                <a:cs typeface="Arial" panose="020B0604020202020204" pitchFamily="34" charset="0"/>
              </a:rPr>
              <a:t>プレゼンターの留意事項： </a:t>
            </a:r>
          </a:p>
          <a:p>
            <a:pPr lvl="0">
              <a:defRPr/>
            </a:pPr>
            <a:r>
              <a:rPr lang="ja-JP" sz="1000" b="0" dirty="0">
                <a:ea typeface="+mn-ea"/>
                <a:cs typeface="Arial" panose="020B0604020202020204" pitchFamily="34" charset="0"/>
              </a:rPr>
              <a:t>_____________________________________________________</a:t>
            </a:r>
          </a:p>
          <a:p>
            <a:pPr marL="0" marR="0">
              <a:lnSpc>
                <a:spcPct val="107000"/>
              </a:lnSpc>
              <a:spcBef>
                <a:spcPts val="0"/>
              </a:spcBef>
              <a:spcAft>
                <a:spcPts val="0"/>
              </a:spcAft>
            </a:pPr>
            <a:endParaRPr lang="en-US" sz="1000" b="0" dirty="0">
              <a:effectLst/>
              <a:ea typeface="+mn-ea"/>
              <a:cs typeface="Arial" panose="020B0604020202020204" pitchFamily="34" charset="0"/>
            </a:endParaRPr>
          </a:p>
          <a:p>
            <a:pPr marL="0" marR="0">
              <a:lnSpc>
                <a:spcPct val="107000"/>
              </a:lnSpc>
              <a:spcBef>
                <a:spcPts val="0"/>
              </a:spcBef>
              <a:spcAft>
                <a:spcPts val="0"/>
              </a:spcAft>
            </a:pPr>
            <a:r>
              <a:rPr lang="ja-JP" altLang="en-US" sz="1000" b="0" i="1" dirty="0">
                <a:ea typeface="+mn-ea"/>
                <a:cs typeface="Arial" panose="020B0604020202020204" pitchFamily="34" charset="0"/>
              </a:rPr>
              <a:t>「成功を収める」ワークショップ</a:t>
            </a:r>
            <a:r>
              <a:rPr lang="ja-JP" sz="1000" b="0" i="1" dirty="0">
                <a:ea typeface="+mn-ea"/>
                <a:cs typeface="Arial" panose="020B0604020202020204" pitchFamily="34" charset="0"/>
              </a:rPr>
              <a:t>の進行に地区リーダーを備えさせるGATエリアリーダー用の台本：</a:t>
            </a:r>
          </a:p>
          <a:p>
            <a:pPr marL="0" marR="0">
              <a:lnSpc>
                <a:spcPct val="107000"/>
              </a:lnSpc>
              <a:spcBef>
                <a:spcPts val="0"/>
              </a:spcBef>
              <a:spcAft>
                <a:spcPts val="0"/>
              </a:spcAft>
            </a:pPr>
            <a:r>
              <a:rPr lang="ja-JP" sz="1000" b="0" dirty="0">
                <a:ea typeface="+mn-ea"/>
                <a:cs typeface="Arial" panose="020B0604020202020204" pitchFamily="34" charset="0"/>
              </a:rPr>
              <a:t>このワークショップの最後のセクションでは、ライオンズクラブ国際協会その他の情報源から入手できる報告書を使って、ワーキンググループが成果を追跡する方法を確認していきます。また、グローバル・メンバーシップ・アプローチ</a:t>
            </a:r>
            <a:r>
              <a:rPr lang="ja-JP" altLang="en-US" sz="1000" b="0" dirty="0">
                <a:ea typeface="+mn-ea"/>
                <a:cs typeface="Arial" panose="020B0604020202020204" pitchFamily="34" charset="0"/>
              </a:rPr>
              <a:t>とミッション</a:t>
            </a:r>
            <a:r>
              <a:rPr lang="en-US" altLang="ja-JP" sz="1000" b="0" dirty="0">
                <a:ea typeface="+mn-ea"/>
                <a:cs typeface="Arial" panose="020B0604020202020204" pitchFamily="34" charset="0"/>
              </a:rPr>
              <a:t>1.5</a:t>
            </a:r>
            <a:r>
              <a:rPr lang="ja-JP" sz="1000" b="0" dirty="0">
                <a:ea typeface="+mn-ea"/>
                <a:cs typeface="Arial" panose="020B0604020202020204" pitchFamily="34" charset="0"/>
              </a:rPr>
              <a:t>がチームとしての取り組みであることをもう一度指摘し、全員に再確認してもらう機会も設けます。最後に、今後のステップを確認します。</a:t>
            </a:r>
          </a:p>
          <a:p>
            <a:pPr marL="0" marR="0">
              <a:lnSpc>
                <a:spcPct val="107000"/>
              </a:lnSpc>
              <a:spcBef>
                <a:spcPts val="0"/>
              </a:spcBef>
              <a:spcAft>
                <a:spcPts val="0"/>
              </a:spcAft>
            </a:pPr>
            <a:endParaRPr lang="en-US" sz="1000" b="0" dirty="0">
              <a:effectLst/>
              <a:ea typeface="+mn-ea"/>
              <a:cs typeface="Arial" panose="020B0604020202020204" pitchFamily="34" charset="0"/>
            </a:endParaRPr>
          </a:p>
          <a:p>
            <a:pPr marL="0" marR="0">
              <a:lnSpc>
                <a:spcPct val="107000"/>
              </a:lnSpc>
              <a:spcBef>
                <a:spcPts val="0"/>
              </a:spcBef>
              <a:spcAft>
                <a:spcPts val="0"/>
              </a:spcAft>
            </a:pPr>
            <a:r>
              <a:rPr lang="ja-JP" sz="1000" b="0" dirty="0">
                <a:ea typeface="+mn-ea"/>
                <a:cs typeface="Arial" panose="020B0604020202020204" pitchFamily="34" charset="0"/>
              </a:rPr>
              <a:t>それでは、この先のスライドを見ていきましょう。皆さんのワーキンググループでこれを進めていく方法についてご質問があれば、その答えも見つけていきます。 </a:t>
            </a:r>
          </a:p>
          <a:p>
            <a:pPr marL="0" marR="0">
              <a:lnSpc>
                <a:spcPct val="107000"/>
              </a:lnSpc>
              <a:spcBef>
                <a:spcPts val="0"/>
              </a:spcBef>
              <a:spcAft>
                <a:spcPts val="0"/>
              </a:spcAft>
            </a:pPr>
            <a:r>
              <a:rPr lang="ja-JP" sz="1000" b="0" i="1" dirty="0">
                <a:ea typeface="+mn-ea"/>
                <a:cs typeface="Arial" panose="020B0604020202020204" pitchFamily="34" charset="0"/>
              </a:rPr>
              <a:t> </a:t>
            </a:r>
          </a:p>
          <a:p>
            <a:pPr marL="0" marR="0">
              <a:lnSpc>
                <a:spcPct val="107000"/>
              </a:lnSpc>
              <a:spcBef>
                <a:spcPts val="0"/>
              </a:spcBef>
              <a:spcAft>
                <a:spcPts val="0"/>
              </a:spcAft>
            </a:pPr>
            <a:r>
              <a:rPr lang="ja-JP" altLang="en-US" sz="1000" b="0" i="1" dirty="0">
                <a:ea typeface="+mn-ea"/>
                <a:cs typeface="Arial" panose="020B0604020202020204" pitchFamily="34" charset="0"/>
              </a:rPr>
              <a:t>「成功を収める」ワークショップ</a:t>
            </a:r>
            <a:r>
              <a:rPr lang="ja-JP" sz="1000" b="0" i="1" dirty="0">
                <a:ea typeface="+mn-ea"/>
                <a:cs typeface="Arial" panose="020B0604020202020204" pitchFamily="34" charset="0"/>
              </a:rPr>
              <a:t>を進行する際の地区リーダー用の台本：</a:t>
            </a:r>
          </a:p>
          <a:p>
            <a:r>
              <a:rPr lang="ja-JP" sz="1000" b="0" dirty="0">
                <a:ea typeface="+mn-ea"/>
                <a:cs typeface="Arial" panose="020B0604020202020204" pitchFamily="34" charset="0"/>
              </a:rPr>
              <a:t>最後のトピックは、結果を追跡する方法です。</a:t>
            </a:r>
            <a:r>
              <a:rPr lang="ja-JP" sz="1000" b="0" baseline="0" dirty="0">
                <a:ea typeface="+mn-ea"/>
                <a:cs typeface="Arial" panose="020B0604020202020204" pitchFamily="34" charset="0"/>
              </a:rPr>
              <a:t> </a:t>
            </a:r>
          </a:p>
        </p:txBody>
      </p:sp>
      <p:sp>
        <p:nvSpPr>
          <p:cNvPr id="4" name="Slide Number Placeholder 3"/>
          <p:cNvSpPr>
            <a:spLocks noGrp="1"/>
          </p:cNvSpPr>
          <p:nvPr>
            <p:ph type="sldNum" sz="quarter" idx="10"/>
          </p:nvPr>
        </p:nvSpPr>
        <p:spPr/>
        <p:txBody>
          <a:bodyPr/>
          <a:lstStyle/>
          <a:p>
            <a:pPr>
              <a:defRPr/>
            </a:pPr>
            <a:fld id="{6627F33C-24D4-41C1-BFA2-68160C39F89C}" type="slidenum">
              <a:rPr lang="en-US" smtClean="0"/>
              <a:pPr>
                <a:defRPr/>
              </a:pPr>
              <a:t>21</a:t>
            </a:fld>
            <a:endParaRPr lang="en-US" dirty="0"/>
          </a:p>
        </p:txBody>
      </p:sp>
    </p:spTree>
    <p:extLst>
      <p:ext uri="{BB962C8B-B14F-4D97-AF65-F5344CB8AC3E}">
        <p14:creationId xmlns:p14="http://schemas.microsoft.com/office/powerpoint/2010/main" val="2482042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defRPr/>
            </a:pPr>
            <a:r>
              <a:rPr lang="ja-JP" sz="1000" u="sng" dirty="0">
                <a:ea typeface="+mn-ea"/>
                <a:cs typeface="Arial" panose="020B0604020202020204" pitchFamily="34" charset="0"/>
              </a:rPr>
              <a:t>プレゼンターの留意事項： </a:t>
            </a:r>
          </a:p>
          <a:p>
            <a:pPr lvl="0">
              <a:defRPr/>
            </a:pPr>
            <a:r>
              <a:rPr lang="ja-JP" sz="1000" dirty="0">
                <a:ea typeface="+mn-ea"/>
                <a:cs typeface="Arial" panose="020B0604020202020204" pitchFamily="34" charset="0"/>
              </a:rPr>
              <a:t>_____________________________________________________</a:t>
            </a:r>
          </a:p>
          <a:p>
            <a:endParaRPr lang="en-US" sz="1000" i="1" dirty="0">
              <a:ea typeface="+mn-ea"/>
              <a:cs typeface="Arial" panose="020B0604020202020204" pitchFamily="34" charset="0"/>
            </a:endParaRPr>
          </a:p>
          <a:p>
            <a:r>
              <a:rPr lang="ja-JP" sz="1000" i="1" dirty="0">
                <a:ea typeface="+mn-ea"/>
                <a:cs typeface="Arial" panose="020B0604020202020204" pitchFamily="34" charset="0"/>
              </a:rPr>
              <a:t>{参加者に時間を与えて名言に目を通してもらう。}</a:t>
            </a:r>
            <a:r>
              <a:rPr lang="ja-JP" sz="1000" i="1" baseline="0" dirty="0">
                <a:ea typeface="+mn-ea"/>
                <a:cs typeface="Arial" panose="020B0604020202020204" pitchFamily="34" charset="0"/>
              </a:rPr>
              <a:t> </a:t>
            </a:r>
          </a:p>
          <a:p>
            <a:endParaRPr lang="en-US" sz="1000" baseline="0" dirty="0">
              <a:ea typeface="+mn-ea"/>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ja-JP" sz="1000" b="0" dirty="0">
                <a:ea typeface="+mn-ea"/>
                <a:cs typeface="Arial" panose="020B0604020202020204" pitchFamily="34" charset="0"/>
              </a:rPr>
              <a:t>この言葉がグローバル・メンバーシップ・アプローチにどのように当てはまるか、どなたかご意見はありませんか？</a:t>
            </a:r>
            <a:r>
              <a:rPr lang="ja-JP" sz="1000" b="0" i="1" baseline="0" dirty="0">
                <a:ea typeface="+mn-ea"/>
                <a:cs typeface="Arial" panose="020B0604020202020204" pitchFamily="34" charset="0"/>
              </a:rPr>
              <a:t>（意見を待つ。例：退会者が急増していることに気付けば、会員維持に力を入れることができる。）</a:t>
            </a:r>
          </a:p>
          <a:p>
            <a:endParaRPr lang="en-US" sz="1000" b="0" baseline="0" dirty="0">
              <a:ea typeface="+mn-ea"/>
              <a:cs typeface="Arial" panose="020B0604020202020204" pitchFamily="34" charset="0"/>
            </a:endParaRPr>
          </a:p>
          <a:p>
            <a:r>
              <a:rPr lang="ja-JP" sz="1000" b="0" baseline="0" dirty="0">
                <a:ea typeface="+mn-ea"/>
                <a:cs typeface="Arial" panose="020B0604020202020204" pitchFamily="34" charset="0"/>
              </a:rPr>
              <a:t>私たちがなぜ結果を追跡したいのか、挙げていただいた例を見れば明らかですね。 </a:t>
            </a:r>
          </a:p>
        </p:txBody>
      </p:sp>
      <p:sp>
        <p:nvSpPr>
          <p:cNvPr id="4" name="Slide Number Placeholder 3"/>
          <p:cNvSpPr>
            <a:spLocks noGrp="1"/>
          </p:cNvSpPr>
          <p:nvPr>
            <p:ph type="sldNum" sz="quarter" idx="10"/>
          </p:nvPr>
        </p:nvSpPr>
        <p:spPr/>
        <p:txBody>
          <a:bodyPr/>
          <a:lstStyle/>
          <a:p>
            <a:pPr>
              <a:defRPr/>
            </a:pPr>
            <a:fld id="{6627F33C-24D4-41C1-BFA2-68160C39F89C}" type="slidenum">
              <a:rPr lang="en-US" smtClean="0"/>
              <a:pPr>
                <a:defRPr/>
              </a:pPr>
              <a:t>22</a:t>
            </a:fld>
            <a:endParaRPr lang="en-US" dirty="0"/>
          </a:p>
        </p:txBody>
      </p:sp>
    </p:spTree>
    <p:extLst>
      <p:ext uri="{BB962C8B-B14F-4D97-AF65-F5344CB8AC3E}">
        <p14:creationId xmlns:p14="http://schemas.microsoft.com/office/powerpoint/2010/main" val="27565384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ja-JP" sz="1000" u="sng" dirty="0">
                <a:ea typeface="+mn-ea"/>
                <a:cs typeface="Arial" panose="020B0604020202020204" pitchFamily="34" charset="0"/>
              </a:rPr>
              <a:t>プレゼンターの留意事項： </a:t>
            </a:r>
          </a:p>
          <a:p>
            <a:pPr marL="0" marR="0" lvl="0" indent="0" algn="l" defTabSz="914400" rtl="0" eaLnBrk="0" fontAlgn="base" latinLnBrk="0" hangingPunct="0">
              <a:lnSpc>
                <a:spcPct val="100000"/>
              </a:lnSpc>
              <a:spcBef>
                <a:spcPct val="30000"/>
              </a:spcBef>
              <a:spcAft>
                <a:spcPct val="0"/>
              </a:spcAft>
              <a:buClrTx/>
              <a:buSzTx/>
              <a:buFontTx/>
              <a:buNone/>
              <a:tabLst/>
              <a:defRPr/>
            </a:pPr>
            <a:r>
              <a:rPr lang="ja-JP" sz="1000" i="1" dirty="0">
                <a:ea typeface="+mn-ea"/>
                <a:cs typeface="Arial" panose="020B0604020202020204" pitchFamily="34" charset="0"/>
              </a:rPr>
              <a:t>インターネットに接続できるなら、Insights：https://insights.lionsclubs.org/district-goalsにある地区目標の進捗状況ダッシュボード（Insightsにログインすると右上に表示）を見せるとよいでしょう。</a:t>
            </a:r>
          </a:p>
          <a:p>
            <a:pPr marL="0" marR="0" lvl="0" indent="0" algn="l" defTabSz="914400" rtl="0" eaLnBrk="0" fontAlgn="base" latinLnBrk="0" hangingPunct="0">
              <a:lnSpc>
                <a:spcPct val="100000"/>
              </a:lnSpc>
              <a:spcBef>
                <a:spcPct val="30000"/>
              </a:spcBef>
              <a:spcAft>
                <a:spcPct val="0"/>
              </a:spcAft>
              <a:buClrTx/>
              <a:buSzTx/>
              <a:buFontTx/>
              <a:buNone/>
              <a:tabLst/>
              <a:defRPr/>
            </a:pPr>
            <a:r>
              <a:rPr lang="ja-JP" sz="1000" baseline="0" dirty="0">
                <a:ea typeface="+mn-ea"/>
                <a:cs typeface="Arial" panose="020B0604020202020204" pitchFamily="34" charset="0"/>
              </a:rPr>
              <a:t> _____________________________________________________</a:t>
            </a:r>
          </a:p>
          <a:p>
            <a:endParaRPr lang="en-US" sz="1000" b="1" baseline="0" dirty="0">
              <a:ea typeface="+mn-ea"/>
              <a:cs typeface="Arial" panose="020B0604020202020204" pitchFamily="34" charset="0"/>
            </a:endParaRPr>
          </a:p>
          <a:p>
            <a:r>
              <a:rPr lang="ja-JP" sz="1000" b="0" dirty="0">
                <a:ea typeface="+mn-ea"/>
                <a:cs typeface="Arial" panose="020B0604020202020204" pitchFamily="34" charset="0"/>
              </a:rPr>
              <a:t>いくつかの会員報告書を利用すれば、進捗状況を追跡できます。</a:t>
            </a:r>
            <a:r>
              <a:rPr lang="ja-JP" sz="1000" b="0" baseline="0" dirty="0">
                <a:ea typeface="+mn-ea"/>
                <a:cs typeface="Arial" panose="020B0604020202020204" pitchFamily="34" charset="0"/>
              </a:rPr>
              <a:t>会員ポータルにログインしてInsightsに入ると、右上（クリック）に、このプラットフォームに</a:t>
            </a:r>
            <a:r>
              <a:rPr lang="ja-JP" altLang="en-US" sz="1000" b="0" baseline="0" dirty="0">
                <a:ea typeface="+mn-ea"/>
                <a:cs typeface="Arial" panose="020B0604020202020204" pitchFamily="34" charset="0"/>
              </a:rPr>
              <a:t>地区のミッション</a:t>
            </a:r>
            <a:r>
              <a:rPr lang="en-US" altLang="ja-JP" sz="1000" b="0" baseline="0" dirty="0">
                <a:ea typeface="+mn-ea"/>
                <a:cs typeface="Arial" panose="020B0604020202020204" pitchFamily="34" charset="0"/>
              </a:rPr>
              <a:t>1.5</a:t>
            </a:r>
            <a:r>
              <a:rPr lang="ja-JP" altLang="en-US" sz="1000" b="0" baseline="0" dirty="0">
                <a:ea typeface="+mn-ea"/>
                <a:cs typeface="Arial" panose="020B0604020202020204" pitchFamily="34" charset="0"/>
              </a:rPr>
              <a:t>他＾ゲット</a:t>
            </a:r>
            <a:r>
              <a:rPr lang="ja-JP" sz="1000" b="0" baseline="0" dirty="0">
                <a:ea typeface="+mn-ea"/>
                <a:cs typeface="Arial" panose="020B0604020202020204" pitchFamily="34" charset="0"/>
              </a:rPr>
              <a:t>の進捗状況ダッシュボードが表示されます！（クリック） </a:t>
            </a:r>
          </a:p>
          <a:p>
            <a:r>
              <a:rPr lang="ja-JP" altLang="en-US" sz="1000" b="0" baseline="0" dirty="0">
                <a:ea typeface="+mn-ea"/>
                <a:cs typeface="Arial" panose="020B0604020202020204" pitchFamily="34" charset="0"/>
              </a:rPr>
              <a:t>第一四半期に</a:t>
            </a:r>
            <a:r>
              <a:rPr lang="ja-JP" sz="1000" b="0" baseline="0" dirty="0">
                <a:ea typeface="+mn-ea"/>
                <a:cs typeface="Arial" panose="020B0604020202020204" pitchFamily="34" charset="0"/>
              </a:rPr>
              <a:t>（クリック）</a:t>
            </a:r>
            <a:r>
              <a:rPr lang="ja-JP" altLang="en-US" sz="1000" b="0" baseline="0" dirty="0">
                <a:ea typeface="+mn-ea"/>
                <a:cs typeface="Arial" panose="020B0604020202020204" pitchFamily="34" charset="0"/>
              </a:rPr>
              <a:t>、</a:t>
            </a:r>
            <a:r>
              <a:rPr lang="ja-JP" sz="1000" b="0" baseline="0" dirty="0">
                <a:ea typeface="+mn-ea"/>
                <a:cs typeface="Arial" panose="020B0604020202020204" pitchFamily="34" charset="0"/>
              </a:rPr>
              <a:t>地区</a:t>
            </a:r>
            <a:r>
              <a:rPr lang="ja-JP" altLang="en-US" sz="1000" b="0" baseline="0" dirty="0">
                <a:ea typeface="+mn-ea"/>
                <a:cs typeface="Arial" panose="020B0604020202020204" pitchFamily="34" charset="0"/>
              </a:rPr>
              <a:t>までフィルターをかけ</a:t>
            </a:r>
            <a:r>
              <a:rPr lang="ja-JP" sz="1000" b="0" baseline="0" dirty="0">
                <a:ea typeface="+mn-ea"/>
                <a:cs typeface="Arial" panose="020B0604020202020204" pitchFamily="34" charset="0"/>
              </a:rPr>
              <a:t>（クリック）</a:t>
            </a:r>
            <a:r>
              <a:rPr lang="ja-JP" altLang="en-US" sz="1000" b="0" baseline="0" dirty="0">
                <a:ea typeface="+mn-ea"/>
                <a:cs typeface="Arial" panose="020B0604020202020204" pitchFamily="34" charset="0"/>
              </a:rPr>
              <a:t>、</a:t>
            </a:r>
            <a:r>
              <a:rPr lang="ja-JP" sz="1000" b="0" baseline="0" dirty="0">
                <a:ea typeface="+mn-ea"/>
                <a:cs typeface="Arial" panose="020B0604020202020204" pitchFamily="34" charset="0"/>
              </a:rPr>
              <a:t>新クラブ、新会員、</a:t>
            </a:r>
            <a:r>
              <a:rPr lang="ja-JP" altLang="en-US" sz="1000" b="0" baseline="0" dirty="0">
                <a:ea typeface="+mn-ea"/>
                <a:cs typeface="Arial" panose="020B0604020202020204" pitchFamily="34" charset="0"/>
              </a:rPr>
              <a:t>会員純増目標を実績と比較して確認することができます。</a:t>
            </a:r>
            <a:r>
              <a:rPr lang="ja-JP" sz="1000" b="0" baseline="0" dirty="0">
                <a:ea typeface="+mn-ea"/>
                <a:cs typeface="Arial" panose="020B0604020202020204" pitchFamily="34" charset="0"/>
              </a:rPr>
              <a:t>（クリック）</a:t>
            </a:r>
          </a:p>
          <a:p>
            <a:endParaRPr lang="en-US" sz="1000" b="0" baseline="0" dirty="0">
              <a:ea typeface="+mn-ea"/>
              <a:cs typeface="Arial" panose="020B0604020202020204" pitchFamily="34" charset="0"/>
            </a:endParaRPr>
          </a:p>
          <a:p>
            <a:r>
              <a:rPr lang="ja-JP" sz="1000" b="0" dirty="0">
                <a:ea typeface="+mn-ea"/>
                <a:cs typeface="Arial" panose="020B0604020202020204" pitchFamily="34" charset="0"/>
              </a:rPr>
              <a:t>私たちのワーキンググループが監視を続けるために役立つものとして、他にどのような報告書があるでしょうか？</a:t>
            </a:r>
            <a:r>
              <a:rPr lang="ja-JP" sz="1000" b="0" baseline="0" dirty="0">
                <a:ea typeface="+mn-ea"/>
                <a:cs typeface="Arial" panose="020B0604020202020204" pitchFamily="34" charset="0"/>
              </a:rPr>
              <a:t>{答えを待つ。例：同じくInsightsに掲載されている完了・報告済みのアクティビティ件数や、5カ年会員動向報告書など。）</a:t>
            </a:r>
          </a:p>
          <a:p>
            <a:endParaRPr lang="en-US"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6627F33C-24D4-41C1-BFA2-68160C39F89C}" type="slidenum">
              <a:rPr lang="en-US" smtClean="0"/>
              <a:pPr>
                <a:defRPr/>
              </a:pPr>
              <a:t>23</a:t>
            </a:fld>
            <a:endParaRPr lang="en-US" dirty="0"/>
          </a:p>
        </p:txBody>
      </p:sp>
    </p:spTree>
    <p:extLst>
      <p:ext uri="{BB962C8B-B14F-4D97-AF65-F5344CB8AC3E}">
        <p14:creationId xmlns:p14="http://schemas.microsoft.com/office/powerpoint/2010/main" val="35298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60375" y="4560984"/>
            <a:ext cx="6396038" cy="4319714"/>
          </a:xfrm>
        </p:spPr>
        <p:txBody>
          <a:bodyPr>
            <a:no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ja-JP" sz="1000" u="sng" dirty="0">
                <a:ea typeface="+mn-ea"/>
                <a:cs typeface="Arial" panose="020B0604020202020204" pitchFamily="34" charset="0"/>
              </a:rPr>
              <a:t>プレゼンターの留意事項： </a:t>
            </a:r>
          </a:p>
          <a:p>
            <a:pPr marL="0" marR="0" lvl="0" indent="0" algn="l" defTabSz="914400" rtl="0" eaLnBrk="0" fontAlgn="base" latinLnBrk="0" hangingPunct="0">
              <a:lnSpc>
                <a:spcPct val="100000"/>
              </a:lnSpc>
              <a:spcBef>
                <a:spcPct val="30000"/>
              </a:spcBef>
              <a:spcAft>
                <a:spcPct val="0"/>
              </a:spcAft>
              <a:buClrTx/>
              <a:buSzTx/>
              <a:buFontTx/>
              <a:buNone/>
              <a:tabLst/>
              <a:defRPr/>
            </a:pPr>
            <a:r>
              <a:rPr lang="ja-JP" sz="1000" i="1" dirty="0">
                <a:ea typeface="+mn-ea"/>
                <a:cs typeface="Arial" panose="020B0604020202020204" pitchFamily="34" charset="0"/>
              </a:rPr>
              <a:t>このスライドに書かれたリーダーは、地域に最も適したものとなるよう自由に変更してください。</a:t>
            </a:r>
          </a:p>
          <a:p>
            <a:pPr marL="0" marR="0" lvl="0" indent="0" algn="l" defTabSz="914400" rtl="0" eaLnBrk="0" fontAlgn="base" latinLnBrk="0" hangingPunct="0">
              <a:lnSpc>
                <a:spcPct val="100000"/>
              </a:lnSpc>
              <a:spcBef>
                <a:spcPct val="30000"/>
              </a:spcBef>
              <a:spcAft>
                <a:spcPct val="0"/>
              </a:spcAft>
              <a:buClrTx/>
              <a:buSzTx/>
              <a:buFontTx/>
              <a:buNone/>
              <a:tabLst/>
              <a:defRPr/>
            </a:pPr>
            <a:r>
              <a:rPr lang="ja-JP" sz="1000" baseline="0" dirty="0">
                <a:ea typeface="+mn-ea"/>
                <a:cs typeface="Arial" panose="020B0604020202020204" pitchFamily="34" charset="0"/>
              </a:rPr>
              <a:t>_____________________________________________________</a:t>
            </a:r>
          </a:p>
          <a:p>
            <a:r>
              <a:rPr lang="ja-JP" sz="1000" b="0" baseline="0" dirty="0">
                <a:ea typeface="+mn-ea"/>
                <a:cs typeface="Arial" panose="020B0604020202020204" pitchFamily="34" charset="0"/>
              </a:rPr>
              <a:t>結果の追跡について話すと、不安を感じる方もいるでしょう。私たちが目標を達成していないとしたらどうでしょう？その時には、どうすればよいでしょうか？ </a:t>
            </a:r>
          </a:p>
          <a:p>
            <a:endParaRPr lang="en-US" sz="1000" b="0" baseline="0" dirty="0">
              <a:ea typeface="+mn-ea"/>
              <a:cs typeface="Arial" panose="020B0604020202020204" pitchFamily="34" charset="0"/>
            </a:endParaRPr>
          </a:p>
          <a:p>
            <a:r>
              <a:rPr lang="ja-JP" sz="1000" b="0" baseline="0" dirty="0">
                <a:ea typeface="+mn-ea"/>
                <a:cs typeface="Arial" panose="020B0604020202020204" pitchFamily="34" charset="0"/>
              </a:rPr>
              <a:t>ライオンであることの最もすばらしい側面の1つは、いつでも支援の手を差し伸べてもらえることです。求めさえすればよいのです </a:t>
            </a:r>
          </a:p>
          <a:p>
            <a:endParaRPr lang="en-US" sz="1000" b="0" baseline="0" dirty="0">
              <a:ea typeface="+mn-ea"/>
              <a:cs typeface="Arial" panose="020B0604020202020204" pitchFamily="34" charset="0"/>
            </a:endParaRPr>
          </a:p>
          <a:p>
            <a:r>
              <a:rPr lang="ja-JP" sz="1000" b="0" dirty="0">
                <a:ea typeface="+mn-ea"/>
                <a:cs typeface="Arial" panose="020B0604020202020204" pitchFamily="34" charset="0"/>
              </a:rPr>
              <a:t>私たちには、地区リーダー、複合地区リーダー、エリアリーダー、会則地域リーダーで構成されるグローバル・アクション・チームがいてくれます。</a:t>
            </a:r>
            <a:r>
              <a:rPr lang="ja-JP" sz="1000" b="0" baseline="0" dirty="0">
                <a:ea typeface="+mn-ea"/>
                <a:cs typeface="Arial" panose="020B0604020202020204" pitchFamily="34" charset="0"/>
              </a:rPr>
              <a:t> </a:t>
            </a:r>
          </a:p>
          <a:p>
            <a:endParaRPr lang="en-US" sz="1000" b="0" baseline="0" dirty="0">
              <a:ea typeface="+mn-ea"/>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ja-JP" sz="1000" b="0" dirty="0">
                <a:ea typeface="+mn-ea"/>
                <a:cs typeface="Arial" panose="020B0604020202020204" pitchFamily="34" charset="0"/>
              </a:rPr>
              <a:t>国際協会のGAT担当スタッフに問い合わせれば、国際協会のさらなるリソースを紹介してもらえます。</a:t>
            </a:r>
          </a:p>
          <a:p>
            <a:pPr marL="0" marR="0" lvl="0" indent="0" algn="l" defTabSz="914400" rtl="0" eaLnBrk="0" fontAlgn="base" latinLnBrk="0" hangingPunct="0">
              <a:lnSpc>
                <a:spcPct val="100000"/>
              </a:lnSpc>
              <a:spcBef>
                <a:spcPct val="30000"/>
              </a:spcBef>
              <a:spcAft>
                <a:spcPct val="0"/>
              </a:spcAft>
              <a:buClrTx/>
              <a:buSzTx/>
              <a:buFontTx/>
              <a:buNone/>
              <a:tabLst/>
              <a:defRPr/>
            </a:pPr>
            <a:r>
              <a:rPr lang="ja-JP" sz="1000" b="0" baseline="0" dirty="0">
                <a:ea typeface="+mn-ea"/>
                <a:cs typeface="Arial" panose="020B0604020202020204" pitchFamily="34" charset="0"/>
              </a:rPr>
              <a:t> </a:t>
            </a:r>
          </a:p>
          <a:p>
            <a:pPr marL="0" marR="0" lvl="0" indent="0" algn="l" defTabSz="914400" rtl="0" eaLnBrk="0" fontAlgn="base" latinLnBrk="0" hangingPunct="0">
              <a:lnSpc>
                <a:spcPct val="100000"/>
              </a:lnSpc>
              <a:spcBef>
                <a:spcPct val="30000"/>
              </a:spcBef>
              <a:spcAft>
                <a:spcPct val="0"/>
              </a:spcAft>
              <a:buClrTx/>
              <a:buSzTx/>
              <a:buFontTx/>
              <a:buNone/>
              <a:tabLst/>
              <a:defRPr/>
            </a:pPr>
            <a:r>
              <a:rPr lang="ja-JP" sz="1000" b="0" baseline="0" dirty="0">
                <a:ea typeface="+mn-ea"/>
                <a:cs typeface="Arial" panose="020B0604020202020204" pitchFamily="34" charset="0"/>
              </a:rPr>
              <a:t>経験豊かな元国際会長、元理事、元協議会議長、元地区ガバナーも、私たちを支援してくれます。 </a:t>
            </a:r>
          </a:p>
          <a:p>
            <a:endParaRPr lang="en-US" sz="1000" b="0" baseline="0" dirty="0">
              <a:ea typeface="+mn-ea"/>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ja-JP" sz="1000" b="0" i="1" baseline="0" dirty="0">
                <a:ea typeface="+mn-ea"/>
                <a:cs typeface="Arial" panose="020B0604020202020204" pitchFamily="34" charset="0"/>
              </a:rPr>
              <a:t>（若手ライオンズ・タスクフォースなど、地域で設けられている組織を挿入）</a:t>
            </a:r>
            <a:r>
              <a:rPr lang="ja-JP" sz="1000" b="0" baseline="0" dirty="0">
                <a:ea typeface="+mn-ea"/>
                <a:cs typeface="Arial" panose="020B0604020202020204" pitchFamily="34" charset="0"/>
              </a:rPr>
              <a:t>のように、すでに設けられている委員会は、多様な対象者層に関する新しいアイディアや支援を提供してくれます。</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b="0" baseline="0" dirty="0">
              <a:ea typeface="+mn-ea"/>
              <a:cs typeface="Arial" panose="020B0604020202020204" pitchFamily="34" charset="0"/>
            </a:endParaRPr>
          </a:p>
          <a:p>
            <a:r>
              <a:rPr lang="ja-JP" sz="1000" b="0" baseline="0" dirty="0">
                <a:ea typeface="+mn-ea"/>
                <a:cs typeface="Arial" panose="020B0604020202020204" pitchFamily="34" charset="0"/>
              </a:rPr>
              <a:t>他の地区でも同じプロセスを踏んでいるため、地区ガバナー同士で問題を共有し、解決策を話し合うこともできます。 </a:t>
            </a:r>
          </a:p>
          <a:p>
            <a:endParaRPr lang="en-US" sz="1000" b="0" baseline="0" dirty="0">
              <a:ea typeface="+mn-ea"/>
              <a:cs typeface="Arial" panose="020B0604020202020204" pitchFamily="34" charset="0"/>
            </a:endParaRPr>
          </a:p>
          <a:p>
            <a:r>
              <a:rPr lang="ja-JP" sz="1000" b="0" baseline="0" dirty="0">
                <a:ea typeface="+mn-ea"/>
                <a:cs typeface="Arial" panose="020B0604020202020204" pitchFamily="34" charset="0"/>
              </a:rPr>
              <a:t>ゾーン/リジョン・チェアパーソンと公認ガイディング・ライオンも、研修を支援できます。</a:t>
            </a:r>
          </a:p>
          <a:p>
            <a:endParaRPr lang="en-US" sz="1000" b="0" baseline="0" dirty="0">
              <a:ea typeface="+mn-ea"/>
              <a:cs typeface="Arial" panose="020B0604020202020204" pitchFamily="34" charset="0"/>
            </a:endParaRPr>
          </a:p>
          <a:p>
            <a:r>
              <a:rPr lang="ja-JP" sz="1000" b="0" baseline="0" dirty="0">
                <a:ea typeface="+mn-ea"/>
                <a:cs typeface="Arial" panose="020B0604020202020204" pitchFamily="34" charset="0"/>
              </a:rPr>
              <a:t>最後に、クラブの役員と会員は、今後長年にわたって成功を収めていくための永続的なインパクトを及ぼせます。</a:t>
            </a:r>
          </a:p>
          <a:p>
            <a:endParaRPr lang="en-US" sz="1000" b="0" baseline="0" dirty="0">
              <a:ea typeface="+mn-ea"/>
              <a:cs typeface="Arial" panose="020B0604020202020204" pitchFamily="34" charset="0"/>
            </a:endParaRPr>
          </a:p>
          <a:p>
            <a:r>
              <a:rPr lang="ja-JP" sz="1000" b="0" baseline="0" dirty="0">
                <a:ea typeface="+mn-ea"/>
                <a:cs typeface="Arial" panose="020B0604020202020204" pitchFamily="34" charset="0"/>
              </a:rPr>
              <a:t>協力して進んでいけば、私たちは</a:t>
            </a:r>
            <a:r>
              <a:rPr lang="ja-JP" altLang="en-US" sz="1000" b="0" baseline="0" dirty="0">
                <a:ea typeface="+mn-ea"/>
                <a:cs typeface="Arial" panose="020B0604020202020204" pitchFamily="34" charset="0"/>
              </a:rPr>
              <a:t>ミッション</a:t>
            </a:r>
            <a:r>
              <a:rPr lang="en-US" altLang="ja-JP" sz="1000" b="0" baseline="0" dirty="0">
                <a:ea typeface="+mn-ea"/>
                <a:cs typeface="Arial" panose="020B0604020202020204" pitchFamily="34" charset="0"/>
              </a:rPr>
              <a:t>1.5</a:t>
            </a:r>
            <a:r>
              <a:rPr lang="ja-JP" altLang="en-US" sz="1000" b="0" baseline="0" dirty="0">
                <a:ea typeface="+mn-ea"/>
                <a:cs typeface="Arial" panose="020B0604020202020204" pitchFamily="34" charset="0"/>
              </a:rPr>
              <a:t>ターゲット</a:t>
            </a:r>
            <a:r>
              <a:rPr lang="ja-JP" sz="1000" b="0" baseline="0" dirty="0">
                <a:ea typeface="+mn-ea"/>
                <a:cs typeface="Arial" panose="020B0604020202020204" pitchFamily="34" charset="0"/>
              </a:rPr>
              <a:t>を達成することができるでしょう。 </a:t>
            </a:r>
          </a:p>
        </p:txBody>
      </p:sp>
      <p:sp>
        <p:nvSpPr>
          <p:cNvPr id="5" name="Slide Number Placeholder 4"/>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627F33C-24D4-41C1-BFA2-68160C39F89C}" type="slidenum">
              <a:rPr kumimoji="0" lang="en-US" sz="1300" b="0" i="0" u="none" strike="noStrike" kern="1200" cap="none" spc="0" normalizeH="0" baseline="0" noProof="0" smtClean="0">
                <a:ln>
                  <a:noFill/>
                </a:ln>
                <a:solidFill>
                  <a:prstClr val="black"/>
                </a:solidFill>
                <a:effectLst/>
                <a:uLnTx/>
                <a:uFillTx/>
                <a:latin typeface="Calibri" pitchFamily="34" charset="0"/>
                <a:ea typeface="ヒラギノ角ゴ Pro W3" pitchFamily="125"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sz="1300" b="0" i="0" u="none" strike="noStrike" kern="1200" cap="none" spc="0" normalizeH="0" baseline="0" noProof="0" dirty="0">
              <a:ln>
                <a:noFill/>
              </a:ln>
              <a:solidFill>
                <a:prstClr val="black"/>
              </a:solidFill>
              <a:effectLst/>
              <a:uLnTx/>
              <a:uFillTx/>
              <a:latin typeface="Calibri" pitchFamily="34" charset="0"/>
              <a:ea typeface="ヒラギノ角ゴ Pro W3" pitchFamily="125" charset="-128"/>
              <a:cs typeface="+mn-cs"/>
            </a:endParaRPr>
          </a:p>
        </p:txBody>
      </p:sp>
    </p:spTree>
    <p:extLst>
      <p:ext uri="{BB962C8B-B14F-4D97-AF65-F5344CB8AC3E}">
        <p14:creationId xmlns:p14="http://schemas.microsoft.com/office/powerpoint/2010/main" val="34354532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lvl="0">
              <a:defRPr/>
            </a:pPr>
            <a:r>
              <a:rPr lang="ja-JP" sz="1200" u="sng" dirty="0">
                <a:ea typeface="+mn-ea"/>
                <a:cs typeface="Arial" panose="020B0604020202020204" pitchFamily="34" charset="0"/>
              </a:rPr>
              <a:t>プレゼンターの留意事項： </a:t>
            </a:r>
          </a:p>
          <a:p>
            <a:pPr lvl="0">
              <a:defRPr/>
            </a:pPr>
            <a:r>
              <a:rPr lang="ja-JP" sz="1200" dirty="0">
                <a:ea typeface="+mn-ea"/>
                <a:cs typeface="Arial" panose="020B0604020202020204" pitchFamily="34" charset="0"/>
              </a:rPr>
              <a:t>_____________________________________________________</a:t>
            </a:r>
          </a:p>
          <a:p>
            <a:pPr marL="0" marR="0">
              <a:lnSpc>
                <a:spcPct val="107000"/>
              </a:lnSpc>
              <a:spcBef>
                <a:spcPts val="0"/>
              </a:spcBef>
              <a:spcAft>
                <a:spcPts val="0"/>
              </a:spcAft>
            </a:pPr>
            <a:r>
              <a:rPr lang="ja-JP" altLang="en-US" sz="1200" i="1" dirty="0">
                <a:ea typeface="+mn-ea"/>
                <a:cs typeface="Arial" panose="020B0604020202020204" pitchFamily="34" charset="0"/>
              </a:rPr>
              <a:t>「成功を収める」ワークショップ</a:t>
            </a:r>
            <a:r>
              <a:rPr lang="ja-JP" sz="1200" i="1" dirty="0">
                <a:ea typeface="+mn-ea"/>
                <a:cs typeface="Arial" panose="020B0604020202020204" pitchFamily="34" charset="0"/>
              </a:rPr>
              <a:t>の進行に地区リーダーを備えさせるGATエリアリーダー用の台本：</a:t>
            </a:r>
          </a:p>
          <a:p>
            <a:pPr marL="0" marR="0">
              <a:lnSpc>
                <a:spcPct val="107000"/>
              </a:lnSpc>
              <a:spcBef>
                <a:spcPts val="0"/>
              </a:spcBef>
              <a:spcAft>
                <a:spcPts val="0"/>
              </a:spcAft>
            </a:pPr>
            <a:r>
              <a:rPr lang="ja-JP" sz="1200" b="0" dirty="0">
                <a:ea typeface="+mn-ea"/>
                <a:cs typeface="Arial" panose="020B0604020202020204" pitchFamily="34" charset="0"/>
              </a:rPr>
              <a:t>ワークショップの締めくくりに、次回の定期チェックイン会議の前に踏むべき次のステップについて、以下の留意事項を確認していきます。メンバーの一人ひとりが、各自に割り当てられている手順と、その開始日、完了日を確実に把握するようにしてください。質問に答え、それまでの積極的な取り組みに対して、一人ひとりを称えるようにしてください。</a:t>
            </a:r>
          </a:p>
          <a:p>
            <a:pPr marL="0" marR="0">
              <a:lnSpc>
                <a:spcPct val="107000"/>
              </a:lnSpc>
              <a:spcBef>
                <a:spcPts val="0"/>
              </a:spcBef>
              <a:spcAft>
                <a:spcPts val="0"/>
              </a:spcAft>
            </a:pPr>
            <a:r>
              <a:rPr lang="ja-JP" sz="1200" b="0" dirty="0">
                <a:ea typeface="+mn-ea"/>
                <a:cs typeface="Arial" panose="020B0604020202020204" pitchFamily="34" charset="0"/>
              </a:rPr>
              <a:t> </a:t>
            </a:r>
          </a:p>
          <a:p>
            <a:pPr marL="0" marR="0">
              <a:lnSpc>
                <a:spcPct val="107000"/>
              </a:lnSpc>
              <a:spcBef>
                <a:spcPts val="0"/>
              </a:spcBef>
              <a:spcAft>
                <a:spcPts val="0"/>
              </a:spcAft>
            </a:pPr>
            <a:r>
              <a:rPr lang="ja-JP" altLang="en-US" sz="1200" b="0" i="1" dirty="0">
                <a:ea typeface="+mn-ea"/>
                <a:cs typeface="Arial" panose="020B0604020202020204" pitchFamily="34" charset="0"/>
              </a:rPr>
              <a:t>「成功を収める」ワークショップ</a:t>
            </a:r>
            <a:r>
              <a:rPr lang="ja-JP" sz="1200" b="0" i="1" dirty="0">
                <a:ea typeface="+mn-ea"/>
                <a:cs typeface="Arial" panose="020B0604020202020204" pitchFamily="34" charset="0"/>
              </a:rPr>
              <a:t>を進行する際の地区リーダー用の台本：</a:t>
            </a:r>
          </a:p>
          <a:p>
            <a:r>
              <a:rPr lang="ja-JP" sz="1200" b="0" baseline="0" dirty="0">
                <a:ea typeface="+mn-ea"/>
                <a:cs typeface="Arial" panose="020B0604020202020204" pitchFamily="34" charset="0"/>
              </a:rPr>
              <a:t>では、次に何をすればよいでしょうか？私たちのプロセスは、ここで終わるわけではありません。</a:t>
            </a:r>
          </a:p>
          <a:p>
            <a:endParaRPr lang="en-US" sz="1200" b="0" baseline="0" dirty="0">
              <a:ea typeface="+mn-ea"/>
              <a:cs typeface="Arial" panose="020B0604020202020204" pitchFamily="34" charset="0"/>
            </a:endParaRPr>
          </a:p>
          <a:p>
            <a:pPr marL="171450" indent="-171450">
              <a:buFont typeface="Arial" panose="020B0604020202020204" pitchFamily="34" charset="0"/>
              <a:buChar char="•"/>
            </a:pPr>
            <a:r>
              <a:rPr lang="ja-JP" sz="1200" b="0" baseline="0" dirty="0">
                <a:ea typeface="+mn-ea"/>
                <a:cs typeface="Arial" panose="020B0604020202020204" pitchFamily="34" charset="0"/>
              </a:rPr>
              <a:t>私たちの行動手順を遂行していきましょう。計画には直ちに取りかかり、進めていくことができます。 </a:t>
            </a:r>
          </a:p>
          <a:p>
            <a:pPr marL="171450" indent="-171450">
              <a:buFont typeface="Arial" panose="020B0604020202020204" pitchFamily="34" charset="0"/>
              <a:buChar char="•"/>
            </a:pPr>
            <a:endParaRPr lang="en-US" sz="1200" b="0" baseline="0" dirty="0">
              <a:ea typeface="+mn-ea"/>
              <a:cs typeface="Arial" panose="020B0604020202020204" pitchFamily="34" charset="0"/>
            </a:endParaRPr>
          </a:p>
          <a:p>
            <a:pPr marL="171450" indent="-171450">
              <a:buFont typeface="Arial" panose="020B0604020202020204" pitchFamily="34" charset="0"/>
              <a:buChar char="•"/>
            </a:pPr>
            <a:r>
              <a:rPr lang="ja-JP" sz="1200" b="0" baseline="0" dirty="0">
                <a:ea typeface="+mn-ea"/>
                <a:cs typeface="Arial" panose="020B0604020202020204" pitchFamily="34" charset="0"/>
              </a:rPr>
              <a:t>グローバル・メンバーシップ・アプローチ</a:t>
            </a:r>
            <a:r>
              <a:rPr lang="ja-JP" altLang="en-US" sz="1200" b="0" baseline="0" dirty="0">
                <a:ea typeface="+mn-ea"/>
                <a:cs typeface="Arial" panose="020B0604020202020204" pitchFamily="34" charset="0"/>
              </a:rPr>
              <a:t>とミッション</a:t>
            </a:r>
            <a:r>
              <a:rPr lang="en-US" altLang="ja-JP" sz="1200" b="0" baseline="0" dirty="0">
                <a:ea typeface="+mn-ea"/>
                <a:cs typeface="Arial" panose="020B0604020202020204" pitchFamily="34" charset="0"/>
              </a:rPr>
              <a:t>1.5</a:t>
            </a:r>
            <a:r>
              <a:rPr lang="ja-JP" sz="1200" b="0" baseline="0" dirty="0">
                <a:ea typeface="+mn-ea"/>
                <a:cs typeface="Arial" panose="020B0604020202020204" pitchFamily="34" charset="0"/>
              </a:rPr>
              <a:t>に関するメッセージの作成に着手し、クラブに情報を伝えて参加してもらいましょう。 </a:t>
            </a:r>
          </a:p>
          <a:p>
            <a:pPr marL="171450" indent="-171450">
              <a:buFont typeface="Arial" panose="020B0604020202020204" pitchFamily="34" charset="0"/>
              <a:buChar char="•"/>
            </a:pPr>
            <a:endParaRPr lang="en-US" sz="1200" b="0" baseline="0" dirty="0">
              <a:ea typeface="+mn-ea"/>
              <a:cs typeface="Arial" panose="020B0604020202020204" pitchFamily="34" charset="0"/>
            </a:endParaRPr>
          </a:p>
          <a:p>
            <a:pPr marL="171450" indent="-171450">
              <a:buFont typeface="Arial" panose="020B0604020202020204" pitchFamily="34" charset="0"/>
              <a:buChar char="•"/>
            </a:pPr>
            <a:r>
              <a:rPr lang="ja-JP" sz="1200" b="0" baseline="0" dirty="0">
                <a:ea typeface="+mn-ea"/>
                <a:cs typeface="Arial" panose="020B0604020202020204" pitchFamily="34" charset="0"/>
              </a:rPr>
              <a:t>来月また集まって、地区のために成し遂げたあらゆる進歩を祝いましょう。 </a:t>
            </a:r>
          </a:p>
          <a:p>
            <a:pPr marL="171450" indent="-171450">
              <a:buFont typeface="Arial" panose="020B0604020202020204" pitchFamily="34" charset="0"/>
              <a:buChar char="•"/>
            </a:pPr>
            <a:endParaRPr lang="en-US" sz="1200" b="0" baseline="0" dirty="0">
              <a:ea typeface="+mn-ea"/>
              <a:cs typeface="Arial" panose="020B0604020202020204" pitchFamily="34" charset="0"/>
            </a:endParaRPr>
          </a:p>
          <a:p>
            <a:pPr marL="171450" indent="-171450">
              <a:buFont typeface="Arial" panose="020B0604020202020204" pitchFamily="34" charset="0"/>
              <a:buChar char="•"/>
            </a:pPr>
            <a:r>
              <a:rPr lang="ja-JP" sz="1200" b="0" baseline="0" dirty="0">
                <a:ea typeface="+mn-ea"/>
                <a:cs typeface="Arial" panose="020B0604020202020204" pitchFamily="34" charset="0"/>
              </a:rPr>
              <a:t>最後に、年間を通じて一貫して取り組</a:t>
            </a:r>
            <a:r>
              <a:rPr lang="ja-JP" altLang="en-US" sz="1200" b="0" baseline="0" dirty="0">
                <a:ea typeface="+mn-ea"/>
                <a:cs typeface="Arial" panose="020B0604020202020204" pitchFamily="34" charset="0"/>
              </a:rPr>
              <a:t>み、お互い責任を負っている</a:t>
            </a:r>
            <a:r>
              <a:rPr lang="ja-JP" sz="1200" b="0" baseline="0" dirty="0">
                <a:ea typeface="+mn-ea"/>
                <a:cs typeface="Arial" panose="020B0604020202020204" pitchFamily="34" charset="0"/>
              </a:rPr>
              <a:t>ことを、忘れないようにしましょう。 </a:t>
            </a:r>
          </a:p>
          <a:p>
            <a:pPr marL="0" indent="0">
              <a:buFont typeface="Arial" panose="020B0604020202020204" pitchFamily="34" charset="0"/>
              <a:buNone/>
            </a:pPr>
            <a:endParaRPr lang="en-US" sz="1200" b="0" baseline="0" dirty="0">
              <a:ea typeface="+mn-ea"/>
              <a:cs typeface="Arial" panose="020B0604020202020204" pitchFamily="34" charset="0"/>
            </a:endParaRPr>
          </a:p>
          <a:p>
            <a:pPr marL="0" indent="0">
              <a:buFont typeface="Arial" panose="020B0604020202020204" pitchFamily="34" charset="0"/>
              <a:buNone/>
            </a:pPr>
            <a:r>
              <a:rPr lang="ja-JP" sz="1200" b="0" baseline="0" dirty="0">
                <a:ea typeface="+mn-ea"/>
                <a:cs typeface="Arial" panose="020B0604020202020204" pitchFamily="34" charset="0"/>
              </a:rPr>
              <a:t>私たちは、消えないレガシーを生む長期的な戦略を立てているのです。</a:t>
            </a:r>
          </a:p>
          <a:p>
            <a:pPr marL="171450" indent="-171450">
              <a:buFont typeface="Arial" panose="020B0604020202020204" pitchFamily="34" charset="0"/>
              <a:buChar char="•"/>
            </a:pPr>
            <a:endParaRPr lang="en-US" sz="1200" b="0" baseline="0" dirty="0">
              <a:ea typeface="+mn-ea"/>
              <a:cs typeface="Arial" panose="020B0604020202020204" pitchFamily="34" charset="0"/>
            </a:endParaRPr>
          </a:p>
          <a:p>
            <a:pPr marL="0" indent="0">
              <a:buFont typeface="Arial" panose="020B0604020202020204" pitchFamily="34" charset="0"/>
              <a:buNone/>
            </a:pPr>
            <a:r>
              <a:rPr lang="ja-JP" sz="1200" b="0" baseline="0" dirty="0">
                <a:ea typeface="+mn-ea"/>
                <a:cs typeface="Arial" panose="020B0604020202020204" pitchFamily="34" charset="0"/>
              </a:rPr>
              <a:t>今後の取り組みについて、どなたかご質問はありませんか？ </a:t>
            </a:r>
          </a:p>
          <a:p>
            <a:endParaRPr lang="en-US" dirty="0"/>
          </a:p>
        </p:txBody>
      </p:sp>
      <p:sp>
        <p:nvSpPr>
          <p:cNvPr id="4" name="Slide Number Placeholder 3"/>
          <p:cNvSpPr>
            <a:spLocks noGrp="1"/>
          </p:cNvSpPr>
          <p:nvPr>
            <p:ph type="sldNum" sz="quarter" idx="5"/>
          </p:nvPr>
        </p:nvSpPr>
        <p:spPr/>
        <p:txBody>
          <a:bodyPr/>
          <a:lstStyle/>
          <a:p>
            <a:pPr>
              <a:defRPr/>
            </a:pPr>
            <a:fld id="{6627F33C-24D4-41C1-BFA2-68160C39F89C}" type="slidenum">
              <a:rPr lang="en-US" smtClean="0"/>
              <a:pPr>
                <a:defRPr/>
              </a:pPr>
              <a:t>25</a:t>
            </a:fld>
            <a:endParaRPr lang="en-US" dirty="0"/>
          </a:p>
        </p:txBody>
      </p:sp>
    </p:spTree>
    <p:extLst>
      <p:ext uri="{BB962C8B-B14F-4D97-AF65-F5344CB8AC3E}">
        <p14:creationId xmlns:p14="http://schemas.microsoft.com/office/powerpoint/2010/main" val="756467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defRPr/>
            </a:pPr>
            <a:r>
              <a:rPr lang="ja-JP" sz="1000" u="sng" dirty="0">
                <a:ea typeface="+mn-ea"/>
                <a:cs typeface="Arial" panose="020B0604020202020204" pitchFamily="34" charset="0"/>
              </a:rPr>
              <a:t>プレゼンターの留意事項： </a:t>
            </a:r>
          </a:p>
          <a:p>
            <a:pPr lvl="0">
              <a:defRPr/>
            </a:pPr>
            <a:r>
              <a:rPr lang="ja-JP" sz="1000" dirty="0">
                <a:ea typeface="+mn-ea"/>
                <a:cs typeface="Arial" panose="020B0604020202020204" pitchFamily="34" charset="0"/>
              </a:rPr>
              <a:t>_____________________________________________________</a:t>
            </a:r>
          </a:p>
          <a:p>
            <a:endParaRPr lang="en-US" sz="1000" baseline="0" dirty="0">
              <a:ea typeface="+mn-ea"/>
              <a:cs typeface="Arial" panose="020B0604020202020204" pitchFamily="34" charset="0"/>
            </a:endParaRPr>
          </a:p>
          <a:p>
            <a:r>
              <a:rPr lang="ja-JP" sz="1000" b="0" baseline="0" dirty="0">
                <a:ea typeface="+mn-ea"/>
                <a:cs typeface="Arial" panose="020B0604020202020204" pitchFamily="34" charset="0"/>
              </a:rPr>
              <a:t>本日はご参加いただき</a:t>
            </a:r>
            <a:r>
              <a:rPr lang="ja-JP" altLang="en-US" sz="1000" b="0" baseline="0" dirty="0">
                <a:ea typeface="+mn-ea"/>
                <a:cs typeface="Arial" panose="020B0604020202020204" pitchFamily="34" charset="0"/>
              </a:rPr>
              <a:t>、</a:t>
            </a:r>
            <a:r>
              <a:rPr lang="ja-JP" sz="1000" b="0" baseline="0" dirty="0">
                <a:ea typeface="+mn-ea"/>
                <a:cs typeface="Arial" panose="020B0604020202020204" pitchFamily="34" charset="0"/>
              </a:rPr>
              <a:t>ありがとうございました</a:t>
            </a:r>
            <a:r>
              <a:rPr lang="ja-JP" altLang="en-US" sz="1000" b="0" baseline="0" dirty="0">
                <a:ea typeface="+mn-ea"/>
                <a:cs typeface="Arial" panose="020B0604020202020204" pitchFamily="34" charset="0"/>
              </a:rPr>
              <a:t>。</a:t>
            </a:r>
            <a:r>
              <a:rPr lang="ja-JP" sz="1000" b="0" baseline="0" dirty="0">
                <a:ea typeface="+mn-ea"/>
                <a:cs typeface="Arial" panose="020B0604020202020204" pitchFamily="34" charset="0"/>
              </a:rPr>
              <a:t>私たちが行ってきた作業はすべて、ライオンズクラブが発展し、世界に対する奉仕の使命を推進していくために役立つはずです。 </a:t>
            </a:r>
          </a:p>
          <a:p>
            <a:endParaRPr lang="en-US" sz="1000" b="0" baseline="0" dirty="0">
              <a:ea typeface="+mn-ea"/>
              <a:cs typeface="Arial" panose="020B0604020202020204" pitchFamily="34" charset="0"/>
            </a:endParaRPr>
          </a:p>
          <a:p>
            <a:r>
              <a:rPr lang="ja-JP" sz="1000" b="0" baseline="0" dirty="0">
                <a:ea typeface="+mn-ea"/>
                <a:cs typeface="Arial" panose="020B0604020202020204" pitchFamily="34" charset="0"/>
              </a:rPr>
              <a:t>次回の会議を楽しみにしています。グローバル・メンバーシップ・アプローチへのご貢献と、ライオンズクラブに対するあらゆるご尽力に感謝いたします。 </a:t>
            </a:r>
          </a:p>
        </p:txBody>
      </p:sp>
      <p:sp>
        <p:nvSpPr>
          <p:cNvPr id="4" name="Slide Number Placeholder 3"/>
          <p:cNvSpPr>
            <a:spLocks noGrp="1"/>
          </p:cNvSpPr>
          <p:nvPr>
            <p:ph type="sldNum" sz="quarter" idx="10"/>
          </p:nvPr>
        </p:nvSpPr>
        <p:spPr/>
        <p:txBody>
          <a:bodyPr/>
          <a:lstStyle/>
          <a:p>
            <a:pPr>
              <a:defRPr/>
            </a:pPr>
            <a:fld id="{FCA04FE2-27EA-4007-98B9-D6C6C111B13A}" type="slidenum">
              <a:rPr lang="en-US">
                <a:solidFill>
                  <a:prstClr val="black"/>
                </a:solidFill>
              </a:rPr>
              <a:pPr>
                <a:defRPr/>
              </a:pPr>
              <a:t>26</a:t>
            </a:fld>
            <a:endParaRPr lang="en-US" dirty="0">
              <a:solidFill>
                <a:prstClr val="black"/>
              </a:solidFill>
            </a:endParaRPr>
          </a:p>
        </p:txBody>
      </p:sp>
    </p:spTree>
    <p:extLst>
      <p:ext uri="{BB962C8B-B14F-4D97-AF65-F5344CB8AC3E}">
        <p14:creationId xmlns:p14="http://schemas.microsoft.com/office/powerpoint/2010/main" val="28800120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192838" cy="3484563"/>
          </a:xfrm>
        </p:spPr>
      </p:sp>
      <p:sp>
        <p:nvSpPr>
          <p:cNvPr id="3" name="Notes Placeholder 2"/>
          <p:cNvSpPr>
            <a:spLocks noGrp="1"/>
          </p:cNvSpPr>
          <p:nvPr>
            <p:ph type="body" idx="1"/>
          </p:nvPr>
        </p:nvSpPr>
        <p:spPr/>
        <p:txBody>
          <a:bodyPr>
            <a:normAutofit lnSpcReduction="10000"/>
          </a:bodyPr>
          <a:lstStyle/>
          <a:p>
            <a:pPr lvl="0">
              <a:defRPr/>
            </a:pPr>
            <a:r>
              <a:rPr lang="ja-JP" sz="1000" b="0" u="sng" dirty="0">
                <a:ea typeface="+mn-ea"/>
                <a:cs typeface="Arial" panose="020B0604020202020204" pitchFamily="34" charset="0"/>
              </a:rPr>
              <a:t>プレゼンターの留意事項： </a:t>
            </a:r>
          </a:p>
          <a:p>
            <a:pPr lvl="0">
              <a:defRPr/>
            </a:pPr>
            <a:r>
              <a:rPr lang="ja-JP" sz="1000" b="0" dirty="0">
                <a:ea typeface="+mn-ea"/>
                <a:cs typeface="Arial" panose="020B0604020202020204" pitchFamily="34" charset="0"/>
              </a:rPr>
              <a:t>_____________________________________________________</a:t>
            </a:r>
          </a:p>
          <a:p>
            <a:endParaRPr lang="en-US" sz="1000" b="0" baseline="0" dirty="0">
              <a:ea typeface="+mn-ea"/>
              <a:cs typeface="Arial" panose="020B0604020202020204" pitchFamily="34" charset="0"/>
            </a:endParaRPr>
          </a:p>
          <a:p>
            <a:r>
              <a:rPr lang="ja-JP" altLang="en-US" sz="1000" b="0" i="1" baseline="0" dirty="0">
                <a:ea typeface="+mn-ea"/>
                <a:cs typeface="Arial" panose="020B0604020202020204" pitchFamily="34" charset="0"/>
              </a:rPr>
              <a:t>「成功を収める」ワークショップ</a:t>
            </a:r>
            <a:r>
              <a:rPr lang="ja-JP" sz="1000" b="0" i="1" baseline="0" dirty="0">
                <a:ea typeface="+mn-ea"/>
                <a:cs typeface="Arial" panose="020B0604020202020204" pitchFamily="34" charset="0"/>
              </a:rPr>
              <a:t>の進行に地区リーダーを備えさせるGATエリアリーダー用の台本：</a:t>
            </a:r>
          </a:p>
          <a:p>
            <a:pPr marL="0" indent="0">
              <a:buNone/>
            </a:pPr>
            <a:r>
              <a:rPr lang="ja-JP" sz="1000" b="0" baseline="0" dirty="0">
                <a:ea typeface="+mn-ea"/>
                <a:cs typeface="Arial" panose="020B0604020202020204" pitchFamily="34" charset="0"/>
              </a:rPr>
              <a:t>これは、皆さんが地区に戻ってから進行する</a:t>
            </a:r>
            <a:r>
              <a:rPr lang="ja-JP" altLang="en-US" sz="1000" b="0" baseline="0" dirty="0">
                <a:ea typeface="+mn-ea"/>
                <a:cs typeface="Arial" panose="020B0604020202020204" pitchFamily="34" charset="0"/>
              </a:rPr>
              <a:t>「成功を収める」ワークショップ</a:t>
            </a:r>
            <a:r>
              <a:rPr lang="ja-JP" sz="1000" b="0" baseline="0" dirty="0">
                <a:ea typeface="+mn-ea"/>
                <a:cs typeface="Arial" panose="020B0604020202020204" pitchFamily="34" charset="0"/>
              </a:rPr>
              <a:t>の議題です。まず、それまでのワークショップで協力して行った分析と計画のすべてを振り返ります。</a:t>
            </a:r>
            <a:r>
              <a:rPr lang="ja-JP" sz="1000" b="0" dirty="0">
                <a:ea typeface="+mn-ea"/>
              </a:rPr>
              <a:t>会議が終わる度にその記録を配布してあるはずですが、</a:t>
            </a:r>
            <a:r>
              <a:rPr kumimoji="0" lang="ja-JP" sz="1000" b="0" i="0" u="none" strike="noStrike" cap="none" normalizeH="0" baseline="0" noProof="0" dirty="0">
                <a:ln>
                  <a:noFill/>
                </a:ln>
                <a:solidFill>
                  <a:srgbClr val="FF0000"/>
                </a:solidFill>
                <a:uLnTx/>
                <a:uFillTx/>
                <a:ea typeface="+mn-ea"/>
                <a:cs typeface="Arial" panose="020B0604020202020204" pitchFamily="34" charset="0"/>
              </a:rPr>
              <a:t>ワーキンググループのメンバー</a:t>
            </a:r>
            <a:r>
              <a:rPr lang="ja-JP" sz="1000" b="0" dirty="0">
                <a:ea typeface="+mn-ea"/>
              </a:rPr>
              <a:t>、目標、計画をまとめた文書を配布できるようにしておきましょう。</a:t>
            </a:r>
            <a:r>
              <a:rPr lang="ja-JP" sz="1000" b="0" dirty="0">
                <a:ea typeface="+mn-ea"/>
                <a:cs typeface="Arial" panose="020B0604020202020204" pitchFamily="34" charset="0"/>
              </a:rPr>
              <a:t>地区、複合地区、GATエリアの他のメンバーに確認してもらうことで得られたフィードバックを、忘れずにすべて含めるようにしてください。</a:t>
            </a:r>
            <a:r>
              <a:rPr lang="ja-JP" sz="1000" b="0" baseline="0" dirty="0">
                <a:ea typeface="+mn-ea"/>
                <a:cs typeface="Arial" panose="020B0604020202020204" pitchFamily="34" charset="0"/>
              </a:rPr>
              <a:t>全員の意見が盛り込まれていることを示せば、これらの会員増強目標に対する継続的で積極的な支援が得られるはずです。</a:t>
            </a:r>
          </a:p>
          <a:p>
            <a:pPr marL="0" indent="0">
              <a:buNone/>
            </a:pPr>
            <a:r>
              <a:rPr lang="ja-JP" sz="1000" b="0" baseline="0" dirty="0">
                <a:ea typeface="+mn-ea"/>
              </a:rPr>
              <a:t>このワークショップの目的は、皆さんのワーキンググループが進捗状況を確認して伝達し、全力で取り組んだことの結果を追跡する方法を決めることです。</a:t>
            </a:r>
          </a:p>
          <a:p>
            <a:pPr marL="0" indent="0">
              <a:buNone/>
            </a:pPr>
            <a:endParaRPr lang="en-US" sz="1000" b="0" baseline="0" dirty="0">
              <a:ea typeface="+mn-ea"/>
              <a:cs typeface="Arial" panose="020B0604020202020204" pitchFamily="34" charset="0"/>
            </a:endParaRPr>
          </a:p>
          <a:p>
            <a:r>
              <a:rPr lang="ja-JP" altLang="en-US" sz="1000" b="0" i="1" dirty="0">
                <a:ea typeface="+mn-ea"/>
                <a:cs typeface="Arial" panose="020B0604020202020204" pitchFamily="34" charset="0"/>
              </a:rPr>
              <a:t>「成功を収める」ワークショップ</a:t>
            </a:r>
            <a:r>
              <a:rPr lang="ja-JP" sz="1000" b="0" i="1" dirty="0">
                <a:ea typeface="+mn-ea"/>
                <a:cs typeface="Arial" panose="020B0604020202020204" pitchFamily="34" charset="0"/>
              </a:rPr>
              <a:t>を進行する際の地区リーダー用の台本：</a:t>
            </a:r>
          </a:p>
          <a:p>
            <a:r>
              <a:rPr lang="ja-JP" sz="1000" b="0" dirty="0">
                <a:ea typeface="+mn-ea"/>
                <a:cs typeface="Arial" panose="020B0604020202020204" pitchFamily="34" charset="0"/>
              </a:rPr>
              <a:t>本日の会議は、このように</a:t>
            </a:r>
            <a:r>
              <a:rPr lang="en-US" altLang="ja-JP" sz="1000" b="0" dirty="0">
                <a:ea typeface="+mn-ea"/>
                <a:cs typeface="Arial" panose="020B0604020202020204" pitchFamily="34" charset="0"/>
              </a:rPr>
              <a:t>4</a:t>
            </a:r>
            <a:r>
              <a:rPr lang="ja-JP" sz="1000" b="0" dirty="0">
                <a:ea typeface="+mn-ea"/>
                <a:cs typeface="Arial" panose="020B0604020202020204" pitchFamily="34" charset="0"/>
              </a:rPr>
              <a:t>つの部分に分けられます。</a:t>
            </a:r>
            <a:r>
              <a:rPr lang="ja-JP" sz="1000" b="0" baseline="0" dirty="0">
                <a:ea typeface="+mn-ea"/>
                <a:cs typeface="Arial" panose="020B0604020202020204" pitchFamily="34" charset="0"/>
              </a:rPr>
              <a:t> </a:t>
            </a:r>
          </a:p>
          <a:p>
            <a:endParaRPr lang="en-US" sz="1000" b="0" baseline="0" dirty="0">
              <a:ea typeface="+mn-ea"/>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ja-JP" sz="1000" b="0" baseline="0" dirty="0">
                <a:ea typeface="+mn-ea"/>
                <a:cs typeface="Arial" panose="020B0604020202020204" pitchFamily="34" charset="0"/>
              </a:rPr>
              <a:t>まず、これまで行ってきたことを簡単に振り返ります。</a:t>
            </a:r>
          </a:p>
          <a:p>
            <a:pPr marL="171450" indent="-171450">
              <a:spcBef>
                <a:spcPts val="600"/>
              </a:spcBef>
              <a:spcAft>
                <a:spcPts val="600"/>
              </a:spcAft>
              <a:buFont typeface="Arial" panose="020B0604020202020204" pitchFamily="34" charset="0"/>
              <a:buChar char="•"/>
            </a:pPr>
            <a:r>
              <a:rPr lang="ja-JP" sz="1000" b="0" baseline="0" dirty="0">
                <a:ea typeface="+mn-ea"/>
                <a:cs typeface="Arial" panose="020B0604020202020204" pitchFamily="34" charset="0"/>
              </a:rPr>
              <a:t>次に、私たちの行動計画の進捗状況を確認する方法について話し合います。</a:t>
            </a:r>
          </a:p>
          <a:p>
            <a:pPr marL="171450" marR="0" lvl="0" indent="-171450" algn="l" defTabSz="914400" rtl="0" eaLnBrk="0" fontAlgn="base" latinLnBrk="0" hangingPunct="0">
              <a:lnSpc>
                <a:spcPct val="100000"/>
              </a:lnSpc>
              <a:spcBef>
                <a:spcPts val="600"/>
              </a:spcBef>
              <a:spcAft>
                <a:spcPts val="600"/>
              </a:spcAft>
              <a:buClrTx/>
              <a:buSzTx/>
              <a:buFont typeface="Arial" panose="020B0604020202020204" pitchFamily="34" charset="0"/>
              <a:buChar char="•"/>
              <a:tabLst/>
              <a:defRPr/>
            </a:pPr>
            <a:r>
              <a:rPr lang="ja-JP" sz="1000" b="0" baseline="0" dirty="0">
                <a:ea typeface="+mn-ea"/>
                <a:cs typeface="Arial" panose="020B0604020202020204" pitchFamily="34" charset="0"/>
              </a:rPr>
              <a:t>その上で、進捗状況を伝達する方法について考えます。</a:t>
            </a:r>
          </a:p>
          <a:p>
            <a:pPr marL="171450" indent="-171450">
              <a:spcBef>
                <a:spcPts val="600"/>
              </a:spcBef>
              <a:spcAft>
                <a:spcPts val="600"/>
              </a:spcAft>
              <a:buFont typeface="Arial" panose="020B0604020202020204" pitchFamily="34" charset="0"/>
              <a:buChar char="•"/>
            </a:pPr>
            <a:r>
              <a:rPr lang="ja-JP" sz="1000" b="0" baseline="0" dirty="0">
                <a:ea typeface="+mn-ea"/>
                <a:cs typeface="Arial" panose="020B0604020202020204" pitchFamily="34" charset="0"/>
              </a:rPr>
              <a:t>最後に、結果を追跡する方法について考えます。</a:t>
            </a:r>
          </a:p>
          <a:p>
            <a:pPr marL="171450" indent="-171450">
              <a:spcBef>
                <a:spcPts val="600"/>
              </a:spcBef>
              <a:spcAft>
                <a:spcPts val="600"/>
              </a:spcAft>
              <a:buFont typeface="Arial" panose="020B0604020202020204" pitchFamily="34" charset="0"/>
              <a:buChar char="•"/>
            </a:pPr>
            <a:endParaRPr lang="en-US" sz="1000" b="0" baseline="0" dirty="0">
              <a:latin typeface="Arial" panose="020B0604020202020204" pitchFamily="34" charset="0"/>
              <a:cs typeface="Arial" panose="020B0604020202020204" pitchFamily="34" charset="0"/>
            </a:endParaRPr>
          </a:p>
          <a:p>
            <a:endParaRPr lang="en-US" sz="1000" b="0" baseline="0" dirty="0">
              <a:latin typeface="Arial" panose="020B0604020202020204" pitchFamily="34" charset="0"/>
              <a:cs typeface="Arial" panose="020B0604020202020204" pitchFamily="34" charset="0"/>
            </a:endParaRPr>
          </a:p>
          <a:p>
            <a:pPr marL="228600" indent="-228600">
              <a:buAutoNum type="arabicParenR"/>
            </a:pPr>
            <a:endParaRPr lang="en-US" sz="1000"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41678557-5227-8B4D-822D-3FD10583728F}" type="slidenum">
              <a:rPr lang="en-US" smtClean="0"/>
              <a:pPr>
                <a:defRPr/>
              </a:pPr>
              <a:t>2</a:t>
            </a:fld>
            <a:endParaRPr lang="en-US" dirty="0"/>
          </a:p>
        </p:txBody>
      </p:sp>
    </p:spTree>
    <p:extLst>
      <p:ext uri="{BB962C8B-B14F-4D97-AF65-F5344CB8AC3E}">
        <p14:creationId xmlns:p14="http://schemas.microsoft.com/office/powerpoint/2010/main" val="24744088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defRPr/>
            </a:pPr>
            <a:r>
              <a:rPr lang="ja-JP" altLang="ja-JP" sz="1200" u="sng" dirty="0">
                <a:ea typeface="+mn-ea"/>
                <a:cs typeface="Arial" panose="020B0604020202020204" pitchFamily="34" charset="0"/>
              </a:rPr>
              <a:t>プレゼンターの留意事項： </a:t>
            </a:r>
          </a:p>
          <a:p>
            <a:pPr lvl="0">
              <a:defRPr/>
            </a:pPr>
            <a:r>
              <a:rPr lang="ja-JP" altLang="ja-JP" sz="1200" dirty="0">
                <a:ea typeface="+mn-ea"/>
                <a:cs typeface="Arial" panose="020B0604020202020204" pitchFamily="34" charset="0"/>
              </a:rPr>
              <a:t>_____________________________________________________</a:t>
            </a:r>
          </a:p>
          <a:p>
            <a:pPr marL="0" indent="0" defTabSz="881390">
              <a:buFontTx/>
              <a:buNone/>
              <a:defRPr/>
            </a:pPr>
            <a:endParaRPr lang="en-US" altLang="ja-JP" sz="1200" dirty="0">
              <a:ea typeface="+mn-ea"/>
              <a:cs typeface="Arial" panose="020B0604020202020204" pitchFamily="34" charset="0"/>
            </a:endParaRPr>
          </a:p>
          <a:p>
            <a:pPr marL="0" indent="0" defTabSz="881390">
              <a:buFontTx/>
              <a:buNone/>
              <a:defRPr/>
            </a:pPr>
            <a:r>
              <a:rPr lang="ja-JP" altLang="ja-JP" sz="1200" b="0" dirty="0">
                <a:ea typeface="+mn-ea"/>
                <a:cs typeface="Arial" panose="020B0604020202020204" pitchFamily="34" charset="0"/>
              </a:rPr>
              <a:t>グローバル・メンバーシップ・アプローチの3つの</a:t>
            </a:r>
            <a:r>
              <a:rPr lang="ja-JP" altLang="en-US" sz="1200" b="0" dirty="0">
                <a:ea typeface="+mn-ea"/>
                <a:cs typeface="Arial" panose="020B0604020202020204" pitchFamily="34" charset="0"/>
              </a:rPr>
              <a:t>目標</a:t>
            </a:r>
            <a:r>
              <a:rPr lang="ja-JP" altLang="ja-JP" sz="1200" b="0" dirty="0">
                <a:ea typeface="+mn-ea"/>
                <a:cs typeface="Arial" panose="020B0604020202020204" pitchFamily="34" charset="0"/>
              </a:rPr>
              <a:t>を思い出してください。それらはこのようなものでした。</a:t>
            </a:r>
          </a:p>
          <a:p>
            <a:pPr marL="0" indent="0" defTabSz="881390">
              <a:buFontTx/>
              <a:buNone/>
              <a:defRPr/>
            </a:pPr>
            <a:endParaRPr lang="en-US" altLang="ja-JP" sz="1200" b="0" dirty="0">
              <a:ea typeface="+mn-ea"/>
              <a:cs typeface="Arial" panose="020B0604020202020204" pitchFamily="34" charset="0"/>
            </a:endParaRPr>
          </a:p>
          <a:p>
            <a:pPr marL="0" indent="0" defTabSz="881390">
              <a:buFontTx/>
              <a:buNone/>
              <a:defRPr/>
            </a:pPr>
            <a:r>
              <a:rPr lang="ja-JP" altLang="ja-JP" sz="1200" b="0" dirty="0">
                <a:ea typeface="+mn-ea"/>
                <a:cs typeface="Arial" panose="020B0604020202020204" pitchFamily="34" charset="0"/>
              </a:rPr>
              <a:t>新クラブ結成により地区の若返りを図る </a:t>
            </a:r>
          </a:p>
          <a:p>
            <a:pPr marL="0" indent="0" defTabSz="881390">
              <a:buFontTx/>
              <a:buNone/>
              <a:defRPr/>
            </a:pPr>
            <a:endParaRPr lang="en-US" altLang="ja-JP" sz="1200" b="0" dirty="0">
              <a:ea typeface="+mn-ea"/>
              <a:cs typeface="Arial" panose="020B0604020202020204" pitchFamily="34" charset="0"/>
            </a:endParaRPr>
          </a:p>
          <a:p>
            <a:pPr marL="0" indent="0" defTabSz="881390">
              <a:buFontTx/>
              <a:buNone/>
              <a:defRPr/>
            </a:pPr>
            <a:r>
              <a:rPr lang="ja-JP" altLang="ja-JP" sz="1200" b="0" dirty="0">
                <a:ea typeface="+mn-ea"/>
                <a:cs typeface="Arial" panose="020B0604020202020204" pitchFamily="34" charset="0"/>
              </a:rPr>
              <a:t>新会員を加えてクラブの活性化を図る</a:t>
            </a:r>
            <a:r>
              <a:rPr lang="ja-JP" altLang="ja-JP" sz="1200" b="0" baseline="0" dirty="0">
                <a:ea typeface="+mn-ea"/>
                <a:cs typeface="Arial" panose="020B0604020202020204" pitchFamily="34" charset="0"/>
              </a:rPr>
              <a:t> </a:t>
            </a:r>
          </a:p>
          <a:p>
            <a:pPr marL="0" indent="0" defTabSz="881390">
              <a:buFontTx/>
              <a:buNone/>
              <a:defRPr/>
            </a:pPr>
            <a:endParaRPr lang="en-US" altLang="ja-JP" sz="1200" b="0" dirty="0">
              <a:ea typeface="+mn-ea"/>
              <a:cs typeface="Arial" panose="020B0604020202020204" pitchFamily="34" charset="0"/>
            </a:endParaRPr>
          </a:p>
          <a:p>
            <a:pPr marL="0" indent="0" defTabSz="881390">
              <a:buFontTx/>
              <a:buNone/>
              <a:defRPr/>
            </a:pPr>
            <a:r>
              <a:rPr lang="ja-JP" altLang="ja-JP" sz="1200" b="0" dirty="0">
                <a:ea typeface="+mn-ea"/>
                <a:cs typeface="Arial" panose="020B0604020202020204" pitchFamily="34" charset="0"/>
              </a:rPr>
              <a:t>新たに加わった仲間との親睦と興味深い奉仕によって、現会員のやる気を一新させる</a:t>
            </a:r>
            <a:r>
              <a:rPr lang="ja-JP" altLang="ja-JP" sz="1200" b="0" baseline="0" dirty="0">
                <a:ea typeface="+mn-ea"/>
                <a:cs typeface="Arial" panose="020B0604020202020204" pitchFamily="34" charset="0"/>
              </a:rPr>
              <a:t> </a:t>
            </a:r>
          </a:p>
          <a:p>
            <a:pPr marL="0" indent="0" defTabSz="881390">
              <a:buFontTx/>
              <a:buNone/>
              <a:defRPr/>
            </a:pPr>
            <a:endParaRPr lang="en-US" altLang="ja-JP" sz="1200" b="0" baseline="0" dirty="0">
              <a:ea typeface="+mn-ea"/>
              <a:cs typeface="Arial" panose="020B0604020202020204" pitchFamily="34" charset="0"/>
            </a:endParaRPr>
          </a:p>
          <a:p>
            <a:pPr marL="0" indent="0" defTabSz="881390">
              <a:buFontTx/>
              <a:buNone/>
              <a:defRPr/>
            </a:pPr>
            <a:r>
              <a:rPr lang="ja-JP" altLang="ja-JP" sz="1200" b="0" baseline="0" dirty="0">
                <a:ea typeface="+mn-ea"/>
                <a:cs typeface="Arial" panose="020B0604020202020204" pitchFamily="34" charset="0"/>
              </a:rPr>
              <a:t>これら3つの</a:t>
            </a:r>
            <a:r>
              <a:rPr lang="ja-JP" altLang="en-US" sz="1200" b="0" baseline="0" dirty="0">
                <a:ea typeface="+mn-ea"/>
                <a:cs typeface="Arial" panose="020B0604020202020204" pitchFamily="34" charset="0"/>
              </a:rPr>
              <a:t>目標</a:t>
            </a:r>
            <a:r>
              <a:rPr lang="ja-JP" altLang="ja-JP" sz="1200" b="0" baseline="0" dirty="0">
                <a:ea typeface="+mn-ea"/>
                <a:cs typeface="Arial" panose="020B0604020202020204" pitchFamily="34" charset="0"/>
              </a:rPr>
              <a:t>によって、私たちが達成したいことは何でしょうか？それは、世界中で会員を増やして私たちの奉仕のインパクトを高めることです！</a:t>
            </a:r>
          </a:p>
          <a:p>
            <a:endParaRPr lang="en-US" dirty="0"/>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300" b="0" i="0" u="none" strike="noStrike" kern="1200" cap="none" spc="0" normalizeH="0" baseline="0" noProof="0">
                <a:ln>
                  <a:noFill/>
                </a:ln>
                <a:solidFill>
                  <a:prstClr val="black"/>
                </a:solidFill>
                <a:effectLst/>
                <a:uLnTx/>
                <a:uFillTx/>
                <a:latin typeface="Calibri"/>
                <a:ea typeface="游ゴシック" panose="020B0400000000000000" pitchFamily="50" charset="-128"/>
                <a:cs typeface="+mn-cs"/>
              </a:rPr>
              <a:t>NAMI</a:t>
            </a:r>
            <a:r>
              <a:rPr kumimoji="0" lang="ja-JP" altLang="en-US" sz="1300" b="0" i="0" u="none" strike="noStrike" kern="1200" cap="none" spc="0" normalizeH="0" baseline="0" noProof="0">
                <a:ln>
                  <a:noFill/>
                </a:ln>
                <a:solidFill>
                  <a:prstClr val="black"/>
                </a:solidFill>
                <a:effectLst/>
                <a:uLnTx/>
                <a:uFillTx/>
                <a:latin typeface="Calibri"/>
                <a:ea typeface="游ゴシック" panose="020B0400000000000000" pitchFamily="50" charset="-128"/>
                <a:cs typeface="+mn-cs"/>
              </a:rPr>
              <a:t>の概要</a:t>
            </a:r>
          </a:p>
        </p:txBody>
      </p:sp>
    </p:spTree>
    <p:extLst>
      <p:ext uri="{BB962C8B-B14F-4D97-AF65-F5344CB8AC3E}">
        <p14:creationId xmlns:p14="http://schemas.microsoft.com/office/powerpoint/2010/main" val="32292730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defRPr/>
            </a:pPr>
            <a:r>
              <a:rPr lang="ja-JP" altLang="ja-JP" sz="1000" u="sng" dirty="0">
                <a:latin typeface="Arial" panose="020B0604020202020204" pitchFamily="34" charset="0"/>
                <a:ea typeface="MS Mincho"/>
                <a:cs typeface="Arial" panose="020B0604020202020204" pitchFamily="34" charset="0"/>
              </a:rPr>
              <a:t>プレゼンターの留意事項： </a:t>
            </a:r>
          </a:p>
          <a:p>
            <a:pPr lvl="0">
              <a:defRPr/>
            </a:pPr>
            <a:r>
              <a:rPr lang="ja-JP" altLang="ja-JP" sz="1000" dirty="0">
                <a:ea typeface="+mn-ea"/>
                <a:cs typeface="Arial" panose="020B0604020202020204" pitchFamily="34" charset="0"/>
              </a:rPr>
              <a:t>_____________________________________________________</a:t>
            </a:r>
          </a:p>
          <a:p>
            <a:endParaRPr lang="en-US" altLang="ja-JP" sz="1000" dirty="0">
              <a:ea typeface="+mn-ea"/>
              <a:cs typeface="Arial" panose="020B0604020202020204" pitchFamily="34" charset="0"/>
            </a:endParaRPr>
          </a:p>
          <a:p>
            <a:r>
              <a:rPr lang="ja-JP" altLang="en-US" sz="1000" b="0" dirty="0">
                <a:ea typeface="+mn-ea"/>
                <a:cs typeface="Arial" panose="020B0604020202020204" pitchFamily="34" charset="0"/>
              </a:rPr>
              <a:t>私たちは、</a:t>
            </a:r>
            <a:r>
              <a:rPr lang="ja-JP" altLang="ja-JP" sz="1000" b="0" dirty="0">
                <a:ea typeface="+mn-ea"/>
                <a:cs typeface="Arial" panose="020B0604020202020204" pitchFamily="34" charset="0"/>
              </a:rPr>
              <a:t>グローバル・メンバーシップ・アプローチ</a:t>
            </a:r>
            <a:r>
              <a:rPr lang="ja-JP" altLang="en-US" sz="1000" b="0" dirty="0">
                <a:ea typeface="+mn-ea"/>
                <a:cs typeface="Arial" panose="020B0604020202020204" pitchFamily="34" charset="0"/>
              </a:rPr>
              <a:t>を通じて目標に到達します</a:t>
            </a:r>
            <a:r>
              <a:rPr lang="ja-JP" altLang="ja-JP" sz="1000" b="0" dirty="0">
                <a:ea typeface="+mn-ea"/>
                <a:cs typeface="Arial" panose="020B0604020202020204" pitchFamily="34" charset="0"/>
              </a:rPr>
              <a:t>。最後のステップとして、</a:t>
            </a:r>
            <a:r>
              <a:rPr lang="ja-JP" altLang="ja-JP" sz="1000" b="0" i="1" dirty="0">
                <a:ea typeface="+mn-ea"/>
                <a:cs typeface="Arial" panose="020B0604020202020204" pitchFamily="34" charset="0"/>
              </a:rPr>
              <a:t>「成功を収める」</a:t>
            </a:r>
            <a:r>
              <a:rPr lang="ja-JP" altLang="ja-JP" sz="1000" b="0" dirty="0">
                <a:ea typeface="+mn-ea"/>
                <a:cs typeface="Arial" panose="020B0604020202020204" pitchFamily="34" charset="0"/>
              </a:rPr>
              <a:t>ことに取りかかろうとしています。</a:t>
            </a:r>
            <a:r>
              <a:rPr lang="ja-JP" altLang="ja-JP" sz="1000" b="0" baseline="0" dirty="0">
                <a:ea typeface="+mn-ea"/>
                <a:cs typeface="Arial" panose="020B0604020202020204" pitchFamily="34" charset="0"/>
              </a:rPr>
              <a:t>このステップ</a:t>
            </a:r>
            <a:r>
              <a:rPr lang="ja-JP" altLang="en-US" sz="1000" b="0" baseline="0" dirty="0">
                <a:ea typeface="+mn-ea"/>
                <a:cs typeface="Arial" panose="020B0604020202020204" pitchFamily="34" charset="0"/>
              </a:rPr>
              <a:t>には</a:t>
            </a:r>
            <a:r>
              <a:rPr lang="ja-JP" altLang="ja-JP" sz="1000" b="0" baseline="0" dirty="0">
                <a:ea typeface="+mn-ea"/>
                <a:cs typeface="Arial" panose="020B0604020202020204" pitchFamily="34" charset="0"/>
              </a:rPr>
              <a:t>6月までの全期間</a:t>
            </a:r>
            <a:r>
              <a:rPr lang="ja-JP" altLang="en-US" sz="1000" b="0" baseline="0" dirty="0">
                <a:ea typeface="+mn-ea"/>
                <a:cs typeface="Arial" panose="020B0604020202020204" pitchFamily="34" charset="0"/>
              </a:rPr>
              <a:t>を通じて、さらに次年度に向けて</a:t>
            </a:r>
            <a:r>
              <a:rPr lang="ja-JP" altLang="ja-JP" sz="1000" b="0" baseline="0" dirty="0">
                <a:ea typeface="+mn-ea"/>
                <a:cs typeface="Arial" panose="020B0604020202020204" pitchFamily="34" charset="0"/>
              </a:rPr>
              <a:t>取り組んでいきます。 </a:t>
            </a:r>
          </a:p>
          <a:p>
            <a:endParaRPr lang="en-US" altLang="ja-JP" sz="1000" b="0" baseline="0" dirty="0">
              <a:ea typeface="+mn-ea"/>
              <a:cs typeface="Arial" panose="020B0604020202020204" pitchFamily="34" charset="0"/>
            </a:endParaRPr>
          </a:p>
          <a:p>
            <a:r>
              <a:rPr lang="ja-JP" altLang="ja-JP" sz="1000" b="0" baseline="0" dirty="0">
                <a:ea typeface="+mn-ea"/>
                <a:cs typeface="Arial" panose="020B0604020202020204" pitchFamily="34" charset="0"/>
              </a:rPr>
              <a:t>それでは、これまでの作業を振り返</a:t>
            </a:r>
            <a:r>
              <a:rPr lang="ja-JP" altLang="en-US" sz="1000" b="0" baseline="0" dirty="0">
                <a:ea typeface="+mn-ea"/>
                <a:cs typeface="Arial" panose="020B0604020202020204" pitchFamily="34" charset="0"/>
              </a:rPr>
              <a:t>り、私たちの計画をミッション</a:t>
            </a:r>
            <a:r>
              <a:rPr lang="en-US" altLang="ja-JP" sz="1000" b="0" baseline="0" dirty="0">
                <a:ea typeface="+mn-ea"/>
                <a:cs typeface="Arial" panose="020B0604020202020204" pitchFamily="34" charset="0"/>
              </a:rPr>
              <a:t>1.5</a:t>
            </a:r>
            <a:r>
              <a:rPr lang="ja-JP" altLang="en-US" sz="1000" b="0" baseline="0" dirty="0">
                <a:ea typeface="+mn-ea"/>
                <a:cs typeface="Arial" panose="020B0604020202020204" pitchFamily="34" charset="0"/>
              </a:rPr>
              <a:t>ターゲット値達成にどのようにつなげるのかを確認してみましょう。</a:t>
            </a:r>
            <a:endParaRPr lang="ja-JP" altLang="ja-JP" sz="1000" b="0" baseline="0" dirty="0">
              <a:ea typeface="+mn-ea"/>
              <a:cs typeface="Arial" panose="020B0604020202020204" pitchFamily="34" charset="0"/>
            </a:endParaRPr>
          </a:p>
          <a:p>
            <a:r>
              <a:rPr lang="ja-JP" altLang="ja-JP" sz="1000" baseline="0" dirty="0">
                <a:latin typeface="Arial" panose="020B0604020202020204" pitchFamily="34" charset="0"/>
                <a:ea typeface="MS Mincho"/>
                <a:cs typeface="Arial" panose="020B0604020202020204" pitchFamily="34" charset="0"/>
              </a:rPr>
              <a:t> </a:t>
            </a:r>
          </a:p>
          <a:p>
            <a:endParaRPr lang="en-US"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CA04FE2-27EA-4007-98B9-D6C6C111B13A}" type="slidenum">
              <a:rPr kumimoji="0" lang="en-US" sz="1300" b="0" i="0" u="none" strike="noStrike" kern="1200" cap="none" spc="0" normalizeH="0" baseline="0" noProof="0" smtClean="0">
                <a:ln>
                  <a:noFill/>
                </a:ln>
                <a:solidFill>
                  <a:prstClr val="black"/>
                </a:solidFill>
                <a:effectLst/>
                <a:uLnTx/>
                <a:uFillTx/>
                <a:latin typeface="Calibri" pitchFamily="34" charset="0"/>
                <a:ea typeface="ヒラギノ角ゴ Pro W3" pitchFamily="125"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300" b="0" i="0" u="none" strike="noStrike" kern="1200" cap="none" spc="0" normalizeH="0" baseline="0" noProof="0" dirty="0">
              <a:ln>
                <a:noFill/>
              </a:ln>
              <a:solidFill>
                <a:prstClr val="black"/>
              </a:solidFill>
              <a:effectLst/>
              <a:uLnTx/>
              <a:uFillTx/>
              <a:latin typeface="Calibri" pitchFamily="34" charset="0"/>
              <a:ea typeface="ヒラギノ角ゴ Pro W3" pitchFamily="125" charset="-128"/>
              <a:cs typeface="+mn-cs"/>
            </a:endParaRPr>
          </a:p>
        </p:txBody>
      </p:sp>
    </p:spTree>
    <p:extLst>
      <p:ext uri="{BB962C8B-B14F-4D97-AF65-F5344CB8AC3E}">
        <p14:creationId xmlns:p14="http://schemas.microsoft.com/office/powerpoint/2010/main" val="33959129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487017" y="4560984"/>
            <a:ext cx="6321407" cy="4319714"/>
          </a:xfrm>
        </p:spPr>
        <p:txBody>
          <a:bodyPr>
            <a:no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ja-JP" altLang="ja-JP" sz="1000" u="sng" dirty="0">
                <a:ea typeface="+mn-ea"/>
                <a:cs typeface="Arial" panose="020B0604020202020204" pitchFamily="34" charset="0"/>
              </a:rPr>
              <a:t>プレゼンターの留意事項： </a:t>
            </a:r>
          </a:p>
          <a:p>
            <a:pPr marL="0" marR="0" lvl="0" indent="0" algn="l" defTabSz="914400" rtl="0" eaLnBrk="0" fontAlgn="base" latinLnBrk="0" hangingPunct="0">
              <a:lnSpc>
                <a:spcPct val="100000"/>
              </a:lnSpc>
              <a:spcBef>
                <a:spcPct val="30000"/>
              </a:spcBef>
              <a:spcAft>
                <a:spcPct val="0"/>
              </a:spcAft>
              <a:buClrTx/>
              <a:buSzTx/>
              <a:buFontTx/>
              <a:buNone/>
              <a:tabLst/>
              <a:defRPr/>
            </a:pPr>
            <a:r>
              <a:rPr lang="ja-JP" altLang="ja-JP" sz="1000" i="1" strike="noStrike" dirty="0">
                <a:ea typeface="+mn-ea"/>
                <a:cs typeface="Arial" panose="020B0604020202020204" pitchFamily="34" charset="0"/>
              </a:rPr>
              <a:t>会議が始まる前にこのスライドを編集し、すでに決定しているワーキンググループのメンバーの氏名を入力してください。</a:t>
            </a:r>
            <a:r>
              <a:rPr lang="ja-JP" altLang="ja-JP" sz="1000" i="1" strike="noStrike" baseline="0" dirty="0">
                <a:ea typeface="+mn-ea"/>
                <a:cs typeface="Arial" panose="020B0604020202020204" pitchFamily="34" charset="0"/>
              </a:rPr>
              <a:t> </a:t>
            </a:r>
          </a:p>
          <a:p>
            <a:pPr marL="0" marR="0" lvl="0" indent="0" algn="l" defTabSz="914400" rtl="0" eaLnBrk="0" fontAlgn="base" latinLnBrk="0" hangingPunct="0">
              <a:lnSpc>
                <a:spcPct val="100000"/>
              </a:lnSpc>
              <a:spcBef>
                <a:spcPct val="30000"/>
              </a:spcBef>
              <a:spcAft>
                <a:spcPct val="0"/>
              </a:spcAft>
              <a:buClrTx/>
              <a:buSzTx/>
              <a:buFontTx/>
              <a:buNone/>
              <a:tabLst/>
              <a:defRPr/>
            </a:pPr>
            <a:r>
              <a:rPr lang="ja-JP" altLang="ja-JP" sz="1000" i="1" strike="noStrike" baseline="0" dirty="0">
                <a:ea typeface="+mn-ea"/>
                <a:cs typeface="Arial" panose="020B0604020202020204" pitchFamily="34" charset="0"/>
              </a:rPr>
              <a:t>この組織図自体も、必要に応じて地区に適したものへと変更できます。 </a:t>
            </a:r>
          </a:p>
          <a:p>
            <a:pPr>
              <a:defRPr/>
            </a:pPr>
            <a:r>
              <a:rPr lang="ja-JP" altLang="ja-JP" sz="1000" i="1" dirty="0">
                <a:ea typeface="+mn-ea"/>
                <a:cs typeface="Arial" panose="020B0604020202020204" pitchFamily="34" charset="0"/>
              </a:rPr>
              <a:t>スライド</a:t>
            </a:r>
            <a:r>
              <a:rPr lang="en-US" altLang="ja-JP" sz="1000" i="1" dirty="0">
                <a:ea typeface="+mn-ea"/>
                <a:cs typeface="Arial" panose="020B0604020202020204" pitchFamily="34" charset="0"/>
              </a:rPr>
              <a:t>1</a:t>
            </a:r>
            <a:r>
              <a:rPr lang="ja-JP" altLang="ja-JP" sz="1000" i="1" dirty="0">
                <a:ea typeface="+mn-ea"/>
                <a:cs typeface="Arial" panose="020B0604020202020204" pitchFamily="34" charset="0"/>
              </a:rPr>
              <a:t>、「会議の事前準備」のノート部分を参照してください。</a:t>
            </a:r>
          </a:p>
          <a:p>
            <a:pPr marL="0" marR="0" lvl="0" indent="0" algn="l" defTabSz="914400" rtl="0" eaLnBrk="0" fontAlgn="base" latinLnBrk="0" hangingPunct="0">
              <a:lnSpc>
                <a:spcPct val="100000"/>
              </a:lnSpc>
              <a:spcBef>
                <a:spcPct val="30000"/>
              </a:spcBef>
              <a:spcAft>
                <a:spcPct val="0"/>
              </a:spcAft>
              <a:buClrTx/>
              <a:buSzTx/>
              <a:buFontTx/>
              <a:buNone/>
              <a:tabLst/>
              <a:defRPr/>
            </a:pPr>
            <a:r>
              <a:rPr lang="ja-JP" altLang="ja-JP" sz="1000" baseline="0" dirty="0">
                <a:ea typeface="+mn-ea"/>
                <a:cs typeface="Arial" panose="020B0604020202020204" pitchFamily="34" charset="0"/>
              </a:rPr>
              <a:t>_____________________________________________________</a:t>
            </a:r>
          </a:p>
          <a:p>
            <a:endParaRPr lang="en-US" altLang="ja-JP" sz="1000" i="1" baseline="0" dirty="0">
              <a:ea typeface="+mn-ea"/>
              <a:cs typeface="Arial" panose="020B0604020202020204" pitchFamily="34" charset="0"/>
            </a:endParaRPr>
          </a:p>
          <a:p>
            <a:r>
              <a:rPr lang="ja-JP" altLang="en-US" sz="1000" i="1" baseline="0" dirty="0">
                <a:ea typeface="+mn-ea"/>
                <a:cs typeface="Arial" panose="020B0604020202020204" pitchFamily="34" charset="0"/>
              </a:rPr>
              <a:t>「成功を収める」ワークショップ</a:t>
            </a:r>
            <a:r>
              <a:rPr lang="ja-JP" altLang="ja-JP" sz="1000" i="1" baseline="0" dirty="0">
                <a:ea typeface="+mn-ea"/>
                <a:cs typeface="Arial" panose="020B0604020202020204" pitchFamily="34" charset="0"/>
              </a:rPr>
              <a:t>の進行に地区リーダーを備えさせるGATエリアリーダー用の台本：</a:t>
            </a:r>
          </a:p>
          <a:p>
            <a:r>
              <a:rPr lang="ja-JP" altLang="en-US" sz="1000" dirty="0">
                <a:ea typeface="+mn-ea"/>
                <a:cs typeface="Arial" panose="020B0604020202020204" pitchFamily="34" charset="0"/>
              </a:rPr>
              <a:t>「成功を収める」ワークショップ</a:t>
            </a:r>
            <a:r>
              <a:rPr lang="ja-JP" altLang="ja-JP" sz="1000" dirty="0">
                <a:ea typeface="+mn-ea"/>
                <a:cs typeface="Arial" panose="020B0604020202020204" pitchFamily="34" charset="0"/>
              </a:rPr>
              <a:t>に先立って、皆さんは協力して行動計画を修正し、完成させておくことになります。その上で、複合地区と</a:t>
            </a:r>
            <a:r>
              <a:rPr lang="ja-JP" altLang="en-US" sz="1000" dirty="0">
                <a:ea typeface="+mn-ea"/>
                <a:cs typeface="Arial" panose="020B0604020202020204" pitchFamily="34" charset="0"/>
              </a:rPr>
              <a:t>地区</a:t>
            </a:r>
            <a:r>
              <a:rPr lang="ja-JP" altLang="ja-JP" sz="1000" dirty="0">
                <a:ea typeface="+mn-ea"/>
                <a:cs typeface="Arial" panose="020B0604020202020204" pitchFamily="34" charset="0"/>
              </a:rPr>
              <a:t>チームに、計画を確認してフィードバックを提供するよう依頼します。得られたフィードバックのすべてを盛り込んで、計画に関する文書を更新しておくようにしてください。 </a:t>
            </a:r>
          </a:p>
          <a:p>
            <a:r>
              <a:rPr lang="ja-JP" altLang="ja-JP" sz="1000" dirty="0">
                <a:ea typeface="+mn-ea"/>
                <a:cs typeface="Arial" panose="020B0604020202020204" pitchFamily="34" charset="0"/>
              </a:rPr>
              <a:t>皆さんは後に、ライオンズクラブ国際協会が地区目標に関して設けるプロセスの一環として、これらの会員</a:t>
            </a:r>
            <a:r>
              <a:rPr lang="ja-JP" altLang="en-US" sz="1000" dirty="0">
                <a:ea typeface="+mn-ea"/>
                <a:cs typeface="Arial" panose="020B0604020202020204" pitchFamily="34" charset="0"/>
              </a:rPr>
              <a:t>拡大のための計画</a:t>
            </a:r>
            <a:r>
              <a:rPr lang="ja-JP" altLang="ja-JP" sz="1000" dirty="0">
                <a:ea typeface="+mn-ea"/>
                <a:cs typeface="Arial" panose="020B0604020202020204" pitchFamily="34" charset="0"/>
              </a:rPr>
              <a:t>を報告できます。</a:t>
            </a:r>
          </a:p>
          <a:p>
            <a:r>
              <a:rPr lang="ja-JP" altLang="en-US" sz="1000" dirty="0">
                <a:ea typeface="+mn-ea"/>
                <a:cs typeface="Arial" panose="020B0604020202020204" pitchFamily="34" charset="0"/>
              </a:rPr>
              <a:t>「成功を収める」ワークショップ</a:t>
            </a:r>
            <a:r>
              <a:rPr lang="ja-JP" altLang="ja-JP" sz="1000" dirty="0">
                <a:ea typeface="+mn-ea"/>
                <a:cs typeface="Arial" panose="020B0604020202020204" pitchFamily="34" charset="0"/>
              </a:rPr>
              <a:t>に先立って、スライド5～7を完成させておかなければなりません。ワーキンググループのメンバー、目標、行動計画の概要を含めてください。 </a:t>
            </a:r>
          </a:p>
          <a:p>
            <a:endParaRPr lang="en-US" altLang="ja-JP" sz="1000" dirty="0">
              <a:ea typeface="+mn-ea"/>
              <a:cs typeface="Arial" panose="020B0604020202020204" pitchFamily="34" charset="0"/>
            </a:endParaRPr>
          </a:p>
          <a:p>
            <a:r>
              <a:rPr lang="ja-JP" altLang="en-US" sz="1000" i="1" dirty="0">
                <a:ea typeface="+mn-ea"/>
                <a:cs typeface="Arial" panose="020B0604020202020204" pitchFamily="34" charset="0"/>
              </a:rPr>
              <a:t>「成功を収める」ワークショップ</a:t>
            </a:r>
            <a:r>
              <a:rPr lang="ja-JP" altLang="ja-JP" sz="1000" i="1" dirty="0">
                <a:ea typeface="+mn-ea"/>
                <a:cs typeface="Arial" panose="020B0604020202020204" pitchFamily="34" charset="0"/>
              </a:rPr>
              <a:t>を進行する際の地区リーダー用の台本：</a:t>
            </a:r>
          </a:p>
          <a:p>
            <a:r>
              <a:rPr lang="ja-JP" altLang="ja-JP" sz="1000" baseline="0" dirty="0">
                <a:ea typeface="+mn-ea"/>
                <a:cs typeface="Arial" panose="020B0604020202020204" pitchFamily="34" charset="0"/>
              </a:rPr>
              <a:t>私たちはまず、</a:t>
            </a:r>
            <a:r>
              <a:rPr lang="ja-JP" altLang="en-US" sz="1000" baseline="0" dirty="0">
                <a:ea typeface="+mn-ea"/>
                <a:cs typeface="Arial" panose="020B0604020202020204" pitchFamily="34" charset="0"/>
              </a:rPr>
              <a:t>協力して私たちの</a:t>
            </a:r>
            <a:r>
              <a:rPr lang="ja-JP" altLang="ja-JP" sz="1000" baseline="0" dirty="0">
                <a:ea typeface="+mn-ea"/>
                <a:cs typeface="Arial" panose="020B0604020202020204" pitchFamily="34" charset="0"/>
              </a:rPr>
              <a:t>計画の遂行を支援するチーム</a:t>
            </a:r>
            <a:r>
              <a:rPr lang="ja-JP" altLang="en-US" sz="1000" baseline="0" dirty="0">
                <a:ea typeface="+mn-ea"/>
                <a:cs typeface="Arial" panose="020B0604020202020204" pitchFamily="34" charset="0"/>
              </a:rPr>
              <a:t>を結成しました。</a:t>
            </a:r>
            <a:endParaRPr lang="ja-JP" altLang="ja-JP" sz="1000" baseline="0" dirty="0">
              <a:ea typeface="+mn-ea"/>
              <a:cs typeface="Arial" panose="020B0604020202020204" pitchFamily="34" charset="0"/>
            </a:endParaRPr>
          </a:p>
          <a:p>
            <a:endParaRPr lang="en-US" altLang="ja-JP" sz="1000" baseline="0" dirty="0">
              <a:ea typeface="+mn-ea"/>
              <a:cs typeface="Arial" panose="020B0604020202020204" pitchFamily="34" charset="0"/>
            </a:endParaRPr>
          </a:p>
          <a:p>
            <a:r>
              <a:rPr lang="ja-JP" altLang="ja-JP" sz="1000" baseline="0" dirty="0">
                <a:ea typeface="+mn-ea"/>
                <a:cs typeface="Arial" panose="020B0604020202020204" pitchFamily="34" charset="0"/>
              </a:rPr>
              <a:t>現在役割が決まっているライオンズはこの通りです。誰か他に、チームに加わるよう依頼すべきライオンズはいるでしょうか？または、この組織図に何か変更を加えるべきでしょうか？</a:t>
            </a:r>
            <a:r>
              <a:rPr lang="ja-JP" altLang="ja-JP" sz="1000" i="1" baseline="0" dirty="0">
                <a:ea typeface="+mn-ea"/>
                <a:cs typeface="Arial" panose="020B0604020202020204" pitchFamily="34" charset="0"/>
              </a:rPr>
              <a:t>（意見を待つ）</a:t>
            </a:r>
          </a:p>
          <a:p>
            <a:endParaRPr lang="en-US" sz="1000"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015988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ja-JP" altLang="ja-JP" sz="1000" u="sng" dirty="0">
                <a:ea typeface="+mn-ea"/>
                <a:cs typeface="Arial" panose="020B0604020202020204" pitchFamily="34" charset="0"/>
              </a:rPr>
              <a:t>プレゼンターの留意事項： </a:t>
            </a:r>
          </a:p>
          <a:p>
            <a:pPr marL="0" marR="0" lvl="0" indent="0" algn="l" defTabSz="914400" rtl="0" eaLnBrk="0" fontAlgn="base" latinLnBrk="0" hangingPunct="0">
              <a:lnSpc>
                <a:spcPct val="100000"/>
              </a:lnSpc>
              <a:spcBef>
                <a:spcPct val="30000"/>
              </a:spcBef>
              <a:spcAft>
                <a:spcPct val="0"/>
              </a:spcAft>
              <a:buClrTx/>
              <a:buSzTx/>
              <a:buFontTx/>
              <a:buNone/>
              <a:tabLst/>
              <a:defRPr/>
            </a:pPr>
            <a:r>
              <a:rPr lang="ja-JP" altLang="ja-JP" sz="1000" i="1" baseline="0" dirty="0">
                <a:ea typeface="+mn-ea"/>
                <a:cs typeface="Arial" panose="020B0604020202020204" pitchFamily="34" charset="0"/>
              </a:rPr>
              <a:t>スライド</a:t>
            </a:r>
            <a:r>
              <a:rPr lang="en-US" altLang="ja-JP" sz="1000" i="1" baseline="0" dirty="0">
                <a:ea typeface="+mn-ea"/>
                <a:cs typeface="Arial" panose="020B0604020202020204" pitchFamily="34" charset="0"/>
              </a:rPr>
              <a:t>1</a:t>
            </a:r>
            <a:r>
              <a:rPr lang="ja-JP" altLang="ja-JP" sz="1000" i="1" baseline="0" dirty="0">
                <a:ea typeface="+mn-ea"/>
                <a:cs typeface="Arial" panose="020B0604020202020204" pitchFamily="34" charset="0"/>
              </a:rPr>
              <a:t>のノート部分を参照してください。会議の前にこのスライドを完成させておきます。</a:t>
            </a:r>
          </a:p>
          <a:p>
            <a:pPr marL="0" marR="0" lvl="0" indent="0" algn="l" defTabSz="914400" rtl="0" eaLnBrk="0" fontAlgn="base" latinLnBrk="0" hangingPunct="0">
              <a:lnSpc>
                <a:spcPct val="100000"/>
              </a:lnSpc>
              <a:spcBef>
                <a:spcPct val="30000"/>
              </a:spcBef>
              <a:spcAft>
                <a:spcPct val="0"/>
              </a:spcAft>
              <a:buClrTx/>
              <a:buSzTx/>
              <a:buFontTx/>
              <a:buNone/>
              <a:tabLst/>
              <a:defRPr/>
            </a:pPr>
            <a:r>
              <a:rPr lang="ja-JP" altLang="ja-JP" sz="1000" baseline="0" dirty="0">
                <a:ea typeface="+mn-ea"/>
                <a:cs typeface="Arial" panose="020B0604020202020204" pitchFamily="34" charset="0"/>
              </a:rPr>
              <a:t>_____________________________________________________</a:t>
            </a:r>
          </a:p>
          <a:p>
            <a:endParaRPr lang="en-US" altLang="ja-JP" sz="1000" baseline="0" dirty="0">
              <a:ea typeface="+mn-ea"/>
              <a:cs typeface="Arial" panose="020B0604020202020204" pitchFamily="34" charset="0"/>
            </a:endParaRPr>
          </a:p>
          <a:p>
            <a:r>
              <a:rPr lang="ja-JP" altLang="ja-JP" sz="1000" b="0" baseline="0" dirty="0">
                <a:ea typeface="+mn-ea"/>
                <a:cs typeface="Arial" panose="020B0604020202020204" pitchFamily="34" charset="0"/>
              </a:rPr>
              <a:t>次に「ビジョン構築」会議において、私たち</a:t>
            </a:r>
            <a:r>
              <a:rPr lang="ja-JP" altLang="en-US" sz="1000" b="0" baseline="0" dirty="0">
                <a:ea typeface="+mn-ea"/>
                <a:cs typeface="Arial" panose="020B0604020202020204" pitchFamily="34" charset="0"/>
              </a:rPr>
              <a:t>は奉仕の使命を果たすためにミッション</a:t>
            </a:r>
            <a:r>
              <a:rPr lang="en-US" altLang="ja-JP" sz="1000" b="0" baseline="0" dirty="0">
                <a:ea typeface="+mn-ea"/>
                <a:cs typeface="Arial" panose="020B0604020202020204" pitchFamily="34" charset="0"/>
              </a:rPr>
              <a:t>1.5</a:t>
            </a:r>
            <a:r>
              <a:rPr lang="ja-JP" altLang="en-US" sz="1000" b="0" baseline="0" dirty="0">
                <a:ea typeface="+mn-ea"/>
                <a:cs typeface="Arial" panose="020B0604020202020204" pitchFamily="34" charset="0"/>
              </a:rPr>
              <a:t>の目標を実行に移しました。</a:t>
            </a:r>
            <a:endParaRPr lang="en-US" altLang="ja-JP" sz="1000" b="0" baseline="0" dirty="0">
              <a:ea typeface="+mn-ea"/>
              <a:cs typeface="Arial" panose="020B0604020202020204" pitchFamily="34" charset="0"/>
            </a:endParaRPr>
          </a:p>
          <a:p>
            <a:endParaRPr lang="en-US" altLang="ja-JP" sz="1000" b="0" baseline="0" dirty="0">
              <a:ea typeface="+mn-ea"/>
              <a:cs typeface="Arial" panose="020B0604020202020204" pitchFamily="34" charset="0"/>
            </a:endParaRPr>
          </a:p>
          <a:p>
            <a:r>
              <a:rPr lang="ja-JP" altLang="ja-JP" sz="1000" b="0" baseline="0" dirty="0">
                <a:ea typeface="+mn-ea"/>
                <a:cs typeface="Arial" panose="020B0604020202020204" pitchFamily="34" charset="0"/>
              </a:rPr>
              <a:t>私たちの目標について、何かご意見はありませんか？</a:t>
            </a:r>
            <a:r>
              <a:rPr lang="ja-JP" altLang="ja-JP" sz="1000" baseline="0" dirty="0">
                <a:ea typeface="+mn-ea"/>
                <a:cs typeface="Arial" panose="020B0604020202020204" pitchFamily="34" charset="0"/>
              </a:rPr>
              <a:t>（意見を待つ）</a:t>
            </a:r>
          </a:p>
          <a:p>
            <a:endParaRPr lang="en-US" sz="1000" strike="sngStrike" baseline="0"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CA04FE2-27EA-4007-98B9-D6C6C111B13A}" type="slidenum">
              <a:rPr kumimoji="0" lang="en-US" sz="1300" b="0" i="0" u="none" strike="noStrike" kern="1200" cap="none" spc="0" normalizeH="0" baseline="0" noProof="0" smtClean="0">
                <a:ln>
                  <a:noFill/>
                </a:ln>
                <a:solidFill>
                  <a:prstClr val="black"/>
                </a:solidFill>
                <a:effectLst/>
                <a:uLnTx/>
                <a:uFillTx/>
                <a:latin typeface="Calibri" pitchFamily="34" charset="0"/>
                <a:ea typeface="ヒラギノ角ゴ Pro W3" pitchFamily="125"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300" b="0" i="0" u="none" strike="noStrike" kern="1200" cap="none" spc="0" normalizeH="0" baseline="0" noProof="0">
              <a:ln>
                <a:noFill/>
              </a:ln>
              <a:solidFill>
                <a:prstClr val="black"/>
              </a:solidFill>
              <a:effectLst/>
              <a:uLnTx/>
              <a:uFillTx/>
              <a:latin typeface="Calibri" pitchFamily="34" charset="0"/>
              <a:ea typeface="ヒラギノ角ゴ Pro W3" pitchFamily="125" charset="-128"/>
              <a:cs typeface="+mn-cs"/>
            </a:endParaRPr>
          </a:p>
        </p:txBody>
      </p:sp>
    </p:spTree>
    <p:extLst>
      <p:ext uri="{BB962C8B-B14F-4D97-AF65-F5344CB8AC3E}">
        <p14:creationId xmlns:p14="http://schemas.microsoft.com/office/powerpoint/2010/main" val="40821490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ja-JP" sz="1000" u="sng" dirty="0">
                <a:ea typeface="+mn-ea"/>
                <a:cs typeface="Arial" panose="020B0604020202020204" pitchFamily="34" charset="0"/>
              </a:rPr>
              <a:t>プレゼンターの留意事項： </a:t>
            </a:r>
          </a:p>
          <a:p>
            <a:pPr marL="0" marR="0" lvl="0" indent="0" algn="l" defTabSz="914400" rtl="0" eaLnBrk="0" fontAlgn="base" latinLnBrk="0" hangingPunct="0">
              <a:lnSpc>
                <a:spcPct val="100000"/>
              </a:lnSpc>
              <a:spcBef>
                <a:spcPct val="30000"/>
              </a:spcBef>
              <a:spcAft>
                <a:spcPct val="0"/>
              </a:spcAft>
              <a:buClrTx/>
              <a:buSzTx/>
              <a:buFontTx/>
              <a:buNone/>
              <a:tabLst/>
              <a:defRPr/>
            </a:pPr>
            <a:r>
              <a:rPr lang="ja-JP" sz="1000" i="1" dirty="0">
                <a:ea typeface="+mn-ea"/>
                <a:cs typeface="Arial" panose="020B0604020202020204" pitchFamily="34" charset="0"/>
              </a:rPr>
              <a:t>このスライドを編集し、#の箇所に目標の数字を入れてください。</a:t>
            </a:r>
            <a:r>
              <a:rPr lang="ja-JP" sz="1000" i="1" baseline="0" dirty="0">
                <a:ea typeface="+mn-ea"/>
                <a:cs typeface="Arial" panose="020B0604020202020204" pitchFamily="34" charset="0"/>
              </a:rPr>
              <a:t>また、これらの目標を達成するために必要とされる行動手順も記入します。簡潔に、目標の達成に必要とされる主な節目の概要だけを示すよう心がけてください。ボックスが余れば削除できます。参加者のために、計画全体をまとめた文書を印刷しておくことが推奨されます。地区チームの行動計画は、はるかに詳細なものになるからです。</a:t>
            </a:r>
          </a:p>
          <a:p>
            <a:pPr>
              <a:defRPr/>
            </a:pPr>
            <a:r>
              <a:rPr lang="ja-JP" sz="1000" i="1" dirty="0">
                <a:ea typeface="+mn-ea"/>
                <a:cs typeface="Arial" panose="020B0604020202020204" pitchFamily="34" charset="0"/>
              </a:rPr>
              <a:t>スライド</a:t>
            </a:r>
            <a:r>
              <a:rPr lang="en-US" altLang="ja-JP" sz="1000" i="1" dirty="0">
                <a:ea typeface="+mn-ea"/>
                <a:cs typeface="Arial" panose="020B0604020202020204" pitchFamily="34" charset="0"/>
              </a:rPr>
              <a:t>1</a:t>
            </a:r>
            <a:r>
              <a:rPr lang="ja-JP" sz="1000" i="1" dirty="0">
                <a:ea typeface="+mn-ea"/>
                <a:cs typeface="Arial" panose="020B0604020202020204" pitchFamily="34" charset="0"/>
              </a:rPr>
              <a:t>、「会議の事前準備」のノート部分を参照してください。</a:t>
            </a:r>
          </a:p>
          <a:p>
            <a:pPr marL="0" marR="0" lvl="0" indent="0" algn="l" defTabSz="914400" rtl="0" eaLnBrk="0" fontAlgn="base" latinLnBrk="0" hangingPunct="0">
              <a:lnSpc>
                <a:spcPct val="100000"/>
              </a:lnSpc>
              <a:spcBef>
                <a:spcPct val="30000"/>
              </a:spcBef>
              <a:spcAft>
                <a:spcPct val="0"/>
              </a:spcAft>
              <a:buClrTx/>
              <a:buSzTx/>
              <a:buFontTx/>
              <a:buNone/>
              <a:tabLst/>
              <a:defRPr/>
            </a:pPr>
            <a:r>
              <a:rPr lang="ja-JP" sz="1000" baseline="0" dirty="0">
                <a:ea typeface="+mn-ea"/>
                <a:cs typeface="Arial" panose="020B0604020202020204" pitchFamily="34" charset="0"/>
              </a:rPr>
              <a:t>_____________________________________________________</a:t>
            </a:r>
          </a:p>
          <a:p>
            <a:r>
              <a:rPr lang="ja-JP" sz="1000" i="1" baseline="0" dirty="0">
                <a:ea typeface="+mn-ea"/>
                <a:cs typeface="Arial" panose="020B0604020202020204" pitchFamily="34" charset="0"/>
              </a:rPr>
              <a:t>「計画を策定する」</a:t>
            </a:r>
            <a:r>
              <a:rPr lang="ja-JP" sz="1000" b="0" baseline="0" dirty="0">
                <a:ea typeface="+mn-ea"/>
                <a:cs typeface="Arial" panose="020B0604020202020204" pitchFamily="34" charset="0"/>
              </a:rPr>
              <a:t>ステップでは、グローバル・メンバーシップ・アプローチの行動計画の土台を作りました。これは、主な節目をまとめたものです。さらなる詳細と行動手順を示した文書を作成する必要があるでしょう。 </a:t>
            </a:r>
          </a:p>
          <a:p>
            <a:endParaRPr lang="en-US" sz="1000" b="0" baseline="0" dirty="0">
              <a:ea typeface="+mn-ea"/>
              <a:cs typeface="Arial" panose="020B0604020202020204" pitchFamily="34" charset="0"/>
            </a:endParaRPr>
          </a:p>
          <a:p>
            <a:r>
              <a:rPr lang="ja-JP" sz="1000" b="0" dirty="0">
                <a:ea typeface="+mn-ea"/>
                <a:cs typeface="Arial" panose="020B0604020202020204" pitchFamily="34" charset="0"/>
              </a:rPr>
              <a:t>4つの</a:t>
            </a:r>
            <a:r>
              <a:rPr lang="ja-JP" altLang="en-US" sz="1000" b="0" dirty="0">
                <a:ea typeface="+mn-ea"/>
                <a:cs typeface="Arial" panose="020B0604020202020204" pitchFamily="34" charset="0"/>
              </a:rPr>
              <a:t>重点項目</a:t>
            </a:r>
            <a:r>
              <a:rPr lang="ja-JP" sz="1000" b="0" dirty="0">
                <a:ea typeface="+mn-ea"/>
                <a:cs typeface="Arial" panose="020B0604020202020204" pitchFamily="34" charset="0"/>
              </a:rPr>
              <a:t>ごとに私たちが決めた行動手順（または節目）について、どなたかご質問はありませんか？</a:t>
            </a:r>
            <a:r>
              <a:rPr lang="ja-JP" sz="1000" b="0" baseline="0" dirty="0">
                <a:ea typeface="+mn-ea"/>
                <a:cs typeface="Arial" panose="020B0604020202020204" pitchFamily="34" charset="0"/>
              </a:rPr>
              <a:t> </a:t>
            </a:r>
          </a:p>
          <a:p>
            <a:endParaRPr lang="en-US" sz="1000" b="0" baseline="0" dirty="0">
              <a:ea typeface="+mn-ea"/>
              <a:cs typeface="Arial" panose="020B0604020202020204" pitchFamily="34" charset="0"/>
            </a:endParaRPr>
          </a:p>
          <a:p>
            <a:r>
              <a:rPr lang="ja-JP" sz="1000" b="0" baseline="0" dirty="0">
                <a:ea typeface="+mn-ea"/>
                <a:cs typeface="Arial" panose="020B0604020202020204" pitchFamily="34" charset="0"/>
              </a:rPr>
              <a:t>行動手順のどれかについて、作業を始めている方はいらっしゃいますか？{討論}</a:t>
            </a:r>
          </a:p>
          <a:p>
            <a:endParaRPr lang="en-US" sz="1000" b="0" baseline="0" dirty="0">
              <a:ea typeface="+mn-ea"/>
              <a:cs typeface="Arial" panose="020B0604020202020204" pitchFamily="34" charset="0"/>
            </a:endParaRPr>
          </a:p>
          <a:p>
            <a:r>
              <a:rPr lang="ja-JP" sz="1000" b="0" baseline="0" dirty="0">
                <a:ea typeface="+mn-ea"/>
                <a:cs typeface="Arial" panose="020B0604020202020204" pitchFamily="34" charset="0"/>
              </a:rPr>
              <a:t>他の行動手順に関しては、私たちは一つひとつを始めることができるでしょうか？他の行動手順に着手するには、まず何をすればよいでしょうか？  {討論}</a:t>
            </a:r>
          </a:p>
        </p:txBody>
      </p:sp>
      <p:sp>
        <p:nvSpPr>
          <p:cNvPr id="5" name="Slide Number Placeholder 4"/>
          <p:cNvSpPr>
            <a:spLocks noGrp="1"/>
          </p:cNvSpPr>
          <p:nvPr>
            <p:ph type="sldNum" sz="quarter" idx="11"/>
          </p:nvPr>
        </p:nvSpPr>
        <p:spPr/>
        <p:txBody>
          <a:bodyPr/>
          <a:lstStyle/>
          <a:p>
            <a:pPr>
              <a:defRPr/>
            </a:pPr>
            <a:fld id="{6627F33C-24D4-41C1-BFA2-68160C39F89C}" type="slidenum">
              <a:rPr lang="en-US" smtClean="0"/>
              <a:pPr>
                <a:defRPr/>
              </a:pPr>
              <a:t>7</a:t>
            </a:fld>
            <a:endParaRPr lang="en-US" dirty="0"/>
          </a:p>
        </p:txBody>
      </p:sp>
    </p:spTree>
    <p:extLst>
      <p:ext uri="{BB962C8B-B14F-4D97-AF65-F5344CB8AC3E}">
        <p14:creationId xmlns:p14="http://schemas.microsoft.com/office/powerpoint/2010/main" val="19412419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defRPr/>
            </a:pPr>
            <a:r>
              <a:rPr lang="ja-JP" sz="1000" u="sng" dirty="0">
                <a:ea typeface="+mn-ea"/>
                <a:cs typeface="Arial" panose="020B0604020202020204" pitchFamily="34" charset="0"/>
              </a:rPr>
              <a:t>プレゼンターの留意事項： </a:t>
            </a:r>
          </a:p>
          <a:p>
            <a:pPr lvl="0">
              <a:defRPr/>
            </a:pPr>
            <a:r>
              <a:rPr lang="ja-JP" sz="1000" dirty="0">
                <a:ea typeface="+mn-ea"/>
                <a:cs typeface="Arial" panose="020B0604020202020204" pitchFamily="34" charset="0"/>
              </a:rPr>
              <a:t>_____________________________________________________</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b="1" baseline="0" dirty="0">
              <a:ea typeface="+mn-ea"/>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ja-JP" sz="1000" i="1" baseline="0" dirty="0">
                <a:ea typeface="+mn-ea"/>
                <a:cs typeface="Arial" panose="020B0604020202020204" pitchFamily="34" charset="0"/>
              </a:rPr>
              <a:t>{参加者に時間を与えて名言に目を通してもらう。}</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baseline="0" dirty="0">
              <a:ea typeface="+mn-ea"/>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ja-JP" sz="1000" i="1" baseline="0" dirty="0">
                <a:ea typeface="+mn-ea"/>
                <a:cs typeface="Arial" panose="020B0604020202020204" pitchFamily="34" charset="0"/>
              </a:rPr>
              <a:t>「成功</a:t>
            </a:r>
            <a:r>
              <a:rPr lang="ja-JP" altLang="en-US" sz="1000" i="1" baseline="0" dirty="0">
                <a:ea typeface="+mn-ea"/>
                <a:cs typeface="Arial" panose="020B0604020202020204" pitchFamily="34" charset="0"/>
              </a:rPr>
              <a:t>を収める</a:t>
            </a:r>
            <a:r>
              <a:rPr lang="ja-JP" sz="1000" i="1" baseline="0" dirty="0">
                <a:ea typeface="+mn-ea"/>
                <a:cs typeface="Arial" panose="020B0604020202020204" pitchFamily="34" charset="0"/>
              </a:rPr>
              <a:t>」</a:t>
            </a:r>
            <a:r>
              <a:rPr lang="ja-JP" sz="1000" b="0" baseline="0" dirty="0">
                <a:ea typeface="+mn-ea"/>
                <a:cs typeface="Arial" panose="020B0604020202020204" pitchFamily="34" charset="0"/>
              </a:rPr>
              <a:t>の大部分は、私たちの計画を遂行することに割かれます。</a:t>
            </a:r>
          </a:p>
        </p:txBody>
      </p:sp>
      <p:sp>
        <p:nvSpPr>
          <p:cNvPr id="5" name="Slide Number Placeholder 4"/>
          <p:cNvSpPr>
            <a:spLocks noGrp="1"/>
          </p:cNvSpPr>
          <p:nvPr>
            <p:ph type="sldNum" sz="quarter" idx="11"/>
          </p:nvPr>
        </p:nvSpPr>
        <p:spPr/>
        <p:txBody>
          <a:bodyPr/>
          <a:lstStyle/>
          <a:p>
            <a:pPr>
              <a:defRPr/>
            </a:pPr>
            <a:fld id="{6627F33C-24D4-41C1-BFA2-68160C39F89C}" type="slidenum">
              <a:rPr lang="en-US" smtClean="0"/>
              <a:pPr>
                <a:defRPr/>
              </a:pPr>
              <a:t>8</a:t>
            </a:fld>
            <a:endParaRPr lang="en-US" dirty="0"/>
          </a:p>
        </p:txBody>
      </p:sp>
    </p:spTree>
    <p:extLst>
      <p:ext uri="{BB962C8B-B14F-4D97-AF65-F5344CB8AC3E}">
        <p14:creationId xmlns:p14="http://schemas.microsoft.com/office/powerpoint/2010/main" val="35158824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0" y="533400"/>
            <a:ext cx="12192000" cy="609600"/>
          </a:xfrm>
          <a:prstGeom prst="rect">
            <a:avLst/>
          </a:prstGeom>
        </p:spPr>
        <p:txBody>
          <a:bodyPr/>
          <a:lstStyle>
            <a:lvl1pPr>
              <a:defRPr lang="en-US" sz="3600" b="1" dirty="0">
                <a:solidFill>
                  <a:schemeClr val="tx2"/>
                </a:solidFill>
                <a:latin typeface="Helvetica" panose="020B0604020202020204" pitchFamily="34" charset="0"/>
                <a:ea typeface="Helvetica" panose="020B0604020202020204" pitchFamily="34" charset="0"/>
                <a:cs typeface="Helvetica" panose="020B0604020202020204" pitchFamily="34" charset="0"/>
              </a:defRPr>
            </a:lvl1pPr>
          </a:lstStyle>
          <a:p>
            <a:r>
              <a:rPr lang="en-US" dirty="0"/>
              <a:t>Title</a:t>
            </a:r>
          </a:p>
        </p:txBody>
      </p:sp>
    </p:spTree>
    <p:extLst>
      <p:ext uri="{BB962C8B-B14F-4D97-AF65-F5344CB8AC3E}">
        <p14:creationId xmlns:p14="http://schemas.microsoft.com/office/powerpoint/2010/main" val="4138938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2" name="Rectangle 1"/>
          <p:cNvSpPr/>
          <p:nvPr userDrawn="1"/>
        </p:nvSpPr>
        <p:spPr>
          <a:xfrm>
            <a:off x="-1" y="1752599"/>
            <a:ext cx="274320" cy="137160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dirty="0">
              <a:solidFill>
                <a:srgbClr val="002F87"/>
              </a:solidFill>
            </a:endParaRPr>
          </a:p>
        </p:txBody>
      </p:sp>
      <p:sp>
        <p:nvSpPr>
          <p:cNvPr id="3" name="Title 2"/>
          <p:cNvSpPr>
            <a:spLocks noGrp="1"/>
          </p:cNvSpPr>
          <p:nvPr>
            <p:ph type="title" hasCustomPrompt="1"/>
          </p:nvPr>
        </p:nvSpPr>
        <p:spPr>
          <a:xfrm>
            <a:off x="828600" y="1752599"/>
            <a:ext cx="10515600" cy="1325563"/>
          </a:xfrm>
          <a:prstGeom prst="rect">
            <a:avLst/>
          </a:prstGeom>
        </p:spPr>
        <p:txBody>
          <a:bodyPr anchor="ctr"/>
          <a:lstStyle>
            <a:lvl1pPr algn="l">
              <a:defRPr b="1">
                <a:solidFill>
                  <a:schemeClr val="tx2"/>
                </a:solidFill>
                <a:latin typeface="Helvetica" panose="020B0604020202020204" pitchFamily="34" charset="0"/>
                <a:cs typeface="Helvetica" panose="020B0604020202020204" pitchFamily="34" charset="0"/>
              </a:defRPr>
            </a:lvl1pPr>
          </a:lstStyle>
          <a:p>
            <a:r>
              <a:rPr lang="en-US" dirty="0"/>
              <a:t>Title</a:t>
            </a:r>
          </a:p>
        </p:txBody>
      </p:sp>
      <p:sp>
        <p:nvSpPr>
          <p:cNvPr id="5" name="Content Placeholder 4"/>
          <p:cNvSpPr>
            <a:spLocks noGrp="1"/>
          </p:cNvSpPr>
          <p:nvPr>
            <p:ph sz="quarter" idx="10" hasCustomPrompt="1"/>
          </p:nvPr>
        </p:nvSpPr>
        <p:spPr>
          <a:xfrm>
            <a:off x="828600" y="3352800"/>
            <a:ext cx="10516235" cy="2819400"/>
          </a:xfrm>
          <a:prstGeom prst="rect">
            <a:avLst/>
          </a:prstGeom>
        </p:spPr>
        <p:txBody>
          <a:bodyPr/>
          <a:lstStyle>
            <a:lvl1pPr marL="91440" indent="-91440">
              <a:lnSpc>
                <a:spcPct val="120000"/>
              </a:lnSpc>
              <a:spcBef>
                <a:spcPts val="1200"/>
              </a:spcBef>
              <a:spcAft>
                <a:spcPts val="600"/>
              </a:spcAft>
              <a:buClr>
                <a:schemeClr val="bg1">
                  <a:lumMod val="95000"/>
                </a:schemeClr>
              </a:buClr>
              <a:defRPr lang="en-US" sz="2800" dirty="0" smtClean="0">
                <a:solidFill>
                  <a:schemeClr val="accent6">
                    <a:lumMod val="50000"/>
                    <a:lumOff val="50000"/>
                  </a:schemeClr>
                </a:solidFill>
                <a:latin typeface="Helvetica" panose="020B0604020202020204" pitchFamily="34" charset="0"/>
                <a:ea typeface="ヒラギノ角ゴ Pro W3" charset="0"/>
                <a:cs typeface="Helvetica" panose="020B0604020202020204" pitchFamily="34" charset="0"/>
              </a:defRPr>
            </a:lvl1pPr>
            <a:lvl2pPr marL="914400" indent="-365760">
              <a:spcBef>
                <a:spcPts val="600"/>
              </a:spcBef>
              <a:spcAft>
                <a:spcPts val="600"/>
              </a:spcAft>
              <a:buClr>
                <a:schemeClr val="accent1"/>
              </a:buClr>
              <a:buFont typeface="Wingdings 3" panose="05040102010807070707" pitchFamily="18" charset="2"/>
              <a:buChar char=""/>
              <a:defRPr lang="en-US" sz="2400" dirty="0" smtClean="0">
                <a:solidFill>
                  <a:schemeClr val="accent6">
                    <a:lumMod val="50000"/>
                    <a:lumOff val="50000"/>
                  </a:schemeClr>
                </a:solidFill>
                <a:latin typeface="Helvetica" panose="020B0604020202020204" pitchFamily="34" charset="0"/>
                <a:ea typeface="ヒラギノ角ゴ Pro W3" charset="0"/>
                <a:cs typeface="Helvetica" panose="020B0604020202020204" pitchFamily="34" charset="0"/>
              </a:defRPr>
            </a:lvl2pPr>
          </a:lstStyle>
          <a:p>
            <a:pPr lvl="0"/>
            <a:r>
              <a:rPr lang="en-US" dirty="0"/>
              <a:t>Text</a:t>
            </a:r>
          </a:p>
          <a:p>
            <a:pPr lvl="1"/>
            <a:r>
              <a:rPr lang="en-US" dirty="0"/>
              <a:t>Second level</a:t>
            </a:r>
          </a:p>
        </p:txBody>
      </p:sp>
      <p:pic>
        <p:nvPicPr>
          <p:cNvPr id="6" name="Picture 5" descr="lionlogo_white.eps">
            <a:extLst>
              <a:ext uri="{FF2B5EF4-FFF2-40B4-BE49-F238E27FC236}">
                <a16:creationId xmlns:a16="http://schemas.microsoft.com/office/drawing/2014/main" id="{684A4C76-6039-804D-8CB8-106542C85DBE}"/>
              </a:ext>
            </a:extLst>
          </p:cNvPr>
          <p:cNvPicPr>
            <a:picLocks noChangeAspect="1"/>
          </p:cNvPicPr>
          <p:nvPr userDrawn="1"/>
        </p:nvPicPr>
        <p:blipFill rotWithShape="1">
          <a:blip r:embed="rId2" cstate="email">
            <a:alphaModFix amt="33000"/>
            <a:extLst>
              <a:ext uri="{28A0092B-C50C-407E-A947-70E740481C1C}">
                <a14:useLocalDpi xmlns:a14="http://schemas.microsoft.com/office/drawing/2010/main"/>
              </a:ext>
            </a:extLst>
          </a:blip>
          <a:srcRect r="16067"/>
          <a:stretch/>
        </p:blipFill>
        <p:spPr>
          <a:xfrm>
            <a:off x="6619127" y="228600"/>
            <a:ext cx="5572873" cy="6477000"/>
          </a:xfrm>
          <a:prstGeom prst="rect">
            <a:avLst/>
          </a:prstGeom>
        </p:spPr>
      </p:pic>
    </p:spTree>
    <p:extLst>
      <p:ext uri="{BB962C8B-B14F-4D97-AF65-F5344CB8AC3E}">
        <p14:creationId xmlns:p14="http://schemas.microsoft.com/office/powerpoint/2010/main" val="16936120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E19138A4-B106-5647-9E25-A0B9EA158B40}"/>
              </a:ext>
            </a:extLst>
          </p:cNvPr>
          <p:cNvCxnSpPr/>
          <p:nvPr userDrawn="1"/>
        </p:nvCxnSpPr>
        <p:spPr>
          <a:xfrm>
            <a:off x="762000" y="1219200"/>
            <a:ext cx="2743200" cy="0"/>
          </a:xfrm>
          <a:prstGeom prst="line">
            <a:avLst/>
          </a:prstGeom>
          <a:ln w="76200">
            <a:solidFill>
              <a:srgbClr val="FFD127"/>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E3315EA2-0FCF-964A-B51F-29EF0E9D7770}"/>
              </a:ext>
            </a:extLst>
          </p:cNvPr>
          <p:cNvSpPr>
            <a:spLocks noGrp="1"/>
          </p:cNvSpPr>
          <p:nvPr>
            <p:ph type="title" hasCustomPrompt="1"/>
          </p:nvPr>
        </p:nvSpPr>
        <p:spPr>
          <a:xfrm>
            <a:off x="762001" y="444078"/>
            <a:ext cx="10667998" cy="533400"/>
          </a:xfrm>
          <a:prstGeom prst="rect">
            <a:avLst/>
          </a:prstGeom>
        </p:spPr>
        <p:txBody>
          <a:bodyPr>
            <a:normAutofit/>
          </a:bodyPr>
          <a:lstStyle>
            <a:lvl1pPr algn="l">
              <a:defRPr sz="3600" b="1" i="0" baseline="0">
                <a:solidFill>
                  <a:srgbClr val="095495"/>
                </a:solidFill>
                <a:latin typeface="Helvetica Neue" charset="0"/>
                <a:ea typeface="Helvetica Neue" charset="0"/>
                <a:cs typeface="Helvetica Neue" charset="0"/>
              </a:defRPr>
            </a:lvl1pPr>
          </a:lstStyle>
          <a:p>
            <a:r>
              <a:rPr lang="en-US" dirty="0"/>
              <a:t>Slide title</a:t>
            </a:r>
          </a:p>
        </p:txBody>
      </p:sp>
      <p:sp>
        <p:nvSpPr>
          <p:cNvPr id="15" name="Content Placeholder 14"/>
          <p:cNvSpPr>
            <a:spLocks noGrp="1"/>
          </p:cNvSpPr>
          <p:nvPr>
            <p:ph sz="quarter" idx="11"/>
          </p:nvPr>
        </p:nvSpPr>
        <p:spPr>
          <a:xfrm>
            <a:off x="761999" y="1752600"/>
            <a:ext cx="10667999" cy="4572000"/>
          </a:xfrm>
          <a:prstGeom prst="rect">
            <a:avLst/>
          </a:prstGeom>
        </p:spPr>
        <p:txBody>
          <a:bodyPr/>
          <a:lstStyle>
            <a:lvl1pPr marL="91440" indent="-91440">
              <a:lnSpc>
                <a:spcPct val="120000"/>
              </a:lnSpc>
              <a:spcBef>
                <a:spcPts val="1200"/>
              </a:spcBef>
              <a:spcAft>
                <a:spcPts val="600"/>
              </a:spcAft>
              <a:buClr>
                <a:schemeClr val="bg1">
                  <a:lumMod val="95000"/>
                </a:schemeClr>
              </a:buClr>
              <a:buFont typeface="Wingdings 3" panose="05040102010807070707" pitchFamily="18" charset="2"/>
              <a:buChar char=""/>
              <a:defRPr sz="2800">
                <a:solidFill>
                  <a:schemeClr val="accent6">
                    <a:lumMod val="50000"/>
                    <a:lumOff val="50000"/>
                  </a:schemeClr>
                </a:solidFill>
                <a:latin typeface="Helvetica" panose="020B0604020202020204" pitchFamily="34" charset="0"/>
                <a:cs typeface="Helvetica" panose="020B0604020202020204" pitchFamily="34" charset="0"/>
              </a:defRPr>
            </a:lvl1pPr>
            <a:lvl2pPr marL="914400" indent="-365760">
              <a:spcBef>
                <a:spcPts val="600"/>
              </a:spcBef>
              <a:spcAft>
                <a:spcPts val="600"/>
              </a:spcAft>
              <a:buClr>
                <a:schemeClr val="accent1"/>
              </a:buClr>
              <a:buFont typeface="Wingdings 3" panose="05040102010807070707" pitchFamily="18" charset="2"/>
              <a:buChar char=""/>
              <a:defRPr lang="en-US" sz="2400" dirty="0" smtClean="0">
                <a:solidFill>
                  <a:schemeClr val="accent6">
                    <a:lumMod val="50000"/>
                    <a:lumOff val="50000"/>
                  </a:schemeClr>
                </a:solidFill>
                <a:latin typeface="Helvetica" panose="020B0604020202020204" pitchFamily="34" charset="0"/>
                <a:ea typeface="ヒラギノ角ゴ Pro W3" charset="0"/>
                <a:cs typeface="Helvetica" panose="020B0604020202020204" pitchFamily="34" charset="0"/>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547415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tandard w Logo">
    <p:bg>
      <p:bgPr>
        <a:solidFill>
          <a:schemeClr val="bg1">
            <a:lumMod val="95000"/>
            <a:alpha val="99000"/>
          </a:schemeClr>
        </a:solidFill>
        <a:effectLst/>
      </p:bgPr>
    </p:bg>
    <p:spTree>
      <p:nvGrpSpPr>
        <p:cNvPr id="1" name=""/>
        <p:cNvGrpSpPr/>
        <p:nvPr/>
      </p:nvGrpSpPr>
      <p:grpSpPr>
        <a:xfrm>
          <a:off x="0" y="0"/>
          <a:ext cx="0" cy="0"/>
          <a:chOff x="0" y="0"/>
          <a:chExt cx="0" cy="0"/>
        </a:xfrm>
      </p:grpSpPr>
      <p:pic>
        <p:nvPicPr>
          <p:cNvPr id="4" name="Picture 3" descr="lionlogo_white.eps">
            <a:extLst>
              <a:ext uri="{FF2B5EF4-FFF2-40B4-BE49-F238E27FC236}">
                <a16:creationId xmlns:a16="http://schemas.microsoft.com/office/drawing/2014/main" id="{684A4C76-6039-804D-8CB8-106542C85DBE}"/>
              </a:ext>
            </a:extLst>
          </p:cNvPr>
          <p:cNvPicPr>
            <a:picLocks noChangeAspect="1"/>
          </p:cNvPicPr>
          <p:nvPr userDrawn="1"/>
        </p:nvPicPr>
        <p:blipFill rotWithShape="1">
          <a:blip r:embed="rId2" cstate="email">
            <a:alphaModFix amt="33000"/>
            <a:extLst>
              <a:ext uri="{28A0092B-C50C-407E-A947-70E740481C1C}">
                <a14:useLocalDpi xmlns:a14="http://schemas.microsoft.com/office/drawing/2010/main"/>
              </a:ext>
            </a:extLst>
          </a:blip>
          <a:srcRect r="16067"/>
          <a:stretch/>
        </p:blipFill>
        <p:spPr>
          <a:xfrm>
            <a:off x="6619127" y="228600"/>
            <a:ext cx="5572873" cy="6477000"/>
          </a:xfrm>
          <a:prstGeom prst="rect">
            <a:avLst/>
          </a:prstGeom>
        </p:spPr>
      </p:pic>
      <p:cxnSp>
        <p:nvCxnSpPr>
          <p:cNvPr id="5" name="Straight Connector 4">
            <a:extLst>
              <a:ext uri="{FF2B5EF4-FFF2-40B4-BE49-F238E27FC236}">
                <a16:creationId xmlns:a16="http://schemas.microsoft.com/office/drawing/2014/main" id="{E19138A4-B106-5647-9E25-A0B9EA158B40}"/>
              </a:ext>
            </a:extLst>
          </p:cNvPr>
          <p:cNvCxnSpPr/>
          <p:nvPr userDrawn="1"/>
        </p:nvCxnSpPr>
        <p:spPr>
          <a:xfrm>
            <a:off x="762000" y="1219200"/>
            <a:ext cx="2743200" cy="0"/>
          </a:xfrm>
          <a:prstGeom prst="line">
            <a:avLst/>
          </a:prstGeom>
          <a:ln w="76200">
            <a:solidFill>
              <a:srgbClr val="FFD127"/>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E3315EA2-0FCF-964A-B51F-29EF0E9D7770}"/>
              </a:ext>
            </a:extLst>
          </p:cNvPr>
          <p:cNvSpPr>
            <a:spLocks noGrp="1"/>
          </p:cNvSpPr>
          <p:nvPr>
            <p:ph type="title" hasCustomPrompt="1"/>
          </p:nvPr>
        </p:nvSpPr>
        <p:spPr>
          <a:xfrm>
            <a:off x="762001" y="444078"/>
            <a:ext cx="10667998" cy="533400"/>
          </a:xfrm>
          <a:prstGeom prst="rect">
            <a:avLst/>
          </a:prstGeom>
        </p:spPr>
        <p:txBody>
          <a:bodyPr>
            <a:normAutofit/>
          </a:bodyPr>
          <a:lstStyle>
            <a:lvl1pPr algn="l">
              <a:defRPr sz="3600" b="1" i="0" baseline="0">
                <a:solidFill>
                  <a:srgbClr val="095495"/>
                </a:solidFill>
                <a:latin typeface="Helvetica Neue" charset="0"/>
                <a:ea typeface="Helvetica Neue" charset="0"/>
                <a:cs typeface="Helvetica Neue" charset="0"/>
              </a:defRPr>
            </a:lvl1pPr>
          </a:lstStyle>
          <a:p>
            <a:r>
              <a:rPr lang="en-US" dirty="0"/>
              <a:t>Slide title</a:t>
            </a:r>
          </a:p>
        </p:txBody>
      </p:sp>
      <p:sp>
        <p:nvSpPr>
          <p:cNvPr id="15" name="Content Placeholder 14"/>
          <p:cNvSpPr>
            <a:spLocks noGrp="1"/>
          </p:cNvSpPr>
          <p:nvPr>
            <p:ph sz="quarter" idx="11"/>
          </p:nvPr>
        </p:nvSpPr>
        <p:spPr>
          <a:xfrm>
            <a:off x="761999" y="1752600"/>
            <a:ext cx="10667999" cy="4572000"/>
          </a:xfrm>
          <a:prstGeom prst="rect">
            <a:avLst/>
          </a:prstGeom>
        </p:spPr>
        <p:txBody>
          <a:bodyPr/>
          <a:lstStyle>
            <a:lvl1pPr marL="91440" indent="-91440">
              <a:lnSpc>
                <a:spcPct val="120000"/>
              </a:lnSpc>
              <a:spcBef>
                <a:spcPts val="1200"/>
              </a:spcBef>
              <a:spcAft>
                <a:spcPts val="600"/>
              </a:spcAft>
              <a:buClr>
                <a:schemeClr val="bg1">
                  <a:lumMod val="95000"/>
                </a:schemeClr>
              </a:buClr>
              <a:buFont typeface="Wingdings 3" panose="05040102010807070707" pitchFamily="18" charset="2"/>
              <a:buChar char=""/>
              <a:defRPr sz="2800">
                <a:solidFill>
                  <a:schemeClr val="accent6">
                    <a:lumMod val="50000"/>
                    <a:lumOff val="50000"/>
                  </a:schemeClr>
                </a:solidFill>
                <a:latin typeface="Helvetica" panose="020B0604020202020204" pitchFamily="34" charset="0"/>
                <a:cs typeface="Helvetica" panose="020B0604020202020204" pitchFamily="34" charset="0"/>
              </a:defRPr>
            </a:lvl1pPr>
            <a:lvl2pPr marL="914400" indent="-365760">
              <a:spcBef>
                <a:spcPts val="600"/>
              </a:spcBef>
              <a:spcAft>
                <a:spcPts val="600"/>
              </a:spcAft>
              <a:buClr>
                <a:schemeClr val="accent1"/>
              </a:buClr>
              <a:buFont typeface="Wingdings 3" panose="05040102010807070707" pitchFamily="18" charset="2"/>
              <a:buChar char=""/>
              <a:defRPr lang="en-US" sz="2400" dirty="0" smtClean="0">
                <a:solidFill>
                  <a:schemeClr val="accent6">
                    <a:lumMod val="50000"/>
                    <a:lumOff val="50000"/>
                  </a:schemeClr>
                </a:solidFill>
                <a:latin typeface="Helvetica" panose="020B0604020202020204" pitchFamily="34" charset="0"/>
                <a:ea typeface="ヒラギノ角ゴ Pro W3" charset="0"/>
                <a:cs typeface="Helvetica" panose="020B0604020202020204" pitchFamily="34" charset="0"/>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9868367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Large">
    <p:bg>
      <p:bgPr>
        <a:solidFill>
          <a:schemeClr val="bg1">
            <a:lumMod val="95000"/>
          </a:schemeClr>
        </a:solidFill>
        <a:effectLst/>
      </p:bgPr>
    </p:bg>
    <p:spTree>
      <p:nvGrpSpPr>
        <p:cNvPr id="1" name=""/>
        <p:cNvGrpSpPr/>
        <p:nvPr/>
      </p:nvGrpSpPr>
      <p:grpSpPr>
        <a:xfrm>
          <a:off x="0" y="0"/>
          <a:ext cx="0" cy="0"/>
          <a:chOff x="0" y="0"/>
          <a:chExt cx="0" cy="0"/>
        </a:xfrm>
      </p:grpSpPr>
      <p:sp>
        <p:nvSpPr>
          <p:cNvPr id="4" name="Title 2"/>
          <p:cNvSpPr>
            <a:spLocks noGrp="1"/>
          </p:cNvSpPr>
          <p:nvPr>
            <p:ph type="title" hasCustomPrompt="1"/>
          </p:nvPr>
        </p:nvSpPr>
        <p:spPr>
          <a:xfrm>
            <a:off x="828600" y="381001"/>
            <a:ext cx="10515600" cy="838199"/>
          </a:xfrm>
          <a:prstGeom prst="rect">
            <a:avLst/>
          </a:prstGeom>
        </p:spPr>
        <p:txBody>
          <a:bodyPr anchor="ctr"/>
          <a:lstStyle>
            <a:lvl1pPr algn="ctr">
              <a:defRPr sz="3600" b="1">
                <a:solidFill>
                  <a:schemeClr val="tx2"/>
                </a:solidFill>
                <a:latin typeface="Helvetica" panose="020B0604020202020204" pitchFamily="34" charset="0"/>
                <a:cs typeface="Helvetica" panose="020B0604020202020204" pitchFamily="34" charset="0"/>
              </a:defRPr>
            </a:lvl1pPr>
          </a:lstStyle>
          <a:p>
            <a:r>
              <a:rPr lang="en-US" dirty="0"/>
              <a:t>Title</a:t>
            </a:r>
          </a:p>
        </p:txBody>
      </p:sp>
      <p:sp>
        <p:nvSpPr>
          <p:cNvPr id="5" name="Content Placeholder 4"/>
          <p:cNvSpPr>
            <a:spLocks noGrp="1"/>
          </p:cNvSpPr>
          <p:nvPr>
            <p:ph sz="quarter" idx="10" hasCustomPrompt="1"/>
          </p:nvPr>
        </p:nvSpPr>
        <p:spPr>
          <a:xfrm>
            <a:off x="828600" y="1828800"/>
            <a:ext cx="10516235" cy="4343400"/>
          </a:xfrm>
          <a:prstGeom prst="rect">
            <a:avLst/>
          </a:prstGeom>
        </p:spPr>
        <p:txBody>
          <a:bodyPr/>
          <a:lstStyle>
            <a:lvl1pPr marL="91440" indent="-91440">
              <a:lnSpc>
                <a:spcPct val="120000"/>
              </a:lnSpc>
              <a:spcBef>
                <a:spcPts val="1200"/>
              </a:spcBef>
              <a:spcAft>
                <a:spcPts val="600"/>
              </a:spcAft>
              <a:buClr>
                <a:schemeClr val="bg1">
                  <a:lumMod val="95000"/>
                </a:schemeClr>
              </a:buClr>
              <a:defRPr lang="en-US" sz="2800" dirty="0" smtClean="0">
                <a:solidFill>
                  <a:schemeClr val="accent6">
                    <a:lumMod val="50000"/>
                    <a:lumOff val="50000"/>
                  </a:schemeClr>
                </a:solidFill>
                <a:latin typeface="Helvetica" panose="020B0604020202020204" pitchFamily="34" charset="0"/>
                <a:ea typeface="ヒラギノ角ゴ Pro W3" charset="0"/>
                <a:cs typeface="Helvetica" panose="020B0604020202020204" pitchFamily="34" charset="0"/>
              </a:defRPr>
            </a:lvl1pPr>
            <a:lvl2pPr marL="914400" indent="-365760">
              <a:spcBef>
                <a:spcPts val="600"/>
              </a:spcBef>
              <a:spcAft>
                <a:spcPts val="600"/>
              </a:spcAft>
              <a:buClr>
                <a:schemeClr val="accent1"/>
              </a:buClr>
              <a:buFont typeface="Wingdings 3" panose="05040102010807070707" pitchFamily="18" charset="2"/>
              <a:buChar char=""/>
              <a:defRPr lang="en-US" sz="2400" dirty="0" smtClean="0">
                <a:solidFill>
                  <a:schemeClr val="accent6">
                    <a:lumMod val="50000"/>
                    <a:lumOff val="50000"/>
                  </a:schemeClr>
                </a:solidFill>
                <a:latin typeface="Helvetica" panose="020B0604020202020204" pitchFamily="34" charset="0"/>
                <a:ea typeface="ヒラギノ角ゴ Pro W3" charset="0"/>
                <a:cs typeface="Helvetica" panose="020B0604020202020204" pitchFamily="34" charset="0"/>
              </a:defRPr>
            </a:lvl2pPr>
          </a:lstStyle>
          <a:p>
            <a:pPr lvl="0"/>
            <a:r>
              <a:rPr lang="en-US" dirty="0"/>
              <a:t>Text</a:t>
            </a:r>
          </a:p>
          <a:p>
            <a:pPr lvl="1"/>
            <a:r>
              <a:rPr lang="en-US" dirty="0"/>
              <a:t>Second level</a:t>
            </a:r>
          </a:p>
        </p:txBody>
      </p:sp>
    </p:spTree>
    <p:extLst>
      <p:ext uri="{BB962C8B-B14F-4D97-AF65-F5344CB8AC3E}">
        <p14:creationId xmlns:p14="http://schemas.microsoft.com/office/powerpoint/2010/main" val="31374788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cSld name="Two Columns">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10390717" cy="762000"/>
          </a:xfrm>
          <a:prstGeom prst="rect">
            <a:avLst/>
          </a:prstGeom>
        </p:spPr>
        <p:txBody>
          <a:bodyPr/>
          <a:lstStyle>
            <a:lvl1pPr>
              <a:defRPr sz="3600" b="1">
                <a:solidFill>
                  <a:schemeClr val="tx2"/>
                </a:solidFill>
                <a:latin typeface="Helvetica" panose="020B0604020202020204" pitchFamily="34" charset="0"/>
                <a:cs typeface="Helvetica"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967317" y="1447800"/>
            <a:ext cx="5080000" cy="4800600"/>
          </a:xfrm>
          <a:prstGeom prst="rect">
            <a:avLst/>
          </a:prstGeom>
        </p:spPr>
        <p:txBody>
          <a:bodyPr/>
          <a:lstStyle>
            <a:lvl1pPr marL="339725" indent="-339725">
              <a:buClr>
                <a:schemeClr val="accent1"/>
              </a:buClr>
              <a:buFont typeface="Wingdings 3" panose="05040102010807070707" pitchFamily="18" charset="2"/>
              <a:buChar char=""/>
              <a:defRPr sz="2800">
                <a:solidFill>
                  <a:schemeClr val="accent6">
                    <a:lumMod val="50000"/>
                    <a:lumOff val="50000"/>
                  </a:schemeClr>
                </a:solidFill>
                <a:latin typeface="Helvetica" panose="020B0604020202020204" pitchFamily="34" charset="0"/>
                <a:cs typeface="Helvetica" panose="020B0604020202020204" pitchFamily="34" charset="0"/>
              </a:defRPr>
            </a:lvl1pPr>
            <a:lvl2pPr>
              <a:defRPr sz="2400">
                <a:solidFill>
                  <a:schemeClr val="accent6">
                    <a:lumMod val="50000"/>
                    <a:lumOff val="50000"/>
                  </a:schemeClr>
                </a:solidFill>
                <a:latin typeface="Helvetica" panose="020B0604020202020204" pitchFamily="34" charset="0"/>
                <a:cs typeface="Helvetica" panose="020B0604020202020204" pitchFamily="34" charset="0"/>
              </a:defRPr>
            </a:lvl2pPr>
            <a:lvl3pPr>
              <a:defRPr sz="2000">
                <a:solidFill>
                  <a:schemeClr val="accent6">
                    <a:lumMod val="50000"/>
                    <a:lumOff val="50000"/>
                  </a:schemeClr>
                </a:solidFill>
                <a:latin typeface="Helvetica" panose="020B0604020202020204" pitchFamily="34" charset="0"/>
                <a:cs typeface="Helvetica" panose="020B0604020202020204" pitchFamily="34" charset="0"/>
              </a:defRPr>
            </a:lvl3pPr>
            <a:lvl4pPr>
              <a:defRPr sz="1800">
                <a:solidFill>
                  <a:schemeClr val="accent6">
                    <a:lumMod val="50000"/>
                    <a:lumOff val="50000"/>
                  </a:schemeClr>
                </a:solidFill>
                <a:latin typeface="Helvetica" panose="020B0604020202020204" pitchFamily="34" charset="0"/>
                <a:cs typeface="Helvetica" panose="020B0604020202020204" pitchFamily="34" charset="0"/>
              </a:defRPr>
            </a:lvl4pPr>
            <a:lvl5pPr>
              <a:defRPr sz="1800">
                <a:solidFill>
                  <a:schemeClr val="accent6">
                    <a:lumMod val="50000"/>
                    <a:lumOff val="50000"/>
                  </a:schemeClr>
                </a:solidFill>
                <a:latin typeface="Helvetica" panose="020B0604020202020204" pitchFamily="34" charset="0"/>
                <a:cs typeface="Helvetica"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50517" y="1447800"/>
            <a:ext cx="5080000" cy="4800600"/>
          </a:xfrm>
          <a:prstGeom prst="rect">
            <a:avLst/>
          </a:prstGeom>
        </p:spPr>
        <p:txBody>
          <a:bodyPr/>
          <a:lstStyle>
            <a:lvl1pPr marL="339725" indent="-339725">
              <a:buClr>
                <a:schemeClr val="accent1"/>
              </a:buClr>
              <a:buFont typeface="Wingdings 3" panose="05040102010807070707" pitchFamily="18" charset="2"/>
              <a:buChar char=""/>
              <a:defRPr sz="2800">
                <a:solidFill>
                  <a:schemeClr val="accent6">
                    <a:lumMod val="50000"/>
                    <a:lumOff val="50000"/>
                  </a:schemeClr>
                </a:solidFill>
                <a:latin typeface="Helvetica" panose="020B0604020202020204" pitchFamily="34" charset="0"/>
                <a:cs typeface="Helvetica" panose="020B0604020202020204" pitchFamily="34" charset="0"/>
              </a:defRPr>
            </a:lvl1pPr>
            <a:lvl2pPr>
              <a:defRPr sz="2400">
                <a:solidFill>
                  <a:schemeClr val="accent6">
                    <a:lumMod val="50000"/>
                    <a:lumOff val="50000"/>
                  </a:schemeClr>
                </a:solidFill>
                <a:latin typeface="Helvetica" panose="020B0604020202020204" pitchFamily="34" charset="0"/>
                <a:cs typeface="Helvetica" panose="020B0604020202020204" pitchFamily="34" charset="0"/>
              </a:defRPr>
            </a:lvl2pPr>
            <a:lvl3pPr>
              <a:defRPr sz="2000">
                <a:solidFill>
                  <a:schemeClr val="accent6">
                    <a:lumMod val="50000"/>
                    <a:lumOff val="50000"/>
                  </a:schemeClr>
                </a:solidFill>
                <a:latin typeface="Helvetica" panose="020B0604020202020204" pitchFamily="34" charset="0"/>
                <a:cs typeface="Helvetica" panose="020B0604020202020204" pitchFamily="34" charset="0"/>
              </a:defRPr>
            </a:lvl3pPr>
            <a:lvl4pPr>
              <a:defRPr sz="1800">
                <a:solidFill>
                  <a:schemeClr val="accent6">
                    <a:lumMod val="50000"/>
                    <a:lumOff val="50000"/>
                  </a:schemeClr>
                </a:solidFill>
                <a:latin typeface="Helvetica" panose="020B0604020202020204" pitchFamily="34" charset="0"/>
                <a:cs typeface="Helvetica" panose="020B0604020202020204" pitchFamily="34" charset="0"/>
              </a:defRPr>
            </a:lvl4pPr>
            <a:lvl5pPr>
              <a:defRPr sz="1800">
                <a:solidFill>
                  <a:schemeClr val="accent6">
                    <a:lumMod val="50000"/>
                    <a:lumOff val="50000"/>
                  </a:schemeClr>
                </a:solidFill>
                <a:latin typeface="Helvetica" panose="020B0604020202020204" pitchFamily="34" charset="0"/>
                <a:cs typeface="Helvetica"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35910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Quote">
    <p:bg>
      <p:bgPr>
        <a:gradFill rotWithShape="1">
          <a:gsLst>
            <a:gs pos="0">
              <a:schemeClr val="bg2">
                <a:tint val="40000"/>
                <a:satMod val="350000"/>
              </a:schemeClr>
            </a:gs>
            <a:gs pos="100000">
              <a:schemeClr val="bg2">
                <a:shade val="20000"/>
                <a:satMod val="255000"/>
              </a:schemeClr>
            </a:gs>
          </a:gsLst>
          <a:path path="circle">
            <a:fillToRect l="50000" t="-80000" r="50000" b="180000"/>
          </a:path>
        </a:gradFill>
        <a:effectLst/>
      </p:bgPr>
    </p:bg>
    <p:spTree>
      <p:nvGrpSpPr>
        <p:cNvPr id="1" name=""/>
        <p:cNvGrpSpPr/>
        <p:nvPr/>
      </p:nvGrpSpPr>
      <p:grpSpPr>
        <a:xfrm>
          <a:off x="0" y="0"/>
          <a:ext cx="0" cy="0"/>
          <a:chOff x="0" y="0"/>
          <a:chExt cx="0" cy="0"/>
        </a:xfrm>
      </p:grpSpPr>
      <p:pic>
        <p:nvPicPr>
          <p:cNvPr id="7" name="Background Image" hidden="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8" name="Page number"/>
          <p:cNvSpPr txBox="1">
            <a:spLocks noChangeArrowheads="1"/>
          </p:cNvSpPr>
          <p:nvPr userDrawn="1"/>
        </p:nvSpPr>
        <p:spPr bwMode="auto">
          <a:xfrm>
            <a:off x="11201400" y="6400726"/>
            <a:ext cx="5588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nchor="ctr">
            <a:spAutoFit/>
          </a:bodyPr>
          <a:lstStyle>
            <a:lvl1pPr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r">
              <a:spcBef>
                <a:spcPct val="50000"/>
              </a:spcBef>
              <a:defRPr/>
            </a:pPr>
            <a:fld id="{27288A19-C912-48FD-BBDD-B6C475FAB7E0}" type="slidenum">
              <a:rPr lang="en-US" sz="1000" smtClean="0">
                <a:solidFill>
                  <a:srgbClr val="33373B">
                    <a:lumMod val="20000"/>
                    <a:lumOff val="80000"/>
                  </a:srgbClr>
                </a:solidFill>
              </a:rPr>
              <a:pPr algn="r">
                <a:spcBef>
                  <a:spcPct val="50000"/>
                </a:spcBef>
                <a:defRPr/>
              </a:pPr>
              <a:t>‹#›</a:t>
            </a:fld>
            <a:endParaRPr lang="en-US" sz="1000" dirty="0">
              <a:solidFill>
                <a:srgbClr val="33373B">
                  <a:lumMod val="20000"/>
                  <a:lumOff val="80000"/>
                </a:srgbClr>
              </a:solidFill>
            </a:endParaRPr>
          </a:p>
        </p:txBody>
      </p:sp>
      <p:sp>
        <p:nvSpPr>
          <p:cNvPr id="11" name="Rectangle 10">
            <a:extLst>
              <a:ext uri="{FF2B5EF4-FFF2-40B4-BE49-F238E27FC236}">
                <a16:creationId xmlns:a16="http://schemas.microsoft.com/office/drawing/2014/main" id="{576702AB-F472-3E42-8B73-5A9060BEBD56}"/>
              </a:ext>
            </a:extLst>
          </p:cNvPr>
          <p:cNvSpPr/>
          <p:nvPr userDrawn="1"/>
        </p:nvSpPr>
        <p:spPr>
          <a:xfrm>
            <a:off x="609600" y="990600"/>
            <a:ext cx="1513719" cy="1541444"/>
          </a:xfrm>
          <a:prstGeom prst="rect">
            <a:avLst/>
          </a:prstGeom>
        </p:spPr>
        <p:txBody>
          <a:bodyPr wrap="square" lIns="63496" tIns="31748" rIns="63496" bIns="31748">
            <a:spAutoFit/>
          </a:bodyPr>
          <a:lstStyle/>
          <a:p>
            <a:pPr algn="ctr"/>
            <a:r>
              <a:rPr lang="en-US" sz="9600" b="1" dirty="0">
                <a:solidFill>
                  <a:srgbClr val="FBC608"/>
                </a:solidFill>
                <a:latin typeface="Open Sans"/>
                <a:cs typeface="Open Sans"/>
              </a:rPr>
              <a:t>“</a:t>
            </a:r>
          </a:p>
        </p:txBody>
      </p:sp>
      <p:sp>
        <p:nvSpPr>
          <p:cNvPr id="13" name="Rectangle 12">
            <a:extLst>
              <a:ext uri="{FF2B5EF4-FFF2-40B4-BE49-F238E27FC236}">
                <a16:creationId xmlns:a16="http://schemas.microsoft.com/office/drawing/2014/main" id="{38745428-B285-9548-963E-056B5B4D3C03}"/>
              </a:ext>
            </a:extLst>
          </p:cNvPr>
          <p:cNvSpPr/>
          <p:nvPr userDrawn="1"/>
        </p:nvSpPr>
        <p:spPr>
          <a:xfrm>
            <a:off x="9916281" y="3983056"/>
            <a:ext cx="1513719" cy="1541444"/>
          </a:xfrm>
          <a:prstGeom prst="rect">
            <a:avLst/>
          </a:prstGeom>
        </p:spPr>
        <p:txBody>
          <a:bodyPr wrap="square" lIns="63496" tIns="31748" rIns="63496" bIns="31748">
            <a:spAutoFit/>
          </a:bodyPr>
          <a:lstStyle/>
          <a:p>
            <a:pPr algn="ctr"/>
            <a:r>
              <a:rPr lang="en-US" sz="9600" b="1" dirty="0">
                <a:solidFill>
                  <a:srgbClr val="FBC608"/>
                </a:solidFill>
                <a:latin typeface="Open Sans"/>
                <a:cs typeface="Open Sans"/>
              </a:rPr>
              <a:t>”</a:t>
            </a:r>
          </a:p>
        </p:txBody>
      </p:sp>
      <p:sp>
        <p:nvSpPr>
          <p:cNvPr id="3" name="Text Placeholder 2"/>
          <p:cNvSpPr>
            <a:spLocks noGrp="1"/>
          </p:cNvSpPr>
          <p:nvPr>
            <p:ph type="body" sz="quarter" idx="14" hasCustomPrompt="1"/>
          </p:nvPr>
        </p:nvSpPr>
        <p:spPr>
          <a:xfrm>
            <a:off x="2123319" y="5257800"/>
            <a:ext cx="7792961" cy="533400"/>
          </a:xfrm>
          <a:prstGeom prst="rect">
            <a:avLst/>
          </a:prstGeom>
        </p:spPr>
        <p:txBody>
          <a:bodyPr/>
          <a:lstStyle>
            <a:lvl1pPr marL="285750" indent="-285750" algn="r">
              <a:buFont typeface="Arial" panose="020B0604020202020204" pitchFamily="34" charset="0"/>
              <a:buChar char="‒"/>
              <a:defRPr sz="2800">
                <a:solidFill>
                  <a:schemeClr val="tx1"/>
                </a:solidFill>
              </a:defRPr>
            </a:lvl1pPr>
            <a:lvl2pPr marL="519099" indent="0">
              <a:buNone/>
              <a:defRPr/>
            </a:lvl2pPr>
            <a:lvl3pPr marL="914377" indent="0">
              <a:buNone/>
              <a:defRPr/>
            </a:lvl3pPr>
            <a:lvl4pPr marL="1371565" indent="0">
              <a:buNone/>
              <a:defRPr/>
            </a:lvl4pPr>
            <a:lvl5pPr marL="1828755" indent="0">
              <a:buNone/>
              <a:defRPr/>
            </a:lvl5pPr>
          </a:lstStyle>
          <a:p>
            <a:pPr lvl="0"/>
            <a:r>
              <a:rPr lang="en-US" dirty="0"/>
              <a:t>Author</a:t>
            </a:r>
          </a:p>
        </p:txBody>
      </p:sp>
      <p:sp>
        <p:nvSpPr>
          <p:cNvPr id="5" name="Text Placeholder 4"/>
          <p:cNvSpPr>
            <a:spLocks noGrp="1"/>
          </p:cNvSpPr>
          <p:nvPr>
            <p:ph type="body" sz="quarter" idx="15" hasCustomPrompt="1"/>
          </p:nvPr>
        </p:nvSpPr>
        <p:spPr>
          <a:xfrm>
            <a:off x="2123319" y="1524000"/>
            <a:ext cx="7792962" cy="3429000"/>
          </a:xfrm>
          <a:prstGeom prst="rect">
            <a:avLst/>
          </a:prstGeom>
        </p:spPr>
        <p:txBody>
          <a:bodyPr/>
          <a:lstStyle>
            <a:lvl1pPr marL="0" indent="0" algn="ctr">
              <a:lnSpc>
                <a:spcPct val="150000"/>
              </a:lnSpc>
              <a:spcBef>
                <a:spcPts val="600"/>
              </a:spcBef>
              <a:spcAft>
                <a:spcPts val="600"/>
              </a:spcAft>
              <a:buNone/>
              <a:defRPr sz="4400">
                <a:solidFill>
                  <a:schemeClr val="tx1"/>
                </a:solidFill>
              </a:defRPr>
            </a:lvl1pPr>
          </a:lstStyle>
          <a:p>
            <a:pPr lvl="0"/>
            <a:r>
              <a:rPr lang="en-US" dirty="0"/>
              <a:t>Quote</a:t>
            </a:r>
          </a:p>
        </p:txBody>
      </p:sp>
    </p:spTree>
    <p:extLst>
      <p:ext uri="{BB962C8B-B14F-4D97-AF65-F5344CB8AC3E}">
        <p14:creationId xmlns:p14="http://schemas.microsoft.com/office/powerpoint/2010/main" val="3882701872"/>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19DD8C5-BFF5-8648-9A1A-E9B3DA1F3752}"/>
              </a:ext>
            </a:extLst>
          </p:cNvPr>
          <p:cNvSpPr/>
          <p:nvPr userDrawn="1"/>
        </p:nvSpPr>
        <p:spPr>
          <a:xfrm flipV="1">
            <a:off x="4724400" y="4584913"/>
            <a:ext cx="2743200" cy="139487"/>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113622" tIns="56812" rIns="113622" bIns="56812" rtlCol="0" anchor="ctr"/>
          <a:lstStyle/>
          <a:p>
            <a:pPr algn="ctr"/>
            <a:endParaRPr lang="en-US" dirty="0"/>
          </a:p>
        </p:txBody>
      </p:sp>
      <p:pic>
        <p:nvPicPr>
          <p:cNvPr id="3" name="Picture 2">
            <a:extLst>
              <a:ext uri="{FF2B5EF4-FFF2-40B4-BE49-F238E27FC236}">
                <a16:creationId xmlns:a16="http://schemas.microsoft.com/office/drawing/2014/main" id="{D965598A-95CA-5A4E-8FC5-A9B0CA0F6D29}"/>
              </a:ext>
            </a:extLst>
          </p:cNvPr>
          <p:cNvPicPr>
            <a:picLocks noChangeAspect="1"/>
          </p:cNvPicPr>
          <p:nvPr userDrawn="1"/>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210140" y="771581"/>
            <a:ext cx="3771719" cy="3571819"/>
          </a:xfrm>
          <a:prstGeom prst="rect">
            <a:avLst/>
          </a:prstGeom>
        </p:spPr>
      </p:pic>
      <p:sp>
        <p:nvSpPr>
          <p:cNvPr id="5" name="Title 4"/>
          <p:cNvSpPr>
            <a:spLocks noGrp="1"/>
          </p:cNvSpPr>
          <p:nvPr>
            <p:ph type="title" hasCustomPrompt="1"/>
          </p:nvPr>
        </p:nvSpPr>
        <p:spPr>
          <a:xfrm>
            <a:off x="838199" y="5029200"/>
            <a:ext cx="10515600" cy="1066800"/>
          </a:xfrm>
          <a:prstGeom prst="rect">
            <a:avLst/>
          </a:prstGeom>
        </p:spPr>
        <p:txBody>
          <a:bodyPr/>
          <a:lstStyle>
            <a:lvl1pPr>
              <a:defRPr lang="en-US" sz="4400" b="1" dirty="0">
                <a:solidFill>
                  <a:schemeClr val="tx2"/>
                </a:solidFill>
                <a:latin typeface="Helvetica" panose="020B0604020202020204" pitchFamily="34" charset="0"/>
                <a:ea typeface="Helvetica" panose="020B0604020202020204" pitchFamily="34" charset="0"/>
                <a:cs typeface="Helvetica" panose="020B0604020202020204" pitchFamily="34" charset="0"/>
              </a:defRPr>
            </a:lvl1pPr>
          </a:lstStyle>
          <a:p>
            <a:r>
              <a:rPr lang="en-US" dirty="0"/>
              <a:t>Title</a:t>
            </a:r>
          </a:p>
        </p:txBody>
      </p:sp>
    </p:spTree>
    <p:extLst>
      <p:ext uri="{BB962C8B-B14F-4D97-AF65-F5344CB8AC3E}">
        <p14:creationId xmlns:p14="http://schemas.microsoft.com/office/powerpoint/2010/main" val="11362486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andard with logo">
    <p:spTree>
      <p:nvGrpSpPr>
        <p:cNvPr id="1" name=""/>
        <p:cNvGrpSpPr/>
        <p:nvPr/>
      </p:nvGrpSpPr>
      <p:grpSpPr>
        <a:xfrm>
          <a:off x="0" y="0"/>
          <a:ext cx="0" cy="0"/>
          <a:chOff x="0" y="0"/>
          <a:chExt cx="0" cy="0"/>
        </a:xfrm>
      </p:grpSpPr>
      <p:pic>
        <p:nvPicPr>
          <p:cNvPr id="4" name="Picture 3" descr="lionlogo_white.eps">
            <a:extLst>
              <a:ext uri="{FF2B5EF4-FFF2-40B4-BE49-F238E27FC236}">
                <a16:creationId xmlns:a16="http://schemas.microsoft.com/office/drawing/2014/main" id="{684A4C76-6039-804D-8CB8-106542C85DBE}"/>
              </a:ext>
            </a:extLst>
          </p:cNvPr>
          <p:cNvPicPr>
            <a:picLocks noChangeAspect="1"/>
          </p:cNvPicPr>
          <p:nvPr userDrawn="1"/>
        </p:nvPicPr>
        <p:blipFill rotWithShape="1">
          <a:blip r:embed="rId2" cstate="email">
            <a:alphaModFix amt="33000"/>
            <a:extLst>
              <a:ext uri="{28A0092B-C50C-407E-A947-70E740481C1C}">
                <a14:useLocalDpi xmlns:a14="http://schemas.microsoft.com/office/drawing/2010/main"/>
              </a:ext>
            </a:extLst>
          </a:blip>
          <a:srcRect r="16067"/>
          <a:stretch/>
        </p:blipFill>
        <p:spPr>
          <a:xfrm>
            <a:off x="6619127" y="228600"/>
            <a:ext cx="5572873" cy="6477000"/>
          </a:xfrm>
          <a:prstGeom prst="rect">
            <a:avLst/>
          </a:prstGeom>
        </p:spPr>
      </p:pic>
      <p:cxnSp>
        <p:nvCxnSpPr>
          <p:cNvPr id="5" name="Straight Connector 4">
            <a:extLst>
              <a:ext uri="{FF2B5EF4-FFF2-40B4-BE49-F238E27FC236}">
                <a16:creationId xmlns:a16="http://schemas.microsoft.com/office/drawing/2014/main" id="{E19138A4-B106-5647-9E25-A0B9EA158B40}"/>
              </a:ext>
            </a:extLst>
          </p:cNvPr>
          <p:cNvCxnSpPr/>
          <p:nvPr userDrawn="1"/>
        </p:nvCxnSpPr>
        <p:spPr>
          <a:xfrm>
            <a:off x="762000" y="1219200"/>
            <a:ext cx="2743200" cy="0"/>
          </a:xfrm>
          <a:prstGeom prst="line">
            <a:avLst/>
          </a:prstGeom>
          <a:ln w="76200">
            <a:solidFill>
              <a:srgbClr val="FFD127"/>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E3315EA2-0FCF-964A-B51F-29EF0E9D7770}"/>
              </a:ext>
            </a:extLst>
          </p:cNvPr>
          <p:cNvSpPr>
            <a:spLocks noGrp="1"/>
          </p:cNvSpPr>
          <p:nvPr>
            <p:ph type="title" hasCustomPrompt="1"/>
          </p:nvPr>
        </p:nvSpPr>
        <p:spPr>
          <a:xfrm>
            <a:off x="762001" y="444078"/>
            <a:ext cx="10667998" cy="533400"/>
          </a:xfrm>
          <a:prstGeom prst="rect">
            <a:avLst/>
          </a:prstGeom>
        </p:spPr>
        <p:txBody>
          <a:bodyPr>
            <a:normAutofit/>
          </a:bodyPr>
          <a:lstStyle>
            <a:lvl1pPr algn="l">
              <a:defRPr sz="3600" b="1" i="0" baseline="0">
                <a:solidFill>
                  <a:schemeClr val="tx2"/>
                </a:solidFill>
                <a:latin typeface="Helvetica" panose="020B0604020202020204" pitchFamily="34" charset="0"/>
                <a:ea typeface="Helvetica" panose="020B0604020202020204" pitchFamily="34" charset="0"/>
                <a:cs typeface="Helvetica" panose="020B0604020202020204" pitchFamily="34" charset="0"/>
              </a:defRPr>
            </a:lvl1pPr>
          </a:lstStyle>
          <a:p>
            <a:r>
              <a:rPr lang="en-US" dirty="0"/>
              <a:t>Title</a:t>
            </a:r>
          </a:p>
        </p:txBody>
      </p:sp>
      <p:sp>
        <p:nvSpPr>
          <p:cNvPr id="15" name="Content Placeholder 14"/>
          <p:cNvSpPr>
            <a:spLocks noGrp="1"/>
          </p:cNvSpPr>
          <p:nvPr>
            <p:ph sz="quarter" idx="11"/>
          </p:nvPr>
        </p:nvSpPr>
        <p:spPr>
          <a:xfrm>
            <a:off x="761999" y="1752600"/>
            <a:ext cx="10667999" cy="4572000"/>
          </a:xfrm>
          <a:prstGeom prst="rect">
            <a:avLst/>
          </a:prstGeom>
        </p:spPr>
        <p:txBody>
          <a:bodyPr/>
          <a:lstStyle>
            <a:lvl1pPr marL="91440" indent="-91440">
              <a:lnSpc>
                <a:spcPct val="120000"/>
              </a:lnSpc>
              <a:spcBef>
                <a:spcPts val="1200"/>
              </a:spcBef>
              <a:spcAft>
                <a:spcPts val="600"/>
              </a:spcAft>
              <a:buClr>
                <a:schemeClr val="bg1">
                  <a:lumMod val="95000"/>
                </a:schemeClr>
              </a:buClr>
              <a:buFont typeface="Wingdings 3" panose="05040102010807070707" pitchFamily="18" charset="2"/>
              <a:buChar char=""/>
              <a:defRPr sz="2800">
                <a:solidFill>
                  <a:schemeClr val="accent6">
                    <a:lumMod val="50000"/>
                    <a:lumOff val="50000"/>
                  </a:schemeClr>
                </a:solidFill>
                <a:latin typeface="Helvetica" panose="020B0604020202020204" pitchFamily="34" charset="0"/>
                <a:cs typeface="Helvetica" panose="020B0604020202020204" pitchFamily="34" charset="0"/>
              </a:defRPr>
            </a:lvl1pPr>
            <a:lvl2pPr marL="914400" indent="-365760">
              <a:spcBef>
                <a:spcPts val="600"/>
              </a:spcBef>
              <a:spcAft>
                <a:spcPts val="600"/>
              </a:spcAft>
              <a:buClr>
                <a:schemeClr val="accent1"/>
              </a:buClr>
              <a:buFont typeface="Wingdings 3" panose="05040102010807070707" pitchFamily="18" charset="2"/>
              <a:buChar char=""/>
              <a:defRPr lang="en-US" sz="2400" dirty="0" smtClean="0">
                <a:solidFill>
                  <a:schemeClr val="accent6">
                    <a:lumMod val="50000"/>
                    <a:lumOff val="50000"/>
                  </a:schemeClr>
                </a:solidFill>
                <a:latin typeface="Helvetica" panose="020B0604020202020204" pitchFamily="34" charset="0"/>
                <a:ea typeface="ヒラギノ角ゴ Pro W3" charset="0"/>
                <a:cs typeface="Helvetica" panose="020B0604020202020204" pitchFamily="34" charset="0"/>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4748631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2" name="Rectangle 1"/>
          <p:cNvSpPr/>
          <p:nvPr userDrawn="1"/>
        </p:nvSpPr>
        <p:spPr>
          <a:xfrm>
            <a:off x="-1" y="1752599"/>
            <a:ext cx="274320" cy="137160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dirty="0">
              <a:solidFill>
                <a:schemeClr val="tx2"/>
              </a:solidFill>
            </a:endParaRPr>
          </a:p>
        </p:txBody>
      </p:sp>
      <p:sp>
        <p:nvSpPr>
          <p:cNvPr id="3" name="Title 2"/>
          <p:cNvSpPr>
            <a:spLocks noGrp="1"/>
          </p:cNvSpPr>
          <p:nvPr>
            <p:ph type="title" hasCustomPrompt="1"/>
          </p:nvPr>
        </p:nvSpPr>
        <p:spPr>
          <a:xfrm>
            <a:off x="828600" y="1752599"/>
            <a:ext cx="10515600" cy="1325563"/>
          </a:xfrm>
          <a:prstGeom prst="rect">
            <a:avLst/>
          </a:prstGeom>
        </p:spPr>
        <p:txBody>
          <a:bodyPr anchor="ctr"/>
          <a:lstStyle>
            <a:lvl1pPr algn="l">
              <a:defRPr b="1">
                <a:solidFill>
                  <a:schemeClr val="tx2"/>
                </a:solidFill>
                <a:latin typeface="Helvetica" panose="020B0604020202020204" pitchFamily="34" charset="0"/>
                <a:cs typeface="Helvetica" panose="020B0604020202020204" pitchFamily="34" charset="0"/>
              </a:defRPr>
            </a:lvl1pPr>
          </a:lstStyle>
          <a:p>
            <a:r>
              <a:rPr lang="en-US" dirty="0"/>
              <a:t>Title</a:t>
            </a:r>
          </a:p>
        </p:txBody>
      </p:sp>
      <p:sp>
        <p:nvSpPr>
          <p:cNvPr id="5" name="Content Placeholder 4"/>
          <p:cNvSpPr>
            <a:spLocks noGrp="1"/>
          </p:cNvSpPr>
          <p:nvPr>
            <p:ph sz="quarter" idx="10" hasCustomPrompt="1"/>
          </p:nvPr>
        </p:nvSpPr>
        <p:spPr>
          <a:xfrm>
            <a:off x="828600" y="3352800"/>
            <a:ext cx="10516235" cy="2819400"/>
          </a:xfrm>
          <a:prstGeom prst="rect">
            <a:avLst/>
          </a:prstGeom>
        </p:spPr>
        <p:txBody>
          <a:bodyPr/>
          <a:lstStyle>
            <a:lvl1pPr marL="91440" indent="-91440">
              <a:lnSpc>
                <a:spcPct val="120000"/>
              </a:lnSpc>
              <a:spcBef>
                <a:spcPts val="1200"/>
              </a:spcBef>
              <a:spcAft>
                <a:spcPts val="600"/>
              </a:spcAft>
              <a:buClr>
                <a:schemeClr val="bg1">
                  <a:lumMod val="95000"/>
                </a:schemeClr>
              </a:buClr>
              <a:defRPr lang="en-US" sz="2800" dirty="0" smtClean="0">
                <a:solidFill>
                  <a:schemeClr val="accent6">
                    <a:lumMod val="50000"/>
                    <a:lumOff val="50000"/>
                  </a:schemeClr>
                </a:solidFill>
                <a:latin typeface="Helvetica" panose="020B0604020202020204" pitchFamily="34" charset="0"/>
                <a:ea typeface="ヒラギノ角ゴ Pro W3" charset="0"/>
                <a:cs typeface="Helvetica" panose="020B0604020202020204" pitchFamily="34" charset="0"/>
              </a:defRPr>
            </a:lvl1pPr>
            <a:lvl2pPr marL="914400" indent="-365760">
              <a:spcBef>
                <a:spcPts val="600"/>
              </a:spcBef>
              <a:spcAft>
                <a:spcPts val="600"/>
              </a:spcAft>
              <a:buClr>
                <a:schemeClr val="accent1"/>
              </a:buClr>
              <a:buFont typeface="Wingdings 3" panose="05040102010807070707" pitchFamily="18" charset="2"/>
              <a:buChar char=""/>
              <a:defRPr lang="en-US" sz="2400" dirty="0" smtClean="0">
                <a:solidFill>
                  <a:schemeClr val="accent6">
                    <a:lumMod val="50000"/>
                    <a:lumOff val="50000"/>
                  </a:schemeClr>
                </a:solidFill>
                <a:latin typeface="Helvetica" panose="020B0604020202020204" pitchFamily="34" charset="0"/>
                <a:ea typeface="ヒラギノ角ゴ Pro W3" charset="0"/>
                <a:cs typeface="Helvetica" panose="020B0604020202020204" pitchFamily="34" charset="0"/>
              </a:defRPr>
            </a:lvl2pPr>
          </a:lstStyle>
          <a:p>
            <a:pPr lvl="0"/>
            <a:r>
              <a:rPr lang="en-US" dirty="0"/>
              <a:t>Text</a:t>
            </a:r>
          </a:p>
          <a:p>
            <a:pPr lvl="1"/>
            <a:r>
              <a:rPr lang="en-US" dirty="0"/>
              <a:t>Second level</a:t>
            </a:r>
          </a:p>
        </p:txBody>
      </p:sp>
      <p:pic>
        <p:nvPicPr>
          <p:cNvPr id="6" name="Picture 5" descr="lionlogo_white.eps">
            <a:extLst>
              <a:ext uri="{FF2B5EF4-FFF2-40B4-BE49-F238E27FC236}">
                <a16:creationId xmlns:a16="http://schemas.microsoft.com/office/drawing/2014/main" id="{684A4C76-6039-804D-8CB8-106542C85DBE}"/>
              </a:ext>
            </a:extLst>
          </p:cNvPr>
          <p:cNvPicPr>
            <a:picLocks noChangeAspect="1"/>
          </p:cNvPicPr>
          <p:nvPr userDrawn="1"/>
        </p:nvPicPr>
        <p:blipFill rotWithShape="1">
          <a:blip r:embed="rId2" cstate="email">
            <a:alphaModFix amt="33000"/>
            <a:extLst>
              <a:ext uri="{28A0092B-C50C-407E-A947-70E740481C1C}">
                <a14:useLocalDpi xmlns:a14="http://schemas.microsoft.com/office/drawing/2010/main"/>
              </a:ext>
            </a:extLst>
          </a:blip>
          <a:srcRect r="16067"/>
          <a:stretch/>
        </p:blipFill>
        <p:spPr>
          <a:xfrm>
            <a:off x="6619127" y="228600"/>
            <a:ext cx="5572873" cy="6477000"/>
          </a:xfrm>
          <a:prstGeom prst="rect">
            <a:avLst/>
          </a:prstGeom>
        </p:spPr>
      </p:pic>
    </p:spTree>
    <p:extLst>
      <p:ext uri="{BB962C8B-B14F-4D97-AF65-F5344CB8AC3E}">
        <p14:creationId xmlns:p14="http://schemas.microsoft.com/office/powerpoint/2010/main" val="19554441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Solid light background">
    <p:bg>
      <p:bgPr>
        <a:solidFill>
          <a:schemeClr val="bg1">
            <a:lumMod val="95000"/>
          </a:schemeClr>
        </a:solidFill>
        <a:effectLst/>
      </p:bgPr>
    </p:bg>
    <p:spTree>
      <p:nvGrpSpPr>
        <p:cNvPr id="1" name=""/>
        <p:cNvGrpSpPr/>
        <p:nvPr/>
      </p:nvGrpSpPr>
      <p:grpSpPr>
        <a:xfrm>
          <a:off x="0" y="0"/>
          <a:ext cx="0" cy="0"/>
          <a:chOff x="0" y="0"/>
          <a:chExt cx="0" cy="0"/>
        </a:xfrm>
      </p:grpSpPr>
      <p:sp>
        <p:nvSpPr>
          <p:cNvPr id="4" name="Title 2"/>
          <p:cNvSpPr>
            <a:spLocks noGrp="1"/>
          </p:cNvSpPr>
          <p:nvPr>
            <p:ph type="title" hasCustomPrompt="1"/>
          </p:nvPr>
        </p:nvSpPr>
        <p:spPr>
          <a:xfrm>
            <a:off x="828600" y="381001"/>
            <a:ext cx="10515600" cy="838199"/>
          </a:xfrm>
          <a:prstGeom prst="rect">
            <a:avLst/>
          </a:prstGeom>
        </p:spPr>
        <p:txBody>
          <a:bodyPr anchor="ctr"/>
          <a:lstStyle>
            <a:lvl1pPr algn="ctr">
              <a:defRPr sz="3600" b="1">
                <a:solidFill>
                  <a:schemeClr val="tx2"/>
                </a:solidFill>
                <a:latin typeface="Helvetica" panose="020B0604020202020204" pitchFamily="34" charset="0"/>
                <a:cs typeface="Helvetica" panose="020B0604020202020204" pitchFamily="34" charset="0"/>
              </a:defRPr>
            </a:lvl1pPr>
          </a:lstStyle>
          <a:p>
            <a:r>
              <a:rPr lang="en-US" dirty="0"/>
              <a:t>Title</a:t>
            </a:r>
          </a:p>
        </p:txBody>
      </p:sp>
      <p:sp>
        <p:nvSpPr>
          <p:cNvPr id="5" name="Content Placeholder 4"/>
          <p:cNvSpPr>
            <a:spLocks noGrp="1"/>
          </p:cNvSpPr>
          <p:nvPr>
            <p:ph sz="quarter" idx="10" hasCustomPrompt="1"/>
          </p:nvPr>
        </p:nvSpPr>
        <p:spPr>
          <a:xfrm>
            <a:off x="828600" y="1828800"/>
            <a:ext cx="10516235" cy="4343400"/>
          </a:xfrm>
          <a:prstGeom prst="rect">
            <a:avLst/>
          </a:prstGeom>
        </p:spPr>
        <p:txBody>
          <a:bodyPr/>
          <a:lstStyle>
            <a:lvl1pPr marL="91440" indent="-91440">
              <a:lnSpc>
                <a:spcPct val="120000"/>
              </a:lnSpc>
              <a:spcBef>
                <a:spcPts val="1200"/>
              </a:spcBef>
              <a:spcAft>
                <a:spcPts val="600"/>
              </a:spcAft>
              <a:buClr>
                <a:schemeClr val="bg1">
                  <a:lumMod val="95000"/>
                </a:schemeClr>
              </a:buClr>
              <a:defRPr lang="en-US" sz="2800" dirty="0" smtClean="0">
                <a:solidFill>
                  <a:schemeClr val="accent6">
                    <a:lumMod val="50000"/>
                    <a:lumOff val="50000"/>
                  </a:schemeClr>
                </a:solidFill>
                <a:latin typeface="Helvetica" panose="020B0604020202020204" pitchFamily="34" charset="0"/>
                <a:ea typeface="ヒラギノ角ゴ Pro W3" charset="0"/>
                <a:cs typeface="Helvetica" panose="020B0604020202020204" pitchFamily="34" charset="0"/>
              </a:defRPr>
            </a:lvl1pPr>
            <a:lvl2pPr marL="914400" indent="-365760">
              <a:spcBef>
                <a:spcPts val="600"/>
              </a:spcBef>
              <a:spcAft>
                <a:spcPts val="600"/>
              </a:spcAft>
              <a:buClr>
                <a:schemeClr val="accent1"/>
              </a:buClr>
              <a:buFont typeface="Wingdings 3" panose="05040102010807070707" pitchFamily="18" charset="2"/>
              <a:buChar char=""/>
              <a:defRPr lang="en-US" sz="2400" dirty="0" smtClean="0">
                <a:solidFill>
                  <a:schemeClr val="accent6">
                    <a:lumMod val="50000"/>
                    <a:lumOff val="50000"/>
                  </a:schemeClr>
                </a:solidFill>
                <a:latin typeface="Helvetica" panose="020B0604020202020204" pitchFamily="34" charset="0"/>
                <a:ea typeface="ヒラギノ角ゴ Pro W3" charset="0"/>
                <a:cs typeface="Helvetica" panose="020B0604020202020204" pitchFamily="34" charset="0"/>
              </a:defRPr>
            </a:lvl2pPr>
          </a:lstStyle>
          <a:p>
            <a:pPr lvl="0"/>
            <a:r>
              <a:rPr lang="en-US" dirty="0"/>
              <a:t>Text</a:t>
            </a:r>
          </a:p>
          <a:p>
            <a:pPr lvl="1"/>
            <a:r>
              <a:rPr lang="en-US" dirty="0"/>
              <a:t>Second level</a:t>
            </a:r>
          </a:p>
        </p:txBody>
      </p:sp>
    </p:spTree>
    <p:extLst>
      <p:ext uri="{BB962C8B-B14F-4D97-AF65-F5344CB8AC3E}">
        <p14:creationId xmlns:p14="http://schemas.microsoft.com/office/powerpoint/2010/main" val="3813522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2" name="Rectangle 1"/>
          <p:cNvSpPr/>
          <p:nvPr userDrawn="1"/>
        </p:nvSpPr>
        <p:spPr>
          <a:xfrm>
            <a:off x="-1" y="1752599"/>
            <a:ext cx="274320" cy="137160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dirty="0">
              <a:solidFill>
                <a:srgbClr val="002F87"/>
              </a:solidFill>
            </a:endParaRPr>
          </a:p>
        </p:txBody>
      </p:sp>
      <p:sp>
        <p:nvSpPr>
          <p:cNvPr id="3" name="Title 2"/>
          <p:cNvSpPr>
            <a:spLocks noGrp="1"/>
          </p:cNvSpPr>
          <p:nvPr>
            <p:ph type="title" hasCustomPrompt="1"/>
          </p:nvPr>
        </p:nvSpPr>
        <p:spPr>
          <a:xfrm>
            <a:off x="828600" y="1752599"/>
            <a:ext cx="10515600" cy="1325563"/>
          </a:xfrm>
          <a:prstGeom prst="rect">
            <a:avLst/>
          </a:prstGeom>
        </p:spPr>
        <p:txBody>
          <a:bodyPr anchor="ctr"/>
          <a:lstStyle>
            <a:lvl1pPr algn="l">
              <a:defRPr b="1">
                <a:solidFill>
                  <a:schemeClr val="tx2"/>
                </a:solidFill>
                <a:latin typeface="Helvetica" panose="020B0604020202020204" pitchFamily="34" charset="0"/>
                <a:cs typeface="Helvetica" panose="020B0604020202020204" pitchFamily="34" charset="0"/>
              </a:defRPr>
            </a:lvl1pPr>
          </a:lstStyle>
          <a:p>
            <a:r>
              <a:rPr lang="en-US" dirty="0"/>
              <a:t>Title</a:t>
            </a:r>
          </a:p>
        </p:txBody>
      </p:sp>
      <p:sp>
        <p:nvSpPr>
          <p:cNvPr id="5" name="Content Placeholder 4"/>
          <p:cNvSpPr>
            <a:spLocks noGrp="1"/>
          </p:cNvSpPr>
          <p:nvPr>
            <p:ph sz="quarter" idx="10" hasCustomPrompt="1"/>
          </p:nvPr>
        </p:nvSpPr>
        <p:spPr>
          <a:xfrm>
            <a:off x="828600" y="3352800"/>
            <a:ext cx="10516235" cy="2819400"/>
          </a:xfrm>
          <a:prstGeom prst="rect">
            <a:avLst/>
          </a:prstGeom>
        </p:spPr>
        <p:txBody>
          <a:bodyPr/>
          <a:lstStyle>
            <a:lvl1pPr marL="91440" indent="-91440">
              <a:lnSpc>
                <a:spcPct val="120000"/>
              </a:lnSpc>
              <a:spcBef>
                <a:spcPts val="1200"/>
              </a:spcBef>
              <a:spcAft>
                <a:spcPts val="600"/>
              </a:spcAft>
              <a:buClr>
                <a:schemeClr val="bg1">
                  <a:lumMod val="95000"/>
                </a:schemeClr>
              </a:buClr>
              <a:defRPr lang="en-US" sz="2800" dirty="0" smtClean="0">
                <a:solidFill>
                  <a:schemeClr val="accent6">
                    <a:lumMod val="50000"/>
                    <a:lumOff val="50000"/>
                  </a:schemeClr>
                </a:solidFill>
                <a:latin typeface="Helvetica" panose="020B0604020202020204" pitchFamily="34" charset="0"/>
                <a:ea typeface="ヒラギノ角ゴ Pro W3" charset="0"/>
                <a:cs typeface="Helvetica" panose="020B0604020202020204" pitchFamily="34" charset="0"/>
              </a:defRPr>
            </a:lvl1pPr>
            <a:lvl2pPr marL="914400" indent="-365760">
              <a:spcBef>
                <a:spcPts val="600"/>
              </a:spcBef>
              <a:spcAft>
                <a:spcPts val="600"/>
              </a:spcAft>
              <a:buClr>
                <a:schemeClr val="accent1"/>
              </a:buClr>
              <a:buFont typeface="Wingdings 3" panose="05040102010807070707" pitchFamily="18" charset="2"/>
              <a:buChar char=""/>
              <a:defRPr lang="en-US" sz="2400" dirty="0" smtClean="0">
                <a:solidFill>
                  <a:schemeClr val="accent6">
                    <a:lumMod val="50000"/>
                    <a:lumOff val="50000"/>
                  </a:schemeClr>
                </a:solidFill>
                <a:latin typeface="Helvetica" panose="020B0604020202020204" pitchFamily="34" charset="0"/>
                <a:ea typeface="ヒラギノ角ゴ Pro W3" charset="0"/>
                <a:cs typeface="Helvetica" panose="020B0604020202020204" pitchFamily="34" charset="0"/>
              </a:defRPr>
            </a:lvl2pPr>
          </a:lstStyle>
          <a:p>
            <a:pPr lvl="0"/>
            <a:r>
              <a:rPr lang="en-US" dirty="0"/>
              <a:t>Text</a:t>
            </a:r>
          </a:p>
          <a:p>
            <a:pPr lvl="1"/>
            <a:r>
              <a:rPr lang="en-US" dirty="0"/>
              <a:t>Second level</a:t>
            </a:r>
          </a:p>
        </p:txBody>
      </p:sp>
      <p:pic>
        <p:nvPicPr>
          <p:cNvPr id="6" name="Picture 5" descr="lionlogo_white.eps">
            <a:extLst>
              <a:ext uri="{FF2B5EF4-FFF2-40B4-BE49-F238E27FC236}">
                <a16:creationId xmlns:a16="http://schemas.microsoft.com/office/drawing/2014/main" id="{684A4C76-6039-804D-8CB8-106542C85DBE}"/>
              </a:ext>
            </a:extLst>
          </p:cNvPr>
          <p:cNvPicPr>
            <a:picLocks noChangeAspect="1"/>
          </p:cNvPicPr>
          <p:nvPr userDrawn="1"/>
        </p:nvPicPr>
        <p:blipFill rotWithShape="1">
          <a:blip r:embed="rId2" cstate="email">
            <a:alphaModFix amt="33000"/>
            <a:extLst>
              <a:ext uri="{28A0092B-C50C-407E-A947-70E740481C1C}">
                <a14:useLocalDpi xmlns:a14="http://schemas.microsoft.com/office/drawing/2010/main"/>
              </a:ext>
            </a:extLst>
          </a:blip>
          <a:srcRect r="16067"/>
          <a:stretch/>
        </p:blipFill>
        <p:spPr>
          <a:xfrm>
            <a:off x="6619127" y="228600"/>
            <a:ext cx="5572873" cy="6477000"/>
          </a:xfrm>
          <a:prstGeom prst="rect">
            <a:avLst/>
          </a:prstGeom>
        </p:spPr>
      </p:pic>
    </p:spTree>
    <p:extLst>
      <p:ext uri="{BB962C8B-B14F-4D97-AF65-F5344CB8AC3E}">
        <p14:creationId xmlns:p14="http://schemas.microsoft.com/office/powerpoint/2010/main" val="16604183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2 Columns">
    <p:bg>
      <p:bgPr>
        <a:solidFill>
          <a:schemeClr val="bg1"/>
        </a:solidFill>
        <a:effectLst/>
      </p:bgPr>
    </p:bg>
    <p:spTree>
      <p:nvGrpSpPr>
        <p:cNvPr id="1" name=""/>
        <p:cNvGrpSpPr/>
        <p:nvPr/>
      </p:nvGrpSpPr>
      <p:grpSpPr>
        <a:xfrm>
          <a:off x="0" y="0"/>
          <a:ext cx="0" cy="0"/>
          <a:chOff x="0" y="0"/>
          <a:chExt cx="0" cy="0"/>
        </a:xfrm>
      </p:grpSpPr>
      <p:sp>
        <p:nvSpPr>
          <p:cNvPr id="3" name="Text Box 9"/>
          <p:cNvSpPr txBox="1">
            <a:spLocks noChangeArrowheads="1"/>
          </p:cNvSpPr>
          <p:nvPr userDrawn="1"/>
        </p:nvSpPr>
        <p:spPr bwMode="auto">
          <a:xfrm>
            <a:off x="11328400" y="6400726"/>
            <a:ext cx="55880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hangingPunct="0">
              <a:spcBef>
                <a:spcPct val="50000"/>
              </a:spcBef>
              <a:defRPr/>
            </a:pPr>
            <a:fld id="{CD81962F-67D4-FD44-86D5-55EBF96E0DB7}" type="slidenum">
              <a:rPr lang="en-US" sz="1000" smtClean="0">
                <a:solidFill>
                  <a:schemeClr val="accent6">
                    <a:lumMod val="50000"/>
                    <a:lumOff val="50000"/>
                  </a:schemeClr>
                </a:solidFill>
              </a:rPr>
              <a:pPr algn="r" eaLnBrk="0" hangingPunct="0">
                <a:spcBef>
                  <a:spcPct val="50000"/>
                </a:spcBef>
                <a:defRPr/>
              </a:pPr>
              <a:t>‹#›</a:t>
            </a:fld>
            <a:endParaRPr lang="en-US" sz="1000" dirty="0">
              <a:solidFill>
                <a:schemeClr val="accent6">
                  <a:lumMod val="50000"/>
                  <a:lumOff val="50000"/>
                </a:schemeClr>
              </a:solidFill>
            </a:endParaRPr>
          </a:p>
        </p:txBody>
      </p:sp>
      <p:sp>
        <p:nvSpPr>
          <p:cNvPr id="5" name="Rectangle 4">
            <a:extLst>
              <a:ext uri="{FF2B5EF4-FFF2-40B4-BE49-F238E27FC236}">
                <a16:creationId xmlns:a16="http://schemas.microsoft.com/office/drawing/2014/main" id="{20CC6FFA-9190-C446-B892-8505F567962E}"/>
              </a:ext>
            </a:extLst>
          </p:cNvPr>
          <p:cNvSpPr/>
          <p:nvPr userDrawn="1"/>
        </p:nvSpPr>
        <p:spPr bwMode="auto">
          <a:xfrm>
            <a:off x="0" y="0"/>
            <a:ext cx="4281142" cy="6858000"/>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a:ln>
                <a:noFill/>
              </a:ln>
              <a:solidFill>
                <a:srgbClr val="404040"/>
              </a:solidFill>
              <a:effectLst/>
              <a:ea typeface="ヒラギノ角ゴ Pro W3" pitchFamily="84" charset="-128"/>
            </a:endParaRPr>
          </a:p>
        </p:txBody>
      </p:sp>
      <p:pic>
        <p:nvPicPr>
          <p:cNvPr id="6" name="Picture 5" descr="lionlogo_white.eps">
            <a:extLst>
              <a:ext uri="{FF2B5EF4-FFF2-40B4-BE49-F238E27FC236}">
                <a16:creationId xmlns:a16="http://schemas.microsoft.com/office/drawing/2014/main" id="{351EE3E6-C00E-3840-AE2F-425380247DD3}"/>
              </a:ext>
            </a:extLst>
          </p:cNvPr>
          <p:cNvPicPr>
            <a:picLocks noChangeAspect="1"/>
          </p:cNvPicPr>
          <p:nvPr userDrawn="1"/>
        </p:nvPicPr>
        <p:blipFill rotWithShape="1">
          <a:blip r:embed="rId2" cstate="email">
            <a:alphaModFix amt="33000"/>
            <a:extLst>
              <a:ext uri="{28A0092B-C50C-407E-A947-70E740481C1C}">
                <a14:useLocalDpi xmlns:a14="http://schemas.microsoft.com/office/drawing/2010/main"/>
              </a:ext>
            </a:extLst>
          </a:blip>
          <a:srcRect l="18078" r="18286"/>
          <a:stretch/>
        </p:blipFill>
        <p:spPr>
          <a:xfrm>
            <a:off x="-1" y="158344"/>
            <a:ext cx="4267201" cy="6541312"/>
          </a:xfrm>
          <a:prstGeom prst="rect">
            <a:avLst/>
          </a:prstGeom>
        </p:spPr>
      </p:pic>
      <p:sp>
        <p:nvSpPr>
          <p:cNvPr id="4" name="Content Placeholder 3"/>
          <p:cNvSpPr>
            <a:spLocks noGrp="1"/>
          </p:cNvSpPr>
          <p:nvPr>
            <p:ph sz="quarter" idx="10"/>
          </p:nvPr>
        </p:nvSpPr>
        <p:spPr>
          <a:xfrm>
            <a:off x="4800600" y="533400"/>
            <a:ext cx="6858000" cy="5791200"/>
          </a:xfrm>
          <a:prstGeom prst="rect">
            <a:avLst/>
          </a:prstGeom>
          <a:ln>
            <a:noFill/>
          </a:ln>
        </p:spPr>
        <p:txBody>
          <a:bodyPr anchor="ctr" anchorCtr="0"/>
          <a:lstStyle>
            <a:lvl1pPr marL="0" indent="0">
              <a:lnSpc>
                <a:spcPct val="120000"/>
              </a:lnSpc>
              <a:spcBef>
                <a:spcPts val="600"/>
              </a:spcBef>
              <a:spcAft>
                <a:spcPts val="600"/>
              </a:spcAft>
              <a:buNone/>
              <a:defRPr lang="en-US" sz="2800" dirty="0" smtClean="0">
                <a:solidFill>
                  <a:schemeClr val="accent6">
                    <a:lumMod val="50000"/>
                    <a:lumOff val="50000"/>
                  </a:schemeClr>
                </a:solidFill>
                <a:latin typeface="Helvetica" panose="020B0604020202020204" pitchFamily="34" charset="0"/>
                <a:ea typeface="ヒラギノ角ゴ Pro W3" charset="0"/>
                <a:cs typeface="Helvetica" panose="020B0604020202020204" pitchFamily="34" charset="0"/>
              </a:defRPr>
            </a:lvl1pPr>
            <a:lvl2pPr marL="862013" indent="-404813">
              <a:lnSpc>
                <a:spcPct val="120000"/>
              </a:lnSpc>
              <a:spcBef>
                <a:spcPts val="600"/>
              </a:spcBef>
              <a:spcAft>
                <a:spcPts val="0"/>
              </a:spcAft>
              <a:buClr>
                <a:schemeClr val="bg2"/>
              </a:buClr>
              <a:buFont typeface="Wingdings 3" panose="05040102010807070707" pitchFamily="18" charset="2"/>
              <a:buChar char=""/>
              <a:defRPr lang="en-US" sz="2400" dirty="0" smtClean="0">
                <a:solidFill>
                  <a:schemeClr val="accent6">
                    <a:lumMod val="50000"/>
                    <a:lumOff val="50000"/>
                  </a:schemeClr>
                </a:solidFill>
                <a:latin typeface="Helvetica" panose="020B0604020202020204" pitchFamily="34" charset="0"/>
                <a:ea typeface="ヒラギノ角ゴ Pro W3" charset="0"/>
                <a:cs typeface="Helvetica" panose="020B0604020202020204" pitchFamily="34" charset="0"/>
              </a:defRPr>
            </a:lvl2pPr>
          </a:lstStyle>
          <a:p>
            <a:pPr lvl="0"/>
            <a:r>
              <a:rPr lang="en-US" dirty="0"/>
              <a:t>Click to edit Master text styles</a:t>
            </a:r>
          </a:p>
          <a:p>
            <a:pPr lvl="1"/>
            <a:r>
              <a:rPr lang="en-US" dirty="0"/>
              <a:t>Second level</a:t>
            </a:r>
          </a:p>
        </p:txBody>
      </p:sp>
      <p:sp>
        <p:nvSpPr>
          <p:cNvPr id="10" name="Title 9"/>
          <p:cNvSpPr>
            <a:spLocks noGrp="1"/>
          </p:cNvSpPr>
          <p:nvPr>
            <p:ph type="title" hasCustomPrompt="1"/>
          </p:nvPr>
        </p:nvSpPr>
        <p:spPr>
          <a:xfrm>
            <a:off x="0" y="1371600"/>
            <a:ext cx="4281142" cy="3886200"/>
          </a:xfrm>
          <a:prstGeom prst="rect">
            <a:avLst/>
          </a:prstGeom>
        </p:spPr>
        <p:txBody>
          <a:bodyPr anchor="ctr" anchorCtr="0"/>
          <a:lstStyle>
            <a:lvl1pPr>
              <a:lnSpc>
                <a:spcPct val="150000"/>
              </a:lnSpc>
              <a:spcBef>
                <a:spcPts val="1200"/>
              </a:spcBef>
              <a:spcAft>
                <a:spcPts val="1200"/>
              </a:spcAft>
              <a:defRPr sz="3600" b="1">
                <a:solidFill>
                  <a:schemeClr val="tx2"/>
                </a:solidFill>
                <a:latin typeface="Helvetica" panose="020B0604020202020204" pitchFamily="34" charset="0"/>
                <a:cs typeface="Helvetica" panose="020B0604020202020204" pitchFamily="34" charset="0"/>
              </a:defRPr>
            </a:lvl1pPr>
          </a:lstStyle>
          <a:p>
            <a:r>
              <a:rPr lang="en-US" dirty="0"/>
              <a:t>Title</a:t>
            </a:r>
          </a:p>
        </p:txBody>
      </p:sp>
    </p:spTree>
    <p:extLst>
      <p:ext uri="{BB962C8B-B14F-4D97-AF65-F5344CB8AC3E}">
        <p14:creationId xmlns:p14="http://schemas.microsoft.com/office/powerpoint/2010/main" val="405843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Quote">
    <p:bg>
      <p:bgRef idx="1002">
        <a:schemeClr val="bg2"/>
      </p:bgRef>
    </p:bg>
    <p:spTree>
      <p:nvGrpSpPr>
        <p:cNvPr id="1" name=""/>
        <p:cNvGrpSpPr/>
        <p:nvPr/>
      </p:nvGrpSpPr>
      <p:grpSpPr>
        <a:xfrm>
          <a:off x="0" y="0"/>
          <a:ext cx="0" cy="0"/>
          <a:chOff x="0" y="0"/>
          <a:chExt cx="0" cy="0"/>
        </a:xfrm>
      </p:grpSpPr>
      <p:pic>
        <p:nvPicPr>
          <p:cNvPr id="7" name="Background Image" hidden="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8" name="Page number"/>
          <p:cNvSpPr txBox="1">
            <a:spLocks noChangeArrowheads="1"/>
          </p:cNvSpPr>
          <p:nvPr userDrawn="1"/>
        </p:nvSpPr>
        <p:spPr bwMode="auto">
          <a:xfrm>
            <a:off x="11201400" y="6400726"/>
            <a:ext cx="5588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nchor="ctr">
            <a:spAutoFit/>
          </a:bodyPr>
          <a:lstStyle>
            <a:lvl1pPr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r">
              <a:spcBef>
                <a:spcPct val="50000"/>
              </a:spcBef>
              <a:defRPr/>
            </a:pPr>
            <a:fld id="{27288A19-C912-48FD-BBDD-B6C475FAB7E0}" type="slidenum">
              <a:rPr lang="en-US" sz="1000" smtClean="0">
                <a:solidFill>
                  <a:schemeClr val="bg1">
                    <a:lumMod val="20000"/>
                    <a:lumOff val="80000"/>
                  </a:schemeClr>
                </a:solidFill>
              </a:rPr>
              <a:pPr algn="r">
                <a:spcBef>
                  <a:spcPct val="50000"/>
                </a:spcBef>
                <a:defRPr/>
              </a:pPr>
              <a:t>‹#›</a:t>
            </a:fld>
            <a:endParaRPr lang="en-US" sz="1000" dirty="0">
              <a:solidFill>
                <a:schemeClr val="bg1">
                  <a:lumMod val="20000"/>
                  <a:lumOff val="80000"/>
                </a:schemeClr>
              </a:solidFill>
            </a:endParaRPr>
          </a:p>
        </p:txBody>
      </p:sp>
      <p:sp>
        <p:nvSpPr>
          <p:cNvPr id="11" name="Rectangle 10">
            <a:extLst>
              <a:ext uri="{FF2B5EF4-FFF2-40B4-BE49-F238E27FC236}">
                <a16:creationId xmlns:a16="http://schemas.microsoft.com/office/drawing/2014/main" id="{576702AB-F472-3E42-8B73-5A9060BEBD56}"/>
              </a:ext>
            </a:extLst>
          </p:cNvPr>
          <p:cNvSpPr/>
          <p:nvPr userDrawn="1"/>
        </p:nvSpPr>
        <p:spPr>
          <a:xfrm>
            <a:off x="609600" y="990600"/>
            <a:ext cx="1513719" cy="1541444"/>
          </a:xfrm>
          <a:prstGeom prst="rect">
            <a:avLst/>
          </a:prstGeom>
        </p:spPr>
        <p:txBody>
          <a:bodyPr wrap="square" lIns="63496" tIns="31748" rIns="63496" bIns="31748">
            <a:spAutoFit/>
          </a:bodyPr>
          <a:lstStyle/>
          <a:p>
            <a:pPr algn="ctr"/>
            <a:r>
              <a:rPr lang="en-US" sz="9600" b="1" dirty="0">
                <a:solidFill>
                  <a:srgbClr val="FBC608"/>
                </a:solidFill>
                <a:latin typeface="Open Sans"/>
                <a:cs typeface="Open Sans"/>
              </a:rPr>
              <a:t>“</a:t>
            </a:r>
          </a:p>
        </p:txBody>
      </p:sp>
      <p:sp>
        <p:nvSpPr>
          <p:cNvPr id="13" name="Rectangle 12">
            <a:extLst>
              <a:ext uri="{FF2B5EF4-FFF2-40B4-BE49-F238E27FC236}">
                <a16:creationId xmlns:a16="http://schemas.microsoft.com/office/drawing/2014/main" id="{38745428-B285-9548-963E-056B5B4D3C03}"/>
              </a:ext>
            </a:extLst>
          </p:cNvPr>
          <p:cNvSpPr/>
          <p:nvPr userDrawn="1"/>
        </p:nvSpPr>
        <p:spPr>
          <a:xfrm>
            <a:off x="9916281" y="3983056"/>
            <a:ext cx="1513719" cy="1541444"/>
          </a:xfrm>
          <a:prstGeom prst="rect">
            <a:avLst/>
          </a:prstGeom>
        </p:spPr>
        <p:txBody>
          <a:bodyPr wrap="square" lIns="63496" tIns="31748" rIns="63496" bIns="31748">
            <a:spAutoFit/>
          </a:bodyPr>
          <a:lstStyle/>
          <a:p>
            <a:pPr algn="ctr"/>
            <a:r>
              <a:rPr lang="en-US" sz="9600" b="1" dirty="0">
                <a:solidFill>
                  <a:srgbClr val="FBC608"/>
                </a:solidFill>
                <a:latin typeface="Open Sans"/>
                <a:cs typeface="Open Sans"/>
              </a:rPr>
              <a:t>”</a:t>
            </a:r>
          </a:p>
        </p:txBody>
      </p:sp>
      <p:sp>
        <p:nvSpPr>
          <p:cNvPr id="3" name="Text Placeholder 2"/>
          <p:cNvSpPr>
            <a:spLocks noGrp="1"/>
          </p:cNvSpPr>
          <p:nvPr>
            <p:ph type="body" sz="quarter" idx="14" hasCustomPrompt="1"/>
          </p:nvPr>
        </p:nvSpPr>
        <p:spPr>
          <a:xfrm>
            <a:off x="2123319" y="5257800"/>
            <a:ext cx="7792961" cy="533400"/>
          </a:xfrm>
          <a:prstGeom prst="rect">
            <a:avLst/>
          </a:prstGeom>
        </p:spPr>
        <p:txBody>
          <a:bodyPr/>
          <a:lstStyle>
            <a:lvl1pPr marL="285750" indent="-285750" algn="r">
              <a:buFont typeface="Arial" panose="020B0604020202020204" pitchFamily="34" charset="0"/>
              <a:buChar char="‒"/>
              <a:defRPr sz="2800">
                <a:solidFill>
                  <a:schemeClr val="tx1"/>
                </a:solidFill>
              </a:defRPr>
            </a:lvl1pPr>
            <a:lvl2pPr marL="519099" indent="0">
              <a:buNone/>
              <a:defRPr/>
            </a:lvl2pPr>
            <a:lvl3pPr marL="914377" indent="0">
              <a:buNone/>
              <a:defRPr/>
            </a:lvl3pPr>
            <a:lvl4pPr marL="1371565" indent="0">
              <a:buNone/>
              <a:defRPr/>
            </a:lvl4pPr>
            <a:lvl5pPr marL="1828755" indent="0">
              <a:buNone/>
              <a:defRPr/>
            </a:lvl5pPr>
          </a:lstStyle>
          <a:p>
            <a:pPr lvl="0"/>
            <a:r>
              <a:rPr lang="en-US" dirty="0"/>
              <a:t>Author</a:t>
            </a:r>
          </a:p>
        </p:txBody>
      </p:sp>
      <p:sp>
        <p:nvSpPr>
          <p:cNvPr id="5" name="Text Placeholder 4"/>
          <p:cNvSpPr>
            <a:spLocks noGrp="1"/>
          </p:cNvSpPr>
          <p:nvPr>
            <p:ph type="body" sz="quarter" idx="15" hasCustomPrompt="1"/>
          </p:nvPr>
        </p:nvSpPr>
        <p:spPr>
          <a:xfrm>
            <a:off x="2123319" y="1524000"/>
            <a:ext cx="7792962" cy="3429000"/>
          </a:xfrm>
          <a:prstGeom prst="rect">
            <a:avLst/>
          </a:prstGeom>
        </p:spPr>
        <p:txBody>
          <a:bodyPr/>
          <a:lstStyle>
            <a:lvl1pPr marL="0" indent="0" algn="ctr">
              <a:lnSpc>
                <a:spcPct val="150000"/>
              </a:lnSpc>
              <a:spcBef>
                <a:spcPts val="600"/>
              </a:spcBef>
              <a:spcAft>
                <a:spcPts val="600"/>
              </a:spcAft>
              <a:buNone/>
              <a:defRPr sz="4400">
                <a:solidFill>
                  <a:schemeClr val="tx1"/>
                </a:solidFill>
              </a:defRPr>
            </a:lvl1pPr>
          </a:lstStyle>
          <a:p>
            <a:pPr lvl="0"/>
            <a:r>
              <a:rPr lang="en-US" dirty="0"/>
              <a:t>Quote</a:t>
            </a:r>
          </a:p>
        </p:txBody>
      </p:sp>
    </p:spTree>
    <p:extLst>
      <p:ext uri="{BB962C8B-B14F-4D97-AF65-F5344CB8AC3E}">
        <p14:creationId xmlns:p14="http://schemas.microsoft.com/office/powerpoint/2010/main" val="2475027005"/>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Standard w/out logo">
    <p:bg>
      <p:bgPr>
        <a:solidFill>
          <a:schemeClr val="bg1">
            <a:lumMod val="95000"/>
          </a:schemeClr>
        </a:solidFill>
        <a:effectLst/>
      </p:bgPr>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E19138A4-B106-5647-9E25-A0B9EA158B40}"/>
              </a:ext>
            </a:extLst>
          </p:cNvPr>
          <p:cNvCxnSpPr/>
          <p:nvPr userDrawn="1"/>
        </p:nvCxnSpPr>
        <p:spPr>
          <a:xfrm>
            <a:off x="762000" y="1219200"/>
            <a:ext cx="2743200" cy="0"/>
          </a:xfrm>
          <a:prstGeom prst="line">
            <a:avLst/>
          </a:prstGeom>
          <a:ln w="76200">
            <a:solidFill>
              <a:srgbClr val="FFD127"/>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E3315EA2-0FCF-964A-B51F-29EF0E9D7770}"/>
              </a:ext>
            </a:extLst>
          </p:cNvPr>
          <p:cNvSpPr>
            <a:spLocks noGrp="1"/>
          </p:cNvSpPr>
          <p:nvPr>
            <p:ph type="title" hasCustomPrompt="1"/>
          </p:nvPr>
        </p:nvSpPr>
        <p:spPr>
          <a:xfrm>
            <a:off x="762001" y="444078"/>
            <a:ext cx="10667998" cy="533400"/>
          </a:xfrm>
          <a:prstGeom prst="rect">
            <a:avLst/>
          </a:prstGeom>
        </p:spPr>
        <p:txBody>
          <a:bodyPr>
            <a:normAutofit/>
          </a:bodyPr>
          <a:lstStyle>
            <a:lvl1pPr algn="l">
              <a:defRPr sz="3600" b="1" i="0" baseline="0">
                <a:solidFill>
                  <a:schemeClr val="tx2"/>
                </a:solidFill>
                <a:latin typeface="Helvetica" panose="020B0604020202020204" pitchFamily="34" charset="0"/>
                <a:ea typeface="Helvetica" panose="020B0604020202020204" pitchFamily="34" charset="0"/>
                <a:cs typeface="Helvetica" panose="020B0604020202020204" pitchFamily="34" charset="0"/>
              </a:defRPr>
            </a:lvl1pPr>
          </a:lstStyle>
          <a:p>
            <a:r>
              <a:rPr lang="en-US" dirty="0"/>
              <a:t>Title</a:t>
            </a:r>
          </a:p>
        </p:txBody>
      </p:sp>
      <p:sp>
        <p:nvSpPr>
          <p:cNvPr id="15" name="Content Placeholder 14"/>
          <p:cNvSpPr>
            <a:spLocks noGrp="1"/>
          </p:cNvSpPr>
          <p:nvPr>
            <p:ph sz="quarter" idx="11"/>
          </p:nvPr>
        </p:nvSpPr>
        <p:spPr>
          <a:xfrm>
            <a:off x="761999" y="1752600"/>
            <a:ext cx="10667999" cy="4572000"/>
          </a:xfrm>
          <a:prstGeom prst="rect">
            <a:avLst/>
          </a:prstGeom>
        </p:spPr>
        <p:txBody>
          <a:bodyPr/>
          <a:lstStyle>
            <a:lvl1pPr marL="91440" indent="-91440">
              <a:lnSpc>
                <a:spcPct val="120000"/>
              </a:lnSpc>
              <a:spcBef>
                <a:spcPts val="1200"/>
              </a:spcBef>
              <a:spcAft>
                <a:spcPts val="600"/>
              </a:spcAft>
              <a:buClr>
                <a:schemeClr val="bg1">
                  <a:lumMod val="95000"/>
                </a:schemeClr>
              </a:buClr>
              <a:buFont typeface="Wingdings 3" panose="05040102010807070707" pitchFamily="18" charset="2"/>
              <a:buChar char=""/>
              <a:defRPr sz="2800">
                <a:solidFill>
                  <a:schemeClr val="accent6">
                    <a:lumMod val="65000"/>
                    <a:lumOff val="35000"/>
                  </a:schemeClr>
                </a:solidFill>
                <a:latin typeface="Helvetica" panose="020B0604020202020204" pitchFamily="34" charset="0"/>
                <a:cs typeface="Helvetica" panose="020B0604020202020204" pitchFamily="34" charset="0"/>
              </a:defRPr>
            </a:lvl1pPr>
            <a:lvl2pPr marL="914400" indent="-365760">
              <a:spcBef>
                <a:spcPts val="600"/>
              </a:spcBef>
              <a:spcAft>
                <a:spcPts val="600"/>
              </a:spcAft>
              <a:buClr>
                <a:schemeClr val="accent1"/>
              </a:buClr>
              <a:buFont typeface="Wingdings 3" panose="05040102010807070707" pitchFamily="18" charset="2"/>
              <a:buChar char=""/>
              <a:defRPr lang="en-US" sz="2400" dirty="0" smtClean="0">
                <a:solidFill>
                  <a:schemeClr val="accent6">
                    <a:lumMod val="65000"/>
                    <a:lumOff val="35000"/>
                  </a:schemeClr>
                </a:solidFill>
                <a:latin typeface="Helvetica" panose="020B0604020202020204" pitchFamily="34" charset="0"/>
                <a:ea typeface="ヒラギノ角ゴ Pro W3" charset="0"/>
                <a:cs typeface="Helvetica" panose="020B0604020202020204" pitchFamily="34" charset="0"/>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2447948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MASTER SLIDE - 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414317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MASTER SLIDE - 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26165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19DD8C5-BFF5-8648-9A1A-E9B3DA1F3752}"/>
              </a:ext>
            </a:extLst>
          </p:cNvPr>
          <p:cNvSpPr/>
          <p:nvPr userDrawn="1"/>
        </p:nvSpPr>
        <p:spPr>
          <a:xfrm flipV="1">
            <a:off x="4724400" y="4584913"/>
            <a:ext cx="2743200" cy="139487"/>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113622" tIns="56812" rIns="113622" bIns="56812" rtlCol="0" anchor="ctr"/>
          <a:lstStyle/>
          <a:p>
            <a:pPr algn="ctr"/>
            <a:endParaRPr lang="en-US"/>
          </a:p>
        </p:txBody>
      </p:sp>
      <p:pic>
        <p:nvPicPr>
          <p:cNvPr id="3" name="Picture 2">
            <a:extLst>
              <a:ext uri="{FF2B5EF4-FFF2-40B4-BE49-F238E27FC236}">
                <a16:creationId xmlns:a16="http://schemas.microsoft.com/office/drawing/2014/main" id="{D965598A-95CA-5A4E-8FC5-A9B0CA0F6D29}"/>
              </a:ext>
            </a:extLst>
          </p:cNvPr>
          <p:cNvPicPr>
            <a:picLocks noChangeAspect="1"/>
          </p:cNvPicPr>
          <p:nvPr userDrawn="1"/>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210140" y="771581"/>
            <a:ext cx="3771719" cy="3571819"/>
          </a:xfrm>
          <a:prstGeom prst="rect">
            <a:avLst/>
          </a:prstGeom>
        </p:spPr>
      </p:pic>
      <p:sp>
        <p:nvSpPr>
          <p:cNvPr id="5" name="Title 4"/>
          <p:cNvSpPr>
            <a:spLocks noGrp="1"/>
          </p:cNvSpPr>
          <p:nvPr>
            <p:ph type="title" hasCustomPrompt="1"/>
          </p:nvPr>
        </p:nvSpPr>
        <p:spPr>
          <a:xfrm>
            <a:off x="838199" y="5029200"/>
            <a:ext cx="10515600" cy="1066800"/>
          </a:xfrm>
          <a:prstGeom prst="rect">
            <a:avLst/>
          </a:prstGeom>
        </p:spPr>
        <p:txBody>
          <a:bodyPr/>
          <a:lstStyle>
            <a:lvl1pPr>
              <a:defRPr lang="en-US" sz="4400" b="1" dirty="0">
                <a:solidFill>
                  <a:schemeClr val="tx2"/>
                </a:solidFill>
                <a:latin typeface="Helvetica" panose="020B0604020202020204" pitchFamily="34" charset="0"/>
                <a:ea typeface="Helvetica" panose="020B0604020202020204" pitchFamily="34" charset="0"/>
                <a:cs typeface="Helvetica" panose="020B0604020202020204" pitchFamily="34" charset="0"/>
              </a:defRPr>
            </a:lvl1pPr>
          </a:lstStyle>
          <a:p>
            <a:r>
              <a:rPr lang="en-US" dirty="0"/>
              <a:t>Title</a:t>
            </a:r>
          </a:p>
        </p:txBody>
      </p:sp>
    </p:spTree>
    <p:extLst>
      <p:ext uri="{BB962C8B-B14F-4D97-AF65-F5344CB8AC3E}">
        <p14:creationId xmlns:p14="http://schemas.microsoft.com/office/powerpoint/2010/main" val="21965007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tandard with logo">
    <p:spTree>
      <p:nvGrpSpPr>
        <p:cNvPr id="1" name=""/>
        <p:cNvGrpSpPr/>
        <p:nvPr/>
      </p:nvGrpSpPr>
      <p:grpSpPr>
        <a:xfrm>
          <a:off x="0" y="0"/>
          <a:ext cx="0" cy="0"/>
          <a:chOff x="0" y="0"/>
          <a:chExt cx="0" cy="0"/>
        </a:xfrm>
      </p:grpSpPr>
      <p:pic>
        <p:nvPicPr>
          <p:cNvPr id="4" name="Picture 3" descr="lionlogo_white.eps">
            <a:extLst>
              <a:ext uri="{FF2B5EF4-FFF2-40B4-BE49-F238E27FC236}">
                <a16:creationId xmlns:a16="http://schemas.microsoft.com/office/drawing/2014/main" id="{684A4C76-6039-804D-8CB8-106542C85DBE}"/>
              </a:ext>
            </a:extLst>
          </p:cNvPr>
          <p:cNvPicPr>
            <a:picLocks noChangeAspect="1"/>
          </p:cNvPicPr>
          <p:nvPr userDrawn="1"/>
        </p:nvPicPr>
        <p:blipFill rotWithShape="1">
          <a:blip r:embed="rId2" cstate="email">
            <a:alphaModFix amt="33000"/>
            <a:extLst>
              <a:ext uri="{28A0092B-C50C-407E-A947-70E740481C1C}">
                <a14:useLocalDpi xmlns:a14="http://schemas.microsoft.com/office/drawing/2010/main"/>
              </a:ext>
            </a:extLst>
          </a:blip>
          <a:srcRect r="16067"/>
          <a:stretch/>
        </p:blipFill>
        <p:spPr>
          <a:xfrm>
            <a:off x="6619127" y="228600"/>
            <a:ext cx="5572873" cy="6477000"/>
          </a:xfrm>
          <a:prstGeom prst="rect">
            <a:avLst/>
          </a:prstGeom>
        </p:spPr>
      </p:pic>
      <p:cxnSp>
        <p:nvCxnSpPr>
          <p:cNvPr id="5" name="Straight Connector 4">
            <a:extLst>
              <a:ext uri="{FF2B5EF4-FFF2-40B4-BE49-F238E27FC236}">
                <a16:creationId xmlns:a16="http://schemas.microsoft.com/office/drawing/2014/main" id="{E19138A4-B106-5647-9E25-A0B9EA158B40}"/>
              </a:ext>
            </a:extLst>
          </p:cNvPr>
          <p:cNvCxnSpPr/>
          <p:nvPr userDrawn="1"/>
        </p:nvCxnSpPr>
        <p:spPr>
          <a:xfrm>
            <a:off x="762000" y="1219200"/>
            <a:ext cx="2743200" cy="0"/>
          </a:xfrm>
          <a:prstGeom prst="line">
            <a:avLst/>
          </a:prstGeom>
          <a:ln w="76200">
            <a:solidFill>
              <a:srgbClr val="FFD127"/>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E3315EA2-0FCF-964A-B51F-29EF0E9D7770}"/>
              </a:ext>
            </a:extLst>
          </p:cNvPr>
          <p:cNvSpPr>
            <a:spLocks noGrp="1"/>
          </p:cNvSpPr>
          <p:nvPr>
            <p:ph type="title" hasCustomPrompt="1"/>
          </p:nvPr>
        </p:nvSpPr>
        <p:spPr>
          <a:xfrm>
            <a:off x="762001" y="444078"/>
            <a:ext cx="10667998" cy="533400"/>
          </a:xfrm>
          <a:prstGeom prst="rect">
            <a:avLst/>
          </a:prstGeom>
        </p:spPr>
        <p:txBody>
          <a:bodyPr>
            <a:normAutofit/>
          </a:bodyPr>
          <a:lstStyle>
            <a:lvl1pPr algn="l">
              <a:defRPr sz="3600" b="1" i="0" baseline="0">
                <a:solidFill>
                  <a:schemeClr val="tx2"/>
                </a:solidFill>
                <a:latin typeface="Helvetica" panose="020B0604020202020204" pitchFamily="34" charset="0"/>
                <a:ea typeface="Helvetica" panose="020B0604020202020204" pitchFamily="34" charset="0"/>
                <a:cs typeface="Helvetica" panose="020B0604020202020204" pitchFamily="34" charset="0"/>
              </a:defRPr>
            </a:lvl1pPr>
          </a:lstStyle>
          <a:p>
            <a:r>
              <a:rPr lang="en-US" dirty="0"/>
              <a:t>Title</a:t>
            </a:r>
          </a:p>
        </p:txBody>
      </p:sp>
      <p:sp>
        <p:nvSpPr>
          <p:cNvPr id="15" name="Content Placeholder 14"/>
          <p:cNvSpPr>
            <a:spLocks noGrp="1"/>
          </p:cNvSpPr>
          <p:nvPr>
            <p:ph sz="quarter" idx="11"/>
          </p:nvPr>
        </p:nvSpPr>
        <p:spPr>
          <a:xfrm>
            <a:off x="761999" y="1752600"/>
            <a:ext cx="10667999" cy="4572000"/>
          </a:xfrm>
          <a:prstGeom prst="rect">
            <a:avLst/>
          </a:prstGeom>
        </p:spPr>
        <p:txBody>
          <a:bodyPr/>
          <a:lstStyle>
            <a:lvl1pPr marL="91440" indent="-91440">
              <a:lnSpc>
                <a:spcPct val="120000"/>
              </a:lnSpc>
              <a:spcBef>
                <a:spcPts val="1200"/>
              </a:spcBef>
              <a:spcAft>
                <a:spcPts val="600"/>
              </a:spcAft>
              <a:buClr>
                <a:schemeClr val="bg1">
                  <a:lumMod val="95000"/>
                </a:schemeClr>
              </a:buClr>
              <a:buFont typeface="Wingdings 3" panose="05040102010807070707" pitchFamily="18" charset="2"/>
              <a:buChar char=""/>
              <a:defRPr sz="2800">
                <a:solidFill>
                  <a:schemeClr val="accent6">
                    <a:lumMod val="50000"/>
                    <a:lumOff val="50000"/>
                  </a:schemeClr>
                </a:solidFill>
                <a:latin typeface="Helvetica" panose="020B0604020202020204" pitchFamily="34" charset="0"/>
                <a:cs typeface="Helvetica" panose="020B0604020202020204" pitchFamily="34" charset="0"/>
              </a:defRPr>
            </a:lvl1pPr>
            <a:lvl2pPr marL="914400" indent="-365760">
              <a:spcBef>
                <a:spcPts val="600"/>
              </a:spcBef>
              <a:spcAft>
                <a:spcPts val="600"/>
              </a:spcAft>
              <a:buClr>
                <a:schemeClr val="accent1"/>
              </a:buClr>
              <a:buFont typeface="Wingdings 3" panose="05040102010807070707" pitchFamily="18" charset="2"/>
              <a:buChar char=""/>
              <a:defRPr lang="en-US" sz="2400" dirty="0" smtClean="0">
                <a:solidFill>
                  <a:schemeClr val="accent6">
                    <a:lumMod val="50000"/>
                    <a:lumOff val="50000"/>
                  </a:schemeClr>
                </a:solidFill>
                <a:latin typeface="Helvetica" panose="020B0604020202020204" pitchFamily="34" charset="0"/>
                <a:ea typeface="ヒラギノ角ゴ Pro W3" charset="0"/>
                <a:cs typeface="Helvetica" panose="020B0604020202020204" pitchFamily="34" charset="0"/>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6343747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2" name="Rectangle 1"/>
          <p:cNvSpPr/>
          <p:nvPr userDrawn="1"/>
        </p:nvSpPr>
        <p:spPr>
          <a:xfrm>
            <a:off x="-1" y="1752599"/>
            <a:ext cx="274320" cy="137160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chemeClr val="tx2"/>
              </a:solidFill>
            </a:endParaRPr>
          </a:p>
        </p:txBody>
      </p:sp>
      <p:sp>
        <p:nvSpPr>
          <p:cNvPr id="3" name="Title 2"/>
          <p:cNvSpPr>
            <a:spLocks noGrp="1"/>
          </p:cNvSpPr>
          <p:nvPr>
            <p:ph type="title" hasCustomPrompt="1"/>
          </p:nvPr>
        </p:nvSpPr>
        <p:spPr>
          <a:xfrm>
            <a:off x="828600" y="1752599"/>
            <a:ext cx="10515600" cy="1325563"/>
          </a:xfrm>
          <a:prstGeom prst="rect">
            <a:avLst/>
          </a:prstGeom>
        </p:spPr>
        <p:txBody>
          <a:bodyPr anchor="ctr"/>
          <a:lstStyle>
            <a:lvl1pPr algn="l">
              <a:defRPr b="1">
                <a:solidFill>
                  <a:schemeClr val="tx2"/>
                </a:solidFill>
                <a:latin typeface="Helvetica" panose="020B0604020202020204" pitchFamily="34" charset="0"/>
                <a:cs typeface="Helvetica" panose="020B0604020202020204" pitchFamily="34" charset="0"/>
              </a:defRPr>
            </a:lvl1pPr>
          </a:lstStyle>
          <a:p>
            <a:r>
              <a:rPr lang="en-US" dirty="0"/>
              <a:t>Title</a:t>
            </a:r>
          </a:p>
        </p:txBody>
      </p:sp>
      <p:sp>
        <p:nvSpPr>
          <p:cNvPr id="5" name="Content Placeholder 4"/>
          <p:cNvSpPr>
            <a:spLocks noGrp="1"/>
          </p:cNvSpPr>
          <p:nvPr>
            <p:ph sz="quarter" idx="10" hasCustomPrompt="1"/>
          </p:nvPr>
        </p:nvSpPr>
        <p:spPr>
          <a:xfrm>
            <a:off x="828600" y="3352800"/>
            <a:ext cx="10516235" cy="2819400"/>
          </a:xfrm>
          <a:prstGeom prst="rect">
            <a:avLst/>
          </a:prstGeom>
        </p:spPr>
        <p:txBody>
          <a:bodyPr/>
          <a:lstStyle>
            <a:lvl1pPr marL="91440" indent="-91440">
              <a:lnSpc>
                <a:spcPct val="120000"/>
              </a:lnSpc>
              <a:spcBef>
                <a:spcPts val="1200"/>
              </a:spcBef>
              <a:spcAft>
                <a:spcPts val="600"/>
              </a:spcAft>
              <a:buClr>
                <a:schemeClr val="bg1">
                  <a:lumMod val="95000"/>
                </a:schemeClr>
              </a:buClr>
              <a:defRPr lang="en-US" sz="2800" dirty="0" smtClean="0">
                <a:solidFill>
                  <a:schemeClr val="accent6">
                    <a:lumMod val="50000"/>
                    <a:lumOff val="50000"/>
                  </a:schemeClr>
                </a:solidFill>
                <a:latin typeface="Helvetica" panose="020B0604020202020204" pitchFamily="34" charset="0"/>
                <a:ea typeface="ヒラギノ角ゴ Pro W3" charset="0"/>
                <a:cs typeface="Helvetica" panose="020B0604020202020204" pitchFamily="34" charset="0"/>
              </a:defRPr>
            </a:lvl1pPr>
            <a:lvl2pPr marL="914400" indent="-365760">
              <a:spcBef>
                <a:spcPts val="600"/>
              </a:spcBef>
              <a:spcAft>
                <a:spcPts val="600"/>
              </a:spcAft>
              <a:buClr>
                <a:schemeClr val="accent1"/>
              </a:buClr>
              <a:buFont typeface="Wingdings 3" panose="05040102010807070707" pitchFamily="18" charset="2"/>
              <a:buChar char=""/>
              <a:defRPr lang="en-US" sz="2400" dirty="0" smtClean="0">
                <a:solidFill>
                  <a:schemeClr val="accent6">
                    <a:lumMod val="50000"/>
                    <a:lumOff val="50000"/>
                  </a:schemeClr>
                </a:solidFill>
                <a:latin typeface="Helvetica" panose="020B0604020202020204" pitchFamily="34" charset="0"/>
                <a:ea typeface="ヒラギノ角ゴ Pro W3" charset="0"/>
                <a:cs typeface="Helvetica" panose="020B0604020202020204" pitchFamily="34" charset="0"/>
              </a:defRPr>
            </a:lvl2pPr>
          </a:lstStyle>
          <a:p>
            <a:pPr lvl="0"/>
            <a:r>
              <a:rPr lang="en-US" dirty="0"/>
              <a:t>Text</a:t>
            </a:r>
          </a:p>
          <a:p>
            <a:pPr lvl="1"/>
            <a:r>
              <a:rPr lang="en-US" dirty="0"/>
              <a:t>Second level</a:t>
            </a:r>
          </a:p>
        </p:txBody>
      </p:sp>
      <p:pic>
        <p:nvPicPr>
          <p:cNvPr id="6" name="Picture 5" descr="lionlogo_white.eps">
            <a:extLst>
              <a:ext uri="{FF2B5EF4-FFF2-40B4-BE49-F238E27FC236}">
                <a16:creationId xmlns:a16="http://schemas.microsoft.com/office/drawing/2014/main" id="{684A4C76-6039-804D-8CB8-106542C85DBE}"/>
              </a:ext>
            </a:extLst>
          </p:cNvPr>
          <p:cNvPicPr>
            <a:picLocks noChangeAspect="1"/>
          </p:cNvPicPr>
          <p:nvPr userDrawn="1"/>
        </p:nvPicPr>
        <p:blipFill rotWithShape="1">
          <a:blip r:embed="rId2" cstate="email">
            <a:alphaModFix amt="33000"/>
            <a:extLst>
              <a:ext uri="{28A0092B-C50C-407E-A947-70E740481C1C}">
                <a14:useLocalDpi xmlns:a14="http://schemas.microsoft.com/office/drawing/2010/main"/>
              </a:ext>
            </a:extLst>
          </a:blip>
          <a:srcRect r="16067"/>
          <a:stretch/>
        </p:blipFill>
        <p:spPr>
          <a:xfrm>
            <a:off x="6619127" y="228600"/>
            <a:ext cx="5572873" cy="6477000"/>
          </a:xfrm>
          <a:prstGeom prst="rect">
            <a:avLst/>
          </a:prstGeom>
        </p:spPr>
      </p:pic>
    </p:spTree>
    <p:extLst>
      <p:ext uri="{BB962C8B-B14F-4D97-AF65-F5344CB8AC3E}">
        <p14:creationId xmlns:p14="http://schemas.microsoft.com/office/powerpoint/2010/main" val="24783744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Solid light background">
    <p:bg>
      <p:bgPr>
        <a:solidFill>
          <a:schemeClr val="bg1">
            <a:lumMod val="95000"/>
          </a:schemeClr>
        </a:solidFill>
        <a:effectLst/>
      </p:bgPr>
    </p:bg>
    <p:spTree>
      <p:nvGrpSpPr>
        <p:cNvPr id="1" name=""/>
        <p:cNvGrpSpPr/>
        <p:nvPr/>
      </p:nvGrpSpPr>
      <p:grpSpPr>
        <a:xfrm>
          <a:off x="0" y="0"/>
          <a:ext cx="0" cy="0"/>
          <a:chOff x="0" y="0"/>
          <a:chExt cx="0" cy="0"/>
        </a:xfrm>
      </p:grpSpPr>
      <p:sp>
        <p:nvSpPr>
          <p:cNvPr id="4" name="Title 2"/>
          <p:cNvSpPr>
            <a:spLocks noGrp="1"/>
          </p:cNvSpPr>
          <p:nvPr>
            <p:ph type="title" hasCustomPrompt="1"/>
          </p:nvPr>
        </p:nvSpPr>
        <p:spPr>
          <a:xfrm>
            <a:off x="828600" y="381001"/>
            <a:ext cx="10515600" cy="838199"/>
          </a:xfrm>
          <a:prstGeom prst="rect">
            <a:avLst/>
          </a:prstGeom>
        </p:spPr>
        <p:txBody>
          <a:bodyPr anchor="ctr"/>
          <a:lstStyle>
            <a:lvl1pPr algn="ctr">
              <a:defRPr sz="3600" b="1">
                <a:solidFill>
                  <a:schemeClr val="tx2"/>
                </a:solidFill>
                <a:latin typeface="Helvetica" panose="020B0604020202020204" pitchFamily="34" charset="0"/>
                <a:cs typeface="Helvetica" panose="020B0604020202020204" pitchFamily="34" charset="0"/>
              </a:defRPr>
            </a:lvl1pPr>
          </a:lstStyle>
          <a:p>
            <a:r>
              <a:rPr lang="en-US" dirty="0"/>
              <a:t>Title</a:t>
            </a:r>
          </a:p>
        </p:txBody>
      </p:sp>
      <p:sp>
        <p:nvSpPr>
          <p:cNvPr id="5" name="Content Placeholder 4"/>
          <p:cNvSpPr>
            <a:spLocks noGrp="1"/>
          </p:cNvSpPr>
          <p:nvPr>
            <p:ph sz="quarter" idx="10" hasCustomPrompt="1"/>
          </p:nvPr>
        </p:nvSpPr>
        <p:spPr>
          <a:xfrm>
            <a:off x="828600" y="1828800"/>
            <a:ext cx="10516235" cy="4343400"/>
          </a:xfrm>
          <a:prstGeom prst="rect">
            <a:avLst/>
          </a:prstGeom>
        </p:spPr>
        <p:txBody>
          <a:bodyPr/>
          <a:lstStyle>
            <a:lvl1pPr marL="91440" indent="-91440">
              <a:lnSpc>
                <a:spcPct val="120000"/>
              </a:lnSpc>
              <a:spcBef>
                <a:spcPts val="1200"/>
              </a:spcBef>
              <a:spcAft>
                <a:spcPts val="600"/>
              </a:spcAft>
              <a:buClr>
                <a:schemeClr val="bg1">
                  <a:lumMod val="95000"/>
                </a:schemeClr>
              </a:buClr>
              <a:defRPr lang="en-US" sz="2800" dirty="0" smtClean="0">
                <a:solidFill>
                  <a:schemeClr val="accent6">
                    <a:lumMod val="50000"/>
                    <a:lumOff val="50000"/>
                  </a:schemeClr>
                </a:solidFill>
                <a:latin typeface="Helvetica" panose="020B0604020202020204" pitchFamily="34" charset="0"/>
                <a:ea typeface="ヒラギノ角ゴ Pro W3" charset="0"/>
                <a:cs typeface="Helvetica" panose="020B0604020202020204" pitchFamily="34" charset="0"/>
              </a:defRPr>
            </a:lvl1pPr>
            <a:lvl2pPr marL="914400" indent="-365760">
              <a:spcBef>
                <a:spcPts val="600"/>
              </a:spcBef>
              <a:spcAft>
                <a:spcPts val="600"/>
              </a:spcAft>
              <a:buClr>
                <a:schemeClr val="accent1"/>
              </a:buClr>
              <a:buFont typeface="Wingdings 3" panose="05040102010807070707" pitchFamily="18" charset="2"/>
              <a:buChar char=""/>
              <a:defRPr lang="en-US" sz="2400" dirty="0" smtClean="0">
                <a:solidFill>
                  <a:schemeClr val="accent6">
                    <a:lumMod val="50000"/>
                    <a:lumOff val="50000"/>
                  </a:schemeClr>
                </a:solidFill>
                <a:latin typeface="Helvetica" panose="020B0604020202020204" pitchFamily="34" charset="0"/>
                <a:ea typeface="ヒラギノ角ゴ Pro W3" charset="0"/>
                <a:cs typeface="Helvetica" panose="020B0604020202020204" pitchFamily="34" charset="0"/>
              </a:defRPr>
            </a:lvl2pPr>
          </a:lstStyle>
          <a:p>
            <a:pPr lvl="0"/>
            <a:r>
              <a:rPr lang="en-US" dirty="0"/>
              <a:t>Text</a:t>
            </a:r>
          </a:p>
          <a:p>
            <a:pPr lvl="1"/>
            <a:r>
              <a:rPr lang="en-US" dirty="0"/>
              <a:t>Second level</a:t>
            </a:r>
          </a:p>
        </p:txBody>
      </p:sp>
    </p:spTree>
    <p:extLst>
      <p:ext uri="{BB962C8B-B14F-4D97-AF65-F5344CB8AC3E}">
        <p14:creationId xmlns:p14="http://schemas.microsoft.com/office/powerpoint/2010/main" val="7332320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2 Columns">
    <p:bg>
      <p:bgPr>
        <a:solidFill>
          <a:schemeClr val="bg1"/>
        </a:solidFill>
        <a:effectLst/>
      </p:bgPr>
    </p:bg>
    <p:spTree>
      <p:nvGrpSpPr>
        <p:cNvPr id="1" name=""/>
        <p:cNvGrpSpPr/>
        <p:nvPr/>
      </p:nvGrpSpPr>
      <p:grpSpPr>
        <a:xfrm>
          <a:off x="0" y="0"/>
          <a:ext cx="0" cy="0"/>
          <a:chOff x="0" y="0"/>
          <a:chExt cx="0" cy="0"/>
        </a:xfrm>
      </p:grpSpPr>
      <p:sp>
        <p:nvSpPr>
          <p:cNvPr id="3" name="Text Box 9"/>
          <p:cNvSpPr txBox="1">
            <a:spLocks noChangeArrowheads="1"/>
          </p:cNvSpPr>
          <p:nvPr userDrawn="1"/>
        </p:nvSpPr>
        <p:spPr bwMode="auto">
          <a:xfrm>
            <a:off x="11328400" y="6400726"/>
            <a:ext cx="55880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hangingPunct="0">
              <a:spcBef>
                <a:spcPct val="50000"/>
              </a:spcBef>
              <a:defRPr/>
            </a:pPr>
            <a:fld id="{CD81962F-67D4-FD44-86D5-55EBF96E0DB7}" type="slidenum">
              <a:rPr lang="en-US" sz="1000" smtClean="0">
                <a:solidFill>
                  <a:schemeClr val="accent6">
                    <a:lumMod val="50000"/>
                    <a:lumOff val="50000"/>
                  </a:schemeClr>
                </a:solidFill>
              </a:rPr>
              <a:pPr algn="r" eaLnBrk="0" hangingPunct="0">
                <a:spcBef>
                  <a:spcPct val="50000"/>
                </a:spcBef>
                <a:defRPr/>
              </a:pPr>
              <a:t>‹#›</a:t>
            </a:fld>
            <a:endParaRPr lang="en-US" sz="1000" dirty="0">
              <a:solidFill>
                <a:schemeClr val="accent6">
                  <a:lumMod val="50000"/>
                  <a:lumOff val="50000"/>
                </a:schemeClr>
              </a:solidFill>
            </a:endParaRPr>
          </a:p>
        </p:txBody>
      </p:sp>
      <p:sp>
        <p:nvSpPr>
          <p:cNvPr id="5" name="Rectangle 4">
            <a:extLst>
              <a:ext uri="{FF2B5EF4-FFF2-40B4-BE49-F238E27FC236}">
                <a16:creationId xmlns:a16="http://schemas.microsoft.com/office/drawing/2014/main" id="{20CC6FFA-9190-C446-B892-8505F567962E}"/>
              </a:ext>
            </a:extLst>
          </p:cNvPr>
          <p:cNvSpPr/>
          <p:nvPr userDrawn="1"/>
        </p:nvSpPr>
        <p:spPr bwMode="auto">
          <a:xfrm>
            <a:off x="0" y="0"/>
            <a:ext cx="4281142" cy="6858000"/>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err="1">
              <a:ln>
                <a:noFill/>
              </a:ln>
              <a:solidFill>
                <a:srgbClr val="404040"/>
              </a:solidFill>
              <a:effectLst/>
              <a:ea typeface="ヒラギノ角ゴ Pro W3" pitchFamily="84" charset="-128"/>
            </a:endParaRPr>
          </a:p>
        </p:txBody>
      </p:sp>
      <p:pic>
        <p:nvPicPr>
          <p:cNvPr id="6" name="Picture 5" descr="lionlogo_white.eps">
            <a:extLst>
              <a:ext uri="{FF2B5EF4-FFF2-40B4-BE49-F238E27FC236}">
                <a16:creationId xmlns:a16="http://schemas.microsoft.com/office/drawing/2014/main" id="{351EE3E6-C00E-3840-AE2F-425380247DD3}"/>
              </a:ext>
            </a:extLst>
          </p:cNvPr>
          <p:cNvPicPr>
            <a:picLocks noChangeAspect="1"/>
          </p:cNvPicPr>
          <p:nvPr userDrawn="1"/>
        </p:nvPicPr>
        <p:blipFill rotWithShape="1">
          <a:blip r:embed="rId2" cstate="email">
            <a:alphaModFix amt="33000"/>
            <a:extLst>
              <a:ext uri="{28A0092B-C50C-407E-A947-70E740481C1C}">
                <a14:useLocalDpi xmlns:a14="http://schemas.microsoft.com/office/drawing/2010/main"/>
              </a:ext>
            </a:extLst>
          </a:blip>
          <a:srcRect l="18078" r="18286"/>
          <a:stretch/>
        </p:blipFill>
        <p:spPr>
          <a:xfrm>
            <a:off x="-1" y="158344"/>
            <a:ext cx="4267201" cy="6541312"/>
          </a:xfrm>
          <a:prstGeom prst="rect">
            <a:avLst/>
          </a:prstGeom>
        </p:spPr>
      </p:pic>
      <p:sp>
        <p:nvSpPr>
          <p:cNvPr id="4" name="Content Placeholder 3"/>
          <p:cNvSpPr>
            <a:spLocks noGrp="1"/>
          </p:cNvSpPr>
          <p:nvPr>
            <p:ph sz="quarter" idx="10"/>
          </p:nvPr>
        </p:nvSpPr>
        <p:spPr>
          <a:xfrm>
            <a:off x="4800600" y="533400"/>
            <a:ext cx="6858000" cy="5791200"/>
          </a:xfrm>
          <a:prstGeom prst="rect">
            <a:avLst/>
          </a:prstGeom>
          <a:ln>
            <a:noFill/>
          </a:ln>
        </p:spPr>
        <p:txBody>
          <a:bodyPr anchor="ctr" anchorCtr="0"/>
          <a:lstStyle>
            <a:lvl1pPr marL="0" indent="0">
              <a:lnSpc>
                <a:spcPct val="120000"/>
              </a:lnSpc>
              <a:spcBef>
                <a:spcPts val="600"/>
              </a:spcBef>
              <a:spcAft>
                <a:spcPts val="600"/>
              </a:spcAft>
              <a:buNone/>
              <a:defRPr lang="en-US" sz="2800" dirty="0" smtClean="0">
                <a:solidFill>
                  <a:schemeClr val="accent6">
                    <a:lumMod val="50000"/>
                    <a:lumOff val="50000"/>
                  </a:schemeClr>
                </a:solidFill>
                <a:latin typeface="Helvetica" panose="020B0604020202020204" pitchFamily="34" charset="0"/>
                <a:ea typeface="ヒラギノ角ゴ Pro W3" charset="0"/>
                <a:cs typeface="Helvetica" panose="020B0604020202020204" pitchFamily="34" charset="0"/>
              </a:defRPr>
            </a:lvl1pPr>
            <a:lvl2pPr marL="862013" indent="-404813">
              <a:lnSpc>
                <a:spcPct val="120000"/>
              </a:lnSpc>
              <a:spcBef>
                <a:spcPts val="600"/>
              </a:spcBef>
              <a:spcAft>
                <a:spcPts val="0"/>
              </a:spcAft>
              <a:buClr>
                <a:schemeClr val="bg2"/>
              </a:buClr>
              <a:buFont typeface="Wingdings 3" panose="05040102010807070707" pitchFamily="18" charset="2"/>
              <a:buChar char=""/>
              <a:defRPr lang="en-US" sz="2400" dirty="0" smtClean="0">
                <a:solidFill>
                  <a:schemeClr val="accent6">
                    <a:lumMod val="50000"/>
                    <a:lumOff val="50000"/>
                  </a:schemeClr>
                </a:solidFill>
                <a:latin typeface="Helvetica" panose="020B0604020202020204" pitchFamily="34" charset="0"/>
                <a:ea typeface="ヒラギノ角ゴ Pro W3" charset="0"/>
                <a:cs typeface="Helvetica" panose="020B0604020202020204" pitchFamily="34" charset="0"/>
              </a:defRPr>
            </a:lvl2pPr>
          </a:lstStyle>
          <a:p>
            <a:pPr lvl="0"/>
            <a:r>
              <a:rPr lang="en-US" dirty="0"/>
              <a:t>Click to edit Master text styles</a:t>
            </a:r>
          </a:p>
          <a:p>
            <a:pPr lvl="1"/>
            <a:r>
              <a:rPr lang="en-US" dirty="0"/>
              <a:t>Second level</a:t>
            </a:r>
          </a:p>
        </p:txBody>
      </p:sp>
      <p:sp>
        <p:nvSpPr>
          <p:cNvPr id="10" name="Title 9"/>
          <p:cNvSpPr>
            <a:spLocks noGrp="1"/>
          </p:cNvSpPr>
          <p:nvPr>
            <p:ph type="title" hasCustomPrompt="1"/>
          </p:nvPr>
        </p:nvSpPr>
        <p:spPr>
          <a:xfrm>
            <a:off x="0" y="1371600"/>
            <a:ext cx="4281142" cy="3886200"/>
          </a:xfrm>
          <a:prstGeom prst="rect">
            <a:avLst/>
          </a:prstGeom>
        </p:spPr>
        <p:txBody>
          <a:bodyPr anchor="ctr" anchorCtr="0"/>
          <a:lstStyle>
            <a:lvl1pPr>
              <a:lnSpc>
                <a:spcPct val="150000"/>
              </a:lnSpc>
              <a:spcBef>
                <a:spcPts val="1200"/>
              </a:spcBef>
              <a:spcAft>
                <a:spcPts val="1200"/>
              </a:spcAft>
              <a:defRPr sz="3600" b="1">
                <a:solidFill>
                  <a:schemeClr val="tx2"/>
                </a:solidFill>
                <a:latin typeface="Helvetica" panose="020B0604020202020204" pitchFamily="34" charset="0"/>
                <a:cs typeface="Helvetica" panose="020B0604020202020204" pitchFamily="34" charset="0"/>
              </a:defRPr>
            </a:lvl1pPr>
          </a:lstStyle>
          <a:p>
            <a:r>
              <a:rPr lang="en-US" dirty="0"/>
              <a:t>Title</a:t>
            </a:r>
          </a:p>
        </p:txBody>
      </p:sp>
    </p:spTree>
    <p:extLst>
      <p:ext uri="{BB962C8B-B14F-4D97-AF65-F5344CB8AC3E}">
        <p14:creationId xmlns:p14="http://schemas.microsoft.com/office/powerpoint/2010/main" val="16074948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E19138A4-B106-5647-9E25-A0B9EA158B40}"/>
              </a:ext>
            </a:extLst>
          </p:cNvPr>
          <p:cNvCxnSpPr/>
          <p:nvPr userDrawn="1"/>
        </p:nvCxnSpPr>
        <p:spPr>
          <a:xfrm>
            <a:off x="762000" y="1219200"/>
            <a:ext cx="2743200" cy="0"/>
          </a:xfrm>
          <a:prstGeom prst="line">
            <a:avLst/>
          </a:prstGeom>
          <a:ln w="76200">
            <a:solidFill>
              <a:srgbClr val="FFD127"/>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E3315EA2-0FCF-964A-B51F-29EF0E9D7770}"/>
              </a:ext>
            </a:extLst>
          </p:cNvPr>
          <p:cNvSpPr>
            <a:spLocks noGrp="1"/>
          </p:cNvSpPr>
          <p:nvPr>
            <p:ph type="title" hasCustomPrompt="1"/>
          </p:nvPr>
        </p:nvSpPr>
        <p:spPr>
          <a:xfrm>
            <a:off x="762001" y="444078"/>
            <a:ext cx="10667998" cy="533400"/>
          </a:xfrm>
          <a:prstGeom prst="rect">
            <a:avLst/>
          </a:prstGeom>
        </p:spPr>
        <p:txBody>
          <a:bodyPr>
            <a:normAutofit/>
          </a:bodyPr>
          <a:lstStyle>
            <a:lvl1pPr algn="l">
              <a:defRPr sz="3600" b="1" i="0" baseline="0">
                <a:solidFill>
                  <a:srgbClr val="095495"/>
                </a:solidFill>
                <a:latin typeface="Helvetica Neue" charset="0"/>
                <a:ea typeface="Helvetica Neue" charset="0"/>
                <a:cs typeface="Helvetica Neue" charset="0"/>
              </a:defRPr>
            </a:lvl1pPr>
          </a:lstStyle>
          <a:p>
            <a:r>
              <a:rPr lang="en-US" dirty="0"/>
              <a:t>Slide title</a:t>
            </a:r>
          </a:p>
        </p:txBody>
      </p:sp>
      <p:sp>
        <p:nvSpPr>
          <p:cNvPr id="15" name="Content Placeholder 14"/>
          <p:cNvSpPr>
            <a:spLocks noGrp="1"/>
          </p:cNvSpPr>
          <p:nvPr>
            <p:ph sz="quarter" idx="11"/>
          </p:nvPr>
        </p:nvSpPr>
        <p:spPr>
          <a:xfrm>
            <a:off x="761999" y="1752600"/>
            <a:ext cx="10667999" cy="4572000"/>
          </a:xfrm>
          <a:prstGeom prst="rect">
            <a:avLst/>
          </a:prstGeom>
        </p:spPr>
        <p:txBody>
          <a:bodyPr/>
          <a:lstStyle>
            <a:lvl1pPr marL="91440" indent="-91440">
              <a:lnSpc>
                <a:spcPct val="120000"/>
              </a:lnSpc>
              <a:spcBef>
                <a:spcPts val="1200"/>
              </a:spcBef>
              <a:spcAft>
                <a:spcPts val="600"/>
              </a:spcAft>
              <a:buClr>
                <a:schemeClr val="bg1">
                  <a:lumMod val="95000"/>
                </a:schemeClr>
              </a:buClr>
              <a:buFont typeface="Wingdings 3" panose="05040102010807070707" pitchFamily="18" charset="2"/>
              <a:buChar char=""/>
              <a:defRPr sz="2800">
                <a:solidFill>
                  <a:schemeClr val="accent6">
                    <a:lumMod val="50000"/>
                    <a:lumOff val="50000"/>
                  </a:schemeClr>
                </a:solidFill>
                <a:latin typeface="Helvetica" panose="020B0604020202020204" pitchFamily="34" charset="0"/>
                <a:cs typeface="Helvetica" panose="020B0604020202020204" pitchFamily="34" charset="0"/>
              </a:defRPr>
            </a:lvl1pPr>
            <a:lvl2pPr marL="914400" indent="-365760">
              <a:spcBef>
                <a:spcPts val="600"/>
              </a:spcBef>
              <a:spcAft>
                <a:spcPts val="600"/>
              </a:spcAft>
              <a:buClr>
                <a:schemeClr val="accent1"/>
              </a:buClr>
              <a:buFont typeface="Wingdings 3" panose="05040102010807070707" pitchFamily="18" charset="2"/>
              <a:buChar char=""/>
              <a:defRPr lang="en-US" sz="2400" dirty="0" smtClean="0">
                <a:solidFill>
                  <a:schemeClr val="accent6">
                    <a:lumMod val="50000"/>
                    <a:lumOff val="50000"/>
                  </a:schemeClr>
                </a:solidFill>
                <a:latin typeface="Helvetica" panose="020B0604020202020204" pitchFamily="34" charset="0"/>
                <a:ea typeface="ヒラギノ角ゴ Pro W3" charset="0"/>
                <a:cs typeface="Helvetica" panose="020B0604020202020204" pitchFamily="34" charset="0"/>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41391667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Quote">
    <p:bg>
      <p:bgRef idx="1002">
        <a:schemeClr val="bg2"/>
      </p:bgRef>
    </p:bg>
    <p:spTree>
      <p:nvGrpSpPr>
        <p:cNvPr id="1" name=""/>
        <p:cNvGrpSpPr/>
        <p:nvPr/>
      </p:nvGrpSpPr>
      <p:grpSpPr>
        <a:xfrm>
          <a:off x="0" y="0"/>
          <a:ext cx="0" cy="0"/>
          <a:chOff x="0" y="0"/>
          <a:chExt cx="0" cy="0"/>
        </a:xfrm>
      </p:grpSpPr>
      <p:pic>
        <p:nvPicPr>
          <p:cNvPr id="7" name="Background Image" hidden="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8" name="Page number"/>
          <p:cNvSpPr txBox="1">
            <a:spLocks noChangeArrowheads="1"/>
          </p:cNvSpPr>
          <p:nvPr userDrawn="1"/>
        </p:nvSpPr>
        <p:spPr bwMode="auto">
          <a:xfrm>
            <a:off x="11201400" y="6400726"/>
            <a:ext cx="5588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nchor="ctr">
            <a:spAutoFit/>
          </a:bodyPr>
          <a:lstStyle>
            <a:lvl1pPr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r">
              <a:spcBef>
                <a:spcPct val="50000"/>
              </a:spcBef>
              <a:defRPr/>
            </a:pPr>
            <a:fld id="{27288A19-C912-48FD-BBDD-B6C475FAB7E0}" type="slidenum">
              <a:rPr lang="en-US" sz="1000" smtClean="0">
                <a:solidFill>
                  <a:schemeClr val="bg1">
                    <a:lumMod val="20000"/>
                    <a:lumOff val="80000"/>
                  </a:schemeClr>
                </a:solidFill>
              </a:rPr>
              <a:pPr algn="r">
                <a:spcBef>
                  <a:spcPct val="50000"/>
                </a:spcBef>
                <a:defRPr/>
              </a:pPr>
              <a:t>‹#›</a:t>
            </a:fld>
            <a:endParaRPr lang="en-US" sz="1000" dirty="0">
              <a:solidFill>
                <a:schemeClr val="bg1">
                  <a:lumMod val="20000"/>
                  <a:lumOff val="80000"/>
                </a:schemeClr>
              </a:solidFill>
            </a:endParaRPr>
          </a:p>
        </p:txBody>
      </p:sp>
      <p:sp>
        <p:nvSpPr>
          <p:cNvPr id="11" name="Rectangle 10">
            <a:extLst>
              <a:ext uri="{FF2B5EF4-FFF2-40B4-BE49-F238E27FC236}">
                <a16:creationId xmlns:a16="http://schemas.microsoft.com/office/drawing/2014/main" id="{576702AB-F472-3E42-8B73-5A9060BEBD56}"/>
              </a:ext>
            </a:extLst>
          </p:cNvPr>
          <p:cNvSpPr/>
          <p:nvPr userDrawn="1"/>
        </p:nvSpPr>
        <p:spPr>
          <a:xfrm>
            <a:off x="609600" y="990600"/>
            <a:ext cx="1513719" cy="1541444"/>
          </a:xfrm>
          <a:prstGeom prst="rect">
            <a:avLst/>
          </a:prstGeom>
        </p:spPr>
        <p:txBody>
          <a:bodyPr wrap="square" lIns="63496" tIns="31748" rIns="63496" bIns="31748">
            <a:spAutoFit/>
          </a:bodyPr>
          <a:lstStyle/>
          <a:p>
            <a:pPr algn="ctr"/>
            <a:r>
              <a:rPr lang="en-US" sz="9600" b="1" dirty="0">
                <a:solidFill>
                  <a:srgbClr val="FBC608"/>
                </a:solidFill>
                <a:latin typeface="Open Sans"/>
                <a:cs typeface="Open Sans"/>
              </a:rPr>
              <a:t>“</a:t>
            </a:r>
          </a:p>
        </p:txBody>
      </p:sp>
      <p:sp>
        <p:nvSpPr>
          <p:cNvPr id="13" name="Rectangle 12">
            <a:extLst>
              <a:ext uri="{FF2B5EF4-FFF2-40B4-BE49-F238E27FC236}">
                <a16:creationId xmlns:a16="http://schemas.microsoft.com/office/drawing/2014/main" id="{38745428-B285-9548-963E-056B5B4D3C03}"/>
              </a:ext>
            </a:extLst>
          </p:cNvPr>
          <p:cNvSpPr/>
          <p:nvPr userDrawn="1"/>
        </p:nvSpPr>
        <p:spPr>
          <a:xfrm>
            <a:off x="9916281" y="3983056"/>
            <a:ext cx="1513719" cy="1541444"/>
          </a:xfrm>
          <a:prstGeom prst="rect">
            <a:avLst/>
          </a:prstGeom>
        </p:spPr>
        <p:txBody>
          <a:bodyPr wrap="square" lIns="63496" tIns="31748" rIns="63496" bIns="31748">
            <a:spAutoFit/>
          </a:bodyPr>
          <a:lstStyle/>
          <a:p>
            <a:pPr algn="ctr"/>
            <a:r>
              <a:rPr lang="en-US" sz="9600" b="1" dirty="0">
                <a:solidFill>
                  <a:srgbClr val="FBC608"/>
                </a:solidFill>
                <a:latin typeface="Open Sans"/>
                <a:cs typeface="Open Sans"/>
              </a:rPr>
              <a:t>”</a:t>
            </a:r>
          </a:p>
        </p:txBody>
      </p:sp>
      <p:sp>
        <p:nvSpPr>
          <p:cNvPr id="3" name="Text Placeholder 2"/>
          <p:cNvSpPr>
            <a:spLocks noGrp="1"/>
          </p:cNvSpPr>
          <p:nvPr>
            <p:ph type="body" sz="quarter" idx="14" hasCustomPrompt="1"/>
          </p:nvPr>
        </p:nvSpPr>
        <p:spPr>
          <a:xfrm>
            <a:off x="2123319" y="5257800"/>
            <a:ext cx="7792961" cy="533400"/>
          </a:xfrm>
          <a:prstGeom prst="rect">
            <a:avLst/>
          </a:prstGeom>
        </p:spPr>
        <p:txBody>
          <a:bodyPr/>
          <a:lstStyle>
            <a:lvl1pPr marL="285750" indent="-285750" algn="r">
              <a:buFont typeface="Arial" panose="020B0604020202020204" pitchFamily="34" charset="0"/>
              <a:buChar char="‒"/>
              <a:defRPr sz="2800">
                <a:solidFill>
                  <a:schemeClr val="tx1"/>
                </a:solidFill>
              </a:defRPr>
            </a:lvl1pPr>
            <a:lvl2pPr marL="519099" indent="0">
              <a:buNone/>
              <a:defRPr/>
            </a:lvl2pPr>
            <a:lvl3pPr marL="914377" indent="0">
              <a:buNone/>
              <a:defRPr/>
            </a:lvl3pPr>
            <a:lvl4pPr marL="1371565" indent="0">
              <a:buNone/>
              <a:defRPr/>
            </a:lvl4pPr>
            <a:lvl5pPr marL="1828755" indent="0">
              <a:buNone/>
              <a:defRPr/>
            </a:lvl5pPr>
          </a:lstStyle>
          <a:p>
            <a:pPr lvl="0"/>
            <a:r>
              <a:rPr lang="en-US" dirty="0"/>
              <a:t>Author</a:t>
            </a:r>
          </a:p>
        </p:txBody>
      </p:sp>
      <p:sp>
        <p:nvSpPr>
          <p:cNvPr id="5" name="Text Placeholder 4"/>
          <p:cNvSpPr>
            <a:spLocks noGrp="1"/>
          </p:cNvSpPr>
          <p:nvPr>
            <p:ph type="body" sz="quarter" idx="15" hasCustomPrompt="1"/>
          </p:nvPr>
        </p:nvSpPr>
        <p:spPr>
          <a:xfrm>
            <a:off x="2123319" y="1524000"/>
            <a:ext cx="7792962" cy="3429000"/>
          </a:xfrm>
          <a:prstGeom prst="rect">
            <a:avLst/>
          </a:prstGeom>
        </p:spPr>
        <p:txBody>
          <a:bodyPr/>
          <a:lstStyle>
            <a:lvl1pPr marL="0" indent="0" algn="ctr">
              <a:lnSpc>
                <a:spcPct val="150000"/>
              </a:lnSpc>
              <a:spcBef>
                <a:spcPts val="600"/>
              </a:spcBef>
              <a:spcAft>
                <a:spcPts val="600"/>
              </a:spcAft>
              <a:buNone/>
              <a:defRPr sz="4400">
                <a:solidFill>
                  <a:schemeClr val="tx1"/>
                </a:solidFill>
              </a:defRPr>
            </a:lvl1pPr>
          </a:lstStyle>
          <a:p>
            <a:pPr lvl="0"/>
            <a:r>
              <a:rPr lang="en-US" dirty="0"/>
              <a:t>Quote</a:t>
            </a:r>
          </a:p>
        </p:txBody>
      </p:sp>
    </p:spTree>
    <p:extLst>
      <p:ext uri="{BB962C8B-B14F-4D97-AF65-F5344CB8AC3E}">
        <p14:creationId xmlns:p14="http://schemas.microsoft.com/office/powerpoint/2010/main" val="1239417198"/>
      </p:ext>
    </p:extLst>
  </p:cSld>
  <p:clrMapOvr>
    <a:overrideClrMapping bg1="dk1" tx1="lt1" bg2="dk2" tx2="lt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Standard w/out logo">
    <p:bg>
      <p:bgPr>
        <a:solidFill>
          <a:schemeClr val="bg1">
            <a:lumMod val="95000"/>
          </a:schemeClr>
        </a:solidFill>
        <a:effectLst/>
      </p:bgPr>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E19138A4-B106-5647-9E25-A0B9EA158B40}"/>
              </a:ext>
            </a:extLst>
          </p:cNvPr>
          <p:cNvCxnSpPr/>
          <p:nvPr userDrawn="1"/>
        </p:nvCxnSpPr>
        <p:spPr>
          <a:xfrm>
            <a:off x="762000" y="1219200"/>
            <a:ext cx="2743200" cy="0"/>
          </a:xfrm>
          <a:prstGeom prst="line">
            <a:avLst/>
          </a:prstGeom>
          <a:ln w="76200">
            <a:solidFill>
              <a:srgbClr val="FFD127"/>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E3315EA2-0FCF-964A-B51F-29EF0E9D7770}"/>
              </a:ext>
            </a:extLst>
          </p:cNvPr>
          <p:cNvSpPr>
            <a:spLocks noGrp="1"/>
          </p:cNvSpPr>
          <p:nvPr>
            <p:ph type="title" hasCustomPrompt="1"/>
          </p:nvPr>
        </p:nvSpPr>
        <p:spPr>
          <a:xfrm>
            <a:off x="762001" y="444078"/>
            <a:ext cx="10667998" cy="533400"/>
          </a:xfrm>
          <a:prstGeom prst="rect">
            <a:avLst/>
          </a:prstGeom>
        </p:spPr>
        <p:txBody>
          <a:bodyPr>
            <a:normAutofit/>
          </a:bodyPr>
          <a:lstStyle>
            <a:lvl1pPr algn="l">
              <a:defRPr sz="3600" b="1" i="0" baseline="0">
                <a:solidFill>
                  <a:schemeClr val="tx2"/>
                </a:solidFill>
                <a:latin typeface="Helvetica" panose="020B0604020202020204" pitchFamily="34" charset="0"/>
                <a:ea typeface="Helvetica" panose="020B0604020202020204" pitchFamily="34" charset="0"/>
                <a:cs typeface="Helvetica" panose="020B0604020202020204" pitchFamily="34" charset="0"/>
              </a:defRPr>
            </a:lvl1pPr>
          </a:lstStyle>
          <a:p>
            <a:r>
              <a:rPr lang="en-US" dirty="0"/>
              <a:t>Title</a:t>
            </a:r>
          </a:p>
        </p:txBody>
      </p:sp>
      <p:sp>
        <p:nvSpPr>
          <p:cNvPr id="15" name="Content Placeholder 14"/>
          <p:cNvSpPr>
            <a:spLocks noGrp="1"/>
          </p:cNvSpPr>
          <p:nvPr>
            <p:ph sz="quarter" idx="11"/>
          </p:nvPr>
        </p:nvSpPr>
        <p:spPr>
          <a:xfrm>
            <a:off x="761999" y="1752600"/>
            <a:ext cx="10667999" cy="4572000"/>
          </a:xfrm>
          <a:prstGeom prst="rect">
            <a:avLst/>
          </a:prstGeom>
        </p:spPr>
        <p:txBody>
          <a:bodyPr/>
          <a:lstStyle>
            <a:lvl1pPr marL="91440" indent="-91440">
              <a:lnSpc>
                <a:spcPct val="120000"/>
              </a:lnSpc>
              <a:spcBef>
                <a:spcPts val="1200"/>
              </a:spcBef>
              <a:spcAft>
                <a:spcPts val="600"/>
              </a:spcAft>
              <a:buClr>
                <a:schemeClr val="bg1">
                  <a:lumMod val="95000"/>
                </a:schemeClr>
              </a:buClr>
              <a:buFont typeface="Wingdings 3" panose="05040102010807070707" pitchFamily="18" charset="2"/>
              <a:buChar char=""/>
              <a:defRPr sz="2800">
                <a:solidFill>
                  <a:schemeClr val="accent6">
                    <a:lumMod val="65000"/>
                    <a:lumOff val="35000"/>
                  </a:schemeClr>
                </a:solidFill>
                <a:latin typeface="Helvetica" panose="020B0604020202020204" pitchFamily="34" charset="0"/>
                <a:cs typeface="Helvetica" panose="020B0604020202020204" pitchFamily="34" charset="0"/>
              </a:defRPr>
            </a:lvl1pPr>
            <a:lvl2pPr marL="914400" indent="-365760">
              <a:spcBef>
                <a:spcPts val="600"/>
              </a:spcBef>
              <a:spcAft>
                <a:spcPts val="600"/>
              </a:spcAft>
              <a:buClr>
                <a:schemeClr val="accent1"/>
              </a:buClr>
              <a:buFont typeface="Wingdings 3" panose="05040102010807070707" pitchFamily="18" charset="2"/>
              <a:buChar char=""/>
              <a:defRPr lang="en-US" sz="2400" dirty="0" smtClean="0">
                <a:solidFill>
                  <a:schemeClr val="accent6">
                    <a:lumMod val="65000"/>
                    <a:lumOff val="35000"/>
                  </a:schemeClr>
                </a:solidFill>
                <a:latin typeface="Helvetica" panose="020B0604020202020204" pitchFamily="34" charset="0"/>
                <a:ea typeface="ヒラギノ角ゴ Pro W3" charset="0"/>
                <a:cs typeface="Helvetica" panose="020B0604020202020204" pitchFamily="34" charset="0"/>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6720089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MASTER SLIDE - 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6894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0" y="533400"/>
            <a:ext cx="12192000" cy="1066800"/>
          </a:xfrm>
          <a:prstGeom prst="rect">
            <a:avLst/>
          </a:prstGeom>
        </p:spPr>
        <p:txBody>
          <a:bodyPr/>
          <a:lstStyle>
            <a:lvl1pPr>
              <a:defRPr lang="en-US" sz="3600" b="1" dirty="0">
                <a:solidFill>
                  <a:schemeClr val="tx2"/>
                </a:solidFill>
                <a:latin typeface="Helvetica" panose="020B0604020202020204" pitchFamily="34" charset="0"/>
                <a:ea typeface="Helvetica" panose="020B0604020202020204" pitchFamily="34" charset="0"/>
                <a:cs typeface="Helvetica" panose="020B0604020202020204" pitchFamily="34" charset="0"/>
              </a:defRPr>
            </a:lvl1pPr>
          </a:lstStyle>
          <a:p>
            <a:r>
              <a:rPr lang="en-US" dirty="0"/>
              <a:t>Title</a:t>
            </a:r>
          </a:p>
        </p:txBody>
      </p:sp>
    </p:spTree>
    <p:extLst>
      <p:ext uri="{BB962C8B-B14F-4D97-AF65-F5344CB8AC3E}">
        <p14:creationId xmlns:p14="http://schemas.microsoft.com/office/powerpoint/2010/main" val="23079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2" name="Rectangle 1"/>
          <p:cNvSpPr/>
          <p:nvPr userDrawn="1"/>
        </p:nvSpPr>
        <p:spPr>
          <a:xfrm>
            <a:off x="-1" y="1752599"/>
            <a:ext cx="274320" cy="137160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dirty="0">
              <a:solidFill>
                <a:srgbClr val="002F87"/>
              </a:solidFill>
            </a:endParaRPr>
          </a:p>
        </p:txBody>
      </p:sp>
      <p:sp>
        <p:nvSpPr>
          <p:cNvPr id="3" name="Title 2"/>
          <p:cNvSpPr>
            <a:spLocks noGrp="1"/>
          </p:cNvSpPr>
          <p:nvPr>
            <p:ph type="title" hasCustomPrompt="1"/>
          </p:nvPr>
        </p:nvSpPr>
        <p:spPr>
          <a:xfrm>
            <a:off x="828600" y="1752599"/>
            <a:ext cx="10515600" cy="1325563"/>
          </a:xfrm>
          <a:prstGeom prst="rect">
            <a:avLst/>
          </a:prstGeom>
        </p:spPr>
        <p:txBody>
          <a:bodyPr anchor="ctr"/>
          <a:lstStyle>
            <a:lvl1pPr algn="l">
              <a:defRPr b="1">
                <a:solidFill>
                  <a:schemeClr val="tx2"/>
                </a:solidFill>
                <a:latin typeface="Helvetica" panose="020B0604020202020204" pitchFamily="34" charset="0"/>
                <a:cs typeface="Helvetica" panose="020B0604020202020204" pitchFamily="34" charset="0"/>
              </a:defRPr>
            </a:lvl1pPr>
          </a:lstStyle>
          <a:p>
            <a:r>
              <a:rPr lang="en-US" dirty="0"/>
              <a:t>Title</a:t>
            </a:r>
          </a:p>
        </p:txBody>
      </p:sp>
      <p:sp>
        <p:nvSpPr>
          <p:cNvPr id="5" name="Content Placeholder 4"/>
          <p:cNvSpPr>
            <a:spLocks noGrp="1"/>
          </p:cNvSpPr>
          <p:nvPr>
            <p:ph sz="quarter" idx="10" hasCustomPrompt="1"/>
          </p:nvPr>
        </p:nvSpPr>
        <p:spPr>
          <a:xfrm>
            <a:off x="828600" y="3352800"/>
            <a:ext cx="10516235" cy="2819400"/>
          </a:xfrm>
          <a:prstGeom prst="rect">
            <a:avLst/>
          </a:prstGeom>
        </p:spPr>
        <p:txBody>
          <a:bodyPr/>
          <a:lstStyle>
            <a:lvl1pPr marL="91440" indent="-91440">
              <a:lnSpc>
                <a:spcPct val="120000"/>
              </a:lnSpc>
              <a:spcBef>
                <a:spcPts val="1200"/>
              </a:spcBef>
              <a:spcAft>
                <a:spcPts val="600"/>
              </a:spcAft>
              <a:buClr>
                <a:schemeClr val="bg1">
                  <a:lumMod val="95000"/>
                </a:schemeClr>
              </a:buClr>
              <a:defRPr lang="en-US" sz="2800" dirty="0" smtClean="0">
                <a:solidFill>
                  <a:schemeClr val="accent6">
                    <a:lumMod val="50000"/>
                    <a:lumOff val="50000"/>
                  </a:schemeClr>
                </a:solidFill>
                <a:latin typeface="Helvetica" panose="020B0604020202020204" pitchFamily="34" charset="0"/>
                <a:ea typeface="ヒラギノ角ゴ Pro W3" charset="0"/>
                <a:cs typeface="Helvetica" panose="020B0604020202020204" pitchFamily="34" charset="0"/>
              </a:defRPr>
            </a:lvl1pPr>
            <a:lvl2pPr marL="914400" indent="-365760">
              <a:spcBef>
                <a:spcPts val="600"/>
              </a:spcBef>
              <a:spcAft>
                <a:spcPts val="600"/>
              </a:spcAft>
              <a:buClr>
                <a:schemeClr val="accent1"/>
              </a:buClr>
              <a:buFont typeface="Wingdings 3" panose="05040102010807070707" pitchFamily="18" charset="2"/>
              <a:buChar char=""/>
              <a:defRPr lang="en-US" sz="2400" dirty="0" smtClean="0">
                <a:solidFill>
                  <a:schemeClr val="accent6">
                    <a:lumMod val="50000"/>
                    <a:lumOff val="50000"/>
                  </a:schemeClr>
                </a:solidFill>
                <a:latin typeface="Helvetica" panose="020B0604020202020204" pitchFamily="34" charset="0"/>
                <a:ea typeface="ヒラギノ角ゴ Pro W3" charset="0"/>
                <a:cs typeface="Helvetica" panose="020B0604020202020204" pitchFamily="34" charset="0"/>
              </a:defRPr>
            </a:lvl2pPr>
          </a:lstStyle>
          <a:p>
            <a:pPr lvl="0"/>
            <a:r>
              <a:rPr lang="en-US" dirty="0"/>
              <a:t>Text</a:t>
            </a:r>
          </a:p>
          <a:p>
            <a:pPr lvl="1"/>
            <a:r>
              <a:rPr lang="en-US" dirty="0"/>
              <a:t>Second level</a:t>
            </a:r>
          </a:p>
        </p:txBody>
      </p:sp>
      <p:pic>
        <p:nvPicPr>
          <p:cNvPr id="6" name="Picture 5" descr="lionlogo_white.eps">
            <a:extLst>
              <a:ext uri="{FF2B5EF4-FFF2-40B4-BE49-F238E27FC236}">
                <a16:creationId xmlns:a16="http://schemas.microsoft.com/office/drawing/2014/main" id="{684A4C76-6039-804D-8CB8-106542C85DBE}"/>
              </a:ext>
            </a:extLst>
          </p:cNvPr>
          <p:cNvPicPr>
            <a:picLocks noChangeAspect="1"/>
          </p:cNvPicPr>
          <p:nvPr userDrawn="1"/>
        </p:nvPicPr>
        <p:blipFill rotWithShape="1">
          <a:blip r:embed="rId2" cstate="email">
            <a:alphaModFix amt="33000"/>
            <a:extLst>
              <a:ext uri="{28A0092B-C50C-407E-A947-70E740481C1C}">
                <a14:useLocalDpi xmlns:a14="http://schemas.microsoft.com/office/drawing/2010/main"/>
              </a:ext>
            </a:extLst>
          </a:blip>
          <a:srcRect r="16067"/>
          <a:stretch/>
        </p:blipFill>
        <p:spPr>
          <a:xfrm>
            <a:off x="6619127" y="228600"/>
            <a:ext cx="5572873" cy="6477000"/>
          </a:xfrm>
          <a:prstGeom prst="rect">
            <a:avLst/>
          </a:prstGeom>
        </p:spPr>
      </p:pic>
    </p:spTree>
    <p:extLst>
      <p:ext uri="{BB962C8B-B14F-4D97-AF65-F5344CB8AC3E}">
        <p14:creationId xmlns:p14="http://schemas.microsoft.com/office/powerpoint/2010/main" val="3867650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E19138A4-B106-5647-9E25-A0B9EA158B40}"/>
              </a:ext>
            </a:extLst>
          </p:cNvPr>
          <p:cNvCxnSpPr/>
          <p:nvPr userDrawn="1"/>
        </p:nvCxnSpPr>
        <p:spPr>
          <a:xfrm>
            <a:off x="762000" y="1219200"/>
            <a:ext cx="2743200" cy="0"/>
          </a:xfrm>
          <a:prstGeom prst="line">
            <a:avLst/>
          </a:prstGeom>
          <a:ln w="76200">
            <a:solidFill>
              <a:srgbClr val="FFD127"/>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E3315EA2-0FCF-964A-B51F-29EF0E9D7770}"/>
              </a:ext>
            </a:extLst>
          </p:cNvPr>
          <p:cNvSpPr>
            <a:spLocks noGrp="1"/>
          </p:cNvSpPr>
          <p:nvPr>
            <p:ph type="title" hasCustomPrompt="1"/>
          </p:nvPr>
        </p:nvSpPr>
        <p:spPr>
          <a:xfrm>
            <a:off x="762001" y="444078"/>
            <a:ext cx="10667998" cy="533400"/>
          </a:xfrm>
          <a:prstGeom prst="rect">
            <a:avLst/>
          </a:prstGeom>
        </p:spPr>
        <p:txBody>
          <a:bodyPr>
            <a:normAutofit/>
          </a:bodyPr>
          <a:lstStyle>
            <a:lvl1pPr algn="l">
              <a:defRPr sz="3600" b="1" i="0" baseline="0">
                <a:solidFill>
                  <a:srgbClr val="095495"/>
                </a:solidFill>
                <a:latin typeface="Helvetica Neue" charset="0"/>
                <a:ea typeface="Helvetica Neue" charset="0"/>
                <a:cs typeface="Helvetica Neue" charset="0"/>
              </a:defRPr>
            </a:lvl1pPr>
          </a:lstStyle>
          <a:p>
            <a:r>
              <a:rPr lang="en-US" dirty="0"/>
              <a:t>Slide title</a:t>
            </a:r>
          </a:p>
        </p:txBody>
      </p:sp>
      <p:sp>
        <p:nvSpPr>
          <p:cNvPr id="15" name="Content Placeholder 14"/>
          <p:cNvSpPr>
            <a:spLocks noGrp="1"/>
          </p:cNvSpPr>
          <p:nvPr>
            <p:ph sz="quarter" idx="11"/>
          </p:nvPr>
        </p:nvSpPr>
        <p:spPr>
          <a:xfrm>
            <a:off x="761999" y="1752600"/>
            <a:ext cx="10667999" cy="4572000"/>
          </a:xfrm>
          <a:prstGeom prst="rect">
            <a:avLst/>
          </a:prstGeom>
        </p:spPr>
        <p:txBody>
          <a:bodyPr/>
          <a:lstStyle>
            <a:lvl1pPr marL="91440" indent="-91440">
              <a:lnSpc>
                <a:spcPct val="120000"/>
              </a:lnSpc>
              <a:spcBef>
                <a:spcPts val="1200"/>
              </a:spcBef>
              <a:spcAft>
                <a:spcPts val="600"/>
              </a:spcAft>
              <a:buClr>
                <a:schemeClr val="bg1">
                  <a:lumMod val="95000"/>
                </a:schemeClr>
              </a:buClr>
              <a:buFont typeface="Wingdings 3" panose="05040102010807070707" pitchFamily="18" charset="2"/>
              <a:buChar char=""/>
              <a:defRPr sz="2800">
                <a:solidFill>
                  <a:schemeClr val="accent6">
                    <a:lumMod val="50000"/>
                    <a:lumOff val="50000"/>
                  </a:schemeClr>
                </a:solidFill>
                <a:latin typeface="Helvetica" panose="020B0604020202020204" pitchFamily="34" charset="0"/>
                <a:cs typeface="Helvetica" panose="020B0604020202020204" pitchFamily="34" charset="0"/>
              </a:defRPr>
            </a:lvl1pPr>
            <a:lvl2pPr marL="914400" indent="-365760">
              <a:spcBef>
                <a:spcPts val="600"/>
              </a:spcBef>
              <a:spcAft>
                <a:spcPts val="600"/>
              </a:spcAft>
              <a:buClr>
                <a:schemeClr val="accent1"/>
              </a:buClr>
              <a:buFont typeface="Wingdings 3" panose="05040102010807070707" pitchFamily="18" charset="2"/>
              <a:buChar char=""/>
              <a:defRPr lang="en-US" sz="2400" dirty="0" smtClean="0">
                <a:solidFill>
                  <a:schemeClr val="accent6">
                    <a:lumMod val="50000"/>
                    <a:lumOff val="50000"/>
                  </a:schemeClr>
                </a:solidFill>
                <a:latin typeface="Helvetica" panose="020B0604020202020204" pitchFamily="34" charset="0"/>
                <a:ea typeface="ヒラギノ角ゴ Pro W3" charset="0"/>
                <a:cs typeface="Helvetica" panose="020B0604020202020204" pitchFamily="34" charset="0"/>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710504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tandard w Logo">
    <p:bg>
      <p:bgPr>
        <a:solidFill>
          <a:schemeClr val="bg1">
            <a:lumMod val="95000"/>
            <a:alpha val="99000"/>
          </a:schemeClr>
        </a:solidFill>
        <a:effectLst/>
      </p:bgPr>
    </p:bg>
    <p:spTree>
      <p:nvGrpSpPr>
        <p:cNvPr id="1" name=""/>
        <p:cNvGrpSpPr/>
        <p:nvPr/>
      </p:nvGrpSpPr>
      <p:grpSpPr>
        <a:xfrm>
          <a:off x="0" y="0"/>
          <a:ext cx="0" cy="0"/>
          <a:chOff x="0" y="0"/>
          <a:chExt cx="0" cy="0"/>
        </a:xfrm>
      </p:grpSpPr>
      <p:pic>
        <p:nvPicPr>
          <p:cNvPr id="4" name="Picture 3" descr="lionlogo_white.eps">
            <a:extLst>
              <a:ext uri="{FF2B5EF4-FFF2-40B4-BE49-F238E27FC236}">
                <a16:creationId xmlns:a16="http://schemas.microsoft.com/office/drawing/2014/main" id="{684A4C76-6039-804D-8CB8-106542C85DBE}"/>
              </a:ext>
            </a:extLst>
          </p:cNvPr>
          <p:cNvPicPr>
            <a:picLocks noChangeAspect="1"/>
          </p:cNvPicPr>
          <p:nvPr userDrawn="1"/>
        </p:nvPicPr>
        <p:blipFill rotWithShape="1">
          <a:blip r:embed="rId2" cstate="email">
            <a:alphaModFix amt="33000"/>
            <a:extLst>
              <a:ext uri="{28A0092B-C50C-407E-A947-70E740481C1C}">
                <a14:useLocalDpi xmlns:a14="http://schemas.microsoft.com/office/drawing/2010/main"/>
              </a:ext>
            </a:extLst>
          </a:blip>
          <a:srcRect r="16067"/>
          <a:stretch/>
        </p:blipFill>
        <p:spPr>
          <a:xfrm>
            <a:off x="6619127" y="228600"/>
            <a:ext cx="5572873" cy="6477000"/>
          </a:xfrm>
          <a:prstGeom prst="rect">
            <a:avLst/>
          </a:prstGeom>
        </p:spPr>
      </p:pic>
      <p:cxnSp>
        <p:nvCxnSpPr>
          <p:cNvPr id="5" name="Straight Connector 4">
            <a:extLst>
              <a:ext uri="{FF2B5EF4-FFF2-40B4-BE49-F238E27FC236}">
                <a16:creationId xmlns:a16="http://schemas.microsoft.com/office/drawing/2014/main" id="{E19138A4-B106-5647-9E25-A0B9EA158B40}"/>
              </a:ext>
            </a:extLst>
          </p:cNvPr>
          <p:cNvCxnSpPr/>
          <p:nvPr userDrawn="1"/>
        </p:nvCxnSpPr>
        <p:spPr>
          <a:xfrm>
            <a:off x="762000" y="1219200"/>
            <a:ext cx="2743200" cy="0"/>
          </a:xfrm>
          <a:prstGeom prst="line">
            <a:avLst/>
          </a:prstGeom>
          <a:ln w="76200">
            <a:solidFill>
              <a:srgbClr val="FFD127"/>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E3315EA2-0FCF-964A-B51F-29EF0E9D7770}"/>
              </a:ext>
            </a:extLst>
          </p:cNvPr>
          <p:cNvSpPr>
            <a:spLocks noGrp="1"/>
          </p:cNvSpPr>
          <p:nvPr>
            <p:ph type="title" hasCustomPrompt="1"/>
          </p:nvPr>
        </p:nvSpPr>
        <p:spPr>
          <a:xfrm>
            <a:off x="762001" y="444078"/>
            <a:ext cx="10667998" cy="533400"/>
          </a:xfrm>
          <a:prstGeom prst="rect">
            <a:avLst/>
          </a:prstGeom>
        </p:spPr>
        <p:txBody>
          <a:bodyPr>
            <a:normAutofit/>
          </a:bodyPr>
          <a:lstStyle>
            <a:lvl1pPr algn="l">
              <a:defRPr sz="3600" b="1" i="0" baseline="0">
                <a:solidFill>
                  <a:srgbClr val="095495"/>
                </a:solidFill>
                <a:latin typeface="Helvetica Neue" charset="0"/>
                <a:ea typeface="Helvetica Neue" charset="0"/>
                <a:cs typeface="Helvetica Neue" charset="0"/>
              </a:defRPr>
            </a:lvl1pPr>
          </a:lstStyle>
          <a:p>
            <a:r>
              <a:rPr lang="en-US" dirty="0"/>
              <a:t>Slide title</a:t>
            </a:r>
          </a:p>
        </p:txBody>
      </p:sp>
      <p:sp>
        <p:nvSpPr>
          <p:cNvPr id="15" name="Content Placeholder 14"/>
          <p:cNvSpPr>
            <a:spLocks noGrp="1"/>
          </p:cNvSpPr>
          <p:nvPr>
            <p:ph sz="quarter" idx="11"/>
          </p:nvPr>
        </p:nvSpPr>
        <p:spPr>
          <a:xfrm>
            <a:off x="761999" y="1752600"/>
            <a:ext cx="10667999" cy="4572000"/>
          </a:xfrm>
          <a:prstGeom prst="rect">
            <a:avLst/>
          </a:prstGeom>
        </p:spPr>
        <p:txBody>
          <a:bodyPr/>
          <a:lstStyle>
            <a:lvl1pPr marL="91440" indent="-91440">
              <a:lnSpc>
                <a:spcPct val="120000"/>
              </a:lnSpc>
              <a:spcBef>
                <a:spcPts val="1200"/>
              </a:spcBef>
              <a:spcAft>
                <a:spcPts val="600"/>
              </a:spcAft>
              <a:buClr>
                <a:schemeClr val="bg1">
                  <a:lumMod val="95000"/>
                </a:schemeClr>
              </a:buClr>
              <a:buFont typeface="Wingdings 3" panose="05040102010807070707" pitchFamily="18" charset="2"/>
              <a:buChar char=""/>
              <a:defRPr sz="2800">
                <a:solidFill>
                  <a:schemeClr val="accent6">
                    <a:lumMod val="50000"/>
                    <a:lumOff val="50000"/>
                  </a:schemeClr>
                </a:solidFill>
                <a:latin typeface="Helvetica" panose="020B0604020202020204" pitchFamily="34" charset="0"/>
                <a:cs typeface="Helvetica" panose="020B0604020202020204" pitchFamily="34" charset="0"/>
              </a:defRPr>
            </a:lvl1pPr>
            <a:lvl2pPr marL="914400" indent="-365760">
              <a:spcBef>
                <a:spcPts val="600"/>
              </a:spcBef>
              <a:spcAft>
                <a:spcPts val="600"/>
              </a:spcAft>
              <a:buClr>
                <a:schemeClr val="accent1"/>
              </a:buClr>
              <a:buFont typeface="Wingdings 3" panose="05040102010807070707" pitchFamily="18" charset="2"/>
              <a:buChar char=""/>
              <a:defRPr lang="en-US" sz="2400" dirty="0" smtClean="0">
                <a:solidFill>
                  <a:schemeClr val="accent6">
                    <a:lumMod val="50000"/>
                    <a:lumOff val="50000"/>
                  </a:schemeClr>
                </a:solidFill>
                <a:latin typeface="Helvetica" panose="020B0604020202020204" pitchFamily="34" charset="0"/>
                <a:ea typeface="ヒラギノ角ゴ Pro W3" charset="0"/>
                <a:cs typeface="Helvetica" panose="020B0604020202020204" pitchFamily="34" charset="0"/>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16037694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cSld name="Two Columns">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10390717" cy="762000"/>
          </a:xfrm>
          <a:prstGeom prst="rect">
            <a:avLst/>
          </a:prstGeom>
        </p:spPr>
        <p:txBody>
          <a:bodyPr/>
          <a:lstStyle>
            <a:lvl1pPr>
              <a:defRPr sz="3600" b="1">
                <a:solidFill>
                  <a:schemeClr val="tx2"/>
                </a:solidFill>
                <a:latin typeface="Helvetica" panose="020B0604020202020204" pitchFamily="34" charset="0"/>
                <a:cs typeface="Helvetica"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967317" y="1447800"/>
            <a:ext cx="5080000" cy="4800600"/>
          </a:xfrm>
          <a:prstGeom prst="rect">
            <a:avLst/>
          </a:prstGeom>
        </p:spPr>
        <p:txBody>
          <a:bodyPr/>
          <a:lstStyle>
            <a:lvl1pPr marL="339725" indent="-339725">
              <a:buClr>
                <a:schemeClr val="accent1"/>
              </a:buClr>
              <a:buFont typeface="Wingdings 3" panose="05040102010807070707" pitchFamily="18" charset="2"/>
              <a:buChar char=""/>
              <a:defRPr sz="2800">
                <a:solidFill>
                  <a:schemeClr val="accent6">
                    <a:lumMod val="50000"/>
                    <a:lumOff val="50000"/>
                  </a:schemeClr>
                </a:solidFill>
                <a:latin typeface="Helvetica" panose="020B0604020202020204" pitchFamily="34" charset="0"/>
                <a:cs typeface="Helvetica" panose="020B0604020202020204" pitchFamily="34" charset="0"/>
              </a:defRPr>
            </a:lvl1pPr>
            <a:lvl2pPr>
              <a:defRPr sz="2400">
                <a:solidFill>
                  <a:schemeClr val="accent6">
                    <a:lumMod val="50000"/>
                    <a:lumOff val="50000"/>
                  </a:schemeClr>
                </a:solidFill>
                <a:latin typeface="Helvetica" panose="020B0604020202020204" pitchFamily="34" charset="0"/>
                <a:cs typeface="Helvetica" panose="020B0604020202020204" pitchFamily="34" charset="0"/>
              </a:defRPr>
            </a:lvl2pPr>
            <a:lvl3pPr>
              <a:defRPr sz="2000">
                <a:solidFill>
                  <a:schemeClr val="accent6">
                    <a:lumMod val="50000"/>
                    <a:lumOff val="50000"/>
                  </a:schemeClr>
                </a:solidFill>
                <a:latin typeface="Helvetica" panose="020B0604020202020204" pitchFamily="34" charset="0"/>
                <a:cs typeface="Helvetica" panose="020B0604020202020204" pitchFamily="34" charset="0"/>
              </a:defRPr>
            </a:lvl3pPr>
            <a:lvl4pPr>
              <a:defRPr sz="1800">
                <a:solidFill>
                  <a:schemeClr val="accent6">
                    <a:lumMod val="50000"/>
                    <a:lumOff val="50000"/>
                  </a:schemeClr>
                </a:solidFill>
                <a:latin typeface="Helvetica" panose="020B0604020202020204" pitchFamily="34" charset="0"/>
                <a:cs typeface="Helvetica" panose="020B0604020202020204" pitchFamily="34" charset="0"/>
              </a:defRPr>
            </a:lvl4pPr>
            <a:lvl5pPr>
              <a:defRPr sz="1800">
                <a:solidFill>
                  <a:schemeClr val="accent6">
                    <a:lumMod val="50000"/>
                    <a:lumOff val="50000"/>
                  </a:schemeClr>
                </a:solidFill>
                <a:latin typeface="Helvetica" panose="020B0604020202020204" pitchFamily="34" charset="0"/>
                <a:cs typeface="Helvetica"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50517" y="1447800"/>
            <a:ext cx="5080000" cy="4800600"/>
          </a:xfrm>
          <a:prstGeom prst="rect">
            <a:avLst/>
          </a:prstGeom>
        </p:spPr>
        <p:txBody>
          <a:bodyPr/>
          <a:lstStyle>
            <a:lvl1pPr marL="339725" indent="-339725">
              <a:buClr>
                <a:schemeClr val="accent1"/>
              </a:buClr>
              <a:buFont typeface="Wingdings 3" panose="05040102010807070707" pitchFamily="18" charset="2"/>
              <a:buChar char=""/>
              <a:defRPr sz="2800">
                <a:solidFill>
                  <a:schemeClr val="accent6">
                    <a:lumMod val="50000"/>
                    <a:lumOff val="50000"/>
                  </a:schemeClr>
                </a:solidFill>
                <a:latin typeface="Helvetica" panose="020B0604020202020204" pitchFamily="34" charset="0"/>
                <a:cs typeface="Helvetica" panose="020B0604020202020204" pitchFamily="34" charset="0"/>
              </a:defRPr>
            </a:lvl1pPr>
            <a:lvl2pPr>
              <a:defRPr sz="2400">
                <a:solidFill>
                  <a:schemeClr val="accent6">
                    <a:lumMod val="50000"/>
                    <a:lumOff val="50000"/>
                  </a:schemeClr>
                </a:solidFill>
                <a:latin typeface="Helvetica" panose="020B0604020202020204" pitchFamily="34" charset="0"/>
                <a:cs typeface="Helvetica" panose="020B0604020202020204" pitchFamily="34" charset="0"/>
              </a:defRPr>
            </a:lvl2pPr>
            <a:lvl3pPr>
              <a:defRPr sz="2000">
                <a:solidFill>
                  <a:schemeClr val="accent6">
                    <a:lumMod val="50000"/>
                    <a:lumOff val="50000"/>
                  </a:schemeClr>
                </a:solidFill>
                <a:latin typeface="Helvetica" panose="020B0604020202020204" pitchFamily="34" charset="0"/>
                <a:cs typeface="Helvetica" panose="020B0604020202020204" pitchFamily="34" charset="0"/>
              </a:defRPr>
            </a:lvl3pPr>
            <a:lvl4pPr>
              <a:defRPr sz="1800">
                <a:solidFill>
                  <a:schemeClr val="accent6">
                    <a:lumMod val="50000"/>
                    <a:lumOff val="50000"/>
                  </a:schemeClr>
                </a:solidFill>
                <a:latin typeface="Helvetica" panose="020B0604020202020204" pitchFamily="34" charset="0"/>
                <a:cs typeface="Helvetica" panose="020B0604020202020204" pitchFamily="34" charset="0"/>
              </a:defRPr>
            </a:lvl4pPr>
            <a:lvl5pPr>
              <a:defRPr sz="1800">
                <a:solidFill>
                  <a:schemeClr val="accent6">
                    <a:lumMod val="50000"/>
                    <a:lumOff val="50000"/>
                  </a:schemeClr>
                </a:solidFill>
                <a:latin typeface="Helvetica" panose="020B0604020202020204" pitchFamily="34" charset="0"/>
                <a:cs typeface="Helvetica"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0462489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Quote">
    <p:bg>
      <p:bgPr>
        <a:gradFill rotWithShape="1">
          <a:gsLst>
            <a:gs pos="0">
              <a:schemeClr val="bg2">
                <a:tint val="40000"/>
                <a:satMod val="350000"/>
              </a:schemeClr>
            </a:gs>
            <a:gs pos="100000">
              <a:schemeClr val="bg2">
                <a:shade val="20000"/>
                <a:satMod val="255000"/>
              </a:schemeClr>
            </a:gs>
          </a:gsLst>
          <a:path path="circle">
            <a:fillToRect l="50000" t="-80000" r="50000" b="180000"/>
          </a:path>
        </a:gradFill>
        <a:effectLst/>
      </p:bgPr>
    </p:bg>
    <p:spTree>
      <p:nvGrpSpPr>
        <p:cNvPr id="1" name=""/>
        <p:cNvGrpSpPr/>
        <p:nvPr/>
      </p:nvGrpSpPr>
      <p:grpSpPr>
        <a:xfrm>
          <a:off x="0" y="0"/>
          <a:ext cx="0" cy="0"/>
          <a:chOff x="0" y="0"/>
          <a:chExt cx="0" cy="0"/>
        </a:xfrm>
      </p:grpSpPr>
      <p:pic>
        <p:nvPicPr>
          <p:cNvPr id="7" name="Background Image" hidden="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8" name="Page number"/>
          <p:cNvSpPr txBox="1">
            <a:spLocks noChangeArrowheads="1"/>
          </p:cNvSpPr>
          <p:nvPr userDrawn="1"/>
        </p:nvSpPr>
        <p:spPr bwMode="auto">
          <a:xfrm>
            <a:off x="11201400" y="6400726"/>
            <a:ext cx="5588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nchor="ctr">
            <a:spAutoFit/>
          </a:bodyPr>
          <a:lstStyle>
            <a:lvl1pPr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r">
              <a:spcBef>
                <a:spcPct val="50000"/>
              </a:spcBef>
              <a:defRPr/>
            </a:pPr>
            <a:fld id="{27288A19-C912-48FD-BBDD-B6C475FAB7E0}" type="slidenum">
              <a:rPr lang="en-US" sz="1000" smtClean="0">
                <a:solidFill>
                  <a:srgbClr val="33373B">
                    <a:lumMod val="20000"/>
                    <a:lumOff val="80000"/>
                  </a:srgbClr>
                </a:solidFill>
              </a:rPr>
              <a:pPr algn="r">
                <a:spcBef>
                  <a:spcPct val="50000"/>
                </a:spcBef>
                <a:defRPr/>
              </a:pPr>
              <a:t>‹#›</a:t>
            </a:fld>
            <a:endParaRPr lang="en-US" sz="1000" dirty="0">
              <a:solidFill>
                <a:srgbClr val="33373B">
                  <a:lumMod val="20000"/>
                  <a:lumOff val="80000"/>
                </a:srgbClr>
              </a:solidFill>
            </a:endParaRPr>
          </a:p>
        </p:txBody>
      </p:sp>
      <p:sp>
        <p:nvSpPr>
          <p:cNvPr id="11" name="Rectangle 10">
            <a:extLst>
              <a:ext uri="{FF2B5EF4-FFF2-40B4-BE49-F238E27FC236}">
                <a16:creationId xmlns:a16="http://schemas.microsoft.com/office/drawing/2014/main" id="{576702AB-F472-3E42-8B73-5A9060BEBD56}"/>
              </a:ext>
            </a:extLst>
          </p:cNvPr>
          <p:cNvSpPr/>
          <p:nvPr userDrawn="1"/>
        </p:nvSpPr>
        <p:spPr>
          <a:xfrm>
            <a:off x="609600" y="990600"/>
            <a:ext cx="1513719" cy="1541444"/>
          </a:xfrm>
          <a:prstGeom prst="rect">
            <a:avLst/>
          </a:prstGeom>
        </p:spPr>
        <p:txBody>
          <a:bodyPr wrap="square" lIns="63496" tIns="31748" rIns="63496" bIns="31748">
            <a:spAutoFit/>
          </a:bodyPr>
          <a:lstStyle/>
          <a:p>
            <a:pPr algn="ctr"/>
            <a:r>
              <a:rPr lang="en-US" sz="9600" b="1" dirty="0">
                <a:solidFill>
                  <a:srgbClr val="FBC608"/>
                </a:solidFill>
                <a:latin typeface="Open Sans"/>
                <a:cs typeface="Open Sans"/>
              </a:rPr>
              <a:t>“</a:t>
            </a:r>
          </a:p>
        </p:txBody>
      </p:sp>
      <p:sp>
        <p:nvSpPr>
          <p:cNvPr id="13" name="Rectangle 12">
            <a:extLst>
              <a:ext uri="{FF2B5EF4-FFF2-40B4-BE49-F238E27FC236}">
                <a16:creationId xmlns:a16="http://schemas.microsoft.com/office/drawing/2014/main" id="{38745428-B285-9548-963E-056B5B4D3C03}"/>
              </a:ext>
            </a:extLst>
          </p:cNvPr>
          <p:cNvSpPr/>
          <p:nvPr userDrawn="1"/>
        </p:nvSpPr>
        <p:spPr>
          <a:xfrm>
            <a:off x="9916281" y="3983056"/>
            <a:ext cx="1513719" cy="1541444"/>
          </a:xfrm>
          <a:prstGeom prst="rect">
            <a:avLst/>
          </a:prstGeom>
        </p:spPr>
        <p:txBody>
          <a:bodyPr wrap="square" lIns="63496" tIns="31748" rIns="63496" bIns="31748">
            <a:spAutoFit/>
          </a:bodyPr>
          <a:lstStyle/>
          <a:p>
            <a:pPr algn="ctr"/>
            <a:r>
              <a:rPr lang="en-US" sz="9600" b="1" dirty="0">
                <a:solidFill>
                  <a:srgbClr val="FBC608"/>
                </a:solidFill>
                <a:latin typeface="Open Sans"/>
                <a:cs typeface="Open Sans"/>
              </a:rPr>
              <a:t>”</a:t>
            </a:r>
          </a:p>
        </p:txBody>
      </p:sp>
      <p:sp>
        <p:nvSpPr>
          <p:cNvPr id="3" name="Text Placeholder 2"/>
          <p:cNvSpPr>
            <a:spLocks noGrp="1"/>
          </p:cNvSpPr>
          <p:nvPr>
            <p:ph type="body" sz="quarter" idx="14" hasCustomPrompt="1"/>
          </p:nvPr>
        </p:nvSpPr>
        <p:spPr>
          <a:xfrm>
            <a:off x="2123319" y="5257800"/>
            <a:ext cx="7792961" cy="533400"/>
          </a:xfrm>
          <a:prstGeom prst="rect">
            <a:avLst/>
          </a:prstGeom>
        </p:spPr>
        <p:txBody>
          <a:bodyPr/>
          <a:lstStyle>
            <a:lvl1pPr marL="285750" indent="-285750" algn="r">
              <a:buFont typeface="Arial" panose="020B0604020202020204" pitchFamily="34" charset="0"/>
              <a:buChar char="‒"/>
              <a:defRPr sz="2800">
                <a:solidFill>
                  <a:schemeClr val="tx1"/>
                </a:solidFill>
              </a:defRPr>
            </a:lvl1pPr>
            <a:lvl2pPr marL="519099" indent="0">
              <a:buNone/>
              <a:defRPr/>
            </a:lvl2pPr>
            <a:lvl3pPr marL="914377" indent="0">
              <a:buNone/>
              <a:defRPr/>
            </a:lvl3pPr>
            <a:lvl4pPr marL="1371565" indent="0">
              <a:buNone/>
              <a:defRPr/>
            </a:lvl4pPr>
            <a:lvl5pPr marL="1828755" indent="0">
              <a:buNone/>
              <a:defRPr/>
            </a:lvl5pPr>
          </a:lstStyle>
          <a:p>
            <a:pPr lvl="0"/>
            <a:r>
              <a:rPr lang="en-US" dirty="0"/>
              <a:t>Author</a:t>
            </a:r>
          </a:p>
        </p:txBody>
      </p:sp>
      <p:sp>
        <p:nvSpPr>
          <p:cNvPr id="5" name="Text Placeholder 4"/>
          <p:cNvSpPr>
            <a:spLocks noGrp="1"/>
          </p:cNvSpPr>
          <p:nvPr>
            <p:ph type="body" sz="quarter" idx="15" hasCustomPrompt="1"/>
          </p:nvPr>
        </p:nvSpPr>
        <p:spPr>
          <a:xfrm>
            <a:off x="2123319" y="1524000"/>
            <a:ext cx="7792962" cy="3429000"/>
          </a:xfrm>
          <a:prstGeom prst="rect">
            <a:avLst/>
          </a:prstGeom>
        </p:spPr>
        <p:txBody>
          <a:bodyPr/>
          <a:lstStyle>
            <a:lvl1pPr marL="0" indent="0" algn="ctr">
              <a:lnSpc>
                <a:spcPct val="150000"/>
              </a:lnSpc>
              <a:spcBef>
                <a:spcPts val="600"/>
              </a:spcBef>
              <a:spcAft>
                <a:spcPts val="600"/>
              </a:spcAft>
              <a:buNone/>
              <a:defRPr sz="4400">
                <a:solidFill>
                  <a:schemeClr val="tx1"/>
                </a:solidFill>
              </a:defRPr>
            </a:lvl1pPr>
          </a:lstStyle>
          <a:p>
            <a:pPr lvl="0"/>
            <a:r>
              <a:rPr lang="en-US" dirty="0"/>
              <a:t>Quote</a:t>
            </a:r>
          </a:p>
        </p:txBody>
      </p:sp>
    </p:spTree>
    <p:extLst>
      <p:ext uri="{BB962C8B-B14F-4D97-AF65-F5344CB8AC3E}">
        <p14:creationId xmlns:p14="http://schemas.microsoft.com/office/powerpoint/2010/main" val="3734864465"/>
      </p:ext>
    </p:extLst>
  </p:cSld>
  <p:clrMapOvr>
    <a:overrideClrMapping bg1="dk1" tx1="lt1" bg2="dk2" tx2="lt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Standard with logo">
    <p:spTree>
      <p:nvGrpSpPr>
        <p:cNvPr id="1" name=""/>
        <p:cNvGrpSpPr/>
        <p:nvPr/>
      </p:nvGrpSpPr>
      <p:grpSpPr>
        <a:xfrm>
          <a:off x="0" y="0"/>
          <a:ext cx="0" cy="0"/>
          <a:chOff x="0" y="0"/>
          <a:chExt cx="0" cy="0"/>
        </a:xfrm>
      </p:grpSpPr>
      <p:pic>
        <p:nvPicPr>
          <p:cNvPr id="4" name="Picture 3" descr="lionlogo_white.eps">
            <a:extLst>
              <a:ext uri="{FF2B5EF4-FFF2-40B4-BE49-F238E27FC236}">
                <a16:creationId xmlns:a16="http://schemas.microsoft.com/office/drawing/2014/main" id="{684A4C76-6039-804D-8CB8-106542C85DBE}"/>
              </a:ext>
            </a:extLst>
          </p:cNvPr>
          <p:cNvPicPr>
            <a:picLocks noChangeAspect="1"/>
          </p:cNvPicPr>
          <p:nvPr userDrawn="1"/>
        </p:nvPicPr>
        <p:blipFill rotWithShape="1">
          <a:blip r:embed="rId2" cstate="email">
            <a:alphaModFix amt="33000"/>
            <a:extLst>
              <a:ext uri="{28A0092B-C50C-407E-A947-70E740481C1C}">
                <a14:useLocalDpi xmlns:a14="http://schemas.microsoft.com/office/drawing/2010/main"/>
              </a:ext>
            </a:extLst>
          </a:blip>
          <a:srcRect r="16067"/>
          <a:stretch/>
        </p:blipFill>
        <p:spPr>
          <a:xfrm>
            <a:off x="6619127" y="228600"/>
            <a:ext cx="5572873" cy="6477000"/>
          </a:xfrm>
          <a:prstGeom prst="rect">
            <a:avLst/>
          </a:prstGeom>
        </p:spPr>
      </p:pic>
      <p:cxnSp>
        <p:nvCxnSpPr>
          <p:cNvPr id="5" name="Straight Connector 4">
            <a:extLst>
              <a:ext uri="{FF2B5EF4-FFF2-40B4-BE49-F238E27FC236}">
                <a16:creationId xmlns:a16="http://schemas.microsoft.com/office/drawing/2014/main" id="{E19138A4-B106-5647-9E25-A0B9EA158B40}"/>
              </a:ext>
            </a:extLst>
          </p:cNvPr>
          <p:cNvCxnSpPr/>
          <p:nvPr userDrawn="1"/>
        </p:nvCxnSpPr>
        <p:spPr>
          <a:xfrm>
            <a:off x="762000" y="1219200"/>
            <a:ext cx="2743200" cy="0"/>
          </a:xfrm>
          <a:prstGeom prst="line">
            <a:avLst/>
          </a:prstGeom>
          <a:ln w="76200">
            <a:solidFill>
              <a:srgbClr val="FFD127"/>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E3315EA2-0FCF-964A-B51F-29EF0E9D7770}"/>
              </a:ext>
            </a:extLst>
          </p:cNvPr>
          <p:cNvSpPr>
            <a:spLocks noGrp="1"/>
          </p:cNvSpPr>
          <p:nvPr>
            <p:ph type="title" hasCustomPrompt="1"/>
          </p:nvPr>
        </p:nvSpPr>
        <p:spPr>
          <a:xfrm>
            <a:off x="762001" y="444078"/>
            <a:ext cx="10667998" cy="533400"/>
          </a:xfrm>
          <a:prstGeom prst="rect">
            <a:avLst/>
          </a:prstGeom>
        </p:spPr>
        <p:txBody>
          <a:bodyPr>
            <a:normAutofit/>
          </a:bodyPr>
          <a:lstStyle>
            <a:lvl1pPr algn="l">
              <a:defRPr sz="3600" b="1" i="0" baseline="0">
                <a:solidFill>
                  <a:schemeClr val="tx2"/>
                </a:solidFill>
                <a:latin typeface="Helvetica" panose="020B0604020202020204" pitchFamily="34" charset="0"/>
                <a:ea typeface="Helvetica" panose="020B0604020202020204" pitchFamily="34" charset="0"/>
                <a:cs typeface="Helvetica" panose="020B0604020202020204" pitchFamily="34" charset="0"/>
              </a:defRPr>
            </a:lvl1pPr>
          </a:lstStyle>
          <a:p>
            <a:r>
              <a:rPr lang="en-US" dirty="0"/>
              <a:t>Title</a:t>
            </a:r>
          </a:p>
        </p:txBody>
      </p:sp>
      <p:sp>
        <p:nvSpPr>
          <p:cNvPr id="15" name="Content Placeholder 14"/>
          <p:cNvSpPr>
            <a:spLocks noGrp="1"/>
          </p:cNvSpPr>
          <p:nvPr>
            <p:ph sz="quarter" idx="11"/>
          </p:nvPr>
        </p:nvSpPr>
        <p:spPr>
          <a:xfrm>
            <a:off x="761999" y="1752600"/>
            <a:ext cx="10667999" cy="4572000"/>
          </a:xfrm>
          <a:prstGeom prst="rect">
            <a:avLst/>
          </a:prstGeom>
        </p:spPr>
        <p:txBody>
          <a:bodyPr/>
          <a:lstStyle>
            <a:lvl1pPr marL="91440" indent="-91440">
              <a:lnSpc>
                <a:spcPct val="120000"/>
              </a:lnSpc>
              <a:spcBef>
                <a:spcPts val="1200"/>
              </a:spcBef>
              <a:spcAft>
                <a:spcPts val="600"/>
              </a:spcAft>
              <a:buClr>
                <a:schemeClr val="bg1">
                  <a:lumMod val="95000"/>
                </a:schemeClr>
              </a:buClr>
              <a:buFont typeface="Wingdings 3" panose="05040102010807070707" pitchFamily="18" charset="2"/>
              <a:buChar char=""/>
              <a:defRPr sz="2800">
                <a:solidFill>
                  <a:schemeClr val="accent6">
                    <a:lumMod val="50000"/>
                    <a:lumOff val="50000"/>
                  </a:schemeClr>
                </a:solidFill>
                <a:latin typeface="Helvetica" panose="020B0604020202020204" pitchFamily="34" charset="0"/>
                <a:cs typeface="Helvetica" panose="020B0604020202020204" pitchFamily="34" charset="0"/>
              </a:defRPr>
            </a:lvl1pPr>
            <a:lvl2pPr marL="914400" indent="-365760">
              <a:spcBef>
                <a:spcPts val="600"/>
              </a:spcBef>
              <a:spcAft>
                <a:spcPts val="600"/>
              </a:spcAft>
              <a:buClr>
                <a:schemeClr val="accent1"/>
              </a:buClr>
              <a:buFont typeface="Wingdings 3" panose="05040102010807070707" pitchFamily="18" charset="2"/>
              <a:buChar char=""/>
              <a:defRPr lang="en-US" sz="2400" dirty="0" smtClean="0">
                <a:solidFill>
                  <a:schemeClr val="accent6">
                    <a:lumMod val="50000"/>
                    <a:lumOff val="50000"/>
                  </a:schemeClr>
                </a:solidFill>
                <a:latin typeface="Helvetica" panose="020B0604020202020204" pitchFamily="34" charset="0"/>
                <a:ea typeface="ヒラギノ角ゴ Pro W3" charset="0"/>
                <a:cs typeface="Helvetica" panose="020B0604020202020204" pitchFamily="34" charset="0"/>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4167154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andard w Logo">
    <p:bg>
      <p:bgPr>
        <a:solidFill>
          <a:schemeClr val="bg1">
            <a:lumMod val="95000"/>
          </a:schemeClr>
        </a:solidFill>
        <a:effectLst/>
      </p:bgPr>
    </p:bg>
    <p:spTree>
      <p:nvGrpSpPr>
        <p:cNvPr id="1" name=""/>
        <p:cNvGrpSpPr/>
        <p:nvPr/>
      </p:nvGrpSpPr>
      <p:grpSpPr>
        <a:xfrm>
          <a:off x="0" y="0"/>
          <a:ext cx="0" cy="0"/>
          <a:chOff x="0" y="0"/>
          <a:chExt cx="0" cy="0"/>
        </a:xfrm>
      </p:grpSpPr>
      <p:pic>
        <p:nvPicPr>
          <p:cNvPr id="4" name="Picture 3" descr="lionlogo_white.eps">
            <a:extLst>
              <a:ext uri="{FF2B5EF4-FFF2-40B4-BE49-F238E27FC236}">
                <a16:creationId xmlns:a16="http://schemas.microsoft.com/office/drawing/2014/main" id="{684A4C76-6039-804D-8CB8-106542C85DBE}"/>
              </a:ext>
            </a:extLst>
          </p:cNvPr>
          <p:cNvPicPr>
            <a:picLocks noChangeAspect="1"/>
          </p:cNvPicPr>
          <p:nvPr userDrawn="1"/>
        </p:nvPicPr>
        <p:blipFill rotWithShape="1">
          <a:blip r:embed="rId2" cstate="email">
            <a:alphaModFix amt="33000"/>
            <a:extLst>
              <a:ext uri="{28A0092B-C50C-407E-A947-70E740481C1C}">
                <a14:useLocalDpi xmlns:a14="http://schemas.microsoft.com/office/drawing/2010/main"/>
              </a:ext>
            </a:extLst>
          </a:blip>
          <a:srcRect r="16067"/>
          <a:stretch/>
        </p:blipFill>
        <p:spPr>
          <a:xfrm>
            <a:off x="6619127" y="228600"/>
            <a:ext cx="5572873" cy="6477000"/>
          </a:xfrm>
          <a:prstGeom prst="rect">
            <a:avLst/>
          </a:prstGeom>
        </p:spPr>
      </p:pic>
      <p:cxnSp>
        <p:nvCxnSpPr>
          <p:cNvPr id="5" name="Straight Connector 4">
            <a:extLst>
              <a:ext uri="{FF2B5EF4-FFF2-40B4-BE49-F238E27FC236}">
                <a16:creationId xmlns:a16="http://schemas.microsoft.com/office/drawing/2014/main" id="{E19138A4-B106-5647-9E25-A0B9EA158B40}"/>
              </a:ext>
            </a:extLst>
          </p:cNvPr>
          <p:cNvCxnSpPr/>
          <p:nvPr userDrawn="1"/>
        </p:nvCxnSpPr>
        <p:spPr>
          <a:xfrm>
            <a:off x="762000" y="1219200"/>
            <a:ext cx="2743200" cy="0"/>
          </a:xfrm>
          <a:prstGeom prst="line">
            <a:avLst/>
          </a:prstGeom>
          <a:ln w="76200">
            <a:solidFill>
              <a:srgbClr val="FFD127"/>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E3315EA2-0FCF-964A-B51F-29EF0E9D7770}"/>
              </a:ext>
            </a:extLst>
          </p:cNvPr>
          <p:cNvSpPr>
            <a:spLocks noGrp="1"/>
          </p:cNvSpPr>
          <p:nvPr>
            <p:ph type="title" hasCustomPrompt="1"/>
          </p:nvPr>
        </p:nvSpPr>
        <p:spPr>
          <a:xfrm>
            <a:off x="762001" y="444078"/>
            <a:ext cx="10667998" cy="533400"/>
          </a:xfrm>
          <a:prstGeom prst="rect">
            <a:avLst/>
          </a:prstGeom>
        </p:spPr>
        <p:txBody>
          <a:bodyPr>
            <a:normAutofit/>
          </a:bodyPr>
          <a:lstStyle>
            <a:lvl1pPr algn="l">
              <a:defRPr sz="3600" b="1" i="0" baseline="0">
                <a:solidFill>
                  <a:srgbClr val="095495"/>
                </a:solidFill>
                <a:latin typeface="Helvetica Neue" charset="0"/>
                <a:ea typeface="Helvetica Neue" charset="0"/>
                <a:cs typeface="Helvetica Neue" charset="0"/>
              </a:defRPr>
            </a:lvl1pPr>
          </a:lstStyle>
          <a:p>
            <a:r>
              <a:rPr lang="en-US" dirty="0"/>
              <a:t>Slide title</a:t>
            </a:r>
          </a:p>
        </p:txBody>
      </p:sp>
      <p:sp>
        <p:nvSpPr>
          <p:cNvPr id="15" name="Content Placeholder 14"/>
          <p:cNvSpPr>
            <a:spLocks noGrp="1"/>
          </p:cNvSpPr>
          <p:nvPr>
            <p:ph sz="quarter" idx="11"/>
          </p:nvPr>
        </p:nvSpPr>
        <p:spPr>
          <a:xfrm>
            <a:off x="761999" y="1752600"/>
            <a:ext cx="10667999" cy="4572000"/>
          </a:xfrm>
          <a:prstGeom prst="rect">
            <a:avLst/>
          </a:prstGeom>
        </p:spPr>
        <p:txBody>
          <a:bodyPr/>
          <a:lstStyle>
            <a:lvl1pPr marL="91440" indent="-91440">
              <a:lnSpc>
                <a:spcPct val="120000"/>
              </a:lnSpc>
              <a:spcBef>
                <a:spcPts val="1200"/>
              </a:spcBef>
              <a:spcAft>
                <a:spcPts val="600"/>
              </a:spcAft>
              <a:buClr>
                <a:schemeClr val="bg1">
                  <a:lumMod val="95000"/>
                </a:schemeClr>
              </a:buClr>
              <a:buFont typeface="Wingdings 3" panose="05040102010807070707" pitchFamily="18" charset="2"/>
              <a:buChar char=""/>
              <a:defRPr sz="2800">
                <a:solidFill>
                  <a:schemeClr val="accent6">
                    <a:lumMod val="50000"/>
                    <a:lumOff val="50000"/>
                  </a:schemeClr>
                </a:solidFill>
                <a:latin typeface="Helvetica" panose="020B0604020202020204" pitchFamily="34" charset="0"/>
                <a:cs typeface="Helvetica" panose="020B0604020202020204" pitchFamily="34" charset="0"/>
              </a:defRPr>
            </a:lvl1pPr>
            <a:lvl2pPr marL="914400" indent="-365760">
              <a:spcBef>
                <a:spcPts val="600"/>
              </a:spcBef>
              <a:spcAft>
                <a:spcPts val="600"/>
              </a:spcAft>
              <a:buClr>
                <a:schemeClr val="accent1"/>
              </a:buClr>
              <a:buFont typeface="Wingdings 3" panose="05040102010807070707" pitchFamily="18" charset="2"/>
              <a:buChar char=""/>
              <a:defRPr lang="en-US" sz="2400" dirty="0" smtClean="0">
                <a:solidFill>
                  <a:schemeClr val="accent6">
                    <a:lumMod val="50000"/>
                    <a:lumOff val="50000"/>
                  </a:schemeClr>
                </a:solidFill>
                <a:latin typeface="Helvetica" panose="020B0604020202020204" pitchFamily="34" charset="0"/>
                <a:ea typeface="ヒラギノ角ゴ Pro W3" charset="0"/>
                <a:cs typeface="Helvetica" panose="020B0604020202020204" pitchFamily="34" charset="0"/>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210252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Quote">
    <p:bg>
      <p:bgPr>
        <a:gradFill rotWithShape="1">
          <a:gsLst>
            <a:gs pos="0">
              <a:schemeClr val="bg2">
                <a:tint val="40000"/>
                <a:satMod val="350000"/>
              </a:schemeClr>
            </a:gs>
            <a:gs pos="100000">
              <a:schemeClr val="bg2">
                <a:shade val="20000"/>
                <a:satMod val="255000"/>
              </a:schemeClr>
            </a:gs>
          </a:gsLst>
          <a:path path="circle">
            <a:fillToRect l="50000" t="-80000" r="50000" b="180000"/>
          </a:path>
        </a:gradFill>
        <a:effectLst/>
      </p:bgPr>
    </p:bg>
    <p:spTree>
      <p:nvGrpSpPr>
        <p:cNvPr id="1" name=""/>
        <p:cNvGrpSpPr/>
        <p:nvPr/>
      </p:nvGrpSpPr>
      <p:grpSpPr>
        <a:xfrm>
          <a:off x="0" y="0"/>
          <a:ext cx="0" cy="0"/>
          <a:chOff x="0" y="0"/>
          <a:chExt cx="0" cy="0"/>
        </a:xfrm>
      </p:grpSpPr>
      <p:pic>
        <p:nvPicPr>
          <p:cNvPr id="7" name="Background Image" hidden="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8" name="Page number"/>
          <p:cNvSpPr txBox="1">
            <a:spLocks noChangeArrowheads="1"/>
          </p:cNvSpPr>
          <p:nvPr userDrawn="1"/>
        </p:nvSpPr>
        <p:spPr bwMode="auto">
          <a:xfrm>
            <a:off x="11201400" y="6400726"/>
            <a:ext cx="55880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nchor="ctr">
            <a:spAutoFit/>
          </a:bodyPr>
          <a:lstStyle>
            <a:lvl1pPr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r">
              <a:spcBef>
                <a:spcPct val="50000"/>
              </a:spcBef>
              <a:defRPr/>
            </a:pPr>
            <a:fld id="{27288A19-C912-48FD-BBDD-B6C475FAB7E0}" type="slidenum">
              <a:rPr lang="en-US" sz="1000" smtClean="0">
                <a:solidFill>
                  <a:srgbClr val="33373B">
                    <a:lumMod val="20000"/>
                    <a:lumOff val="80000"/>
                  </a:srgbClr>
                </a:solidFill>
              </a:rPr>
              <a:pPr algn="r">
                <a:spcBef>
                  <a:spcPct val="50000"/>
                </a:spcBef>
                <a:defRPr/>
              </a:pPr>
              <a:t>‹#›</a:t>
            </a:fld>
            <a:endParaRPr lang="en-US" sz="1000" dirty="0">
              <a:solidFill>
                <a:srgbClr val="33373B">
                  <a:lumMod val="20000"/>
                  <a:lumOff val="80000"/>
                </a:srgbClr>
              </a:solidFill>
            </a:endParaRPr>
          </a:p>
        </p:txBody>
      </p:sp>
      <p:sp>
        <p:nvSpPr>
          <p:cNvPr id="11" name="Rectangle 10">
            <a:extLst>
              <a:ext uri="{FF2B5EF4-FFF2-40B4-BE49-F238E27FC236}">
                <a16:creationId xmlns:a16="http://schemas.microsoft.com/office/drawing/2014/main" id="{576702AB-F472-3E42-8B73-5A9060BEBD56}"/>
              </a:ext>
            </a:extLst>
          </p:cNvPr>
          <p:cNvSpPr/>
          <p:nvPr userDrawn="1"/>
        </p:nvSpPr>
        <p:spPr>
          <a:xfrm>
            <a:off x="609600" y="990600"/>
            <a:ext cx="1513719" cy="1541444"/>
          </a:xfrm>
          <a:prstGeom prst="rect">
            <a:avLst/>
          </a:prstGeom>
        </p:spPr>
        <p:txBody>
          <a:bodyPr wrap="square" lIns="63496" tIns="31748" rIns="63496" bIns="31748">
            <a:spAutoFit/>
          </a:bodyPr>
          <a:lstStyle/>
          <a:p>
            <a:pPr algn="ctr"/>
            <a:r>
              <a:rPr lang="en-US" sz="9600" b="1" dirty="0">
                <a:solidFill>
                  <a:srgbClr val="FBC608"/>
                </a:solidFill>
                <a:latin typeface="Open Sans"/>
                <a:cs typeface="Open Sans"/>
              </a:rPr>
              <a:t>“</a:t>
            </a:r>
          </a:p>
        </p:txBody>
      </p:sp>
      <p:sp>
        <p:nvSpPr>
          <p:cNvPr id="13" name="Rectangle 12">
            <a:extLst>
              <a:ext uri="{FF2B5EF4-FFF2-40B4-BE49-F238E27FC236}">
                <a16:creationId xmlns:a16="http://schemas.microsoft.com/office/drawing/2014/main" id="{38745428-B285-9548-963E-056B5B4D3C03}"/>
              </a:ext>
            </a:extLst>
          </p:cNvPr>
          <p:cNvSpPr/>
          <p:nvPr userDrawn="1"/>
        </p:nvSpPr>
        <p:spPr>
          <a:xfrm>
            <a:off x="9916281" y="3983056"/>
            <a:ext cx="1513719" cy="1541444"/>
          </a:xfrm>
          <a:prstGeom prst="rect">
            <a:avLst/>
          </a:prstGeom>
        </p:spPr>
        <p:txBody>
          <a:bodyPr wrap="square" lIns="63496" tIns="31748" rIns="63496" bIns="31748">
            <a:spAutoFit/>
          </a:bodyPr>
          <a:lstStyle/>
          <a:p>
            <a:pPr algn="ctr"/>
            <a:r>
              <a:rPr lang="en-US" sz="9600" b="1" dirty="0">
                <a:solidFill>
                  <a:srgbClr val="FBC608"/>
                </a:solidFill>
                <a:latin typeface="Open Sans"/>
                <a:cs typeface="Open Sans"/>
              </a:rPr>
              <a:t>”</a:t>
            </a:r>
          </a:p>
        </p:txBody>
      </p:sp>
      <p:sp>
        <p:nvSpPr>
          <p:cNvPr id="3" name="Text Placeholder 2"/>
          <p:cNvSpPr>
            <a:spLocks noGrp="1"/>
          </p:cNvSpPr>
          <p:nvPr>
            <p:ph type="body" sz="quarter" idx="14" hasCustomPrompt="1"/>
          </p:nvPr>
        </p:nvSpPr>
        <p:spPr>
          <a:xfrm>
            <a:off x="2123319" y="5257800"/>
            <a:ext cx="7792961" cy="533400"/>
          </a:xfrm>
          <a:prstGeom prst="rect">
            <a:avLst/>
          </a:prstGeom>
        </p:spPr>
        <p:txBody>
          <a:bodyPr/>
          <a:lstStyle>
            <a:lvl1pPr marL="285750" indent="-285750" algn="r">
              <a:buFont typeface="Arial" panose="020B0604020202020204" pitchFamily="34" charset="0"/>
              <a:buChar char="‒"/>
              <a:defRPr sz="2800">
                <a:solidFill>
                  <a:schemeClr val="tx1"/>
                </a:solidFill>
              </a:defRPr>
            </a:lvl1pPr>
            <a:lvl2pPr marL="519099" indent="0">
              <a:buNone/>
              <a:defRPr/>
            </a:lvl2pPr>
            <a:lvl3pPr marL="914377" indent="0">
              <a:buNone/>
              <a:defRPr/>
            </a:lvl3pPr>
            <a:lvl4pPr marL="1371565" indent="0">
              <a:buNone/>
              <a:defRPr/>
            </a:lvl4pPr>
            <a:lvl5pPr marL="1828755" indent="0">
              <a:buNone/>
              <a:defRPr/>
            </a:lvl5pPr>
          </a:lstStyle>
          <a:p>
            <a:pPr lvl="0"/>
            <a:r>
              <a:rPr lang="en-US" dirty="0"/>
              <a:t>Author</a:t>
            </a:r>
          </a:p>
        </p:txBody>
      </p:sp>
      <p:sp>
        <p:nvSpPr>
          <p:cNvPr id="5" name="Text Placeholder 4"/>
          <p:cNvSpPr>
            <a:spLocks noGrp="1"/>
          </p:cNvSpPr>
          <p:nvPr>
            <p:ph type="body" sz="quarter" idx="15" hasCustomPrompt="1"/>
          </p:nvPr>
        </p:nvSpPr>
        <p:spPr>
          <a:xfrm>
            <a:off x="2123319" y="1524000"/>
            <a:ext cx="7792962" cy="3429000"/>
          </a:xfrm>
          <a:prstGeom prst="rect">
            <a:avLst/>
          </a:prstGeom>
        </p:spPr>
        <p:txBody>
          <a:bodyPr/>
          <a:lstStyle>
            <a:lvl1pPr marL="0" indent="0" algn="ctr">
              <a:lnSpc>
                <a:spcPct val="150000"/>
              </a:lnSpc>
              <a:spcBef>
                <a:spcPts val="600"/>
              </a:spcBef>
              <a:spcAft>
                <a:spcPts val="600"/>
              </a:spcAft>
              <a:buNone/>
              <a:defRPr sz="4400">
                <a:solidFill>
                  <a:schemeClr val="tx1"/>
                </a:solidFill>
              </a:defRPr>
            </a:lvl1pPr>
          </a:lstStyle>
          <a:p>
            <a:pPr lvl="0"/>
            <a:r>
              <a:rPr lang="en-US" dirty="0"/>
              <a:t>Quote</a:t>
            </a:r>
          </a:p>
        </p:txBody>
      </p:sp>
    </p:spTree>
    <p:extLst>
      <p:ext uri="{BB962C8B-B14F-4D97-AF65-F5344CB8AC3E}">
        <p14:creationId xmlns:p14="http://schemas.microsoft.com/office/powerpoint/2010/main" val="1216550821"/>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Section w/out logo">
    <p:spTree>
      <p:nvGrpSpPr>
        <p:cNvPr id="1" name=""/>
        <p:cNvGrpSpPr/>
        <p:nvPr/>
      </p:nvGrpSpPr>
      <p:grpSpPr>
        <a:xfrm>
          <a:off x="0" y="0"/>
          <a:ext cx="0" cy="0"/>
          <a:chOff x="0" y="0"/>
          <a:chExt cx="0" cy="0"/>
        </a:xfrm>
      </p:grpSpPr>
      <p:sp>
        <p:nvSpPr>
          <p:cNvPr id="2" name="Rectangle 1"/>
          <p:cNvSpPr/>
          <p:nvPr userDrawn="1"/>
        </p:nvSpPr>
        <p:spPr>
          <a:xfrm>
            <a:off x="-1" y="1752599"/>
            <a:ext cx="274320" cy="137160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dirty="0">
              <a:solidFill>
                <a:schemeClr val="tx2"/>
              </a:solidFill>
            </a:endParaRPr>
          </a:p>
        </p:txBody>
      </p:sp>
      <p:sp>
        <p:nvSpPr>
          <p:cNvPr id="3" name="Title 2"/>
          <p:cNvSpPr>
            <a:spLocks noGrp="1"/>
          </p:cNvSpPr>
          <p:nvPr>
            <p:ph type="title" hasCustomPrompt="1"/>
          </p:nvPr>
        </p:nvSpPr>
        <p:spPr>
          <a:xfrm>
            <a:off x="828600" y="1752599"/>
            <a:ext cx="10515600" cy="1325563"/>
          </a:xfrm>
          <a:prstGeom prst="rect">
            <a:avLst/>
          </a:prstGeom>
        </p:spPr>
        <p:txBody>
          <a:bodyPr anchor="ctr"/>
          <a:lstStyle>
            <a:lvl1pPr algn="l">
              <a:defRPr b="1">
                <a:solidFill>
                  <a:schemeClr val="tx2"/>
                </a:solidFill>
                <a:latin typeface="Helvetica" panose="020B0604020202020204" pitchFamily="34" charset="0"/>
                <a:cs typeface="Helvetica" panose="020B0604020202020204" pitchFamily="34" charset="0"/>
              </a:defRPr>
            </a:lvl1pPr>
          </a:lstStyle>
          <a:p>
            <a:r>
              <a:rPr lang="en-US" dirty="0"/>
              <a:t>Title</a:t>
            </a:r>
          </a:p>
        </p:txBody>
      </p:sp>
      <p:sp>
        <p:nvSpPr>
          <p:cNvPr id="5" name="Content Placeholder 4"/>
          <p:cNvSpPr>
            <a:spLocks noGrp="1"/>
          </p:cNvSpPr>
          <p:nvPr>
            <p:ph sz="quarter" idx="10" hasCustomPrompt="1"/>
          </p:nvPr>
        </p:nvSpPr>
        <p:spPr>
          <a:xfrm>
            <a:off x="828600" y="3352800"/>
            <a:ext cx="10516235" cy="2819400"/>
          </a:xfrm>
          <a:prstGeom prst="rect">
            <a:avLst/>
          </a:prstGeom>
        </p:spPr>
        <p:txBody>
          <a:bodyPr/>
          <a:lstStyle>
            <a:lvl1pPr marL="91440" indent="-91440">
              <a:lnSpc>
                <a:spcPct val="120000"/>
              </a:lnSpc>
              <a:spcBef>
                <a:spcPts val="1200"/>
              </a:spcBef>
              <a:spcAft>
                <a:spcPts val="600"/>
              </a:spcAft>
              <a:buClr>
                <a:schemeClr val="bg1">
                  <a:lumMod val="95000"/>
                </a:schemeClr>
              </a:buClr>
              <a:defRPr lang="en-US" sz="2800" dirty="0" smtClean="0">
                <a:solidFill>
                  <a:schemeClr val="accent6">
                    <a:lumMod val="50000"/>
                    <a:lumOff val="50000"/>
                  </a:schemeClr>
                </a:solidFill>
                <a:latin typeface="Helvetica" panose="020B0604020202020204" pitchFamily="34" charset="0"/>
                <a:ea typeface="ヒラギノ角ゴ Pro W3" charset="0"/>
                <a:cs typeface="Helvetica" panose="020B0604020202020204" pitchFamily="34" charset="0"/>
              </a:defRPr>
            </a:lvl1pPr>
            <a:lvl2pPr marL="914400" indent="-365760">
              <a:spcBef>
                <a:spcPts val="600"/>
              </a:spcBef>
              <a:spcAft>
                <a:spcPts val="600"/>
              </a:spcAft>
              <a:buClr>
                <a:schemeClr val="accent1"/>
              </a:buClr>
              <a:buFont typeface="Wingdings 3" panose="05040102010807070707" pitchFamily="18" charset="2"/>
              <a:buChar char=""/>
              <a:defRPr lang="en-US" sz="2400" dirty="0" smtClean="0">
                <a:solidFill>
                  <a:schemeClr val="accent6">
                    <a:lumMod val="50000"/>
                    <a:lumOff val="50000"/>
                  </a:schemeClr>
                </a:solidFill>
                <a:latin typeface="Helvetica" panose="020B0604020202020204" pitchFamily="34" charset="0"/>
                <a:ea typeface="ヒラギノ角ゴ Pro W3" charset="0"/>
                <a:cs typeface="Helvetica" panose="020B0604020202020204" pitchFamily="34" charset="0"/>
              </a:defRPr>
            </a:lvl2pPr>
          </a:lstStyle>
          <a:p>
            <a:pPr lvl="0"/>
            <a:r>
              <a:rPr lang="en-US" dirty="0"/>
              <a:t>Text</a:t>
            </a:r>
          </a:p>
          <a:p>
            <a:pPr lvl="1"/>
            <a:r>
              <a:rPr lang="en-US" dirty="0"/>
              <a:t>Second level</a:t>
            </a:r>
          </a:p>
        </p:txBody>
      </p:sp>
    </p:spTree>
    <p:extLst>
      <p:ext uri="{BB962C8B-B14F-4D97-AF65-F5344CB8AC3E}">
        <p14:creationId xmlns:p14="http://schemas.microsoft.com/office/powerpoint/2010/main" val="2081014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Standard with logo">
    <p:spTree>
      <p:nvGrpSpPr>
        <p:cNvPr id="1" name=""/>
        <p:cNvGrpSpPr/>
        <p:nvPr/>
      </p:nvGrpSpPr>
      <p:grpSpPr>
        <a:xfrm>
          <a:off x="0" y="0"/>
          <a:ext cx="0" cy="0"/>
          <a:chOff x="0" y="0"/>
          <a:chExt cx="0" cy="0"/>
        </a:xfrm>
      </p:grpSpPr>
      <p:pic>
        <p:nvPicPr>
          <p:cNvPr id="4" name="Picture 3" descr="lionlogo_white.eps">
            <a:extLst>
              <a:ext uri="{FF2B5EF4-FFF2-40B4-BE49-F238E27FC236}">
                <a16:creationId xmlns:a16="http://schemas.microsoft.com/office/drawing/2014/main" id="{684A4C76-6039-804D-8CB8-106542C85DBE}"/>
              </a:ext>
            </a:extLst>
          </p:cNvPr>
          <p:cNvPicPr>
            <a:picLocks noChangeAspect="1"/>
          </p:cNvPicPr>
          <p:nvPr userDrawn="1"/>
        </p:nvPicPr>
        <p:blipFill rotWithShape="1">
          <a:blip r:embed="rId2" cstate="email">
            <a:alphaModFix amt="33000"/>
            <a:extLst>
              <a:ext uri="{28A0092B-C50C-407E-A947-70E740481C1C}">
                <a14:useLocalDpi xmlns:a14="http://schemas.microsoft.com/office/drawing/2010/main"/>
              </a:ext>
            </a:extLst>
          </a:blip>
          <a:srcRect r="16067"/>
          <a:stretch/>
        </p:blipFill>
        <p:spPr>
          <a:xfrm>
            <a:off x="6619127" y="228600"/>
            <a:ext cx="5572873" cy="6477000"/>
          </a:xfrm>
          <a:prstGeom prst="rect">
            <a:avLst/>
          </a:prstGeom>
        </p:spPr>
      </p:pic>
      <p:cxnSp>
        <p:nvCxnSpPr>
          <p:cNvPr id="5" name="Straight Connector 4">
            <a:extLst>
              <a:ext uri="{FF2B5EF4-FFF2-40B4-BE49-F238E27FC236}">
                <a16:creationId xmlns:a16="http://schemas.microsoft.com/office/drawing/2014/main" id="{E19138A4-B106-5647-9E25-A0B9EA158B40}"/>
              </a:ext>
            </a:extLst>
          </p:cNvPr>
          <p:cNvCxnSpPr/>
          <p:nvPr userDrawn="1"/>
        </p:nvCxnSpPr>
        <p:spPr>
          <a:xfrm>
            <a:off x="762000" y="1219200"/>
            <a:ext cx="2743200" cy="0"/>
          </a:xfrm>
          <a:prstGeom prst="line">
            <a:avLst/>
          </a:prstGeom>
          <a:ln w="76200">
            <a:solidFill>
              <a:srgbClr val="FFD127"/>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E3315EA2-0FCF-964A-B51F-29EF0E9D7770}"/>
              </a:ext>
            </a:extLst>
          </p:cNvPr>
          <p:cNvSpPr>
            <a:spLocks noGrp="1"/>
          </p:cNvSpPr>
          <p:nvPr>
            <p:ph type="title" hasCustomPrompt="1"/>
          </p:nvPr>
        </p:nvSpPr>
        <p:spPr>
          <a:xfrm>
            <a:off x="762001" y="444078"/>
            <a:ext cx="10667998" cy="533400"/>
          </a:xfrm>
          <a:prstGeom prst="rect">
            <a:avLst/>
          </a:prstGeom>
        </p:spPr>
        <p:txBody>
          <a:bodyPr>
            <a:normAutofit/>
          </a:bodyPr>
          <a:lstStyle>
            <a:lvl1pPr algn="l">
              <a:defRPr sz="3600" b="1" i="0" baseline="0">
                <a:solidFill>
                  <a:schemeClr val="tx2"/>
                </a:solidFill>
                <a:latin typeface="Helvetica" panose="020B0604020202020204" pitchFamily="34" charset="0"/>
                <a:ea typeface="Helvetica" panose="020B0604020202020204" pitchFamily="34" charset="0"/>
                <a:cs typeface="Helvetica" panose="020B0604020202020204" pitchFamily="34" charset="0"/>
              </a:defRPr>
            </a:lvl1pPr>
          </a:lstStyle>
          <a:p>
            <a:r>
              <a:rPr lang="en-US" dirty="0"/>
              <a:t>Title</a:t>
            </a:r>
          </a:p>
        </p:txBody>
      </p:sp>
      <p:sp>
        <p:nvSpPr>
          <p:cNvPr id="15" name="Content Placeholder 14"/>
          <p:cNvSpPr>
            <a:spLocks noGrp="1"/>
          </p:cNvSpPr>
          <p:nvPr>
            <p:ph sz="quarter" idx="11"/>
          </p:nvPr>
        </p:nvSpPr>
        <p:spPr>
          <a:xfrm>
            <a:off x="761999" y="1752600"/>
            <a:ext cx="10667999" cy="4572000"/>
          </a:xfrm>
          <a:prstGeom prst="rect">
            <a:avLst/>
          </a:prstGeom>
        </p:spPr>
        <p:txBody>
          <a:bodyPr/>
          <a:lstStyle>
            <a:lvl1pPr marL="91440" indent="-91440">
              <a:lnSpc>
                <a:spcPct val="120000"/>
              </a:lnSpc>
              <a:spcBef>
                <a:spcPts val="1200"/>
              </a:spcBef>
              <a:spcAft>
                <a:spcPts val="600"/>
              </a:spcAft>
              <a:buClr>
                <a:schemeClr val="bg1">
                  <a:lumMod val="95000"/>
                </a:schemeClr>
              </a:buClr>
              <a:buFont typeface="Wingdings 3" panose="05040102010807070707" pitchFamily="18" charset="2"/>
              <a:buChar char=""/>
              <a:defRPr sz="2800">
                <a:solidFill>
                  <a:schemeClr val="accent6">
                    <a:lumMod val="50000"/>
                    <a:lumOff val="50000"/>
                  </a:schemeClr>
                </a:solidFill>
                <a:latin typeface="Helvetica" panose="020B0604020202020204" pitchFamily="34" charset="0"/>
                <a:cs typeface="Helvetica" panose="020B0604020202020204" pitchFamily="34" charset="0"/>
              </a:defRPr>
            </a:lvl1pPr>
            <a:lvl2pPr marL="914400" indent="-365760">
              <a:spcBef>
                <a:spcPts val="600"/>
              </a:spcBef>
              <a:spcAft>
                <a:spcPts val="600"/>
              </a:spcAft>
              <a:buClr>
                <a:schemeClr val="accent1"/>
              </a:buClr>
              <a:buFont typeface="Wingdings 3" panose="05040102010807070707" pitchFamily="18" charset="2"/>
              <a:buChar char=""/>
              <a:defRPr lang="en-US" sz="2400" dirty="0" smtClean="0">
                <a:solidFill>
                  <a:schemeClr val="accent6">
                    <a:lumMod val="50000"/>
                    <a:lumOff val="50000"/>
                  </a:schemeClr>
                </a:solidFill>
                <a:latin typeface="Helvetica" panose="020B0604020202020204" pitchFamily="34" charset="0"/>
                <a:ea typeface="ヒラギノ角ゴ Pro W3" charset="0"/>
                <a:cs typeface="Helvetica" panose="020B0604020202020204" pitchFamily="34" charset="0"/>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557807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Standard w/out logo">
    <p:bg>
      <p:bgPr>
        <a:solidFill>
          <a:schemeClr val="bg1">
            <a:lumMod val="95000"/>
          </a:schemeClr>
        </a:solidFill>
        <a:effectLst/>
      </p:bgPr>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E19138A4-B106-5647-9E25-A0B9EA158B40}"/>
              </a:ext>
            </a:extLst>
          </p:cNvPr>
          <p:cNvCxnSpPr/>
          <p:nvPr userDrawn="1"/>
        </p:nvCxnSpPr>
        <p:spPr>
          <a:xfrm>
            <a:off x="762000" y="1219200"/>
            <a:ext cx="2743200" cy="0"/>
          </a:xfrm>
          <a:prstGeom prst="line">
            <a:avLst/>
          </a:prstGeom>
          <a:ln w="76200">
            <a:solidFill>
              <a:srgbClr val="FFD127"/>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E3315EA2-0FCF-964A-B51F-29EF0E9D7770}"/>
              </a:ext>
            </a:extLst>
          </p:cNvPr>
          <p:cNvSpPr>
            <a:spLocks noGrp="1"/>
          </p:cNvSpPr>
          <p:nvPr>
            <p:ph type="title" hasCustomPrompt="1"/>
          </p:nvPr>
        </p:nvSpPr>
        <p:spPr>
          <a:xfrm>
            <a:off x="762001" y="444078"/>
            <a:ext cx="10667998" cy="533400"/>
          </a:xfrm>
          <a:prstGeom prst="rect">
            <a:avLst/>
          </a:prstGeom>
        </p:spPr>
        <p:txBody>
          <a:bodyPr>
            <a:normAutofit/>
          </a:bodyPr>
          <a:lstStyle>
            <a:lvl1pPr algn="l">
              <a:defRPr sz="3600" b="1" i="0" baseline="0">
                <a:solidFill>
                  <a:schemeClr val="tx2"/>
                </a:solidFill>
                <a:latin typeface="Helvetica" panose="020B0604020202020204" pitchFamily="34" charset="0"/>
                <a:ea typeface="Helvetica" panose="020B0604020202020204" pitchFamily="34" charset="0"/>
                <a:cs typeface="Helvetica" panose="020B0604020202020204" pitchFamily="34" charset="0"/>
              </a:defRPr>
            </a:lvl1pPr>
          </a:lstStyle>
          <a:p>
            <a:r>
              <a:rPr lang="en-US" dirty="0"/>
              <a:t>Title</a:t>
            </a:r>
          </a:p>
        </p:txBody>
      </p:sp>
      <p:sp>
        <p:nvSpPr>
          <p:cNvPr id="15" name="Content Placeholder 14"/>
          <p:cNvSpPr>
            <a:spLocks noGrp="1"/>
          </p:cNvSpPr>
          <p:nvPr>
            <p:ph sz="quarter" idx="11"/>
          </p:nvPr>
        </p:nvSpPr>
        <p:spPr>
          <a:xfrm>
            <a:off x="761999" y="1752600"/>
            <a:ext cx="10667999" cy="4572000"/>
          </a:xfrm>
          <a:prstGeom prst="rect">
            <a:avLst/>
          </a:prstGeom>
        </p:spPr>
        <p:txBody>
          <a:bodyPr/>
          <a:lstStyle>
            <a:lvl1pPr marL="91440" indent="-91440">
              <a:lnSpc>
                <a:spcPct val="120000"/>
              </a:lnSpc>
              <a:spcBef>
                <a:spcPts val="1200"/>
              </a:spcBef>
              <a:spcAft>
                <a:spcPts val="600"/>
              </a:spcAft>
              <a:buClr>
                <a:schemeClr val="bg1">
                  <a:lumMod val="95000"/>
                </a:schemeClr>
              </a:buClr>
              <a:buFont typeface="Wingdings 3" panose="05040102010807070707" pitchFamily="18" charset="2"/>
              <a:buChar char=""/>
              <a:defRPr sz="2800">
                <a:solidFill>
                  <a:schemeClr val="accent6">
                    <a:lumMod val="65000"/>
                    <a:lumOff val="35000"/>
                  </a:schemeClr>
                </a:solidFill>
                <a:latin typeface="Helvetica" panose="020B0604020202020204" pitchFamily="34" charset="0"/>
                <a:cs typeface="Helvetica" panose="020B0604020202020204" pitchFamily="34" charset="0"/>
              </a:defRPr>
            </a:lvl1pPr>
            <a:lvl2pPr marL="914400" indent="-365760">
              <a:spcBef>
                <a:spcPts val="600"/>
              </a:spcBef>
              <a:spcAft>
                <a:spcPts val="600"/>
              </a:spcAft>
              <a:buClr>
                <a:schemeClr val="accent1"/>
              </a:buClr>
              <a:buFont typeface="Wingdings 3" panose="05040102010807070707" pitchFamily="18" charset="2"/>
              <a:buChar char=""/>
              <a:defRPr lang="en-US" sz="2400" dirty="0" smtClean="0">
                <a:solidFill>
                  <a:schemeClr val="accent6">
                    <a:lumMod val="65000"/>
                    <a:lumOff val="35000"/>
                  </a:schemeClr>
                </a:solidFill>
                <a:latin typeface="Helvetica" panose="020B0604020202020204" pitchFamily="34" charset="0"/>
                <a:ea typeface="ヒラギノ角ゴ Pro W3" charset="0"/>
                <a:cs typeface="Helvetica" panose="020B0604020202020204" pitchFamily="34" charset="0"/>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4040497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0" y="533400"/>
            <a:ext cx="12192000" cy="1066800"/>
          </a:xfrm>
          <a:prstGeom prst="rect">
            <a:avLst/>
          </a:prstGeom>
        </p:spPr>
        <p:txBody>
          <a:bodyPr/>
          <a:lstStyle>
            <a:lvl1pPr>
              <a:defRPr lang="en-US" sz="3600" b="1" dirty="0">
                <a:solidFill>
                  <a:schemeClr val="tx2"/>
                </a:solidFill>
                <a:latin typeface="Helvetica" panose="020B0604020202020204" pitchFamily="34" charset="0"/>
                <a:ea typeface="Helvetica" panose="020B0604020202020204" pitchFamily="34" charset="0"/>
                <a:cs typeface="Helvetica" panose="020B0604020202020204" pitchFamily="34" charset="0"/>
              </a:defRPr>
            </a:lvl1pPr>
          </a:lstStyle>
          <a:p>
            <a:r>
              <a:rPr lang="en-US" dirty="0"/>
              <a:t>Title</a:t>
            </a:r>
          </a:p>
        </p:txBody>
      </p:sp>
    </p:spTree>
    <p:extLst>
      <p:ext uri="{BB962C8B-B14F-4D97-AF65-F5344CB8AC3E}">
        <p14:creationId xmlns:p14="http://schemas.microsoft.com/office/powerpoint/2010/main" val="27360077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2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35.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5" Type="http://schemas.openxmlformats.org/officeDocument/2006/relationships/slideLayout" Target="../slideLayouts/slideLayout37.xml"/><Relationship Id="rId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9" name="Text Box 9"/>
          <p:cNvSpPr txBox="1">
            <a:spLocks noChangeArrowheads="1"/>
          </p:cNvSpPr>
          <p:nvPr/>
        </p:nvSpPr>
        <p:spPr bwMode="auto">
          <a:xfrm>
            <a:off x="11226800" y="6400726"/>
            <a:ext cx="55880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nchor="ctr">
            <a:spAutoFit/>
          </a:bodyPr>
          <a:lstStyle>
            <a:lvl1pPr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r">
              <a:spcBef>
                <a:spcPct val="50000"/>
              </a:spcBef>
              <a:defRPr/>
            </a:pPr>
            <a:fld id="{27288A19-C912-48FD-BBDD-B6C475FAB7E0}" type="slidenum">
              <a:rPr lang="en-US" sz="1000" smtClean="0">
                <a:solidFill>
                  <a:schemeClr val="accent6">
                    <a:lumMod val="50000"/>
                    <a:lumOff val="50000"/>
                  </a:schemeClr>
                </a:solidFill>
              </a:rPr>
              <a:pPr algn="r">
                <a:spcBef>
                  <a:spcPct val="50000"/>
                </a:spcBef>
                <a:defRPr/>
              </a:pPr>
              <a:t>‹#›</a:t>
            </a:fld>
            <a:endParaRPr lang="en-US" sz="1000" dirty="0">
              <a:solidFill>
                <a:schemeClr val="accent6">
                  <a:lumMod val="50000"/>
                  <a:lumOff val="50000"/>
                </a:schemeClr>
              </a:solidFill>
            </a:endParaRPr>
          </a:p>
        </p:txBody>
      </p:sp>
    </p:spTree>
    <p:extLst>
      <p:ext uri="{BB962C8B-B14F-4D97-AF65-F5344CB8AC3E}">
        <p14:creationId xmlns:p14="http://schemas.microsoft.com/office/powerpoint/2010/main" val="631929288"/>
      </p:ext>
    </p:extLst>
  </p:cSld>
  <p:clrMap bg1="lt1" tx1="dk1" bg2="lt2" tx2="dk2" accent1="accent1" accent2="accent2" accent3="accent3" accent4="accent4" accent5="accent5" accent6="accent6" hlink="hlink" folHlink="folHlink"/>
  <p:sldLayoutIdLst>
    <p:sldLayoutId id="2147483876" r:id="rId1"/>
    <p:sldLayoutId id="2147483878" r:id="rId2"/>
    <p:sldLayoutId id="2147483882" r:id="rId3"/>
    <p:sldLayoutId id="2147483870" r:id="rId4"/>
    <p:sldLayoutId id="2147483881" r:id="rId5"/>
    <p:sldLayoutId id="2147483886" r:id="rId6"/>
    <p:sldLayoutId id="2147483887" r:id="rId7"/>
    <p:sldLayoutId id="2147483888" r:id="rId8"/>
  </p:sldLayoutIdLst>
  <p:hf sldNum="0" hdr="0" dt="0"/>
  <p:txStyles>
    <p:titleStyle>
      <a:lvl1pPr algn="ctr" rtl="0" eaLnBrk="1" fontAlgn="base" hangingPunct="1">
        <a:lnSpc>
          <a:spcPct val="90000"/>
        </a:lnSpc>
        <a:spcBef>
          <a:spcPct val="0"/>
        </a:spcBef>
        <a:spcAft>
          <a:spcPct val="0"/>
        </a:spcAft>
        <a:defRPr sz="4000">
          <a:solidFill>
            <a:schemeClr val="accent6"/>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p:titleStyle>
    <p:body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424">
          <p15:clr>
            <a:srgbClr val="F26B43"/>
          </p15:clr>
        </p15:guide>
        <p15:guide id="3" pos="256">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99000"/>
          </a:schemeClr>
        </a:solidFill>
        <a:effectLst/>
      </p:bgPr>
    </p:bg>
    <p:spTree>
      <p:nvGrpSpPr>
        <p:cNvPr id="1" name=""/>
        <p:cNvGrpSpPr/>
        <p:nvPr/>
      </p:nvGrpSpPr>
      <p:grpSpPr>
        <a:xfrm>
          <a:off x="0" y="0"/>
          <a:ext cx="0" cy="0"/>
          <a:chOff x="0" y="0"/>
          <a:chExt cx="0" cy="0"/>
        </a:xfrm>
      </p:grpSpPr>
      <p:sp>
        <p:nvSpPr>
          <p:cNvPr id="1029" name="Text Box 9"/>
          <p:cNvSpPr txBox="1">
            <a:spLocks noChangeArrowheads="1"/>
          </p:cNvSpPr>
          <p:nvPr/>
        </p:nvSpPr>
        <p:spPr bwMode="auto">
          <a:xfrm>
            <a:off x="11226800" y="6400726"/>
            <a:ext cx="5588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nchor="ctr">
            <a:spAutoFit/>
          </a:bodyPr>
          <a:lstStyle>
            <a:lvl1pPr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r">
              <a:spcBef>
                <a:spcPct val="50000"/>
              </a:spcBef>
              <a:defRPr/>
            </a:pPr>
            <a:fld id="{27288A19-C912-48FD-BBDD-B6C475FAB7E0}" type="slidenum">
              <a:rPr lang="en-US" sz="1000" smtClean="0">
                <a:solidFill>
                  <a:schemeClr val="accent6">
                    <a:lumMod val="50000"/>
                    <a:lumOff val="50000"/>
                  </a:schemeClr>
                </a:solidFill>
              </a:rPr>
              <a:pPr algn="r">
                <a:spcBef>
                  <a:spcPct val="50000"/>
                </a:spcBef>
                <a:defRPr/>
              </a:pPr>
              <a:t>‹#›</a:t>
            </a:fld>
            <a:endParaRPr lang="en-US" sz="1000" dirty="0">
              <a:solidFill>
                <a:schemeClr val="accent6">
                  <a:lumMod val="50000"/>
                  <a:lumOff val="50000"/>
                </a:schemeClr>
              </a:solidFill>
            </a:endParaRPr>
          </a:p>
        </p:txBody>
      </p:sp>
    </p:spTree>
    <p:extLst>
      <p:ext uri="{BB962C8B-B14F-4D97-AF65-F5344CB8AC3E}">
        <p14:creationId xmlns:p14="http://schemas.microsoft.com/office/powerpoint/2010/main" val="3820809094"/>
      </p:ext>
    </p:extLst>
  </p:cSld>
  <p:clrMap bg1="lt1" tx1="dk1" bg2="lt2" tx2="dk2" accent1="accent1" accent2="accent2" accent3="accent3" accent4="accent4" accent5="accent5" accent6="accent6" hlink="hlink" folHlink="folHlink"/>
  <p:sldLayoutIdLst>
    <p:sldLayoutId id="2147483890" r:id="rId1"/>
    <p:sldLayoutId id="2147483891" r:id="rId2"/>
    <p:sldLayoutId id="2147483892" r:id="rId3"/>
    <p:sldLayoutId id="2147483893" r:id="rId4"/>
    <p:sldLayoutId id="2147483894" r:id="rId5"/>
    <p:sldLayoutId id="2147483895" r:id="rId6"/>
    <p:sldLayoutId id="2147483896" r:id="rId7"/>
  </p:sldLayoutIdLst>
  <p:hf sldNum="0" hdr="0" dt="0"/>
  <p:txStyles>
    <p:titleStyle>
      <a:lvl1pPr algn="ctr" rtl="0" eaLnBrk="1" fontAlgn="base" hangingPunct="1">
        <a:lnSpc>
          <a:spcPct val="90000"/>
        </a:lnSpc>
        <a:spcBef>
          <a:spcPct val="0"/>
        </a:spcBef>
        <a:spcAft>
          <a:spcPct val="0"/>
        </a:spcAft>
        <a:defRPr sz="4000">
          <a:solidFill>
            <a:schemeClr val="accent6"/>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p:titleStyle>
    <p:body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424">
          <p15:clr>
            <a:srgbClr val="F26B43"/>
          </p15:clr>
        </p15:guide>
        <p15:guide id="3" pos="256">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1029" name="Text Box 9"/>
          <p:cNvSpPr txBox="1">
            <a:spLocks noChangeArrowheads="1"/>
          </p:cNvSpPr>
          <p:nvPr/>
        </p:nvSpPr>
        <p:spPr bwMode="auto">
          <a:xfrm>
            <a:off x="11226800" y="6400726"/>
            <a:ext cx="55880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nchor="ctr">
            <a:spAutoFit/>
          </a:bodyPr>
          <a:lstStyle>
            <a:lvl1pPr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r">
              <a:spcBef>
                <a:spcPct val="50000"/>
              </a:spcBef>
              <a:defRPr/>
            </a:pPr>
            <a:fld id="{27288A19-C912-48FD-BBDD-B6C475FAB7E0}" type="slidenum">
              <a:rPr lang="en-US" sz="1000" smtClean="0">
                <a:solidFill>
                  <a:schemeClr val="accent6">
                    <a:lumMod val="50000"/>
                    <a:lumOff val="50000"/>
                  </a:schemeClr>
                </a:solidFill>
              </a:rPr>
              <a:pPr algn="r">
                <a:spcBef>
                  <a:spcPct val="50000"/>
                </a:spcBef>
                <a:defRPr/>
              </a:pPr>
              <a:t>‹#›</a:t>
            </a:fld>
            <a:endParaRPr lang="en-US" sz="1000" dirty="0">
              <a:solidFill>
                <a:schemeClr val="accent6">
                  <a:lumMod val="50000"/>
                  <a:lumOff val="50000"/>
                </a:schemeClr>
              </a:solidFill>
            </a:endParaRPr>
          </a:p>
        </p:txBody>
      </p:sp>
    </p:spTree>
    <p:extLst>
      <p:ext uri="{BB962C8B-B14F-4D97-AF65-F5344CB8AC3E}">
        <p14:creationId xmlns:p14="http://schemas.microsoft.com/office/powerpoint/2010/main" val="476501991"/>
      </p:ext>
    </p:extLst>
  </p:cSld>
  <p:clrMap bg1="lt1" tx1="dk1" bg2="lt2" tx2="dk2" accent1="accent1" accent2="accent2" accent3="accent3" accent4="accent4" accent5="accent5" accent6="accent6" hlink="hlink" folHlink="folHlink"/>
  <p:sldLayoutIdLst>
    <p:sldLayoutId id="2147483898" r:id="rId1"/>
    <p:sldLayoutId id="2147483899" r:id="rId2"/>
    <p:sldLayoutId id="2147483900" r:id="rId3"/>
    <p:sldLayoutId id="2147483901" r:id="rId4"/>
    <p:sldLayoutId id="2147483902" r:id="rId5"/>
    <p:sldLayoutId id="2147483903" r:id="rId6"/>
    <p:sldLayoutId id="2147483904" r:id="rId7"/>
    <p:sldLayoutId id="2147483905" r:id="rId8"/>
  </p:sldLayoutIdLst>
  <p:hf sldNum="0" hdr="0" dt="0"/>
  <p:txStyles>
    <p:titleStyle>
      <a:lvl1pPr algn="ctr" rtl="0" eaLnBrk="1" fontAlgn="base" hangingPunct="1">
        <a:lnSpc>
          <a:spcPct val="90000"/>
        </a:lnSpc>
        <a:spcBef>
          <a:spcPct val="0"/>
        </a:spcBef>
        <a:spcAft>
          <a:spcPct val="0"/>
        </a:spcAft>
        <a:defRPr sz="4000">
          <a:solidFill>
            <a:schemeClr val="accent6"/>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p:titleStyle>
    <p:body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424">
          <p15:clr>
            <a:srgbClr val="F26B43"/>
          </p15:clr>
        </p15:guide>
        <p15:guide id="3" pos="256">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0163313"/>
      </p:ext>
    </p:extLst>
  </p:cSld>
  <p:clrMap bg1="lt1" tx1="dk1" bg2="lt2" tx2="dk2" accent1="accent1" accent2="accent2" accent3="accent3" accent4="accent4" accent5="accent5" accent6="accent6" hlink="hlink" folHlink="folHlink"/>
  <p:sldLayoutIdLst>
    <p:sldLayoutId id="214748390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1029" name="Text Box 9"/>
          <p:cNvSpPr txBox="1">
            <a:spLocks noChangeArrowheads="1"/>
          </p:cNvSpPr>
          <p:nvPr/>
        </p:nvSpPr>
        <p:spPr bwMode="auto">
          <a:xfrm>
            <a:off x="11226800" y="6400726"/>
            <a:ext cx="55880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nchor="ctr">
            <a:spAutoFit/>
          </a:bodyPr>
          <a:lstStyle>
            <a:lvl1pPr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r">
              <a:spcBef>
                <a:spcPct val="50000"/>
              </a:spcBef>
              <a:defRPr/>
            </a:pPr>
            <a:fld id="{27288A19-C912-48FD-BBDD-B6C475FAB7E0}" type="slidenum">
              <a:rPr lang="en-US" sz="1000" smtClean="0">
                <a:solidFill>
                  <a:schemeClr val="accent6">
                    <a:lumMod val="50000"/>
                    <a:lumOff val="50000"/>
                  </a:schemeClr>
                </a:solidFill>
              </a:rPr>
              <a:pPr algn="r">
                <a:spcBef>
                  <a:spcPct val="50000"/>
                </a:spcBef>
                <a:defRPr/>
              </a:pPr>
              <a:t>‹#›</a:t>
            </a:fld>
            <a:endParaRPr lang="en-US" sz="1000" dirty="0">
              <a:solidFill>
                <a:schemeClr val="accent6">
                  <a:lumMod val="50000"/>
                  <a:lumOff val="50000"/>
                </a:schemeClr>
              </a:solidFill>
            </a:endParaRPr>
          </a:p>
        </p:txBody>
      </p:sp>
    </p:spTree>
    <p:extLst>
      <p:ext uri="{BB962C8B-B14F-4D97-AF65-F5344CB8AC3E}">
        <p14:creationId xmlns:p14="http://schemas.microsoft.com/office/powerpoint/2010/main" val="2303982114"/>
      </p:ext>
    </p:extLst>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16" r:id="rId8"/>
  </p:sldLayoutIdLst>
  <p:hf sldNum="0" hdr="0" dt="0"/>
  <p:txStyles>
    <p:titleStyle>
      <a:lvl1pPr algn="ctr" rtl="0" eaLnBrk="1" fontAlgn="base" hangingPunct="1">
        <a:lnSpc>
          <a:spcPct val="90000"/>
        </a:lnSpc>
        <a:spcBef>
          <a:spcPct val="0"/>
        </a:spcBef>
        <a:spcAft>
          <a:spcPct val="0"/>
        </a:spcAft>
        <a:defRPr sz="4000">
          <a:solidFill>
            <a:schemeClr val="accent6"/>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p:titleStyle>
    <p:body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424">
          <p15:clr>
            <a:srgbClr val="F26B43"/>
          </p15:clr>
        </p15:guide>
        <p15:guide id="3" pos="256">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99000"/>
          </a:schemeClr>
        </a:solidFill>
        <a:effectLst/>
      </p:bgPr>
    </p:bg>
    <p:spTree>
      <p:nvGrpSpPr>
        <p:cNvPr id="1" name=""/>
        <p:cNvGrpSpPr/>
        <p:nvPr/>
      </p:nvGrpSpPr>
      <p:grpSpPr>
        <a:xfrm>
          <a:off x="0" y="0"/>
          <a:ext cx="0" cy="0"/>
          <a:chOff x="0" y="0"/>
          <a:chExt cx="0" cy="0"/>
        </a:xfrm>
      </p:grpSpPr>
      <p:sp>
        <p:nvSpPr>
          <p:cNvPr id="1029" name="Text Box 9"/>
          <p:cNvSpPr txBox="1">
            <a:spLocks noChangeArrowheads="1"/>
          </p:cNvSpPr>
          <p:nvPr/>
        </p:nvSpPr>
        <p:spPr bwMode="auto">
          <a:xfrm>
            <a:off x="11226800" y="6400726"/>
            <a:ext cx="5588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nchor="ctr">
            <a:spAutoFit/>
          </a:bodyPr>
          <a:lstStyle>
            <a:lvl1pPr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r">
              <a:spcBef>
                <a:spcPct val="50000"/>
              </a:spcBef>
              <a:defRPr/>
            </a:pPr>
            <a:fld id="{27288A19-C912-48FD-BBDD-B6C475FAB7E0}" type="slidenum">
              <a:rPr lang="en-US" sz="1000" smtClean="0">
                <a:solidFill>
                  <a:schemeClr val="accent6">
                    <a:lumMod val="50000"/>
                    <a:lumOff val="50000"/>
                  </a:schemeClr>
                </a:solidFill>
              </a:rPr>
              <a:pPr algn="r">
                <a:spcBef>
                  <a:spcPct val="50000"/>
                </a:spcBef>
                <a:defRPr/>
              </a:pPr>
              <a:t>‹#›</a:t>
            </a:fld>
            <a:endParaRPr lang="en-US" sz="1000" dirty="0">
              <a:solidFill>
                <a:schemeClr val="accent6">
                  <a:lumMod val="50000"/>
                  <a:lumOff val="50000"/>
                </a:schemeClr>
              </a:solidFill>
            </a:endParaRPr>
          </a:p>
        </p:txBody>
      </p:sp>
    </p:spTree>
    <p:extLst>
      <p:ext uri="{BB962C8B-B14F-4D97-AF65-F5344CB8AC3E}">
        <p14:creationId xmlns:p14="http://schemas.microsoft.com/office/powerpoint/2010/main" val="4060459063"/>
      </p:ext>
    </p:extLst>
  </p:cSld>
  <p:clrMap bg1="lt1" tx1="dk1" bg2="lt2" tx2="dk2" accent1="accent1" accent2="accent2" accent3="accent3" accent4="accent4" accent5="accent5" accent6="accent6" hlink="hlink" folHlink="folHlink"/>
  <p:sldLayoutIdLst>
    <p:sldLayoutId id="2147483918" r:id="rId1"/>
    <p:sldLayoutId id="2147483919" r:id="rId2"/>
    <p:sldLayoutId id="2147483920" r:id="rId3"/>
    <p:sldLayoutId id="2147483921" r:id="rId4"/>
    <p:sldLayoutId id="2147483922" r:id="rId5"/>
    <p:sldLayoutId id="2147483923" r:id="rId6"/>
    <p:sldLayoutId id="2147483924" r:id="rId7"/>
  </p:sldLayoutIdLst>
  <p:hf sldNum="0" hdr="0" dt="0"/>
  <p:txStyles>
    <p:titleStyle>
      <a:lvl1pPr algn="ctr" rtl="0" eaLnBrk="1" fontAlgn="base" hangingPunct="1">
        <a:lnSpc>
          <a:spcPct val="90000"/>
        </a:lnSpc>
        <a:spcBef>
          <a:spcPct val="0"/>
        </a:spcBef>
        <a:spcAft>
          <a:spcPct val="0"/>
        </a:spcAft>
        <a:defRPr sz="4000">
          <a:solidFill>
            <a:schemeClr val="accent6"/>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p:titleStyle>
    <p:body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424">
          <p15:clr>
            <a:srgbClr val="F26B43"/>
          </p15:clr>
        </p15:guide>
        <p15:guide id="3" pos="25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3.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3.xml"/><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4.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33.xml"/></Relationships>
</file>

<file path=ppt/slides/_rels/slide1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9.png"/><Relationship Id="rId7" Type="http://schemas.openxmlformats.org/officeDocument/2006/relationships/diagramColors" Target="../diagrams/colors1.xm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7.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3.xml"/><Relationship Id="rId4" Type="http://schemas.openxmlformats.org/officeDocument/2006/relationships/image" Target="../media/image1.emf"/></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9.png"/><Relationship Id="rId7" Type="http://schemas.openxmlformats.org/officeDocument/2006/relationships/diagramColors" Target="../diagrams/colors3.xml"/><Relationship Id="rId2" Type="http://schemas.openxmlformats.org/officeDocument/2006/relationships/notesSlide" Target="../notesSlides/notesSlide25.xml"/><Relationship Id="rId1" Type="http://schemas.openxmlformats.org/officeDocument/2006/relationships/slideLayout" Target="../slideLayouts/slideLayout23.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6.xml"/><Relationship Id="rId1" Type="http://schemas.openxmlformats.org/officeDocument/2006/relationships/slideLayout" Target="../slideLayouts/slideLayout24.xml"/><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7.xml"/><Relationship Id="rId1" Type="http://schemas.openxmlformats.org/officeDocument/2006/relationships/slideLayout" Target="../slideLayouts/slideLayout23.xml"/><Relationship Id="rId4" Type="http://schemas.openxmlformats.org/officeDocument/2006/relationships/image" Target="../media/image1.emf"/></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svg"/><Relationship Id="rId3" Type="http://schemas.openxmlformats.org/officeDocument/2006/relationships/image" Target="../media/image8.png"/><Relationship Id="rId7" Type="http://schemas.openxmlformats.org/officeDocument/2006/relationships/image" Target="../media/image13.svg"/><Relationship Id="rId12"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12.png"/><Relationship Id="rId11" Type="http://schemas.openxmlformats.org/officeDocument/2006/relationships/image" Target="../media/image17.svg"/><Relationship Id="rId5" Type="http://schemas.openxmlformats.org/officeDocument/2006/relationships/image" Target="../media/image11.sv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sv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Yellow Bar">
            <a:extLst>
              <a:ext uri="{FF2B5EF4-FFF2-40B4-BE49-F238E27FC236}">
                <a16:creationId xmlns:a16="http://schemas.microsoft.com/office/drawing/2014/main" id="{372BF675-2D99-B348-B683-AF519488E9EA}"/>
              </a:ext>
            </a:extLst>
          </p:cNvPr>
          <p:cNvSpPr/>
          <p:nvPr/>
        </p:nvSpPr>
        <p:spPr>
          <a:xfrm>
            <a:off x="5225845" y="4397584"/>
            <a:ext cx="1740310" cy="87312"/>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113622" tIns="56812" rIns="113622" bIns="56812" rtlCol="0" anchor="ctr"/>
          <a:lstStyle/>
          <a:p>
            <a:pPr algn="ctr"/>
            <a:endParaRPr lang="en-US" dirty="0">
              <a:latin typeface="ＭＳ Ｐゴシック" panose="020B0600070205080204" pitchFamily="50" charset="-128"/>
              <a:ea typeface="ＭＳ Ｐゴシック" panose="020B0600070205080204" pitchFamily="50" charset="-128"/>
            </a:endParaRPr>
          </a:p>
        </p:txBody>
      </p:sp>
      <p:pic>
        <p:nvPicPr>
          <p:cNvPr id="4" name="Emblem - Color">
            <a:extLst>
              <a:ext uri="{FF2B5EF4-FFF2-40B4-BE49-F238E27FC236}">
                <a16:creationId xmlns:a16="http://schemas.microsoft.com/office/drawing/2014/main" id="{A4F43EFE-82EF-CA4B-95DD-DF3633D707D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38882" y="1600200"/>
            <a:ext cx="2514236" cy="2380982"/>
          </a:xfrm>
          <a:prstGeom prst="rect">
            <a:avLst/>
          </a:prstGeom>
        </p:spPr>
      </p:pic>
      <p:sp>
        <p:nvSpPr>
          <p:cNvPr id="5" name="Body Copy">
            <a:extLst>
              <a:ext uri="{FF2B5EF4-FFF2-40B4-BE49-F238E27FC236}">
                <a16:creationId xmlns:a16="http://schemas.microsoft.com/office/drawing/2014/main" id="{ED40C121-0B8C-F24E-B540-451F57A53E16}"/>
              </a:ext>
            </a:extLst>
          </p:cNvPr>
          <p:cNvSpPr txBox="1">
            <a:spLocks/>
          </p:cNvSpPr>
          <p:nvPr/>
        </p:nvSpPr>
        <p:spPr>
          <a:xfrm>
            <a:off x="762000" y="4800600"/>
            <a:ext cx="10668000" cy="1066800"/>
          </a:xfrm>
          <a:prstGeom prst="rect">
            <a:avLst/>
          </a:prstGeom>
        </p:spPr>
        <p:txBody>
          <a:bodyPr/>
          <a:lstStyle>
            <a:lvl1pPr marL="0" indent="0" algn="ctr" rtl="0" eaLnBrk="1" fontAlgn="base" hangingPunct="1">
              <a:spcBef>
                <a:spcPct val="20000"/>
              </a:spcBef>
              <a:spcAft>
                <a:spcPct val="0"/>
              </a:spcAft>
              <a:buFont typeface="Arial" pitchFamily="34" charset="0"/>
              <a:buNone/>
              <a:defRPr sz="1800" b="1">
                <a:solidFill>
                  <a:schemeClr val="accent6">
                    <a:lumMod val="50000"/>
                    <a:lumOff val="50000"/>
                  </a:schemeClr>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ja-JP" altLang="en-US" sz="4000" dirty="0">
                <a:latin typeface="+mj-ea"/>
                <a:ea typeface="+mj-ea"/>
              </a:rPr>
              <a:t>会議の事前準備</a:t>
            </a:r>
            <a:endParaRPr lang="en-US" sz="4000" kern="0" dirty="0">
              <a:solidFill>
                <a:srgbClr val="55565A"/>
              </a:solidFill>
              <a:latin typeface="+mj-ea"/>
              <a:ea typeface="+mj-ea"/>
            </a:endParaRPr>
          </a:p>
        </p:txBody>
      </p:sp>
      <p:pic>
        <p:nvPicPr>
          <p:cNvPr id="6" name="Picture 5">
            <a:extLst>
              <a:ext uri="{FF2B5EF4-FFF2-40B4-BE49-F238E27FC236}">
                <a16:creationId xmlns:a16="http://schemas.microsoft.com/office/drawing/2014/main" id="{002E83F0-FC82-DC4A-9085-855912723CDC}"/>
              </a:ext>
            </a:extLst>
          </p:cNvPr>
          <p:cNvPicPr>
            <a:picLocks noChangeAspect="1"/>
          </p:cNvPicPr>
          <p:nvPr/>
        </p:nvPicPr>
        <p:blipFill>
          <a:blip r:embed="rId4"/>
          <a:stretch>
            <a:fillRect/>
          </a:stretch>
        </p:blipFill>
        <p:spPr>
          <a:xfrm>
            <a:off x="9906000" y="0"/>
            <a:ext cx="2286000" cy="2286000"/>
          </a:xfrm>
          <a:prstGeom prst="rect">
            <a:avLst/>
          </a:prstGeom>
        </p:spPr>
      </p:pic>
      <p:pic>
        <p:nvPicPr>
          <p:cNvPr id="7" name="Picture 6">
            <a:extLst>
              <a:ext uri="{FF2B5EF4-FFF2-40B4-BE49-F238E27FC236}">
                <a16:creationId xmlns:a16="http://schemas.microsoft.com/office/drawing/2014/main" id="{9A088377-00D8-FB45-B180-5B446171B71E}"/>
              </a:ext>
            </a:extLst>
          </p:cNvPr>
          <p:cNvPicPr>
            <a:picLocks noChangeAspect="1"/>
          </p:cNvPicPr>
          <p:nvPr/>
        </p:nvPicPr>
        <p:blipFill>
          <a:blip r:embed="rId4"/>
          <a:stretch>
            <a:fillRect/>
          </a:stretch>
        </p:blipFill>
        <p:spPr>
          <a:xfrm rot="10800000">
            <a:off x="0" y="4572000"/>
            <a:ext cx="2286000" cy="2286000"/>
          </a:xfrm>
          <a:prstGeom prst="rect">
            <a:avLst/>
          </a:prstGeom>
        </p:spPr>
      </p:pic>
    </p:spTree>
    <p:extLst>
      <p:ext uri="{BB962C8B-B14F-4D97-AF65-F5344CB8AC3E}">
        <p14:creationId xmlns:p14="http://schemas.microsoft.com/office/powerpoint/2010/main" val="1532532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ackground - Solid">
            <a:extLst>
              <a:ext uri="{FF2B5EF4-FFF2-40B4-BE49-F238E27FC236}">
                <a16:creationId xmlns:a16="http://schemas.microsoft.com/office/drawing/2014/main" id="{2DAD247F-D002-AA40-8DB1-25D6E4C3E3E3}"/>
              </a:ext>
            </a:extLst>
          </p:cNvPr>
          <p:cNvSpPr/>
          <p:nvPr/>
        </p:nvSpPr>
        <p:spPr>
          <a:xfrm>
            <a:off x="0" y="0"/>
            <a:ext cx="12192000"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ja-JP">
                <a:solidFill>
                  <a:schemeClr val="lt1">
                    <a:alpha val="44000"/>
                  </a:schemeClr>
                </a:solidFill>
                <a:latin typeface="ＭＳ Ｐゴシック" panose="020B0600070205080204" pitchFamily="50" charset="-128"/>
                <a:ea typeface="ＭＳ Ｐゴシック" panose="020B0600070205080204" pitchFamily="50" charset="-128"/>
              </a:rPr>
              <a:t>aa</a:t>
            </a:r>
          </a:p>
        </p:txBody>
      </p:sp>
      <p:sp>
        <p:nvSpPr>
          <p:cNvPr id="9" name="Slice - Solid">
            <a:extLst>
              <a:ext uri="{FF2B5EF4-FFF2-40B4-BE49-F238E27FC236}">
                <a16:creationId xmlns:a16="http://schemas.microsoft.com/office/drawing/2014/main" id="{FF7EF60C-3A90-924B-A899-BBD177119DAB}"/>
              </a:ext>
            </a:extLst>
          </p:cNvPr>
          <p:cNvSpPr/>
          <p:nvPr/>
        </p:nvSpPr>
        <p:spPr>
          <a:xfrm>
            <a:off x="3352800" y="-8021"/>
            <a:ext cx="8839200" cy="6866021"/>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87128" h="6866021">
                <a:moveTo>
                  <a:pt x="1588447" y="0"/>
                </a:moveTo>
                <a:lnTo>
                  <a:pt x="5139450" y="4711"/>
                </a:lnTo>
                <a:lnTo>
                  <a:pt x="5140539" y="0"/>
                </a:lnTo>
                <a:lnTo>
                  <a:pt x="11187128" y="8021"/>
                </a:lnTo>
                <a:lnTo>
                  <a:pt x="11187128" y="6866021"/>
                </a:lnTo>
                <a:lnTo>
                  <a:pt x="7635036" y="6866021"/>
                </a:lnTo>
                <a:lnTo>
                  <a:pt x="3552092" y="6866021"/>
                </a:lnTo>
                <a:lnTo>
                  <a:pt x="0" y="686602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latin typeface="ＭＳ Ｐゴシック" panose="020B0600070205080204" pitchFamily="50" charset="-128"/>
              <a:ea typeface="ＭＳ Ｐゴシック" panose="020B0600070205080204" pitchFamily="50" charset="-128"/>
            </a:endParaRPr>
          </a:p>
        </p:txBody>
      </p:sp>
      <p:pic>
        <p:nvPicPr>
          <p:cNvPr id="10" name="Picture 9">
            <a:extLst>
              <a:ext uri="{FF2B5EF4-FFF2-40B4-BE49-F238E27FC236}">
                <a16:creationId xmlns:a16="http://schemas.microsoft.com/office/drawing/2014/main" id="{25E1827D-8EEA-8C46-8A25-10717983E553}"/>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462677" y="5361736"/>
            <a:ext cx="994504" cy="942293"/>
          </a:xfrm>
          <a:prstGeom prst="rect">
            <a:avLst/>
          </a:prstGeom>
        </p:spPr>
      </p:pic>
      <p:sp>
        <p:nvSpPr>
          <p:cNvPr id="11" name="Title 1">
            <a:extLst>
              <a:ext uri="{FF2B5EF4-FFF2-40B4-BE49-F238E27FC236}">
                <a16:creationId xmlns:a16="http://schemas.microsoft.com/office/drawing/2014/main" id="{D2C38612-4D04-214C-AF90-9AF0B462C1C8}"/>
              </a:ext>
            </a:extLst>
          </p:cNvPr>
          <p:cNvSpPr txBox="1">
            <a:spLocks/>
          </p:cNvSpPr>
          <p:nvPr/>
        </p:nvSpPr>
        <p:spPr>
          <a:xfrm>
            <a:off x="7086600" y="2268426"/>
            <a:ext cx="4978422" cy="1028306"/>
          </a:xfrm>
          <a:prstGeom prst="rect">
            <a:avLst/>
          </a:prstGeom>
        </p:spPr>
        <p:txBody>
          <a:bodyPr anchor="b">
            <a:noAutofit/>
          </a:bodyPr>
          <a:lstStyle>
            <a:lvl1pPr algn="ctr" rtl="0" eaLnBrk="1" fontAlgn="base" hangingPunct="1">
              <a:lnSpc>
                <a:spcPct val="90000"/>
              </a:lnSpc>
              <a:spcBef>
                <a:spcPct val="0"/>
              </a:spcBef>
              <a:spcAft>
                <a:spcPct val="0"/>
              </a:spcAft>
              <a:defRPr sz="2800">
                <a:solidFill>
                  <a:schemeClr val="accent6"/>
                </a:solidFill>
                <a:latin typeface="+mj-lt"/>
                <a:ea typeface="ヒラギノ角ゴ Pro W3" charset="0"/>
                <a:cs typeface="ヒラギノ角ゴ Pro W3"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pPr algn="l"/>
            <a:r>
              <a:rPr lang="ja-JP" sz="4000" b="1" dirty="0">
                <a:solidFill>
                  <a:srgbClr val="00338D"/>
                </a:solidFill>
                <a:latin typeface="+mj-ea"/>
                <a:ea typeface="+mj-ea"/>
                <a:cs typeface="Arial" charset="0"/>
              </a:rPr>
              <a:t>ワーキンググループ</a:t>
            </a:r>
            <a:endParaRPr lang="en-US" altLang="ja-JP" sz="4000" b="1" dirty="0">
              <a:solidFill>
                <a:srgbClr val="00338D"/>
              </a:solidFill>
              <a:latin typeface="+mj-ea"/>
              <a:ea typeface="+mj-ea"/>
              <a:cs typeface="Arial" charset="0"/>
            </a:endParaRPr>
          </a:p>
          <a:p>
            <a:pPr algn="l"/>
            <a:r>
              <a:rPr lang="ja-JP" altLang="en-US" sz="4000" b="1" dirty="0">
                <a:solidFill>
                  <a:srgbClr val="00338D"/>
                </a:solidFill>
                <a:latin typeface="+mj-ea"/>
                <a:ea typeface="+mj-ea"/>
                <a:cs typeface="Arial" charset="0"/>
              </a:rPr>
              <a:t>運営</a:t>
            </a:r>
            <a:endParaRPr lang="ja-JP" sz="4000" b="1" dirty="0">
              <a:solidFill>
                <a:srgbClr val="00338D"/>
              </a:solidFill>
              <a:latin typeface="+mj-ea"/>
              <a:ea typeface="+mj-ea"/>
              <a:cs typeface="Arial" charset="0"/>
            </a:endParaRPr>
          </a:p>
        </p:txBody>
      </p:sp>
      <p:sp>
        <p:nvSpPr>
          <p:cNvPr id="14" name="Page Number - Blue">
            <a:extLst>
              <a:ext uri="{FF2B5EF4-FFF2-40B4-BE49-F238E27FC236}">
                <a16:creationId xmlns:a16="http://schemas.microsoft.com/office/drawing/2014/main" id="{202F45FF-B37E-1644-AE05-C993900977DD}"/>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0A5496"/>
                </a:solidFill>
                <a:latin typeface="ＭＳ Ｐゴシック" panose="020B0600070205080204" pitchFamily="50" charset="-128"/>
                <a:ea typeface="ＭＳ Ｐゴシック" panose="020B0600070205080204" pitchFamily="50" charset="-128"/>
              </a:rPr>
              <a:pPr eaLnBrk="0" hangingPunct="0">
                <a:spcBef>
                  <a:spcPct val="50000"/>
                </a:spcBef>
                <a:defRPr/>
              </a:pPr>
              <a:t>9</a:t>
            </a:fld>
            <a:endParaRPr lang="en-US" sz="1000" dirty="0">
              <a:solidFill>
                <a:srgbClr val="0A5496"/>
              </a:solidFill>
              <a:latin typeface="ＭＳ Ｐゴシック" panose="020B0600070205080204" pitchFamily="50" charset="-128"/>
              <a:ea typeface="ＭＳ Ｐゴシック" panose="020B0600070205080204" pitchFamily="50" charset="-128"/>
            </a:endParaRPr>
          </a:p>
        </p:txBody>
      </p:sp>
      <p:pic>
        <p:nvPicPr>
          <p:cNvPr id="15" name="Content Placeholder 3">
            <a:extLst>
              <a:ext uri="{FF2B5EF4-FFF2-40B4-BE49-F238E27FC236}">
                <a16:creationId xmlns:a16="http://schemas.microsoft.com/office/drawing/2014/main" id="{EEEF5542-DF05-704B-88E6-B9A9A877DBF5}"/>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1295400" y="1207003"/>
            <a:ext cx="5430307" cy="3620204"/>
          </a:xfrm>
          <a:prstGeom prst="rect">
            <a:avLst/>
          </a:prstGeom>
        </p:spPr>
      </p:pic>
      <p:sp>
        <p:nvSpPr>
          <p:cNvPr id="16" name="Yellow Bar">
            <a:extLst>
              <a:ext uri="{FF2B5EF4-FFF2-40B4-BE49-F238E27FC236}">
                <a16:creationId xmlns:a16="http://schemas.microsoft.com/office/drawing/2014/main" id="{879ACD24-92AB-254B-8941-2064C2A4B600}"/>
              </a:ext>
            </a:extLst>
          </p:cNvPr>
          <p:cNvSpPr/>
          <p:nvPr/>
        </p:nvSpPr>
        <p:spPr>
          <a:xfrm>
            <a:off x="7205870" y="3369492"/>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dirty="0">
              <a:solidFill>
                <a:srgbClr val="EBB700"/>
              </a:solidFill>
              <a:latin typeface="ＭＳ Ｐゴシック" panose="020B0600070205080204" pitchFamily="50" charset="-128"/>
              <a:ea typeface="ＭＳ Ｐゴシック" panose="020B0600070205080204" pitchFamily="50" charset="-128"/>
              <a:cs typeface="Arial" charset="0"/>
            </a:endParaRPr>
          </a:p>
        </p:txBody>
      </p:sp>
    </p:spTree>
    <p:extLst>
      <p:ext uri="{BB962C8B-B14F-4D97-AF65-F5344CB8AC3E}">
        <p14:creationId xmlns:p14="http://schemas.microsoft.com/office/powerpoint/2010/main" val="22766916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344292A-CC6E-9848-B296-29049447F161}"/>
              </a:ext>
            </a:extLst>
          </p:cNvPr>
          <p:cNvSpPr>
            <a:spLocks noGrp="1"/>
          </p:cNvSpPr>
          <p:nvPr>
            <p:ph type="title"/>
          </p:nvPr>
        </p:nvSpPr>
        <p:spPr/>
        <p:txBody>
          <a:bodyPr>
            <a:normAutofit fontScale="90000"/>
          </a:bodyPr>
          <a:lstStyle/>
          <a:p>
            <a:endParaRPr lang="en-US" dirty="0">
              <a:latin typeface="ＭＳ Ｐゴシック" panose="020B0600070205080204" pitchFamily="50" charset="-128"/>
              <a:ea typeface="ＭＳ Ｐゴシック" panose="020B0600070205080204" pitchFamily="50" charset="-128"/>
            </a:endParaRPr>
          </a:p>
        </p:txBody>
      </p:sp>
      <p:sp>
        <p:nvSpPr>
          <p:cNvPr id="7" name="Content Placeholder 6">
            <a:extLst>
              <a:ext uri="{FF2B5EF4-FFF2-40B4-BE49-F238E27FC236}">
                <a16:creationId xmlns:a16="http://schemas.microsoft.com/office/drawing/2014/main" id="{40FE460F-30CC-4441-A47D-94DFB4CFA89C}"/>
              </a:ext>
            </a:extLst>
          </p:cNvPr>
          <p:cNvSpPr>
            <a:spLocks noGrp="1"/>
          </p:cNvSpPr>
          <p:nvPr>
            <p:ph sz="quarter" idx="11"/>
          </p:nvPr>
        </p:nvSpPr>
        <p:spPr/>
        <p:txBody>
          <a:bodyPr/>
          <a:lstStyle/>
          <a:p>
            <a:endParaRPr lang="en-US" dirty="0">
              <a:latin typeface="ＭＳ Ｐゴシック" panose="020B0600070205080204" pitchFamily="50" charset="-128"/>
              <a:ea typeface="ＭＳ Ｐゴシック" panose="020B0600070205080204" pitchFamily="50" charset="-128"/>
            </a:endParaRPr>
          </a:p>
        </p:txBody>
      </p:sp>
      <p:sp>
        <p:nvSpPr>
          <p:cNvPr id="8" name="Background - Solid">
            <a:extLst>
              <a:ext uri="{FF2B5EF4-FFF2-40B4-BE49-F238E27FC236}">
                <a16:creationId xmlns:a16="http://schemas.microsoft.com/office/drawing/2014/main" id="{C0AE1D4A-3F7B-974F-AE84-03A5E12BFA40}"/>
              </a:ext>
            </a:extLst>
          </p:cNvPr>
          <p:cNvSpPr/>
          <p:nvPr/>
        </p:nvSpPr>
        <p:spPr>
          <a:xfrm>
            <a:off x="0" y="0"/>
            <a:ext cx="112776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ja-JP">
                <a:solidFill>
                  <a:schemeClr val="lt1">
                    <a:alpha val="44000"/>
                  </a:schemeClr>
                </a:solidFill>
                <a:latin typeface="ＭＳ Ｐゴシック" panose="020B0600070205080204" pitchFamily="50" charset="-128"/>
                <a:ea typeface="ＭＳ Ｐゴシック" panose="020B0600070205080204" pitchFamily="50" charset="-128"/>
              </a:rPr>
              <a:t>aa</a:t>
            </a:r>
          </a:p>
        </p:txBody>
      </p:sp>
      <p:sp>
        <p:nvSpPr>
          <p:cNvPr id="9" name="Slice - Solid">
            <a:extLst>
              <a:ext uri="{FF2B5EF4-FFF2-40B4-BE49-F238E27FC236}">
                <a16:creationId xmlns:a16="http://schemas.microsoft.com/office/drawing/2014/main" id="{29C9AD90-C341-DB49-A4F8-CC7B1D1BE3E8}"/>
              </a:ext>
            </a:extLst>
          </p:cNvPr>
          <p:cNvSpPr/>
          <p:nvPr/>
        </p:nvSpPr>
        <p:spPr>
          <a:xfrm>
            <a:off x="1004871" y="-76200"/>
            <a:ext cx="11187129" cy="6991963"/>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87128" h="6866021">
                <a:moveTo>
                  <a:pt x="1588447" y="0"/>
                </a:moveTo>
                <a:lnTo>
                  <a:pt x="5139450" y="4711"/>
                </a:lnTo>
                <a:lnTo>
                  <a:pt x="5140539" y="0"/>
                </a:lnTo>
                <a:lnTo>
                  <a:pt x="11187128" y="8021"/>
                </a:lnTo>
                <a:lnTo>
                  <a:pt x="11187128" y="6866021"/>
                </a:lnTo>
                <a:lnTo>
                  <a:pt x="7635036" y="6866021"/>
                </a:lnTo>
                <a:lnTo>
                  <a:pt x="3552092" y="6866021"/>
                </a:lnTo>
                <a:lnTo>
                  <a:pt x="0" y="6866021"/>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latin typeface="ＭＳ Ｐゴシック" panose="020B0600070205080204" pitchFamily="50" charset="-128"/>
              <a:ea typeface="ＭＳ Ｐゴシック" panose="020B0600070205080204" pitchFamily="50" charset="-128"/>
            </a:endParaRPr>
          </a:p>
        </p:txBody>
      </p:sp>
      <p:sp>
        <p:nvSpPr>
          <p:cNvPr id="10" name="Headline">
            <a:extLst>
              <a:ext uri="{FF2B5EF4-FFF2-40B4-BE49-F238E27FC236}">
                <a16:creationId xmlns:a16="http://schemas.microsoft.com/office/drawing/2014/main" id="{FA328068-6044-DD4D-A57B-61F35F505489}"/>
              </a:ext>
            </a:extLst>
          </p:cNvPr>
          <p:cNvSpPr txBox="1">
            <a:spLocks/>
          </p:cNvSpPr>
          <p:nvPr/>
        </p:nvSpPr>
        <p:spPr>
          <a:xfrm>
            <a:off x="2903695" y="1121548"/>
            <a:ext cx="8373905" cy="533400"/>
          </a:xfrm>
          <a:prstGeom prst="rect">
            <a:avLst/>
          </a:prstGeom>
        </p:spPr>
        <p:txBody>
          <a:bodyPr>
            <a:normAutofit lnSpcReduction="10000"/>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ja-JP" altLang="en-US" sz="3200" dirty="0">
                <a:solidFill>
                  <a:schemeClr val="bg1"/>
                </a:solidFill>
                <a:latin typeface="UD デジタル 教科書体 N-B" panose="02020700000000000000" pitchFamily="17" charset="-128"/>
                <a:ea typeface="UD デジタル 教科書体 N-B" panose="02020700000000000000" pitchFamily="17" charset="-128"/>
                <a:cs typeface="Arial" panose="020B0604020202020204" pitchFamily="34" charset="0"/>
              </a:rPr>
              <a:t>ワーキンググループ会議の準備</a:t>
            </a:r>
            <a:endParaRPr lang="ja-JP" sz="3200" dirty="0">
              <a:solidFill>
                <a:schemeClr val="bg1"/>
              </a:solidFill>
              <a:latin typeface="UD デジタル 教科書体 N-B" panose="02020700000000000000" pitchFamily="17" charset="-128"/>
              <a:ea typeface="UD デジタル 教科書体 N-B" panose="02020700000000000000" pitchFamily="17" charset="-128"/>
              <a:cs typeface="Arial" panose="020B0604020202020204" pitchFamily="34" charset="0"/>
            </a:endParaRPr>
          </a:p>
        </p:txBody>
      </p:sp>
      <p:pic>
        <p:nvPicPr>
          <p:cNvPr id="11" name="Picture 10">
            <a:extLst>
              <a:ext uri="{FF2B5EF4-FFF2-40B4-BE49-F238E27FC236}">
                <a16:creationId xmlns:a16="http://schemas.microsoft.com/office/drawing/2014/main" id="{6D562DB1-9245-4E42-91C0-6E66E4D1FBCA}"/>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459875" y="304800"/>
            <a:ext cx="1089992" cy="1089992"/>
          </a:xfrm>
          <a:prstGeom prst="rect">
            <a:avLst/>
          </a:prstGeom>
        </p:spPr>
      </p:pic>
      <p:sp>
        <p:nvSpPr>
          <p:cNvPr id="12" name="Yellow Bar">
            <a:extLst>
              <a:ext uri="{FF2B5EF4-FFF2-40B4-BE49-F238E27FC236}">
                <a16:creationId xmlns:a16="http://schemas.microsoft.com/office/drawing/2014/main" id="{E0A44273-50B4-3246-A610-E29CA3C08AAD}"/>
              </a:ext>
            </a:extLst>
          </p:cNvPr>
          <p:cNvSpPr/>
          <p:nvPr/>
        </p:nvSpPr>
        <p:spPr>
          <a:xfrm>
            <a:off x="2971801" y="1825870"/>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dirty="0">
              <a:solidFill>
                <a:srgbClr val="EBB700"/>
              </a:solidFill>
              <a:latin typeface="ＭＳ Ｐゴシック" panose="020B0600070205080204" pitchFamily="50" charset="-128"/>
              <a:ea typeface="ＭＳ Ｐゴシック" panose="020B0600070205080204" pitchFamily="50" charset="-128"/>
              <a:cs typeface="Arial" charset="0"/>
            </a:endParaRPr>
          </a:p>
        </p:txBody>
      </p:sp>
      <p:sp>
        <p:nvSpPr>
          <p:cNvPr id="14" name="Page Number - White">
            <a:extLst>
              <a:ext uri="{FF2B5EF4-FFF2-40B4-BE49-F238E27FC236}">
                <a16:creationId xmlns:a16="http://schemas.microsoft.com/office/drawing/2014/main" id="{206A7666-115F-444B-8E1C-1D81AA843AC5}"/>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latin typeface="ＭＳ Ｐゴシック" panose="020B0600070205080204" pitchFamily="50" charset="-128"/>
                <a:ea typeface="ＭＳ Ｐゴシック" panose="020B0600070205080204" pitchFamily="50" charset="-128"/>
              </a:rPr>
              <a:pPr eaLnBrk="0" hangingPunct="0">
                <a:spcBef>
                  <a:spcPct val="50000"/>
                </a:spcBef>
                <a:defRPr/>
              </a:pPr>
              <a:t>10</a:t>
            </a:fld>
            <a:endParaRPr lang="en-US" sz="1000" dirty="0">
              <a:solidFill>
                <a:schemeClr val="bg1"/>
              </a:solidFill>
              <a:latin typeface="ＭＳ Ｐゴシック" panose="020B0600070205080204" pitchFamily="50" charset="-128"/>
              <a:ea typeface="ＭＳ Ｐゴシック" panose="020B0600070205080204" pitchFamily="50" charset="-128"/>
            </a:endParaRPr>
          </a:p>
        </p:txBody>
      </p:sp>
      <p:sp>
        <p:nvSpPr>
          <p:cNvPr id="17" name="Body Copy">
            <a:extLst>
              <a:ext uri="{FF2B5EF4-FFF2-40B4-BE49-F238E27FC236}">
                <a16:creationId xmlns:a16="http://schemas.microsoft.com/office/drawing/2014/main" id="{D7B8E5F5-AB78-7D47-A817-6378E849B9A0}"/>
              </a:ext>
            </a:extLst>
          </p:cNvPr>
          <p:cNvSpPr txBox="1">
            <a:spLocks/>
          </p:cNvSpPr>
          <p:nvPr/>
        </p:nvSpPr>
        <p:spPr>
          <a:xfrm>
            <a:off x="2903695" y="2329198"/>
            <a:ext cx="8283434" cy="3849882"/>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nSpc>
                <a:spcPct val="150000"/>
              </a:lnSpc>
              <a:spcBef>
                <a:spcPts val="1000"/>
              </a:spcBef>
              <a:spcAft>
                <a:spcPts val="1000"/>
              </a:spcAft>
              <a:buClr>
                <a:srgbClr val="F0C300"/>
              </a:buClr>
              <a:buFont typeface="Wingdings" panose="05000000000000000000" pitchFamily="2" charset="2"/>
              <a:buChar char="§"/>
            </a:pPr>
            <a:r>
              <a:rPr lang="ja-JP" dirty="0">
                <a:solidFill>
                  <a:schemeClr val="bg1"/>
                </a:solidFill>
                <a:latin typeface="UD デジタル 教科書体 N-B" panose="02020700000000000000" pitchFamily="17" charset="-128"/>
                <a:ea typeface="UD デジタル 教科書体 N-B" panose="02020700000000000000" pitchFamily="17" charset="-128"/>
              </a:rPr>
              <a:t> </a:t>
            </a:r>
            <a:r>
              <a:rPr lang="ja-JP" altLang="en-US" dirty="0">
                <a:solidFill>
                  <a:schemeClr val="bg1"/>
                </a:solidFill>
                <a:latin typeface="UD デジタル 教科書体 N-B" panose="02020700000000000000" pitchFamily="17" charset="-128"/>
                <a:ea typeface="UD デジタル 教科書体 N-B" panose="02020700000000000000" pitchFamily="17" charset="-128"/>
              </a:rPr>
              <a:t>報告</a:t>
            </a:r>
            <a:r>
              <a:rPr lang="ja-JP" dirty="0">
                <a:solidFill>
                  <a:schemeClr val="bg1"/>
                </a:solidFill>
                <a:latin typeface="UD デジタル 教科書体 N-B" panose="02020700000000000000" pitchFamily="17" charset="-128"/>
                <a:ea typeface="UD デジタル 教科書体 N-B" panose="02020700000000000000" pitchFamily="17" charset="-128"/>
              </a:rPr>
              <a:t>会議は誰が進行するか？</a:t>
            </a:r>
          </a:p>
          <a:p>
            <a:pPr>
              <a:lnSpc>
                <a:spcPct val="150000"/>
              </a:lnSpc>
              <a:spcBef>
                <a:spcPts val="1000"/>
              </a:spcBef>
              <a:spcAft>
                <a:spcPts val="1000"/>
              </a:spcAft>
              <a:buClr>
                <a:srgbClr val="F0C300"/>
              </a:buClr>
              <a:buFont typeface="Wingdings" panose="05000000000000000000" pitchFamily="2" charset="2"/>
              <a:buChar char="§"/>
            </a:pPr>
            <a:r>
              <a:rPr lang="ja-JP" dirty="0">
                <a:solidFill>
                  <a:schemeClr val="bg1"/>
                </a:solidFill>
                <a:latin typeface="UD デジタル 教科書体 N-B" panose="02020700000000000000" pitchFamily="17" charset="-128"/>
                <a:ea typeface="UD デジタル 教科書体 N-B" panose="02020700000000000000" pitchFamily="17" charset="-128"/>
              </a:rPr>
              <a:t> 会議はどのように行うか？</a:t>
            </a:r>
          </a:p>
          <a:p>
            <a:pPr>
              <a:lnSpc>
                <a:spcPct val="150000"/>
              </a:lnSpc>
              <a:spcBef>
                <a:spcPts val="1000"/>
              </a:spcBef>
              <a:spcAft>
                <a:spcPts val="1000"/>
              </a:spcAft>
              <a:buClr>
                <a:srgbClr val="F0C300"/>
              </a:buClr>
              <a:buFont typeface="Wingdings" panose="05000000000000000000" pitchFamily="2" charset="2"/>
              <a:buChar char="§"/>
            </a:pPr>
            <a:r>
              <a:rPr lang="ja-JP" dirty="0">
                <a:solidFill>
                  <a:schemeClr val="bg1"/>
                </a:solidFill>
                <a:latin typeface="UD デジタル 教科書体 N-B" panose="02020700000000000000" pitchFamily="17" charset="-128"/>
                <a:ea typeface="UD デジタル 教科書体 N-B" panose="02020700000000000000" pitchFamily="17" charset="-128"/>
              </a:rPr>
              <a:t> 全員にとって最善の日時はいつか？</a:t>
            </a:r>
          </a:p>
          <a:p>
            <a:pPr>
              <a:lnSpc>
                <a:spcPct val="150000"/>
              </a:lnSpc>
              <a:spcBef>
                <a:spcPts val="1000"/>
              </a:spcBef>
              <a:spcAft>
                <a:spcPts val="1000"/>
              </a:spcAft>
              <a:buClr>
                <a:srgbClr val="F0C300"/>
              </a:buClr>
              <a:buFont typeface="Wingdings" panose="05000000000000000000" pitchFamily="2" charset="2"/>
              <a:buChar char="§"/>
            </a:pPr>
            <a:r>
              <a:rPr lang="ja-JP" dirty="0">
                <a:solidFill>
                  <a:schemeClr val="bg1"/>
                </a:solidFill>
                <a:latin typeface="UD デジタル 教科書体 N-B" panose="02020700000000000000" pitchFamily="17" charset="-128"/>
                <a:ea typeface="UD デジタル 教科書体 N-B" panose="02020700000000000000" pitchFamily="17" charset="-128"/>
              </a:rPr>
              <a:t> 案内/リマインダーは誰が送るか？</a:t>
            </a:r>
          </a:p>
          <a:p>
            <a:pPr>
              <a:lnSpc>
                <a:spcPct val="150000"/>
              </a:lnSpc>
              <a:spcBef>
                <a:spcPts val="1000"/>
              </a:spcBef>
              <a:spcAft>
                <a:spcPts val="1000"/>
              </a:spcAft>
              <a:buClr>
                <a:srgbClr val="F0C300"/>
              </a:buClr>
              <a:buFont typeface="Wingdings" panose="05000000000000000000" pitchFamily="2" charset="2"/>
              <a:buChar char="§"/>
            </a:pPr>
            <a:r>
              <a:rPr lang="ja-JP" dirty="0">
                <a:solidFill>
                  <a:schemeClr val="bg1"/>
                </a:solidFill>
                <a:latin typeface="UD デジタル 教科書体 N-B" panose="02020700000000000000" pitchFamily="17" charset="-128"/>
                <a:ea typeface="UD デジタル 教科書体 N-B" panose="02020700000000000000" pitchFamily="17" charset="-128"/>
              </a:rPr>
              <a:t> 他に考えておくことはあるか？</a:t>
            </a:r>
          </a:p>
        </p:txBody>
      </p:sp>
    </p:spTree>
    <p:extLst>
      <p:ext uri="{BB962C8B-B14F-4D97-AF65-F5344CB8AC3E}">
        <p14:creationId xmlns:p14="http://schemas.microsoft.com/office/powerpoint/2010/main" val="38983857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1143000" y="1945439"/>
            <a:ext cx="6781801" cy="3624041"/>
          </a:xfrm>
          <a:prstGeom prst="rect">
            <a:avLst/>
          </a:prstGeom>
        </p:spPr>
        <p:txBody>
          <a:bodyPr/>
          <a:lstStyle/>
          <a:p>
            <a:pPr marL="0" indent="0">
              <a:spcBef>
                <a:spcPts val="600"/>
              </a:spcBef>
              <a:spcAft>
                <a:spcPts val="300"/>
              </a:spcAft>
              <a:buNone/>
            </a:pPr>
            <a:r>
              <a:rPr lang="ja-JP" sz="2000" dirty="0">
                <a:solidFill>
                  <a:srgbClr val="56565A"/>
                </a:solidFill>
                <a:latin typeface="+mj-ea"/>
                <a:ea typeface="+mj-ea"/>
              </a:rPr>
              <a:t>1) グローバル・メンバーシップ・アプローチの</a:t>
            </a:r>
            <a:r>
              <a:rPr lang="ja-JP" altLang="en-US" sz="2000" dirty="0">
                <a:solidFill>
                  <a:srgbClr val="56565A"/>
                </a:solidFill>
                <a:latin typeface="+mj-ea"/>
                <a:ea typeface="+mj-ea"/>
              </a:rPr>
              <a:t>ターゲット</a:t>
            </a:r>
            <a:r>
              <a:rPr lang="ja-JP" sz="2000" dirty="0">
                <a:solidFill>
                  <a:srgbClr val="56565A"/>
                </a:solidFill>
                <a:latin typeface="+mj-ea"/>
                <a:ea typeface="+mj-ea"/>
              </a:rPr>
              <a:t>と現状を比較して検討</a:t>
            </a:r>
          </a:p>
          <a:p>
            <a:pPr marL="0" indent="0">
              <a:spcBef>
                <a:spcPts val="600"/>
              </a:spcBef>
              <a:spcAft>
                <a:spcPts val="300"/>
              </a:spcAft>
              <a:buNone/>
            </a:pPr>
            <a:r>
              <a:rPr lang="ja-JP" sz="2000" dirty="0">
                <a:solidFill>
                  <a:srgbClr val="56565A"/>
                </a:solidFill>
                <a:latin typeface="+mj-ea"/>
                <a:ea typeface="+mj-ea"/>
              </a:rPr>
              <a:t>2) 各行動手順の状況</a:t>
            </a:r>
          </a:p>
          <a:p>
            <a:pPr marL="754063" indent="-298450">
              <a:spcBef>
                <a:spcPts val="0"/>
              </a:spcBef>
              <a:spcAft>
                <a:spcPts val="300"/>
              </a:spcAft>
              <a:buClr>
                <a:srgbClr val="F0C300"/>
              </a:buClr>
              <a:buFont typeface="Wingdings" panose="05000000000000000000" pitchFamily="2" charset="2"/>
              <a:buChar char="§"/>
            </a:pPr>
            <a:r>
              <a:rPr lang="ja-JP" sz="2000" dirty="0">
                <a:solidFill>
                  <a:srgbClr val="56565A"/>
                </a:solidFill>
                <a:latin typeface="+mj-ea"/>
                <a:ea typeface="+mj-ea"/>
              </a:rPr>
              <a:t>行われたこと </a:t>
            </a:r>
          </a:p>
          <a:p>
            <a:pPr marL="754063" indent="-298450">
              <a:spcBef>
                <a:spcPts val="0"/>
              </a:spcBef>
              <a:spcAft>
                <a:spcPts val="300"/>
              </a:spcAft>
              <a:buClr>
                <a:srgbClr val="F0C300"/>
              </a:buClr>
              <a:buFont typeface="Wingdings" panose="05000000000000000000" pitchFamily="2" charset="2"/>
              <a:buChar char="§"/>
            </a:pPr>
            <a:r>
              <a:rPr lang="ja-JP" sz="2000" dirty="0">
                <a:solidFill>
                  <a:srgbClr val="56565A"/>
                </a:solidFill>
                <a:latin typeface="+mj-ea"/>
                <a:ea typeface="+mj-ea"/>
              </a:rPr>
              <a:t>次に行うこと </a:t>
            </a:r>
          </a:p>
          <a:p>
            <a:pPr marL="754063" indent="-298450">
              <a:spcBef>
                <a:spcPts val="0"/>
              </a:spcBef>
              <a:spcAft>
                <a:spcPts val="300"/>
              </a:spcAft>
              <a:buClr>
                <a:srgbClr val="F0C300"/>
              </a:buClr>
              <a:buFont typeface="Wingdings" panose="05000000000000000000" pitchFamily="2" charset="2"/>
              <a:buChar char="§"/>
            </a:pPr>
            <a:r>
              <a:rPr lang="ja-JP" sz="2000" dirty="0">
                <a:solidFill>
                  <a:srgbClr val="56565A"/>
                </a:solidFill>
                <a:latin typeface="+mj-ea"/>
                <a:ea typeface="+mj-ea"/>
              </a:rPr>
              <a:t>ニーズ/問題/懸念</a:t>
            </a:r>
          </a:p>
          <a:p>
            <a:pPr marL="168275" indent="0">
              <a:spcBef>
                <a:spcPts val="600"/>
              </a:spcBef>
              <a:spcAft>
                <a:spcPts val="300"/>
              </a:spcAft>
              <a:buClr>
                <a:schemeClr val="tx2"/>
              </a:buClr>
              <a:buNone/>
            </a:pPr>
            <a:r>
              <a:rPr lang="ja-JP" sz="2000" dirty="0">
                <a:solidFill>
                  <a:srgbClr val="56565A"/>
                </a:solidFill>
                <a:latin typeface="+mj-ea"/>
                <a:ea typeface="+mj-ea"/>
              </a:rPr>
              <a:t>3) 計画の更新（変更）</a:t>
            </a:r>
          </a:p>
          <a:p>
            <a:pPr marL="168275" indent="0">
              <a:spcBef>
                <a:spcPts val="600"/>
              </a:spcBef>
              <a:spcAft>
                <a:spcPts val="300"/>
              </a:spcAft>
              <a:buClr>
                <a:schemeClr val="tx2"/>
              </a:buClr>
              <a:buNone/>
            </a:pPr>
            <a:r>
              <a:rPr lang="ja-JP" sz="2000" dirty="0">
                <a:solidFill>
                  <a:srgbClr val="56565A"/>
                </a:solidFill>
                <a:latin typeface="+mj-ea"/>
                <a:ea typeface="+mj-ea"/>
              </a:rPr>
              <a:t>4) 今後のコミュニケーション</a:t>
            </a:r>
          </a:p>
          <a:p>
            <a:pPr marL="168275" indent="0">
              <a:spcBef>
                <a:spcPts val="600"/>
              </a:spcBef>
              <a:spcAft>
                <a:spcPts val="300"/>
              </a:spcAft>
              <a:buClr>
                <a:schemeClr val="tx2"/>
              </a:buClr>
              <a:buNone/>
            </a:pPr>
            <a:r>
              <a:rPr lang="ja-JP" sz="2000" dirty="0">
                <a:solidFill>
                  <a:srgbClr val="56565A"/>
                </a:solidFill>
                <a:latin typeface="+mj-ea"/>
                <a:ea typeface="+mj-ea"/>
              </a:rPr>
              <a:t>5) 祝賀</a:t>
            </a:r>
          </a:p>
          <a:p>
            <a:endParaRPr lang="en-US" dirty="0">
              <a:latin typeface="+mj-ea"/>
              <a:ea typeface="+mj-ea"/>
            </a:endParaRPr>
          </a:p>
        </p:txBody>
      </p:sp>
      <p:graphicFrame>
        <p:nvGraphicFramePr>
          <p:cNvPr id="6" name="Table 5"/>
          <p:cNvGraphicFramePr>
            <a:graphicFrameLocks noGrp="1"/>
          </p:cNvGraphicFramePr>
          <p:nvPr>
            <p:extLst>
              <p:ext uri="{D42A27DB-BD31-4B8C-83A1-F6EECF244321}">
                <p14:modId xmlns:p14="http://schemas.microsoft.com/office/powerpoint/2010/main" val="880472534"/>
              </p:ext>
            </p:extLst>
          </p:nvPr>
        </p:nvGraphicFramePr>
        <p:xfrm>
          <a:off x="5943600" y="3319522"/>
          <a:ext cx="5448300" cy="1785878"/>
        </p:xfrm>
        <a:graphic>
          <a:graphicData uri="http://schemas.openxmlformats.org/drawingml/2006/table">
            <a:tbl>
              <a:tblPr firstRow="1">
                <a:tableStyleId>{8799B23B-EC83-4686-B30A-512413B5E67A}</a:tableStyleId>
              </a:tblPr>
              <a:tblGrid>
                <a:gridCol w="1191126">
                  <a:extLst>
                    <a:ext uri="{9D8B030D-6E8A-4147-A177-3AD203B41FA5}">
                      <a16:colId xmlns:a16="http://schemas.microsoft.com/office/drawing/2014/main" val="20000"/>
                    </a:ext>
                  </a:extLst>
                </a:gridCol>
                <a:gridCol w="1124953">
                  <a:extLst>
                    <a:ext uri="{9D8B030D-6E8A-4147-A177-3AD203B41FA5}">
                      <a16:colId xmlns:a16="http://schemas.microsoft.com/office/drawing/2014/main" val="20001"/>
                    </a:ext>
                  </a:extLst>
                </a:gridCol>
                <a:gridCol w="1521995">
                  <a:extLst>
                    <a:ext uri="{9D8B030D-6E8A-4147-A177-3AD203B41FA5}">
                      <a16:colId xmlns:a16="http://schemas.microsoft.com/office/drawing/2014/main" val="20002"/>
                    </a:ext>
                  </a:extLst>
                </a:gridCol>
                <a:gridCol w="1610226">
                  <a:extLst>
                    <a:ext uri="{9D8B030D-6E8A-4147-A177-3AD203B41FA5}">
                      <a16:colId xmlns:a16="http://schemas.microsoft.com/office/drawing/2014/main" val="20003"/>
                    </a:ext>
                  </a:extLst>
                </a:gridCol>
              </a:tblGrid>
              <a:tr h="845942">
                <a:tc>
                  <a:txBody>
                    <a:bodyPr/>
                    <a:lstStyle/>
                    <a:p>
                      <a:pPr algn="l" rtl="0"/>
                      <a:endParaRPr lang="en-US" sz="1800" b="1" dirty="0">
                        <a:solidFill>
                          <a:schemeClr val="tx1"/>
                        </a:solidFill>
                        <a:latin typeface="+mj-ea"/>
                        <a:ea typeface="+mj-ea"/>
                        <a:cs typeface="Arial" panose="020B0604020202020204" pitchFamily="34" charset="0"/>
                      </a:endParaRPr>
                    </a:p>
                  </a:txBody>
                  <a:tcPr marL="79408" marR="79408" marT="39704" marB="397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0C300"/>
                    </a:solidFill>
                  </a:tcPr>
                </a:tc>
                <a:tc>
                  <a:txBody>
                    <a:bodyPr/>
                    <a:lstStyle/>
                    <a:p>
                      <a:pPr algn="ctr"/>
                      <a:r>
                        <a:rPr lang="ja-JP" sz="1800" b="1">
                          <a:solidFill>
                            <a:schemeClr val="tx1"/>
                          </a:solidFill>
                          <a:latin typeface="+mj-ea"/>
                          <a:ea typeface="+mj-ea"/>
                          <a:cs typeface="Arial" panose="020B0604020202020204" pitchFamily="34" charset="0"/>
                        </a:rPr>
                        <a:t>新クラブ</a:t>
                      </a:r>
                    </a:p>
                  </a:txBody>
                  <a:tcPr marL="79408" marR="79408" marT="39704" marB="3970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0C300"/>
                    </a:solidFill>
                  </a:tcPr>
                </a:tc>
                <a:tc>
                  <a:txBody>
                    <a:bodyPr/>
                    <a:lstStyle/>
                    <a:p>
                      <a:pPr algn="ctr"/>
                      <a:r>
                        <a:rPr lang="ja-JP" sz="1800" b="1">
                          <a:solidFill>
                            <a:schemeClr val="tx1"/>
                          </a:solidFill>
                          <a:latin typeface="+mj-ea"/>
                          <a:ea typeface="+mj-ea"/>
                          <a:cs typeface="Arial" panose="020B0604020202020204" pitchFamily="34" charset="0"/>
                        </a:rPr>
                        <a:t>新会員</a:t>
                      </a:r>
                    </a:p>
                  </a:txBody>
                  <a:tcPr marL="79408" marR="79408" marT="39704" marB="3970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0C300"/>
                    </a:solidFill>
                  </a:tcPr>
                </a:tc>
                <a:tc>
                  <a:txBody>
                    <a:bodyPr/>
                    <a:lstStyle/>
                    <a:p>
                      <a:pPr algn="ctr"/>
                      <a:r>
                        <a:rPr lang="ja-JP" altLang="en-US" sz="1800" b="1" dirty="0">
                          <a:solidFill>
                            <a:schemeClr val="tx1"/>
                          </a:solidFill>
                          <a:latin typeface="+mj-ea"/>
                          <a:ea typeface="+mj-ea"/>
                          <a:cs typeface="Arial" panose="020B0604020202020204" pitchFamily="34" charset="0"/>
                        </a:rPr>
                        <a:t>会員純増</a:t>
                      </a:r>
                      <a:endParaRPr lang="ja-JP" sz="1800" b="1" dirty="0">
                        <a:solidFill>
                          <a:schemeClr val="tx1"/>
                        </a:solidFill>
                        <a:latin typeface="+mj-ea"/>
                        <a:ea typeface="+mj-ea"/>
                        <a:cs typeface="Arial" panose="020B0604020202020204" pitchFamily="34" charset="0"/>
                      </a:endParaRPr>
                    </a:p>
                  </a:txBody>
                  <a:tcPr marL="79408" marR="79408" marT="39704" marB="3970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0C300"/>
                    </a:solidFill>
                  </a:tcPr>
                </a:tc>
                <a:extLst>
                  <a:ext uri="{0D108BD9-81ED-4DB2-BD59-A6C34878D82A}">
                    <a16:rowId xmlns:a16="http://schemas.microsoft.com/office/drawing/2014/main" val="10000"/>
                  </a:ext>
                </a:extLst>
              </a:tr>
              <a:tr h="469968">
                <a:tc>
                  <a:txBody>
                    <a:bodyPr/>
                    <a:lstStyle/>
                    <a:p>
                      <a:pPr algn="ctr"/>
                      <a:r>
                        <a:rPr lang="ja-JP" altLang="en-US" sz="1800" b="1" dirty="0">
                          <a:solidFill>
                            <a:schemeClr val="tx1"/>
                          </a:solidFill>
                          <a:latin typeface="+mj-ea"/>
                          <a:ea typeface="+mj-ea"/>
                          <a:cs typeface="Arial" panose="020B0604020202020204" pitchFamily="34" charset="0"/>
                        </a:rPr>
                        <a:t>ターゲット</a:t>
                      </a:r>
                      <a:endParaRPr lang="ja-JP" sz="1800" b="1" dirty="0">
                        <a:solidFill>
                          <a:schemeClr val="tx1"/>
                        </a:solidFill>
                        <a:latin typeface="+mj-ea"/>
                        <a:ea typeface="+mj-ea"/>
                        <a:cs typeface="Arial" panose="020B0604020202020204" pitchFamily="34" charset="0"/>
                      </a:endParaRPr>
                    </a:p>
                  </a:txBody>
                  <a:tcPr marL="79408" marR="79408" marT="39704" marB="3970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ja-JP" sz="1800" b="1">
                          <a:solidFill>
                            <a:schemeClr val="tx1"/>
                          </a:solidFill>
                          <a:latin typeface="+mj-ea"/>
                          <a:ea typeface="+mj-ea"/>
                          <a:cs typeface="Arial" panose="020B0604020202020204" pitchFamily="34" charset="0"/>
                        </a:rPr>
                        <a:t>#</a:t>
                      </a:r>
                    </a:p>
                  </a:txBody>
                  <a:tcPr marL="79408" marR="79408" marT="39704" marB="3970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ja-JP" sz="1800" b="1">
                          <a:solidFill>
                            <a:schemeClr val="tx1"/>
                          </a:solidFill>
                          <a:latin typeface="+mj-ea"/>
                          <a:ea typeface="+mj-ea"/>
                          <a:cs typeface="Arial" panose="020B0604020202020204" pitchFamily="34" charset="0"/>
                        </a:rPr>
                        <a:t>#</a:t>
                      </a:r>
                    </a:p>
                  </a:txBody>
                  <a:tcPr marL="79408" marR="79408" marT="39704" marB="3970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ja-JP" sz="1800" b="1">
                          <a:solidFill>
                            <a:schemeClr val="tx1"/>
                          </a:solidFill>
                          <a:latin typeface="+mj-ea"/>
                          <a:ea typeface="+mj-ea"/>
                          <a:cs typeface="Arial" panose="020B0604020202020204" pitchFamily="34" charset="0"/>
                        </a:rPr>
                        <a:t>#</a:t>
                      </a:r>
                    </a:p>
                  </a:txBody>
                  <a:tcPr marL="79408" marR="79408" marT="39704" marB="3970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69968">
                <a:tc>
                  <a:txBody>
                    <a:bodyPr/>
                    <a:lstStyle/>
                    <a:p>
                      <a:pPr algn="ctr"/>
                      <a:r>
                        <a:rPr lang="ja-JP" sz="1800" b="1">
                          <a:solidFill>
                            <a:schemeClr val="tx1"/>
                          </a:solidFill>
                          <a:latin typeface="+mj-ea"/>
                          <a:ea typeface="+mj-ea"/>
                          <a:cs typeface="Arial" panose="020B0604020202020204" pitchFamily="34" charset="0"/>
                        </a:rPr>
                        <a:t>現状</a:t>
                      </a:r>
                    </a:p>
                  </a:txBody>
                  <a:tcPr marL="79408" marR="79408" marT="39704" marB="3970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ja-JP" sz="1800" b="1">
                          <a:solidFill>
                            <a:schemeClr val="tx1"/>
                          </a:solidFill>
                          <a:latin typeface="+mj-ea"/>
                          <a:ea typeface="+mj-ea"/>
                          <a:cs typeface="Arial" panose="020B0604020202020204" pitchFamily="34" charset="0"/>
                        </a:rPr>
                        <a:t>1</a:t>
                      </a:r>
                    </a:p>
                  </a:txBody>
                  <a:tcPr marL="79408" marR="79408" marT="39704" marB="3970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ja-JP" sz="1800" b="1">
                          <a:solidFill>
                            <a:schemeClr val="tx1"/>
                          </a:solidFill>
                          <a:latin typeface="+mj-ea"/>
                          <a:ea typeface="+mj-ea"/>
                          <a:cs typeface="Arial" panose="020B0604020202020204" pitchFamily="34" charset="0"/>
                        </a:rPr>
                        <a:t>77</a:t>
                      </a:r>
                    </a:p>
                  </a:txBody>
                  <a:tcPr marL="79408" marR="79408" marT="39704" marB="3970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ja-JP" sz="1800" b="1" dirty="0">
                          <a:solidFill>
                            <a:schemeClr val="tx1"/>
                          </a:solidFill>
                          <a:latin typeface="+mj-ea"/>
                          <a:ea typeface="+mj-ea"/>
                          <a:cs typeface="Arial" panose="020B0604020202020204" pitchFamily="34" charset="0"/>
                        </a:rPr>
                        <a:t>85</a:t>
                      </a:r>
                    </a:p>
                  </a:txBody>
                  <a:tcPr marL="79408" marR="79408" marT="39704" marB="3970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5" name="Rectangle 4"/>
          <p:cNvSpPr/>
          <p:nvPr/>
        </p:nvSpPr>
        <p:spPr>
          <a:xfrm>
            <a:off x="9189527" y="2782346"/>
            <a:ext cx="2170910" cy="400110"/>
          </a:xfrm>
          <a:prstGeom prst="rect">
            <a:avLst/>
          </a:prstGeom>
          <a:noFill/>
        </p:spPr>
        <p:txBody>
          <a:bodyPr wrap="square" lIns="91440" tIns="45720" rIns="91440" bIns="45720">
            <a:spAutoFit/>
          </a:bodyPr>
          <a:lstStyle/>
          <a:p>
            <a:pPr algn="ctr"/>
            <a:r>
              <a:rPr lang="ja-JP" sz="2000" b="1" i="1" dirty="0">
                <a:solidFill>
                  <a:srgbClr val="F76639"/>
                </a:solidFill>
                <a:latin typeface="+mj-ea"/>
                <a:ea typeface="+mj-ea"/>
              </a:rPr>
              <a:t>議題のサンプル</a:t>
            </a:r>
          </a:p>
        </p:txBody>
      </p:sp>
      <p:sp>
        <p:nvSpPr>
          <p:cNvPr id="8" name="Headline">
            <a:extLst>
              <a:ext uri="{FF2B5EF4-FFF2-40B4-BE49-F238E27FC236}">
                <a16:creationId xmlns:a16="http://schemas.microsoft.com/office/drawing/2014/main" id="{CBD3C621-52DC-7C4E-9B13-466C5FF4D29E}"/>
              </a:ext>
            </a:extLst>
          </p:cNvPr>
          <p:cNvSpPr txBox="1">
            <a:spLocks/>
          </p:cNvSpPr>
          <p:nvPr/>
        </p:nvSpPr>
        <p:spPr>
          <a:xfrm>
            <a:off x="1447800" y="795461"/>
            <a:ext cx="8373905" cy="1077218"/>
          </a:xfrm>
          <a:prstGeom prst="rect">
            <a:avLst/>
          </a:prstGeom>
        </p:spPr>
        <p:txBody>
          <a:bodyPr>
            <a:norm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ja-JP" altLang="en-US" sz="3200" dirty="0">
                <a:solidFill>
                  <a:srgbClr val="082E87"/>
                </a:solidFill>
                <a:latin typeface="+mj-ea"/>
                <a:ea typeface="+mj-ea"/>
                <a:cs typeface="Arial" panose="020B0604020202020204" pitchFamily="34" charset="0"/>
              </a:rPr>
              <a:t>ミッション</a:t>
            </a:r>
            <a:r>
              <a:rPr lang="en-US" altLang="ja-JP" sz="3200" dirty="0">
                <a:solidFill>
                  <a:srgbClr val="082E87"/>
                </a:solidFill>
                <a:latin typeface="+mj-ea"/>
                <a:ea typeface="+mj-ea"/>
                <a:cs typeface="Arial" panose="020B0604020202020204" pitchFamily="34" charset="0"/>
              </a:rPr>
              <a:t>1.5</a:t>
            </a:r>
            <a:r>
              <a:rPr lang="ja-JP" altLang="en-US" sz="3200" dirty="0">
                <a:solidFill>
                  <a:srgbClr val="082E87"/>
                </a:solidFill>
                <a:latin typeface="+mj-ea"/>
                <a:ea typeface="+mj-ea"/>
                <a:cs typeface="Arial" panose="020B0604020202020204" pitchFamily="34" charset="0"/>
              </a:rPr>
              <a:t>報告</a:t>
            </a:r>
            <a:r>
              <a:rPr lang="ja-JP" sz="3200" dirty="0">
                <a:solidFill>
                  <a:srgbClr val="082E87"/>
                </a:solidFill>
                <a:latin typeface="+mj-ea"/>
                <a:ea typeface="+mj-ea"/>
                <a:cs typeface="Arial" panose="020B0604020202020204" pitchFamily="34" charset="0"/>
              </a:rPr>
              <a:t>会議</a:t>
            </a:r>
            <a:r>
              <a:rPr lang="ja-JP" altLang="en-US" sz="3200" dirty="0">
                <a:solidFill>
                  <a:srgbClr val="082E87"/>
                </a:solidFill>
                <a:latin typeface="+mj-ea"/>
                <a:ea typeface="+mj-ea"/>
                <a:cs typeface="Arial" panose="020B0604020202020204" pitchFamily="34" charset="0"/>
              </a:rPr>
              <a:t>*</a:t>
            </a:r>
            <a:r>
              <a:rPr lang="ja-JP" sz="3200" dirty="0">
                <a:solidFill>
                  <a:srgbClr val="082E87"/>
                </a:solidFill>
                <a:latin typeface="+mj-ea"/>
                <a:ea typeface="+mj-ea"/>
                <a:cs typeface="Arial" panose="020B0604020202020204" pitchFamily="34" charset="0"/>
              </a:rPr>
              <a:t> </a:t>
            </a:r>
          </a:p>
        </p:txBody>
      </p:sp>
      <p:pic>
        <p:nvPicPr>
          <p:cNvPr id="9" name="Picture 8">
            <a:extLst>
              <a:ext uri="{FF2B5EF4-FFF2-40B4-BE49-F238E27FC236}">
                <a16:creationId xmlns:a16="http://schemas.microsoft.com/office/drawing/2014/main" id="{3AD10EFA-6BF2-7649-B239-7A20272C43B5}"/>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0644808" y="365406"/>
            <a:ext cx="1089992" cy="1089992"/>
          </a:xfrm>
          <a:prstGeom prst="rect">
            <a:avLst/>
          </a:prstGeom>
        </p:spPr>
      </p:pic>
      <p:sp>
        <p:nvSpPr>
          <p:cNvPr id="10" name="Yellow Bar">
            <a:extLst>
              <a:ext uri="{FF2B5EF4-FFF2-40B4-BE49-F238E27FC236}">
                <a16:creationId xmlns:a16="http://schemas.microsoft.com/office/drawing/2014/main" id="{4EC557CF-9D12-A34E-AAB0-72C49DBCBBB9}"/>
              </a:ext>
            </a:extLst>
          </p:cNvPr>
          <p:cNvSpPr/>
          <p:nvPr/>
        </p:nvSpPr>
        <p:spPr>
          <a:xfrm>
            <a:off x="1547192" y="1334070"/>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dirty="0">
              <a:solidFill>
                <a:srgbClr val="EBB700"/>
              </a:solidFill>
              <a:latin typeface="ＭＳ Ｐゴシック" panose="020B0600070205080204" pitchFamily="50" charset="-128"/>
              <a:ea typeface="ＭＳ Ｐゴシック" panose="020B0600070205080204" pitchFamily="50" charset="-128"/>
              <a:cs typeface="Arial" charset="0"/>
            </a:endParaRPr>
          </a:p>
        </p:txBody>
      </p:sp>
      <p:sp>
        <p:nvSpPr>
          <p:cNvPr id="2" name="Content Placeholder 2">
            <a:extLst>
              <a:ext uri="{FF2B5EF4-FFF2-40B4-BE49-F238E27FC236}">
                <a16:creationId xmlns:a16="http://schemas.microsoft.com/office/drawing/2014/main" id="{554C884B-ABF9-CFE2-3CAA-A9359F8D3683}"/>
              </a:ext>
            </a:extLst>
          </p:cNvPr>
          <p:cNvSpPr txBox="1">
            <a:spLocks/>
          </p:cNvSpPr>
          <p:nvPr/>
        </p:nvSpPr>
        <p:spPr>
          <a:xfrm>
            <a:off x="4529418" y="6040637"/>
            <a:ext cx="7543800" cy="438510"/>
          </a:xfrm>
          <a:prstGeom prst="rect">
            <a:avLst/>
          </a:prstGeom>
        </p:spPr>
        <p:txBody>
          <a:bodyPr lIns="91440" tIns="45720" rIns="91440" bIns="45720" anchor="t"/>
          <a:lst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0" indent="0">
              <a:spcBef>
                <a:spcPts val="600"/>
              </a:spcBef>
              <a:spcAft>
                <a:spcPts val="300"/>
              </a:spcAft>
              <a:buNone/>
            </a:pPr>
            <a:r>
              <a:rPr lang="en-US" sz="2000" b="1" kern="0" dirty="0">
                <a:solidFill>
                  <a:srgbClr val="56565A"/>
                </a:solidFill>
                <a:latin typeface="+mj-ea"/>
                <a:ea typeface="+mj-ea"/>
                <a:cs typeface="Arial"/>
              </a:rPr>
              <a:t>*</a:t>
            </a:r>
            <a:r>
              <a:rPr lang="ja-JP" altLang="en-US" sz="2000" b="1" kern="0" dirty="0">
                <a:solidFill>
                  <a:srgbClr val="56565A"/>
                </a:solidFill>
                <a:latin typeface="+mj-ea"/>
                <a:ea typeface="+mj-ea"/>
                <a:cs typeface="Arial"/>
              </a:rPr>
              <a:t>議題のサンプルはワーキンググループの報告会議にも応用できます。</a:t>
            </a:r>
            <a:endParaRPr lang="en-US" kern="0" dirty="0">
              <a:latin typeface="+mj-ea"/>
              <a:ea typeface="+mj-ea"/>
            </a:endParaRPr>
          </a:p>
        </p:txBody>
      </p:sp>
    </p:spTree>
    <p:extLst>
      <p:ext uri="{BB962C8B-B14F-4D97-AF65-F5344CB8AC3E}">
        <p14:creationId xmlns:p14="http://schemas.microsoft.com/office/powerpoint/2010/main" val="12710039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Background - Solid">
            <a:extLst>
              <a:ext uri="{FF2B5EF4-FFF2-40B4-BE49-F238E27FC236}">
                <a16:creationId xmlns:a16="http://schemas.microsoft.com/office/drawing/2014/main" id="{33FDCB7B-BC57-294C-BFE2-DDD6C5231F58}"/>
              </a:ext>
            </a:extLst>
          </p:cNvPr>
          <p:cNvSpPr/>
          <p:nvPr/>
        </p:nvSpPr>
        <p:spPr>
          <a:xfrm>
            <a:off x="0" y="0"/>
            <a:ext cx="12192000" cy="6858000"/>
          </a:xfrm>
          <a:prstGeom prst="rect">
            <a:avLst/>
          </a:prstGeom>
          <a:solidFill>
            <a:srgbClr val="10233F"/>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ＭＳ Ｐゴシック" panose="020B0600070205080204" pitchFamily="50" charset="-128"/>
              <a:ea typeface="ＭＳ Ｐゴシック" panose="020B0600070205080204" pitchFamily="50" charset="-128"/>
            </a:endParaRPr>
          </a:p>
        </p:txBody>
      </p:sp>
      <p:sp>
        <p:nvSpPr>
          <p:cNvPr id="16" name="Yellow Bar">
            <a:extLst>
              <a:ext uri="{FF2B5EF4-FFF2-40B4-BE49-F238E27FC236}">
                <a16:creationId xmlns:a16="http://schemas.microsoft.com/office/drawing/2014/main" id="{A4BC4E9B-992F-3043-8DF5-EF37F4EF3E83}"/>
              </a:ext>
            </a:extLst>
          </p:cNvPr>
          <p:cNvSpPr/>
          <p:nvPr/>
        </p:nvSpPr>
        <p:spPr>
          <a:xfrm>
            <a:off x="5370871" y="3962400"/>
            <a:ext cx="1450259" cy="72760"/>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dirty="0">
              <a:latin typeface="ＭＳ Ｐゴシック" panose="020B0600070205080204" pitchFamily="50" charset="-128"/>
              <a:ea typeface="ＭＳ Ｐゴシック" panose="020B0600070205080204" pitchFamily="50" charset="-128"/>
              <a:cs typeface="Arial" charset="0"/>
            </a:endParaRPr>
          </a:p>
        </p:txBody>
      </p:sp>
      <p:sp>
        <p:nvSpPr>
          <p:cNvPr id="18" name="Page Number - White">
            <a:extLst>
              <a:ext uri="{FF2B5EF4-FFF2-40B4-BE49-F238E27FC236}">
                <a16:creationId xmlns:a16="http://schemas.microsoft.com/office/drawing/2014/main" id="{E9E8D4FD-A4A0-854F-A011-9FFBC8B06E5C}"/>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latin typeface="ＭＳ Ｐゴシック" panose="020B0600070205080204" pitchFamily="50" charset="-128"/>
                <a:ea typeface="ＭＳ Ｐゴシック" panose="020B0600070205080204" pitchFamily="50" charset="-128"/>
              </a:rPr>
              <a:pPr eaLnBrk="0" hangingPunct="0">
                <a:spcBef>
                  <a:spcPct val="50000"/>
                </a:spcBef>
                <a:defRPr/>
              </a:pPr>
              <a:t>12</a:t>
            </a:fld>
            <a:endParaRPr lang="en-US" sz="1000" dirty="0">
              <a:solidFill>
                <a:schemeClr val="bg1"/>
              </a:solidFill>
              <a:latin typeface="ＭＳ Ｐゴシック" panose="020B0600070205080204" pitchFamily="50" charset="-128"/>
              <a:ea typeface="ＭＳ Ｐゴシック" panose="020B0600070205080204" pitchFamily="50" charset="-128"/>
            </a:endParaRPr>
          </a:p>
        </p:txBody>
      </p:sp>
      <p:pic>
        <p:nvPicPr>
          <p:cNvPr id="19" name="Picture 18">
            <a:extLst>
              <a:ext uri="{FF2B5EF4-FFF2-40B4-BE49-F238E27FC236}">
                <a16:creationId xmlns:a16="http://schemas.microsoft.com/office/drawing/2014/main" id="{4EE8BAE8-143E-7C4E-A86D-88ECA14CD06B}"/>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273388" y="6114917"/>
            <a:ext cx="2755897" cy="463609"/>
          </a:xfrm>
          <a:prstGeom prst="rect">
            <a:avLst/>
          </a:prstGeom>
        </p:spPr>
      </p:pic>
      <p:pic>
        <p:nvPicPr>
          <p:cNvPr id="12" name="Picture 11">
            <a:extLst>
              <a:ext uri="{FF2B5EF4-FFF2-40B4-BE49-F238E27FC236}">
                <a16:creationId xmlns:a16="http://schemas.microsoft.com/office/drawing/2014/main" id="{8080F16D-5879-364E-B8C6-D11601DE09C3}"/>
              </a:ext>
            </a:extLst>
          </p:cNvPr>
          <p:cNvPicPr>
            <a:picLocks noChangeAspect="1"/>
          </p:cNvPicPr>
          <p:nvPr/>
        </p:nvPicPr>
        <p:blipFill>
          <a:blip r:embed="rId4" cstate="email">
            <a:alphaModFix amt="60000"/>
            <a:extLst>
              <a:ext uri="{28A0092B-C50C-407E-A947-70E740481C1C}">
                <a14:useLocalDpi xmlns:a14="http://schemas.microsoft.com/office/drawing/2010/main"/>
              </a:ext>
            </a:extLst>
          </a:blip>
          <a:srcRect/>
          <a:stretch/>
        </p:blipFill>
        <p:spPr>
          <a:xfrm>
            <a:off x="9906000" y="-1"/>
            <a:ext cx="2286000" cy="2286000"/>
          </a:xfrm>
          <a:prstGeom prst="rect">
            <a:avLst/>
          </a:prstGeom>
        </p:spPr>
      </p:pic>
      <p:pic>
        <p:nvPicPr>
          <p:cNvPr id="13" name="Picture 12">
            <a:extLst>
              <a:ext uri="{FF2B5EF4-FFF2-40B4-BE49-F238E27FC236}">
                <a16:creationId xmlns:a16="http://schemas.microsoft.com/office/drawing/2014/main" id="{F7E8DE64-7A25-A54C-AAA9-BA894C94936D}"/>
              </a:ext>
            </a:extLst>
          </p:cNvPr>
          <p:cNvPicPr>
            <a:picLocks noChangeAspect="1"/>
          </p:cNvPicPr>
          <p:nvPr/>
        </p:nvPicPr>
        <p:blipFill>
          <a:blip r:embed="rId4" cstate="email">
            <a:alphaModFix amt="60000"/>
            <a:extLst>
              <a:ext uri="{28A0092B-C50C-407E-A947-70E740481C1C}">
                <a14:useLocalDpi xmlns:a14="http://schemas.microsoft.com/office/drawing/2010/main"/>
              </a:ext>
            </a:extLst>
          </a:blip>
          <a:srcRect/>
          <a:stretch/>
        </p:blipFill>
        <p:spPr>
          <a:xfrm rot="10800000">
            <a:off x="-1" y="4572001"/>
            <a:ext cx="2286000" cy="2286000"/>
          </a:xfrm>
          <a:prstGeom prst="rect">
            <a:avLst/>
          </a:prstGeom>
        </p:spPr>
      </p:pic>
      <p:sp>
        <p:nvSpPr>
          <p:cNvPr id="17" name="Page Number - White">
            <a:extLst>
              <a:ext uri="{FF2B5EF4-FFF2-40B4-BE49-F238E27FC236}">
                <a16:creationId xmlns:a16="http://schemas.microsoft.com/office/drawing/2014/main" id="{2DA1B551-51D8-BE4F-BE00-AD4B7FA807C3}"/>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fld id="{CD81962F-67D4-FD44-86D5-55EBF96E0DB7}" type="slidenum">
              <a:rPr kumimoji="0" lang="en-US" sz="1000" b="0" i="0" u="none" strike="noStrike" kern="1200" cap="none" spc="0" normalizeH="0" baseline="0" noProof="0" smtClean="0">
                <a:ln>
                  <a:noFill/>
                </a:ln>
                <a:solidFill>
                  <a:prstClr val="white"/>
                </a:solidFill>
                <a:effectLst/>
                <a:uLnTx/>
                <a:uFillTx/>
                <a:latin typeface="ＭＳ Ｐゴシック" panose="020B0600070205080204" pitchFamily="50" charset="-128"/>
                <a:ea typeface="ＭＳ Ｐゴシック" panose="020B0600070205080204" pitchFamily="50" charset="-128"/>
              </a:rPr>
              <a:pPr marL="0" marR="0" lvl="0" indent="0" algn="l" defTabSz="914400" rtl="0" eaLnBrk="0" fontAlgn="auto" latinLnBrk="0" hangingPunct="0">
                <a:lnSpc>
                  <a:spcPct val="100000"/>
                </a:lnSpc>
                <a:spcBef>
                  <a:spcPct val="50000"/>
                </a:spcBef>
                <a:spcAft>
                  <a:spcPts val="0"/>
                </a:spcAft>
                <a:buClrTx/>
                <a:buSzTx/>
                <a:buFontTx/>
                <a:buNone/>
                <a:tabLst/>
                <a:defRPr/>
              </a:pPr>
              <a:t>12</a:t>
            </a:fld>
            <a:endParaRPr kumimoji="0" lang="en-US" sz="10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endParaRPr>
          </a:p>
        </p:txBody>
      </p:sp>
      <p:sp>
        <p:nvSpPr>
          <p:cNvPr id="8" name="Body Copy">
            <a:extLst>
              <a:ext uri="{FF2B5EF4-FFF2-40B4-BE49-F238E27FC236}">
                <a16:creationId xmlns:a16="http://schemas.microsoft.com/office/drawing/2014/main" id="{D4507034-9D3E-2E4F-91B0-A27737E101C2}"/>
              </a:ext>
            </a:extLst>
          </p:cNvPr>
          <p:cNvSpPr txBox="1">
            <a:spLocks/>
          </p:cNvSpPr>
          <p:nvPr/>
        </p:nvSpPr>
        <p:spPr>
          <a:xfrm>
            <a:off x="1307868" y="2921726"/>
            <a:ext cx="9601200" cy="964474"/>
          </a:xfrm>
          <a:prstGeom prst="rect">
            <a:avLst/>
          </a:prstGeom>
        </p:spPr>
        <p:txBody>
          <a:bodyPr anchor="ctr"/>
          <a:lstStyle>
            <a:lvl1pPr marL="0" indent="0" algn="ctr" rtl="0" eaLnBrk="1" fontAlgn="base" hangingPunct="1">
              <a:spcBef>
                <a:spcPct val="20000"/>
              </a:spcBef>
              <a:spcAft>
                <a:spcPct val="0"/>
              </a:spcAft>
              <a:buFont typeface="Arial" pitchFamily="34" charset="0"/>
              <a:buNone/>
              <a:defRPr sz="2400">
                <a:solidFill>
                  <a:schemeClr val="bg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ja-JP" sz="4400" b="1" dirty="0">
                <a:latin typeface="UD デジタル 教科書体 N-B" panose="02020700000000000000" pitchFamily="17" charset="-128"/>
                <a:ea typeface="UD デジタル 教科書体 N-B" panose="02020700000000000000" pitchFamily="17" charset="-128"/>
              </a:rPr>
              <a:t>行動計画を更新する理由</a:t>
            </a:r>
          </a:p>
        </p:txBody>
      </p:sp>
    </p:spTree>
    <p:extLst>
      <p:ext uri="{BB962C8B-B14F-4D97-AF65-F5344CB8AC3E}">
        <p14:creationId xmlns:p14="http://schemas.microsoft.com/office/powerpoint/2010/main" val="17173223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AF724C9E-B88F-A546-A98E-0E06B74E547C}"/>
              </a:ext>
            </a:extLst>
          </p:cNvPr>
          <p:cNvGraphicFramePr>
            <a:graphicFrameLocks noGrp="1"/>
          </p:cNvGraphicFramePr>
          <p:nvPr>
            <p:extLst>
              <p:ext uri="{D42A27DB-BD31-4B8C-83A1-F6EECF244321}">
                <p14:modId xmlns:p14="http://schemas.microsoft.com/office/powerpoint/2010/main" val="3185270653"/>
              </p:ext>
            </p:extLst>
          </p:nvPr>
        </p:nvGraphicFramePr>
        <p:xfrm>
          <a:off x="800582" y="488858"/>
          <a:ext cx="10590836" cy="5682417"/>
        </p:xfrm>
        <a:graphic>
          <a:graphicData uri="http://schemas.openxmlformats.org/drawingml/2006/table">
            <a:tbl>
              <a:tblPr firstRow="1" firstCol="1" bandRow="1"/>
              <a:tblGrid>
                <a:gridCol w="2399818">
                  <a:extLst>
                    <a:ext uri="{9D8B030D-6E8A-4147-A177-3AD203B41FA5}">
                      <a16:colId xmlns:a16="http://schemas.microsoft.com/office/drawing/2014/main" val="333775807"/>
                    </a:ext>
                  </a:extLst>
                </a:gridCol>
                <a:gridCol w="2120590">
                  <a:extLst>
                    <a:ext uri="{9D8B030D-6E8A-4147-A177-3AD203B41FA5}">
                      <a16:colId xmlns:a16="http://schemas.microsoft.com/office/drawing/2014/main" val="3900886396"/>
                    </a:ext>
                  </a:extLst>
                </a:gridCol>
                <a:gridCol w="3518210">
                  <a:extLst>
                    <a:ext uri="{9D8B030D-6E8A-4147-A177-3AD203B41FA5}">
                      <a16:colId xmlns:a16="http://schemas.microsoft.com/office/drawing/2014/main" val="2158251681"/>
                    </a:ext>
                  </a:extLst>
                </a:gridCol>
                <a:gridCol w="404818">
                  <a:extLst>
                    <a:ext uri="{9D8B030D-6E8A-4147-A177-3AD203B41FA5}">
                      <a16:colId xmlns:a16="http://schemas.microsoft.com/office/drawing/2014/main" val="1665258561"/>
                    </a:ext>
                  </a:extLst>
                </a:gridCol>
                <a:gridCol w="890582">
                  <a:extLst>
                    <a:ext uri="{9D8B030D-6E8A-4147-A177-3AD203B41FA5}">
                      <a16:colId xmlns:a16="http://schemas.microsoft.com/office/drawing/2014/main" val="2281054647"/>
                    </a:ext>
                  </a:extLst>
                </a:gridCol>
                <a:gridCol w="1256818">
                  <a:extLst>
                    <a:ext uri="{9D8B030D-6E8A-4147-A177-3AD203B41FA5}">
                      <a16:colId xmlns:a16="http://schemas.microsoft.com/office/drawing/2014/main" val="347311735"/>
                    </a:ext>
                  </a:extLst>
                </a:gridCol>
              </a:tblGrid>
              <a:tr h="313619">
                <a:tc gridSpan="6">
                  <a:txBody>
                    <a:bodyPr/>
                    <a:lstStyle/>
                    <a:p>
                      <a:pPr marL="0" marR="0">
                        <a:spcBef>
                          <a:spcPts val="0"/>
                        </a:spcBef>
                        <a:spcAft>
                          <a:spcPts val="0"/>
                        </a:spcAft>
                      </a:pPr>
                      <a:r>
                        <a:rPr lang="ja-JP" sz="1400" b="1" dirty="0">
                          <a:latin typeface="UD デジタル 教科書体 N-B" panose="02020700000000000000" pitchFamily="17" charset="-128"/>
                          <a:ea typeface="UD デジタル 教科書体 N-B" panose="02020700000000000000" pitchFamily="17" charset="-128"/>
                          <a:cs typeface="Calibri" panose="020F0502020204030204" pitchFamily="34" charset="0"/>
                        </a:rPr>
                        <a:t>焦点分野 </a:t>
                      </a:r>
                    </a:p>
                  </a:txBody>
                  <a:tcPr marL="82526" marR="82526" marT="41263" marB="4126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C300"/>
                    </a:solidFill>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rgbClr val="000000"/>
                      </a:solidFill>
                      <a:prstDash val="solid"/>
                      <a:round/>
                      <a:headEnd type="none" w="med" len="med"/>
                      <a:tailEnd type="none" w="med" len="med"/>
                    </a:ln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819022"/>
                  </a:ext>
                </a:extLst>
              </a:tr>
              <a:tr h="481123">
                <a:tc gridSpan="2">
                  <a:txBody>
                    <a:bodyPr/>
                    <a:lstStyle/>
                    <a:p>
                      <a:pPr marL="0" marR="0">
                        <a:spcBef>
                          <a:spcPts val="0"/>
                        </a:spcBef>
                        <a:spcAft>
                          <a:spcPts val="0"/>
                        </a:spcAft>
                      </a:pPr>
                      <a:r>
                        <a:rPr lang="ja-JP" sz="1300" b="0" cap="all">
                          <a:solidFill>
                            <a:schemeClr val="accent6"/>
                          </a:solidFill>
                          <a:latin typeface="UD デジタル 教科書体 N-B" panose="02020700000000000000" pitchFamily="17" charset="-128"/>
                          <a:ea typeface="UD デジタル 教科書体 N-B" panose="02020700000000000000" pitchFamily="17" charset="-128"/>
                          <a:cs typeface="Segoe UI Symbol" panose="020B0502040204020203" pitchFamily="34" charset="0"/>
                        </a:rPr>
                        <a:t>☐</a:t>
                      </a:r>
                      <a:r>
                        <a:rPr lang="ja-JP" sz="1300" b="0" cap="all">
                          <a:solidFill>
                            <a:schemeClr val="accent6"/>
                          </a:solidFill>
                          <a:latin typeface="UD デジタル 教科書体 N-B" panose="02020700000000000000" pitchFamily="17" charset="-128"/>
                          <a:ea typeface="UD デジタル 教科書体 N-B" panose="02020700000000000000" pitchFamily="17" charset="-128"/>
                          <a:cs typeface="Calibri" panose="020F0502020204030204" pitchFamily="34" charset="0"/>
                        </a:rPr>
                        <a:t> 奉仕事業                          </a:t>
                      </a:r>
                    </a:p>
                    <a:p>
                      <a:pPr marL="0" marR="0">
                        <a:spcBef>
                          <a:spcPts val="0"/>
                        </a:spcBef>
                        <a:spcAft>
                          <a:spcPts val="0"/>
                        </a:spcAft>
                      </a:pPr>
                      <a:r>
                        <a:rPr lang="ja-JP" sz="1300" b="0" cap="all">
                          <a:solidFill>
                            <a:schemeClr val="accent6"/>
                          </a:solidFill>
                          <a:latin typeface="UD デジタル 教科書体 N-B" panose="02020700000000000000" pitchFamily="17" charset="-128"/>
                          <a:ea typeface="UD デジタル 教科書体 N-B" panose="02020700000000000000" pitchFamily="17" charset="-128"/>
                          <a:cs typeface="Segoe UI Symbol" panose="020B0502040204020203" pitchFamily="34" charset="0"/>
                        </a:rPr>
                        <a:t>☐</a:t>
                      </a:r>
                      <a:r>
                        <a:rPr lang="ja-JP" sz="1300" b="0" cap="all">
                          <a:solidFill>
                            <a:schemeClr val="accent6"/>
                          </a:solidFill>
                          <a:latin typeface="UD デジタル 教科書体 N-B" panose="02020700000000000000" pitchFamily="17" charset="-128"/>
                          <a:ea typeface="UD デジタル 教科書体 N-B" panose="02020700000000000000" pitchFamily="17" charset="-128"/>
                          <a:cs typeface="Calibri" panose="020F0502020204030204" pitchFamily="34" charset="0"/>
                        </a:rPr>
                        <a:t> 会員増強          </a:t>
                      </a:r>
                    </a:p>
                  </a:txBody>
                  <a:tcPr marL="82526" marR="82526" marT="41263" marB="41263">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gridSpan="2">
                  <a:txBody>
                    <a:bodyPr/>
                    <a:lstStyle/>
                    <a:p>
                      <a:pPr marL="0" marR="0">
                        <a:spcBef>
                          <a:spcPts val="0"/>
                        </a:spcBef>
                        <a:spcAft>
                          <a:spcPts val="0"/>
                        </a:spcAft>
                      </a:pPr>
                      <a:r>
                        <a:rPr lang="ja-JP" sz="1300" b="0" cap="all" dirty="0">
                          <a:solidFill>
                            <a:schemeClr val="accent6"/>
                          </a:solidFill>
                          <a:latin typeface="UD デジタル 教科書体 N-B" panose="02020700000000000000" pitchFamily="17" charset="-128"/>
                          <a:ea typeface="UD デジタル 教科書体 N-B" panose="02020700000000000000" pitchFamily="17" charset="-128"/>
                        </a:rPr>
                        <a:t>☐ 指導力育成</a:t>
                      </a:r>
                      <a:r>
                        <a:rPr lang="ja-JP" sz="1300" b="0" cap="all" dirty="0">
                          <a:solidFill>
                            <a:schemeClr val="accent6"/>
                          </a:solidFill>
                          <a:latin typeface="UD デジタル 教科書体 N-B" panose="02020700000000000000" pitchFamily="17" charset="-128"/>
                          <a:ea typeface="UD デジタル 教科書体 N-B" panose="02020700000000000000" pitchFamily="17" charset="-128"/>
                          <a:cs typeface="Calibri" panose="020F0502020204030204" pitchFamily="34" charset="0"/>
                        </a:rPr>
                        <a:t> </a:t>
                      </a:r>
                    </a:p>
                    <a:p>
                      <a:pPr marL="0" marR="0">
                        <a:spcBef>
                          <a:spcPts val="0"/>
                        </a:spcBef>
                        <a:spcAft>
                          <a:spcPts val="0"/>
                        </a:spcAft>
                      </a:pPr>
                      <a:r>
                        <a:rPr lang="ja-JP" sz="1300" b="0" cap="all" dirty="0">
                          <a:solidFill>
                            <a:schemeClr val="accent6"/>
                          </a:solidFill>
                          <a:latin typeface="UD デジタル 教科書体 N-B" panose="02020700000000000000" pitchFamily="17" charset="-128"/>
                          <a:ea typeface="UD デジタル 教科書体 N-B" panose="02020700000000000000" pitchFamily="17" charset="-128"/>
                        </a:rPr>
                        <a:t>☐ </a:t>
                      </a:r>
                      <a:r>
                        <a:rPr lang="en-US" altLang="ja-JP" sz="1300" b="0" cap="all" dirty="0">
                          <a:solidFill>
                            <a:schemeClr val="accent6"/>
                          </a:solidFill>
                          <a:latin typeface="UD デジタル 教科書体 N-B" panose="02020700000000000000" pitchFamily="17" charset="-128"/>
                          <a:ea typeface="UD デジタル 教科書体 N-B" panose="02020700000000000000" pitchFamily="17" charset="-128"/>
                        </a:rPr>
                        <a:t>LCIF</a:t>
                      </a:r>
                      <a:endParaRPr lang="ja-JP" sz="1300" b="0" cap="all" dirty="0">
                        <a:solidFill>
                          <a:schemeClr val="accent6"/>
                        </a:solidFill>
                        <a:latin typeface="UD デジタル 教科書体 N-B" panose="02020700000000000000" pitchFamily="17" charset="-128"/>
                        <a:ea typeface="UD デジタル 教科書体 N-B" panose="02020700000000000000" pitchFamily="17" charset="-128"/>
                      </a:endParaRPr>
                    </a:p>
                  </a:txBody>
                  <a:tcPr marL="36535" marR="3653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marL="0" marR="0" algn="l" rtl="0">
                        <a:spcBef>
                          <a:spcPts val="0"/>
                        </a:spcBef>
                        <a:spcAft>
                          <a:spcPts val="0"/>
                        </a:spcAft>
                      </a:pPr>
                      <a:endParaRPr lang="en-US" sz="4000" b="0" kern="1400" cap="all" spc="50" dirty="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481" marR="40481" marT="0" marB="0">
                    <a:lnL>
                      <a:noFill/>
                    </a:lnL>
                    <a:lnR>
                      <a:noFill/>
                    </a:lnR>
                    <a:lnB w="12700" cap="flat" cmpd="sng" algn="ctr">
                      <a:solidFill>
                        <a:srgbClr val="000000"/>
                      </a:solidFill>
                      <a:prstDash val="solid"/>
                      <a:round/>
                      <a:headEnd type="none" w="med" len="med"/>
                      <a:tailEnd type="none" w="med" len="med"/>
                    </a:lnB>
                  </a:tcPr>
                </a:tc>
                <a:tc gridSpan="2">
                  <a:txBody>
                    <a:bodyPr/>
                    <a:lstStyle/>
                    <a:p>
                      <a:pPr marL="0" marR="0">
                        <a:spcBef>
                          <a:spcPts val="0"/>
                        </a:spcBef>
                        <a:spcAft>
                          <a:spcPts val="0"/>
                        </a:spcAft>
                      </a:pPr>
                      <a:r>
                        <a:rPr lang="ja-JP" sz="1300" b="0" cap="all">
                          <a:solidFill>
                            <a:schemeClr val="accent6"/>
                          </a:solidFill>
                          <a:latin typeface="UD デジタル 教科書体 N-B" panose="02020700000000000000" pitchFamily="17" charset="-128"/>
                          <a:ea typeface="UD デジタル 教科書体 N-B" panose="02020700000000000000" pitchFamily="17" charset="-128"/>
                        </a:rPr>
                        <a:t>☐ 独自のカスタム目標</a:t>
                      </a:r>
                    </a:p>
                  </a:txBody>
                  <a:tcPr marL="82526" marR="82526" marT="41263" marB="41263">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354606039"/>
                  </a:ext>
                </a:extLst>
              </a:tr>
              <a:tr h="314090">
                <a:tc gridSpan="6">
                  <a:txBody>
                    <a:bodyPr/>
                    <a:lstStyle/>
                    <a:p>
                      <a:pPr marL="0" marR="0">
                        <a:spcBef>
                          <a:spcPts val="0"/>
                        </a:spcBef>
                        <a:spcAft>
                          <a:spcPts val="0"/>
                        </a:spcAft>
                      </a:pPr>
                      <a:r>
                        <a:rPr lang="ja-JP" sz="1400" b="1">
                          <a:solidFill>
                            <a:schemeClr val="accent6"/>
                          </a:solidFill>
                          <a:latin typeface="UD デジタル 教科書体 N-B" panose="02020700000000000000" pitchFamily="17" charset="-128"/>
                          <a:ea typeface="UD デジタル 教科書体 N-B" panose="02020700000000000000" pitchFamily="17" charset="-128"/>
                          <a:cs typeface="Calibri" panose="020F0502020204030204" pitchFamily="34" charset="0"/>
                        </a:rPr>
                        <a:t>目標文</a:t>
                      </a:r>
                    </a:p>
                  </a:txBody>
                  <a:tcPr marL="82526" marR="82526" marT="41263" marB="4126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C300"/>
                    </a:solidFill>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5489409"/>
                  </a:ext>
                </a:extLst>
              </a:tr>
              <a:tr h="495458">
                <a:tc gridSpan="6">
                  <a:txBody>
                    <a:bodyPr/>
                    <a:lstStyle/>
                    <a:p>
                      <a:pPr marL="0" marR="0">
                        <a:spcBef>
                          <a:spcPts val="0"/>
                        </a:spcBef>
                        <a:spcAft>
                          <a:spcPts val="0"/>
                        </a:spcAft>
                      </a:pPr>
                      <a:r>
                        <a:rPr lang="ja-JP" sz="13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 </a:t>
                      </a:r>
                      <a:r>
                        <a:rPr lang="ja-JP" altLang="en-US" sz="13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年度末までに</a:t>
                      </a:r>
                      <a:r>
                        <a:rPr lang="ja-JP" sz="13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、私たちの地区では</a:t>
                      </a:r>
                      <a:r>
                        <a:rPr lang="ja-JP" altLang="en-US" sz="13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a:t>
                      </a:r>
                      <a:r>
                        <a:rPr lang="en-US" altLang="ja-JP" sz="13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20</a:t>
                      </a:r>
                      <a:r>
                        <a:rPr lang="ja-JP" altLang="en-US" sz="13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人以上のチャーターメンバーでもう一つ新クラブを結成する。</a:t>
                      </a:r>
                      <a:endParaRPr lang="ja-JP" sz="13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endParaRPr>
                    </a:p>
                  </a:txBody>
                  <a:tcPr marL="82526" marR="82526" marT="41263" marB="4126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rgbClr val="000000"/>
                      </a:solidFill>
                      <a:prstDash val="solid"/>
                      <a:round/>
                      <a:headEnd type="none" w="med" len="med"/>
                      <a:tailEnd type="none" w="med" len="med"/>
                    </a:ln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539610"/>
                  </a:ext>
                </a:extLst>
              </a:tr>
              <a:tr h="624674">
                <a:tc>
                  <a:txBody>
                    <a:bodyPr/>
                    <a:lstStyle/>
                    <a:p>
                      <a:pPr marL="0" marR="0">
                        <a:spcBef>
                          <a:spcPts val="0"/>
                        </a:spcBef>
                        <a:spcAft>
                          <a:spcPts val="0"/>
                        </a:spcAft>
                      </a:pPr>
                      <a:r>
                        <a:rPr lang="ja-JP" sz="1400" b="1">
                          <a:solidFill>
                            <a:srgbClr val="000000"/>
                          </a:solidFill>
                          <a:latin typeface="UD デジタル 教科書体 N-B" panose="02020700000000000000" pitchFamily="17" charset="-128"/>
                          <a:ea typeface="UD デジタル 教科書体 N-B" panose="02020700000000000000" pitchFamily="17" charset="-128"/>
                          <a:cs typeface="Calibri" panose="020F0502020204030204" pitchFamily="34" charset="0"/>
                        </a:rPr>
                        <a:t>行動手順</a:t>
                      </a:r>
                    </a:p>
                  </a:txBody>
                  <a:tcPr marL="36535" marR="36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C300"/>
                    </a:solidFill>
                  </a:tcPr>
                </a:tc>
                <a:tc>
                  <a:txBody>
                    <a:bodyPr/>
                    <a:lstStyle/>
                    <a:p>
                      <a:pPr marL="0" marR="0">
                        <a:spcBef>
                          <a:spcPts val="0"/>
                        </a:spcBef>
                        <a:spcAft>
                          <a:spcPts val="0"/>
                        </a:spcAft>
                      </a:pPr>
                      <a:r>
                        <a:rPr lang="ja-JP" sz="1400" b="1">
                          <a:solidFill>
                            <a:srgbClr val="000000"/>
                          </a:solidFill>
                          <a:latin typeface="UD デジタル 教科書体 N-B" panose="02020700000000000000" pitchFamily="17" charset="-128"/>
                          <a:ea typeface="UD デジタル 教科書体 N-B" panose="02020700000000000000" pitchFamily="17" charset="-128"/>
                          <a:cs typeface="Calibri" panose="020F0502020204030204" pitchFamily="34" charset="0"/>
                        </a:rPr>
                        <a:t>責任者</a:t>
                      </a:r>
                    </a:p>
                  </a:txBody>
                  <a:tcPr marL="82526" marR="82526" marT="41263" marB="4126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C300"/>
                    </a:solidFill>
                  </a:tcPr>
                </a:tc>
                <a:tc>
                  <a:txBody>
                    <a:bodyPr/>
                    <a:lstStyle/>
                    <a:p>
                      <a:r>
                        <a:rPr lang="ja-JP" sz="1400" b="1" dirty="0">
                          <a:solidFill>
                            <a:srgbClr val="000000"/>
                          </a:solidFill>
                          <a:latin typeface="UD デジタル 教科書体 N-B" panose="02020700000000000000" pitchFamily="17" charset="-128"/>
                          <a:ea typeface="UD デジタル 教科書体 N-B" panose="02020700000000000000" pitchFamily="17" charset="-128"/>
                          <a:cs typeface="Calibri" panose="020F0502020204030204" pitchFamily="34" charset="0"/>
                        </a:rPr>
                        <a:t>必要となるもの（チームメンバー、テクノロジー、資金など）</a:t>
                      </a:r>
                      <a:endParaRPr lang="en-US" dirty="0">
                        <a:latin typeface="UD デジタル 教科書体 N-B" panose="02020700000000000000" pitchFamily="17" charset="-128"/>
                        <a:ea typeface="UD デジタル 教科書体 N-B" panose="02020700000000000000" pitchFamily="17" charset="-128"/>
                      </a:endParaRPr>
                    </a:p>
                  </a:txBody>
                  <a:tcPr marL="36535" marR="36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C300"/>
                    </a:solidFill>
                  </a:tcPr>
                </a:tc>
                <a:tc gridSpan="2">
                  <a:txBody>
                    <a:bodyPr/>
                    <a:lstStyle/>
                    <a:p>
                      <a:pPr marL="0" marR="0">
                        <a:spcBef>
                          <a:spcPts val="0"/>
                        </a:spcBef>
                        <a:spcAft>
                          <a:spcPts val="0"/>
                        </a:spcAft>
                      </a:pPr>
                      <a:r>
                        <a:rPr lang="ja-JP" sz="1400" b="1">
                          <a:solidFill>
                            <a:srgbClr val="000000"/>
                          </a:solidFill>
                          <a:latin typeface="UD デジタル 教科書体 N-B" panose="02020700000000000000" pitchFamily="17" charset="-128"/>
                          <a:ea typeface="UD デジタル 教科書体 N-B" panose="02020700000000000000" pitchFamily="17" charset="-128"/>
                          <a:cs typeface="Calibri" panose="020F0502020204030204" pitchFamily="34" charset="0"/>
                        </a:rPr>
                        <a:t>開始日</a:t>
                      </a:r>
                    </a:p>
                  </a:txBody>
                  <a:tcPr marL="36535" marR="36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F0C300"/>
                    </a:solidFill>
                  </a:tcPr>
                </a:tc>
                <a:tc hMerge="1">
                  <a:txBody>
                    <a:bodyPr/>
                    <a:lstStyle/>
                    <a:p>
                      <a:pPr marL="0" marR="0">
                        <a:spcBef>
                          <a:spcPts val="0"/>
                        </a:spcBef>
                        <a:spcAft>
                          <a:spcPts val="0"/>
                        </a:spcAft>
                      </a:pPr>
                      <a:r>
                        <a:rPr lang="ja-JP" sz="1600">
                          <a:solidFill>
                            <a:srgbClr val="000000"/>
                          </a:solidFill>
                          <a:latin typeface="Century Gothic" panose="020B0502020202020204" pitchFamily="34" charset="0"/>
                          <a:ea typeface="Times New Roman" panose="02020603050405020304" pitchFamily="18" charset="0"/>
                          <a:cs typeface="Calibri" panose="020F0502020204030204" pitchFamily="34" charset="0"/>
                        </a:rPr>
                        <a:t>開始日</a:t>
                      </a:r>
                    </a:p>
                  </a:txBody>
                  <a:tcPr marL="40481" marR="40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spcBef>
                          <a:spcPts val="0"/>
                        </a:spcBef>
                        <a:spcAft>
                          <a:spcPts val="0"/>
                        </a:spcAft>
                      </a:pPr>
                      <a:r>
                        <a:rPr lang="ja-JP" sz="1400" b="1">
                          <a:solidFill>
                            <a:srgbClr val="000000"/>
                          </a:solidFill>
                          <a:latin typeface="UD デジタル 教科書体 N-B" panose="02020700000000000000" pitchFamily="17" charset="-128"/>
                          <a:ea typeface="UD デジタル 教科書体 N-B" panose="02020700000000000000" pitchFamily="17" charset="-128"/>
                          <a:cs typeface="Calibri" panose="020F0502020204030204" pitchFamily="34" charset="0"/>
                        </a:rPr>
                        <a:t>完了日</a:t>
                      </a:r>
                    </a:p>
                  </a:txBody>
                  <a:tcPr marL="36535" marR="36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C300"/>
                    </a:solidFill>
                  </a:tcPr>
                </a:tc>
                <a:extLst>
                  <a:ext uri="{0D108BD9-81ED-4DB2-BD59-A6C34878D82A}">
                    <a16:rowId xmlns:a16="http://schemas.microsoft.com/office/drawing/2014/main" val="1847598733"/>
                  </a:ext>
                </a:extLst>
              </a:tr>
              <a:tr h="418731">
                <a:tc>
                  <a:txBody>
                    <a:bodyPr/>
                    <a:lstStyle/>
                    <a:p>
                      <a:pPr marL="0" marR="0">
                        <a:spcBef>
                          <a:spcPts val="0"/>
                        </a:spcBef>
                        <a:spcAft>
                          <a:spcPts val="0"/>
                        </a:spcAft>
                      </a:pPr>
                      <a:r>
                        <a:rPr lang="ja-JP" sz="13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クラブ結成チームを</a:t>
                      </a:r>
                      <a:r>
                        <a:rPr lang="ja-JP" sz="1300" b="1"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組織する</a:t>
                      </a:r>
                    </a:p>
                  </a:txBody>
                  <a:tcPr marL="36535" marR="36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ja-JP" sz="130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地区GMTコーディネーター</a:t>
                      </a:r>
                    </a:p>
                  </a:txBody>
                  <a:tcPr marL="82526" marR="82526" marT="41263" marB="4126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ja-JP" sz="13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関心のある会員のリスト、Eメール</a:t>
                      </a:r>
                      <a:endParaRPr lang="en-US" dirty="0">
                        <a:latin typeface="UD デジタル 教科書体 N-B" panose="02020700000000000000" pitchFamily="17" charset="-128"/>
                        <a:ea typeface="UD デジタル 教科書体 N-B" panose="02020700000000000000" pitchFamily="17" charset="-128"/>
                      </a:endParaRPr>
                    </a:p>
                  </a:txBody>
                  <a:tcPr marL="36535" marR="36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spcBef>
                          <a:spcPts val="0"/>
                        </a:spcBef>
                        <a:spcAft>
                          <a:spcPts val="0"/>
                        </a:spcAft>
                      </a:pPr>
                      <a:r>
                        <a:rPr lang="ja-JP" sz="13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202</a:t>
                      </a:r>
                      <a:r>
                        <a:rPr lang="en-US" altLang="ja-JP" sz="13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X</a:t>
                      </a:r>
                      <a:r>
                        <a:rPr lang="ja-JP" sz="13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年6月5日</a:t>
                      </a:r>
                    </a:p>
                    <a:p>
                      <a:pPr marL="0" marR="0">
                        <a:spcBef>
                          <a:spcPts val="0"/>
                        </a:spcBef>
                        <a:spcAft>
                          <a:spcPts val="0"/>
                        </a:spcAft>
                      </a:pPr>
                      <a:r>
                        <a:rPr lang="ja-JP" sz="13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 </a:t>
                      </a:r>
                    </a:p>
                  </a:txBody>
                  <a:tcPr marL="36535" marR="36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spcBef>
                          <a:spcPts val="0"/>
                        </a:spcBef>
                        <a:spcAft>
                          <a:spcPts val="0"/>
                        </a:spcAft>
                      </a:pPr>
                      <a:r>
                        <a:rPr lang="ja-JP" sz="1200">
                          <a:latin typeface="Century Gothic" panose="020B0502020202020204" pitchFamily="34" charset="0"/>
                          <a:ea typeface="Times New Roman" panose="02020603050405020304" pitchFamily="18" charset="0"/>
                          <a:cs typeface="Times New Roman" panose="02020603050405020304" pitchFamily="18" charset="0"/>
                        </a:rPr>
                        <a:t> </a:t>
                      </a:r>
                    </a:p>
                    <a:p>
                      <a:pPr marL="0" marR="0">
                        <a:spcBef>
                          <a:spcPts val="0"/>
                        </a:spcBef>
                        <a:spcAft>
                          <a:spcPts val="0"/>
                        </a:spcAft>
                      </a:pPr>
                      <a:r>
                        <a:rPr lang="ja-JP" sz="1200">
                          <a:latin typeface="Century Gothic" panose="020B0502020202020204" pitchFamily="34" charset="0"/>
                          <a:ea typeface="Times New Roman" panose="02020603050405020304" pitchFamily="18" charset="0"/>
                          <a:cs typeface="Times New Roman" panose="02020603050405020304" pitchFamily="18" charset="0"/>
                        </a:rPr>
                        <a:t> </a:t>
                      </a:r>
                    </a:p>
                  </a:txBody>
                  <a:tcPr marL="40481" marR="40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ja-JP" sz="13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202</a:t>
                      </a:r>
                      <a:r>
                        <a:rPr lang="en-US" altLang="ja-JP" sz="13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X</a:t>
                      </a:r>
                      <a:r>
                        <a:rPr lang="ja-JP" sz="13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年6月7日</a:t>
                      </a:r>
                    </a:p>
                    <a:p>
                      <a:pPr marL="0" marR="0">
                        <a:spcBef>
                          <a:spcPts val="0"/>
                        </a:spcBef>
                        <a:spcAft>
                          <a:spcPts val="0"/>
                        </a:spcAft>
                      </a:pPr>
                      <a:r>
                        <a:rPr lang="ja-JP" sz="13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 </a:t>
                      </a:r>
                    </a:p>
                  </a:txBody>
                  <a:tcPr marL="36535" marR="36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57928677"/>
                  </a:ext>
                </a:extLst>
              </a:tr>
              <a:tr h="655909">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ja-JP" sz="130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新クラブの場所を</a:t>
                      </a:r>
                      <a:r>
                        <a:rPr lang="ja-JP" sz="1300" b="1">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選ぶ</a:t>
                      </a:r>
                    </a:p>
                    <a:p>
                      <a:pPr marL="0" marR="0" algn="l" rtl="0">
                        <a:spcBef>
                          <a:spcPts val="0"/>
                        </a:spcBef>
                        <a:spcAft>
                          <a:spcPts val="0"/>
                        </a:spcAft>
                      </a:pPr>
                      <a:endParaRPr lang="en-US" sz="1300" dirty="0">
                        <a:effectLst/>
                        <a:latin typeface="UD デジタル 教科書体 N-B" panose="02020700000000000000" pitchFamily="17" charset="-128"/>
                        <a:ea typeface="UD デジタル 教科書体 N-B" panose="02020700000000000000" pitchFamily="17" charset="-128"/>
                        <a:cs typeface="Times New Roman" panose="02020603050405020304" pitchFamily="18" charset="0"/>
                      </a:endParaRPr>
                    </a:p>
                  </a:txBody>
                  <a:tcPr marL="36535" marR="36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ja-JP" sz="13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新クラブ結成</a:t>
                      </a:r>
                      <a:r>
                        <a:rPr lang="ja-JP" altLang="en-US" sz="13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ワーキンググループ</a:t>
                      </a:r>
                      <a:endParaRPr lang="ja-JP" sz="13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endParaRPr>
                    </a:p>
                  </a:txBody>
                  <a:tcPr marL="82526" marR="82526" marT="41263" marB="4126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ja-JP" altLang="en-US" sz="13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新クラブ地域社会奉仕ニーズ調査</a:t>
                      </a:r>
                      <a:r>
                        <a:rPr lang="ja-JP" sz="13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、バーチャル会議プラットフォーム</a:t>
                      </a:r>
                      <a:endParaRPr lang="en-US" dirty="0">
                        <a:latin typeface="UD デジタル 教科書体 N-B" panose="02020700000000000000" pitchFamily="17" charset="-128"/>
                        <a:ea typeface="UD デジタル 教科書体 N-B" panose="02020700000000000000" pitchFamily="17" charset="-128"/>
                      </a:endParaRPr>
                    </a:p>
                  </a:txBody>
                  <a:tcPr marL="36535" marR="36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spcBef>
                          <a:spcPts val="0"/>
                        </a:spcBef>
                        <a:spcAft>
                          <a:spcPts val="0"/>
                        </a:spcAft>
                      </a:pPr>
                      <a:r>
                        <a:rPr lang="ja-JP" sz="13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202</a:t>
                      </a:r>
                      <a:r>
                        <a:rPr lang="en-US" altLang="ja-JP" sz="13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X</a:t>
                      </a:r>
                      <a:r>
                        <a:rPr lang="ja-JP" sz="13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年6月10日</a:t>
                      </a:r>
                    </a:p>
                  </a:txBody>
                  <a:tcPr marL="36535" marR="36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spcBef>
                          <a:spcPts val="0"/>
                        </a:spcBef>
                        <a:spcAft>
                          <a:spcPts val="0"/>
                        </a:spcAft>
                      </a:pPr>
                      <a:r>
                        <a:rPr lang="ja-JP" sz="1200">
                          <a:latin typeface="Century Gothic" panose="020B0502020202020204" pitchFamily="34" charset="0"/>
                          <a:ea typeface="Times New Roman" panose="02020603050405020304" pitchFamily="18" charset="0"/>
                          <a:cs typeface="Times New Roman" panose="02020603050405020304" pitchFamily="18" charset="0"/>
                        </a:rPr>
                        <a:t> </a:t>
                      </a:r>
                    </a:p>
                  </a:txBody>
                  <a:tcPr marL="40481" marR="40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ja-JP" sz="13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202</a:t>
                      </a:r>
                      <a:r>
                        <a:rPr lang="en-US" altLang="ja-JP" sz="13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X</a:t>
                      </a:r>
                      <a:r>
                        <a:rPr lang="ja-JP" sz="13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年6月20日</a:t>
                      </a:r>
                    </a:p>
                  </a:txBody>
                  <a:tcPr marL="36535" marR="36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6514237"/>
                  </a:ext>
                </a:extLst>
              </a:tr>
              <a:tr h="678045">
                <a:tc>
                  <a:txBody>
                    <a:bodyPr/>
                    <a:lstStyle/>
                    <a:p>
                      <a:pPr marL="0" marR="0">
                        <a:spcBef>
                          <a:spcPts val="0"/>
                        </a:spcBef>
                        <a:spcAft>
                          <a:spcPts val="0"/>
                        </a:spcAft>
                      </a:pPr>
                      <a:r>
                        <a:rPr lang="ja-JP" sz="130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選んだ場所のニーズに基づき、新クラブのテーマを</a:t>
                      </a:r>
                      <a:r>
                        <a:rPr lang="ja-JP" sz="1300" b="1">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決める</a:t>
                      </a:r>
                      <a:r>
                        <a:rPr lang="ja-JP" sz="130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 </a:t>
                      </a:r>
                    </a:p>
                  </a:txBody>
                  <a:tcPr marL="36535" marR="36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ja-JP" sz="13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新クラブ結成</a:t>
                      </a:r>
                      <a:r>
                        <a:rPr lang="ja-JP" altLang="en-US" sz="13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ワーキンググループ</a:t>
                      </a:r>
                      <a:endParaRPr lang="ja-JP" sz="13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endParaRPr>
                    </a:p>
                  </a:txBody>
                  <a:tcPr marL="82526" marR="82526" marT="41263" marB="4126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ja-JP" sz="1300" dirty="0">
                          <a:latin typeface="UD デジタル 教科書体 N-B" panose="02020700000000000000" pitchFamily="17" charset="-128"/>
                          <a:ea typeface="UD デジタル 教科書体 N-B" panose="02020700000000000000" pitchFamily="17" charset="-128"/>
                        </a:rPr>
                        <a:t>「スペシャルティクラブ」ウェブサイト、バーチャル会議プラットフォーム</a:t>
                      </a:r>
                    </a:p>
                  </a:txBody>
                  <a:tcPr marL="36535" marR="36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ja-JP" sz="13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202</a:t>
                      </a:r>
                      <a:r>
                        <a:rPr lang="en-US" altLang="ja-JP" sz="13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X</a:t>
                      </a:r>
                      <a:r>
                        <a:rPr lang="ja-JP" sz="13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年6月10日</a:t>
                      </a:r>
                    </a:p>
                  </a:txBody>
                  <a:tcPr marL="36535" marR="36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spcBef>
                          <a:spcPts val="0"/>
                        </a:spcBef>
                        <a:spcAft>
                          <a:spcPts val="0"/>
                        </a:spcAft>
                      </a:pPr>
                      <a:r>
                        <a:rPr lang="ja-JP" sz="1200">
                          <a:latin typeface="Century Gothic" panose="020B0502020202020204" pitchFamily="34" charset="0"/>
                          <a:ea typeface="Times New Roman" panose="02020603050405020304" pitchFamily="18" charset="0"/>
                          <a:cs typeface="Times New Roman" panose="02020603050405020304" pitchFamily="18" charset="0"/>
                        </a:rPr>
                        <a:t> </a:t>
                      </a:r>
                    </a:p>
                  </a:txBody>
                  <a:tcPr marL="40481" marR="40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ja-JP" sz="13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202</a:t>
                      </a:r>
                      <a:r>
                        <a:rPr lang="en-US" altLang="ja-JP" sz="13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X</a:t>
                      </a:r>
                      <a:r>
                        <a:rPr lang="ja-JP" sz="13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年6月20日</a:t>
                      </a:r>
                    </a:p>
                    <a:p>
                      <a:pPr marL="0" marR="0" algn="l" rtl="0">
                        <a:spcBef>
                          <a:spcPts val="0"/>
                        </a:spcBef>
                        <a:spcAft>
                          <a:spcPts val="0"/>
                        </a:spcAft>
                      </a:pPr>
                      <a:endParaRPr lang="en-US" sz="1300" dirty="0">
                        <a:effectLst/>
                        <a:latin typeface="UD デジタル 教科書体 N-B" panose="02020700000000000000" pitchFamily="17" charset="-128"/>
                        <a:ea typeface="UD デジタル 教科書体 N-B" panose="02020700000000000000" pitchFamily="17" charset="-128"/>
                        <a:cs typeface="Times New Roman" panose="02020603050405020304" pitchFamily="18" charset="0"/>
                      </a:endParaRPr>
                    </a:p>
                  </a:txBody>
                  <a:tcPr marL="36535" marR="36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9141486"/>
                  </a:ext>
                </a:extLst>
              </a:tr>
              <a:tr h="770243">
                <a:tc>
                  <a:txBody>
                    <a:bodyPr/>
                    <a:lstStyle/>
                    <a:p>
                      <a:pPr marL="0" marR="0">
                        <a:spcBef>
                          <a:spcPts val="0"/>
                        </a:spcBef>
                        <a:spcAft>
                          <a:spcPts val="0"/>
                        </a:spcAft>
                      </a:pPr>
                      <a:r>
                        <a:rPr lang="ja-JP" sz="13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ソーシャルメディアその他のオンライン・プラットフォームで新クラブを</a:t>
                      </a:r>
                      <a:r>
                        <a:rPr lang="ja-JP" sz="1300" b="1"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PRする</a:t>
                      </a:r>
                    </a:p>
                  </a:txBody>
                  <a:tcPr marL="36535" marR="36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ja-JP" sz="13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新クラブ結成</a:t>
                      </a:r>
                      <a:r>
                        <a:rPr lang="ja-JP" altLang="en-US" sz="13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ワーキンググループ</a:t>
                      </a:r>
                      <a:endParaRPr lang="ja-JP" sz="13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endParaRPr>
                    </a:p>
                  </a:txBody>
                  <a:tcPr marL="82526" marR="82526" marT="41263" marB="4126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ja-JP" sz="1300" dirty="0">
                          <a:latin typeface="UD デジタル 教科書体 N-B" panose="02020700000000000000" pitchFamily="17" charset="-128"/>
                          <a:ea typeface="UD デジタル 教科書体 N-B" panose="02020700000000000000" pitchFamily="17" charset="-128"/>
                        </a:rPr>
                        <a:t>ソーシャルメディア投稿のテンプレート、新クラブ行事に関する通信物、新クラブ結成ガイド、オンライン広告の予算100ドル</a:t>
                      </a:r>
                      <a:endParaRPr lang="en-US" dirty="0">
                        <a:latin typeface="UD デジタル 教科書体 N-B" panose="02020700000000000000" pitchFamily="17" charset="-128"/>
                        <a:ea typeface="UD デジタル 教科書体 N-B" panose="02020700000000000000" pitchFamily="17" charset="-128"/>
                      </a:endParaRPr>
                    </a:p>
                  </a:txBody>
                  <a:tcPr marL="36535" marR="36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spcBef>
                          <a:spcPts val="0"/>
                        </a:spcBef>
                        <a:spcAft>
                          <a:spcPts val="0"/>
                        </a:spcAft>
                      </a:pPr>
                      <a:r>
                        <a:rPr lang="ja-JP" sz="13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202</a:t>
                      </a:r>
                      <a:r>
                        <a:rPr lang="en-US" altLang="ja-JP" sz="13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X</a:t>
                      </a:r>
                      <a:r>
                        <a:rPr lang="ja-JP" sz="13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年7月1日</a:t>
                      </a:r>
                    </a:p>
                  </a:txBody>
                  <a:tcPr marL="36535" marR="36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spcBef>
                          <a:spcPts val="0"/>
                        </a:spcBef>
                        <a:spcAft>
                          <a:spcPts val="0"/>
                        </a:spcAft>
                      </a:pPr>
                      <a:r>
                        <a:rPr lang="ja-JP" sz="1200">
                          <a:latin typeface="Century Gothic" panose="020B0502020202020204" pitchFamily="34" charset="0"/>
                          <a:ea typeface="Times New Roman" panose="02020603050405020304" pitchFamily="18" charset="0"/>
                          <a:cs typeface="Times New Roman" panose="02020603050405020304" pitchFamily="18" charset="0"/>
                        </a:rPr>
                        <a:t> </a:t>
                      </a:r>
                    </a:p>
                  </a:txBody>
                  <a:tcPr marL="40481" marR="40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ja-JP" sz="13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202</a:t>
                      </a:r>
                      <a:r>
                        <a:rPr lang="en-US" altLang="ja-JP" sz="13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X</a:t>
                      </a:r>
                      <a:r>
                        <a:rPr lang="ja-JP" sz="13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年8月1日</a:t>
                      </a:r>
                    </a:p>
                  </a:txBody>
                  <a:tcPr marL="36535" marR="36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21119743"/>
                  </a:ext>
                </a:extLst>
              </a:tr>
              <a:tr h="345079">
                <a:tc gridSpan="2">
                  <a:txBody>
                    <a:bodyPr/>
                    <a:lstStyle/>
                    <a:p>
                      <a:pPr marL="47625" marR="0" indent="-47625">
                        <a:spcBef>
                          <a:spcPts val="0"/>
                        </a:spcBef>
                        <a:spcAft>
                          <a:spcPts val="0"/>
                        </a:spcAft>
                      </a:pPr>
                      <a:r>
                        <a:rPr lang="ja-JP" sz="1400" b="1" dirty="0">
                          <a:solidFill>
                            <a:srgbClr val="000000"/>
                          </a:solidFill>
                          <a:latin typeface="UD デジタル 教科書体 N-B" panose="02020700000000000000" pitchFamily="17" charset="-128"/>
                          <a:ea typeface="UD デジタル 教科書体 N-B" panose="02020700000000000000" pitchFamily="17" charset="-128"/>
                          <a:cs typeface="Calibri" panose="020F0502020204030204" pitchFamily="34" charset="0"/>
                        </a:rPr>
                        <a:t>進捗評価</a:t>
                      </a:r>
                    </a:p>
                  </a:txBody>
                  <a:tcPr marL="82526" marR="82526" marT="41263" marB="4126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C300"/>
                    </a:solidFill>
                  </a:tcPr>
                </a:tc>
                <a:tc hMerge="1">
                  <a:txBody>
                    <a:bodyPr/>
                    <a:lstStyle/>
                    <a:p>
                      <a:endParaRPr lang="en-US"/>
                    </a:p>
                  </a:txBody>
                  <a:tcPr/>
                </a:tc>
                <a:tc gridSpan="4">
                  <a:txBody>
                    <a:bodyPr/>
                    <a:lstStyle/>
                    <a:p>
                      <a:r>
                        <a:rPr lang="ja-JP" sz="1400" b="1" dirty="0">
                          <a:solidFill>
                            <a:srgbClr val="000000"/>
                          </a:solidFill>
                          <a:latin typeface="UD デジタル 教科書体 N-B" panose="02020700000000000000" pitchFamily="17" charset="-128"/>
                          <a:ea typeface="UD デジタル 教科書体 N-B" panose="02020700000000000000" pitchFamily="17" charset="-128"/>
                          <a:cs typeface="Calibri" panose="020F0502020204030204" pitchFamily="34" charset="0"/>
                        </a:rPr>
                        <a:t>修正点</a:t>
                      </a:r>
                      <a:endParaRPr lang="en-US" dirty="0">
                        <a:latin typeface="UD デジタル 教科書体 N-B" panose="02020700000000000000" pitchFamily="17" charset="-128"/>
                        <a:ea typeface="UD デジタル 教科書体 N-B" panose="02020700000000000000" pitchFamily="17" charset="-128"/>
                      </a:endParaRPr>
                    </a:p>
                  </a:txBody>
                  <a:tcPr marL="82526" marR="82526" marT="41263" marB="4126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C300"/>
                    </a:solidFill>
                  </a:tcPr>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25903918"/>
                  </a:ext>
                </a:extLst>
              </a:tr>
              <a:tr h="581181">
                <a:tc gridSpan="2">
                  <a:txBody>
                    <a:bodyPr/>
                    <a:lstStyle/>
                    <a:p>
                      <a:pPr marL="0" marR="0">
                        <a:spcBef>
                          <a:spcPts val="0"/>
                        </a:spcBef>
                        <a:spcAft>
                          <a:spcPts val="0"/>
                        </a:spcAft>
                      </a:pPr>
                      <a:r>
                        <a:rPr lang="ja-JP" sz="110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 </a:t>
                      </a:r>
                    </a:p>
                    <a:p>
                      <a:pPr marL="0" marR="0">
                        <a:spcBef>
                          <a:spcPts val="0"/>
                        </a:spcBef>
                        <a:spcAft>
                          <a:spcPts val="0"/>
                        </a:spcAft>
                      </a:pPr>
                      <a:r>
                        <a:rPr lang="ja-JP" sz="110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 </a:t>
                      </a:r>
                    </a:p>
                  </a:txBody>
                  <a:tcPr marL="82526" marR="82526" marT="41263" marB="4126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4">
                  <a:txBody>
                    <a:bodyPr/>
                    <a:lstStyle/>
                    <a:p>
                      <a:pPr marL="0" marR="0">
                        <a:spcBef>
                          <a:spcPts val="0"/>
                        </a:spcBef>
                        <a:spcAft>
                          <a:spcPts val="0"/>
                        </a:spcAft>
                      </a:pPr>
                      <a:r>
                        <a:rPr lang="ja-JP" sz="11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 </a:t>
                      </a:r>
                    </a:p>
                    <a:p>
                      <a:pPr marL="0" marR="0">
                        <a:spcBef>
                          <a:spcPts val="0"/>
                        </a:spcBef>
                        <a:spcAft>
                          <a:spcPts val="0"/>
                        </a:spcAft>
                      </a:pPr>
                      <a:r>
                        <a:rPr lang="ja-JP" sz="11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 </a:t>
                      </a:r>
                    </a:p>
                    <a:p>
                      <a:pPr marL="0" marR="0">
                        <a:spcBef>
                          <a:spcPts val="0"/>
                        </a:spcBef>
                        <a:spcAft>
                          <a:spcPts val="0"/>
                        </a:spcAft>
                      </a:pPr>
                      <a:r>
                        <a:rPr lang="ja-JP" sz="11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 </a:t>
                      </a:r>
                      <a:endParaRPr lang="en-US" dirty="0">
                        <a:latin typeface="UD デジタル 教科書体 N-B" panose="02020700000000000000" pitchFamily="17" charset="-128"/>
                        <a:ea typeface="UD デジタル 教科書体 N-B" panose="02020700000000000000" pitchFamily="17" charset="-128"/>
                      </a:endParaRPr>
                    </a:p>
                  </a:txBody>
                  <a:tcPr marL="82526" marR="82526" marT="41263" marB="4126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lnL w="12700" cap="flat" cmpd="sng" algn="ctr">
                      <a:solidFill>
                        <a:srgbClr val="000000"/>
                      </a:solidFill>
                      <a:prstDash val="solid"/>
                      <a:round/>
                      <a:headEnd type="none" w="med" len="med"/>
                      <a:tailEnd type="none" w="med" len="med"/>
                    </a:ln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96446306"/>
                  </a:ext>
                </a:extLst>
              </a:tr>
            </a:tbl>
          </a:graphicData>
        </a:graphic>
      </p:graphicFrame>
      <p:sp>
        <p:nvSpPr>
          <p:cNvPr id="10" name="Multiplication Sign 1">
            <a:extLst>
              <a:ext uri="{FF2B5EF4-FFF2-40B4-BE49-F238E27FC236}">
                <a16:creationId xmlns:a16="http://schemas.microsoft.com/office/drawing/2014/main" id="{D111A85A-69EE-4549-94D4-9BE6005E3E61}"/>
              </a:ext>
            </a:extLst>
          </p:cNvPr>
          <p:cNvSpPr/>
          <p:nvPr/>
        </p:nvSpPr>
        <p:spPr bwMode="auto">
          <a:xfrm>
            <a:off x="859615" y="1022257"/>
            <a:ext cx="207185" cy="224319"/>
          </a:xfrm>
          <a:prstGeom prst="mathMultiply">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lvl="0" indent="-609600" algn="ctr" defTabSz="914400" rtl="0" eaLnBrk="1" fontAlgn="base" latinLnBrk="0" hangingPunct="1">
              <a:lnSpc>
                <a:spcPct val="100000"/>
              </a:lnSpc>
              <a:spcBef>
                <a:spcPct val="0"/>
              </a:spcBef>
              <a:spcAft>
                <a:spcPct val="0"/>
              </a:spcAft>
              <a:buClrTx/>
              <a:buSzTx/>
              <a:buFont typeface="Helvetica" pitchFamily="84" charset="0"/>
              <a:buNone/>
              <a:tabLst/>
              <a:defRPr/>
            </a:pPr>
            <a:endParaRPr kumimoji="0" lang="en-US" sz="3000" b="0" i="0" u="none" strike="noStrike" kern="1200" cap="none" spc="0" normalizeH="0" baseline="0" noProof="0" dirty="0">
              <a:ln>
                <a:solidFill>
                  <a:sysClr val="windowText" lastClr="000000"/>
                </a:solidFill>
              </a:ln>
              <a:solidFill>
                <a:srgbClr val="33373B"/>
              </a:solidFill>
              <a:effectLst/>
              <a:uLnTx/>
              <a:uFillTx/>
              <a:latin typeface="ＭＳ Ｐゴシック" panose="020B0600070205080204" pitchFamily="50" charset="-128"/>
              <a:ea typeface="ＭＳ Ｐゴシック" panose="020B0600070205080204" pitchFamily="50" charset="-128"/>
              <a:cs typeface="+mn-cs"/>
            </a:endParaRPr>
          </a:p>
        </p:txBody>
      </p:sp>
      <p:pic>
        <p:nvPicPr>
          <p:cNvPr id="13" name="Picture 12">
            <a:extLst>
              <a:ext uri="{FF2B5EF4-FFF2-40B4-BE49-F238E27FC236}">
                <a16:creationId xmlns:a16="http://schemas.microsoft.com/office/drawing/2014/main" id="{CD8A91BF-A68F-3046-87E5-616C69C43532}"/>
              </a:ext>
            </a:extLst>
          </p:cNvPr>
          <p:cNvPicPr>
            <a:picLocks noChangeAspect="1"/>
          </p:cNvPicPr>
          <p:nvPr/>
        </p:nvPicPr>
        <p:blipFill>
          <a:blip r:embed="rId3"/>
          <a:stretch>
            <a:fillRect/>
          </a:stretch>
        </p:blipFill>
        <p:spPr>
          <a:xfrm>
            <a:off x="9906000" y="0"/>
            <a:ext cx="2286000" cy="2286000"/>
          </a:xfrm>
          <a:prstGeom prst="rect">
            <a:avLst/>
          </a:prstGeom>
        </p:spPr>
      </p:pic>
      <p:pic>
        <p:nvPicPr>
          <p:cNvPr id="14" name="Picture 13">
            <a:extLst>
              <a:ext uri="{FF2B5EF4-FFF2-40B4-BE49-F238E27FC236}">
                <a16:creationId xmlns:a16="http://schemas.microsoft.com/office/drawing/2014/main" id="{C0E21EFB-C61C-664C-B7D3-323DEFA6B31A}"/>
              </a:ext>
            </a:extLst>
          </p:cNvPr>
          <p:cNvPicPr>
            <a:picLocks noChangeAspect="1"/>
          </p:cNvPicPr>
          <p:nvPr/>
        </p:nvPicPr>
        <p:blipFill>
          <a:blip r:embed="rId3"/>
          <a:stretch>
            <a:fillRect/>
          </a:stretch>
        </p:blipFill>
        <p:spPr>
          <a:xfrm rot="10800000">
            <a:off x="0" y="4572000"/>
            <a:ext cx="2286000" cy="2286000"/>
          </a:xfrm>
          <a:prstGeom prst="rect">
            <a:avLst/>
          </a:prstGeom>
        </p:spPr>
      </p:pic>
    </p:spTree>
    <p:extLst>
      <p:ext uri="{BB962C8B-B14F-4D97-AF65-F5344CB8AC3E}">
        <p14:creationId xmlns:p14="http://schemas.microsoft.com/office/powerpoint/2010/main" val="36299038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F76F1A4-3B1D-4F4B-8D60-5DDB4118AE1E}"/>
              </a:ext>
            </a:extLst>
          </p:cNvPr>
          <p:cNvSpPr>
            <a:spLocks noGrp="1"/>
          </p:cNvSpPr>
          <p:nvPr>
            <p:ph type="title"/>
          </p:nvPr>
        </p:nvSpPr>
        <p:spPr/>
        <p:txBody>
          <a:bodyPr>
            <a:normAutofit fontScale="90000"/>
          </a:bodyPr>
          <a:lstStyle/>
          <a:p>
            <a:endParaRPr lang="en-US" dirty="0">
              <a:latin typeface="ＭＳ Ｐゴシック" panose="020B0600070205080204" pitchFamily="50" charset="-128"/>
              <a:ea typeface="ＭＳ Ｐゴシック" panose="020B0600070205080204" pitchFamily="50" charset="-128"/>
            </a:endParaRPr>
          </a:p>
        </p:txBody>
      </p:sp>
      <p:sp>
        <p:nvSpPr>
          <p:cNvPr id="9" name="Page Number - Blue">
            <a:extLst>
              <a:ext uri="{FF2B5EF4-FFF2-40B4-BE49-F238E27FC236}">
                <a16:creationId xmlns:a16="http://schemas.microsoft.com/office/drawing/2014/main" id="{44EEE00D-FB88-3746-9E6F-DFCDDEE029DE}"/>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fld id="{CD81962F-67D4-FD44-86D5-55EBF96E0DB7}" type="slidenum">
              <a:rPr kumimoji="0" lang="en-US" sz="1000" b="0" i="0" u="none" strike="noStrike" kern="1200" cap="none" spc="0" normalizeH="0" baseline="0" noProof="0" smtClean="0">
                <a:ln>
                  <a:noFill/>
                </a:ln>
                <a:solidFill>
                  <a:prstClr val="white"/>
                </a:solidFill>
                <a:effectLst/>
                <a:uLnTx/>
                <a:uFillTx/>
                <a:latin typeface="ＭＳ Ｐゴシック" panose="020B0600070205080204" pitchFamily="50" charset="-128"/>
                <a:ea typeface="ＭＳ Ｐゴシック" panose="020B0600070205080204" pitchFamily="50" charset="-128"/>
              </a:rPr>
              <a:pPr marL="0" marR="0" lvl="0" indent="0" algn="l" defTabSz="914400" rtl="0" eaLnBrk="0" fontAlgn="auto" latinLnBrk="0" hangingPunct="0">
                <a:lnSpc>
                  <a:spcPct val="100000"/>
                </a:lnSpc>
                <a:spcBef>
                  <a:spcPct val="50000"/>
                </a:spcBef>
                <a:spcAft>
                  <a:spcPts val="0"/>
                </a:spcAft>
                <a:buClrTx/>
                <a:buSzTx/>
                <a:buFontTx/>
                <a:buNone/>
                <a:tabLst/>
                <a:defRPr/>
              </a:pPr>
              <a:t>14</a:t>
            </a:fld>
            <a:endParaRPr kumimoji="0" lang="en-US" sz="10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endParaRPr>
          </a:p>
        </p:txBody>
      </p:sp>
      <p:sp>
        <p:nvSpPr>
          <p:cNvPr id="10" name="Background - Solid">
            <a:extLst>
              <a:ext uri="{FF2B5EF4-FFF2-40B4-BE49-F238E27FC236}">
                <a16:creationId xmlns:a16="http://schemas.microsoft.com/office/drawing/2014/main" id="{05BE93B7-6FB7-8C4A-AD03-3C4B901E6483}"/>
              </a:ext>
            </a:extLst>
          </p:cNvPr>
          <p:cNvSpPr/>
          <p:nvPr/>
        </p:nvSpPr>
        <p:spPr bwMode="auto">
          <a:xfrm>
            <a:off x="0" y="0"/>
            <a:ext cx="12192000" cy="6858000"/>
          </a:xfrm>
          <a:prstGeom prst="rect">
            <a:avLst/>
          </a:prstGeom>
          <a:solidFill>
            <a:srgbClr val="0D224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a:ln>
                <a:noFill/>
              </a:ln>
              <a:solidFill>
                <a:srgbClr val="404040"/>
              </a:solidFill>
              <a:effectLst/>
              <a:latin typeface="UD デジタル 教科書体 N-B" panose="02020700000000000000" pitchFamily="17" charset="-128"/>
              <a:ea typeface="UD デジタル 教科書体 N-B" panose="02020700000000000000" pitchFamily="17" charset="-128"/>
            </a:endParaRPr>
          </a:p>
        </p:txBody>
      </p:sp>
      <p:sp>
        <p:nvSpPr>
          <p:cNvPr id="11" name="Background - Solid">
            <a:extLst>
              <a:ext uri="{FF2B5EF4-FFF2-40B4-BE49-F238E27FC236}">
                <a16:creationId xmlns:a16="http://schemas.microsoft.com/office/drawing/2014/main" id="{4BAD9821-8502-6742-80D6-3A93C6FB7984}"/>
              </a:ext>
            </a:extLst>
          </p:cNvPr>
          <p:cNvSpPr/>
          <p:nvPr/>
        </p:nvSpPr>
        <p:spPr>
          <a:xfrm>
            <a:off x="0" y="-1"/>
            <a:ext cx="12192000" cy="912603"/>
          </a:xfrm>
          <a:prstGeom prst="rect">
            <a:avLst/>
          </a:prstGeom>
          <a:solidFill>
            <a:schemeClr val="bg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ＭＳ Ｐゴシック" panose="020B0600070205080204" pitchFamily="50" charset="-128"/>
              <a:ea typeface="ＭＳ Ｐゴシック" panose="020B0600070205080204" pitchFamily="50" charset="-128"/>
            </a:endParaRPr>
          </a:p>
        </p:txBody>
      </p:sp>
      <p:sp>
        <p:nvSpPr>
          <p:cNvPr id="12" name="Subhead">
            <a:extLst>
              <a:ext uri="{FF2B5EF4-FFF2-40B4-BE49-F238E27FC236}">
                <a16:creationId xmlns:a16="http://schemas.microsoft.com/office/drawing/2014/main" id="{26885B45-5627-1145-B7CB-755257AD9A81}"/>
              </a:ext>
            </a:extLst>
          </p:cNvPr>
          <p:cNvSpPr txBox="1">
            <a:spLocks/>
          </p:cNvSpPr>
          <p:nvPr/>
        </p:nvSpPr>
        <p:spPr>
          <a:xfrm>
            <a:off x="1371600" y="2930314"/>
            <a:ext cx="7543799" cy="3241886"/>
          </a:xfrm>
          <a:prstGeom prst="rect">
            <a:avLst/>
          </a:prstGeom>
        </p:spPr>
        <p:txBody>
          <a:bodyPr numCol="1" anchor="t"/>
          <a:lstStyle>
            <a:lvl1pPr marL="0" indent="0" algn="ctr" rtl="0" eaLnBrk="1" fontAlgn="base" hangingPunct="1">
              <a:spcBef>
                <a:spcPct val="20000"/>
              </a:spcBef>
              <a:spcAft>
                <a:spcPct val="0"/>
              </a:spcAft>
              <a:buFont typeface="Arial" pitchFamily="34" charset="0"/>
              <a:buNone/>
              <a:defRPr sz="1800" b="0">
                <a:solidFill>
                  <a:schemeClr val="accent6">
                    <a:lumMod val="50000"/>
                    <a:lumOff val="50000"/>
                  </a:schemeClr>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lvl="0" algn="l">
              <a:lnSpc>
                <a:spcPct val="120000"/>
              </a:lnSpc>
              <a:spcBef>
                <a:spcPts val="1200"/>
              </a:spcBef>
              <a:spcAft>
                <a:spcPts val="600"/>
              </a:spcAft>
              <a:buClr>
                <a:srgbClr val="FFC000"/>
              </a:buClr>
              <a:defRPr/>
            </a:pPr>
            <a:r>
              <a:rPr lang="ja-JP" sz="2000" dirty="0">
                <a:solidFill>
                  <a:schemeClr val="bg1"/>
                </a:solidFill>
                <a:latin typeface="UD デジタル 教科書体 N-B" panose="02020700000000000000" pitchFamily="17" charset="-128"/>
                <a:ea typeface="UD デジタル 教科書体 N-B" panose="02020700000000000000" pitchFamily="17" charset="-128"/>
              </a:rPr>
              <a:t>行動を追加、削除、または保留</a:t>
            </a:r>
          </a:p>
          <a:p>
            <a:pPr marL="342900" lvl="0" indent="-342900" algn="l">
              <a:lnSpc>
                <a:spcPct val="120000"/>
              </a:lnSpc>
              <a:spcBef>
                <a:spcPts val="1200"/>
              </a:spcBef>
              <a:spcAft>
                <a:spcPts val="600"/>
              </a:spcAft>
              <a:buClr>
                <a:srgbClr val="FFC000"/>
              </a:buClr>
              <a:buFont typeface="Wingdings" pitchFamily="2" charset="2"/>
              <a:buChar char="§"/>
              <a:defRPr/>
            </a:pPr>
            <a:r>
              <a:rPr lang="ja-JP" sz="2000" dirty="0">
                <a:solidFill>
                  <a:schemeClr val="bg1"/>
                </a:solidFill>
                <a:latin typeface="UD デジタル 教科書体 N-B" panose="02020700000000000000" pitchFamily="17" charset="-128"/>
                <a:ea typeface="UD デジタル 教科書体 N-B" panose="02020700000000000000" pitchFamily="17" charset="-128"/>
              </a:rPr>
              <a:t>新しい情報</a:t>
            </a:r>
          </a:p>
          <a:p>
            <a:pPr marL="342900" lvl="0" indent="-342900" algn="l">
              <a:lnSpc>
                <a:spcPct val="120000"/>
              </a:lnSpc>
              <a:spcBef>
                <a:spcPts val="1200"/>
              </a:spcBef>
              <a:spcAft>
                <a:spcPts val="600"/>
              </a:spcAft>
              <a:buClr>
                <a:srgbClr val="FFC000"/>
              </a:buClr>
              <a:buFont typeface="Wingdings" pitchFamily="2" charset="2"/>
              <a:buChar char="§"/>
              <a:defRPr/>
            </a:pPr>
            <a:r>
              <a:rPr lang="ja-JP" sz="2000" dirty="0">
                <a:solidFill>
                  <a:schemeClr val="bg1"/>
                </a:solidFill>
                <a:latin typeface="UD デジタル 教科書体 N-B" panose="02020700000000000000" pitchFamily="17" charset="-128"/>
                <a:ea typeface="UD デジタル 教科書体 N-B" panose="02020700000000000000" pitchFamily="17" charset="-128"/>
              </a:rPr>
              <a:t>満足のいかない結果</a:t>
            </a:r>
          </a:p>
          <a:p>
            <a:pPr marL="342900" lvl="0" indent="-342900" algn="l">
              <a:lnSpc>
                <a:spcPct val="120000"/>
              </a:lnSpc>
              <a:spcBef>
                <a:spcPts val="1200"/>
              </a:spcBef>
              <a:spcAft>
                <a:spcPts val="600"/>
              </a:spcAft>
              <a:buClr>
                <a:srgbClr val="FFC000"/>
              </a:buClr>
              <a:buFont typeface="Wingdings" pitchFamily="2" charset="2"/>
              <a:buChar char="§"/>
              <a:defRPr/>
            </a:pPr>
            <a:r>
              <a:rPr lang="ja-JP" sz="2000" dirty="0">
                <a:solidFill>
                  <a:schemeClr val="bg1"/>
                </a:solidFill>
                <a:latin typeface="UD デジタル 教科書体 N-B" panose="02020700000000000000" pitchFamily="17" charset="-128"/>
                <a:ea typeface="UD デジタル 教科書体 N-B" panose="02020700000000000000" pitchFamily="17" charset="-128"/>
              </a:rPr>
              <a:t>完了した行動</a:t>
            </a:r>
          </a:p>
          <a:p>
            <a:pPr lvl="0" algn="l">
              <a:lnSpc>
                <a:spcPct val="120000"/>
              </a:lnSpc>
              <a:spcBef>
                <a:spcPts val="1200"/>
              </a:spcBef>
              <a:spcAft>
                <a:spcPts val="600"/>
              </a:spcAft>
              <a:buClr>
                <a:srgbClr val="FFC000"/>
              </a:buClr>
              <a:defRPr/>
            </a:pPr>
            <a:r>
              <a:rPr lang="ja-JP" sz="2000" dirty="0">
                <a:solidFill>
                  <a:schemeClr val="bg1"/>
                </a:solidFill>
                <a:latin typeface="UD デジタル 教科書体 N-B" panose="02020700000000000000" pitchFamily="17" charset="-128"/>
                <a:ea typeface="UD デジタル 教科書体 N-B" panose="02020700000000000000" pitchFamily="17" charset="-128"/>
              </a:rPr>
              <a:t>一にも二にもコミュニケーション</a:t>
            </a:r>
          </a:p>
        </p:txBody>
      </p:sp>
      <p:sp>
        <p:nvSpPr>
          <p:cNvPr id="13" name="Yellow Bar">
            <a:extLst>
              <a:ext uri="{FF2B5EF4-FFF2-40B4-BE49-F238E27FC236}">
                <a16:creationId xmlns:a16="http://schemas.microsoft.com/office/drawing/2014/main" id="{D4DA15AE-DF2A-4A43-B20E-A9B072EF1AB5}"/>
              </a:ext>
            </a:extLst>
          </p:cNvPr>
          <p:cNvSpPr/>
          <p:nvPr/>
        </p:nvSpPr>
        <p:spPr>
          <a:xfrm>
            <a:off x="1464873" y="2514600"/>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dirty="0">
              <a:solidFill>
                <a:srgbClr val="EBB700"/>
              </a:solidFill>
              <a:latin typeface="ＭＳ Ｐゴシック" panose="020B0600070205080204" pitchFamily="50" charset="-128"/>
              <a:ea typeface="ＭＳ Ｐゴシック" panose="020B0600070205080204" pitchFamily="50" charset="-128"/>
              <a:cs typeface="Arial" charset="0"/>
            </a:endParaRPr>
          </a:p>
        </p:txBody>
      </p:sp>
      <p:sp>
        <p:nvSpPr>
          <p:cNvPr id="14" name="Headline">
            <a:extLst>
              <a:ext uri="{FF2B5EF4-FFF2-40B4-BE49-F238E27FC236}">
                <a16:creationId xmlns:a16="http://schemas.microsoft.com/office/drawing/2014/main" id="{0BE2A784-1793-1148-96A4-786CF11BB361}"/>
              </a:ext>
            </a:extLst>
          </p:cNvPr>
          <p:cNvSpPr txBox="1">
            <a:spLocks/>
          </p:cNvSpPr>
          <p:nvPr/>
        </p:nvSpPr>
        <p:spPr>
          <a:xfrm>
            <a:off x="381000" y="1789264"/>
            <a:ext cx="5672943" cy="535194"/>
          </a:xfrm>
          <a:prstGeom prst="rect">
            <a:avLst/>
          </a:prstGeom>
        </p:spPr>
        <p:txBody>
          <a:bodyPr anchor="t"/>
          <a:lstStyle>
            <a:lvl1pPr marL="0" indent="0" algn="ctr" rtl="0" eaLnBrk="1" fontAlgn="base" hangingPunct="1">
              <a:spcBef>
                <a:spcPct val="20000"/>
              </a:spcBef>
              <a:spcAft>
                <a:spcPct val="0"/>
              </a:spcAft>
              <a:buFont typeface="Arial" pitchFamily="34" charset="0"/>
              <a:buNone/>
              <a:defRPr sz="2400" b="1">
                <a:solidFill>
                  <a:srgbClr val="082E87"/>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ja-JP" sz="3200" dirty="0">
                <a:solidFill>
                  <a:schemeClr val="bg1"/>
                </a:solidFill>
                <a:latin typeface="UD デジタル 教科書体 N-B" panose="02020700000000000000" pitchFamily="17" charset="-128"/>
                <a:ea typeface="UD デジタル 教科書体 N-B" panose="02020700000000000000" pitchFamily="17" charset="-128"/>
              </a:rPr>
              <a:t>計画をさらに更新</a:t>
            </a:r>
          </a:p>
        </p:txBody>
      </p:sp>
      <p:sp>
        <p:nvSpPr>
          <p:cNvPr id="15" name="Page Number - Blue">
            <a:extLst>
              <a:ext uri="{FF2B5EF4-FFF2-40B4-BE49-F238E27FC236}">
                <a16:creationId xmlns:a16="http://schemas.microsoft.com/office/drawing/2014/main" id="{6442B331-2574-AF43-B2C0-D611E324A5F6}"/>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latin typeface="ＭＳ Ｐゴシック" panose="020B0600070205080204" pitchFamily="50" charset="-128"/>
                <a:ea typeface="ＭＳ Ｐゴシック" panose="020B0600070205080204" pitchFamily="50" charset="-128"/>
              </a:rPr>
              <a:pPr eaLnBrk="0" hangingPunct="0">
                <a:spcBef>
                  <a:spcPct val="50000"/>
                </a:spcBef>
                <a:defRPr/>
              </a:pPr>
              <a:t>14</a:t>
            </a:fld>
            <a:endParaRPr lang="en-US" sz="1000" dirty="0">
              <a:solidFill>
                <a:schemeClr val="bg1"/>
              </a:solidFill>
              <a:latin typeface="ＭＳ Ｐゴシック" panose="020B0600070205080204" pitchFamily="50" charset="-128"/>
              <a:ea typeface="ＭＳ Ｐゴシック" panose="020B0600070205080204" pitchFamily="50" charset="-128"/>
            </a:endParaRPr>
          </a:p>
        </p:txBody>
      </p:sp>
      <p:pic>
        <p:nvPicPr>
          <p:cNvPr id="16" name="Picture 15">
            <a:extLst>
              <a:ext uri="{FF2B5EF4-FFF2-40B4-BE49-F238E27FC236}">
                <a16:creationId xmlns:a16="http://schemas.microsoft.com/office/drawing/2014/main" id="{5F6F069C-2DB7-AC49-9343-58D264398CB8}"/>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298712" y="404653"/>
            <a:ext cx="1089992" cy="1089992"/>
          </a:xfrm>
          <a:prstGeom prst="rect">
            <a:avLst/>
          </a:prstGeom>
        </p:spPr>
      </p:pic>
      <p:graphicFrame>
        <p:nvGraphicFramePr>
          <p:cNvPr id="6" name="Diagram 5"/>
          <p:cNvGraphicFramePr/>
          <p:nvPr>
            <p:extLst>
              <p:ext uri="{D42A27DB-BD31-4B8C-83A1-F6EECF244321}">
                <p14:modId xmlns:p14="http://schemas.microsoft.com/office/powerpoint/2010/main" val="3657195000"/>
              </p:ext>
            </p:extLst>
          </p:nvPr>
        </p:nvGraphicFramePr>
        <p:xfrm>
          <a:off x="6815527" y="2056861"/>
          <a:ext cx="3911600" cy="339513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150315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046FA3F-28DF-514C-B1C6-08E9FFE020AA}"/>
              </a:ext>
            </a:extLst>
          </p:cNvPr>
          <p:cNvSpPr>
            <a:spLocks noGrp="1"/>
          </p:cNvSpPr>
          <p:nvPr>
            <p:ph sz="quarter" idx="10"/>
          </p:nvPr>
        </p:nvSpPr>
        <p:spPr/>
        <p:txBody>
          <a:bodyPr/>
          <a:lstStyle/>
          <a:p>
            <a:endParaRPr lang="en-US" dirty="0">
              <a:latin typeface="ＭＳ Ｐゴシック" panose="020B0600070205080204" pitchFamily="50" charset="-128"/>
              <a:ea typeface="ＭＳ Ｐゴシック" panose="020B0600070205080204" pitchFamily="50" charset="-128"/>
            </a:endParaRPr>
          </a:p>
        </p:txBody>
      </p:sp>
      <p:sp>
        <p:nvSpPr>
          <p:cNvPr id="8" name="Background - Solid">
            <a:extLst>
              <a:ext uri="{FF2B5EF4-FFF2-40B4-BE49-F238E27FC236}">
                <a16:creationId xmlns:a16="http://schemas.microsoft.com/office/drawing/2014/main" id="{38DCFB19-48CB-6F4F-8E1E-4E06FD9D19FF}"/>
              </a:ext>
            </a:extLst>
          </p:cNvPr>
          <p:cNvSpPr/>
          <p:nvPr/>
        </p:nvSpPr>
        <p:spPr>
          <a:xfrm>
            <a:off x="-16727"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ＭＳ Ｐゴシック" panose="020B0600070205080204" pitchFamily="50" charset="-128"/>
              <a:ea typeface="ＭＳ Ｐゴシック" panose="020B0600070205080204" pitchFamily="50" charset="-128"/>
            </a:endParaRPr>
          </a:p>
        </p:txBody>
      </p:sp>
      <p:sp>
        <p:nvSpPr>
          <p:cNvPr id="9" name="Freeform 8">
            <a:extLst>
              <a:ext uri="{FF2B5EF4-FFF2-40B4-BE49-F238E27FC236}">
                <a16:creationId xmlns:a16="http://schemas.microsoft.com/office/drawing/2014/main" id="{EAC977D8-2B4F-8641-A504-10F4CEB76BB0}"/>
              </a:ext>
            </a:extLst>
          </p:cNvPr>
          <p:cNvSpPr/>
          <p:nvPr/>
        </p:nvSpPr>
        <p:spPr>
          <a:xfrm rot="16200000" flipV="1">
            <a:off x="-1468331" y="1468333"/>
            <a:ext cx="6858001" cy="3921337"/>
          </a:xfrm>
          <a:custGeom>
            <a:avLst/>
            <a:gdLst>
              <a:gd name="connsiteX0" fmla="*/ 6858001 w 6858001"/>
              <a:gd name="connsiteY0" fmla="*/ 3921337 h 3921337"/>
              <a:gd name="connsiteX1" fmla="*/ 6858001 w 6858001"/>
              <a:gd name="connsiteY1" fmla="*/ 1273387 h 3921337"/>
              <a:gd name="connsiteX2" fmla="*/ 6858000 w 6858001"/>
              <a:gd name="connsiteY2" fmla="*/ 1273387 h 3921337"/>
              <a:gd name="connsiteX3" fmla="*/ 6858000 w 6858001"/>
              <a:gd name="connsiteY3" fmla="*/ 0 h 3921337"/>
              <a:gd name="connsiteX4" fmla="*/ 0 w 6858001"/>
              <a:gd name="connsiteY4" fmla="*/ 922089 h 3921337"/>
              <a:gd name="connsiteX5" fmla="*/ 0 w 6858001"/>
              <a:gd name="connsiteY5" fmla="*/ 1978237 h 3921337"/>
              <a:gd name="connsiteX6" fmla="*/ 3 w 6858001"/>
              <a:gd name="connsiteY6" fmla="*/ 1978237 h 3921337"/>
              <a:gd name="connsiteX7" fmla="*/ 3 w 6858001"/>
              <a:gd name="connsiteY7" fmla="*/ 3921337 h 392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1" h="3921337">
                <a:moveTo>
                  <a:pt x="6858001" y="3921337"/>
                </a:moveTo>
                <a:lnTo>
                  <a:pt x="6858001" y="1273387"/>
                </a:lnTo>
                <a:lnTo>
                  <a:pt x="6858000" y="1273387"/>
                </a:lnTo>
                <a:lnTo>
                  <a:pt x="6858000" y="0"/>
                </a:lnTo>
                <a:lnTo>
                  <a:pt x="0" y="922089"/>
                </a:lnTo>
                <a:lnTo>
                  <a:pt x="0" y="1978237"/>
                </a:lnTo>
                <a:lnTo>
                  <a:pt x="3" y="1978237"/>
                </a:lnTo>
                <a:lnTo>
                  <a:pt x="3" y="3921337"/>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r>
              <a:rPr lang="ja-JP">
                <a:solidFill>
                  <a:schemeClr val="lt1">
                    <a:alpha val="44000"/>
                  </a:schemeClr>
                </a:solidFill>
                <a:latin typeface="ＭＳ Ｐゴシック" panose="020B0600070205080204" pitchFamily="50" charset="-128"/>
                <a:ea typeface="ＭＳ Ｐゴシック" panose="020B0600070205080204" pitchFamily="50" charset="-128"/>
              </a:rPr>
              <a:t>m</a:t>
            </a:r>
          </a:p>
        </p:txBody>
      </p:sp>
      <p:sp>
        <p:nvSpPr>
          <p:cNvPr id="10" name="Title 1">
            <a:extLst>
              <a:ext uri="{FF2B5EF4-FFF2-40B4-BE49-F238E27FC236}">
                <a16:creationId xmlns:a16="http://schemas.microsoft.com/office/drawing/2014/main" id="{E7466188-FAD6-E74B-A194-FD9B3CB4FC21}"/>
              </a:ext>
            </a:extLst>
          </p:cNvPr>
          <p:cNvSpPr txBox="1">
            <a:spLocks/>
          </p:cNvSpPr>
          <p:nvPr/>
        </p:nvSpPr>
        <p:spPr>
          <a:xfrm>
            <a:off x="6781800" y="2286000"/>
            <a:ext cx="5181600" cy="1304264"/>
          </a:xfrm>
          <a:prstGeom prst="rect">
            <a:avLst/>
          </a:prstGeom>
        </p:spPr>
        <p:txBody>
          <a:bodyPr anchor="b">
            <a:noAutofit/>
          </a:bodyPr>
          <a:lstStyle>
            <a:lvl1pPr algn="ctr" rtl="0" eaLnBrk="1" fontAlgn="base" hangingPunct="1">
              <a:lnSpc>
                <a:spcPct val="90000"/>
              </a:lnSpc>
              <a:spcBef>
                <a:spcPct val="0"/>
              </a:spcBef>
              <a:spcAft>
                <a:spcPct val="0"/>
              </a:spcAft>
              <a:defRPr sz="2800">
                <a:solidFill>
                  <a:schemeClr val="accent6"/>
                </a:solidFill>
                <a:latin typeface="+mj-lt"/>
                <a:ea typeface="ヒラギノ角ゴ Pro W3" charset="0"/>
                <a:cs typeface="ヒラギノ角ゴ Pro W3"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pPr algn="l"/>
            <a:r>
              <a:rPr lang="ja-JP" sz="3200" b="1" dirty="0">
                <a:solidFill>
                  <a:srgbClr val="00338D"/>
                </a:solidFill>
                <a:latin typeface="UD デジタル 教科書体 N-B" panose="02020700000000000000" pitchFamily="17" charset="-128"/>
                <a:ea typeface="UD デジタル 教科書体 N-B" panose="02020700000000000000" pitchFamily="17" charset="-128"/>
                <a:cs typeface="Arial" charset="0"/>
              </a:rPr>
              <a:t>コミュニケーション</a:t>
            </a:r>
          </a:p>
        </p:txBody>
      </p:sp>
      <p:pic>
        <p:nvPicPr>
          <p:cNvPr id="11" name="Picture 10">
            <a:extLst>
              <a:ext uri="{FF2B5EF4-FFF2-40B4-BE49-F238E27FC236}">
                <a16:creationId xmlns:a16="http://schemas.microsoft.com/office/drawing/2014/main" id="{872E83BB-9C14-DB4B-AAA4-64A0C3C694CA}"/>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203002" y="1600882"/>
            <a:ext cx="5029200" cy="3351435"/>
          </a:xfrm>
          <a:prstGeom prst="rect">
            <a:avLst/>
          </a:prstGeom>
        </p:spPr>
      </p:pic>
      <p:sp>
        <p:nvSpPr>
          <p:cNvPr id="12" name="Page Number - Blue">
            <a:extLst>
              <a:ext uri="{FF2B5EF4-FFF2-40B4-BE49-F238E27FC236}">
                <a16:creationId xmlns:a16="http://schemas.microsoft.com/office/drawing/2014/main" id="{A86AB5C6-3863-0C45-8520-CFFB95029A9F}"/>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00338D"/>
                </a:solidFill>
                <a:latin typeface="ＭＳ Ｐゴシック" panose="020B0600070205080204" pitchFamily="50" charset="-128"/>
                <a:ea typeface="ＭＳ Ｐゴシック" panose="020B0600070205080204" pitchFamily="50" charset="-128"/>
              </a:rPr>
              <a:pPr eaLnBrk="0" hangingPunct="0">
                <a:spcBef>
                  <a:spcPct val="50000"/>
                </a:spcBef>
                <a:defRPr/>
              </a:pPr>
              <a:t>15</a:t>
            </a:fld>
            <a:endParaRPr lang="en-US" sz="1000" dirty="0">
              <a:solidFill>
                <a:srgbClr val="00338D"/>
              </a:solidFill>
              <a:latin typeface="ＭＳ Ｐゴシック" panose="020B0600070205080204" pitchFamily="50" charset="-128"/>
              <a:ea typeface="ＭＳ Ｐゴシック" panose="020B0600070205080204" pitchFamily="50" charset="-128"/>
            </a:endParaRPr>
          </a:p>
        </p:txBody>
      </p:sp>
      <p:sp>
        <p:nvSpPr>
          <p:cNvPr id="13" name="Yellow Bar">
            <a:extLst>
              <a:ext uri="{FF2B5EF4-FFF2-40B4-BE49-F238E27FC236}">
                <a16:creationId xmlns:a16="http://schemas.microsoft.com/office/drawing/2014/main" id="{7942371F-ED99-AE4E-BC18-BDC69F7CA8A3}"/>
              </a:ext>
            </a:extLst>
          </p:cNvPr>
          <p:cNvSpPr/>
          <p:nvPr/>
        </p:nvSpPr>
        <p:spPr>
          <a:xfrm>
            <a:off x="6948157" y="3733800"/>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dirty="0">
              <a:solidFill>
                <a:srgbClr val="EBB700"/>
              </a:solidFill>
              <a:latin typeface="ＭＳ Ｐゴシック" panose="020B0600070205080204" pitchFamily="50" charset="-128"/>
              <a:ea typeface="ＭＳ Ｐゴシック" panose="020B0600070205080204" pitchFamily="50" charset="-128"/>
              <a:cs typeface="Arial" charset="0"/>
            </a:endParaRPr>
          </a:p>
        </p:txBody>
      </p:sp>
      <p:pic>
        <p:nvPicPr>
          <p:cNvPr id="15" name="Picture 14">
            <a:extLst>
              <a:ext uri="{FF2B5EF4-FFF2-40B4-BE49-F238E27FC236}">
                <a16:creationId xmlns:a16="http://schemas.microsoft.com/office/drawing/2014/main" id="{A67C847C-6669-9544-99A7-65FD418984A6}"/>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658006" y="5310808"/>
            <a:ext cx="1089992" cy="1089992"/>
          </a:xfrm>
          <a:prstGeom prst="rect">
            <a:avLst/>
          </a:prstGeom>
        </p:spPr>
      </p:pic>
    </p:spTree>
    <p:extLst>
      <p:ext uri="{BB962C8B-B14F-4D97-AF65-F5344CB8AC3E}">
        <p14:creationId xmlns:p14="http://schemas.microsoft.com/office/powerpoint/2010/main" val="35777535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F367F8E-87F3-104F-B57F-7F48C71FD5B2}"/>
              </a:ext>
            </a:extLst>
          </p:cNvPr>
          <p:cNvSpPr>
            <a:spLocks noGrp="1"/>
          </p:cNvSpPr>
          <p:nvPr>
            <p:ph type="title"/>
          </p:nvPr>
        </p:nvSpPr>
        <p:spPr/>
        <p:txBody>
          <a:bodyPr>
            <a:normAutofit fontScale="90000"/>
          </a:bodyPr>
          <a:lstStyle/>
          <a:p>
            <a:endParaRPr lang="en-US" dirty="0">
              <a:latin typeface="ＭＳ Ｐゴシック" panose="020B0600070205080204" pitchFamily="50" charset="-128"/>
              <a:ea typeface="ＭＳ Ｐゴシック" panose="020B0600070205080204" pitchFamily="50" charset="-128"/>
            </a:endParaRPr>
          </a:p>
        </p:txBody>
      </p:sp>
      <p:sp>
        <p:nvSpPr>
          <p:cNvPr id="6" name="Background - Solid">
            <a:extLst>
              <a:ext uri="{FF2B5EF4-FFF2-40B4-BE49-F238E27FC236}">
                <a16:creationId xmlns:a16="http://schemas.microsoft.com/office/drawing/2014/main" id="{EF62A1E4-AD0B-814A-9008-BB5A19F3E643}"/>
              </a:ext>
            </a:extLst>
          </p:cNvPr>
          <p:cNvSpPr/>
          <p:nvPr/>
        </p:nvSpPr>
        <p:spPr>
          <a:xfrm>
            <a:off x="0" y="0"/>
            <a:ext cx="112776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ja-JP">
                <a:solidFill>
                  <a:schemeClr val="lt1">
                    <a:alpha val="44000"/>
                  </a:schemeClr>
                </a:solidFill>
                <a:latin typeface="ＭＳ Ｐゴシック" panose="020B0600070205080204" pitchFamily="50" charset="-128"/>
                <a:ea typeface="ＭＳ Ｐゴシック" panose="020B0600070205080204" pitchFamily="50" charset="-128"/>
              </a:rPr>
              <a:t>aa</a:t>
            </a:r>
          </a:p>
        </p:txBody>
      </p:sp>
      <p:sp>
        <p:nvSpPr>
          <p:cNvPr id="7" name="Slice - Solid">
            <a:extLst>
              <a:ext uri="{FF2B5EF4-FFF2-40B4-BE49-F238E27FC236}">
                <a16:creationId xmlns:a16="http://schemas.microsoft.com/office/drawing/2014/main" id="{C3D81259-201E-7846-982A-C61EE5DAEDF4}"/>
              </a:ext>
            </a:extLst>
          </p:cNvPr>
          <p:cNvSpPr/>
          <p:nvPr/>
        </p:nvSpPr>
        <p:spPr>
          <a:xfrm>
            <a:off x="1004871" y="-8022"/>
            <a:ext cx="11187129" cy="6866021"/>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87128" h="6866021">
                <a:moveTo>
                  <a:pt x="1588447" y="0"/>
                </a:moveTo>
                <a:lnTo>
                  <a:pt x="5139450" y="4711"/>
                </a:lnTo>
                <a:lnTo>
                  <a:pt x="5140539" y="0"/>
                </a:lnTo>
                <a:lnTo>
                  <a:pt x="11187128" y="8021"/>
                </a:lnTo>
                <a:lnTo>
                  <a:pt x="11187128" y="6866021"/>
                </a:lnTo>
                <a:lnTo>
                  <a:pt x="7635036" y="6866021"/>
                </a:lnTo>
                <a:lnTo>
                  <a:pt x="3552092" y="6866021"/>
                </a:lnTo>
                <a:lnTo>
                  <a:pt x="0" y="6866021"/>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latin typeface="ＭＳ Ｐゴシック" panose="020B0600070205080204" pitchFamily="50" charset="-128"/>
              <a:ea typeface="ＭＳ Ｐゴシック" panose="020B0600070205080204" pitchFamily="50" charset="-128"/>
            </a:endParaRPr>
          </a:p>
        </p:txBody>
      </p:sp>
      <p:graphicFrame>
        <p:nvGraphicFramePr>
          <p:cNvPr id="9" name="Diagram 8">
            <a:extLst>
              <a:ext uri="{FF2B5EF4-FFF2-40B4-BE49-F238E27FC236}">
                <a16:creationId xmlns:a16="http://schemas.microsoft.com/office/drawing/2014/main" id="{AE228188-187C-0841-A698-A8BF828267AE}"/>
              </a:ext>
            </a:extLst>
          </p:cNvPr>
          <p:cNvGraphicFramePr/>
          <p:nvPr>
            <p:extLst>
              <p:ext uri="{D42A27DB-BD31-4B8C-83A1-F6EECF244321}">
                <p14:modId xmlns:p14="http://schemas.microsoft.com/office/powerpoint/2010/main" val="2394426416"/>
              </p:ext>
            </p:extLst>
          </p:nvPr>
        </p:nvGraphicFramePr>
        <p:xfrm>
          <a:off x="3572747" y="1484945"/>
          <a:ext cx="6731000" cy="48218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Headline">
            <a:extLst>
              <a:ext uri="{FF2B5EF4-FFF2-40B4-BE49-F238E27FC236}">
                <a16:creationId xmlns:a16="http://schemas.microsoft.com/office/drawing/2014/main" id="{FBA4EE0F-C228-EF4E-BCD6-37B4DB12C61C}"/>
              </a:ext>
            </a:extLst>
          </p:cNvPr>
          <p:cNvSpPr txBox="1">
            <a:spLocks/>
          </p:cNvSpPr>
          <p:nvPr/>
        </p:nvSpPr>
        <p:spPr>
          <a:xfrm>
            <a:off x="2751295" y="551175"/>
            <a:ext cx="8373905" cy="533400"/>
          </a:xfrm>
          <a:prstGeom prst="rect">
            <a:avLst/>
          </a:prstGeom>
        </p:spPr>
        <p:txBody>
          <a:bodyPr>
            <a:normAutofit lnSpcReduction="10000"/>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pPr algn="ctr"/>
            <a:r>
              <a:rPr lang="ja-JP" sz="3200" dirty="0">
                <a:solidFill>
                  <a:schemeClr val="bg1"/>
                </a:solidFill>
                <a:latin typeface="UD デジタル 教科書体 N-B" panose="02020700000000000000" pitchFamily="17" charset="-128"/>
                <a:ea typeface="UD デジタル 教科書体 N-B" panose="02020700000000000000" pitchFamily="17" charset="-128"/>
                <a:cs typeface="Arial" panose="020B0604020202020204" pitchFamily="34" charset="0"/>
              </a:rPr>
              <a:t>情報を知らせる必要のある人は？</a:t>
            </a:r>
          </a:p>
        </p:txBody>
      </p:sp>
      <p:pic>
        <p:nvPicPr>
          <p:cNvPr id="12" name="Picture 11">
            <a:extLst>
              <a:ext uri="{FF2B5EF4-FFF2-40B4-BE49-F238E27FC236}">
                <a16:creationId xmlns:a16="http://schemas.microsoft.com/office/drawing/2014/main" id="{C3B9F7B1-7B48-F341-8EE3-770CDBE0FE24}"/>
              </a:ext>
            </a:extLst>
          </p:cNvPr>
          <p:cNvPicPr>
            <a:picLocks noChangeAspect="1"/>
          </p:cNvPicPr>
          <p:nvPr/>
        </p:nvPicPr>
        <p:blipFill>
          <a:blip r:embed="rId8" cstate="email">
            <a:extLst>
              <a:ext uri="{28A0092B-C50C-407E-A947-70E740481C1C}">
                <a14:useLocalDpi xmlns:a14="http://schemas.microsoft.com/office/drawing/2010/main"/>
              </a:ext>
            </a:extLst>
          </a:blip>
          <a:srcRect/>
          <a:stretch/>
        </p:blipFill>
        <p:spPr>
          <a:xfrm>
            <a:off x="457200" y="332690"/>
            <a:ext cx="1089992" cy="1089992"/>
          </a:xfrm>
          <a:prstGeom prst="rect">
            <a:avLst/>
          </a:prstGeom>
        </p:spPr>
      </p:pic>
      <p:sp>
        <p:nvSpPr>
          <p:cNvPr id="13" name="Page Number - Blue">
            <a:extLst>
              <a:ext uri="{FF2B5EF4-FFF2-40B4-BE49-F238E27FC236}">
                <a16:creationId xmlns:a16="http://schemas.microsoft.com/office/drawing/2014/main" id="{4C088E15-A1E2-2E4E-9500-53C341853C3E}"/>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latin typeface="ＭＳ Ｐゴシック" panose="020B0600070205080204" pitchFamily="50" charset="-128"/>
                <a:ea typeface="ＭＳ Ｐゴシック" panose="020B0600070205080204" pitchFamily="50" charset="-128"/>
              </a:rPr>
              <a:pPr eaLnBrk="0" hangingPunct="0">
                <a:spcBef>
                  <a:spcPct val="50000"/>
                </a:spcBef>
                <a:defRPr/>
              </a:pPr>
              <a:t>16</a:t>
            </a:fld>
            <a:endParaRPr lang="en-US" sz="1000" dirty="0">
              <a:solidFill>
                <a:schemeClr val="bg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9406339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DEF63B0-9E22-F440-BB23-8C6204ED854D}"/>
              </a:ext>
            </a:extLst>
          </p:cNvPr>
          <p:cNvSpPr>
            <a:spLocks noGrp="1"/>
          </p:cNvSpPr>
          <p:nvPr>
            <p:ph type="title"/>
          </p:nvPr>
        </p:nvSpPr>
        <p:spPr/>
        <p:txBody>
          <a:bodyPr>
            <a:normAutofit fontScale="90000"/>
          </a:bodyPr>
          <a:lstStyle/>
          <a:p>
            <a:endParaRPr lang="en-US" dirty="0">
              <a:latin typeface="ＭＳ Ｐゴシック" panose="020B0600070205080204" pitchFamily="50" charset="-128"/>
              <a:ea typeface="ＭＳ Ｐゴシック" panose="020B0600070205080204" pitchFamily="50" charset="-128"/>
            </a:endParaRPr>
          </a:p>
        </p:txBody>
      </p:sp>
      <p:sp>
        <p:nvSpPr>
          <p:cNvPr id="8" name="Content Placeholder 7">
            <a:extLst>
              <a:ext uri="{FF2B5EF4-FFF2-40B4-BE49-F238E27FC236}">
                <a16:creationId xmlns:a16="http://schemas.microsoft.com/office/drawing/2014/main" id="{B3B65999-8D3B-8242-AB2D-6E3607C6A4D9}"/>
              </a:ext>
            </a:extLst>
          </p:cNvPr>
          <p:cNvSpPr>
            <a:spLocks noGrp="1"/>
          </p:cNvSpPr>
          <p:nvPr>
            <p:ph sz="quarter" idx="11"/>
          </p:nvPr>
        </p:nvSpPr>
        <p:spPr/>
        <p:txBody>
          <a:bodyPr/>
          <a:lstStyle/>
          <a:p>
            <a:endParaRPr lang="en-US" dirty="0">
              <a:latin typeface="ＭＳ Ｐゴシック" panose="020B0600070205080204" pitchFamily="50" charset="-128"/>
              <a:ea typeface="ＭＳ Ｐゴシック" panose="020B0600070205080204" pitchFamily="50" charset="-128"/>
            </a:endParaRPr>
          </a:p>
        </p:txBody>
      </p:sp>
      <p:sp>
        <p:nvSpPr>
          <p:cNvPr id="15" name="Background - Solid">
            <a:extLst>
              <a:ext uri="{FF2B5EF4-FFF2-40B4-BE49-F238E27FC236}">
                <a16:creationId xmlns:a16="http://schemas.microsoft.com/office/drawing/2014/main" id="{82E0E974-7E85-4047-82C4-B27C7CFC0EA6}"/>
              </a:ext>
            </a:extLst>
          </p:cNvPr>
          <p:cNvSpPr/>
          <p:nvPr/>
        </p:nvSpPr>
        <p:spPr>
          <a:xfrm>
            <a:off x="0" y="0"/>
            <a:ext cx="12192000"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ＭＳ Ｐゴシック" panose="020B0600070205080204" pitchFamily="50" charset="-128"/>
              <a:ea typeface="ＭＳ Ｐゴシック" panose="020B0600070205080204" pitchFamily="50" charset="-128"/>
            </a:endParaRPr>
          </a:p>
        </p:txBody>
      </p:sp>
      <p:sp>
        <p:nvSpPr>
          <p:cNvPr id="16" name="Freeform 15">
            <a:extLst>
              <a:ext uri="{FF2B5EF4-FFF2-40B4-BE49-F238E27FC236}">
                <a16:creationId xmlns:a16="http://schemas.microsoft.com/office/drawing/2014/main" id="{9FD31752-B4CF-4548-A9C8-0344AA068AF3}"/>
              </a:ext>
            </a:extLst>
          </p:cNvPr>
          <p:cNvSpPr/>
          <p:nvPr/>
        </p:nvSpPr>
        <p:spPr>
          <a:xfrm rot="16200000" flipV="1">
            <a:off x="-1468331" y="1468333"/>
            <a:ext cx="6858001" cy="3921337"/>
          </a:xfrm>
          <a:custGeom>
            <a:avLst/>
            <a:gdLst>
              <a:gd name="connsiteX0" fmla="*/ 6858001 w 6858001"/>
              <a:gd name="connsiteY0" fmla="*/ 3921337 h 3921337"/>
              <a:gd name="connsiteX1" fmla="*/ 6858001 w 6858001"/>
              <a:gd name="connsiteY1" fmla="*/ 1273387 h 3921337"/>
              <a:gd name="connsiteX2" fmla="*/ 6858000 w 6858001"/>
              <a:gd name="connsiteY2" fmla="*/ 1273387 h 3921337"/>
              <a:gd name="connsiteX3" fmla="*/ 6858000 w 6858001"/>
              <a:gd name="connsiteY3" fmla="*/ 0 h 3921337"/>
              <a:gd name="connsiteX4" fmla="*/ 0 w 6858001"/>
              <a:gd name="connsiteY4" fmla="*/ 922089 h 3921337"/>
              <a:gd name="connsiteX5" fmla="*/ 0 w 6858001"/>
              <a:gd name="connsiteY5" fmla="*/ 1978237 h 3921337"/>
              <a:gd name="connsiteX6" fmla="*/ 3 w 6858001"/>
              <a:gd name="connsiteY6" fmla="*/ 1978237 h 3921337"/>
              <a:gd name="connsiteX7" fmla="*/ 3 w 6858001"/>
              <a:gd name="connsiteY7" fmla="*/ 3921337 h 392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1" h="3921337">
                <a:moveTo>
                  <a:pt x="6858001" y="3921337"/>
                </a:moveTo>
                <a:lnTo>
                  <a:pt x="6858001" y="1273387"/>
                </a:lnTo>
                <a:lnTo>
                  <a:pt x="6858000" y="1273387"/>
                </a:lnTo>
                <a:lnTo>
                  <a:pt x="6858000" y="0"/>
                </a:lnTo>
                <a:lnTo>
                  <a:pt x="0" y="922089"/>
                </a:lnTo>
                <a:lnTo>
                  <a:pt x="0" y="1978237"/>
                </a:lnTo>
                <a:lnTo>
                  <a:pt x="3" y="1978237"/>
                </a:lnTo>
                <a:lnTo>
                  <a:pt x="3" y="392133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r>
              <a:rPr lang="ja-JP">
                <a:solidFill>
                  <a:schemeClr val="lt1">
                    <a:alpha val="44000"/>
                  </a:schemeClr>
                </a:solidFill>
                <a:latin typeface="ＭＳ Ｐゴシック" panose="020B0600070205080204" pitchFamily="50" charset="-128"/>
                <a:ea typeface="ＭＳ Ｐゴシック" panose="020B0600070205080204" pitchFamily="50" charset="-128"/>
              </a:rPr>
              <a:t>m</a:t>
            </a:r>
          </a:p>
        </p:txBody>
      </p:sp>
      <p:sp>
        <p:nvSpPr>
          <p:cNvPr id="18" name="Page Number - Blue">
            <a:extLst>
              <a:ext uri="{FF2B5EF4-FFF2-40B4-BE49-F238E27FC236}">
                <a16:creationId xmlns:a16="http://schemas.microsoft.com/office/drawing/2014/main" id="{6A6289DD-69F9-2040-A62E-9F5DC58B8281}"/>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latin typeface="ＭＳ Ｐゴシック" panose="020B0600070205080204" pitchFamily="50" charset="-128"/>
                <a:ea typeface="ＭＳ Ｐゴシック" panose="020B0600070205080204" pitchFamily="50" charset="-128"/>
              </a:rPr>
              <a:pPr eaLnBrk="0" hangingPunct="0">
                <a:spcBef>
                  <a:spcPct val="50000"/>
                </a:spcBef>
                <a:defRPr/>
              </a:pPr>
              <a:t>17</a:t>
            </a:fld>
            <a:endParaRPr lang="en-US" sz="1000" dirty="0">
              <a:solidFill>
                <a:schemeClr val="bg1"/>
              </a:solidFill>
              <a:latin typeface="ＭＳ Ｐゴシック" panose="020B0600070205080204" pitchFamily="50" charset="-128"/>
              <a:ea typeface="ＭＳ Ｐゴシック" panose="020B0600070205080204" pitchFamily="50" charset="-128"/>
            </a:endParaRPr>
          </a:p>
        </p:txBody>
      </p:sp>
      <p:pic>
        <p:nvPicPr>
          <p:cNvPr id="19" name="Picture 18">
            <a:extLst>
              <a:ext uri="{FF2B5EF4-FFF2-40B4-BE49-F238E27FC236}">
                <a16:creationId xmlns:a16="http://schemas.microsoft.com/office/drawing/2014/main" id="{34A34E45-ACD1-BA4A-A7A8-1E3460B6DD22}"/>
              </a:ext>
            </a:extLst>
          </p:cNvPr>
          <p:cNvPicPr preferRelativeResize="0">
            <a:picLocks noChangeAspect="1"/>
          </p:cNvPicPr>
          <p:nvPr/>
        </p:nvPicPr>
        <p:blipFill>
          <a:blip r:embed="rId3" cstate="email">
            <a:extLst>
              <a:ext uri="{28A0092B-C50C-407E-A947-70E740481C1C}">
                <a14:useLocalDpi xmlns:a14="http://schemas.microsoft.com/office/drawing/2010/main"/>
              </a:ext>
            </a:extLst>
          </a:blip>
          <a:srcRect/>
          <a:stretch/>
        </p:blipFill>
        <p:spPr>
          <a:xfrm>
            <a:off x="832508" y="685800"/>
            <a:ext cx="4581067" cy="4690872"/>
          </a:xfrm>
          <a:prstGeom prst="rect">
            <a:avLst/>
          </a:prstGeom>
        </p:spPr>
      </p:pic>
      <p:pic>
        <p:nvPicPr>
          <p:cNvPr id="20" name="Picture 19">
            <a:extLst>
              <a:ext uri="{FF2B5EF4-FFF2-40B4-BE49-F238E27FC236}">
                <a16:creationId xmlns:a16="http://schemas.microsoft.com/office/drawing/2014/main" id="{301C0FFD-2DAB-B24D-A4E0-92191BC7F72C}"/>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287512" y="5517475"/>
            <a:ext cx="1089992" cy="1089992"/>
          </a:xfrm>
          <a:prstGeom prst="rect">
            <a:avLst/>
          </a:prstGeom>
        </p:spPr>
      </p:pic>
      <p:sp>
        <p:nvSpPr>
          <p:cNvPr id="22" name="Title 1">
            <a:extLst>
              <a:ext uri="{FF2B5EF4-FFF2-40B4-BE49-F238E27FC236}">
                <a16:creationId xmlns:a16="http://schemas.microsoft.com/office/drawing/2014/main" id="{09DD244A-95C8-4348-9613-B2A008955E56}"/>
              </a:ext>
            </a:extLst>
          </p:cNvPr>
          <p:cNvSpPr txBox="1">
            <a:spLocks/>
          </p:cNvSpPr>
          <p:nvPr/>
        </p:nvSpPr>
        <p:spPr>
          <a:xfrm>
            <a:off x="6096000" y="533400"/>
            <a:ext cx="5181600" cy="1304264"/>
          </a:xfrm>
          <a:prstGeom prst="rect">
            <a:avLst/>
          </a:prstGeom>
        </p:spPr>
        <p:txBody>
          <a:bodyPr anchor="b">
            <a:noAutofit/>
          </a:bodyPr>
          <a:lstStyle>
            <a:lvl1pPr algn="ctr" rtl="0" eaLnBrk="1" fontAlgn="base" hangingPunct="1">
              <a:lnSpc>
                <a:spcPct val="90000"/>
              </a:lnSpc>
              <a:spcBef>
                <a:spcPct val="0"/>
              </a:spcBef>
              <a:spcAft>
                <a:spcPct val="0"/>
              </a:spcAft>
              <a:defRPr sz="2800">
                <a:solidFill>
                  <a:schemeClr val="accent6"/>
                </a:solidFill>
                <a:latin typeface="+mj-lt"/>
                <a:ea typeface="ヒラギノ角ゴ Pro W3" charset="0"/>
                <a:cs typeface="ヒラギノ角ゴ Pro W3"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pPr algn="l"/>
            <a:r>
              <a:rPr lang="ja-JP" sz="3200" b="1" dirty="0">
                <a:solidFill>
                  <a:schemeClr val="bg1"/>
                </a:solidFill>
                <a:latin typeface="UD デジタル 教科書体 N-B" panose="02020700000000000000" pitchFamily="17" charset="-128"/>
                <a:ea typeface="UD デジタル 教科書体 N-B" panose="02020700000000000000" pitchFamily="17" charset="-128"/>
                <a:cs typeface="Arial" charset="0"/>
              </a:rPr>
              <a:t>クラブの参加</a:t>
            </a:r>
          </a:p>
        </p:txBody>
      </p:sp>
      <p:sp>
        <p:nvSpPr>
          <p:cNvPr id="23" name="Yellow Bar">
            <a:extLst>
              <a:ext uri="{FF2B5EF4-FFF2-40B4-BE49-F238E27FC236}">
                <a16:creationId xmlns:a16="http://schemas.microsoft.com/office/drawing/2014/main" id="{8829593A-376F-8045-A0F7-594F35FF2C5A}"/>
              </a:ext>
            </a:extLst>
          </p:cNvPr>
          <p:cNvSpPr/>
          <p:nvPr/>
        </p:nvSpPr>
        <p:spPr>
          <a:xfrm>
            <a:off x="6262357" y="1981200"/>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dirty="0">
              <a:solidFill>
                <a:srgbClr val="EBB700"/>
              </a:solidFill>
              <a:latin typeface="ＭＳ Ｐゴシック" panose="020B0600070205080204" pitchFamily="50" charset="-128"/>
              <a:ea typeface="ＭＳ Ｐゴシック" panose="020B0600070205080204" pitchFamily="50" charset="-128"/>
              <a:cs typeface="Arial" charset="0"/>
            </a:endParaRPr>
          </a:p>
        </p:txBody>
      </p:sp>
      <p:sp>
        <p:nvSpPr>
          <p:cNvPr id="24" name="Content Placeholder 2">
            <a:extLst>
              <a:ext uri="{FF2B5EF4-FFF2-40B4-BE49-F238E27FC236}">
                <a16:creationId xmlns:a16="http://schemas.microsoft.com/office/drawing/2014/main" id="{757DD10A-FC55-6E42-A051-7C34267ED701}"/>
              </a:ext>
            </a:extLst>
          </p:cNvPr>
          <p:cNvSpPr txBox="1">
            <a:spLocks/>
          </p:cNvSpPr>
          <p:nvPr/>
        </p:nvSpPr>
        <p:spPr>
          <a:xfrm>
            <a:off x="6172200" y="2358012"/>
            <a:ext cx="5396243" cy="3890388"/>
          </a:xfrm>
          <a:prstGeom prst="rect">
            <a:avLst/>
          </a:prstGeom>
        </p:spPr>
        <p:txBody>
          <a:bodyPr lIns="91440" tIns="45720" rIns="91440" bIns="45720" numCol="1" anchor="t"/>
          <a:lst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0" indent="0">
              <a:lnSpc>
                <a:spcPct val="150000"/>
              </a:lnSpc>
              <a:buClr>
                <a:schemeClr val="accent1"/>
              </a:buClr>
              <a:buNone/>
            </a:pPr>
            <a:r>
              <a:rPr lang="ja-JP" sz="2000" b="1" dirty="0">
                <a:solidFill>
                  <a:schemeClr val="bg1"/>
                </a:solidFill>
                <a:latin typeface="UD デジタル 教科書体 N-B" panose="02020700000000000000" pitchFamily="17" charset="-128"/>
                <a:ea typeface="UD デジタル 教科書体 N-B" panose="02020700000000000000" pitchFamily="17" charset="-128"/>
              </a:rPr>
              <a:t>以下のためにはどうすればよいか：</a:t>
            </a:r>
          </a:p>
          <a:p>
            <a:pPr>
              <a:lnSpc>
                <a:spcPct val="150000"/>
              </a:lnSpc>
              <a:buClr>
                <a:schemeClr val="accent1"/>
              </a:buClr>
              <a:buFont typeface="Wingdings" pitchFamily="2" charset="2"/>
              <a:buChar char="§"/>
            </a:pPr>
            <a:r>
              <a:rPr lang="ja-JP" sz="2000" dirty="0">
                <a:solidFill>
                  <a:schemeClr val="bg1"/>
                </a:solidFill>
                <a:latin typeface="UD デジタル 教科書体 N-B" panose="02020700000000000000" pitchFamily="17" charset="-128"/>
                <a:ea typeface="UD デジタル 教科書体 N-B" panose="02020700000000000000" pitchFamily="17" charset="-128"/>
              </a:rPr>
              <a:t>知らせる</a:t>
            </a:r>
          </a:p>
          <a:p>
            <a:pPr>
              <a:lnSpc>
                <a:spcPct val="150000"/>
              </a:lnSpc>
              <a:buClr>
                <a:schemeClr val="accent1"/>
              </a:buClr>
              <a:buFont typeface="Wingdings" pitchFamily="2" charset="2"/>
              <a:buChar char="§"/>
            </a:pPr>
            <a:r>
              <a:rPr lang="ja-JP" sz="2000" dirty="0">
                <a:solidFill>
                  <a:schemeClr val="bg1"/>
                </a:solidFill>
                <a:latin typeface="UD デジタル 教科書体 N-B" panose="02020700000000000000" pitchFamily="17" charset="-128"/>
                <a:ea typeface="UD デジタル 教科書体 N-B" panose="02020700000000000000" pitchFamily="17" charset="-128"/>
              </a:rPr>
              <a:t>促す</a:t>
            </a:r>
          </a:p>
          <a:p>
            <a:pPr>
              <a:lnSpc>
                <a:spcPct val="150000"/>
              </a:lnSpc>
              <a:buClr>
                <a:schemeClr val="accent1"/>
              </a:buClr>
              <a:buFont typeface="Wingdings" pitchFamily="2" charset="2"/>
              <a:buChar char="§"/>
            </a:pPr>
            <a:r>
              <a:rPr lang="ja-JP" sz="2000" dirty="0">
                <a:solidFill>
                  <a:schemeClr val="bg1"/>
                </a:solidFill>
                <a:latin typeface="UD デジタル 教科書体 N-B" panose="02020700000000000000" pitchFamily="17" charset="-128"/>
                <a:ea typeface="UD デジタル 教科書体 N-B" panose="02020700000000000000" pitchFamily="17" charset="-128"/>
              </a:rPr>
              <a:t>その気にさせる</a:t>
            </a:r>
          </a:p>
          <a:p>
            <a:pPr>
              <a:lnSpc>
                <a:spcPct val="150000"/>
              </a:lnSpc>
              <a:buClr>
                <a:schemeClr val="accent1"/>
              </a:buClr>
              <a:buFont typeface="Wingdings" pitchFamily="2" charset="2"/>
              <a:buChar char="§"/>
            </a:pPr>
            <a:r>
              <a:rPr lang="ja-JP" sz="2000" dirty="0">
                <a:solidFill>
                  <a:schemeClr val="bg1"/>
                </a:solidFill>
                <a:latin typeface="UD デジタル 教科書体 N-B" panose="02020700000000000000" pitchFamily="17" charset="-128"/>
                <a:ea typeface="UD デジタル 教科書体 N-B" panose="02020700000000000000" pitchFamily="17" charset="-128"/>
              </a:rPr>
              <a:t>関心を維持する</a:t>
            </a:r>
          </a:p>
          <a:p>
            <a:pPr>
              <a:lnSpc>
                <a:spcPct val="150000"/>
              </a:lnSpc>
              <a:buClr>
                <a:schemeClr val="accent1"/>
              </a:buClr>
              <a:buFont typeface="Wingdings" pitchFamily="2" charset="2"/>
              <a:buChar char="§"/>
            </a:pPr>
            <a:r>
              <a:rPr lang="ja-JP" sz="2000" dirty="0">
                <a:solidFill>
                  <a:schemeClr val="bg1"/>
                </a:solidFill>
                <a:latin typeface="UD デジタル 教科書体 N-B" panose="02020700000000000000" pitchFamily="17" charset="-128"/>
                <a:ea typeface="UD デジタル 教科書体 N-B" panose="02020700000000000000" pitchFamily="17" charset="-128"/>
              </a:rPr>
              <a:t>功績を表彰する</a:t>
            </a:r>
          </a:p>
          <a:p>
            <a:pPr marL="457200" indent="-457200">
              <a:buClr>
                <a:schemeClr val="accent1"/>
              </a:buClr>
              <a:buFont typeface="Wingdings" panose="05000000000000000000" pitchFamily="2" charset="2"/>
              <a:buChar char="v"/>
            </a:pPr>
            <a:endParaRPr lang="en-US" kern="0" dirty="0">
              <a:solidFill>
                <a:schemeClr val="bg1"/>
              </a:solidFill>
              <a:latin typeface="UD デジタル 教科書体 N-B" panose="02020700000000000000" pitchFamily="17" charset="-128"/>
              <a:ea typeface="UD デジタル 教科書体 N-B" panose="02020700000000000000" pitchFamily="17" charset="-128"/>
            </a:endParaRPr>
          </a:p>
          <a:p>
            <a:pPr marL="457200" indent="-457200">
              <a:buClr>
                <a:schemeClr val="accent1"/>
              </a:buClr>
              <a:buFont typeface="Wingdings" panose="05000000000000000000" pitchFamily="2" charset="2"/>
              <a:buChar char="v"/>
            </a:pPr>
            <a:endParaRPr lang="en-US" kern="0" dirty="0">
              <a:solidFill>
                <a:schemeClr val="bg1"/>
              </a:solidFill>
              <a:latin typeface="UD デジタル 教科書体 N-B" panose="02020700000000000000" pitchFamily="17" charset="-128"/>
              <a:ea typeface="UD デジタル 教科書体 N-B" panose="02020700000000000000" pitchFamily="17" charset="-128"/>
            </a:endParaRPr>
          </a:p>
          <a:p>
            <a:pPr marL="457200" indent="-457200">
              <a:buClr>
                <a:schemeClr val="accent1"/>
              </a:buClr>
              <a:buFont typeface="Wingdings" panose="05000000000000000000" pitchFamily="2" charset="2"/>
              <a:buChar char="v"/>
            </a:pPr>
            <a:endParaRPr lang="en-US" kern="0" dirty="0">
              <a:solidFill>
                <a:schemeClr val="bg1"/>
              </a:solidFill>
              <a:latin typeface="UD デジタル 教科書体 N-B" panose="02020700000000000000" pitchFamily="17" charset="-128"/>
              <a:ea typeface="UD デジタル 教科書体 N-B" panose="02020700000000000000" pitchFamily="17" charset="-128"/>
            </a:endParaRPr>
          </a:p>
        </p:txBody>
      </p:sp>
    </p:spTree>
    <p:extLst>
      <p:ext uri="{BB962C8B-B14F-4D97-AF65-F5344CB8AC3E}">
        <p14:creationId xmlns:p14="http://schemas.microsoft.com/office/powerpoint/2010/main" val="21716440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ckground - Solid">
            <a:extLst>
              <a:ext uri="{FF2B5EF4-FFF2-40B4-BE49-F238E27FC236}">
                <a16:creationId xmlns:a16="http://schemas.microsoft.com/office/drawing/2014/main" id="{B339FAC8-F107-C647-99E0-F55C18BC010B}"/>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ＭＳ Ｐゴシック" panose="020B0600070205080204" pitchFamily="50" charset="-128"/>
              <a:ea typeface="ＭＳ Ｐゴシック" panose="020B0600070205080204" pitchFamily="50" charset="-128"/>
            </a:endParaRPr>
          </a:p>
        </p:txBody>
      </p:sp>
      <p:sp>
        <p:nvSpPr>
          <p:cNvPr id="14" name="Freeform 13">
            <a:extLst>
              <a:ext uri="{FF2B5EF4-FFF2-40B4-BE49-F238E27FC236}">
                <a16:creationId xmlns:a16="http://schemas.microsoft.com/office/drawing/2014/main" id="{125E5384-3482-3345-ADB9-2AEE7A2B71C2}"/>
              </a:ext>
            </a:extLst>
          </p:cNvPr>
          <p:cNvSpPr/>
          <p:nvPr/>
        </p:nvSpPr>
        <p:spPr>
          <a:xfrm rot="16200000" flipV="1">
            <a:off x="-105115" y="105115"/>
            <a:ext cx="6858000" cy="6647770"/>
          </a:xfrm>
          <a:custGeom>
            <a:avLst/>
            <a:gdLst>
              <a:gd name="connsiteX0" fmla="*/ 0 w 6858000"/>
              <a:gd name="connsiteY0" fmla="*/ 922089 h 6647770"/>
              <a:gd name="connsiteX1" fmla="*/ 0 w 6858000"/>
              <a:gd name="connsiteY1" fmla="*/ 2959412 h 6647770"/>
              <a:gd name="connsiteX2" fmla="*/ 0 w 6858000"/>
              <a:gd name="connsiteY2" fmla="*/ 4610448 h 6647770"/>
              <a:gd name="connsiteX3" fmla="*/ 0 w 6858000"/>
              <a:gd name="connsiteY3" fmla="*/ 6647770 h 6647770"/>
              <a:gd name="connsiteX4" fmla="*/ 6858000 w 6858000"/>
              <a:gd name="connsiteY4" fmla="*/ 6647770 h 6647770"/>
              <a:gd name="connsiteX5" fmla="*/ 6858000 w 6858000"/>
              <a:gd name="connsiteY5" fmla="*/ 4610448 h 6647770"/>
              <a:gd name="connsiteX6" fmla="*/ 6858000 w 6858000"/>
              <a:gd name="connsiteY6" fmla="*/ 2037322 h 6647770"/>
              <a:gd name="connsiteX7" fmla="*/ 6858000 w 6858000"/>
              <a:gd name="connsiteY7" fmla="*/ 0 h 6647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0" h="6647770">
                <a:moveTo>
                  <a:pt x="0" y="922089"/>
                </a:moveTo>
                <a:lnTo>
                  <a:pt x="0" y="2959412"/>
                </a:lnTo>
                <a:lnTo>
                  <a:pt x="0" y="4610448"/>
                </a:lnTo>
                <a:lnTo>
                  <a:pt x="0" y="6647770"/>
                </a:lnTo>
                <a:lnTo>
                  <a:pt x="6858000" y="6647770"/>
                </a:lnTo>
                <a:lnTo>
                  <a:pt x="6858000" y="4610448"/>
                </a:lnTo>
                <a:lnTo>
                  <a:pt x="6858000" y="2037322"/>
                </a:lnTo>
                <a:lnTo>
                  <a:pt x="6858000" y="0"/>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latin typeface="ＭＳ Ｐゴシック" panose="020B0600070205080204" pitchFamily="50" charset="-128"/>
              <a:ea typeface="ＭＳ Ｐゴシック" panose="020B0600070205080204" pitchFamily="50" charset="-128"/>
            </a:endParaRPr>
          </a:p>
        </p:txBody>
      </p:sp>
      <p:grpSp>
        <p:nvGrpSpPr>
          <p:cNvPr id="16" name="Group 15">
            <a:extLst>
              <a:ext uri="{FF2B5EF4-FFF2-40B4-BE49-F238E27FC236}">
                <a16:creationId xmlns:a16="http://schemas.microsoft.com/office/drawing/2014/main" id="{2FDB3255-0EAE-E642-A61F-08D31D25C866}"/>
              </a:ext>
            </a:extLst>
          </p:cNvPr>
          <p:cNvGrpSpPr/>
          <p:nvPr/>
        </p:nvGrpSpPr>
        <p:grpSpPr>
          <a:xfrm>
            <a:off x="4955038" y="0"/>
            <a:ext cx="1677492" cy="6858000"/>
            <a:chOff x="3697870" y="0"/>
            <a:chExt cx="1677492" cy="6858000"/>
          </a:xfrm>
        </p:grpSpPr>
        <p:sp>
          <p:nvSpPr>
            <p:cNvPr id="18" name="Freeform 17">
              <a:extLst>
                <a:ext uri="{FF2B5EF4-FFF2-40B4-BE49-F238E27FC236}">
                  <a16:creationId xmlns:a16="http://schemas.microsoft.com/office/drawing/2014/main" id="{153480D5-7B5B-BF4D-86DC-EF166B6BA009}"/>
                </a:ext>
              </a:extLst>
            </p:cNvPr>
            <p:cNvSpPr/>
            <p:nvPr/>
          </p:nvSpPr>
          <p:spPr>
            <a:xfrm>
              <a:off x="3697870" y="0"/>
              <a:ext cx="1360969" cy="6858000"/>
            </a:xfrm>
            <a:custGeom>
              <a:avLst/>
              <a:gdLst>
                <a:gd name="connsiteX0" fmla="*/ 903769 w 1360969"/>
                <a:gd name="connsiteY0" fmla="*/ 0 h 6858000"/>
                <a:gd name="connsiteX1" fmla="*/ 1360969 w 1360969"/>
                <a:gd name="connsiteY1" fmla="*/ 0 h 6858000"/>
                <a:gd name="connsiteX2" fmla="*/ 457200 w 1360969"/>
                <a:gd name="connsiteY2" fmla="*/ 6858000 h 6858000"/>
                <a:gd name="connsiteX3" fmla="*/ 0 w 136096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360969" h="6858000">
                  <a:moveTo>
                    <a:pt x="903769" y="0"/>
                  </a:moveTo>
                  <a:lnTo>
                    <a:pt x="1360969" y="0"/>
                  </a:lnTo>
                  <a:lnTo>
                    <a:pt x="457200" y="6858000"/>
                  </a:lnTo>
                  <a:lnTo>
                    <a:pt x="0" y="6858000"/>
                  </a:lnTo>
                  <a:close/>
                </a:path>
              </a:pathLst>
            </a:custGeom>
            <a:solidFill>
              <a:schemeClr val="bg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latin typeface="ＭＳ Ｐゴシック" panose="020B0600070205080204" pitchFamily="50" charset="-128"/>
                <a:ea typeface="ＭＳ Ｐゴシック" panose="020B0600070205080204" pitchFamily="50" charset="-128"/>
              </a:endParaRPr>
            </a:p>
          </p:txBody>
        </p:sp>
        <p:sp>
          <p:nvSpPr>
            <p:cNvPr id="20" name="Freeform 19">
              <a:extLst>
                <a:ext uri="{FF2B5EF4-FFF2-40B4-BE49-F238E27FC236}">
                  <a16:creationId xmlns:a16="http://schemas.microsoft.com/office/drawing/2014/main" id="{F8FD8E70-D838-6747-B152-CF33F4D088F5}"/>
                </a:ext>
              </a:extLst>
            </p:cNvPr>
            <p:cNvSpPr/>
            <p:nvPr/>
          </p:nvSpPr>
          <p:spPr>
            <a:xfrm>
              <a:off x="4014393" y="0"/>
              <a:ext cx="1360969" cy="6858000"/>
            </a:xfrm>
            <a:custGeom>
              <a:avLst/>
              <a:gdLst>
                <a:gd name="connsiteX0" fmla="*/ 903769 w 1360969"/>
                <a:gd name="connsiteY0" fmla="*/ 0 h 6858000"/>
                <a:gd name="connsiteX1" fmla="*/ 1360969 w 1360969"/>
                <a:gd name="connsiteY1" fmla="*/ 0 h 6858000"/>
                <a:gd name="connsiteX2" fmla="*/ 457200 w 1360969"/>
                <a:gd name="connsiteY2" fmla="*/ 6858000 h 6858000"/>
                <a:gd name="connsiteX3" fmla="*/ 0 w 136096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360969" h="6858000">
                  <a:moveTo>
                    <a:pt x="903769" y="0"/>
                  </a:moveTo>
                  <a:lnTo>
                    <a:pt x="1360969" y="0"/>
                  </a:lnTo>
                  <a:lnTo>
                    <a:pt x="457200" y="6858000"/>
                  </a:lnTo>
                  <a:lnTo>
                    <a:pt x="0" y="6858000"/>
                  </a:lnTo>
                  <a:close/>
                </a:path>
              </a:pathLst>
            </a:custGeom>
            <a:solidFill>
              <a:schemeClr val="bg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latin typeface="ＭＳ Ｐゴシック" panose="020B0600070205080204" pitchFamily="50" charset="-128"/>
                <a:ea typeface="ＭＳ Ｐゴシック" panose="020B0600070205080204" pitchFamily="50" charset="-128"/>
              </a:endParaRPr>
            </a:p>
          </p:txBody>
        </p:sp>
      </p:grpSp>
      <p:sp>
        <p:nvSpPr>
          <p:cNvPr id="21" name="Large #">
            <a:extLst>
              <a:ext uri="{FF2B5EF4-FFF2-40B4-BE49-F238E27FC236}">
                <a16:creationId xmlns:a16="http://schemas.microsoft.com/office/drawing/2014/main" id="{4932A3EF-D415-B446-84E4-9ECD6295E862}"/>
              </a:ext>
            </a:extLst>
          </p:cNvPr>
          <p:cNvSpPr txBox="1"/>
          <p:nvPr/>
        </p:nvSpPr>
        <p:spPr>
          <a:xfrm>
            <a:off x="227386" y="2309416"/>
            <a:ext cx="5092507" cy="1323439"/>
          </a:xfrm>
          <a:prstGeom prst="rect">
            <a:avLst/>
          </a:prstGeom>
          <a:noFill/>
        </p:spPr>
        <p:txBody>
          <a:bodyPr wrap="square" rtlCol="0" anchor="b">
            <a:spAutoFit/>
          </a:bodyPr>
          <a:lstStyle/>
          <a:p>
            <a:pPr algn="ctr"/>
            <a:r>
              <a:rPr lang="ja-JP" sz="4000" b="1" dirty="0">
                <a:solidFill>
                  <a:schemeClr val="bg1"/>
                </a:solidFill>
                <a:latin typeface="UD デジタル 教科書体 N-B" panose="02020700000000000000" pitchFamily="17" charset="-128"/>
                <a:ea typeface="UD デジタル 教科書体 N-B" panose="02020700000000000000" pitchFamily="17" charset="-128"/>
                <a:cs typeface="Arial" panose="020B0604020202020204" pitchFamily="34" charset="0"/>
              </a:rPr>
              <a:t>クラブ役員への</a:t>
            </a:r>
            <a:endParaRPr lang="en-US" altLang="ja-JP" sz="4000" b="1" dirty="0">
              <a:solidFill>
                <a:schemeClr val="bg1"/>
              </a:solidFill>
              <a:latin typeface="UD デジタル 教科書体 N-B" panose="02020700000000000000" pitchFamily="17" charset="-128"/>
              <a:ea typeface="UD デジタル 教科書体 N-B" panose="02020700000000000000" pitchFamily="17" charset="-128"/>
              <a:cs typeface="Arial" panose="020B0604020202020204" pitchFamily="34" charset="0"/>
            </a:endParaRPr>
          </a:p>
          <a:p>
            <a:pPr algn="ctr"/>
            <a:r>
              <a:rPr lang="ja-JP" sz="4000" b="1" dirty="0">
                <a:solidFill>
                  <a:schemeClr val="bg1"/>
                </a:solidFill>
                <a:latin typeface="UD デジタル 教科書体 N-B" panose="02020700000000000000" pitchFamily="17" charset="-128"/>
                <a:ea typeface="UD デジタル 教科書体 N-B" panose="02020700000000000000" pitchFamily="17" charset="-128"/>
                <a:cs typeface="Arial" panose="020B0604020202020204" pitchFamily="34" charset="0"/>
              </a:rPr>
              <a:t>最新情報の提供</a:t>
            </a:r>
          </a:p>
        </p:txBody>
      </p:sp>
      <p:sp>
        <p:nvSpPr>
          <p:cNvPr id="22" name="Page Number - Blue">
            <a:extLst>
              <a:ext uri="{FF2B5EF4-FFF2-40B4-BE49-F238E27FC236}">
                <a16:creationId xmlns:a16="http://schemas.microsoft.com/office/drawing/2014/main" id="{C1C57EDC-8537-F140-AF2B-DBAD48637707}"/>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a:solidFill>
                  <a:srgbClr val="00338D"/>
                </a:solidFill>
                <a:latin typeface="ＭＳ Ｐゴシック" panose="020B0600070205080204" pitchFamily="50" charset="-128"/>
                <a:ea typeface="ＭＳ Ｐゴシック" panose="020B0600070205080204" pitchFamily="50" charset="-128"/>
              </a:rPr>
              <a:pPr eaLnBrk="0" hangingPunct="0">
                <a:spcBef>
                  <a:spcPct val="50000"/>
                </a:spcBef>
                <a:defRPr/>
              </a:pPr>
              <a:t>18</a:t>
            </a:fld>
            <a:endParaRPr lang="en-US" sz="1000" dirty="0">
              <a:solidFill>
                <a:srgbClr val="00338D"/>
              </a:solidFill>
              <a:latin typeface="ＭＳ Ｐゴシック" panose="020B0600070205080204" pitchFamily="50" charset="-128"/>
              <a:ea typeface="ＭＳ Ｐゴシック" panose="020B0600070205080204" pitchFamily="50" charset="-128"/>
            </a:endParaRPr>
          </a:p>
          <a:p>
            <a:pPr eaLnBrk="0" hangingPunct="0">
              <a:spcBef>
                <a:spcPct val="50000"/>
              </a:spcBef>
              <a:defRPr/>
            </a:pPr>
            <a:endParaRPr lang="en-US" sz="1000" dirty="0">
              <a:solidFill>
                <a:srgbClr val="00338D"/>
              </a:solidFill>
              <a:latin typeface="ＭＳ Ｐゴシック" panose="020B0600070205080204" pitchFamily="50" charset="-128"/>
              <a:ea typeface="ＭＳ Ｐゴシック" panose="020B0600070205080204" pitchFamily="50" charset="-128"/>
            </a:endParaRPr>
          </a:p>
        </p:txBody>
      </p:sp>
      <p:pic>
        <p:nvPicPr>
          <p:cNvPr id="27" name="Picture 26">
            <a:extLst>
              <a:ext uri="{FF2B5EF4-FFF2-40B4-BE49-F238E27FC236}">
                <a16:creationId xmlns:a16="http://schemas.microsoft.com/office/drawing/2014/main" id="{459A2E09-C1B3-0844-8AA1-8838B9FDE7E9}"/>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273388" y="6114917"/>
            <a:ext cx="2755897" cy="463609"/>
          </a:xfrm>
          <a:prstGeom prst="rect">
            <a:avLst/>
          </a:prstGeom>
        </p:spPr>
      </p:pic>
      <p:sp>
        <p:nvSpPr>
          <p:cNvPr id="29" name="Yellow Bar">
            <a:extLst>
              <a:ext uri="{FF2B5EF4-FFF2-40B4-BE49-F238E27FC236}">
                <a16:creationId xmlns:a16="http://schemas.microsoft.com/office/drawing/2014/main" id="{A5B1332F-D1FF-0645-B230-DEE9DDA72EBF}"/>
              </a:ext>
            </a:extLst>
          </p:cNvPr>
          <p:cNvSpPr/>
          <p:nvPr/>
        </p:nvSpPr>
        <p:spPr>
          <a:xfrm>
            <a:off x="1310598" y="3810000"/>
            <a:ext cx="2926080" cy="61227"/>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r>
              <a:rPr lang="ja-JP">
                <a:latin typeface="ＭＳ Ｐゴシック" panose="020B0600070205080204" pitchFamily="50" charset="-128"/>
                <a:ea typeface="ＭＳ Ｐゴシック" panose="020B0600070205080204" pitchFamily="50" charset="-128"/>
                <a:cs typeface="Arial" charset="0"/>
              </a:rPr>
              <a:t> </a:t>
            </a:r>
          </a:p>
        </p:txBody>
      </p:sp>
      <p:sp>
        <p:nvSpPr>
          <p:cNvPr id="30" name="Body Copy">
            <a:extLst>
              <a:ext uri="{FF2B5EF4-FFF2-40B4-BE49-F238E27FC236}">
                <a16:creationId xmlns:a16="http://schemas.microsoft.com/office/drawing/2014/main" id="{5CBC5673-7CDF-314E-9549-AC5F97A35B0B}"/>
              </a:ext>
            </a:extLst>
          </p:cNvPr>
          <p:cNvSpPr txBox="1">
            <a:spLocks/>
          </p:cNvSpPr>
          <p:nvPr/>
        </p:nvSpPr>
        <p:spPr>
          <a:xfrm>
            <a:off x="6647770" y="1212469"/>
            <a:ext cx="5142142" cy="4902448"/>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285750" marR="0" lvl="0" indent="-285750" algn="l" defTabSz="914400" rtl="0" eaLnBrk="1" fontAlgn="base" latinLnBrk="0" hangingPunct="1">
              <a:spcBef>
                <a:spcPct val="20000"/>
              </a:spcBef>
              <a:spcAft>
                <a:spcPct val="0"/>
              </a:spcAft>
              <a:buClr>
                <a:srgbClr val="EBB700"/>
              </a:buClr>
              <a:buSzPct val="100000"/>
              <a:buFont typeface="Wingdings" pitchFamily="2" charset="2"/>
              <a:buChar char="§"/>
              <a:tabLst/>
              <a:defRPr/>
            </a:pPr>
            <a:r>
              <a:rPr kumimoji="0" lang="ja-JP" sz="1800" b="0" i="0" u="none" strike="noStrike" cap="none" normalizeH="0" baseline="0" noProof="0" dirty="0">
                <a:ln>
                  <a:noFill/>
                </a:ln>
                <a:solidFill>
                  <a:srgbClr val="10233F"/>
                </a:solidFill>
                <a:uLnTx/>
                <a:uFillTx/>
                <a:latin typeface="UD デジタル 教科書体 N-B" panose="02020700000000000000" pitchFamily="17" charset="-128"/>
                <a:ea typeface="UD デジタル 教科書体 N-B" panose="02020700000000000000" pitchFamily="17" charset="-128"/>
                <a:cs typeface="Arial" charset="0"/>
              </a:rPr>
              <a:t>前置き</a:t>
            </a:r>
          </a:p>
          <a:p>
            <a:pPr marL="285750" marR="0" lvl="0" indent="-285750" algn="l" defTabSz="914400" rtl="0" eaLnBrk="1" fontAlgn="base" latinLnBrk="0" hangingPunct="1">
              <a:spcBef>
                <a:spcPct val="20000"/>
              </a:spcBef>
              <a:spcAft>
                <a:spcPct val="0"/>
              </a:spcAft>
              <a:buClr>
                <a:srgbClr val="EBB700"/>
              </a:buClr>
              <a:buSzPct val="100000"/>
              <a:buFont typeface="Wingdings" pitchFamily="2" charset="2"/>
              <a:buChar char="§"/>
              <a:tabLst/>
              <a:defRPr/>
            </a:pPr>
            <a:r>
              <a:rPr kumimoji="0" lang="ja-JP" sz="1800" b="0" i="0" u="none" strike="noStrike" cap="none" normalizeH="0" baseline="0" noProof="0" dirty="0">
                <a:ln>
                  <a:noFill/>
                </a:ln>
                <a:solidFill>
                  <a:srgbClr val="10233F"/>
                </a:solidFill>
                <a:uLnTx/>
                <a:uFillTx/>
                <a:latin typeface="UD デジタル 教科書体 N-B" panose="02020700000000000000" pitchFamily="17" charset="-128"/>
                <a:ea typeface="UD デジタル 教科書体 N-B" panose="02020700000000000000" pitchFamily="17" charset="-128"/>
                <a:cs typeface="Arial" charset="0"/>
              </a:rPr>
              <a:t>設定した</a:t>
            </a:r>
            <a:r>
              <a:rPr lang="ja-JP" altLang="en-US" sz="1800" dirty="0">
                <a:solidFill>
                  <a:srgbClr val="10233F"/>
                </a:solidFill>
                <a:latin typeface="UD デジタル 教科書体 N-B" panose="02020700000000000000" pitchFamily="17" charset="-128"/>
                <a:ea typeface="UD デジタル 教科書体 N-B" panose="02020700000000000000" pitchFamily="17" charset="-128"/>
                <a:cs typeface="Arial" charset="0"/>
              </a:rPr>
              <a:t>ミッション</a:t>
            </a:r>
            <a:r>
              <a:rPr lang="en-US" altLang="ja-JP" sz="1800" dirty="0">
                <a:solidFill>
                  <a:srgbClr val="10233F"/>
                </a:solidFill>
                <a:latin typeface="UD デジタル 教科書体 N-B" panose="02020700000000000000" pitchFamily="17" charset="-128"/>
                <a:ea typeface="UD デジタル 教科書体 N-B" panose="02020700000000000000" pitchFamily="17" charset="-128"/>
                <a:cs typeface="Arial" charset="0"/>
              </a:rPr>
              <a:t>1.5</a:t>
            </a:r>
            <a:r>
              <a:rPr lang="ja-JP" altLang="en-US" sz="1800" dirty="0">
                <a:solidFill>
                  <a:srgbClr val="10233F"/>
                </a:solidFill>
                <a:latin typeface="UD デジタル 教科書体 N-B" panose="02020700000000000000" pitchFamily="17" charset="-128"/>
                <a:ea typeface="UD デジタル 教科書体 N-B" panose="02020700000000000000" pitchFamily="17" charset="-128"/>
                <a:cs typeface="Arial" charset="0"/>
              </a:rPr>
              <a:t>ターゲット値</a:t>
            </a:r>
            <a:r>
              <a:rPr kumimoji="0" lang="ja-JP" sz="1800" b="0" i="0" u="none" strike="noStrike" cap="none" normalizeH="0" baseline="0" noProof="0" dirty="0">
                <a:ln>
                  <a:noFill/>
                </a:ln>
                <a:solidFill>
                  <a:srgbClr val="10233F"/>
                </a:solidFill>
                <a:uLnTx/>
                <a:uFillTx/>
                <a:latin typeface="UD デジタル 教科書体 N-B" panose="02020700000000000000" pitchFamily="17" charset="-128"/>
                <a:ea typeface="UD デジタル 教科書体 N-B" panose="02020700000000000000" pitchFamily="17" charset="-128"/>
                <a:cs typeface="Arial" charset="0"/>
              </a:rPr>
              <a:t>の確認</a:t>
            </a:r>
          </a:p>
          <a:p>
            <a:pPr marL="861999" lvl="1" indent="-342900">
              <a:buClr>
                <a:srgbClr val="EBB700"/>
              </a:buClr>
              <a:buSzPct val="100000"/>
              <a:buFont typeface="Wingdings" pitchFamily="2" charset="2"/>
              <a:buChar char="§"/>
            </a:pPr>
            <a:r>
              <a:rPr kumimoji="0" lang="ja-JP" sz="1800" b="0" i="0" u="none" strike="noStrike" cap="none" normalizeH="0" baseline="0" noProof="0" dirty="0">
                <a:ln>
                  <a:noFill/>
                </a:ln>
                <a:solidFill>
                  <a:srgbClr val="10233F"/>
                </a:solidFill>
                <a:uLnTx/>
                <a:uFillTx/>
                <a:latin typeface="UD デジタル 教科書体 N-B" panose="02020700000000000000" pitchFamily="17" charset="-128"/>
                <a:ea typeface="UD デジタル 教科書体 N-B" panose="02020700000000000000" pitchFamily="17" charset="-128"/>
                <a:cs typeface="Arial" charset="0"/>
              </a:rPr>
              <a:t>___の新クラブ</a:t>
            </a:r>
          </a:p>
          <a:p>
            <a:pPr marL="861999" lvl="1" indent="-342900">
              <a:buClr>
                <a:srgbClr val="EBB700"/>
              </a:buClr>
              <a:buSzPct val="100000"/>
              <a:buFont typeface="Wingdings" pitchFamily="2" charset="2"/>
              <a:buChar char="§"/>
            </a:pPr>
            <a:r>
              <a:rPr kumimoji="0" lang="ja-JP" sz="1800" b="0" i="0" u="none" strike="noStrike" cap="none" normalizeH="0" baseline="0" noProof="0" dirty="0">
                <a:ln>
                  <a:noFill/>
                </a:ln>
                <a:solidFill>
                  <a:srgbClr val="10233F"/>
                </a:solidFill>
                <a:uLnTx/>
                <a:uFillTx/>
                <a:latin typeface="UD デジタル 教科書体 N-B" panose="02020700000000000000" pitchFamily="17" charset="-128"/>
                <a:ea typeface="UD デジタル 教科書体 N-B" panose="02020700000000000000" pitchFamily="17" charset="-128"/>
                <a:cs typeface="Arial" charset="0"/>
              </a:rPr>
              <a:t>___の新会員 </a:t>
            </a:r>
          </a:p>
          <a:p>
            <a:pPr marL="861999" lvl="1" indent="-342900">
              <a:buClr>
                <a:srgbClr val="EBB700"/>
              </a:buClr>
              <a:buSzPct val="100000"/>
              <a:buFont typeface="Wingdings" pitchFamily="2" charset="2"/>
              <a:buChar char="§"/>
            </a:pPr>
            <a:r>
              <a:rPr kumimoji="0" lang="ja-JP" sz="1800" b="0" i="0" u="none" strike="noStrike" cap="none" normalizeH="0" baseline="0" noProof="0" dirty="0">
                <a:ln>
                  <a:noFill/>
                </a:ln>
                <a:solidFill>
                  <a:srgbClr val="10233F"/>
                </a:solidFill>
                <a:uLnTx/>
                <a:uFillTx/>
                <a:latin typeface="UD デジタル 教科書体 N-B" panose="02020700000000000000" pitchFamily="17" charset="-128"/>
                <a:ea typeface="UD デジタル 教科書体 N-B" panose="02020700000000000000" pitchFamily="17" charset="-128"/>
                <a:cs typeface="Arial" charset="0"/>
              </a:rPr>
              <a:t>___の</a:t>
            </a:r>
            <a:r>
              <a:rPr lang="ja-JP" altLang="en-US" sz="1800" dirty="0">
                <a:solidFill>
                  <a:srgbClr val="10233F"/>
                </a:solidFill>
                <a:latin typeface="UD デジタル 教科書体 N-B" panose="02020700000000000000" pitchFamily="17" charset="-128"/>
                <a:ea typeface="UD デジタル 教科書体 N-B" panose="02020700000000000000" pitchFamily="17" charset="-128"/>
                <a:cs typeface="Arial" charset="0"/>
              </a:rPr>
              <a:t>会員数純増</a:t>
            </a:r>
            <a:endParaRPr kumimoji="0" lang="ja-JP" sz="1800" b="0" i="0" u="none" strike="noStrike" cap="none" normalizeH="0" baseline="0" noProof="0" dirty="0">
              <a:ln>
                <a:noFill/>
              </a:ln>
              <a:solidFill>
                <a:srgbClr val="10233F"/>
              </a:solidFill>
              <a:uLnTx/>
              <a:uFillTx/>
              <a:latin typeface="UD デジタル 教科書体 N-B" panose="02020700000000000000" pitchFamily="17" charset="-128"/>
              <a:ea typeface="UD デジタル 教科書体 N-B" panose="02020700000000000000" pitchFamily="17" charset="-128"/>
              <a:cs typeface="Arial" charset="0"/>
            </a:endParaRPr>
          </a:p>
          <a:p>
            <a:pPr marL="342900" marR="0" lvl="0" indent="-342900" algn="l" defTabSz="914400" rtl="0" eaLnBrk="1" fontAlgn="base" latinLnBrk="0" hangingPunct="1">
              <a:spcBef>
                <a:spcPct val="20000"/>
              </a:spcBef>
              <a:spcAft>
                <a:spcPct val="0"/>
              </a:spcAft>
              <a:buClr>
                <a:srgbClr val="EBB700"/>
              </a:buClr>
              <a:buSzPct val="100000"/>
              <a:buFont typeface="Wingdings" pitchFamily="2" charset="2"/>
              <a:buChar char="§"/>
              <a:tabLst/>
              <a:defRPr/>
            </a:pPr>
            <a:r>
              <a:rPr kumimoji="0" lang="ja-JP" sz="1800" b="0" i="0" u="none" strike="noStrike" cap="none" normalizeH="0" baseline="0" noProof="0" dirty="0">
                <a:ln>
                  <a:noFill/>
                </a:ln>
                <a:solidFill>
                  <a:srgbClr val="10233F"/>
                </a:solidFill>
                <a:uLnTx/>
                <a:uFillTx/>
                <a:latin typeface="UD デジタル 教科書体 N-B" panose="02020700000000000000" pitchFamily="17" charset="-128"/>
                <a:ea typeface="UD デジタル 教科書体 N-B" panose="02020700000000000000" pitchFamily="17" charset="-128"/>
                <a:cs typeface="Arial" charset="0"/>
              </a:rPr>
              <a:t>これまでの成果</a:t>
            </a:r>
          </a:p>
          <a:p>
            <a:pPr marL="861999" lvl="1" indent="-342900">
              <a:buClr>
                <a:srgbClr val="EBB700"/>
              </a:buClr>
              <a:buSzPct val="100000"/>
              <a:buFont typeface="Wingdings" pitchFamily="2" charset="2"/>
              <a:buChar char="§"/>
            </a:pPr>
            <a:r>
              <a:rPr kumimoji="0" lang="ja-JP" sz="1800" b="0" i="0" u="none" strike="noStrike" cap="none" normalizeH="0" baseline="0" noProof="0" dirty="0">
                <a:ln>
                  <a:noFill/>
                </a:ln>
                <a:solidFill>
                  <a:srgbClr val="10233F"/>
                </a:solidFill>
                <a:uLnTx/>
                <a:uFillTx/>
                <a:latin typeface="UD デジタル 教科書体 N-B" panose="02020700000000000000" pitchFamily="17" charset="-128"/>
                <a:ea typeface="UD デジタル 教科書体 N-B" panose="02020700000000000000" pitchFamily="17" charset="-128"/>
                <a:cs typeface="Arial" charset="0"/>
              </a:rPr>
              <a:t>2つか3つの例を提示</a:t>
            </a:r>
          </a:p>
          <a:p>
            <a:pPr marL="342900" marR="0" lvl="0" indent="-342900" algn="l" defTabSz="914400" rtl="0" eaLnBrk="1" fontAlgn="base" latinLnBrk="0" hangingPunct="1">
              <a:spcBef>
                <a:spcPct val="20000"/>
              </a:spcBef>
              <a:spcAft>
                <a:spcPct val="0"/>
              </a:spcAft>
              <a:buClr>
                <a:srgbClr val="EBB700"/>
              </a:buClr>
              <a:buSzPct val="100000"/>
              <a:buFont typeface="Wingdings" pitchFamily="2" charset="2"/>
              <a:buChar char="§"/>
              <a:tabLst/>
              <a:defRPr/>
            </a:pPr>
            <a:r>
              <a:rPr kumimoji="0" lang="ja-JP" sz="1800" b="0" i="0" u="none" strike="noStrike" cap="none" normalizeH="0" baseline="0" noProof="0" dirty="0">
                <a:ln>
                  <a:noFill/>
                </a:ln>
                <a:solidFill>
                  <a:srgbClr val="10233F"/>
                </a:solidFill>
                <a:uLnTx/>
                <a:uFillTx/>
                <a:latin typeface="UD デジタル 教科書体 N-B" panose="02020700000000000000" pitchFamily="17" charset="-128"/>
                <a:ea typeface="UD デジタル 教科書体 N-B" panose="02020700000000000000" pitchFamily="17" charset="-128"/>
                <a:cs typeface="Arial" charset="0"/>
              </a:rPr>
              <a:t>今後の計画</a:t>
            </a:r>
          </a:p>
          <a:p>
            <a:pPr marL="861999" lvl="1" indent="-342900">
              <a:buClr>
                <a:srgbClr val="EBB700"/>
              </a:buClr>
              <a:buSzPct val="100000"/>
              <a:buFont typeface="Wingdings" pitchFamily="2" charset="2"/>
              <a:buChar char="§"/>
            </a:pPr>
            <a:r>
              <a:rPr kumimoji="0" lang="ja-JP" sz="1800" b="0" i="0" u="none" strike="noStrike" cap="none" normalizeH="0" baseline="0" noProof="0" dirty="0">
                <a:ln>
                  <a:noFill/>
                </a:ln>
                <a:solidFill>
                  <a:srgbClr val="10233F"/>
                </a:solidFill>
                <a:uLnTx/>
                <a:uFillTx/>
                <a:latin typeface="UD デジタル 教科書体 N-B" panose="02020700000000000000" pitchFamily="17" charset="-128"/>
                <a:ea typeface="UD デジタル 教科書体 N-B" panose="02020700000000000000" pitchFamily="17" charset="-128"/>
                <a:cs typeface="Arial" charset="0"/>
              </a:rPr>
              <a:t>予定されている2つか3つの活動を提示</a:t>
            </a:r>
          </a:p>
          <a:p>
            <a:pPr marL="342900" marR="0" lvl="0" indent="-342900" algn="l" defTabSz="914400" rtl="0" eaLnBrk="1" fontAlgn="base" latinLnBrk="0" hangingPunct="1">
              <a:spcBef>
                <a:spcPct val="20000"/>
              </a:spcBef>
              <a:spcAft>
                <a:spcPct val="0"/>
              </a:spcAft>
              <a:buClr>
                <a:srgbClr val="EBB700"/>
              </a:buClr>
              <a:buSzPct val="100000"/>
              <a:buFont typeface="Wingdings" pitchFamily="2" charset="2"/>
              <a:buChar char="§"/>
              <a:tabLst/>
              <a:defRPr/>
            </a:pPr>
            <a:r>
              <a:rPr kumimoji="0" lang="ja-JP" sz="1800" b="0" i="0" u="none" strike="noStrike" cap="none" normalizeH="0" baseline="0" noProof="0" dirty="0">
                <a:ln>
                  <a:noFill/>
                </a:ln>
                <a:solidFill>
                  <a:srgbClr val="10233F"/>
                </a:solidFill>
                <a:uLnTx/>
                <a:uFillTx/>
                <a:latin typeface="UD デジタル 教科書体 N-B" panose="02020700000000000000" pitchFamily="17" charset="-128"/>
                <a:ea typeface="UD デジタル 教科書体 N-B" panose="02020700000000000000" pitchFamily="17" charset="-128"/>
                <a:cs typeface="Arial" charset="0"/>
              </a:rPr>
              <a:t>クラブが支援できる方法を提案</a:t>
            </a:r>
          </a:p>
          <a:p>
            <a:pPr marL="861999" lvl="1" indent="-342900">
              <a:buClr>
                <a:srgbClr val="EBB700"/>
              </a:buClr>
              <a:buSzPct val="100000"/>
              <a:buFont typeface="Wingdings" pitchFamily="2" charset="2"/>
              <a:buChar char="§"/>
            </a:pPr>
            <a:r>
              <a:rPr kumimoji="0" lang="ja-JP" sz="1800" b="0" i="0" u="none" strike="noStrike" cap="none" normalizeH="0" baseline="0" noProof="0" dirty="0">
                <a:ln>
                  <a:noFill/>
                </a:ln>
                <a:solidFill>
                  <a:srgbClr val="10233F"/>
                </a:solidFill>
                <a:uLnTx/>
                <a:uFillTx/>
                <a:latin typeface="UD デジタル 教科書体 N-B" panose="02020700000000000000" pitchFamily="17" charset="-128"/>
                <a:ea typeface="UD デジタル 教科書体 N-B" panose="02020700000000000000" pitchFamily="17" charset="-128"/>
                <a:cs typeface="Arial" charset="0"/>
              </a:rPr>
              <a:t>クラブ役員が何に取り組むべきかの例を提示</a:t>
            </a:r>
          </a:p>
          <a:p>
            <a:pPr marL="342900" marR="0" lvl="0" indent="-342900" algn="l" defTabSz="914400" rtl="0" eaLnBrk="1" fontAlgn="base" latinLnBrk="0" hangingPunct="1">
              <a:spcBef>
                <a:spcPct val="20000"/>
              </a:spcBef>
              <a:spcAft>
                <a:spcPct val="0"/>
              </a:spcAft>
              <a:buClr>
                <a:srgbClr val="EBB700"/>
              </a:buClr>
              <a:buSzPct val="100000"/>
              <a:buFont typeface="Wingdings" pitchFamily="2" charset="2"/>
              <a:buChar char="§"/>
              <a:tabLst/>
              <a:defRPr/>
            </a:pPr>
            <a:r>
              <a:rPr kumimoji="0" lang="ja-JP" sz="1800" b="0" i="0" u="none" strike="noStrike" cap="none" normalizeH="0" baseline="0" noProof="0" dirty="0">
                <a:ln>
                  <a:noFill/>
                </a:ln>
                <a:solidFill>
                  <a:srgbClr val="10233F"/>
                </a:solidFill>
                <a:uLnTx/>
                <a:uFillTx/>
                <a:latin typeface="UD デジタル 教科書体 N-B" panose="02020700000000000000" pitchFamily="17" charset="-128"/>
                <a:ea typeface="UD デジタル 教科書体 N-B" panose="02020700000000000000" pitchFamily="17" charset="-128"/>
                <a:cs typeface="Arial" charset="0"/>
              </a:rPr>
              <a:t>自分のアイディア- ___に連絡する </a:t>
            </a:r>
          </a:p>
        </p:txBody>
      </p:sp>
    </p:spTree>
    <p:extLst>
      <p:ext uri="{BB962C8B-B14F-4D97-AF65-F5344CB8AC3E}">
        <p14:creationId xmlns:p14="http://schemas.microsoft.com/office/powerpoint/2010/main" val="13588979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accent6"/>
        </a:solidFill>
        <a:effectLst/>
      </p:bgPr>
    </p:bg>
    <p:spTree>
      <p:nvGrpSpPr>
        <p:cNvPr id="1" name=""/>
        <p:cNvGrpSpPr/>
        <p:nvPr/>
      </p:nvGrpSpPr>
      <p:grpSpPr>
        <a:xfrm>
          <a:off x="0" y="0"/>
          <a:ext cx="0" cy="0"/>
          <a:chOff x="0" y="0"/>
          <a:chExt cx="0" cy="0"/>
        </a:xfrm>
      </p:grpSpPr>
      <p:pic>
        <p:nvPicPr>
          <p:cNvPr id="10" name="Background - Image">
            <a:extLst>
              <a:ext uri="{FF2B5EF4-FFF2-40B4-BE49-F238E27FC236}">
                <a16:creationId xmlns:a16="http://schemas.microsoft.com/office/drawing/2014/main" id="{5BC632BA-94F3-E142-912C-E438FC08DD3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1" name="Background - Overlay">
            <a:extLst>
              <a:ext uri="{FF2B5EF4-FFF2-40B4-BE49-F238E27FC236}">
                <a16:creationId xmlns:a16="http://schemas.microsoft.com/office/drawing/2014/main" id="{03A49EE3-D4E4-2F47-99A5-5FD743AED8B0}"/>
              </a:ext>
            </a:extLst>
          </p:cNvPr>
          <p:cNvSpPr/>
          <p:nvPr/>
        </p:nvSpPr>
        <p:spPr>
          <a:xfrm>
            <a:off x="-3" y="0"/>
            <a:ext cx="12192000" cy="6858000"/>
          </a:xfrm>
          <a:prstGeom prst="rect">
            <a:avLst/>
          </a:prstGeom>
          <a:solidFill>
            <a:schemeClr val="tx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ＭＳ Ｐゴシック" panose="020B0600070205080204" pitchFamily="50" charset="-128"/>
              <a:ea typeface="ＭＳ Ｐゴシック" panose="020B0600070205080204" pitchFamily="50" charset="-128"/>
            </a:endParaRPr>
          </a:p>
        </p:txBody>
      </p:sp>
      <p:sp>
        <p:nvSpPr>
          <p:cNvPr id="12" name="Yellow Bar">
            <a:extLst>
              <a:ext uri="{FF2B5EF4-FFF2-40B4-BE49-F238E27FC236}">
                <a16:creationId xmlns:a16="http://schemas.microsoft.com/office/drawing/2014/main" id="{45C79208-C9AE-464B-AAD5-355497C277CF}"/>
              </a:ext>
            </a:extLst>
          </p:cNvPr>
          <p:cNvSpPr/>
          <p:nvPr/>
        </p:nvSpPr>
        <p:spPr>
          <a:xfrm>
            <a:off x="5506829" y="3356240"/>
            <a:ext cx="1178336" cy="72760"/>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dirty="0">
              <a:latin typeface="ＭＳ Ｐゴシック" panose="020B0600070205080204" pitchFamily="50" charset="-128"/>
              <a:ea typeface="ＭＳ Ｐゴシック" panose="020B0600070205080204" pitchFamily="50" charset="-128"/>
            </a:endParaRPr>
          </a:p>
        </p:txBody>
      </p:sp>
      <p:pic>
        <p:nvPicPr>
          <p:cNvPr id="13" name="Emblem - White" descr="lionlogo_white.eps">
            <a:extLst>
              <a:ext uri="{FF2B5EF4-FFF2-40B4-BE49-F238E27FC236}">
                <a16:creationId xmlns:a16="http://schemas.microsoft.com/office/drawing/2014/main" id="{3BA5A1B2-3F68-2F42-AA86-DA2D975359C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20370" y="1242318"/>
            <a:ext cx="1751259" cy="1708354"/>
          </a:xfrm>
          <a:prstGeom prst="rect">
            <a:avLst/>
          </a:prstGeom>
        </p:spPr>
      </p:pic>
      <p:sp>
        <p:nvSpPr>
          <p:cNvPr id="14" name="Headline">
            <a:extLst>
              <a:ext uri="{FF2B5EF4-FFF2-40B4-BE49-F238E27FC236}">
                <a16:creationId xmlns:a16="http://schemas.microsoft.com/office/drawing/2014/main" id="{BD7BB71E-464A-A749-BA29-68240639FADF}"/>
              </a:ext>
            </a:extLst>
          </p:cNvPr>
          <p:cNvSpPr txBox="1">
            <a:spLocks/>
          </p:cNvSpPr>
          <p:nvPr/>
        </p:nvSpPr>
        <p:spPr>
          <a:xfrm>
            <a:off x="762000" y="3608362"/>
            <a:ext cx="10668000" cy="914400"/>
          </a:xfrm>
          <a:prstGeom prst="rect">
            <a:avLst/>
          </a:prstGeom>
        </p:spPr>
        <p:txBody>
          <a:bodyPr anchor="ctr"/>
          <a:lstStyle>
            <a:lvl1pPr marL="0" indent="0" algn="ctr" rtl="0" eaLnBrk="1" fontAlgn="base" hangingPunct="1">
              <a:spcBef>
                <a:spcPct val="20000"/>
              </a:spcBef>
              <a:spcAft>
                <a:spcPct val="0"/>
              </a:spcAft>
              <a:buFont typeface="Arial" pitchFamily="34" charset="0"/>
              <a:buNone/>
              <a:defRPr sz="3600" b="1">
                <a:solidFill>
                  <a:srgbClr val="F0C300"/>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ja-JP" dirty="0">
                <a:solidFill>
                  <a:srgbClr val="EBB700"/>
                </a:solidFill>
                <a:latin typeface="+mj-ea"/>
                <a:ea typeface="+mj-ea"/>
              </a:rPr>
              <a:t>グローバル・メンバーシップ・アプローチ</a:t>
            </a:r>
          </a:p>
        </p:txBody>
      </p:sp>
      <p:sp>
        <p:nvSpPr>
          <p:cNvPr id="15" name="Subhead">
            <a:extLst>
              <a:ext uri="{FF2B5EF4-FFF2-40B4-BE49-F238E27FC236}">
                <a16:creationId xmlns:a16="http://schemas.microsoft.com/office/drawing/2014/main" id="{CED22759-7650-5942-8236-EC8B7DA1E0C5}"/>
              </a:ext>
            </a:extLst>
          </p:cNvPr>
          <p:cNvSpPr txBox="1">
            <a:spLocks/>
          </p:cNvSpPr>
          <p:nvPr/>
        </p:nvSpPr>
        <p:spPr>
          <a:xfrm>
            <a:off x="762000" y="4800600"/>
            <a:ext cx="10668000" cy="1066800"/>
          </a:xfrm>
          <a:prstGeom prst="rect">
            <a:avLst/>
          </a:prstGeom>
        </p:spPr>
        <p:txBody>
          <a:bodyPr/>
          <a:lstStyle>
            <a:lvl1pPr marL="0" indent="0" algn="ctr" rtl="0" eaLnBrk="1" fontAlgn="base" hangingPunct="1">
              <a:spcBef>
                <a:spcPct val="20000"/>
              </a:spcBef>
              <a:spcAft>
                <a:spcPct val="0"/>
              </a:spcAft>
              <a:buFont typeface="Arial" pitchFamily="34" charset="0"/>
              <a:buNone/>
              <a:defRPr sz="1800">
                <a:solidFill>
                  <a:schemeClr val="bg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ja-JP" sz="3200" dirty="0">
                <a:latin typeface="+mj-ea"/>
                <a:ea typeface="+mj-ea"/>
              </a:rPr>
              <a:t>成功を収める</a:t>
            </a:r>
          </a:p>
        </p:txBody>
      </p:sp>
      <p:sp>
        <p:nvSpPr>
          <p:cNvPr id="16" name="Page Number - White">
            <a:extLst>
              <a:ext uri="{FF2B5EF4-FFF2-40B4-BE49-F238E27FC236}">
                <a16:creationId xmlns:a16="http://schemas.microsoft.com/office/drawing/2014/main" id="{D811FE4D-5D5E-A946-8E47-DFFFE07DB2A5}"/>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latin typeface="ＭＳ Ｐゴシック" panose="020B0600070205080204" pitchFamily="50" charset="-128"/>
                <a:ea typeface="ＭＳ Ｐゴシック" panose="020B0600070205080204" pitchFamily="50" charset="-128"/>
              </a:rPr>
              <a:pPr eaLnBrk="0" hangingPunct="0">
                <a:spcBef>
                  <a:spcPct val="50000"/>
                </a:spcBef>
                <a:defRPr/>
              </a:pPr>
              <a:t>1</a:t>
            </a:fld>
            <a:endParaRPr lang="en-US" sz="1000" dirty="0">
              <a:solidFill>
                <a:schemeClr val="bg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26816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4294967295"/>
            <p:extLst>
              <p:ext uri="{D42A27DB-BD31-4B8C-83A1-F6EECF244321}">
                <p14:modId xmlns:p14="http://schemas.microsoft.com/office/powerpoint/2010/main" val="276465785"/>
              </p:ext>
            </p:extLst>
          </p:nvPr>
        </p:nvGraphicFramePr>
        <p:xfrm>
          <a:off x="580405" y="1979409"/>
          <a:ext cx="10620995" cy="4379697"/>
        </p:xfrm>
        <a:graphic>
          <a:graphicData uri="http://schemas.openxmlformats.org/drawingml/2006/table">
            <a:tbl>
              <a:tblPr firstRow="1" bandRow="1">
                <a:tableStyleId>{F5AB1C69-6EDB-4FF4-983F-18BD219EF322}</a:tableStyleId>
              </a:tblPr>
              <a:tblGrid>
                <a:gridCol w="2391395">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1600200">
                  <a:extLst>
                    <a:ext uri="{9D8B030D-6E8A-4147-A177-3AD203B41FA5}">
                      <a16:colId xmlns:a16="http://schemas.microsoft.com/office/drawing/2014/main" val="20002"/>
                    </a:ext>
                  </a:extLst>
                </a:gridCol>
                <a:gridCol w="2514600">
                  <a:extLst>
                    <a:ext uri="{9D8B030D-6E8A-4147-A177-3AD203B41FA5}">
                      <a16:colId xmlns:a16="http://schemas.microsoft.com/office/drawing/2014/main" val="20003"/>
                    </a:ext>
                  </a:extLst>
                </a:gridCol>
                <a:gridCol w="2895600">
                  <a:extLst>
                    <a:ext uri="{9D8B030D-6E8A-4147-A177-3AD203B41FA5}">
                      <a16:colId xmlns:a16="http://schemas.microsoft.com/office/drawing/2014/main" val="20004"/>
                    </a:ext>
                  </a:extLst>
                </a:gridCol>
              </a:tblGrid>
              <a:tr h="494035">
                <a:tc>
                  <a:txBody>
                    <a:bodyPr/>
                    <a:lstStyle/>
                    <a:p>
                      <a:r>
                        <a:rPr lang="ja-JP" sz="1900" b="1" dirty="0">
                          <a:latin typeface="+mj-ea"/>
                          <a:ea typeface="+mj-ea"/>
                          <a:cs typeface="Arial" panose="020B0604020202020204" pitchFamily="34" charset="0"/>
                        </a:rPr>
                        <a:t>対象</a:t>
                      </a:r>
                    </a:p>
                  </a:txBody>
                  <a:tcPr marL="84692" marR="84692" marT="42346" marB="42346" anchor="ctr">
                    <a:solidFill>
                      <a:srgbClr val="082E87"/>
                    </a:solidFill>
                  </a:tcPr>
                </a:tc>
                <a:tc>
                  <a:txBody>
                    <a:bodyPr/>
                    <a:lstStyle/>
                    <a:p>
                      <a:r>
                        <a:rPr lang="ja-JP" sz="1900" b="1" dirty="0">
                          <a:latin typeface="+mj-ea"/>
                          <a:ea typeface="+mj-ea"/>
                          <a:cs typeface="Arial" panose="020B0604020202020204" pitchFamily="34" charset="0"/>
                        </a:rPr>
                        <a:t>主題</a:t>
                      </a:r>
                    </a:p>
                  </a:txBody>
                  <a:tcPr marL="84692" marR="84692" marT="42346" marB="42346" anchor="ctr">
                    <a:solidFill>
                      <a:srgbClr val="082E87"/>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ja-JP" sz="1900" b="1" dirty="0">
                          <a:latin typeface="+mj-ea"/>
                          <a:ea typeface="+mj-ea"/>
                          <a:cs typeface="Arial" panose="020B0604020202020204" pitchFamily="34" charset="0"/>
                        </a:rPr>
                        <a:t>方法</a:t>
                      </a:r>
                    </a:p>
                  </a:txBody>
                  <a:tcPr marL="84692" marR="84692" marT="42346" marB="42346" anchor="ctr">
                    <a:solidFill>
                      <a:srgbClr val="082E87"/>
                    </a:solidFill>
                  </a:tcPr>
                </a:tc>
                <a:tc>
                  <a:txBody>
                    <a:bodyPr/>
                    <a:lstStyle/>
                    <a:p>
                      <a:r>
                        <a:rPr lang="ja-JP" sz="1900" b="1">
                          <a:latin typeface="+mj-ea"/>
                          <a:ea typeface="+mj-ea"/>
                          <a:cs typeface="Arial" panose="020B0604020202020204" pitchFamily="34" charset="0"/>
                        </a:rPr>
                        <a:t>責任者</a:t>
                      </a:r>
                    </a:p>
                  </a:txBody>
                  <a:tcPr marL="84692" marR="84692" marT="42346" marB="42346" anchor="ctr">
                    <a:solidFill>
                      <a:srgbClr val="082E87"/>
                    </a:solidFill>
                  </a:tcPr>
                </a:tc>
                <a:tc>
                  <a:txBody>
                    <a:bodyPr/>
                    <a:lstStyle/>
                    <a:p>
                      <a:r>
                        <a:rPr lang="ja-JP" sz="1900" b="1">
                          <a:latin typeface="+mj-ea"/>
                          <a:ea typeface="+mj-ea"/>
                          <a:cs typeface="Arial" panose="020B0604020202020204" pitchFamily="34" charset="0"/>
                        </a:rPr>
                        <a:t>備考</a:t>
                      </a:r>
                    </a:p>
                  </a:txBody>
                  <a:tcPr marL="84692" marR="84692" marT="42346" marB="42346" anchor="ctr">
                    <a:solidFill>
                      <a:srgbClr val="082E87"/>
                    </a:solidFill>
                  </a:tcPr>
                </a:tc>
                <a:extLst>
                  <a:ext uri="{0D108BD9-81ED-4DB2-BD59-A6C34878D82A}">
                    <a16:rowId xmlns:a16="http://schemas.microsoft.com/office/drawing/2014/main" val="10000"/>
                  </a:ext>
                </a:extLst>
              </a:tr>
              <a:tr h="888386">
                <a:tc>
                  <a:txBody>
                    <a:bodyPr/>
                    <a:lstStyle/>
                    <a:p>
                      <a:r>
                        <a:rPr lang="ja-JP" sz="1500" b="0">
                          <a:solidFill>
                            <a:schemeClr val="bg1"/>
                          </a:solidFill>
                          <a:latin typeface="+mj-ea"/>
                          <a:ea typeface="+mj-ea"/>
                          <a:cs typeface="Arial" panose="020B0604020202020204" pitchFamily="34" charset="0"/>
                        </a:rPr>
                        <a:t>クラブ役員</a:t>
                      </a:r>
                    </a:p>
                  </a:txBody>
                  <a:tcPr marL="84692" marR="84692" marT="42346" marB="42346">
                    <a:solidFill>
                      <a:srgbClr val="457DC8"/>
                    </a:solidFill>
                  </a:tcPr>
                </a:tc>
                <a:tc>
                  <a:txBody>
                    <a:bodyPr/>
                    <a:lstStyle/>
                    <a:p>
                      <a:r>
                        <a:rPr lang="ja-JP" altLang="en-US" sz="1500" b="0" dirty="0">
                          <a:solidFill>
                            <a:schemeClr val="bg1"/>
                          </a:solidFill>
                          <a:latin typeface="+mj-ea"/>
                          <a:ea typeface="+mj-ea"/>
                          <a:cs typeface="Arial" panose="020B0604020202020204" pitchFamily="34" charset="0"/>
                        </a:rPr>
                        <a:t>ターゲット値</a:t>
                      </a:r>
                      <a:br>
                        <a:rPr lang="ja-JP" sz="1500" b="0" dirty="0">
                          <a:solidFill>
                            <a:schemeClr val="bg1"/>
                          </a:solidFill>
                          <a:latin typeface="+mj-ea"/>
                          <a:ea typeface="+mj-ea"/>
                          <a:cs typeface="Arial" panose="020B0604020202020204" pitchFamily="34" charset="0"/>
                        </a:rPr>
                      </a:br>
                      <a:r>
                        <a:rPr lang="ja-JP" sz="1500" b="0" dirty="0">
                          <a:solidFill>
                            <a:schemeClr val="bg1"/>
                          </a:solidFill>
                          <a:latin typeface="+mj-ea"/>
                          <a:ea typeface="+mj-ea"/>
                          <a:cs typeface="Arial" panose="020B0604020202020204" pitchFamily="34" charset="0"/>
                        </a:rPr>
                        <a:t>進捗状況</a:t>
                      </a:r>
                      <a:br>
                        <a:rPr lang="ja-JP" sz="1500" b="0" dirty="0">
                          <a:solidFill>
                            <a:schemeClr val="bg1"/>
                          </a:solidFill>
                          <a:latin typeface="+mj-ea"/>
                          <a:ea typeface="+mj-ea"/>
                          <a:cs typeface="Arial" panose="020B0604020202020204" pitchFamily="34" charset="0"/>
                        </a:rPr>
                      </a:br>
                      <a:r>
                        <a:rPr lang="ja-JP" sz="1500" b="0" dirty="0">
                          <a:solidFill>
                            <a:schemeClr val="bg1"/>
                          </a:solidFill>
                          <a:latin typeface="+mj-ea"/>
                          <a:ea typeface="+mj-ea"/>
                          <a:cs typeface="Arial" panose="020B0604020202020204" pitchFamily="34" charset="0"/>
                        </a:rPr>
                        <a:t>支援要請</a:t>
                      </a:r>
                    </a:p>
                  </a:txBody>
                  <a:tcPr marL="84692" marR="84692" marT="42346" marB="42346">
                    <a:solidFill>
                      <a:srgbClr val="457DC8"/>
                    </a:solidFill>
                  </a:tcPr>
                </a:tc>
                <a:tc>
                  <a:txBody>
                    <a:bodyPr/>
                    <a:lstStyle/>
                    <a:p>
                      <a:r>
                        <a:rPr lang="ja-JP" sz="1500" b="0" dirty="0">
                          <a:solidFill>
                            <a:schemeClr val="bg1"/>
                          </a:solidFill>
                          <a:latin typeface="+mj-ea"/>
                          <a:ea typeface="+mj-ea"/>
                          <a:cs typeface="Arial" panose="020B0604020202020204" pitchFamily="34" charset="0"/>
                        </a:rPr>
                        <a:t>月例Eメール</a:t>
                      </a:r>
                    </a:p>
                  </a:txBody>
                  <a:tcPr marL="84692" marR="84692" marT="42346" marB="42346">
                    <a:solidFill>
                      <a:srgbClr val="457DC8"/>
                    </a:solidFill>
                  </a:tcPr>
                </a:tc>
                <a:tc>
                  <a:txBody>
                    <a:bodyPr/>
                    <a:lstStyle/>
                    <a:p>
                      <a:r>
                        <a:rPr lang="ja-JP" sz="1500" b="0" dirty="0">
                          <a:solidFill>
                            <a:schemeClr val="bg1"/>
                          </a:solidFill>
                          <a:latin typeface="+mj-ea"/>
                          <a:ea typeface="+mj-ea"/>
                          <a:cs typeface="Arial" panose="020B0604020202020204" pitchFamily="34" charset="0"/>
                        </a:rPr>
                        <a:t>グローバル・メンバーシップ・アプローチ支援リーダー</a:t>
                      </a:r>
                    </a:p>
                  </a:txBody>
                  <a:tcPr marL="84692" marR="84692" marT="42346" marB="42346">
                    <a:solidFill>
                      <a:srgbClr val="457DC8"/>
                    </a:solidFill>
                  </a:tcPr>
                </a:tc>
                <a:tc>
                  <a:txBody>
                    <a:bodyPr/>
                    <a:lstStyle/>
                    <a:p>
                      <a:r>
                        <a:rPr lang="ja-JP" sz="1500" b="0">
                          <a:solidFill>
                            <a:schemeClr val="bg1"/>
                          </a:solidFill>
                          <a:latin typeface="+mj-ea"/>
                          <a:ea typeface="+mj-ea"/>
                          <a:cs typeface="Arial" panose="020B0604020202020204" pitchFamily="34" charset="0"/>
                        </a:rPr>
                        <a:t>支援要請の内容は各クラブで取り組んでもらいたいこと</a:t>
                      </a:r>
                    </a:p>
                  </a:txBody>
                  <a:tcPr marL="84692" marR="84692" marT="42346" marB="42346">
                    <a:solidFill>
                      <a:srgbClr val="457DC8"/>
                    </a:solidFill>
                  </a:tcPr>
                </a:tc>
                <a:extLst>
                  <a:ext uri="{0D108BD9-81ED-4DB2-BD59-A6C34878D82A}">
                    <a16:rowId xmlns:a16="http://schemas.microsoft.com/office/drawing/2014/main" val="10001"/>
                  </a:ext>
                </a:extLst>
              </a:tr>
              <a:tr h="988068">
                <a:tc>
                  <a:txBody>
                    <a:bodyPr/>
                    <a:lstStyle/>
                    <a:p>
                      <a:r>
                        <a:rPr lang="ja-JP" sz="1500" b="0">
                          <a:latin typeface="+mj-ea"/>
                          <a:ea typeface="+mj-ea"/>
                          <a:cs typeface="Arial" panose="020B0604020202020204" pitchFamily="34" charset="0"/>
                        </a:rPr>
                        <a:t>ゾーン・チェアパーソン</a:t>
                      </a:r>
                    </a:p>
                  </a:txBody>
                  <a:tcPr marL="84692" marR="84692" marT="42346" marB="42346">
                    <a:solidFill>
                      <a:srgbClr val="457DC8">
                        <a:alpha val="25000"/>
                      </a:srgbClr>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ja-JP" altLang="en-US" sz="1500" b="0" dirty="0">
                          <a:latin typeface="+mj-ea"/>
                          <a:ea typeface="+mj-ea"/>
                          <a:cs typeface="Arial" panose="020B0604020202020204" pitchFamily="34" charset="0"/>
                        </a:rPr>
                        <a:t>ターゲット値</a:t>
                      </a:r>
                      <a:endParaRPr lang="ja-JP" sz="1500" b="0" dirty="0">
                        <a:latin typeface="+mj-ea"/>
                        <a:ea typeface="+mj-ea"/>
                        <a:cs typeface="Arial" panose="020B0604020202020204"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lang="ja-JP" sz="1500" b="0" dirty="0">
                          <a:latin typeface="+mj-ea"/>
                          <a:ea typeface="+mj-ea"/>
                          <a:cs typeface="Arial" panose="020B0604020202020204" pitchFamily="34" charset="0"/>
                        </a:rPr>
                        <a:t>計画</a:t>
                      </a:r>
                      <a:br>
                        <a:rPr lang="ja-JP" sz="1500" b="0" dirty="0">
                          <a:latin typeface="+mj-ea"/>
                          <a:ea typeface="+mj-ea"/>
                          <a:cs typeface="Arial" panose="020B0604020202020204" pitchFamily="34" charset="0"/>
                        </a:rPr>
                      </a:br>
                      <a:r>
                        <a:rPr lang="ja-JP" sz="1500" b="0" dirty="0">
                          <a:latin typeface="+mj-ea"/>
                          <a:ea typeface="+mj-ea"/>
                          <a:cs typeface="Arial" panose="020B0604020202020204" pitchFamily="34" charset="0"/>
                        </a:rPr>
                        <a:t>進捗状況</a:t>
                      </a:r>
                      <a:br>
                        <a:rPr lang="ja-JP" sz="1500" b="0" dirty="0">
                          <a:latin typeface="+mj-ea"/>
                          <a:ea typeface="+mj-ea"/>
                          <a:cs typeface="Arial" panose="020B0604020202020204" pitchFamily="34" charset="0"/>
                        </a:rPr>
                      </a:br>
                      <a:r>
                        <a:rPr lang="ja-JP" sz="1500" b="0" dirty="0">
                          <a:latin typeface="+mj-ea"/>
                          <a:ea typeface="+mj-ea"/>
                          <a:cs typeface="Arial" panose="020B0604020202020204" pitchFamily="34" charset="0"/>
                        </a:rPr>
                        <a:t>支援要請</a:t>
                      </a:r>
                    </a:p>
                  </a:txBody>
                  <a:tcPr marL="84692" marR="84692" marT="42346" marB="42346">
                    <a:solidFill>
                      <a:srgbClr val="457DC8">
                        <a:alpha val="25000"/>
                      </a:srgbClr>
                    </a:solidFill>
                  </a:tcPr>
                </a:tc>
                <a:tc>
                  <a:txBody>
                    <a:bodyPr/>
                    <a:lstStyle/>
                    <a:p>
                      <a:r>
                        <a:rPr lang="ja-JP" sz="1500" b="0" dirty="0">
                          <a:latin typeface="+mj-ea"/>
                          <a:ea typeface="+mj-ea"/>
                          <a:cs typeface="Arial" panose="020B0604020202020204" pitchFamily="34" charset="0"/>
                        </a:rPr>
                        <a:t>月例Eメール</a:t>
                      </a:r>
                    </a:p>
                  </a:txBody>
                  <a:tcPr marL="84692" marR="84692" marT="42346" marB="42346">
                    <a:solidFill>
                      <a:srgbClr val="457DC8">
                        <a:alpha val="25000"/>
                      </a:srgbClr>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ja-JP" sz="1500" b="0" dirty="0">
                          <a:latin typeface="+mj-ea"/>
                          <a:ea typeface="+mj-ea"/>
                          <a:cs typeface="Arial" panose="020B0604020202020204" pitchFamily="34" charset="0"/>
                        </a:rPr>
                        <a:t>地区ガバナー</a:t>
                      </a:r>
                    </a:p>
                    <a:p>
                      <a:endParaRPr lang="en-US" sz="1500" b="0" dirty="0">
                        <a:latin typeface="+mj-ea"/>
                        <a:ea typeface="+mj-ea"/>
                        <a:cs typeface="Arial" panose="020B0604020202020204" pitchFamily="34" charset="0"/>
                      </a:endParaRPr>
                    </a:p>
                  </a:txBody>
                  <a:tcPr marL="84692" marR="84692" marT="42346" marB="42346">
                    <a:solidFill>
                      <a:srgbClr val="457DC8">
                        <a:alpha val="25000"/>
                      </a:srgbClr>
                    </a:solidFill>
                  </a:tcPr>
                </a:tc>
                <a:tc>
                  <a:txBody>
                    <a:bodyPr/>
                    <a:lstStyle/>
                    <a:p>
                      <a:r>
                        <a:rPr lang="ja-JP" sz="1500" b="0">
                          <a:latin typeface="+mj-ea"/>
                          <a:ea typeface="+mj-ea"/>
                          <a:cs typeface="Arial" panose="020B0604020202020204" pitchFamily="34" charset="0"/>
                        </a:rPr>
                        <a:t>クラブ役員へのメッセージと同様。支援要請は相手に合わせる</a:t>
                      </a:r>
                    </a:p>
                  </a:txBody>
                  <a:tcPr marL="84692" marR="84692" marT="42346" marB="42346">
                    <a:solidFill>
                      <a:srgbClr val="457DC8">
                        <a:alpha val="25000"/>
                      </a:srgbClr>
                    </a:solidFill>
                  </a:tcPr>
                </a:tc>
                <a:extLst>
                  <a:ext uri="{0D108BD9-81ED-4DB2-BD59-A6C34878D82A}">
                    <a16:rowId xmlns:a16="http://schemas.microsoft.com/office/drawing/2014/main" val="10002"/>
                  </a:ext>
                </a:extLst>
              </a:tr>
              <a:tr h="888386">
                <a:tc>
                  <a:txBody>
                    <a:bodyPr/>
                    <a:lstStyle/>
                    <a:p>
                      <a:r>
                        <a:rPr lang="ja-JP" altLang="en-US" sz="1500" b="0" dirty="0">
                          <a:solidFill>
                            <a:schemeClr val="bg1"/>
                          </a:solidFill>
                          <a:latin typeface="+mj-ea"/>
                          <a:ea typeface="+mj-ea"/>
                          <a:cs typeface="Arial" panose="020B0604020202020204" pitchFamily="34" charset="0"/>
                        </a:rPr>
                        <a:t>エリアリーダー</a:t>
                      </a:r>
                      <a:r>
                        <a:rPr lang="en-US" altLang="ja-JP" sz="1500" b="0" dirty="0">
                          <a:solidFill>
                            <a:schemeClr val="bg1"/>
                          </a:solidFill>
                          <a:latin typeface="+mj-ea"/>
                          <a:ea typeface="+mj-ea"/>
                          <a:cs typeface="Arial" panose="020B0604020202020204" pitchFamily="34" charset="0"/>
                        </a:rPr>
                        <a:t>/</a:t>
                      </a:r>
                      <a:r>
                        <a:rPr lang="ja-JP" altLang="en-US" sz="1500" b="0" dirty="0">
                          <a:solidFill>
                            <a:schemeClr val="bg1"/>
                          </a:solidFill>
                          <a:latin typeface="+mj-ea"/>
                          <a:ea typeface="+mj-ea"/>
                          <a:cs typeface="Arial" panose="020B0604020202020204" pitchFamily="34" charset="0"/>
                        </a:rPr>
                        <a:t>複合地区</a:t>
                      </a:r>
                      <a:r>
                        <a:rPr lang="ja-JP" sz="1500" b="0" dirty="0">
                          <a:solidFill>
                            <a:schemeClr val="bg1"/>
                          </a:solidFill>
                          <a:latin typeface="+mj-ea"/>
                          <a:ea typeface="+mj-ea"/>
                          <a:cs typeface="Arial" panose="020B0604020202020204" pitchFamily="34" charset="0"/>
                        </a:rPr>
                        <a:t>GAT</a:t>
                      </a:r>
                    </a:p>
                  </a:txBody>
                  <a:tcPr marL="84692" marR="84692" marT="42346" marB="42346">
                    <a:solidFill>
                      <a:srgbClr val="457DC8"/>
                    </a:solidFill>
                  </a:tcPr>
                </a:tc>
                <a:tc>
                  <a:txBody>
                    <a:bodyPr/>
                    <a:lstStyle/>
                    <a:p>
                      <a:r>
                        <a:rPr lang="ja-JP" altLang="en-US" sz="1500" b="0" dirty="0">
                          <a:solidFill>
                            <a:schemeClr val="bg1"/>
                          </a:solidFill>
                          <a:latin typeface="+mj-ea"/>
                          <a:ea typeface="+mj-ea"/>
                          <a:cs typeface="Arial" panose="020B0604020202020204" pitchFamily="34" charset="0"/>
                        </a:rPr>
                        <a:t>ターゲット値</a:t>
                      </a:r>
                      <a:endParaRPr lang="en-US" altLang="ja-JP" sz="1500" b="0" dirty="0">
                        <a:solidFill>
                          <a:schemeClr val="bg1"/>
                        </a:solidFill>
                        <a:latin typeface="+mj-ea"/>
                        <a:ea typeface="+mj-ea"/>
                        <a:cs typeface="Arial" panose="020B0604020202020204" pitchFamily="34" charset="0"/>
                      </a:endParaRPr>
                    </a:p>
                    <a:p>
                      <a:r>
                        <a:rPr lang="ja-JP" altLang="en-US" sz="1500" b="0" dirty="0">
                          <a:solidFill>
                            <a:schemeClr val="bg1"/>
                          </a:solidFill>
                          <a:latin typeface="+mj-ea"/>
                          <a:ea typeface="+mj-ea"/>
                          <a:cs typeface="Arial" panose="020B0604020202020204" pitchFamily="34" charset="0"/>
                        </a:rPr>
                        <a:t>計画</a:t>
                      </a:r>
                      <a:endParaRPr lang="en-US" altLang="ja-JP" sz="1500" b="0" dirty="0">
                        <a:solidFill>
                          <a:schemeClr val="bg1"/>
                        </a:solidFill>
                        <a:latin typeface="+mj-ea"/>
                        <a:ea typeface="+mj-ea"/>
                        <a:cs typeface="Arial" panose="020B0604020202020204" pitchFamily="34" charset="0"/>
                      </a:endParaRPr>
                    </a:p>
                    <a:p>
                      <a:r>
                        <a:rPr lang="ja-JP" sz="1500" b="0" dirty="0">
                          <a:solidFill>
                            <a:schemeClr val="bg1"/>
                          </a:solidFill>
                          <a:latin typeface="+mj-ea"/>
                          <a:ea typeface="+mj-ea"/>
                          <a:cs typeface="Arial" panose="020B0604020202020204" pitchFamily="34" charset="0"/>
                        </a:rPr>
                        <a:t>進捗状況</a:t>
                      </a:r>
                      <a:endParaRPr lang="en-US" altLang="ja-JP" sz="1500" b="0" dirty="0">
                        <a:solidFill>
                          <a:schemeClr val="bg1"/>
                        </a:solidFill>
                        <a:latin typeface="+mj-ea"/>
                        <a:ea typeface="+mj-ea"/>
                        <a:cs typeface="Arial" panose="020B0604020202020204" pitchFamily="34" charset="0"/>
                      </a:endParaRPr>
                    </a:p>
                    <a:p>
                      <a:r>
                        <a:rPr lang="ja-JP" altLang="en-US" sz="1500" b="0" dirty="0">
                          <a:solidFill>
                            <a:schemeClr val="bg1"/>
                          </a:solidFill>
                          <a:latin typeface="+mj-ea"/>
                          <a:ea typeface="+mj-ea"/>
                          <a:cs typeface="Arial" panose="020B0604020202020204" pitchFamily="34" charset="0"/>
                        </a:rPr>
                        <a:t>必要な支援</a:t>
                      </a:r>
                      <a:endParaRPr lang="ja-JP" sz="1500" b="0" dirty="0">
                        <a:solidFill>
                          <a:schemeClr val="bg1"/>
                        </a:solidFill>
                        <a:latin typeface="+mj-ea"/>
                        <a:ea typeface="+mj-ea"/>
                        <a:cs typeface="Arial" panose="020B0604020202020204" pitchFamily="34" charset="0"/>
                      </a:endParaRPr>
                    </a:p>
                  </a:txBody>
                  <a:tcPr marL="84692" marR="84692" marT="42346" marB="42346">
                    <a:solidFill>
                      <a:srgbClr val="457DC8"/>
                    </a:solidFill>
                  </a:tcPr>
                </a:tc>
                <a:tc>
                  <a:txBody>
                    <a:bodyPr/>
                    <a:lstStyle/>
                    <a:p>
                      <a:r>
                        <a:rPr lang="ja-JP" sz="1500" b="0" dirty="0">
                          <a:solidFill>
                            <a:schemeClr val="bg1"/>
                          </a:solidFill>
                          <a:latin typeface="+mj-ea"/>
                          <a:ea typeface="+mj-ea"/>
                          <a:cs typeface="Arial" panose="020B0604020202020204" pitchFamily="34" charset="0"/>
                        </a:rPr>
                        <a:t>月例</a:t>
                      </a:r>
                      <a:r>
                        <a:rPr lang="ja-JP" altLang="en-US" sz="1500" b="0" dirty="0">
                          <a:solidFill>
                            <a:schemeClr val="bg1"/>
                          </a:solidFill>
                          <a:latin typeface="+mj-ea"/>
                          <a:ea typeface="+mj-ea"/>
                          <a:cs typeface="Arial" panose="020B0604020202020204" pitchFamily="34" charset="0"/>
                        </a:rPr>
                        <a:t>会議</a:t>
                      </a:r>
                      <a:endParaRPr lang="ja-JP" sz="1500" b="0" dirty="0">
                        <a:solidFill>
                          <a:schemeClr val="bg1"/>
                        </a:solidFill>
                        <a:latin typeface="+mj-ea"/>
                        <a:ea typeface="+mj-ea"/>
                        <a:cs typeface="Arial" panose="020B0604020202020204" pitchFamily="34" charset="0"/>
                      </a:endParaRPr>
                    </a:p>
                  </a:txBody>
                  <a:tcPr marL="84692" marR="84692" marT="42346" marB="42346">
                    <a:solidFill>
                      <a:srgbClr val="457DC8"/>
                    </a:solidFill>
                  </a:tcPr>
                </a:tc>
                <a:tc>
                  <a:txBody>
                    <a:bodyPr/>
                    <a:lstStyle/>
                    <a:p>
                      <a:r>
                        <a:rPr lang="ja-JP" altLang="en-US" sz="1500" b="0" dirty="0">
                          <a:solidFill>
                            <a:schemeClr val="bg1"/>
                          </a:solidFill>
                          <a:latin typeface="+mj-ea"/>
                          <a:ea typeface="+mj-ea"/>
                          <a:cs typeface="Arial" panose="020B0604020202020204" pitchFamily="34" charset="0"/>
                        </a:rPr>
                        <a:t>地区ガバナー</a:t>
                      </a:r>
                      <a:endParaRPr lang="ja-JP" sz="1500" b="0" dirty="0">
                        <a:solidFill>
                          <a:schemeClr val="bg1"/>
                        </a:solidFill>
                        <a:latin typeface="+mj-ea"/>
                        <a:ea typeface="+mj-ea"/>
                        <a:cs typeface="Arial" panose="020B0604020202020204" pitchFamily="34" charset="0"/>
                      </a:endParaRPr>
                    </a:p>
                  </a:txBody>
                  <a:tcPr marL="84692" marR="84692" marT="42346" marB="42346">
                    <a:solidFill>
                      <a:srgbClr val="457DC8"/>
                    </a:solidFill>
                  </a:tcPr>
                </a:tc>
                <a:tc>
                  <a:txBody>
                    <a:bodyPr/>
                    <a:lstStyle/>
                    <a:p>
                      <a:r>
                        <a:rPr lang="ja-JP" altLang="en-US" sz="1500" b="0" dirty="0">
                          <a:solidFill>
                            <a:schemeClr val="bg1"/>
                          </a:solidFill>
                          <a:latin typeface="+mj-ea"/>
                          <a:ea typeface="+mj-ea"/>
                          <a:cs typeface="Arial" panose="020B0604020202020204" pitchFamily="34" charset="0"/>
                        </a:rPr>
                        <a:t>ミッション</a:t>
                      </a:r>
                      <a:r>
                        <a:rPr lang="en-US" altLang="ja-JP" sz="1500" b="0" dirty="0">
                          <a:solidFill>
                            <a:schemeClr val="bg1"/>
                          </a:solidFill>
                          <a:latin typeface="+mj-ea"/>
                          <a:ea typeface="+mj-ea"/>
                          <a:cs typeface="Arial" panose="020B0604020202020204" pitchFamily="34" charset="0"/>
                        </a:rPr>
                        <a:t>1.5</a:t>
                      </a:r>
                      <a:r>
                        <a:rPr lang="ja-JP" altLang="en-US" sz="1500" b="0" dirty="0">
                          <a:solidFill>
                            <a:schemeClr val="bg1"/>
                          </a:solidFill>
                          <a:latin typeface="+mj-ea"/>
                          <a:ea typeface="+mj-ea"/>
                          <a:cs typeface="Arial" panose="020B0604020202020204" pitchFamily="34" charset="0"/>
                        </a:rPr>
                        <a:t>ターゲット達成に向けての成功と課題</a:t>
                      </a:r>
                      <a:endParaRPr lang="ja-JP" sz="1500" b="0" dirty="0">
                        <a:solidFill>
                          <a:schemeClr val="bg1"/>
                        </a:solidFill>
                        <a:latin typeface="+mj-ea"/>
                        <a:ea typeface="+mj-ea"/>
                        <a:cs typeface="Arial" panose="020B0604020202020204" pitchFamily="34" charset="0"/>
                      </a:endParaRPr>
                    </a:p>
                  </a:txBody>
                  <a:tcPr marL="84692" marR="84692" marT="42346" marB="42346">
                    <a:solidFill>
                      <a:srgbClr val="457DC8"/>
                    </a:solidFill>
                  </a:tcPr>
                </a:tc>
                <a:extLst>
                  <a:ext uri="{0D108BD9-81ED-4DB2-BD59-A6C34878D82A}">
                    <a16:rowId xmlns:a16="http://schemas.microsoft.com/office/drawing/2014/main" val="10003"/>
                  </a:ext>
                </a:extLst>
              </a:tr>
              <a:tr h="988068">
                <a:tc>
                  <a:txBody>
                    <a:bodyPr/>
                    <a:lstStyle/>
                    <a:p>
                      <a:r>
                        <a:rPr lang="ja-JP" sz="1500" b="0">
                          <a:latin typeface="+mj-ea"/>
                          <a:ea typeface="+mj-ea"/>
                          <a:cs typeface="Arial" panose="020B0604020202020204" pitchFamily="34" charset="0"/>
                        </a:rPr>
                        <a:t>地区会員</a:t>
                      </a:r>
                    </a:p>
                  </a:txBody>
                  <a:tcPr marL="84692" marR="84692" marT="42346" marB="42346">
                    <a:solidFill>
                      <a:srgbClr val="457DC8">
                        <a:alpha val="25000"/>
                      </a:srgbClr>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ja-JP" altLang="en-US" sz="1500" b="0" dirty="0">
                          <a:latin typeface="+mj-ea"/>
                          <a:ea typeface="+mj-ea"/>
                          <a:cs typeface="Arial" panose="020B0604020202020204" pitchFamily="34" charset="0"/>
                        </a:rPr>
                        <a:t>ターゲット値</a:t>
                      </a:r>
                      <a:br>
                        <a:rPr lang="ja-JP" sz="1500" b="0" dirty="0">
                          <a:latin typeface="+mj-ea"/>
                          <a:ea typeface="+mj-ea"/>
                          <a:cs typeface="Arial" panose="020B0604020202020204" pitchFamily="34" charset="0"/>
                        </a:rPr>
                      </a:br>
                      <a:r>
                        <a:rPr lang="ja-JP" sz="1500" b="0" dirty="0">
                          <a:latin typeface="+mj-ea"/>
                          <a:ea typeface="+mj-ea"/>
                          <a:cs typeface="Arial" panose="020B0604020202020204" pitchFamily="34" charset="0"/>
                        </a:rPr>
                        <a:t>進捗状況</a:t>
                      </a:r>
                      <a:br>
                        <a:rPr lang="ja-JP" sz="1500" b="0" dirty="0">
                          <a:latin typeface="+mj-ea"/>
                          <a:ea typeface="+mj-ea"/>
                          <a:cs typeface="Arial" panose="020B0604020202020204" pitchFamily="34" charset="0"/>
                        </a:rPr>
                      </a:br>
                      <a:r>
                        <a:rPr lang="ja-JP" sz="1500" b="0" dirty="0">
                          <a:latin typeface="+mj-ea"/>
                          <a:ea typeface="+mj-ea"/>
                          <a:cs typeface="Arial" panose="020B0604020202020204" pitchFamily="34" charset="0"/>
                        </a:rPr>
                        <a:t>支援要請</a:t>
                      </a:r>
                    </a:p>
                  </a:txBody>
                  <a:tcPr marL="84692" marR="84692" marT="42346" marB="42346">
                    <a:solidFill>
                      <a:srgbClr val="457DC8">
                        <a:alpha val="25000"/>
                      </a:srgbClr>
                    </a:solidFill>
                  </a:tcPr>
                </a:tc>
                <a:tc>
                  <a:txBody>
                    <a:bodyPr/>
                    <a:lstStyle/>
                    <a:p>
                      <a:r>
                        <a:rPr lang="ja-JP" sz="1500" b="0">
                          <a:latin typeface="+mj-ea"/>
                          <a:ea typeface="+mj-ea"/>
                          <a:cs typeface="Arial" panose="020B0604020202020204" pitchFamily="34" charset="0"/>
                        </a:rPr>
                        <a:t>クラブ例会</a:t>
                      </a:r>
                    </a:p>
                    <a:p>
                      <a:r>
                        <a:rPr lang="ja-JP" sz="1500" b="0">
                          <a:latin typeface="+mj-ea"/>
                          <a:ea typeface="+mj-ea"/>
                          <a:cs typeface="Arial" panose="020B0604020202020204" pitchFamily="34" charset="0"/>
                        </a:rPr>
                        <a:t>地区会報</a:t>
                      </a:r>
                    </a:p>
                    <a:p>
                      <a:r>
                        <a:rPr lang="ja-JP" sz="1500" b="0">
                          <a:latin typeface="+mj-ea"/>
                          <a:ea typeface="+mj-ea"/>
                          <a:cs typeface="Arial" panose="020B0604020202020204" pitchFamily="34" charset="0"/>
                        </a:rPr>
                        <a:t>地区大会</a:t>
                      </a:r>
                    </a:p>
                  </a:txBody>
                  <a:tcPr marL="84692" marR="84692" marT="42346" marB="42346">
                    <a:solidFill>
                      <a:srgbClr val="457DC8">
                        <a:alpha val="25000"/>
                      </a:srgbClr>
                    </a:solidFill>
                  </a:tcPr>
                </a:tc>
                <a:tc>
                  <a:txBody>
                    <a:bodyPr/>
                    <a:lstStyle/>
                    <a:p>
                      <a:r>
                        <a:rPr lang="ja-JP" sz="1500" b="0" dirty="0">
                          <a:latin typeface="+mj-ea"/>
                          <a:ea typeface="+mj-ea"/>
                          <a:cs typeface="Arial" panose="020B0604020202020204" pitchFamily="34" charset="0"/>
                        </a:rPr>
                        <a:t>クラブ役員</a:t>
                      </a:r>
                    </a:p>
                    <a:p>
                      <a:r>
                        <a:rPr lang="ja-JP" sz="1500" b="0" dirty="0">
                          <a:latin typeface="+mj-ea"/>
                          <a:ea typeface="+mj-ea"/>
                          <a:cs typeface="Arial" panose="020B0604020202020204" pitchFamily="34" charset="0"/>
                        </a:rPr>
                        <a:t>地区ガバナー</a:t>
                      </a:r>
                    </a:p>
                    <a:p>
                      <a:r>
                        <a:rPr lang="ja-JP" sz="1500" b="0" dirty="0">
                          <a:latin typeface="+mj-ea"/>
                          <a:ea typeface="+mj-ea"/>
                          <a:cs typeface="Arial" panose="020B0604020202020204" pitchFamily="34" charset="0"/>
                        </a:rPr>
                        <a:t>グローバル・メンバーシップ・アプローチ支援リーダー</a:t>
                      </a:r>
                    </a:p>
                  </a:txBody>
                  <a:tcPr marL="84692" marR="84692" marT="42346" marB="42346">
                    <a:solidFill>
                      <a:srgbClr val="457DC8">
                        <a:alpha val="25000"/>
                      </a:srgbClr>
                    </a:solidFill>
                  </a:tcPr>
                </a:tc>
                <a:tc>
                  <a:txBody>
                    <a:bodyPr/>
                    <a:lstStyle/>
                    <a:p>
                      <a:r>
                        <a:rPr lang="ja-JP" sz="1500" b="0" baseline="0" dirty="0">
                          <a:latin typeface="+mj-ea"/>
                          <a:ea typeface="+mj-ea"/>
                          <a:cs typeface="Arial" panose="020B0604020202020204" pitchFamily="34" charset="0"/>
                        </a:rPr>
                        <a:t>クラブ訪問でメッセージを補強 </a:t>
                      </a:r>
                    </a:p>
                  </a:txBody>
                  <a:tcPr marL="84692" marR="84692" marT="42346" marB="42346">
                    <a:solidFill>
                      <a:srgbClr val="457DC8">
                        <a:alpha val="25000"/>
                      </a:srgbClr>
                    </a:solidFill>
                  </a:tcPr>
                </a:tc>
                <a:extLst>
                  <a:ext uri="{0D108BD9-81ED-4DB2-BD59-A6C34878D82A}">
                    <a16:rowId xmlns:a16="http://schemas.microsoft.com/office/drawing/2014/main" val="10004"/>
                  </a:ext>
                </a:extLst>
              </a:tr>
            </a:tbl>
          </a:graphicData>
        </a:graphic>
      </p:graphicFrame>
      <p:sp>
        <p:nvSpPr>
          <p:cNvPr id="7" name="Rectangle 6">
            <a:extLst>
              <a:ext uri="{FF2B5EF4-FFF2-40B4-BE49-F238E27FC236}">
                <a16:creationId xmlns:a16="http://schemas.microsoft.com/office/drawing/2014/main" id="{2474A5AB-D6AE-5F4C-9625-39B0842104C5}"/>
              </a:ext>
            </a:extLst>
          </p:cNvPr>
          <p:cNvSpPr/>
          <p:nvPr/>
        </p:nvSpPr>
        <p:spPr>
          <a:xfrm>
            <a:off x="9144000" y="1487955"/>
            <a:ext cx="2170910" cy="400110"/>
          </a:xfrm>
          <a:prstGeom prst="rect">
            <a:avLst/>
          </a:prstGeom>
          <a:noFill/>
        </p:spPr>
        <p:txBody>
          <a:bodyPr wrap="square" lIns="91440" tIns="45720" rIns="91440" bIns="45720">
            <a:spAutoFit/>
          </a:bodyPr>
          <a:lstStyle/>
          <a:p>
            <a:pPr algn="ctr"/>
            <a:r>
              <a:rPr lang="ja-JP" sz="2000" b="1" i="1" dirty="0">
                <a:solidFill>
                  <a:srgbClr val="F76639"/>
                </a:solidFill>
                <a:latin typeface="+mj-ea"/>
                <a:ea typeface="+mj-ea"/>
              </a:rPr>
              <a:t>計画のサンプル</a:t>
            </a:r>
          </a:p>
        </p:txBody>
      </p:sp>
      <p:sp>
        <p:nvSpPr>
          <p:cNvPr id="8" name="Headline">
            <a:extLst>
              <a:ext uri="{FF2B5EF4-FFF2-40B4-BE49-F238E27FC236}">
                <a16:creationId xmlns:a16="http://schemas.microsoft.com/office/drawing/2014/main" id="{F7A0905D-8BF9-CE46-82B3-2C76301F6C42}"/>
              </a:ext>
            </a:extLst>
          </p:cNvPr>
          <p:cNvSpPr txBox="1">
            <a:spLocks/>
          </p:cNvSpPr>
          <p:nvPr/>
        </p:nvSpPr>
        <p:spPr>
          <a:xfrm>
            <a:off x="457200" y="658548"/>
            <a:ext cx="11125200" cy="647270"/>
          </a:xfrm>
          <a:prstGeom prst="rect">
            <a:avLst/>
          </a:prstGeom>
        </p:spPr>
        <p:txBody>
          <a:bodyPr>
            <a:norm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ja-JP" sz="3200" dirty="0">
                <a:solidFill>
                  <a:srgbClr val="082E87"/>
                </a:solidFill>
                <a:latin typeface="+mj-ea"/>
                <a:ea typeface="+mj-ea"/>
                <a:cs typeface="Arial" panose="020B0604020202020204" pitchFamily="34" charset="0"/>
              </a:rPr>
              <a:t>コミュニケーション計画</a:t>
            </a:r>
          </a:p>
        </p:txBody>
      </p:sp>
      <p:sp>
        <p:nvSpPr>
          <p:cNvPr id="9" name="Yellow Bar">
            <a:extLst>
              <a:ext uri="{FF2B5EF4-FFF2-40B4-BE49-F238E27FC236}">
                <a16:creationId xmlns:a16="http://schemas.microsoft.com/office/drawing/2014/main" id="{48C07989-61A8-8342-AB5A-E24BDAE4D9A7}"/>
              </a:ext>
            </a:extLst>
          </p:cNvPr>
          <p:cNvSpPr/>
          <p:nvPr/>
        </p:nvSpPr>
        <p:spPr>
          <a:xfrm>
            <a:off x="556592" y="1352426"/>
            <a:ext cx="1926750"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dirty="0">
              <a:solidFill>
                <a:srgbClr val="EBB700"/>
              </a:solidFill>
              <a:latin typeface="ＭＳ Ｐゴシック" panose="020B0600070205080204" pitchFamily="50" charset="-128"/>
              <a:ea typeface="ＭＳ Ｐゴシック" panose="020B0600070205080204" pitchFamily="50" charset="-128"/>
              <a:cs typeface="Arial" charset="0"/>
            </a:endParaRPr>
          </a:p>
        </p:txBody>
      </p:sp>
    </p:spTree>
    <p:extLst>
      <p:ext uri="{BB962C8B-B14F-4D97-AF65-F5344CB8AC3E}">
        <p14:creationId xmlns:p14="http://schemas.microsoft.com/office/powerpoint/2010/main" val="23999949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A36F3A3-14FE-A144-BB4B-7A00FED7853C}"/>
              </a:ext>
            </a:extLst>
          </p:cNvPr>
          <p:cNvSpPr>
            <a:spLocks noGrp="1"/>
          </p:cNvSpPr>
          <p:nvPr>
            <p:ph type="title"/>
          </p:nvPr>
        </p:nvSpPr>
        <p:spPr/>
        <p:txBody>
          <a:bodyPr>
            <a:normAutofit fontScale="90000"/>
          </a:bodyPr>
          <a:lstStyle/>
          <a:p>
            <a:endParaRPr lang="en-US" dirty="0">
              <a:latin typeface="ＭＳ Ｐゴシック" panose="020B0600070205080204" pitchFamily="50" charset="-128"/>
              <a:ea typeface="ＭＳ Ｐゴシック" panose="020B0600070205080204" pitchFamily="50" charset="-128"/>
            </a:endParaRPr>
          </a:p>
        </p:txBody>
      </p:sp>
      <p:sp>
        <p:nvSpPr>
          <p:cNvPr id="8" name="Content Placeholder 7">
            <a:extLst>
              <a:ext uri="{FF2B5EF4-FFF2-40B4-BE49-F238E27FC236}">
                <a16:creationId xmlns:a16="http://schemas.microsoft.com/office/drawing/2014/main" id="{7E4F6E99-870C-8F48-88B4-1024483FA6A3}"/>
              </a:ext>
            </a:extLst>
          </p:cNvPr>
          <p:cNvSpPr>
            <a:spLocks noGrp="1"/>
          </p:cNvSpPr>
          <p:nvPr>
            <p:ph sz="quarter" idx="11"/>
          </p:nvPr>
        </p:nvSpPr>
        <p:spPr/>
        <p:txBody>
          <a:bodyPr/>
          <a:lstStyle/>
          <a:p>
            <a:endParaRPr lang="en-US" dirty="0">
              <a:latin typeface="ＭＳ Ｐゴシック" panose="020B0600070205080204" pitchFamily="50" charset="-128"/>
              <a:ea typeface="ＭＳ Ｐゴシック" panose="020B0600070205080204" pitchFamily="50" charset="-128"/>
            </a:endParaRPr>
          </a:p>
        </p:txBody>
      </p:sp>
      <p:sp>
        <p:nvSpPr>
          <p:cNvPr id="9" name="Background - Solid">
            <a:extLst>
              <a:ext uri="{FF2B5EF4-FFF2-40B4-BE49-F238E27FC236}">
                <a16:creationId xmlns:a16="http://schemas.microsoft.com/office/drawing/2014/main" id="{4B18A996-25C8-644B-9C15-34E8DBC71CBA}"/>
              </a:ext>
            </a:extLst>
          </p:cNvPr>
          <p:cNvSpPr/>
          <p:nvPr/>
        </p:nvSpPr>
        <p:spPr>
          <a:xfrm>
            <a:off x="-16727"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ＭＳ Ｐゴシック" panose="020B0600070205080204" pitchFamily="50" charset="-128"/>
              <a:ea typeface="ＭＳ Ｐゴシック" panose="020B0600070205080204" pitchFamily="50" charset="-128"/>
            </a:endParaRPr>
          </a:p>
        </p:txBody>
      </p:sp>
      <p:sp>
        <p:nvSpPr>
          <p:cNvPr id="10" name="Freeform 9">
            <a:extLst>
              <a:ext uri="{FF2B5EF4-FFF2-40B4-BE49-F238E27FC236}">
                <a16:creationId xmlns:a16="http://schemas.microsoft.com/office/drawing/2014/main" id="{C11130DD-FFC2-F945-85A2-61246F9393E8}"/>
              </a:ext>
            </a:extLst>
          </p:cNvPr>
          <p:cNvSpPr/>
          <p:nvPr/>
        </p:nvSpPr>
        <p:spPr>
          <a:xfrm rot="16200000" flipV="1">
            <a:off x="-1468331" y="1468333"/>
            <a:ext cx="6858001" cy="3921337"/>
          </a:xfrm>
          <a:custGeom>
            <a:avLst/>
            <a:gdLst>
              <a:gd name="connsiteX0" fmla="*/ 6858001 w 6858001"/>
              <a:gd name="connsiteY0" fmla="*/ 3921337 h 3921337"/>
              <a:gd name="connsiteX1" fmla="*/ 6858001 w 6858001"/>
              <a:gd name="connsiteY1" fmla="*/ 1273387 h 3921337"/>
              <a:gd name="connsiteX2" fmla="*/ 6858000 w 6858001"/>
              <a:gd name="connsiteY2" fmla="*/ 1273387 h 3921337"/>
              <a:gd name="connsiteX3" fmla="*/ 6858000 w 6858001"/>
              <a:gd name="connsiteY3" fmla="*/ 0 h 3921337"/>
              <a:gd name="connsiteX4" fmla="*/ 0 w 6858001"/>
              <a:gd name="connsiteY4" fmla="*/ 922089 h 3921337"/>
              <a:gd name="connsiteX5" fmla="*/ 0 w 6858001"/>
              <a:gd name="connsiteY5" fmla="*/ 1978237 h 3921337"/>
              <a:gd name="connsiteX6" fmla="*/ 3 w 6858001"/>
              <a:gd name="connsiteY6" fmla="*/ 1978237 h 3921337"/>
              <a:gd name="connsiteX7" fmla="*/ 3 w 6858001"/>
              <a:gd name="connsiteY7" fmla="*/ 3921337 h 392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1" h="3921337">
                <a:moveTo>
                  <a:pt x="6858001" y="3921337"/>
                </a:moveTo>
                <a:lnTo>
                  <a:pt x="6858001" y="1273387"/>
                </a:lnTo>
                <a:lnTo>
                  <a:pt x="6858000" y="1273387"/>
                </a:lnTo>
                <a:lnTo>
                  <a:pt x="6858000" y="0"/>
                </a:lnTo>
                <a:lnTo>
                  <a:pt x="0" y="922089"/>
                </a:lnTo>
                <a:lnTo>
                  <a:pt x="0" y="1978237"/>
                </a:lnTo>
                <a:lnTo>
                  <a:pt x="3" y="1978237"/>
                </a:lnTo>
                <a:lnTo>
                  <a:pt x="3" y="3921337"/>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r>
              <a:rPr lang="ja-JP">
                <a:solidFill>
                  <a:schemeClr val="lt1">
                    <a:alpha val="44000"/>
                  </a:schemeClr>
                </a:solidFill>
                <a:latin typeface="ＭＳ Ｐゴシック" panose="020B0600070205080204" pitchFamily="50" charset="-128"/>
                <a:ea typeface="ＭＳ Ｐゴシック" panose="020B0600070205080204" pitchFamily="50" charset="-128"/>
              </a:rPr>
              <a:t>m</a:t>
            </a:r>
          </a:p>
        </p:txBody>
      </p:sp>
      <p:sp>
        <p:nvSpPr>
          <p:cNvPr id="11" name="Title 1">
            <a:extLst>
              <a:ext uri="{FF2B5EF4-FFF2-40B4-BE49-F238E27FC236}">
                <a16:creationId xmlns:a16="http://schemas.microsoft.com/office/drawing/2014/main" id="{4A13E641-C16D-6A42-A34A-1D1D7DFACF7C}"/>
              </a:ext>
            </a:extLst>
          </p:cNvPr>
          <p:cNvSpPr txBox="1">
            <a:spLocks/>
          </p:cNvSpPr>
          <p:nvPr/>
        </p:nvSpPr>
        <p:spPr>
          <a:xfrm>
            <a:off x="6019800" y="140625"/>
            <a:ext cx="5181600" cy="1304264"/>
          </a:xfrm>
          <a:prstGeom prst="rect">
            <a:avLst/>
          </a:prstGeom>
        </p:spPr>
        <p:txBody>
          <a:bodyPr anchor="b">
            <a:noAutofit/>
          </a:bodyPr>
          <a:lstStyle>
            <a:lvl1pPr algn="ctr" rtl="0" eaLnBrk="1" fontAlgn="base" hangingPunct="1">
              <a:lnSpc>
                <a:spcPct val="90000"/>
              </a:lnSpc>
              <a:spcBef>
                <a:spcPct val="0"/>
              </a:spcBef>
              <a:spcAft>
                <a:spcPct val="0"/>
              </a:spcAft>
              <a:defRPr sz="2800">
                <a:solidFill>
                  <a:schemeClr val="accent6"/>
                </a:solidFill>
                <a:latin typeface="+mj-lt"/>
                <a:ea typeface="ヒラギノ角ゴ Pro W3" charset="0"/>
                <a:cs typeface="ヒラギノ角ゴ Pro W3"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pPr algn="l"/>
            <a:r>
              <a:rPr lang="ja-JP" sz="3200" b="1" dirty="0">
                <a:solidFill>
                  <a:srgbClr val="00338D"/>
                </a:solidFill>
                <a:latin typeface="UD デジタル 教科書体 N-B" panose="02020700000000000000" pitchFamily="17" charset="-128"/>
                <a:ea typeface="UD デジタル 教科書体 N-B" panose="02020700000000000000" pitchFamily="17" charset="-128"/>
                <a:cs typeface="Arial" charset="0"/>
              </a:rPr>
              <a:t>成功を分かち合う</a:t>
            </a:r>
          </a:p>
        </p:txBody>
      </p:sp>
      <p:pic>
        <p:nvPicPr>
          <p:cNvPr id="12" name="Picture 11">
            <a:extLst>
              <a:ext uri="{FF2B5EF4-FFF2-40B4-BE49-F238E27FC236}">
                <a16:creationId xmlns:a16="http://schemas.microsoft.com/office/drawing/2014/main" id="{DFC9A7D2-CF50-A548-956C-DCE9DAAB0D10}"/>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658786" y="1600200"/>
            <a:ext cx="5027640" cy="3352800"/>
          </a:xfrm>
          <a:prstGeom prst="rect">
            <a:avLst/>
          </a:prstGeom>
        </p:spPr>
      </p:pic>
      <p:sp>
        <p:nvSpPr>
          <p:cNvPr id="13" name="Page Number - Blue">
            <a:extLst>
              <a:ext uri="{FF2B5EF4-FFF2-40B4-BE49-F238E27FC236}">
                <a16:creationId xmlns:a16="http://schemas.microsoft.com/office/drawing/2014/main" id="{CD8EBB2D-6585-D34B-A045-FF86A30E9050}"/>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00338D"/>
                </a:solidFill>
                <a:latin typeface="ＭＳ Ｐゴシック" panose="020B0600070205080204" pitchFamily="50" charset="-128"/>
                <a:ea typeface="ＭＳ Ｐゴシック" panose="020B0600070205080204" pitchFamily="50" charset="-128"/>
              </a:rPr>
              <a:pPr eaLnBrk="0" hangingPunct="0">
                <a:spcBef>
                  <a:spcPct val="50000"/>
                </a:spcBef>
                <a:defRPr/>
              </a:pPr>
              <a:t>20</a:t>
            </a:fld>
            <a:endParaRPr lang="en-US" sz="1000" dirty="0">
              <a:solidFill>
                <a:srgbClr val="00338D"/>
              </a:solidFill>
              <a:latin typeface="ＭＳ Ｐゴシック" panose="020B0600070205080204" pitchFamily="50" charset="-128"/>
              <a:ea typeface="ＭＳ Ｐゴシック" panose="020B0600070205080204" pitchFamily="50" charset="-128"/>
            </a:endParaRPr>
          </a:p>
        </p:txBody>
      </p:sp>
      <p:sp>
        <p:nvSpPr>
          <p:cNvPr id="14" name="Yellow Bar">
            <a:extLst>
              <a:ext uri="{FF2B5EF4-FFF2-40B4-BE49-F238E27FC236}">
                <a16:creationId xmlns:a16="http://schemas.microsoft.com/office/drawing/2014/main" id="{7C2A4B3C-B791-4242-86F4-740BD34900C6}"/>
              </a:ext>
            </a:extLst>
          </p:cNvPr>
          <p:cNvSpPr/>
          <p:nvPr/>
        </p:nvSpPr>
        <p:spPr>
          <a:xfrm>
            <a:off x="6186157" y="1588425"/>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dirty="0">
              <a:solidFill>
                <a:srgbClr val="EBB700"/>
              </a:solidFill>
              <a:latin typeface="ＭＳ Ｐゴシック" panose="020B0600070205080204" pitchFamily="50" charset="-128"/>
              <a:ea typeface="ＭＳ Ｐゴシック" panose="020B0600070205080204" pitchFamily="50" charset="-128"/>
              <a:cs typeface="Arial" charset="0"/>
            </a:endParaRPr>
          </a:p>
        </p:txBody>
      </p:sp>
      <p:sp>
        <p:nvSpPr>
          <p:cNvPr id="15" name="Content Placeholder 2">
            <a:extLst>
              <a:ext uri="{FF2B5EF4-FFF2-40B4-BE49-F238E27FC236}">
                <a16:creationId xmlns:a16="http://schemas.microsoft.com/office/drawing/2014/main" id="{81377CE6-B71F-3843-AF3C-4012065C336A}"/>
              </a:ext>
            </a:extLst>
          </p:cNvPr>
          <p:cNvSpPr txBox="1">
            <a:spLocks/>
          </p:cNvSpPr>
          <p:nvPr/>
        </p:nvSpPr>
        <p:spPr>
          <a:xfrm>
            <a:off x="6096000" y="1965237"/>
            <a:ext cx="5437211" cy="4054563"/>
          </a:xfrm>
          <a:prstGeom prst="rect">
            <a:avLst/>
          </a:prstGeom>
        </p:spPr>
        <p:txBody>
          <a:bodyPr lIns="91440" tIns="45720" rIns="91440" bIns="45720" anchor="t"/>
          <a:lst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buClr>
                <a:schemeClr val="accent1"/>
              </a:buClr>
              <a:buFont typeface="Wingdings" pitchFamily="2" charset="2"/>
              <a:buChar char="§"/>
            </a:pPr>
            <a:r>
              <a:rPr lang="ja-JP" sz="2000" dirty="0">
                <a:latin typeface="UD デジタル 教科書体 N-B" panose="02020700000000000000" pitchFamily="17" charset="-128"/>
                <a:ea typeface="UD デジタル 教科書体 N-B" panose="02020700000000000000" pitchFamily="17" charset="-128"/>
              </a:rPr>
              <a:t>ライオンズ、奉仕受益者、地域のリーダーからの言葉を集める</a:t>
            </a:r>
          </a:p>
          <a:p>
            <a:pPr>
              <a:buClr>
                <a:schemeClr val="accent1"/>
              </a:buClr>
              <a:buFont typeface="Wingdings" pitchFamily="2" charset="2"/>
              <a:buChar char="§"/>
            </a:pPr>
            <a:endParaRPr lang="en-US" sz="2000" kern="0" dirty="0">
              <a:latin typeface="UD デジタル 教科書体 N-B" panose="02020700000000000000" pitchFamily="17" charset="-128"/>
              <a:ea typeface="UD デジタル 教科書体 N-B" panose="02020700000000000000" pitchFamily="17" charset="-128"/>
            </a:endParaRPr>
          </a:p>
          <a:p>
            <a:pPr>
              <a:buClr>
                <a:schemeClr val="accent1"/>
              </a:buClr>
              <a:buFont typeface="Wingdings" pitchFamily="2" charset="2"/>
              <a:buChar char="§"/>
            </a:pPr>
            <a:r>
              <a:rPr lang="ja-JP" sz="2000" dirty="0">
                <a:latin typeface="UD デジタル 教科書体 N-B" panose="02020700000000000000" pitchFamily="17" charset="-128"/>
                <a:ea typeface="UD デジタル 教科書体 N-B" panose="02020700000000000000" pitchFamily="17" charset="-128"/>
              </a:rPr>
              <a:t>ライオンズが実際に活動している様子など、写真や短いビデオを撮影する</a:t>
            </a:r>
          </a:p>
          <a:p>
            <a:pPr>
              <a:buClr>
                <a:schemeClr val="accent1"/>
              </a:buClr>
              <a:buFont typeface="Wingdings" pitchFamily="2" charset="2"/>
              <a:buChar char="§"/>
            </a:pPr>
            <a:endParaRPr lang="en-US" sz="2000" kern="0" dirty="0">
              <a:latin typeface="UD デジタル 教科書体 N-B" panose="02020700000000000000" pitchFamily="17" charset="-128"/>
              <a:ea typeface="UD デジタル 教科書体 N-B" panose="02020700000000000000" pitchFamily="17" charset="-128"/>
            </a:endParaRPr>
          </a:p>
          <a:p>
            <a:pPr>
              <a:buClr>
                <a:schemeClr val="accent1"/>
              </a:buClr>
              <a:buFont typeface="Wingdings" pitchFamily="2" charset="2"/>
              <a:buChar char="§"/>
            </a:pPr>
            <a:r>
              <a:rPr lang="ja-JP" sz="2000" dirty="0">
                <a:latin typeface="UD デジタル 教科書体 N-B" panose="02020700000000000000" pitchFamily="17" charset="-128"/>
                <a:ea typeface="UD デジタル 教科書体 N-B" panose="02020700000000000000" pitchFamily="17" charset="-128"/>
              </a:rPr>
              <a:t>地区会報、ソーシャルメディア、従来型のメディア、ウェブサイトに掲載する</a:t>
            </a:r>
          </a:p>
          <a:p>
            <a:pPr>
              <a:buClr>
                <a:schemeClr val="accent1"/>
              </a:buClr>
              <a:buFont typeface="Wingdings" pitchFamily="2" charset="2"/>
              <a:buChar char="§"/>
            </a:pPr>
            <a:endParaRPr lang="en-US" sz="2000" kern="0" dirty="0">
              <a:latin typeface="UD デジタル 教科書体 N-B" panose="02020700000000000000" pitchFamily="17" charset="-128"/>
              <a:ea typeface="UD デジタル 教科書体 N-B" panose="02020700000000000000" pitchFamily="17" charset="-128"/>
            </a:endParaRPr>
          </a:p>
          <a:p>
            <a:pPr>
              <a:buClr>
                <a:schemeClr val="accent1"/>
              </a:buClr>
              <a:buFont typeface="Wingdings" pitchFamily="2" charset="2"/>
              <a:buChar char="§"/>
            </a:pPr>
            <a:r>
              <a:rPr lang="ja-JP" sz="2000" dirty="0">
                <a:latin typeface="UD デジタル 教科書体 N-B" panose="02020700000000000000" pitchFamily="17" charset="-128"/>
                <a:ea typeface="UD デジタル 教科書体 N-B" panose="02020700000000000000" pitchFamily="17" charset="-128"/>
              </a:rPr>
              <a:t>他者が成功を再現できるよう、方法に関する情報を文書にまとめる</a:t>
            </a:r>
          </a:p>
          <a:p>
            <a:pPr marL="457200" indent="-457200">
              <a:buClr>
                <a:schemeClr val="accent1"/>
              </a:buClr>
              <a:buFont typeface="Wingdings" panose="05000000000000000000" pitchFamily="2" charset="2"/>
              <a:buChar char="v"/>
            </a:pPr>
            <a:endParaRPr lang="en-US" kern="0" dirty="0">
              <a:latin typeface="UD デジタル 教科書体 N-B" panose="02020700000000000000" pitchFamily="17" charset="-128"/>
              <a:ea typeface="UD デジタル 教科書体 N-B" panose="02020700000000000000" pitchFamily="17" charset="-128"/>
            </a:endParaRPr>
          </a:p>
          <a:p>
            <a:pPr marL="457200" indent="-457200">
              <a:buClr>
                <a:schemeClr val="accent1"/>
              </a:buClr>
              <a:buFont typeface="Wingdings" panose="05000000000000000000" pitchFamily="2" charset="2"/>
              <a:buChar char="v"/>
            </a:pPr>
            <a:endParaRPr lang="en-US" kern="0" dirty="0">
              <a:latin typeface="UD デジタル 教科書体 N-B" panose="02020700000000000000" pitchFamily="17" charset="-128"/>
              <a:ea typeface="UD デジタル 教科書体 N-B" panose="02020700000000000000" pitchFamily="17" charset="-128"/>
            </a:endParaRPr>
          </a:p>
          <a:p>
            <a:pPr marL="457200" indent="-457200">
              <a:buClr>
                <a:schemeClr val="accent1"/>
              </a:buClr>
              <a:buFont typeface="Wingdings" panose="05000000000000000000" pitchFamily="2" charset="2"/>
              <a:buChar char="v"/>
            </a:pPr>
            <a:endParaRPr lang="en-US" kern="0" dirty="0">
              <a:latin typeface="UD デジタル 教科書体 N-B" panose="02020700000000000000" pitchFamily="17" charset="-128"/>
              <a:ea typeface="UD デジタル 教科書体 N-B" panose="02020700000000000000" pitchFamily="17" charset="-128"/>
            </a:endParaRPr>
          </a:p>
        </p:txBody>
      </p:sp>
      <p:pic>
        <p:nvPicPr>
          <p:cNvPr id="16" name="Picture 15">
            <a:extLst>
              <a:ext uri="{FF2B5EF4-FFF2-40B4-BE49-F238E27FC236}">
                <a16:creationId xmlns:a16="http://schemas.microsoft.com/office/drawing/2014/main" id="{2714A739-095F-BB42-B388-FA5C1FDF3CE1}"/>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658006" y="5310808"/>
            <a:ext cx="1089992" cy="1089992"/>
          </a:xfrm>
          <a:prstGeom prst="rect">
            <a:avLst/>
          </a:prstGeom>
        </p:spPr>
      </p:pic>
    </p:spTree>
    <p:extLst>
      <p:ext uri="{BB962C8B-B14F-4D97-AF65-F5344CB8AC3E}">
        <p14:creationId xmlns:p14="http://schemas.microsoft.com/office/powerpoint/2010/main" val="17720192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3A1CD1B-EB23-1342-8347-FE410C04F2B8}"/>
              </a:ext>
            </a:extLst>
          </p:cNvPr>
          <p:cNvSpPr>
            <a:spLocks noGrp="1"/>
          </p:cNvSpPr>
          <p:nvPr>
            <p:ph type="title"/>
          </p:nvPr>
        </p:nvSpPr>
        <p:spPr/>
        <p:txBody>
          <a:bodyPr/>
          <a:lstStyle/>
          <a:p>
            <a:endParaRPr lang="en-US" dirty="0">
              <a:latin typeface="ＭＳ Ｐゴシック" panose="020B0600070205080204" pitchFamily="50" charset="-128"/>
              <a:ea typeface="ＭＳ Ｐゴシック" panose="020B0600070205080204" pitchFamily="50" charset="-128"/>
            </a:endParaRPr>
          </a:p>
        </p:txBody>
      </p:sp>
      <p:sp>
        <p:nvSpPr>
          <p:cNvPr id="6" name="Content Placeholder 5">
            <a:extLst>
              <a:ext uri="{FF2B5EF4-FFF2-40B4-BE49-F238E27FC236}">
                <a16:creationId xmlns:a16="http://schemas.microsoft.com/office/drawing/2014/main" id="{3195B5B2-B17A-8244-A286-B101A3172B0A}"/>
              </a:ext>
            </a:extLst>
          </p:cNvPr>
          <p:cNvSpPr>
            <a:spLocks noGrp="1"/>
          </p:cNvSpPr>
          <p:nvPr>
            <p:ph sz="quarter" idx="10"/>
          </p:nvPr>
        </p:nvSpPr>
        <p:spPr/>
        <p:txBody>
          <a:bodyPr/>
          <a:lstStyle/>
          <a:p>
            <a:endParaRPr lang="en-US" dirty="0">
              <a:latin typeface="ＭＳ Ｐゴシック" panose="020B0600070205080204" pitchFamily="50" charset="-128"/>
              <a:ea typeface="ＭＳ Ｐゴシック" panose="020B0600070205080204" pitchFamily="50" charset="-128"/>
            </a:endParaRPr>
          </a:p>
        </p:txBody>
      </p:sp>
      <p:sp>
        <p:nvSpPr>
          <p:cNvPr id="8" name="Background - Solid">
            <a:extLst>
              <a:ext uri="{FF2B5EF4-FFF2-40B4-BE49-F238E27FC236}">
                <a16:creationId xmlns:a16="http://schemas.microsoft.com/office/drawing/2014/main" id="{6E6A1347-F083-F649-8EED-F8D30F33FC9A}"/>
              </a:ext>
            </a:extLst>
          </p:cNvPr>
          <p:cNvSpPr/>
          <p:nvPr/>
        </p:nvSpPr>
        <p:spPr>
          <a:xfrm>
            <a:off x="-16727"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ＭＳ Ｐゴシック" panose="020B0600070205080204" pitchFamily="50" charset="-128"/>
              <a:ea typeface="ＭＳ Ｐゴシック" panose="020B0600070205080204" pitchFamily="50" charset="-128"/>
            </a:endParaRPr>
          </a:p>
        </p:txBody>
      </p:sp>
      <p:sp>
        <p:nvSpPr>
          <p:cNvPr id="10" name="Freeform 9">
            <a:extLst>
              <a:ext uri="{FF2B5EF4-FFF2-40B4-BE49-F238E27FC236}">
                <a16:creationId xmlns:a16="http://schemas.microsoft.com/office/drawing/2014/main" id="{8A7F92D1-C416-9349-8F43-15FDD1C110D4}"/>
              </a:ext>
            </a:extLst>
          </p:cNvPr>
          <p:cNvSpPr/>
          <p:nvPr/>
        </p:nvSpPr>
        <p:spPr>
          <a:xfrm rot="16200000" flipV="1">
            <a:off x="-1468331" y="1468333"/>
            <a:ext cx="6858001" cy="3921337"/>
          </a:xfrm>
          <a:custGeom>
            <a:avLst/>
            <a:gdLst>
              <a:gd name="connsiteX0" fmla="*/ 6858001 w 6858001"/>
              <a:gd name="connsiteY0" fmla="*/ 3921337 h 3921337"/>
              <a:gd name="connsiteX1" fmla="*/ 6858001 w 6858001"/>
              <a:gd name="connsiteY1" fmla="*/ 1273387 h 3921337"/>
              <a:gd name="connsiteX2" fmla="*/ 6858000 w 6858001"/>
              <a:gd name="connsiteY2" fmla="*/ 1273387 h 3921337"/>
              <a:gd name="connsiteX3" fmla="*/ 6858000 w 6858001"/>
              <a:gd name="connsiteY3" fmla="*/ 0 h 3921337"/>
              <a:gd name="connsiteX4" fmla="*/ 0 w 6858001"/>
              <a:gd name="connsiteY4" fmla="*/ 922089 h 3921337"/>
              <a:gd name="connsiteX5" fmla="*/ 0 w 6858001"/>
              <a:gd name="connsiteY5" fmla="*/ 1978237 h 3921337"/>
              <a:gd name="connsiteX6" fmla="*/ 3 w 6858001"/>
              <a:gd name="connsiteY6" fmla="*/ 1978237 h 3921337"/>
              <a:gd name="connsiteX7" fmla="*/ 3 w 6858001"/>
              <a:gd name="connsiteY7" fmla="*/ 3921337 h 392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1" h="3921337">
                <a:moveTo>
                  <a:pt x="6858001" y="3921337"/>
                </a:moveTo>
                <a:lnTo>
                  <a:pt x="6858001" y="1273387"/>
                </a:lnTo>
                <a:lnTo>
                  <a:pt x="6858000" y="1273387"/>
                </a:lnTo>
                <a:lnTo>
                  <a:pt x="6858000" y="0"/>
                </a:lnTo>
                <a:lnTo>
                  <a:pt x="0" y="922089"/>
                </a:lnTo>
                <a:lnTo>
                  <a:pt x="0" y="1978237"/>
                </a:lnTo>
                <a:lnTo>
                  <a:pt x="3" y="1978237"/>
                </a:lnTo>
                <a:lnTo>
                  <a:pt x="3" y="3921337"/>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r>
              <a:rPr lang="ja-JP">
                <a:solidFill>
                  <a:schemeClr val="lt1">
                    <a:alpha val="44000"/>
                  </a:schemeClr>
                </a:solidFill>
                <a:latin typeface="ＭＳ Ｐゴシック" panose="020B0600070205080204" pitchFamily="50" charset="-128"/>
                <a:ea typeface="ＭＳ Ｐゴシック" panose="020B0600070205080204" pitchFamily="50" charset="-128"/>
              </a:rPr>
              <a:t>m</a:t>
            </a:r>
          </a:p>
        </p:txBody>
      </p:sp>
      <p:sp>
        <p:nvSpPr>
          <p:cNvPr id="11" name="Title 1">
            <a:extLst>
              <a:ext uri="{FF2B5EF4-FFF2-40B4-BE49-F238E27FC236}">
                <a16:creationId xmlns:a16="http://schemas.microsoft.com/office/drawing/2014/main" id="{2D7E425D-3D66-EA4E-B9B5-08788D97E998}"/>
              </a:ext>
            </a:extLst>
          </p:cNvPr>
          <p:cNvSpPr txBox="1">
            <a:spLocks/>
          </p:cNvSpPr>
          <p:nvPr/>
        </p:nvSpPr>
        <p:spPr>
          <a:xfrm>
            <a:off x="6096000" y="2124736"/>
            <a:ext cx="5181600" cy="1304264"/>
          </a:xfrm>
          <a:prstGeom prst="rect">
            <a:avLst/>
          </a:prstGeom>
        </p:spPr>
        <p:txBody>
          <a:bodyPr anchor="b">
            <a:noAutofit/>
          </a:bodyPr>
          <a:lstStyle>
            <a:lvl1pPr algn="ctr" rtl="0" eaLnBrk="1" fontAlgn="base" hangingPunct="1">
              <a:lnSpc>
                <a:spcPct val="90000"/>
              </a:lnSpc>
              <a:spcBef>
                <a:spcPct val="0"/>
              </a:spcBef>
              <a:spcAft>
                <a:spcPct val="0"/>
              </a:spcAft>
              <a:defRPr sz="2800">
                <a:solidFill>
                  <a:schemeClr val="accent6"/>
                </a:solidFill>
                <a:latin typeface="+mj-lt"/>
                <a:ea typeface="ヒラギノ角ゴ Pro W3" charset="0"/>
                <a:cs typeface="ヒラギノ角ゴ Pro W3"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pPr algn="l"/>
            <a:r>
              <a:rPr lang="ja-JP" sz="4000" b="1" dirty="0">
                <a:solidFill>
                  <a:srgbClr val="00338D"/>
                </a:solidFill>
                <a:latin typeface="UD デジタル 教科書体 N-B" panose="02020700000000000000" pitchFamily="17" charset="-128"/>
                <a:ea typeface="UD デジタル 教科書体 N-B" panose="02020700000000000000" pitchFamily="17" charset="-128"/>
                <a:cs typeface="Arial" charset="0"/>
              </a:rPr>
              <a:t>結果の追跡 </a:t>
            </a:r>
          </a:p>
        </p:txBody>
      </p:sp>
      <p:pic>
        <p:nvPicPr>
          <p:cNvPr id="12" name="Picture 11">
            <a:extLst>
              <a:ext uri="{FF2B5EF4-FFF2-40B4-BE49-F238E27FC236}">
                <a16:creationId xmlns:a16="http://schemas.microsoft.com/office/drawing/2014/main" id="{3099EBD0-AA42-4B47-A3BD-D8E28B3434CF}"/>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658006" y="1600200"/>
            <a:ext cx="5029200" cy="3352800"/>
          </a:xfrm>
          <a:prstGeom prst="rect">
            <a:avLst/>
          </a:prstGeom>
        </p:spPr>
      </p:pic>
      <p:sp>
        <p:nvSpPr>
          <p:cNvPr id="13" name="Page Number - Blue">
            <a:extLst>
              <a:ext uri="{FF2B5EF4-FFF2-40B4-BE49-F238E27FC236}">
                <a16:creationId xmlns:a16="http://schemas.microsoft.com/office/drawing/2014/main" id="{07F600EA-D2D4-DC4D-AA58-36DB94158D41}"/>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00338D"/>
                </a:solidFill>
                <a:latin typeface="ＭＳ Ｐゴシック" panose="020B0600070205080204" pitchFamily="50" charset="-128"/>
                <a:ea typeface="ＭＳ Ｐゴシック" panose="020B0600070205080204" pitchFamily="50" charset="-128"/>
              </a:rPr>
              <a:pPr eaLnBrk="0" hangingPunct="0">
                <a:spcBef>
                  <a:spcPct val="50000"/>
                </a:spcBef>
                <a:defRPr/>
              </a:pPr>
              <a:t>21</a:t>
            </a:fld>
            <a:endParaRPr lang="en-US" sz="1000" dirty="0">
              <a:solidFill>
                <a:srgbClr val="00338D"/>
              </a:solidFill>
              <a:latin typeface="ＭＳ Ｐゴシック" panose="020B0600070205080204" pitchFamily="50" charset="-128"/>
              <a:ea typeface="ＭＳ Ｐゴシック" panose="020B0600070205080204" pitchFamily="50" charset="-128"/>
            </a:endParaRPr>
          </a:p>
        </p:txBody>
      </p:sp>
      <p:sp>
        <p:nvSpPr>
          <p:cNvPr id="14" name="Yellow Bar">
            <a:extLst>
              <a:ext uri="{FF2B5EF4-FFF2-40B4-BE49-F238E27FC236}">
                <a16:creationId xmlns:a16="http://schemas.microsoft.com/office/drawing/2014/main" id="{BEE92F9C-5C23-9341-A20E-DC25DD0F6925}"/>
              </a:ext>
            </a:extLst>
          </p:cNvPr>
          <p:cNvSpPr/>
          <p:nvPr/>
        </p:nvSpPr>
        <p:spPr>
          <a:xfrm>
            <a:off x="6248400" y="3572536"/>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dirty="0">
              <a:solidFill>
                <a:srgbClr val="EBB700"/>
              </a:solidFill>
              <a:latin typeface="ＭＳ Ｐゴシック" panose="020B0600070205080204" pitchFamily="50" charset="-128"/>
              <a:ea typeface="ＭＳ Ｐゴシック" panose="020B0600070205080204" pitchFamily="50" charset="-128"/>
              <a:cs typeface="Arial" charset="0"/>
            </a:endParaRPr>
          </a:p>
        </p:txBody>
      </p:sp>
      <p:pic>
        <p:nvPicPr>
          <p:cNvPr id="16" name="Picture 15">
            <a:extLst>
              <a:ext uri="{FF2B5EF4-FFF2-40B4-BE49-F238E27FC236}">
                <a16:creationId xmlns:a16="http://schemas.microsoft.com/office/drawing/2014/main" id="{D3BFF4D9-C24B-E04F-8C11-7A0BE9E12D40}"/>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658006" y="5310808"/>
            <a:ext cx="1089992" cy="1089992"/>
          </a:xfrm>
          <a:prstGeom prst="rect">
            <a:avLst/>
          </a:prstGeom>
        </p:spPr>
      </p:pic>
    </p:spTree>
    <p:extLst>
      <p:ext uri="{BB962C8B-B14F-4D97-AF65-F5344CB8AC3E}">
        <p14:creationId xmlns:p14="http://schemas.microsoft.com/office/powerpoint/2010/main" val="41308245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ckground - Solid">
            <a:extLst>
              <a:ext uri="{FF2B5EF4-FFF2-40B4-BE49-F238E27FC236}">
                <a16:creationId xmlns:a16="http://schemas.microsoft.com/office/drawing/2014/main" id="{E599B6C0-A4E9-0E46-AF89-FD382B0AD939}"/>
              </a:ext>
            </a:extLst>
          </p:cNvPr>
          <p:cNvSpPr/>
          <p:nvPr/>
        </p:nvSpPr>
        <p:spPr>
          <a:xfrm>
            <a:off x="0" y="0"/>
            <a:ext cx="12192000" cy="6858000"/>
          </a:xfrm>
          <a:prstGeom prst="rect">
            <a:avLst/>
          </a:prstGeom>
          <a:solidFill>
            <a:srgbClr val="10233F"/>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ja-JP">
                <a:solidFill>
                  <a:schemeClr val="lt1">
                    <a:alpha val="44000"/>
                  </a:schemeClr>
                </a:solidFill>
                <a:latin typeface="ＭＳ Ｐゴシック" panose="020B0600070205080204" pitchFamily="50" charset="-128"/>
                <a:ea typeface="ＭＳ Ｐゴシック" panose="020B0600070205080204" pitchFamily="50" charset="-128"/>
              </a:rPr>
              <a:t> </a:t>
            </a:r>
          </a:p>
        </p:txBody>
      </p:sp>
      <p:pic>
        <p:nvPicPr>
          <p:cNvPr id="5" name="Picture 4">
            <a:extLst>
              <a:ext uri="{FF2B5EF4-FFF2-40B4-BE49-F238E27FC236}">
                <a16:creationId xmlns:a16="http://schemas.microsoft.com/office/drawing/2014/main" id="{A1A9C871-B6C2-0046-AD12-13A0511FE6E0}"/>
              </a:ext>
            </a:extLst>
          </p:cNvPr>
          <p:cNvPicPr>
            <a:picLocks noChangeAspect="1"/>
          </p:cNvPicPr>
          <p:nvPr/>
        </p:nvPicPr>
        <p:blipFill>
          <a:blip r:embed="rId3" cstate="email">
            <a:alphaModFix amt="80000"/>
            <a:extLst>
              <a:ext uri="{28A0092B-C50C-407E-A947-70E740481C1C}">
                <a14:useLocalDpi xmlns:a14="http://schemas.microsoft.com/office/drawing/2010/main"/>
              </a:ext>
            </a:extLst>
          </a:blip>
          <a:srcRect/>
          <a:stretch/>
        </p:blipFill>
        <p:spPr>
          <a:xfrm>
            <a:off x="9906000" y="-1"/>
            <a:ext cx="2286000" cy="2286000"/>
          </a:xfrm>
          <a:prstGeom prst="rect">
            <a:avLst/>
          </a:prstGeom>
        </p:spPr>
      </p:pic>
      <p:pic>
        <p:nvPicPr>
          <p:cNvPr id="6" name="Picture 5">
            <a:extLst>
              <a:ext uri="{FF2B5EF4-FFF2-40B4-BE49-F238E27FC236}">
                <a16:creationId xmlns:a16="http://schemas.microsoft.com/office/drawing/2014/main" id="{AF9C47D4-4085-D449-8329-39DDF8DEACED}"/>
              </a:ext>
            </a:extLst>
          </p:cNvPr>
          <p:cNvPicPr>
            <a:picLocks noChangeAspect="1"/>
          </p:cNvPicPr>
          <p:nvPr/>
        </p:nvPicPr>
        <p:blipFill>
          <a:blip r:embed="rId3" cstate="email">
            <a:alphaModFix amt="80000"/>
            <a:extLst>
              <a:ext uri="{28A0092B-C50C-407E-A947-70E740481C1C}">
                <a14:useLocalDpi xmlns:a14="http://schemas.microsoft.com/office/drawing/2010/main"/>
              </a:ext>
            </a:extLst>
          </a:blip>
          <a:srcRect/>
          <a:stretch/>
        </p:blipFill>
        <p:spPr>
          <a:xfrm rot="10800000">
            <a:off x="-1" y="4572001"/>
            <a:ext cx="2286000" cy="2286000"/>
          </a:xfrm>
          <a:prstGeom prst="rect">
            <a:avLst/>
          </a:prstGeom>
        </p:spPr>
      </p:pic>
      <p:grpSp>
        <p:nvGrpSpPr>
          <p:cNvPr id="7" name="Quote">
            <a:extLst>
              <a:ext uri="{FF2B5EF4-FFF2-40B4-BE49-F238E27FC236}">
                <a16:creationId xmlns:a16="http://schemas.microsoft.com/office/drawing/2014/main" id="{A51075BA-32FA-714F-9582-262B5ED8E59B}"/>
              </a:ext>
            </a:extLst>
          </p:cNvPr>
          <p:cNvGrpSpPr/>
          <p:nvPr/>
        </p:nvGrpSpPr>
        <p:grpSpPr>
          <a:xfrm>
            <a:off x="461097" y="766514"/>
            <a:ext cx="10788963" cy="5712510"/>
            <a:chOff x="461097" y="766514"/>
            <a:chExt cx="10788963" cy="5712510"/>
          </a:xfrm>
        </p:grpSpPr>
        <p:sp>
          <p:nvSpPr>
            <p:cNvPr id="8" name="Body Copy">
              <a:extLst>
                <a:ext uri="{FF2B5EF4-FFF2-40B4-BE49-F238E27FC236}">
                  <a16:creationId xmlns:a16="http://schemas.microsoft.com/office/drawing/2014/main" id="{0871AEBC-F175-B147-8B1F-66E14C15E0F1}"/>
                </a:ext>
              </a:extLst>
            </p:cNvPr>
            <p:cNvSpPr txBox="1">
              <a:spLocks/>
            </p:cNvSpPr>
            <p:nvPr/>
          </p:nvSpPr>
          <p:spPr>
            <a:xfrm>
              <a:off x="1600200" y="2680445"/>
              <a:ext cx="8991600" cy="964473"/>
            </a:xfrm>
            <a:prstGeom prst="rect">
              <a:avLst/>
            </a:prstGeom>
          </p:spPr>
          <p:txBody>
            <a:bodyPr anchor="ctr"/>
            <a:lstStyle>
              <a:lvl1pPr marL="0" indent="0" algn="ctr" rtl="0" eaLnBrk="1" fontAlgn="base" hangingPunct="1">
                <a:spcBef>
                  <a:spcPct val="20000"/>
                </a:spcBef>
                <a:spcAft>
                  <a:spcPct val="0"/>
                </a:spcAft>
                <a:buFont typeface="Arial" pitchFamily="34" charset="0"/>
                <a:buNone/>
                <a:defRPr sz="2400">
                  <a:solidFill>
                    <a:schemeClr val="bg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ja-JP" sz="4400" b="1" dirty="0">
                  <a:latin typeface="+mj-ea"/>
                  <a:ea typeface="+mj-ea"/>
                </a:rPr>
                <a:t>非常事態となる前に問題を認識する能力は、リーダーの資質の1つである。</a:t>
              </a:r>
            </a:p>
          </p:txBody>
        </p:sp>
        <p:sp>
          <p:nvSpPr>
            <p:cNvPr id="9" name="Quote">
              <a:extLst>
                <a:ext uri="{FF2B5EF4-FFF2-40B4-BE49-F238E27FC236}">
                  <a16:creationId xmlns:a16="http://schemas.microsoft.com/office/drawing/2014/main" id="{E1260EA4-DDF1-5341-97B1-4664F81B236E}"/>
                </a:ext>
              </a:extLst>
            </p:cNvPr>
            <p:cNvSpPr/>
            <p:nvPr/>
          </p:nvSpPr>
          <p:spPr>
            <a:xfrm>
              <a:off x="461097" y="766514"/>
              <a:ext cx="1513719" cy="2834105"/>
            </a:xfrm>
            <a:prstGeom prst="rect">
              <a:avLst/>
            </a:prstGeom>
          </p:spPr>
          <p:txBody>
            <a:bodyPr wrap="square" lIns="63496" tIns="31748" rIns="63496" bIns="31748">
              <a:spAutoFit/>
            </a:bodyPr>
            <a:lstStyle/>
            <a:p>
              <a:pPr algn="ctr"/>
              <a:r>
                <a:rPr lang="ja-JP" sz="18000" b="1">
                  <a:solidFill>
                    <a:srgbClr val="EBB700"/>
                  </a:solidFill>
                  <a:latin typeface="ＭＳ Ｐゴシック" panose="020B0600070205080204" pitchFamily="50" charset="-128"/>
                  <a:ea typeface="ＭＳ Ｐゴシック" panose="020B0600070205080204" pitchFamily="50" charset="-128"/>
                  <a:cs typeface="Open Sans"/>
                </a:rPr>
                <a:t>“</a:t>
              </a:r>
            </a:p>
          </p:txBody>
        </p:sp>
        <p:sp>
          <p:nvSpPr>
            <p:cNvPr id="10" name="Quote">
              <a:extLst>
                <a:ext uri="{FF2B5EF4-FFF2-40B4-BE49-F238E27FC236}">
                  <a16:creationId xmlns:a16="http://schemas.microsoft.com/office/drawing/2014/main" id="{3798C310-D94B-A441-B659-B0FFA2B1076D}"/>
                </a:ext>
              </a:extLst>
            </p:cNvPr>
            <p:cNvSpPr/>
            <p:nvPr/>
          </p:nvSpPr>
          <p:spPr>
            <a:xfrm>
              <a:off x="9736341" y="3644919"/>
              <a:ext cx="1513719" cy="2834105"/>
            </a:xfrm>
            <a:prstGeom prst="rect">
              <a:avLst/>
            </a:prstGeom>
          </p:spPr>
          <p:txBody>
            <a:bodyPr wrap="square" lIns="63496" tIns="31748" rIns="63496" bIns="31748">
              <a:spAutoFit/>
            </a:bodyPr>
            <a:lstStyle/>
            <a:p>
              <a:pPr algn="ctr"/>
              <a:r>
                <a:rPr lang="ja-JP" sz="18000" b="1">
                  <a:solidFill>
                    <a:srgbClr val="EBB700"/>
                  </a:solidFill>
                  <a:latin typeface="ＭＳ Ｐゴシック" panose="020B0600070205080204" pitchFamily="50" charset="-128"/>
                  <a:ea typeface="ＭＳ Ｐゴシック" panose="020B0600070205080204" pitchFamily="50" charset="-128"/>
                  <a:cs typeface="Open Sans"/>
                </a:rPr>
                <a:t>”</a:t>
              </a:r>
            </a:p>
          </p:txBody>
        </p:sp>
      </p:grpSp>
      <p:sp>
        <p:nvSpPr>
          <p:cNvPr id="11" name="Page Number - White">
            <a:extLst>
              <a:ext uri="{FF2B5EF4-FFF2-40B4-BE49-F238E27FC236}">
                <a16:creationId xmlns:a16="http://schemas.microsoft.com/office/drawing/2014/main" id="{368973D0-4E0D-D04A-B039-AD56A8E1EDB8}"/>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latin typeface="ＭＳ Ｐゴシック" panose="020B0600070205080204" pitchFamily="50" charset="-128"/>
                <a:ea typeface="ＭＳ Ｐゴシック" panose="020B0600070205080204" pitchFamily="50" charset="-128"/>
              </a:rPr>
              <a:pPr eaLnBrk="0" hangingPunct="0">
                <a:spcBef>
                  <a:spcPct val="50000"/>
                </a:spcBef>
                <a:defRPr/>
              </a:pPr>
              <a:t>22</a:t>
            </a:fld>
            <a:endParaRPr lang="en-US" sz="1000" dirty="0">
              <a:solidFill>
                <a:schemeClr val="bg1"/>
              </a:solidFill>
              <a:latin typeface="ＭＳ Ｐゴシック" panose="020B0600070205080204" pitchFamily="50" charset="-128"/>
              <a:ea typeface="ＭＳ Ｐゴシック" panose="020B0600070205080204" pitchFamily="50" charset="-128"/>
            </a:endParaRPr>
          </a:p>
        </p:txBody>
      </p:sp>
      <p:sp>
        <p:nvSpPr>
          <p:cNvPr id="12" name="Text Placeholder 1">
            <a:extLst>
              <a:ext uri="{FF2B5EF4-FFF2-40B4-BE49-F238E27FC236}">
                <a16:creationId xmlns:a16="http://schemas.microsoft.com/office/drawing/2014/main" id="{4AC5BE7D-B54A-EC48-9E86-F69467C39ADF}"/>
              </a:ext>
            </a:extLst>
          </p:cNvPr>
          <p:cNvSpPr txBox="1">
            <a:spLocks/>
          </p:cNvSpPr>
          <p:nvPr/>
        </p:nvSpPr>
        <p:spPr>
          <a:xfrm>
            <a:off x="7458226" y="5477352"/>
            <a:ext cx="3438374" cy="923374"/>
          </a:xfrm>
          <a:prstGeom prst="rect">
            <a:avLst/>
          </a:prstGeom>
        </p:spPr>
        <p:txBody>
          <a:bodyPr/>
          <a:lst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0" indent="0">
              <a:buFont typeface="Arial" pitchFamily="34" charset="0"/>
              <a:buNone/>
            </a:pPr>
            <a:r>
              <a:rPr lang="ja-JP" sz="2400" b="1" dirty="0">
                <a:solidFill>
                  <a:schemeClr val="bg1"/>
                </a:solidFill>
                <a:latin typeface="+mj-ea"/>
                <a:ea typeface="+mj-ea"/>
              </a:rPr>
              <a:t>- アーノルド・グラソー</a:t>
            </a:r>
          </a:p>
        </p:txBody>
      </p:sp>
    </p:spTree>
    <p:extLst>
      <p:ext uri="{BB962C8B-B14F-4D97-AF65-F5344CB8AC3E}">
        <p14:creationId xmlns:p14="http://schemas.microsoft.com/office/powerpoint/2010/main" val="1860772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ckground - Solid">
            <a:extLst>
              <a:ext uri="{FF2B5EF4-FFF2-40B4-BE49-F238E27FC236}">
                <a16:creationId xmlns:a16="http://schemas.microsoft.com/office/drawing/2014/main" id="{D8400B78-052F-784A-935E-10D8AD46F199}"/>
              </a:ext>
            </a:extLst>
          </p:cNvPr>
          <p:cNvSpPr/>
          <p:nvPr/>
        </p:nvSpPr>
        <p:spPr>
          <a:xfrm>
            <a:off x="0" y="0"/>
            <a:ext cx="12192000"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ＭＳ Ｐゴシック" panose="020B0600070205080204" pitchFamily="50" charset="-128"/>
              <a:ea typeface="ＭＳ Ｐゴシック" panose="020B0600070205080204" pitchFamily="50" charset="-128"/>
            </a:endParaRPr>
          </a:p>
        </p:txBody>
      </p:sp>
      <p:sp>
        <p:nvSpPr>
          <p:cNvPr id="15" name="Header Copy">
            <a:extLst>
              <a:ext uri="{FF2B5EF4-FFF2-40B4-BE49-F238E27FC236}">
                <a16:creationId xmlns:a16="http://schemas.microsoft.com/office/drawing/2014/main" id="{00A9E415-34FD-A442-AC89-64AA0234E7D1}"/>
              </a:ext>
            </a:extLst>
          </p:cNvPr>
          <p:cNvSpPr txBox="1">
            <a:spLocks/>
          </p:cNvSpPr>
          <p:nvPr/>
        </p:nvSpPr>
        <p:spPr>
          <a:xfrm>
            <a:off x="226310" y="233780"/>
            <a:ext cx="11505442" cy="732795"/>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1800" b="1">
                <a:solidFill>
                  <a:srgbClr val="082E87"/>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ja-JP" sz="3200" dirty="0">
                <a:solidFill>
                  <a:schemeClr val="bg1"/>
                </a:solidFill>
                <a:latin typeface="UD デジタル 教科書体 N-B" panose="02020700000000000000" pitchFamily="17" charset="-128"/>
                <a:ea typeface="UD デジタル 教科書体 N-B" panose="02020700000000000000" pitchFamily="17" charset="-128"/>
              </a:rPr>
              <a:t>地区目標の進捗状況ダッシュボード</a:t>
            </a:r>
          </a:p>
        </p:txBody>
      </p:sp>
      <p:sp>
        <p:nvSpPr>
          <p:cNvPr id="7" name="Page Number - Blue">
            <a:extLst>
              <a:ext uri="{FF2B5EF4-FFF2-40B4-BE49-F238E27FC236}">
                <a16:creationId xmlns:a16="http://schemas.microsoft.com/office/drawing/2014/main" id="{E941F36F-8306-BE4D-9BD0-B43EC4B64593}"/>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fld id="{CD81962F-67D4-FD44-86D5-55EBF96E0DB7}" type="slidenum">
              <a:rPr kumimoji="0" lang="en-US" sz="1000" b="0" i="0" u="none" strike="noStrike" kern="1200" cap="none" spc="0" normalizeH="0" baseline="0" noProof="0" smtClean="0">
                <a:ln>
                  <a:noFill/>
                </a:ln>
                <a:solidFill>
                  <a:prstClr val="white"/>
                </a:solidFill>
                <a:effectLst/>
                <a:uLnTx/>
                <a:uFillTx/>
                <a:latin typeface="ＭＳ Ｐゴシック" panose="020B0600070205080204" pitchFamily="50" charset="-128"/>
                <a:ea typeface="ＭＳ Ｐゴシック" panose="020B0600070205080204" pitchFamily="50" charset="-128"/>
              </a:rPr>
              <a:pPr marL="0" marR="0" lvl="0" indent="0" algn="l" defTabSz="914400" rtl="0" eaLnBrk="0" fontAlgn="auto" latinLnBrk="0" hangingPunct="0">
                <a:lnSpc>
                  <a:spcPct val="100000"/>
                </a:lnSpc>
                <a:spcBef>
                  <a:spcPct val="50000"/>
                </a:spcBef>
                <a:spcAft>
                  <a:spcPts val="0"/>
                </a:spcAft>
                <a:buClrTx/>
                <a:buSzTx/>
                <a:buFontTx/>
                <a:buNone/>
                <a:tabLst/>
                <a:defRPr/>
              </a:pPr>
              <a:t>23</a:t>
            </a:fld>
            <a:endParaRPr kumimoji="0" lang="en-US" sz="10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endParaRPr>
          </a:p>
        </p:txBody>
      </p:sp>
      <p:pic>
        <p:nvPicPr>
          <p:cNvPr id="5" name="Picture 4">
            <a:extLst>
              <a:ext uri="{FF2B5EF4-FFF2-40B4-BE49-F238E27FC236}">
                <a16:creationId xmlns:a16="http://schemas.microsoft.com/office/drawing/2014/main" id="{67C74944-F25D-4EF8-8098-D81B2AC5DD25}"/>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2483" y="990600"/>
            <a:ext cx="12187034" cy="5955758"/>
          </a:xfrm>
          <a:prstGeom prst="rect">
            <a:avLst/>
          </a:prstGeom>
        </p:spPr>
      </p:pic>
      <p:sp>
        <p:nvSpPr>
          <p:cNvPr id="8" name="Arrow: Up 7">
            <a:extLst>
              <a:ext uri="{FF2B5EF4-FFF2-40B4-BE49-F238E27FC236}">
                <a16:creationId xmlns:a16="http://schemas.microsoft.com/office/drawing/2014/main" id="{BFA636DD-B714-447E-BB95-2698381BBC0A}"/>
              </a:ext>
            </a:extLst>
          </p:cNvPr>
          <p:cNvSpPr/>
          <p:nvPr/>
        </p:nvSpPr>
        <p:spPr>
          <a:xfrm>
            <a:off x="11152796" y="1664243"/>
            <a:ext cx="533400" cy="990600"/>
          </a:xfrm>
          <a:prstGeom prst="up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ＭＳ Ｐゴシック" panose="020B0600070205080204" pitchFamily="50" charset="-128"/>
              <a:ea typeface="ＭＳ Ｐゴシック" panose="020B0600070205080204" pitchFamily="50" charset="-128"/>
            </a:endParaRPr>
          </a:p>
        </p:txBody>
      </p:sp>
      <p:sp>
        <p:nvSpPr>
          <p:cNvPr id="10" name="Arrow: Right 9">
            <a:extLst>
              <a:ext uri="{FF2B5EF4-FFF2-40B4-BE49-F238E27FC236}">
                <a16:creationId xmlns:a16="http://schemas.microsoft.com/office/drawing/2014/main" id="{AA3EBE9A-C891-4B53-8C38-A6BA268D3FD6}"/>
              </a:ext>
            </a:extLst>
          </p:cNvPr>
          <p:cNvSpPr/>
          <p:nvPr/>
        </p:nvSpPr>
        <p:spPr>
          <a:xfrm>
            <a:off x="152400" y="3968478"/>
            <a:ext cx="987552" cy="530352"/>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ＭＳ Ｐゴシック" panose="020B0600070205080204" pitchFamily="50" charset="-128"/>
              <a:ea typeface="ＭＳ Ｐゴシック" panose="020B0600070205080204" pitchFamily="50" charset="-128"/>
            </a:endParaRPr>
          </a:p>
        </p:txBody>
      </p:sp>
      <p:sp>
        <p:nvSpPr>
          <p:cNvPr id="11" name="Arrow: Left 10">
            <a:extLst>
              <a:ext uri="{FF2B5EF4-FFF2-40B4-BE49-F238E27FC236}">
                <a16:creationId xmlns:a16="http://schemas.microsoft.com/office/drawing/2014/main" id="{F6C3CB4D-A021-49DF-B105-8541C2BBD94F}"/>
              </a:ext>
            </a:extLst>
          </p:cNvPr>
          <p:cNvSpPr/>
          <p:nvPr/>
        </p:nvSpPr>
        <p:spPr>
          <a:xfrm>
            <a:off x="10744200" y="5486400"/>
            <a:ext cx="987552" cy="530352"/>
          </a:xfrm>
          <a:prstGeom prst="lef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ＭＳ Ｐゴシック" panose="020B0600070205080204" pitchFamily="50" charset="-128"/>
              <a:ea typeface="ＭＳ Ｐゴシック" panose="020B0600070205080204" pitchFamily="50" charset="-128"/>
            </a:endParaRPr>
          </a:p>
        </p:txBody>
      </p:sp>
      <p:sp>
        <p:nvSpPr>
          <p:cNvPr id="12" name="Arrow: Right 11">
            <a:extLst>
              <a:ext uri="{FF2B5EF4-FFF2-40B4-BE49-F238E27FC236}">
                <a16:creationId xmlns:a16="http://schemas.microsoft.com/office/drawing/2014/main" id="{F914ED57-21CB-4231-8B55-40D11235FF1F}"/>
              </a:ext>
            </a:extLst>
          </p:cNvPr>
          <p:cNvSpPr/>
          <p:nvPr/>
        </p:nvSpPr>
        <p:spPr>
          <a:xfrm>
            <a:off x="188495" y="5867400"/>
            <a:ext cx="987552" cy="530352"/>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602915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ce - Solid">
            <a:extLst>
              <a:ext uri="{FF2B5EF4-FFF2-40B4-BE49-F238E27FC236}">
                <a16:creationId xmlns:a16="http://schemas.microsoft.com/office/drawing/2014/main" id="{D23293D8-90D4-104D-8E1A-D4BBA95CA6FB}"/>
              </a:ext>
            </a:extLst>
          </p:cNvPr>
          <p:cNvSpPr/>
          <p:nvPr/>
        </p:nvSpPr>
        <p:spPr>
          <a:xfrm>
            <a:off x="1004871" y="49742"/>
            <a:ext cx="11187129" cy="6866021"/>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87128" h="6866021">
                <a:moveTo>
                  <a:pt x="1588447" y="0"/>
                </a:moveTo>
                <a:lnTo>
                  <a:pt x="5139450" y="4711"/>
                </a:lnTo>
                <a:lnTo>
                  <a:pt x="5140539" y="0"/>
                </a:lnTo>
                <a:lnTo>
                  <a:pt x="11187128" y="8021"/>
                </a:lnTo>
                <a:lnTo>
                  <a:pt x="11187128" y="6866021"/>
                </a:lnTo>
                <a:lnTo>
                  <a:pt x="7635036" y="6866021"/>
                </a:lnTo>
                <a:lnTo>
                  <a:pt x="3552092" y="6866021"/>
                </a:lnTo>
                <a:lnTo>
                  <a:pt x="0" y="6866021"/>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latin typeface="ＭＳ Ｐゴシック" panose="020B0600070205080204" pitchFamily="50" charset="-128"/>
              <a:ea typeface="ＭＳ Ｐゴシック" panose="020B0600070205080204" pitchFamily="50" charset="-128"/>
            </a:endParaRPr>
          </a:p>
        </p:txBody>
      </p:sp>
      <p:sp>
        <p:nvSpPr>
          <p:cNvPr id="14" name="Headline">
            <a:extLst>
              <a:ext uri="{FF2B5EF4-FFF2-40B4-BE49-F238E27FC236}">
                <a16:creationId xmlns:a16="http://schemas.microsoft.com/office/drawing/2014/main" id="{CE3C983B-0262-3C48-9DB1-99183C9FEEA4}"/>
              </a:ext>
            </a:extLst>
          </p:cNvPr>
          <p:cNvSpPr txBox="1">
            <a:spLocks/>
          </p:cNvSpPr>
          <p:nvPr/>
        </p:nvSpPr>
        <p:spPr>
          <a:xfrm>
            <a:off x="2683981" y="533400"/>
            <a:ext cx="8373905" cy="533400"/>
          </a:xfrm>
          <a:prstGeom prst="rect">
            <a:avLst/>
          </a:prstGeom>
        </p:spPr>
        <p:txBody>
          <a:bodyPr>
            <a:normAutofit lnSpcReduction="10000"/>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ja-JP" sz="3200" dirty="0">
                <a:solidFill>
                  <a:schemeClr val="bg1"/>
                </a:solidFill>
                <a:latin typeface="+mj-ea"/>
                <a:ea typeface="+mj-ea"/>
                <a:cs typeface="Arial" panose="020B0604020202020204" pitchFamily="34" charset="0"/>
              </a:rPr>
              <a:t>私たちはこの道のりをともにしています！</a:t>
            </a:r>
          </a:p>
        </p:txBody>
      </p:sp>
      <p:pic>
        <p:nvPicPr>
          <p:cNvPr id="15" name="Picture 14">
            <a:extLst>
              <a:ext uri="{FF2B5EF4-FFF2-40B4-BE49-F238E27FC236}">
                <a16:creationId xmlns:a16="http://schemas.microsoft.com/office/drawing/2014/main" id="{DF8351E0-C62D-394D-80F1-A3256A838081}"/>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459875" y="304800"/>
            <a:ext cx="1089992" cy="1089992"/>
          </a:xfrm>
          <a:prstGeom prst="rect">
            <a:avLst/>
          </a:prstGeom>
        </p:spPr>
      </p:pic>
      <p:sp>
        <p:nvSpPr>
          <p:cNvPr id="16" name="Yellow Bar">
            <a:extLst>
              <a:ext uri="{FF2B5EF4-FFF2-40B4-BE49-F238E27FC236}">
                <a16:creationId xmlns:a16="http://schemas.microsoft.com/office/drawing/2014/main" id="{937F52BA-8FEB-CF4A-8CE2-FAEA951B2B2D}"/>
              </a:ext>
            </a:extLst>
          </p:cNvPr>
          <p:cNvSpPr/>
          <p:nvPr/>
        </p:nvSpPr>
        <p:spPr>
          <a:xfrm>
            <a:off x="2752087" y="1565714"/>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dirty="0">
              <a:solidFill>
                <a:srgbClr val="EBB700"/>
              </a:solidFill>
              <a:latin typeface="ＭＳ Ｐゴシック" panose="020B0600070205080204" pitchFamily="50" charset="-128"/>
              <a:ea typeface="ＭＳ Ｐゴシック" panose="020B0600070205080204" pitchFamily="50" charset="-128"/>
              <a:cs typeface="Arial" charset="0"/>
            </a:endParaRPr>
          </a:p>
        </p:txBody>
      </p:sp>
      <p:sp>
        <p:nvSpPr>
          <p:cNvPr id="3" name="Content Placeholder 2"/>
          <p:cNvSpPr>
            <a:spLocks noGrp="1"/>
          </p:cNvSpPr>
          <p:nvPr>
            <p:ph sz="quarter" idx="4294967295"/>
          </p:nvPr>
        </p:nvSpPr>
        <p:spPr>
          <a:xfrm>
            <a:off x="2752087" y="1940468"/>
            <a:ext cx="6476999" cy="4462114"/>
          </a:xfrm>
          <a:prstGeom prst="rect">
            <a:avLst/>
          </a:prstGeom>
        </p:spPr>
        <p:txBody>
          <a:bodyPr/>
          <a:lstStyle/>
          <a:p>
            <a:pPr marL="0" indent="0">
              <a:spcAft>
                <a:spcPts val="1200"/>
              </a:spcAft>
              <a:buNone/>
            </a:pPr>
            <a:r>
              <a:rPr lang="ja-JP" sz="2400" b="1" dirty="0">
                <a:solidFill>
                  <a:schemeClr val="bg1"/>
                </a:solidFill>
                <a:latin typeface="+mj-ea"/>
                <a:ea typeface="+mj-ea"/>
              </a:rPr>
              <a:t>支援してくれるのは…</a:t>
            </a:r>
          </a:p>
          <a:p>
            <a:pPr marL="457200" indent="-457200">
              <a:spcAft>
                <a:spcPts val="1200"/>
              </a:spcAft>
              <a:buFont typeface="+mj-lt"/>
              <a:buAutoNum type="arabicPeriod"/>
            </a:pPr>
            <a:r>
              <a:rPr lang="ja-JP" dirty="0">
                <a:solidFill>
                  <a:schemeClr val="bg1"/>
                </a:solidFill>
                <a:latin typeface="+mj-ea"/>
                <a:ea typeface="+mj-ea"/>
              </a:rPr>
              <a:t>グローバル・アクション・チーム リーダー</a:t>
            </a:r>
          </a:p>
          <a:p>
            <a:pPr marL="457200" indent="-457200">
              <a:spcAft>
                <a:spcPts val="1200"/>
              </a:spcAft>
              <a:buFont typeface="+mj-lt"/>
              <a:buAutoNum type="arabicPeriod"/>
            </a:pPr>
            <a:r>
              <a:rPr lang="ja-JP" dirty="0">
                <a:solidFill>
                  <a:schemeClr val="bg1"/>
                </a:solidFill>
                <a:latin typeface="+mj-ea"/>
                <a:ea typeface="+mj-ea"/>
              </a:rPr>
              <a:t>ライオンズクラブ国際協会 GAT担当スタッフ</a:t>
            </a:r>
          </a:p>
          <a:p>
            <a:pPr marL="457200" indent="-457200">
              <a:spcAft>
                <a:spcPts val="1200"/>
              </a:spcAft>
              <a:buFont typeface="+mj-lt"/>
              <a:buAutoNum type="arabicPeriod"/>
            </a:pPr>
            <a:r>
              <a:rPr lang="ja-JP" dirty="0">
                <a:solidFill>
                  <a:schemeClr val="bg1"/>
                </a:solidFill>
                <a:latin typeface="+mj-ea"/>
                <a:ea typeface="+mj-ea"/>
              </a:rPr>
              <a:t>元国際会長、元国際理事、元協議会議長、元地区ガバナー </a:t>
            </a:r>
          </a:p>
          <a:p>
            <a:pPr marL="457200" indent="-457200">
              <a:spcAft>
                <a:spcPts val="1200"/>
              </a:spcAft>
              <a:buFont typeface="+mj-lt"/>
              <a:buAutoNum type="arabicPeriod"/>
            </a:pPr>
            <a:r>
              <a:rPr lang="ja-JP" dirty="0">
                <a:solidFill>
                  <a:schemeClr val="bg1"/>
                </a:solidFill>
                <a:latin typeface="+mj-ea"/>
                <a:ea typeface="+mj-ea"/>
              </a:rPr>
              <a:t>既存の委員会</a:t>
            </a:r>
          </a:p>
          <a:p>
            <a:pPr marL="489915" indent="-457200">
              <a:spcAft>
                <a:spcPts val="1200"/>
              </a:spcAft>
              <a:buFont typeface="+mj-lt"/>
              <a:buAutoNum type="arabicPeriod"/>
            </a:pPr>
            <a:r>
              <a:rPr lang="ja-JP" dirty="0">
                <a:solidFill>
                  <a:schemeClr val="bg1"/>
                </a:solidFill>
                <a:latin typeface="+mj-ea"/>
                <a:ea typeface="+mj-ea"/>
              </a:rPr>
              <a:t>他の地区の地区ガバナー</a:t>
            </a:r>
          </a:p>
          <a:p>
            <a:pPr marL="489915" indent="-457200">
              <a:spcAft>
                <a:spcPts val="1200"/>
              </a:spcAft>
              <a:buFont typeface="+mj-lt"/>
              <a:buAutoNum type="arabicPeriod"/>
            </a:pPr>
            <a:r>
              <a:rPr lang="ja-JP" dirty="0">
                <a:solidFill>
                  <a:schemeClr val="bg1"/>
                </a:solidFill>
                <a:latin typeface="+mj-ea"/>
                <a:ea typeface="+mj-ea"/>
              </a:rPr>
              <a:t>ゾーン/リジョン・チェアパーソンと公認ガイディング・ライオン</a:t>
            </a:r>
          </a:p>
          <a:p>
            <a:pPr marL="489915" indent="-457200">
              <a:spcAft>
                <a:spcPts val="1200"/>
              </a:spcAft>
              <a:buFont typeface="+mj-lt"/>
              <a:buAutoNum type="arabicPeriod"/>
            </a:pPr>
            <a:r>
              <a:rPr lang="ja-JP" dirty="0">
                <a:solidFill>
                  <a:schemeClr val="bg1"/>
                </a:solidFill>
                <a:latin typeface="+mj-ea"/>
                <a:ea typeface="+mj-ea"/>
              </a:rPr>
              <a:t>ライオンズクラブの役員と会員</a:t>
            </a:r>
          </a:p>
        </p:txBody>
      </p:sp>
      <p:graphicFrame>
        <p:nvGraphicFramePr>
          <p:cNvPr id="8" name="Content Placeholder 4"/>
          <p:cNvGraphicFramePr>
            <a:graphicFrameLocks/>
          </p:cNvGraphicFramePr>
          <p:nvPr>
            <p:extLst>
              <p:ext uri="{D42A27DB-BD31-4B8C-83A1-F6EECF244321}">
                <p14:modId xmlns:p14="http://schemas.microsoft.com/office/powerpoint/2010/main" val="480622694"/>
              </p:ext>
            </p:extLst>
          </p:nvPr>
        </p:nvGraphicFramePr>
        <p:xfrm>
          <a:off x="8610600" y="1121548"/>
          <a:ext cx="3429000" cy="4953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7" name="Page Number - White">
            <a:extLst>
              <a:ext uri="{FF2B5EF4-FFF2-40B4-BE49-F238E27FC236}">
                <a16:creationId xmlns:a16="http://schemas.microsoft.com/office/drawing/2014/main" id="{141249F4-40EF-244C-8A00-D18257937BB8}"/>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latin typeface="ＭＳ Ｐゴシック" panose="020B0600070205080204" pitchFamily="50" charset="-128"/>
                <a:ea typeface="ＭＳ Ｐゴシック" panose="020B0600070205080204" pitchFamily="50" charset="-128"/>
              </a:rPr>
              <a:pPr eaLnBrk="0" hangingPunct="0">
                <a:spcBef>
                  <a:spcPct val="50000"/>
                </a:spcBef>
                <a:defRPr/>
              </a:pPr>
              <a:t>24</a:t>
            </a:fld>
            <a:endParaRPr lang="en-US" sz="1000" dirty="0">
              <a:solidFill>
                <a:schemeClr val="bg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2837497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ackground - Solid">
            <a:extLst>
              <a:ext uri="{FF2B5EF4-FFF2-40B4-BE49-F238E27FC236}">
                <a16:creationId xmlns:a16="http://schemas.microsoft.com/office/drawing/2014/main" id="{5C446A39-8E9B-6A44-A58E-9E04CA77630C}"/>
              </a:ext>
            </a:extLst>
          </p:cNvPr>
          <p:cNvSpPr/>
          <p:nvPr/>
        </p:nvSpPr>
        <p:spPr>
          <a:xfrm>
            <a:off x="0" y="0"/>
            <a:ext cx="12192000"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800" b="0" i="0" u="none" strike="noStrike" cap="none" normalizeH="0" baseline="0" noProof="0">
                <a:ln>
                  <a:noFill/>
                </a:ln>
                <a:solidFill>
                  <a:prstClr val="white">
                    <a:alpha val="44000"/>
                  </a:prstClr>
                </a:solidFill>
                <a:uLnTx/>
                <a:uFillTx/>
                <a:latin typeface="ＭＳ Ｐゴシック" panose="020B0600070205080204" pitchFamily="50" charset="-128"/>
                <a:ea typeface="ＭＳ Ｐゴシック" panose="020B0600070205080204" pitchFamily="50" charset="-128"/>
              </a:rPr>
              <a:t>aa</a:t>
            </a:r>
          </a:p>
        </p:txBody>
      </p:sp>
      <p:pic>
        <p:nvPicPr>
          <p:cNvPr id="21" name="Background - Image">
            <a:extLst>
              <a:ext uri="{FF2B5EF4-FFF2-40B4-BE49-F238E27FC236}">
                <a16:creationId xmlns:a16="http://schemas.microsoft.com/office/drawing/2014/main" id="{724387C4-EDA2-C547-8F28-B6C9906A09BD}"/>
              </a:ext>
            </a:extLst>
          </p:cNvPr>
          <p:cNvPicPr>
            <a:picLocks noChangeAspect="1"/>
          </p:cNvPicPr>
          <p:nvPr/>
        </p:nvPicPr>
        <p:blipFill rotWithShape="1">
          <a:blip r:embed="rId3" cstate="email">
            <a:alphaModFix amt="30000"/>
            <a:extLst>
              <a:ext uri="{28A0092B-C50C-407E-A947-70E740481C1C}">
                <a14:useLocalDpi xmlns:a14="http://schemas.microsoft.com/office/drawing/2010/main"/>
              </a:ext>
            </a:extLst>
          </a:blip>
          <a:srcRect/>
          <a:stretch/>
        </p:blipFill>
        <p:spPr>
          <a:xfrm>
            <a:off x="4653280" y="0"/>
            <a:ext cx="7538719" cy="6858000"/>
          </a:xfrm>
          <a:prstGeom prst="rect">
            <a:avLst/>
          </a:prstGeom>
          <a:solidFill>
            <a:srgbClr val="0D2240"/>
          </a:solidFill>
        </p:spPr>
      </p:pic>
      <p:sp>
        <p:nvSpPr>
          <p:cNvPr id="24" name="Freeform 23">
            <a:extLst>
              <a:ext uri="{FF2B5EF4-FFF2-40B4-BE49-F238E27FC236}">
                <a16:creationId xmlns:a16="http://schemas.microsoft.com/office/drawing/2014/main" id="{DDC8AA71-55A8-3649-9696-D505B3711E6E}"/>
              </a:ext>
            </a:extLst>
          </p:cNvPr>
          <p:cNvSpPr/>
          <p:nvPr/>
        </p:nvSpPr>
        <p:spPr>
          <a:xfrm rot="16200000" flipV="1">
            <a:off x="38100" y="-38100"/>
            <a:ext cx="6858000" cy="6934200"/>
          </a:xfrm>
          <a:custGeom>
            <a:avLst/>
            <a:gdLst>
              <a:gd name="connsiteX0" fmla="*/ 0 w 6858000"/>
              <a:gd name="connsiteY0" fmla="*/ 922089 h 6647770"/>
              <a:gd name="connsiteX1" fmla="*/ 0 w 6858000"/>
              <a:gd name="connsiteY1" fmla="*/ 2959412 h 6647770"/>
              <a:gd name="connsiteX2" fmla="*/ 0 w 6858000"/>
              <a:gd name="connsiteY2" fmla="*/ 4610448 h 6647770"/>
              <a:gd name="connsiteX3" fmla="*/ 0 w 6858000"/>
              <a:gd name="connsiteY3" fmla="*/ 6647770 h 6647770"/>
              <a:gd name="connsiteX4" fmla="*/ 6858000 w 6858000"/>
              <a:gd name="connsiteY4" fmla="*/ 6647770 h 6647770"/>
              <a:gd name="connsiteX5" fmla="*/ 6858000 w 6858000"/>
              <a:gd name="connsiteY5" fmla="*/ 4610448 h 6647770"/>
              <a:gd name="connsiteX6" fmla="*/ 6858000 w 6858000"/>
              <a:gd name="connsiteY6" fmla="*/ 2037322 h 6647770"/>
              <a:gd name="connsiteX7" fmla="*/ 6858000 w 6858000"/>
              <a:gd name="connsiteY7" fmla="*/ 0 h 6647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0" h="6647770">
                <a:moveTo>
                  <a:pt x="0" y="922089"/>
                </a:moveTo>
                <a:lnTo>
                  <a:pt x="0" y="2959412"/>
                </a:lnTo>
                <a:lnTo>
                  <a:pt x="0" y="4610448"/>
                </a:lnTo>
                <a:lnTo>
                  <a:pt x="0" y="6647770"/>
                </a:lnTo>
                <a:lnTo>
                  <a:pt x="6858000" y="6647770"/>
                </a:lnTo>
                <a:lnTo>
                  <a:pt x="6858000" y="4610448"/>
                </a:lnTo>
                <a:lnTo>
                  <a:pt x="6858000" y="2037322"/>
                </a:lnTo>
                <a:lnTo>
                  <a:pt x="6858000" y="0"/>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alpha val="44000"/>
                </a:prstClr>
              </a:solidFill>
              <a:effectLst/>
              <a:uLnTx/>
              <a:uFillTx/>
              <a:latin typeface="ＭＳ Ｐゴシック" panose="020B0600070205080204" pitchFamily="50" charset="-128"/>
              <a:ea typeface="ＭＳ Ｐゴシック" panose="020B0600070205080204" pitchFamily="50" charset="-128"/>
            </a:endParaRPr>
          </a:p>
        </p:txBody>
      </p:sp>
      <p:sp>
        <p:nvSpPr>
          <p:cNvPr id="9" name="Body Copy">
            <a:extLst>
              <a:ext uri="{FF2B5EF4-FFF2-40B4-BE49-F238E27FC236}">
                <a16:creationId xmlns:a16="http://schemas.microsoft.com/office/drawing/2014/main" id="{4F9D6FC7-2D9D-0C42-93C1-8D451E9E3DCB}"/>
              </a:ext>
            </a:extLst>
          </p:cNvPr>
          <p:cNvSpPr txBox="1">
            <a:spLocks/>
          </p:cNvSpPr>
          <p:nvPr/>
        </p:nvSpPr>
        <p:spPr>
          <a:xfrm>
            <a:off x="381000" y="1604071"/>
            <a:ext cx="6096000" cy="3681440"/>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nSpc>
                <a:spcPct val="150000"/>
              </a:lnSpc>
              <a:spcBef>
                <a:spcPts val="1000"/>
              </a:spcBef>
              <a:spcAft>
                <a:spcPts val="1000"/>
              </a:spcAft>
              <a:buClr>
                <a:srgbClr val="F0C300"/>
              </a:buClr>
              <a:buFont typeface="Wingdings" panose="05000000000000000000" pitchFamily="2" charset="2"/>
              <a:buChar char="§"/>
            </a:pPr>
            <a:r>
              <a:rPr lang="ja-JP" altLang="en-US" dirty="0">
                <a:solidFill>
                  <a:schemeClr val="bg1"/>
                </a:solidFill>
                <a:latin typeface="UD デジタル 教科書体 N-B" panose="02020700000000000000" pitchFamily="17" charset="-128"/>
                <a:ea typeface="UD デジタル 教科書体 N-B" panose="02020700000000000000" pitchFamily="17" charset="-128"/>
              </a:rPr>
              <a:t> </a:t>
            </a:r>
            <a:r>
              <a:rPr lang="ja-JP" dirty="0">
                <a:solidFill>
                  <a:schemeClr val="bg1"/>
                </a:solidFill>
                <a:latin typeface="UD デジタル 教科書体 N-B" panose="02020700000000000000" pitchFamily="17" charset="-128"/>
                <a:ea typeface="UD デジタル 教科書体 N-B" panose="02020700000000000000" pitchFamily="17" charset="-128"/>
              </a:rPr>
              <a:t>行動あるのみ！</a:t>
            </a:r>
          </a:p>
          <a:p>
            <a:pPr>
              <a:lnSpc>
                <a:spcPct val="150000"/>
              </a:lnSpc>
              <a:spcBef>
                <a:spcPts val="1000"/>
              </a:spcBef>
              <a:spcAft>
                <a:spcPts val="1000"/>
              </a:spcAft>
              <a:buClr>
                <a:srgbClr val="F0C300"/>
              </a:buClr>
              <a:buFont typeface="Wingdings" panose="05000000000000000000" pitchFamily="2" charset="2"/>
              <a:buChar char="§"/>
            </a:pPr>
            <a:r>
              <a:rPr lang="ja-JP" dirty="0">
                <a:solidFill>
                  <a:schemeClr val="bg1"/>
                </a:solidFill>
                <a:latin typeface="UD デジタル 教科書体 N-B" panose="02020700000000000000" pitchFamily="17" charset="-128"/>
                <a:ea typeface="UD デジタル 教科書体 N-B" panose="02020700000000000000" pitchFamily="17" charset="-128"/>
              </a:rPr>
              <a:t> 初回のコミュニケーションを作成する</a:t>
            </a:r>
          </a:p>
          <a:p>
            <a:pPr>
              <a:lnSpc>
                <a:spcPct val="150000"/>
              </a:lnSpc>
              <a:spcBef>
                <a:spcPts val="1000"/>
              </a:spcBef>
              <a:spcAft>
                <a:spcPts val="1000"/>
              </a:spcAft>
              <a:buClr>
                <a:srgbClr val="F0C300"/>
              </a:buClr>
              <a:buFont typeface="Wingdings" panose="05000000000000000000" pitchFamily="2" charset="2"/>
              <a:buChar char="§"/>
            </a:pPr>
            <a:r>
              <a:rPr lang="ja-JP" dirty="0">
                <a:solidFill>
                  <a:schemeClr val="bg1"/>
                </a:solidFill>
                <a:latin typeface="UD デジタル 教科書体 N-B" panose="02020700000000000000" pitchFamily="17" charset="-128"/>
                <a:ea typeface="UD デジタル 教科書体 N-B" panose="02020700000000000000" pitchFamily="17" charset="-128"/>
              </a:rPr>
              <a:t> 月例会議を開始する</a:t>
            </a:r>
            <a:endParaRPr lang="en-US" altLang="ja-JP" dirty="0">
              <a:solidFill>
                <a:schemeClr val="bg1"/>
              </a:solidFill>
              <a:latin typeface="UD デジタル 教科書体 N-B" panose="02020700000000000000" pitchFamily="17" charset="-128"/>
              <a:ea typeface="UD デジタル 教科書体 N-B" panose="02020700000000000000" pitchFamily="17" charset="-128"/>
            </a:endParaRPr>
          </a:p>
          <a:p>
            <a:pPr>
              <a:lnSpc>
                <a:spcPct val="150000"/>
              </a:lnSpc>
              <a:spcBef>
                <a:spcPts val="1000"/>
              </a:spcBef>
              <a:spcAft>
                <a:spcPts val="1000"/>
              </a:spcAft>
              <a:buClr>
                <a:srgbClr val="F0C300"/>
              </a:buClr>
              <a:buFont typeface="Wingdings" panose="05000000000000000000" pitchFamily="2" charset="2"/>
              <a:buChar char="§"/>
            </a:pPr>
            <a:r>
              <a:rPr lang="ja-JP" altLang="en-US" dirty="0">
                <a:solidFill>
                  <a:schemeClr val="bg1"/>
                </a:solidFill>
                <a:latin typeface="UD デジタル 教科書体 N-B" panose="02020700000000000000" pitchFamily="17" charset="-128"/>
                <a:ea typeface="UD デジタル 教科書体 N-B" panose="02020700000000000000" pitchFamily="17" charset="-128"/>
              </a:rPr>
              <a:t>　今後のミッション</a:t>
            </a:r>
            <a:r>
              <a:rPr lang="en-US" altLang="ja-JP" dirty="0">
                <a:solidFill>
                  <a:schemeClr val="bg1"/>
                </a:solidFill>
                <a:latin typeface="UD デジタル 教科書体 N-B" panose="02020700000000000000" pitchFamily="17" charset="-128"/>
                <a:ea typeface="UD デジタル 教科書体 N-B" panose="02020700000000000000" pitchFamily="17" charset="-128"/>
              </a:rPr>
              <a:t>1.5</a:t>
            </a:r>
            <a:r>
              <a:rPr lang="ja-JP" altLang="en-US" dirty="0">
                <a:solidFill>
                  <a:schemeClr val="bg1"/>
                </a:solidFill>
                <a:latin typeface="UD デジタル 教科書体 N-B" panose="02020700000000000000" pitchFamily="17" charset="-128"/>
                <a:ea typeface="UD デジタル 教科書体 N-B" panose="02020700000000000000" pitchFamily="17" charset="-128"/>
              </a:rPr>
              <a:t>の月例会議の関する詳細に　ついて</a:t>
            </a:r>
            <a:r>
              <a:rPr lang="en-US" altLang="ja-JP" dirty="0">
                <a:solidFill>
                  <a:schemeClr val="bg1"/>
                </a:solidFill>
                <a:latin typeface="UD デジタル 教科書体 N-B" panose="02020700000000000000" pitchFamily="17" charset="-128"/>
                <a:ea typeface="UD デジタル 教科書体 N-B" panose="02020700000000000000" pitchFamily="17" charset="-128"/>
              </a:rPr>
              <a:t>GAT</a:t>
            </a:r>
            <a:r>
              <a:rPr lang="ja-JP" altLang="en-US" dirty="0">
                <a:solidFill>
                  <a:schemeClr val="bg1"/>
                </a:solidFill>
                <a:latin typeface="UD デジタル 教科書体 N-B" panose="02020700000000000000" pitchFamily="17" charset="-128"/>
                <a:ea typeface="UD デジタル 教科書体 N-B" panose="02020700000000000000" pitchFamily="17" charset="-128"/>
              </a:rPr>
              <a:t>エリアリーダーと連絡をとる</a:t>
            </a:r>
            <a:endParaRPr lang="ja-JP" dirty="0">
              <a:solidFill>
                <a:schemeClr val="bg1"/>
              </a:solidFill>
              <a:latin typeface="UD デジタル 教科書体 N-B" panose="02020700000000000000" pitchFamily="17" charset="-128"/>
              <a:ea typeface="UD デジタル 教科書体 N-B" panose="02020700000000000000" pitchFamily="17" charset="-128"/>
            </a:endParaRPr>
          </a:p>
          <a:p>
            <a:pPr>
              <a:lnSpc>
                <a:spcPct val="150000"/>
              </a:lnSpc>
              <a:spcBef>
                <a:spcPts val="1000"/>
              </a:spcBef>
              <a:spcAft>
                <a:spcPts val="1000"/>
              </a:spcAft>
              <a:buClr>
                <a:srgbClr val="F0C300"/>
              </a:buClr>
              <a:buFont typeface="Wingdings" panose="05000000000000000000" pitchFamily="2" charset="2"/>
              <a:buChar char="§"/>
            </a:pPr>
            <a:r>
              <a:rPr lang="ja-JP" dirty="0">
                <a:solidFill>
                  <a:schemeClr val="bg1"/>
                </a:solidFill>
                <a:latin typeface="UD デジタル 教科書体 N-B" panose="02020700000000000000" pitchFamily="17" charset="-128"/>
                <a:ea typeface="UD デジタル 教科書体 N-B" panose="02020700000000000000" pitchFamily="17" charset="-128"/>
              </a:rPr>
              <a:t> 一貫して取り組</a:t>
            </a:r>
            <a:r>
              <a:rPr lang="ja-JP" altLang="en-US" dirty="0">
                <a:solidFill>
                  <a:schemeClr val="bg1"/>
                </a:solidFill>
                <a:latin typeface="UD デジタル 教科書体 N-B" panose="02020700000000000000" pitchFamily="17" charset="-128"/>
                <a:ea typeface="UD デジタル 教科書体 N-B" panose="02020700000000000000" pitchFamily="17" charset="-128"/>
              </a:rPr>
              <a:t>み、お互いに責任を果たす</a:t>
            </a:r>
            <a:endParaRPr lang="ja-JP" dirty="0">
              <a:solidFill>
                <a:schemeClr val="bg1"/>
              </a:solidFill>
              <a:latin typeface="UD デジタル 教科書体 N-B" panose="02020700000000000000" pitchFamily="17" charset="-128"/>
              <a:ea typeface="UD デジタル 教科書体 N-B" panose="02020700000000000000" pitchFamily="17" charset="-128"/>
            </a:endParaRPr>
          </a:p>
        </p:txBody>
      </p:sp>
      <p:sp>
        <p:nvSpPr>
          <p:cNvPr id="11" name="Body Copy">
            <a:extLst>
              <a:ext uri="{FF2B5EF4-FFF2-40B4-BE49-F238E27FC236}">
                <a16:creationId xmlns:a16="http://schemas.microsoft.com/office/drawing/2014/main" id="{53D039E2-1404-564C-9861-E013CD08AEA8}"/>
              </a:ext>
            </a:extLst>
          </p:cNvPr>
          <p:cNvSpPr txBox="1">
            <a:spLocks/>
          </p:cNvSpPr>
          <p:nvPr/>
        </p:nvSpPr>
        <p:spPr>
          <a:xfrm>
            <a:off x="624862" y="288806"/>
            <a:ext cx="5525035" cy="1013207"/>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0" marR="0" lvl="0" indent="0" algn="l" defTabSz="914400" rtl="0" eaLnBrk="1" fontAlgn="base" latinLnBrk="0" hangingPunct="1">
              <a:lnSpc>
                <a:spcPct val="100000"/>
              </a:lnSpc>
              <a:spcBef>
                <a:spcPct val="20000"/>
              </a:spcBef>
              <a:spcAft>
                <a:spcPct val="0"/>
              </a:spcAft>
              <a:buClrTx/>
              <a:buSzPct val="120000"/>
              <a:buFont typeface="Arial" pitchFamily="34" charset="0"/>
              <a:buNone/>
              <a:tabLst/>
              <a:defRPr/>
            </a:pPr>
            <a:r>
              <a:rPr kumimoji="0" lang="ja-JP" sz="6600" b="1" i="0" u="none" strike="noStrike" cap="none" normalizeH="0" baseline="0" noProof="0" dirty="0">
                <a:ln>
                  <a:noFill/>
                </a:ln>
                <a:solidFill>
                  <a:prstClr val="white"/>
                </a:solidFill>
                <a:uLnTx/>
                <a:uFillTx/>
                <a:latin typeface="UD デジタル 教科書体 N-B" panose="02020700000000000000" pitchFamily="17" charset="-128"/>
                <a:ea typeface="UD デジタル 教科書体 N-B" panose="02020700000000000000" pitchFamily="17" charset="-128"/>
                <a:cs typeface="Arial" charset="0"/>
              </a:rPr>
              <a:t>次のステップ</a:t>
            </a:r>
          </a:p>
        </p:txBody>
      </p:sp>
      <p:sp>
        <p:nvSpPr>
          <p:cNvPr id="12" name="Rectangle 11">
            <a:extLst>
              <a:ext uri="{FF2B5EF4-FFF2-40B4-BE49-F238E27FC236}">
                <a16:creationId xmlns:a16="http://schemas.microsoft.com/office/drawing/2014/main" id="{9666CF88-24DB-A642-BA4B-2D0C90D4E9A6}"/>
              </a:ext>
            </a:extLst>
          </p:cNvPr>
          <p:cNvSpPr/>
          <p:nvPr/>
        </p:nvSpPr>
        <p:spPr>
          <a:xfrm rot="5400000" flipH="1">
            <a:off x="2993859" y="-684332"/>
            <a:ext cx="70852" cy="422728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BB700"/>
              </a:solidFill>
              <a:effectLst/>
              <a:uLnTx/>
              <a:uFillTx/>
              <a:latin typeface="ＭＳ Ｐゴシック" panose="020B0600070205080204" pitchFamily="50" charset="-128"/>
              <a:ea typeface="ＭＳ Ｐゴシック" panose="020B0600070205080204" pitchFamily="50" charset="-128"/>
              <a:cs typeface="Arial" charset="0"/>
            </a:endParaRPr>
          </a:p>
        </p:txBody>
      </p:sp>
      <p:sp>
        <p:nvSpPr>
          <p:cNvPr id="13" name="Page Number - White">
            <a:extLst>
              <a:ext uri="{FF2B5EF4-FFF2-40B4-BE49-F238E27FC236}">
                <a16:creationId xmlns:a16="http://schemas.microsoft.com/office/drawing/2014/main" id="{7CAAAE34-12FE-E746-A90B-1EE720FC66A7}"/>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fld id="{CD81962F-67D4-FD44-86D5-55EBF96E0DB7}" type="slidenum">
              <a:rPr kumimoji="0" lang="en-US" sz="1000" b="0" i="0" u="none" strike="noStrike" kern="1200" cap="none" spc="0" normalizeH="0" baseline="0" noProof="0" smtClean="0">
                <a:ln>
                  <a:noFill/>
                </a:ln>
                <a:solidFill>
                  <a:prstClr val="white"/>
                </a:solidFill>
                <a:effectLst/>
                <a:uLnTx/>
                <a:uFillTx/>
                <a:latin typeface="ＭＳ Ｐゴシック" panose="020B0600070205080204" pitchFamily="50" charset="-128"/>
                <a:ea typeface="ＭＳ Ｐゴシック" panose="020B0600070205080204" pitchFamily="50" charset="-128"/>
              </a:rPr>
              <a:pPr marL="0" marR="0" lvl="0" indent="0" algn="l" defTabSz="914400" rtl="0" eaLnBrk="0" fontAlgn="auto" latinLnBrk="0" hangingPunct="0">
                <a:lnSpc>
                  <a:spcPct val="100000"/>
                </a:lnSpc>
                <a:spcBef>
                  <a:spcPct val="50000"/>
                </a:spcBef>
                <a:spcAft>
                  <a:spcPts val="0"/>
                </a:spcAft>
                <a:buClrTx/>
                <a:buSzTx/>
                <a:buFontTx/>
                <a:buNone/>
                <a:tabLst/>
                <a:defRPr/>
              </a:pPr>
              <a:t>25</a:t>
            </a:fld>
            <a:endParaRPr kumimoji="0" lang="en-US" sz="10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endParaRPr>
          </a:p>
        </p:txBody>
      </p:sp>
      <p:pic>
        <p:nvPicPr>
          <p:cNvPr id="10" name="Picture 9">
            <a:extLst>
              <a:ext uri="{FF2B5EF4-FFF2-40B4-BE49-F238E27FC236}">
                <a16:creationId xmlns:a16="http://schemas.microsoft.com/office/drawing/2014/main" id="{CAA5A05A-B830-9F4B-AF70-ADEF243B9536}"/>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273388" y="6114917"/>
            <a:ext cx="2755897" cy="463609"/>
          </a:xfrm>
          <a:prstGeom prst="rect">
            <a:avLst/>
          </a:prstGeom>
        </p:spPr>
      </p:pic>
    </p:spTree>
    <p:extLst>
      <p:ext uri="{BB962C8B-B14F-4D97-AF65-F5344CB8AC3E}">
        <p14:creationId xmlns:p14="http://schemas.microsoft.com/office/powerpoint/2010/main" val="22273893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pic>
        <p:nvPicPr>
          <p:cNvPr id="8" name="Background - Image">
            <a:extLst>
              <a:ext uri="{FF2B5EF4-FFF2-40B4-BE49-F238E27FC236}">
                <a16:creationId xmlns:a16="http://schemas.microsoft.com/office/drawing/2014/main" id="{E34EAD38-76B7-5C49-BA81-62B73F4FA85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Background - Overlay">
            <a:extLst>
              <a:ext uri="{FF2B5EF4-FFF2-40B4-BE49-F238E27FC236}">
                <a16:creationId xmlns:a16="http://schemas.microsoft.com/office/drawing/2014/main" id="{5BFDAA6C-6596-E04B-AAB1-ADCD7E256237}"/>
              </a:ext>
            </a:extLst>
          </p:cNvPr>
          <p:cNvSpPr/>
          <p:nvPr/>
        </p:nvSpPr>
        <p:spPr>
          <a:xfrm>
            <a:off x="-3" y="0"/>
            <a:ext cx="12192000" cy="6858000"/>
          </a:xfrm>
          <a:prstGeom prst="rect">
            <a:avLst/>
          </a:prstGeom>
          <a:solidFill>
            <a:schemeClr val="tx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ＭＳ Ｐゴシック" panose="020B0600070205080204" pitchFamily="50" charset="-128"/>
              <a:ea typeface="ＭＳ Ｐゴシック" panose="020B0600070205080204" pitchFamily="50" charset="-128"/>
            </a:endParaRPr>
          </a:p>
        </p:txBody>
      </p:sp>
      <p:pic>
        <p:nvPicPr>
          <p:cNvPr id="10" name="Emblem - White" descr="lionlogo_white.eps">
            <a:extLst>
              <a:ext uri="{FF2B5EF4-FFF2-40B4-BE49-F238E27FC236}">
                <a16:creationId xmlns:a16="http://schemas.microsoft.com/office/drawing/2014/main" id="{E1F27F19-4D12-4D4B-8769-9DF3AC58D35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28610" y="1295401"/>
            <a:ext cx="1751259" cy="1708355"/>
          </a:xfrm>
          <a:prstGeom prst="rect">
            <a:avLst/>
          </a:prstGeom>
        </p:spPr>
      </p:pic>
      <p:sp>
        <p:nvSpPr>
          <p:cNvPr id="11" name="Headline">
            <a:extLst>
              <a:ext uri="{FF2B5EF4-FFF2-40B4-BE49-F238E27FC236}">
                <a16:creationId xmlns:a16="http://schemas.microsoft.com/office/drawing/2014/main" id="{988D8A47-014F-AA4A-9E7F-E58FB407BEDD}"/>
              </a:ext>
            </a:extLst>
          </p:cNvPr>
          <p:cNvSpPr txBox="1">
            <a:spLocks/>
          </p:cNvSpPr>
          <p:nvPr/>
        </p:nvSpPr>
        <p:spPr>
          <a:xfrm>
            <a:off x="2238249" y="3034905"/>
            <a:ext cx="7772400" cy="1920033"/>
          </a:xfrm>
          <a:prstGeom prst="rect">
            <a:avLst/>
          </a:prstGeom>
        </p:spPr>
        <p:txBody>
          <a:bodyPr vert="horz" lIns="81527" tIns="40763" rIns="81527" bIns="40763" rtlCol="0" anchor="ctr">
            <a:noAutofit/>
          </a:bodyPr>
          <a:lstStyle>
            <a:lvl1pPr algn="ctr" defTabSz="407690" rtl="0" eaLnBrk="1" latinLnBrk="0" hangingPunct="1">
              <a:spcBef>
                <a:spcPct val="0"/>
              </a:spcBef>
              <a:buNone/>
              <a:defRPr sz="2200" kern="1200">
                <a:solidFill>
                  <a:schemeClr val="bg2"/>
                </a:solidFill>
                <a:latin typeface="Open Sans"/>
                <a:ea typeface="+mj-ea"/>
                <a:cs typeface="Open Sans"/>
              </a:defRPr>
            </a:lvl1pPr>
          </a:lstStyle>
          <a:p>
            <a:pPr>
              <a:lnSpc>
                <a:spcPct val="80000"/>
              </a:lnSpc>
              <a:spcAft>
                <a:spcPts val="600"/>
              </a:spcAft>
            </a:pPr>
            <a:r>
              <a:rPr lang="ja-JP" sz="4800" b="1" dirty="0">
                <a:solidFill>
                  <a:schemeClr val="bg1"/>
                </a:solidFill>
                <a:latin typeface="+mj-ea"/>
                <a:cs typeface="Helvetica Neue" charset="0"/>
              </a:rPr>
              <a:t>ありがとうございました</a:t>
            </a:r>
          </a:p>
        </p:txBody>
      </p:sp>
      <p:sp>
        <p:nvSpPr>
          <p:cNvPr id="12" name="Gold Bar">
            <a:extLst>
              <a:ext uri="{FF2B5EF4-FFF2-40B4-BE49-F238E27FC236}">
                <a16:creationId xmlns:a16="http://schemas.microsoft.com/office/drawing/2014/main" id="{CE6C3767-0698-6446-96CC-A351F2041D9B}"/>
              </a:ext>
            </a:extLst>
          </p:cNvPr>
          <p:cNvSpPr/>
          <p:nvPr/>
        </p:nvSpPr>
        <p:spPr>
          <a:xfrm>
            <a:off x="5379111" y="3321604"/>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71" tIns="47336" rIns="94671" bIns="47336" rtlCol="0" anchor="ctr"/>
          <a:lstStyle/>
          <a:p>
            <a:pPr algn="ctr"/>
            <a:endParaRPr lang="en-US" dirty="0">
              <a:latin typeface="ＭＳ Ｐゴシック" panose="020B0600070205080204" pitchFamily="50" charset="-128"/>
              <a:ea typeface="ＭＳ Ｐゴシック" panose="020B0600070205080204" pitchFamily="50" charset="-128"/>
            </a:endParaRPr>
          </a:p>
        </p:txBody>
      </p:sp>
      <p:sp>
        <p:nvSpPr>
          <p:cNvPr id="13" name="Copyright">
            <a:extLst>
              <a:ext uri="{FF2B5EF4-FFF2-40B4-BE49-F238E27FC236}">
                <a16:creationId xmlns:a16="http://schemas.microsoft.com/office/drawing/2014/main" id="{B765DC45-6FDF-1E47-B4E6-3F534C3F23D2}"/>
              </a:ext>
            </a:extLst>
          </p:cNvPr>
          <p:cNvSpPr txBox="1"/>
          <p:nvPr/>
        </p:nvSpPr>
        <p:spPr>
          <a:xfrm>
            <a:off x="3171770" y="6248400"/>
            <a:ext cx="3399810" cy="338554"/>
          </a:xfrm>
          <a:prstGeom prst="rect">
            <a:avLst/>
          </a:prstGeom>
          <a:noFill/>
        </p:spPr>
        <p:txBody>
          <a:bodyPr wrap="square" rtlCol="0">
            <a:spAutoFit/>
          </a:bodyPr>
          <a:lstStyle/>
          <a:p>
            <a:r>
              <a:rPr lang="ja-JP" sz="1600" b="1">
                <a:solidFill>
                  <a:schemeClr val="bg1"/>
                </a:solidFill>
                <a:latin typeface="ＭＳ Ｐゴシック" panose="020B0600070205080204" pitchFamily="50" charset="-128"/>
                <a:ea typeface="ＭＳ Ｐゴシック" panose="020B0600070205080204" pitchFamily="50" charset="-128"/>
              </a:rPr>
              <a:t>© 2020 Lions Clubs International</a:t>
            </a:r>
          </a:p>
        </p:txBody>
      </p:sp>
      <p:sp>
        <p:nvSpPr>
          <p:cNvPr id="14" name="Date Lang Code">
            <a:extLst>
              <a:ext uri="{FF2B5EF4-FFF2-40B4-BE49-F238E27FC236}">
                <a16:creationId xmlns:a16="http://schemas.microsoft.com/office/drawing/2014/main" id="{CF54C139-F638-AB4B-AB96-724BEB204077}"/>
              </a:ext>
            </a:extLst>
          </p:cNvPr>
          <p:cNvSpPr txBox="1"/>
          <p:nvPr/>
        </p:nvSpPr>
        <p:spPr>
          <a:xfrm>
            <a:off x="6829370" y="6248400"/>
            <a:ext cx="2238430" cy="338554"/>
          </a:xfrm>
          <a:prstGeom prst="rect">
            <a:avLst/>
          </a:prstGeom>
          <a:noFill/>
        </p:spPr>
        <p:txBody>
          <a:bodyPr wrap="square" rtlCol="0">
            <a:spAutoFit/>
          </a:bodyPr>
          <a:lstStyle/>
          <a:p>
            <a:r>
              <a:rPr lang="ja-JP" sz="1600" b="1" dirty="0">
                <a:solidFill>
                  <a:schemeClr val="bg1"/>
                </a:solidFill>
                <a:latin typeface="ＭＳ Ｐゴシック" panose="020B0600070205080204" pitchFamily="50" charset="-128"/>
                <a:ea typeface="ＭＳ Ｐゴシック" panose="020B0600070205080204" pitchFamily="50" charset="-128"/>
              </a:rPr>
              <a:t>Updated </a:t>
            </a:r>
            <a:r>
              <a:rPr lang="en-US" altLang="ja-JP" sz="1600" b="1" dirty="0">
                <a:solidFill>
                  <a:schemeClr val="bg1"/>
                </a:solidFill>
                <a:latin typeface="ＭＳ Ｐゴシック" panose="020B0600070205080204" pitchFamily="50" charset="-128"/>
                <a:ea typeface="ＭＳ Ｐゴシック" panose="020B0600070205080204" pitchFamily="50" charset="-128"/>
              </a:rPr>
              <a:t>5/2023</a:t>
            </a:r>
            <a:r>
              <a:rPr lang="ja-JP" sz="1600" b="1" dirty="0">
                <a:solidFill>
                  <a:schemeClr val="bg1"/>
                </a:solidFill>
                <a:latin typeface="ＭＳ Ｐゴシック" panose="020B0600070205080204" pitchFamily="50" charset="-128"/>
                <a:ea typeface="ＭＳ Ｐゴシック" panose="020B0600070205080204" pitchFamily="50" charset="-128"/>
              </a:rPr>
              <a:t> JA</a:t>
            </a:r>
          </a:p>
        </p:txBody>
      </p:sp>
      <p:sp>
        <p:nvSpPr>
          <p:cNvPr id="15" name="Page Number - White">
            <a:extLst>
              <a:ext uri="{FF2B5EF4-FFF2-40B4-BE49-F238E27FC236}">
                <a16:creationId xmlns:a16="http://schemas.microsoft.com/office/drawing/2014/main" id="{BAFD9C52-0D83-F845-8CCD-5FBB3339AE0C}"/>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latin typeface="ＭＳ Ｐゴシック" panose="020B0600070205080204" pitchFamily="50" charset="-128"/>
                <a:ea typeface="ＭＳ Ｐゴシック" panose="020B0600070205080204" pitchFamily="50" charset="-128"/>
              </a:rPr>
              <a:pPr eaLnBrk="0" hangingPunct="0">
                <a:spcBef>
                  <a:spcPct val="50000"/>
                </a:spcBef>
                <a:defRPr/>
              </a:pPr>
              <a:t>26</a:t>
            </a:fld>
            <a:endParaRPr lang="en-US" sz="1000" dirty="0">
              <a:solidFill>
                <a:schemeClr val="bg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3135835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ckground - Solid">
            <a:extLst>
              <a:ext uri="{FF2B5EF4-FFF2-40B4-BE49-F238E27FC236}">
                <a16:creationId xmlns:a16="http://schemas.microsoft.com/office/drawing/2014/main" id="{50F93F48-293B-4441-8B49-ABF7CF02021C}"/>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mj-ea"/>
              <a:ea typeface="+mj-ea"/>
            </a:endParaRPr>
          </a:p>
        </p:txBody>
      </p:sp>
      <p:sp>
        <p:nvSpPr>
          <p:cNvPr id="14" name="Freeform 13">
            <a:extLst>
              <a:ext uri="{FF2B5EF4-FFF2-40B4-BE49-F238E27FC236}">
                <a16:creationId xmlns:a16="http://schemas.microsoft.com/office/drawing/2014/main" id="{27577001-0D9D-CC45-A6BC-7F1DDD86CB1D}"/>
              </a:ext>
            </a:extLst>
          </p:cNvPr>
          <p:cNvSpPr/>
          <p:nvPr/>
        </p:nvSpPr>
        <p:spPr>
          <a:xfrm rot="16200000" flipV="1">
            <a:off x="-105115" y="105115"/>
            <a:ext cx="6858000" cy="6647770"/>
          </a:xfrm>
          <a:custGeom>
            <a:avLst/>
            <a:gdLst>
              <a:gd name="connsiteX0" fmla="*/ 0 w 6858000"/>
              <a:gd name="connsiteY0" fmla="*/ 922089 h 6647770"/>
              <a:gd name="connsiteX1" fmla="*/ 0 w 6858000"/>
              <a:gd name="connsiteY1" fmla="*/ 2959412 h 6647770"/>
              <a:gd name="connsiteX2" fmla="*/ 0 w 6858000"/>
              <a:gd name="connsiteY2" fmla="*/ 4610448 h 6647770"/>
              <a:gd name="connsiteX3" fmla="*/ 0 w 6858000"/>
              <a:gd name="connsiteY3" fmla="*/ 6647770 h 6647770"/>
              <a:gd name="connsiteX4" fmla="*/ 6858000 w 6858000"/>
              <a:gd name="connsiteY4" fmla="*/ 6647770 h 6647770"/>
              <a:gd name="connsiteX5" fmla="*/ 6858000 w 6858000"/>
              <a:gd name="connsiteY5" fmla="*/ 4610448 h 6647770"/>
              <a:gd name="connsiteX6" fmla="*/ 6858000 w 6858000"/>
              <a:gd name="connsiteY6" fmla="*/ 2037322 h 6647770"/>
              <a:gd name="connsiteX7" fmla="*/ 6858000 w 6858000"/>
              <a:gd name="connsiteY7" fmla="*/ 0 h 6647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0" h="6647770">
                <a:moveTo>
                  <a:pt x="0" y="922089"/>
                </a:moveTo>
                <a:lnTo>
                  <a:pt x="0" y="2959412"/>
                </a:lnTo>
                <a:lnTo>
                  <a:pt x="0" y="4610448"/>
                </a:lnTo>
                <a:lnTo>
                  <a:pt x="0" y="6647770"/>
                </a:lnTo>
                <a:lnTo>
                  <a:pt x="6858000" y="6647770"/>
                </a:lnTo>
                <a:lnTo>
                  <a:pt x="6858000" y="4610448"/>
                </a:lnTo>
                <a:lnTo>
                  <a:pt x="6858000" y="2037322"/>
                </a:lnTo>
                <a:lnTo>
                  <a:pt x="6858000" y="0"/>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latin typeface="ＭＳ Ｐゴシック" panose="020B0600070205080204" pitchFamily="50" charset="-128"/>
              <a:ea typeface="ＭＳ Ｐゴシック" panose="020B0600070205080204" pitchFamily="50" charset="-128"/>
            </a:endParaRPr>
          </a:p>
        </p:txBody>
      </p:sp>
      <p:grpSp>
        <p:nvGrpSpPr>
          <p:cNvPr id="15" name="Group 14">
            <a:extLst>
              <a:ext uri="{FF2B5EF4-FFF2-40B4-BE49-F238E27FC236}">
                <a16:creationId xmlns:a16="http://schemas.microsoft.com/office/drawing/2014/main" id="{1D2B4F6A-6EF4-1349-B009-1DE0E96665AA}"/>
              </a:ext>
            </a:extLst>
          </p:cNvPr>
          <p:cNvGrpSpPr/>
          <p:nvPr/>
        </p:nvGrpSpPr>
        <p:grpSpPr>
          <a:xfrm>
            <a:off x="4955038" y="0"/>
            <a:ext cx="1677492" cy="6858000"/>
            <a:chOff x="3697870" y="0"/>
            <a:chExt cx="1677492" cy="6858000"/>
          </a:xfrm>
        </p:grpSpPr>
        <p:sp>
          <p:nvSpPr>
            <p:cNvPr id="16" name="Freeform 15">
              <a:extLst>
                <a:ext uri="{FF2B5EF4-FFF2-40B4-BE49-F238E27FC236}">
                  <a16:creationId xmlns:a16="http://schemas.microsoft.com/office/drawing/2014/main" id="{0FE61CE5-BE46-0346-A8C9-350919BDF91C}"/>
                </a:ext>
              </a:extLst>
            </p:cNvPr>
            <p:cNvSpPr/>
            <p:nvPr/>
          </p:nvSpPr>
          <p:spPr>
            <a:xfrm>
              <a:off x="3697870" y="0"/>
              <a:ext cx="1360969" cy="6858000"/>
            </a:xfrm>
            <a:custGeom>
              <a:avLst/>
              <a:gdLst>
                <a:gd name="connsiteX0" fmla="*/ 903769 w 1360969"/>
                <a:gd name="connsiteY0" fmla="*/ 0 h 6858000"/>
                <a:gd name="connsiteX1" fmla="*/ 1360969 w 1360969"/>
                <a:gd name="connsiteY1" fmla="*/ 0 h 6858000"/>
                <a:gd name="connsiteX2" fmla="*/ 457200 w 1360969"/>
                <a:gd name="connsiteY2" fmla="*/ 6858000 h 6858000"/>
                <a:gd name="connsiteX3" fmla="*/ 0 w 136096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360969" h="6858000">
                  <a:moveTo>
                    <a:pt x="903769" y="0"/>
                  </a:moveTo>
                  <a:lnTo>
                    <a:pt x="1360969" y="0"/>
                  </a:lnTo>
                  <a:lnTo>
                    <a:pt x="457200" y="6858000"/>
                  </a:lnTo>
                  <a:lnTo>
                    <a:pt x="0" y="6858000"/>
                  </a:lnTo>
                  <a:close/>
                </a:path>
              </a:pathLst>
            </a:custGeom>
            <a:solidFill>
              <a:schemeClr val="bg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latin typeface="ＭＳ Ｐゴシック" panose="020B0600070205080204" pitchFamily="50" charset="-128"/>
                <a:ea typeface="ＭＳ Ｐゴシック" panose="020B0600070205080204" pitchFamily="50" charset="-128"/>
              </a:endParaRPr>
            </a:p>
          </p:txBody>
        </p:sp>
        <p:sp>
          <p:nvSpPr>
            <p:cNvPr id="17" name="Freeform 16">
              <a:extLst>
                <a:ext uri="{FF2B5EF4-FFF2-40B4-BE49-F238E27FC236}">
                  <a16:creationId xmlns:a16="http://schemas.microsoft.com/office/drawing/2014/main" id="{CC2E4339-34BD-A149-8CA4-6424971135B6}"/>
                </a:ext>
              </a:extLst>
            </p:cNvPr>
            <p:cNvSpPr/>
            <p:nvPr/>
          </p:nvSpPr>
          <p:spPr>
            <a:xfrm>
              <a:off x="4014393" y="0"/>
              <a:ext cx="1360969" cy="6858000"/>
            </a:xfrm>
            <a:custGeom>
              <a:avLst/>
              <a:gdLst>
                <a:gd name="connsiteX0" fmla="*/ 903769 w 1360969"/>
                <a:gd name="connsiteY0" fmla="*/ 0 h 6858000"/>
                <a:gd name="connsiteX1" fmla="*/ 1360969 w 1360969"/>
                <a:gd name="connsiteY1" fmla="*/ 0 h 6858000"/>
                <a:gd name="connsiteX2" fmla="*/ 457200 w 1360969"/>
                <a:gd name="connsiteY2" fmla="*/ 6858000 h 6858000"/>
                <a:gd name="connsiteX3" fmla="*/ 0 w 136096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360969" h="6858000">
                  <a:moveTo>
                    <a:pt x="903769" y="0"/>
                  </a:moveTo>
                  <a:lnTo>
                    <a:pt x="1360969" y="0"/>
                  </a:lnTo>
                  <a:lnTo>
                    <a:pt x="457200" y="6858000"/>
                  </a:lnTo>
                  <a:lnTo>
                    <a:pt x="0" y="6858000"/>
                  </a:lnTo>
                  <a:close/>
                </a:path>
              </a:pathLst>
            </a:custGeom>
            <a:solidFill>
              <a:schemeClr val="bg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latin typeface="ＭＳ Ｐゴシック" panose="020B0600070205080204" pitchFamily="50" charset="-128"/>
                <a:ea typeface="ＭＳ Ｐゴシック" panose="020B0600070205080204" pitchFamily="50" charset="-128"/>
              </a:endParaRPr>
            </a:p>
          </p:txBody>
        </p:sp>
      </p:grpSp>
      <p:sp>
        <p:nvSpPr>
          <p:cNvPr id="18" name="Large #">
            <a:extLst>
              <a:ext uri="{FF2B5EF4-FFF2-40B4-BE49-F238E27FC236}">
                <a16:creationId xmlns:a16="http://schemas.microsoft.com/office/drawing/2014/main" id="{A1FF9E60-B09D-7F44-8C6C-784C8B1BEB06}"/>
              </a:ext>
            </a:extLst>
          </p:cNvPr>
          <p:cNvSpPr txBox="1"/>
          <p:nvPr/>
        </p:nvSpPr>
        <p:spPr>
          <a:xfrm>
            <a:off x="227386" y="2550123"/>
            <a:ext cx="5092507" cy="1082732"/>
          </a:xfrm>
          <a:prstGeom prst="rect">
            <a:avLst/>
          </a:prstGeom>
          <a:noFill/>
        </p:spPr>
        <p:txBody>
          <a:bodyPr wrap="square" rtlCol="0" anchor="b">
            <a:spAutoFit/>
          </a:bodyPr>
          <a:lstStyle/>
          <a:p>
            <a:pPr algn="ctr">
              <a:lnSpc>
                <a:spcPts val="8000"/>
              </a:lnSpc>
            </a:pPr>
            <a:r>
              <a:rPr lang="ja-JP" sz="6000" b="1">
                <a:solidFill>
                  <a:schemeClr val="bg1"/>
                </a:solidFill>
                <a:latin typeface="+mj-ea"/>
                <a:ea typeface="+mj-ea"/>
                <a:cs typeface="Arial" panose="020B0604020202020204" pitchFamily="34" charset="0"/>
              </a:rPr>
              <a:t>議題</a:t>
            </a:r>
          </a:p>
        </p:txBody>
      </p:sp>
      <p:sp>
        <p:nvSpPr>
          <p:cNvPr id="19" name="Page Number - Blue">
            <a:extLst>
              <a:ext uri="{FF2B5EF4-FFF2-40B4-BE49-F238E27FC236}">
                <a16:creationId xmlns:a16="http://schemas.microsoft.com/office/drawing/2014/main" id="{1492B2E7-86E7-2149-A1AC-7AEBACB87ABD}"/>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a:solidFill>
                  <a:srgbClr val="00338D"/>
                </a:solidFill>
                <a:latin typeface="ＭＳ Ｐゴシック" panose="020B0600070205080204" pitchFamily="50" charset="-128"/>
                <a:ea typeface="ＭＳ Ｐゴシック" panose="020B0600070205080204" pitchFamily="50" charset="-128"/>
              </a:rPr>
              <a:pPr eaLnBrk="0" hangingPunct="0">
                <a:spcBef>
                  <a:spcPct val="50000"/>
                </a:spcBef>
                <a:defRPr/>
              </a:pPr>
              <a:t>2</a:t>
            </a:fld>
            <a:endParaRPr lang="en-US" sz="1000" dirty="0">
              <a:solidFill>
                <a:srgbClr val="00338D"/>
              </a:solidFill>
              <a:latin typeface="ＭＳ Ｐゴシック" panose="020B0600070205080204" pitchFamily="50" charset="-128"/>
              <a:ea typeface="ＭＳ Ｐゴシック" panose="020B0600070205080204" pitchFamily="50" charset="-128"/>
            </a:endParaRPr>
          </a:p>
          <a:p>
            <a:pPr eaLnBrk="0" hangingPunct="0">
              <a:spcBef>
                <a:spcPct val="50000"/>
              </a:spcBef>
              <a:defRPr/>
            </a:pPr>
            <a:endParaRPr lang="en-US" sz="1000" dirty="0">
              <a:solidFill>
                <a:srgbClr val="00338D"/>
              </a:solidFill>
              <a:latin typeface="ＭＳ Ｐゴシック" panose="020B0600070205080204" pitchFamily="50" charset="-128"/>
              <a:ea typeface="ＭＳ Ｐゴシック" panose="020B0600070205080204" pitchFamily="50" charset="-128"/>
            </a:endParaRPr>
          </a:p>
        </p:txBody>
      </p:sp>
      <p:sp>
        <p:nvSpPr>
          <p:cNvPr id="20" name="Body Copy">
            <a:extLst>
              <a:ext uri="{FF2B5EF4-FFF2-40B4-BE49-F238E27FC236}">
                <a16:creationId xmlns:a16="http://schemas.microsoft.com/office/drawing/2014/main" id="{FBB902F5-689B-C644-9C3F-B79C57A05682}"/>
              </a:ext>
            </a:extLst>
          </p:cNvPr>
          <p:cNvSpPr txBox="1">
            <a:spLocks/>
          </p:cNvSpPr>
          <p:nvPr/>
        </p:nvSpPr>
        <p:spPr>
          <a:xfrm>
            <a:off x="7373369" y="1905000"/>
            <a:ext cx="4971031" cy="4191000"/>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342900" indent="-342900">
              <a:spcAft>
                <a:spcPts val="1200"/>
              </a:spcAft>
              <a:buClr>
                <a:srgbClr val="FFC000"/>
              </a:buClr>
              <a:buFont typeface=".Lucida Grande UI Regular"/>
              <a:buChar char="►"/>
            </a:pPr>
            <a:r>
              <a:rPr lang="ja-JP" sz="2800" dirty="0">
                <a:solidFill>
                  <a:schemeClr val="accent6">
                    <a:lumMod val="65000"/>
                    <a:lumOff val="35000"/>
                  </a:schemeClr>
                </a:solidFill>
                <a:latin typeface="+mj-ea"/>
                <a:ea typeface="+mj-ea"/>
              </a:rPr>
              <a:t>プロセスの確認</a:t>
            </a:r>
          </a:p>
          <a:p>
            <a:pPr marL="342900" indent="-342900">
              <a:spcAft>
                <a:spcPts val="1200"/>
              </a:spcAft>
              <a:buClr>
                <a:srgbClr val="FFC000"/>
              </a:buClr>
              <a:buFont typeface=".Lucida Grande UI Regular"/>
              <a:buChar char="►"/>
            </a:pPr>
            <a:r>
              <a:rPr lang="ja-JP" sz="2800" dirty="0">
                <a:solidFill>
                  <a:schemeClr val="accent6">
                    <a:lumMod val="65000"/>
                    <a:lumOff val="35000"/>
                  </a:schemeClr>
                </a:solidFill>
                <a:latin typeface="+mj-ea"/>
                <a:ea typeface="+mj-ea"/>
              </a:rPr>
              <a:t>ワーキンググループの作業</a:t>
            </a:r>
          </a:p>
          <a:p>
            <a:pPr marL="342900" indent="-342900">
              <a:spcAft>
                <a:spcPts val="1200"/>
              </a:spcAft>
              <a:buClr>
                <a:srgbClr val="FFC000"/>
              </a:buClr>
              <a:buFont typeface=".Lucida Grande UI Regular"/>
              <a:buChar char="►"/>
            </a:pPr>
            <a:r>
              <a:rPr lang="ja-JP" sz="2800" dirty="0">
                <a:solidFill>
                  <a:schemeClr val="accent6">
                    <a:lumMod val="65000"/>
                    <a:lumOff val="35000"/>
                  </a:schemeClr>
                </a:solidFill>
                <a:latin typeface="+mj-ea"/>
                <a:ea typeface="+mj-ea"/>
              </a:rPr>
              <a:t>コミュニケーション</a:t>
            </a:r>
          </a:p>
          <a:p>
            <a:pPr marL="342900" indent="-342900">
              <a:spcAft>
                <a:spcPts val="1200"/>
              </a:spcAft>
              <a:buClr>
                <a:srgbClr val="FFC000"/>
              </a:buClr>
              <a:buFont typeface=".Lucida Grande UI Regular"/>
              <a:buChar char="►"/>
            </a:pPr>
            <a:r>
              <a:rPr lang="ja-JP" sz="2800" dirty="0">
                <a:solidFill>
                  <a:schemeClr val="accent6">
                    <a:lumMod val="65000"/>
                    <a:lumOff val="35000"/>
                  </a:schemeClr>
                </a:solidFill>
                <a:latin typeface="+mj-ea"/>
                <a:ea typeface="+mj-ea"/>
              </a:rPr>
              <a:t>結果の追跡</a:t>
            </a:r>
          </a:p>
          <a:p>
            <a:pPr marL="342900" indent="-342900">
              <a:spcAft>
                <a:spcPts val="1200"/>
              </a:spcAft>
              <a:buClr>
                <a:srgbClr val="FFC000"/>
              </a:buClr>
              <a:buFont typeface=".Lucida Grande UI Regular"/>
              <a:buChar char="►"/>
            </a:pPr>
            <a:endParaRPr lang="en-US" sz="2800" kern="0" dirty="0">
              <a:solidFill>
                <a:schemeClr val="accent6">
                  <a:lumMod val="65000"/>
                  <a:lumOff val="35000"/>
                </a:schemeClr>
              </a:solidFill>
              <a:latin typeface="+mj-ea"/>
              <a:ea typeface="+mj-ea"/>
            </a:endParaRPr>
          </a:p>
        </p:txBody>
      </p:sp>
      <p:pic>
        <p:nvPicPr>
          <p:cNvPr id="21" name="Picture 20">
            <a:extLst>
              <a:ext uri="{FF2B5EF4-FFF2-40B4-BE49-F238E27FC236}">
                <a16:creationId xmlns:a16="http://schemas.microsoft.com/office/drawing/2014/main" id="{6244C433-FD10-3B4D-A0F7-9529779D7216}"/>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273388" y="6114917"/>
            <a:ext cx="2755897" cy="463609"/>
          </a:xfrm>
          <a:prstGeom prst="rect">
            <a:avLst/>
          </a:prstGeom>
        </p:spPr>
      </p:pic>
      <p:sp>
        <p:nvSpPr>
          <p:cNvPr id="22" name="Yellow Bar">
            <a:extLst>
              <a:ext uri="{FF2B5EF4-FFF2-40B4-BE49-F238E27FC236}">
                <a16:creationId xmlns:a16="http://schemas.microsoft.com/office/drawing/2014/main" id="{A4F9B058-2FF2-FD49-842E-7E8244CDEC84}"/>
              </a:ext>
            </a:extLst>
          </p:cNvPr>
          <p:cNvSpPr/>
          <p:nvPr/>
        </p:nvSpPr>
        <p:spPr>
          <a:xfrm>
            <a:off x="1310598" y="3810000"/>
            <a:ext cx="2926080" cy="61227"/>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r>
              <a:rPr lang="ja-JP">
                <a:latin typeface="ＭＳ Ｐゴシック" panose="020B0600070205080204" pitchFamily="50" charset="-128"/>
                <a:ea typeface="ＭＳ Ｐゴシック" panose="020B0600070205080204" pitchFamily="50" charset="-128"/>
                <a:cs typeface="Arial" charset="0"/>
              </a:rPr>
              <a:t> </a:t>
            </a:r>
          </a:p>
        </p:txBody>
      </p:sp>
    </p:spTree>
    <p:extLst>
      <p:ext uri="{BB962C8B-B14F-4D97-AF65-F5344CB8AC3E}">
        <p14:creationId xmlns:p14="http://schemas.microsoft.com/office/powerpoint/2010/main" val="38662137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ackground - Solid">
            <a:extLst>
              <a:ext uri="{FF2B5EF4-FFF2-40B4-BE49-F238E27FC236}">
                <a16:creationId xmlns:a16="http://schemas.microsoft.com/office/drawing/2014/main" id="{8B319C34-80B6-1C42-9976-109BC3094FED}"/>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alpha val="44000"/>
                </a:prstClr>
              </a:solidFill>
              <a:effectLst/>
              <a:uLnTx/>
              <a:uFillTx/>
              <a:latin typeface="Calibri" panose="020F0502020204030204"/>
              <a:ea typeface="ＭＳ Ｐゴシック"/>
              <a:cs typeface="+mn-cs"/>
            </a:endParaRPr>
          </a:p>
        </p:txBody>
      </p:sp>
      <p:sp>
        <p:nvSpPr>
          <p:cNvPr id="43" name="Background - Solid">
            <a:extLst>
              <a:ext uri="{FF2B5EF4-FFF2-40B4-BE49-F238E27FC236}">
                <a16:creationId xmlns:a16="http://schemas.microsoft.com/office/drawing/2014/main" id="{39DEA152-9DD4-0D44-A4E0-DE46220E5B32}"/>
              </a:ext>
            </a:extLst>
          </p:cNvPr>
          <p:cNvSpPr/>
          <p:nvPr/>
        </p:nvSpPr>
        <p:spPr>
          <a:xfrm>
            <a:off x="0" y="812800"/>
            <a:ext cx="12192000" cy="60452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alpha val="44000"/>
                </a:prstClr>
              </a:solidFill>
              <a:effectLst/>
              <a:uLnTx/>
              <a:uFillTx/>
              <a:latin typeface="Calibri" panose="020F0502020204030204"/>
              <a:ea typeface="ＭＳ Ｐゴシック"/>
              <a:cs typeface="+mn-cs"/>
            </a:endParaRPr>
          </a:p>
        </p:txBody>
      </p:sp>
      <p:grpSp>
        <p:nvGrpSpPr>
          <p:cNvPr id="44" name="Group 43">
            <a:extLst>
              <a:ext uri="{FF2B5EF4-FFF2-40B4-BE49-F238E27FC236}">
                <a16:creationId xmlns:a16="http://schemas.microsoft.com/office/drawing/2014/main" id="{FDB0BB58-2D4A-084E-AF49-B430C7D2CBA6}"/>
              </a:ext>
            </a:extLst>
          </p:cNvPr>
          <p:cNvGrpSpPr/>
          <p:nvPr/>
        </p:nvGrpSpPr>
        <p:grpSpPr>
          <a:xfrm>
            <a:off x="-3047" y="704266"/>
            <a:ext cx="12191999" cy="217065"/>
            <a:chOff x="0" y="5696515"/>
            <a:chExt cx="12289367" cy="354756"/>
          </a:xfrm>
        </p:grpSpPr>
        <p:sp>
          <p:nvSpPr>
            <p:cNvPr id="45" name="Background - Solid">
              <a:extLst>
                <a:ext uri="{FF2B5EF4-FFF2-40B4-BE49-F238E27FC236}">
                  <a16:creationId xmlns:a16="http://schemas.microsoft.com/office/drawing/2014/main" id="{C1178A10-4535-E243-9246-4C78E0256457}"/>
                </a:ext>
              </a:extLst>
            </p:cNvPr>
            <p:cNvSpPr/>
            <p:nvPr/>
          </p:nvSpPr>
          <p:spPr>
            <a:xfrm>
              <a:off x="0" y="5696515"/>
              <a:ext cx="1761067" cy="354756"/>
            </a:xfrm>
            <a:prstGeom prst="rect">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alpha val="44000"/>
                  </a:prstClr>
                </a:solidFill>
                <a:effectLst/>
                <a:uLnTx/>
                <a:uFillTx/>
                <a:latin typeface="Calibri" panose="020F0502020204030204"/>
                <a:ea typeface="ＭＳ Ｐゴシック"/>
                <a:cs typeface="+mn-cs"/>
              </a:endParaRPr>
            </a:p>
          </p:txBody>
        </p:sp>
        <p:sp>
          <p:nvSpPr>
            <p:cNvPr id="46" name="Background - Solid">
              <a:extLst>
                <a:ext uri="{FF2B5EF4-FFF2-40B4-BE49-F238E27FC236}">
                  <a16:creationId xmlns:a16="http://schemas.microsoft.com/office/drawing/2014/main" id="{4536977D-A24D-1442-95A1-1EE2B8945C39}"/>
                </a:ext>
              </a:extLst>
            </p:cNvPr>
            <p:cNvSpPr/>
            <p:nvPr/>
          </p:nvSpPr>
          <p:spPr>
            <a:xfrm>
              <a:off x="1754717" y="5696515"/>
              <a:ext cx="1761067" cy="354756"/>
            </a:xfrm>
            <a:prstGeom prst="rect">
              <a:avLst/>
            </a:prstGeom>
            <a:solidFill>
              <a:srgbClr val="00AC69"/>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alpha val="44000"/>
                  </a:prstClr>
                </a:solidFill>
                <a:effectLst/>
                <a:uLnTx/>
                <a:uFillTx/>
                <a:latin typeface="Calibri" panose="020F0502020204030204"/>
                <a:ea typeface="ＭＳ Ｐゴシック"/>
                <a:cs typeface="+mn-cs"/>
              </a:endParaRPr>
            </a:p>
          </p:txBody>
        </p:sp>
        <p:sp>
          <p:nvSpPr>
            <p:cNvPr id="47" name="Background - Solid">
              <a:extLst>
                <a:ext uri="{FF2B5EF4-FFF2-40B4-BE49-F238E27FC236}">
                  <a16:creationId xmlns:a16="http://schemas.microsoft.com/office/drawing/2014/main" id="{AC7B519C-EDF9-3249-B5C2-D72B10DB6C67}"/>
                </a:ext>
              </a:extLst>
            </p:cNvPr>
            <p:cNvSpPr/>
            <p:nvPr/>
          </p:nvSpPr>
          <p:spPr>
            <a:xfrm>
              <a:off x="3509434" y="5696515"/>
              <a:ext cx="1761067" cy="354756"/>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alpha val="44000"/>
                  </a:prstClr>
                </a:solidFill>
                <a:effectLst/>
                <a:uLnTx/>
                <a:uFillTx/>
                <a:latin typeface="Calibri" panose="020F0502020204030204"/>
                <a:ea typeface="ＭＳ Ｐゴシック"/>
                <a:cs typeface="+mn-cs"/>
              </a:endParaRPr>
            </a:p>
          </p:txBody>
        </p:sp>
        <p:sp>
          <p:nvSpPr>
            <p:cNvPr id="48" name="Background - Solid">
              <a:extLst>
                <a:ext uri="{FF2B5EF4-FFF2-40B4-BE49-F238E27FC236}">
                  <a16:creationId xmlns:a16="http://schemas.microsoft.com/office/drawing/2014/main" id="{75D8E041-2290-AD40-800B-4C05B8BDB7DC}"/>
                </a:ext>
              </a:extLst>
            </p:cNvPr>
            <p:cNvSpPr/>
            <p:nvPr/>
          </p:nvSpPr>
          <p:spPr>
            <a:xfrm>
              <a:off x="5264151" y="5696515"/>
              <a:ext cx="1761067" cy="354756"/>
            </a:xfrm>
            <a:prstGeom prst="rect">
              <a:avLst/>
            </a:prstGeom>
            <a:solidFill>
              <a:srgbClr val="FF5C35"/>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alpha val="44000"/>
                  </a:prstClr>
                </a:solidFill>
                <a:effectLst/>
                <a:uLnTx/>
                <a:uFillTx/>
                <a:latin typeface="Calibri" panose="020F0502020204030204"/>
                <a:ea typeface="ＭＳ Ｐゴシック"/>
                <a:cs typeface="+mn-cs"/>
              </a:endParaRPr>
            </a:p>
          </p:txBody>
        </p:sp>
        <p:sp>
          <p:nvSpPr>
            <p:cNvPr id="49" name="Background - Solid">
              <a:extLst>
                <a:ext uri="{FF2B5EF4-FFF2-40B4-BE49-F238E27FC236}">
                  <a16:creationId xmlns:a16="http://schemas.microsoft.com/office/drawing/2014/main" id="{280C1D10-4C9B-F14A-B5EF-6F8C026FC6E6}"/>
                </a:ext>
              </a:extLst>
            </p:cNvPr>
            <p:cNvSpPr/>
            <p:nvPr/>
          </p:nvSpPr>
          <p:spPr>
            <a:xfrm>
              <a:off x="7018868" y="5696515"/>
              <a:ext cx="1761067" cy="354756"/>
            </a:xfrm>
            <a:prstGeom prst="rect">
              <a:avLst/>
            </a:prstGeom>
            <a:solidFill>
              <a:srgbClr val="EBB70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alpha val="44000"/>
                  </a:prstClr>
                </a:solidFill>
                <a:effectLst/>
                <a:uLnTx/>
                <a:uFillTx/>
                <a:latin typeface="Calibri" panose="020F0502020204030204"/>
                <a:ea typeface="ＭＳ Ｐゴシック"/>
                <a:cs typeface="+mn-cs"/>
              </a:endParaRPr>
            </a:p>
          </p:txBody>
        </p:sp>
        <p:sp>
          <p:nvSpPr>
            <p:cNvPr id="50" name="Background - Solid">
              <a:extLst>
                <a:ext uri="{FF2B5EF4-FFF2-40B4-BE49-F238E27FC236}">
                  <a16:creationId xmlns:a16="http://schemas.microsoft.com/office/drawing/2014/main" id="{B3645C5D-6C54-C242-B922-40B6602BE3F2}"/>
                </a:ext>
              </a:extLst>
            </p:cNvPr>
            <p:cNvSpPr/>
            <p:nvPr/>
          </p:nvSpPr>
          <p:spPr>
            <a:xfrm>
              <a:off x="8773585" y="5696515"/>
              <a:ext cx="1761067" cy="354756"/>
            </a:xfrm>
            <a:prstGeom prst="rect">
              <a:avLst/>
            </a:prstGeom>
            <a:solidFill>
              <a:srgbClr val="7A2682"/>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alpha val="44000"/>
                  </a:prstClr>
                </a:solidFill>
                <a:effectLst/>
                <a:uLnTx/>
                <a:uFillTx/>
                <a:latin typeface="Calibri" panose="020F0502020204030204"/>
                <a:ea typeface="ＭＳ Ｐゴシック"/>
                <a:cs typeface="+mn-cs"/>
              </a:endParaRPr>
            </a:p>
          </p:txBody>
        </p:sp>
        <p:sp>
          <p:nvSpPr>
            <p:cNvPr id="51" name="Background - Solid">
              <a:extLst>
                <a:ext uri="{FF2B5EF4-FFF2-40B4-BE49-F238E27FC236}">
                  <a16:creationId xmlns:a16="http://schemas.microsoft.com/office/drawing/2014/main" id="{C03FFDA1-1B33-6840-AFD0-DF13BE1382D3}"/>
                </a:ext>
              </a:extLst>
            </p:cNvPr>
            <p:cNvSpPr/>
            <p:nvPr/>
          </p:nvSpPr>
          <p:spPr>
            <a:xfrm>
              <a:off x="10528300" y="5696515"/>
              <a:ext cx="1761067" cy="354756"/>
            </a:xfrm>
            <a:prstGeom prst="rect">
              <a:avLst/>
            </a:prstGeom>
            <a:solidFill>
              <a:srgbClr val="B3B2B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alpha val="44000"/>
                  </a:prstClr>
                </a:solidFill>
                <a:effectLst/>
                <a:uLnTx/>
                <a:uFillTx/>
                <a:latin typeface="Calibri" panose="020F0502020204030204"/>
                <a:ea typeface="ＭＳ Ｐゴシック"/>
                <a:cs typeface="+mn-cs"/>
              </a:endParaRPr>
            </a:p>
          </p:txBody>
        </p:sp>
      </p:grpSp>
      <p:pic>
        <p:nvPicPr>
          <p:cNvPr id="52" name="Picture 51">
            <a:extLst>
              <a:ext uri="{FF2B5EF4-FFF2-40B4-BE49-F238E27FC236}">
                <a16:creationId xmlns:a16="http://schemas.microsoft.com/office/drawing/2014/main" id="{D54714B7-D58F-E24A-8244-427C68AAF60B}"/>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384726" y="226622"/>
            <a:ext cx="971568" cy="971568"/>
          </a:xfrm>
          <a:prstGeom prst="rect">
            <a:avLst/>
          </a:prstGeom>
        </p:spPr>
      </p:pic>
      <p:sp>
        <p:nvSpPr>
          <p:cNvPr id="9" name="Page Number - Blue">
            <a:extLst>
              <a:ext uri="{FF2B5EF4-FFF2-40B4-BE49-F238E27FC236}">
                <a16:creationId xmlns:a16="http://schemas.microsoft.com/office/drawing/2014/main" id="{CA5AE81C-B0D0-1E47-8317-079D20240D3E}"/>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fld id="{CD81962F-67D4-FD44-86D5-55EBF96E0DB7}" type="slidenum">
              <a:rPr kumimoji="0" lang="en-US" sz="1000" b="0" i="0" u="none" strike="noStrike" kern="1200" cap="none" spc="0" normalizeH="0" baseline="0" noProof="0" smtClean="0">
                <a:ln>
                  <a:noFill/>
                </a:ln>
                <a:solidFill>
                  <a:prstClr val="white"/>
                </a:solidFill>
                <a:effectLst/>
                <a:uLnTx/>
                <a:uFillTx/>
                <a:latin typeface="Arial" charset="0"/>
                <a:ea typeface="ヒラギノ角ゴ Pro W3" charset="0"/>
              </a:rPr>
              <a:pPr marL="0" marR="0" lvl="0" indent="0" algn="l" defTabSz="914400" rtl="0" eaLnBrk="0" fontAlgn="auto" latinLnBrk="0" hangingPunct="0">
                <a:lnSpc>
                  <a:spcPct val="100000"/>
                </a:lnSpc>
                <a:spcBef>
                  <a:spcPct val="50000"/>
                </a:spcBef>
                <a:spcAft>
                  <a:spcPts val="0"/>
                </a:spcAft>
                <a:buClrTx/>
                <a:buSzTx/>
                <a:buFontTx/>
                <a:buNone/>
                <a:tabLst/>
                <a:defRPr/>
              </a:pPr>
              <a:t>3</a:t>
            </a:fld>
            <a:endParaRPr kumimoji="0" lang="en-US" sz="1000" b="0" i="0" u="none" strike="noStrike" kern="1200" cap="none" spc="0" normalizeH="0" baseline="0" noProof="0">
              <a:ln>
                <a:noFill/>
              </a:ln>
              <a:solidFill>
                <a:prstClr val="white"/>
              </a:solidFill>
              <a:effectLst/>
              <a:uLnTx/>
              <a:uFillTx/>
              <a:latin typeface="Arial" charset="0"/>
              <a:ea typeface="ヒラギノ角ゴ Pro W3" charset="0"/>
            </a:endParaRPr>
          </a:p>
        </p:txBody>
      </p:sp>
      <p:sp>
        <p:nvSpPr>
          <p:cNvPr id="54" name="Yellow Bar">
            <a:extLst>
              <a:ext uri="{FF2B5EF4-FFF2-40B4-BE49-F238E27FC236}">
                <a16:creationId xmlns:a16="http://schemas.microsoft.com/office/drawing/2014/main" id="{4584BA9B-4495-294E-91B1-4A04F45725DC}"/>
              </a:ext>
            </a:extLst>
          </p:cNvPr>
          <p:cNvSpPr/>
          <p:nvPr/>
        </p:nvSpPr>
        <p:spPr>
          <a:xfrm>
            <a:off x="766292" y="3305261"/>
            <a:ext cx="2103120" cy="61227"/>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a:ln>
                  <a:noFill/>
                </a:ln>
                <a:solidFill>
                  <a:prstClr val="white"/>
                </a:solidFill>
                <a:effectLst/>
                <a:uLnTx/>
                <a:uFillTx/>
                <a:latin typeface="Arial" charset="0"/>
                <a:ea typeface="Arial" charset="0"/>
                <a:cs typeface="Arial" charset="0"/>
              </a:rPr>
              <a:t> </a:t>
            </a:r>
          </a:p>
        </p:txBody>
      </p:sp>
      <p:sp>
        <p:nvSpPr>
          <p:cNvPr id="55" name="Headline">
            <a:extLst>
              <a:ext uri="{FF2B5EF4-FFF2-40B4-BE49-F238E27FC236}">
                <a16:creationId xmlns:a16="http://schemas.microsoft.com/office/drawing/2014/main" id="{9405897F-791F-0C4E-9D31-D3A52B120262}"/>
              </a:ext>
            </a:extLst>
          </p:cNvPr>
          <p:cNvSpPr txBox="1">
            <a:spLocks/>
          </p:cNvSpPr>
          <p:nvPr/>
        </p:nvSpPr>
        <p:spPr>
          <a:xfrm>
            <a:off x="454323" y="1906246"/>
            <a:ext cx="3030557" cy="1522754"/>
          </a:xfrm>
          <a:prstGeom prst="rect">
            <a:avLst/>
          </a:prstGeom>
        </p:spPr>
        <p:txBody>
          <a:bodyPr>
            <a:no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ja-JP" altLang="en-US" sz="2800" b="1" i="0" u="none" strike="noStrike" kern="1200" cap="none" spc="0" normalizeH="0" baseline="0" noProof="0" dirty="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rPr>
              <a:t>グローバル・メンバーシップ・アプローチの目的</a:t>
            </a:r>
          </a:p>
        </p:txBody>
      </p:sp>
      <p:grpSp>
        <p:nvGrpSpPr>
          <p:cNvPr id="17" name="Group 16">
            <a:extLst>
              <a:ext uri="{FF2B5EF4-FFF2-40B4-BE49-F238E27FC236}">
                <a16:creationId xmlns:a16="http://schemas.microsoft.com/office/drawing/2014/main" id="{BA97F0A6-A611-4A47-84BB-28F8649AE9F9}"/>
              </a:ext>
            </a:extLst>
          </p:cNvPr>
          <p:cNvGrpSpPr/>
          <p:nvPr/>
        </p:nvGrpSpPr>
        <p:grpSpPr>
          <a:xfrm>
            <a:off x="3777017" y="1746831"/>
            <a:ext cx="3939208" cy="4499967"/>
            <a:chOff x="2667000" y="381000"/>
            <a:chExt cx="4142206" cy="5914324"/>
          </a:xfrm>
        </p:grpSpPr>
        <p:grpSp>
          <p:nvGrpSpPr>
            <p:cNvPr id="18" name="Group 17">
              <a:extLst>
                <a:ext uri="{FF2B5EF4-FFF2-40B4-BE49-F238E27FC236}">
                  <a16:creationId xmlns:a16="http://schemas.microsoft.com/office/drawing/2014/main" id="{121F4917-4F2C-4C43-87D1-927F2BD1593F}"/>
                </a:ext>
              </a:extLst>
            </p:cNvPr>
            <p:cNvGrpSpPr/>
            <p:nvPr/>
          </p:nvGrpSpPr>
          <p:grpSpPr>
            <a:xfrm>
              <a:off x="2667000" y="381000"/>
              <a:ext cx="4142206" cy="5914324"/>
              <a:chOff x="0" y="471839"/>
              <a:chExt cx="4142206" cy="5914324"/>
            </a:xfrm>
          </p:grpSpPr>
          <p:sp>
            <p:nvSpPr>
              <p:cNvPr id="22" name="Freeform: Shape 21">
                <a:extLst>
                  <a:ext uri="{FF2B5EF4-FFF2-40B4-BE49-F238E27FC236}">
                    <a16:creationId xmlns:a16="http://schemas.microsoft.com/office/drawing/2014/main" id="{AC991B2A-44F8-4713-985E-D7AC8AB9C20B}"/>
                  </a:ext>
                </a:extLst>
              </p:cNvPr>
              <p:cNvSpPr/>
              <p:nvPr/>
            </p:nvSpPr>
            <p:spPr>
              <a:xfrm>
                <a:off x="0" y="471839"/>
                <a:ext cx="4142206" cy="1656882"/>
              </a:xfrm>
              <a:custGeom>
                <a:avLst/>
                <a:gdLst>
                  <a:gd name="connsiteX0" fmla="*/ 0 w 4142206"/>
                  <a:gd name="connsiteY0" fmla="*/ 0 h 1656882"/>
                  <a:gd name="connsiteX1" fmla="*/ 3313765 w 4142206"/>
                  <a:gd name="connsiteY1" fmla="*/ 0 h 1656882"/>
                  <a:gd name="connsiteX2" fmla="*/ 4142206 w 4142206"/>
                  <a:gd name="connsiteY2" fmla="*/ 828441 h 1656882"/>
                  <a:gd name="connsiteX3" fmla="*/ 3313765 w 4142206"/>
                  <a:gd name="connsiteY3" fmla="*/ 1656882 h 1656882"/>
                  <a:gd name="connsiteX4" fmla="*/ 0 w 4142206"/>
                  <a:gd name="connsiteY4" fmla="*/ 1656882 h 1656882"/>
                  <a:gd name="connsiteX5" fmla="*/ 828441 w 4142206"/>
                  <a:gd name="connsiteY5" fmla="*/ 828441 h 1656882"/>
                  <a:gd name="connsiteX6" fmla="*/ 0 w 4142206"/>
                  <a:gd name="connsiteY6" fmla="*/ 0 h 1656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42206" h="1656882">
                    <a:moveTo>
                      <a:pt x="0" y="0"/>
                    </a:moveTo>
                    <a:lnTo>
                      <a:pt x="3313765" y="0"/>
                    </a:lnTo>
                    <a:lnTo>
                      <a:pt x="4142206" y="828441"/>
                    </a:lnTo>
                    <a:lnTo>
                      <a:pt x="3313765" y="1656882"/>
                    </a:lnTo>
                    <a:lnTo>
                      <a:pt x="0" y="1656882"/>
                    </a:lnTo>
                    <a:lnTo>
                      <a:pt x="828441" y="828441"/>
                    </a:lnTo>
                    <a:lnTo>
                      <a:pt x="0" y="0"/>
                    </a:lnTo>
                    <a:close/>
                  </a:path>
                </a:pathLst>
              </a:custGeom>
              <a:solidFill>
                <a:srgbClr val="EBB7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08451" tIns="26670" rIns="855111" bIns="26670" numCol="1" spcCol="1270" anchor="ctr" anchorCtr="0">
                <a:noAutofit/>
              </a:bodyPr>
              <a:lstStyle/>
              <a:p>
                <a:pPr marR="0" lvl="0" defTabSz="914400" rtl="0" eaLnBrk="1" fontAlgn="base" latinLnBrk="0" hangingPunct="1">
                  <a:lnSpc>
                    <a:spcPct val="100000"/>
                  </a:lnSpc>
                  <a:spcBef>
                    <a:spcPct val="0"/>
                  </a:spcBef>
                  <a:spcAft>
                    <a:spcPct val="0"/>
                  </a:spcAft>
                  <a:buClrTx/>
                  <a:buSzTx/>
                  <a:buFontTx/>
                  <a:buNone/>
                  <a:tabLst/>
                  <a:defRPr/>
                </a:pPr>
                <a:r>
                  <a:rPr kumimoji="0" lang="ja-JP" altLang="ja-JP" sz="2000" b="1" i="0" u="none" strike="noStrike" kern="1200" cap="none" spc="0" normalizeH="0" baseline="0" noProof="0" dirty="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Arial" panose="020B0604020202020204" pitchFamily="34" charset="0"/>
                  </a:rPr>
                  <a:t>新クラブ結成</a:t>
                </a:r>
                <a:r>
                  <a:rPr kumimoji="0" lang="ja-JP" altLang="en-US" sz="2000" b="1" i="0" u="none" strike="noStrike" kern="1200" cap="none" spc="0" normalizeH="0" baseline="0" noProof="0" dirty="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Arial" panose="020B0604020202020204" pitchFamily="34" charset="0"/>
                  </a:rPr>
                  <a:t>により地区の</a:t>
                </a:r>
                <a:r>
                  <a:rPr kumimoji="0" lang="ja-JP" altLang="ja-JP" sz="2000" b="1" i="0" u="none" strike="noStrike" kern="1200" cap="none" spc="0" normalizeH="0" baseline="0" noProof="0" dirty="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Arial" panose="020B0604020202020204" pitchFamily="34" charset="0"/>
                  </a:rPr>
                  <a:t>若返りを図る</a:t>
                </a:r>
              </a:p>
              <a:p>
                <a:pPr marL="609600" marR="0" lvl="0" indent="-609600" algn="ctr" defTabSz="914400" rtl="0" eaLnBrk="1" fontAlgn="base" latinLnBrk="0" hangingPunct="1">
                  <a:lnSpc>
                    <a:spcPct val="100000"/>
                  </a:lnSpc>
                  <a:spcBef>
                    <a:spcPct val="0"/>
                  </a:spcBef>
                  <a:spcAft>
                    <a:spcPct val="0"/>
                  </a:spcAft>
                  <a:buClrTx/>
                  <a:buSzTx/>
                  <a:buFont typeface="Helvetica" pitchFamily="84" charset="0"/>
                  <a:buNone/>
                  <a:tabLst/>
                  <a:defRPr/>
                </a:pPr>
                <a:r>
                  <a:rPr kumimoji="0" lang="ja-JP" altLang="en-US" sz="2000" b="1" i="0" u="none" strike="noStrike" kern="1200" cap="none" spc="0" normalizeH="0" baseline="0" noProof="0" dirty="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Arial" panose="020B0604020202020204" pitchFamily="34" charset="0"/>
                  </a:rPr>
                  <a:t> </a:t>
                </a:r>
              </a:p>
            </p:txBody>
          </p:sp>
          <p:sp>
            <p:nvSpPr>
              <p:cNvPr id="23" name="Freeform: Shape 22">
                <a:extLst>
                  <a:ext uri="{FF2B5EF4-FFF2-40B4-BE49-F238E27FC236}">
                    <a16:creationId xmlns:a16="http://schemas.microsoft.com/office/drawing/2014/main" id="{5CAEEA6A-8CCE-4447-BEBD-B942D92CB008}"/>
                  </a:ext>
                </a:extLst>
              </p:cNvPr>
              <p:cNvSpPr/>
              <p:nvPr/>
            </p:nvSpPr>
            <p:spPr>
              <a:xfrm>
                <a:off x="0" y="2600560"/>
                <a:ext cx="4142206" cy="1656882"/>
              </a:xfrm>
              <a:custGeom>
                <a:avLst/>
                <a:gdLst>
                  <a:gd name="connsiteX0" fmla="*/ 0 w 4142206"/>
                  <a:gd name="connsiteY0" fmla="*/ 0 h 1656882"/>
                  <a:gd name="connsiteX1" fmla="*/ 3313765 w 4142206"/>
                  <a:gd name="connsiteY1" fmla="*/ 0 h 1656882"/>
                  <a:gd name="connsiteX2" fmla="*/ 4142206 w 4142206"/>
                  <a:gd name="connsiteY2" fmla="*/ 828441 h 1656882"/>
                  <a:gd name="connsiteX3" fmla="*/ 3313765 w 4142206"/>
                  <a:gd name="connsiteY3" fmla="*/ 1656882 h 1656882"/>
                  <a:gd name="connsiteX4" fmla="*/ 0 w 4142206"/>
                  <a:gd name="connsiteY4" fmla="*/ 1656882 h 1656882"/>
                  <a:gd name="connsiteX5" fmla="*/ 828441 w 4142206"/>
                  <a:gd name="connsiteY5" fmla="*/ 828441 h 1656882"/>
                  <a:gd name="connsiteX6" fmla="*/ 0 w 4142206"/>
                  <a:gd name="connsiteY6" fmla="*/ 0 h 1656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42206" h="1656882">
                    <a:moveTo>
                      <a:pt x="0" y="0"/>
                    </a:moveTo>
                    <a:lnTo>
                      <a:pt x="3313765" y="0"/>
                    </a:lnTo>
                    <a:lnTo>
                      <a:pt x="4142206" y="828441"/>
                    </a:lnTo>
                    <a:lnTo>
                      <a:pt x="3313765" y="1656882"/>
                    </a:lnTo>
                    <a:lnTo>
                      <a:pt x="0" y="1656882"/>
                    </a:lnTo>
                    <a:lnTo>
                      <a:pt x="828441" y="828441"/>
                    </a:lnTo>
                    <a:lnTo>
                      <a:pt x="0" y="0"/>
                    </a:lnTo>
                    <a:close/>
                  </a:path>
                </a:pathLst>
              </a:custGeom>
              <a:solidFill>
                <a:srgbClr val="FF5C3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08451" tIns="26670" rIns="855111" bIns="26670" numCol="1" spcCol="1270" anchor="ctr" anchorCtr="0">
                <a:noAutofit/>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ja-JP" altLang="en-US" sz="2000" b="1" i="0" u="none" strike="noStrike" kern="1200" cap="none" spc="0" normalizeH="0" baseline="0" noProof="0" dirty="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rPr>
                  <a:t>新会員を加えてクラブの活性化を図る</a:t>
                </a:r>
              </a:p>
            </p:txBody>
          </p:sp>
          <p:sp>
            <p:nvSpPr>
              <p:cNvPr id="24" name="Freeform: Shape 23">
                <a:extLst>
                  <a:ext uri="{FF2B5EF4-FFF2-40B4-BE49-F238E27FC236}">
                    <a16:creationId xmlns:a16="http://schemas.microsoft.com/office/drawing/2014/main" id="{46DCE60A-10A2-4BAA-99FE-CBF71DFBA05D}"/>
                  </a:ext>
                </a:extLst>
              </p:cNvPr>
              <p:cNvSpPr/>
              <p:nvPr/>
            </p:nvSpPr>
            <p:spPr>
              <a:xfrm>
                <a:off x="0" y="4729281"/>
                <a:ext cx="4142206" cy="1656882"/>
              </a:xfrm>
              <a:custGeom>
                <a:avLst/>
                <a:gdLst>
                  <a:gd name="connsiteX0" fmla="*/ 0 w 4142206"/>
                  <a:gd name="connsiteY0" fmla="*/ 0 h 1656882"/>
                  <a:gd name="connsiteX1" fmla="*/ 3313765 w 4142206"/>
                  <a:gd name="connsiteY1" fmla="*/ 0 h 1656882"/>
                  <a:gd name="connsiteX2" fmla="*/ 4142206 w 4142206"/>
                  <a:gd name="connsiteY2" fmla="*/ 828441 h 1656882"/>
                  <a:gd name="connsiteX3" fmla="*/ 3313765 w 4142206"/>
                  <a:gd name="connsiteY3" fmla="*/ 1656882 h 1656882"/>
                  <a:gd name="connsiteX4" fmla="*/ 0 w 4142206"/>
                  <a:gd name="connsiteY4" fmla="*/ 1656882 h 1656882"/>
                  <a:gd name="connsiteX5" fmla="*/ 828441 w 4142206"/>
                  <a:gd name="connsiteY5" fmla="*/ 828441 h 1656882"/>
                  <a:gd name="connsiteX6" fmla="*/ 0 w 4142206"/>
                  <a:gd name="connsiteY6" fmla="*/ 0 h 1656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42206" h="1656882">
                    <a:moveTo>
                      <a:pt x="0" y="0"/>
                    </a:moveTo>
                    <a:lnTo>
                      <a:pt x="3313765" y="0"/>
                    </a:lnTo>
                    <a:lnTo>
                      <a:pt x="4142206" y="828441"/>
                    </a:lnTo>
                    <a:lnTo>
                      <a:pt x="3313765" y="1656882"/>
                    </a:lnTo>
                    <a:lnTo>
                      <a:pt x="0" y="1656882"/>
                    </a:lnTo>
                    <a:lnTo>
                      <a:pt x="828441" y="828441"/>
                    </a:lnTo>
                    <a:lnTo>
                      <a:pt x="0" y="0"/>
                    </a:lnTo>
                    <a:close/>
                  </a:path>
                </a:pathLst>
              </a:custGeom>
              <a:solidFill>
                <a:srgbClr val="407CCA"/>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08451" tIns="26670" rIns="855111" bIns="26670" numCol="1" spcCol="1270" anchor="ctr" anchorCtr="0">
                <a:noAutofit/>
              </a:bodyPr>
              <a:lstStyle/>
              <a:p>
                <a:pPr marL="0" marR="0" lvl="0" indent="0" algn="l" defTabSz="914400" rtl="0" eaLnBrk="1" fontAlgn="base" latinLnBrk="0" hangingPunct="1">
                  <a:lnSpc>
                    <a:spcPct val="100000"/>
                  </a:lnSpc>
                  <a:spcBef>
                    <a:spcPct val="0"/>
                  </a:spcBef>
                  <a:spcAft>
                    <a:spcPct val="0"/>
                  </a:spcAft>
                  <a:buClrTx/>
                  <a:buSzTx/>
                  <a:buFont typeface="Helvetica" pitchFamily="84" charset="0"/>
                  <a:buNone/>
                  <a:tabLst/>
                  <a:defRPr/>
                </a:pPr>
                <a:r>
                  <a:rPr kumimoji="0" lang="ja-JP" altLang="ja-JP" sz="2000" b="1" i="0" u="none" strike="noStrike" kern="1200" cap="none" spc="0" normalizeH="0" baseline="0" noProof="0" dirty="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Arial" panose="020B0604020202020204" pitchFamily="34" charset="0"/>
                  </a:rPr>
                  <a:t>仲間との親睦と興味深い奉仕</a:t>
                </a:r>
                <a:r>
                  <a:rPr kumimoji="0" lang="ja-JP" altLang="en-US" sz="2000" b="1" i="0" u="none" strike="noStrike" kern="1200" cap="none" spc="0" normalizeH="0" baseline="0" noProof="0" dirty="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Arial" panose="020B0604020202020204" pitchFamily="34" charset="0"/>
                  </a:rPr>
                  <a:t>によって、会員たちのやる気を一新させる</a:t>
                </a:r>
              </a:p>
            </p:txBody>
          </p:sp>
        </p:grpSp>
        <p:sp>
          <p:nvSpPr>
            <p:cNvPr id="19" name="TextBox 18">
              <a:extLst>
                <a:ext uri="{FF2B5EF4-FFF2-40B4-BE49-F238E27FC236}">
                  <a16:creationId xmlns:a16="http://schemas.microsoft.com/office/drawing/2014/main" id="{F642527C-66AF-44DE-86A7-29C74C358705}"/>
                </a:ext>
              </a:extLst>
            </p:cNvPr>
            <p:cNvSpPr txBox="1"/>
            <p:nvPr/>
          </p:nvSpPr>
          <p:spPr>
            <a:xfrm>
              <a:off x="2805129" y="889332"/>
              <a:ext cx="700071" cy="68767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ja-JP" sz="2800" b="1" i="0" u="none" strike="noStrike" kern="1200" cap="none" spc="0" normalizeH="0" baseline="0" noProof="0">
                  <a:ln>
                    <a:noFill/>
                  </a:ln>
                  <a:solidFill>
                    <a:srgbClr val="EBB700"/>
                  </a:solidFill>
                  <a:effectLst/>
                  <a:uLnTx/>
                  <a:uFillTx/>
                  <a:latin typeface="UD デジタル 教科書体 N-B" panose="02020700000000000000" pitchFamily="17" charset="-128"/>
                  <a:ea typeface="UD デジタル 教科書体 N-B" panose="02020700000000000000" pitchFamily="17" charset="-128"/>
                </a:rPr>
                <a:t>1</a:t>
              </a:r>
            </a:p>
          </p:txBody>
        </p:sp>
        <p:sp>
          <p:nvSpPr>
            <p:cNvPr id="20" name="TextBox 19">
              <a:extLst>
                <a:ext uri="{FF2B5EF4-FFF2-40B4-BE49-F238E27FC236}">
                  <a16:creationId xmlns:a16="http://schemas.microsoft.com/office/drawing/2014/main" id="{0981DB59-C5EF-432B-AF00-12422F30D2BF}"/>
                </a:ext>
              </a:extLst>
            </p:cNvPr>
            <p:cNvSpPr txBox="1"/>
            <p:nvPr/>
          </p:nvSpPr>
          <p:spPr>
            <a:xfrm>
              <a:off x="2805129" y="2992481"/>
              <a:ext cx="700071" cy="68767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ja-JP" sz="2800" b="1" i="0" u="none" strike="noStrike" kern="1200" cap="none" spc="0" normalizeH="0" baseline="0" noProof="0">
                  <a:ln>
                    <a:noFill/>
                  </a:ln>
                  <a:solidFill>
                    <a:srgbClr val="FF5C35"/>
                  </a:solidFill>
                  <a:effectLst/>
                  <a:uLnTx/>
                  <a:uFillTx/>
                  <a:latin typeface="UD デジタル 教科書体 N-B" panose="02020700000000000000" pitchFamily="17" charset="-128"/>
                  <a:ea typeface="UD デジタル 教科書体 N-B" panose="02020700000000000000" pitchFamily="17" charset="-128"/>
                </a:rPr>
                <a:t>2</a:t>
              </a:r>
            </a:p>
          </p:txBody>
        </p:sp>
        <p:sp>
          <p:nvSpPr>
            <p:cNvPr id="21" name="TextBox 20">
              <a:extLst>
                <a:ext uri="{FF2B5EF4-FFF2-40B4-BE49-F238E27FC236}">
                  <a16:creationId xmlns:a16="http://schemas.microsoft.com/office/drawing/2014/main" id="{B8B272A3-0958-404E-AB60-D03CF3135ECF}"/>
                </a:ext>
              </a:extLst>
            </p:cNvPr>
            <p:cNvSpPr txBox="1"/>
            <p:nvPr/>
          </p:nvSpPr>
          <p:spPr>
            <a:xfrm>
              <a:off x="2805129" y="5095630"/>
              <a:ext cx="700071" cy="68767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ja-JP" sz="2800" b="1" i="0" u="none" strike="noStrike" kern="1200" cap="none" spc="0" normalizeH="0" baseline="0" noProof="0">
                  <a:ln>
                    <a:noFill/>
                  </a:ln>
                  <a:solidFill>
                    <a:srgbClr val="407CCA"/>
                  </a:solidFill>
                  <a:effectLst/>
                  <a:uLnTx/>
                  <a:uFillTx/>
                  <a:latin typeface="UD デジタル 教科書体 N-B" panose="02020700000000000000" pitchFamily="17" charset="-128"/>
                  <a:ea typeface="UD デジタル 教科書体 N-B" panose="02020700000000000000" pitchFamily="17" charset="-128"/>
                </a:rPr>
                <a:t>3</a:t>
              </a:r>
            </a:p>
          </p:txBody>
        </p:sp>
      </p:grpSp>
      <p:grpSp>
        <p:nvGrpSpPr>
          <p:cNvPr id="33" name="Group 32">
            <a:extLst>
              <a:ext uri="{FF2B5EF4-FFF2-40B4-BE49-F238E27FC236}">
                <a16:creationId xmlns:a16="http://schemas.microsoft.com/office/drawing/2014/main" id="{F25FE698-E256-4251-BC44-A69E92B23EBE}"/>
              </a:ext>
            </a:extLst>
          </p:cNvPr>
          <p:cNvGrpSpPr/>
          <p:nvPr/>
        </p:nvGrpSpPr>
        <p:grpSpPr>
          <a:xfrm>
            <a:off x="7945559" y="2199756"/>
            <a:ext cx="3966292" cy="3566160"/>
            <a:chOff x="7409282" y="1600200"/>
            <a:chExt cx="3966292" cy="3566160"/>
          </a:xfrm>
        </p:grpSpPr>
        <p:sp>
          <p:nvSpPr>
            <p:cNvPr id="34" name="TextBox 33">
              <a:extLst>
                <a:ext uri="{FF2B5EF4-FFF2-40B4-BE49-F238E27FC236}">
                  <a16:creationId xmlns:a16="http://schemas.microsoft.com/office/drawing/2014/main" id="{FE0ADB15-1EDF-4131-B579-708350512D94}"/>
                </a:ext>
              </a:extLst>
            </p:cNvPr>
            <p:cNvSpPr txBox="1"/>
            <p:nvPr/>
          </p:nvSpPr>
          <p:spPr>
            <a:xfrm>
              <a:off x="7635240" y="1600200"/>
              <a:ext cx="3566160" cy="3566160"/>
            </a:xfrm>
            <a:prstGeom prst="flowChartConnector">
              <a:avLst/>
            </a:prstGeom>
            <a:solidFill>
              <a:srgbClr val="B3B2B1"/>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ヒラギノ角ゴ Pro W3" pitchFamily="125" charset="-128"/>
                <a:cs typeface="+mn-cs"/>
              </a:endParaRPr>
            </a:p>
          </p:txBody>
        </p:sp>
        <p:sp>
          <p:nvSpPr>
            <p:cNvPr id="35" name="TextBox 34">
              <a:extLst>
                <a:ext uri="{FF2B5EF4-FFF2-40B4-BE49-F238E27FC236}">
                  <a16:creationId xmlns:a16="http://schemas.microsoft.com/office/drawing/2014/main" id="{212EFDB0-D6AF-4A50-BC42-F4E6FBE715FB}"/>
                </a:ext>
              </a:extLst>
            </p:cNvPr>
            <p:cNvSpPr txBox="1"/>
            <p:nvPr/>
          </p:nvSpPr>
          <p:spPr>
            <a:xfrm>
              <a:off x="7409282" y="2861108"/>
              <a:ext cx="3966292" cy="954107"/>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altLang="en-US" sz="2800" b="1" i="0" u="none" strike="noStrike" kern="1200" cap="none" spc="0" normalizeH="0" baseline="0" noProof="0" dirty="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rPr>
                <a:t>すべての会則地域で</a:t>
              </a:r>
              <a:endParaRPr kumimoji="0" lang="en-US" altLang="ja-JP" sz="2800" b="1" i="0" u="none" strike="noStrike" kern="1200" cap="none" spc="0" normalizeH="0" baseline="0" noProof="0" dirty="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altLang="en-US" sz="2800" b="1" i="0" u="none" strike="noStrike" kern="1200" cap="none" spc="0" normalizeH="0" baseline="0" noProof="0" dirty="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rPr>
                <a:t>会員を増やす</a:t>
              </a:r>
            </a:p>
          </p:txBody>
        </p:sp>
      </p:grpSp>
    </p:spTree>
    <p:extLst>
      <p:ext uri="{BB962C8B-B14F-4D97-AF65-F5344CB8AC3E}">
        <p14:creationId xmlns:p14="http://schemas.microsoft.com/office/powerpoint/2010/main" val="26261877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ce - Solid">
            <a:extLst>
              <a:ext uri="{FF2B5EF4-FFF2-40B4-BE49-F238E27FC236}">
                <a16:creationId xmlns:a16="http://schemas.microsoft.com/office/drawing/2014/main" id="{BB71531A-A54B-0747-BFB6-8E367958E083}"/>
              </a:ext>
            </a:extLst>
          </p:cNvPr>
          <p:cNvSpPr/>
          <p:nvPr/>
        </p:nvSpPr>
        <p:spPr>
          <a:xfrm>
            <a:off x="1040967" y="-8097"/>
            <a:ext cx="11187128" cy="6866021"/>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87128" h="6866021">
                <a:moveTo>
                  <a:pt x="1588447" y="0"/>
                </a:moveTo>
                <a:lnTo>
                  <a:pt x="5139450" y="4711"/>
                </a:lnTo>
                <a:lnTo>
                  <a:pt x="5140539" y="0"/>
                </a:lnTo>
                <a:lnTo>
                  <a:pt x="11187128" y="8021"/>
                </a:lnTo>
                <a:lnTo>
                  <a:pt x="11187128" y="6866021"/>
                </a:lnTo>
                <a:lnTo>
                  <a:pt x="7635036" y="6866021"/>
                </a:lnTo>
                <a:lnTo>
                  <a:pt x="3552092" y="6866021"/>
                </a:lnTo>
                <a:lnTo>
                  <a:pt x="0" y="6866021"/>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alpha val="44000"/>
                </a:prstClr>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7" name="Body Copy">
            <a:extLst>
              <a:ext uri="{FF2B5EF4-FFF2-40B4-BE49-F238E27FC236}">
                <a16:creationId xmlns:a16="http://schemas.microsoft.com/office/drawing/2014/main" id="{3A6A3947-17C9-AC44-A97E-BDA70D3364E2}"/>
              </a:ext>
            </a:extLst>
          </p:cNvPr>
          <p:cNvSpPr txBox="1">
            <a:spLocks/>
          </p:cNvSpPr>
          <p:nvPr/>
        </p:nvSpPr>
        <p:spPr>
          <a:xfrm>
            <a:off x="2924472" y="308318"/>
            <a:ext cx="8734128" cy="882375"/>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0" marR="0" lvl="0" indent="0" algn="l" defTabSz="914400" rtl="0" eaLnBrk="1" fontAlgn="base" latinLnBrk="0" hangingPunct="1">
              <a:lnSpc>
                <a:spcPct val="100000"/>
              </a:lnSpc>
              <a:spcBef>
                <a:spcPct val="20000"/>
              </a:spcBef>
              <a:spcAft>
                <a:spcPct val="0"/>
              </a:spcAft>
              <a:buClrTx/>
              <a:buSzPct val="120000"/>
              <a:buFont typeface="Arial" pitchFamily="34" charset="0"/>
              <a:buNone/>
              <a:tabLst/>
              <a:defRPr/>
            </a:pPr>
            <a:r>
              <a:rPr kumimoji="0" lang="ja-JP" altLang="en-US" sz="3200" b="1" i="0" u="none" strike="noStrike" kern="1200" cap="none" spc="0" normalizeH="0" baseline="0" noProof="0" dirty="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Arial" charset="0"/>
              </a:rPr>
              <a:t>グローバル・メンバーシップ・アプローチの</a:t>
            </a:r>
            <a:endParaRPr kumimoji="0" lang="en-US" altLang="ja-JP" sz="3200" b="1" i="0" u="none" strike="noStrike" kern="1200" cap="none" spc="0" normalizeH="0" baseline="0" noProof="0" dirty="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Arial" charset="0"/>
            </a:endParaRPr>
          </a:p>
          <a:p>
            <a:pPr marL="0" marR="0" lvl="0" indent="0" algn="ctr" defTabSz="914400" rtl="0" eaLnBrk="1" fontAlgn="base" latinLnBrk="0" hangingPunct="1">
              <a:lnSpc>
                <a:spcPct val="100000"/>
              </a:lnSpc>
              <a:spcBef>
                <a:spcPct val="20000"/>
              </a:spcBef>
              <a:spcAft>
                <a:spcPct val="0"/>
              </a:spcAft>
              <a:buClrTx/>
              <a:buSzPct val="120000"/>
              <a:buFont typeface="Arial" pitchFamily="34" charset="0"/>
              <a:buNone/>
              <a:tabLst/>
              <a:defRPr/>
            </a:pPr>
            <a:r>
              <a:rPr kumimoji="0" lang="ja-JP" altLang="en-US" sz="3200" b="1" i="0" u="none" strike="noStrike" kern="1200" cap="none" spc="0" normalizeH="0" baseline="0" noProof="0" dirty="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Arial" charset="0"/>
              </a:rPr>
              <a:t>プロセス</a:t>
            </a:r>
          </a:p>
        </p:txBody>
      </p:sp>
      <p:sp>
        <p:nvSpPr>
          <p:cNvPr id="8" name="Page Number - Blue">
            <a:extLst>
              <a:ext uri="{FF2B5EF4-FFF2-40B4-BE49-F238E27FC236}">
                <a16:creationId xmlns:a16="http://schemas.microsoft.com/office/drawing/2014/main" id="{271AE485-B077-DC43-A361-C6B0B37EDF69}"/>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fld id="{CD81962F-67D4-FD44-86D5-55EBF96E0DB7}" type="slidenum">
              <a:rPr kumimoji="0" lang="en-US" sz="1000" b="0" i="0" u="none" strike="noStrike" kern="1200" cap="none" spc="0" normalizeH="0" baseline="0" noProof="0" smtClean="0">
                <a:ln>
                  <a:noFill/>
                </a:ln>
                <a:solidFill>
                  <a:prstClr val="white"/>
                </a:solidFill>
                <a:effectLst/>
                <a:uLnTx/>
                <a:uFillTx/>
                <a:latin typeface="ＭＳ Ｐゴシック" panose="020B0600070205080204" pitchFamily="50" charset="-128"/>
                <a:ea typeface="ＭＳ Ｐゴシック" panose="020B0600070205080204" pitchFamily="50" charset="-128"/>
              </a:rPr>
              <a:pPr marL="0" marR="0" lvl="0" indent="0" algn="l" defTabSz="914400" rtl="0" eaLnBrk="0" fontAlgn="base" latinLnBrk="0" hangingPunct="0">
                <a:lnSpc>
                  <a:spcPct val="100000"/>
                </a:lnSpc>
                <a:spcBef>
                  <a:spcPct val="50000"/>
                </a:spcBef>
                <a:spcAft>
                  <a:spcPct val="0"/>
                </a:spcAft>
                <a:buClrTx/>
                <a:buSzTx/>
                <a:buFontTx/>
                <a:buNone/>
                <a:tabLst/>
                <a:defRPr/>
              </a:pPr>
              <a:t>4</a:t>
            </a:fld>
            <a:endParaRPr kumimoji="0" lang="en-US" sz="10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endParaRPr>
          </a:p>
        </p:txBody>
      </p:sp>
      <p:grpSp>
        <p:nvGrpSpPr>
          <p:cNvPr id="9" name="Group 8">
            <a:extLst>
              <a:ext uri="{FF2B5EF4-FFF2-40B4-BE49-F238E27FC236}">
                <a16:creationId xmlns:a16="http://schemas.microsoft.com/office/drawing/2014/main" id="{3DEC922A-9AF6-D54B-A18A-8AE5809DC4B2}"/>
              </a:ext>
            </a:extLst>
          </p:cNvPr>
          <p:cNvGrpSpPr/>
          <p:nvPr/>
        </p:nvGrpSpPr>
        <p:grpSpPr>
          <a:xfrm>
            <a:off x="813804" y="2819400"/>
            <a:ext cx="10564392" cy="2560608"/>
            <a:chOff x="1071642" y="2793780"/>
            <a:chExt cx="9897207" cy="2398901"/>
          </a:xfrm>
        </p:grpSpPr>
        <p:sp>
          <p:nvSpPr>
            <p:cNvPr id="10" name="Oval 9">
              <a:extLst>
                <a:ext uri="{FF2B5EF4-FFF2-40B4-BE49-F238E27FC236}">
                  <a16:creationId xmlns:a16="http://schemas.microsoft.com/office/drawing/2014/main" id="{3DF6929A-6ABE-8847-A38E-510D9BB474AD}"/>
                </a:ext>
              </a:extLst>
            </p:cNvPr>
            <p:cNvSpPr/>
            <p:nvPr/>
          </p:nvSpPr>
          <p:spPr bwMode="auto">
            <a:xfrm>
              <a:off x="8569955" y="2793787"/>
              <a:ext cx="2398894" cy="2398894"/>
            </a:xfrm>
            <a:prstGeom prst="ellipse">
              <a:avLst/>
            </a:prstGeom>
            <a:solidFill>
              <a:srgbClr val="BFBFB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45720" marR="0" lvl="0" indent="0" algn="ctr" defTabSz="914400" rtl="0" eaLnBrk="1" fontAlgn="base" latinLnBrk="0" hangingPunct="1">
                <a:lnSpc>
                  <a:spcPct val="100000"/>
                </a:lnSpc>
                <a:spcBef>
                  <a:spcPts val="0"/>
                </a:spcBef>
                <a:spcAft>
                  <a:spcPts val="25"/>
                </a:spcAft>
                <a:buClrTx/>
                <a:buSzTx/>
                <a:buFont typeface="Helvetica" pitchFamily="84" charset="0"/>
                <a:buNone/>
                <a:tabLst/>
                <a:defRPr/>
              </a:pPr>
              <a:r>
                <a:rPr kumimoji="0" lang="ja-JP" altLang="en-US" sz="2800" b="1" i="0" u="none" strike="noStrike" kern="1200" cap="none" spc="0" normalizeH="0" baseline="0" noProof="0" dirty="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Arial" panose="020B0604020202020204" pitchFamily="34" charset="0"/>
                </a:rPr>
                <a:t>成功を</a:t>
              </a:r>
              <a:endParaRPr kumimoji="0" lang="en-US" altLang="ja-JP" sz="2800" b="1" i="0" u="none" strike="noStrike" kern="1200" cap="none" spc="0" normalizeH="0" baseline="0" noProof="0" dirty="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Arial" panose="020B0604020202020204" pitchFamily="34" charset="0"/>
              </a:endParaRPr>
            </a:p>
            <a:p>
              <a:pPr marL="45720" marR="0" lvl="0" indent="0" algn="ctr" defTabSz="914400" rtl="0" eaLnBrk="1" fontAlgn="base" latinLnBrk="0" hangingPunct="1">
                <a:lnSpc>
                  <a:spcPct val="100000"/>
                </a:lnSpc>
                <a:spcBef>
                  <a:spcPts val="0"/>
                </a:spcBef>
                <a:spcAft>
                  <a:spcPts val="25"/>
                </a:spcAft>
                <a:buClrTx/>
                <a:buSzTx/>
                <a:buFont typeface="Helvetica" pitchFamily="84" charset="0"/>
                <a:buNone/>
                <a:tabLst/>
                <a:defRPr/>
              </a:pPr>
              <a:r>
                <a:rPr kumimoji="0" lang="ja-JP" altLang="en-US" sz="2800" b="1" i="0" u="none" strike="noStrike" kern="1200" cap="none" spc="0" normalizeH="0" baseline="0" noProof="0" dirty="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Arial" panose="020B0604020202020204" pitchFamily="34" charset="0"/>
                </a:rPr>
                <a:t>収める</a:t>
              </a:r>
            </a:p>
          </p:txBody>
        </p:sp>
        <p:sp>
          <p:nvSpPr>
            <p:cNvPr id="11" name="Oval 10">
              <a:extLst>
                <a:ext uri="{FF2B5EF4-FFF2-40B4-BE49-F238E27FC236}">
                  <a16:creationId xmlns:a16="http://schemas.microsoft.com/office/drawing/2014/main" id="{84D60E5B-FEEE-194E-AE35-853E9A8D911E}"/>
                </a:ext>
              </a:extLst>
            </p:cNvPr>
            <p:cNvSpPr/>
            <p:nvPr/>
          </p:nvSpPr>
          <p:spPr bwMode="auto">
            <a:xfrm>
              <a:off x="6043522" y="2793787"/>
              <a:ext cx="2398894" cy="2398894"/>
            </a:xfrm>
            <a:prstGeom prst="ellipse">
              <a:avLst/>
            </a:prstGeom>
            <a:solidFill>
              <a:srgbClr val="F65126"/>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609600" marR="0" lvl="0" indent="-609600" algn="ctr" defTabSz="914400" rtl="0" eaLnBrk="1" fontAlgn="base" latinLnBrk="0" hangingPunct="1">
                <a:lnSpc>
                  <a:spcPct val="100000"/>
                </a:lnSpc>
                <a:spcBef>
                  <a:spcPct val="0"/>
                </a:spcBef>
                <a:spcAft>
                  <a:spcPct val="0"/>
                </a:spcAft>
                <a:buClrTx/>
                <a:buSzTx/>
                <a:buFont typeface="Helvetica" pitchFamily="84" charset="0"/>
                <a:buNone/>
                <a:tabLst/>
                <a:defRPr/>
              </a:pPr>
              <a:r>
                <a:rPr kumimoji="0" lang="ja-JP" altLang="en-US" sz="2800" b="1" i="0" u="none" strike="noStrike" kern="1200" cap="none" spc="0" normalizeH="0" baseline="0" noProof="0" dirty="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Arial" panose="020B0604020202020204" pitchFamily="34" charset="0"/>
                </a:rPr>
                <a:t>計画を</a:t>
              </a:r>
              <a:endParaRPr kumimoji="0" lang="en-US" altLang="ja-JP" sz="2800" b="1" i="0" u="none" strike="noStrike" kern="1200" cap="none" spc="0" normalizeH="0" baseline="0" noProof="0" dirty="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Arial" panose="020B0604020202020204" pitchFamily="34" charset="0"/>
              </a:endParaRPr>
            </a:p>
            <a:p>
              <a:pPr marL="609600" marR="0" lvl="0" indent="-609600" algn="ctr" defTabSz="914400" rtl="0" eaLnBrk="1" fontAlgn="base" latinLnBrk="0" hangingPunct="1">
                <a:lnSpc>
                  <a:spcPct val="100000"/>
                </a:lnSpc>
                <a:spcBef>
                  <a:spcPct val="0"/>
                </a:spcBef>
                <a:spcAft>
                  <a:spcPct val="0"/>
                </a:spcAft>
                <a:buClrTx/>
                <a:buSzTx/>
                <a:buFont typeface="Helvetica" pitchFamily="84" charset="0"/>
                <a:buNone/>
                <a:tabLst/>
                <a:defRPr/>
              </a:pPr>
              <a:r>
                <a:rPr kumimoji="0" lang="ja-JP" altLang="en-US" sz="2800" b="1" i="0" u="none" strike="noStrike" kern="1200" cap="none" spc="0" normalizeH="0" baseline="0" noProof="0" dirty="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Arial" panose="020B0604020202020204" pitchFamily="34" charset="0"/>
                </a:rPr>
                <a:t>策定する</a:t>
              </a:r>
            </a:p>
          </p:txBody>
        </p:sp>
        <p:sp>
          <p:nvSpPr>
            <p:cNvPr id="12" name="Oval 11">
              <a:extLst>
                <a:ext uri="{FF2B5EF4-FFF2-40B4-BE49-F238E27FC236}">
                  <a16:creationId xmlns:a16="http://schemas.microsoft.com/office/drawing/2014/main" id="{54C6ED37-726F-034E-B75C-7F308AF9112D}"/>
                </a:ext>
              </a:extLst>
            </p:cNvPr>
            <p:cNvSpPr/>
            <p:nvPr/>
          </p:nvSpPr>
          <p:spPr bwMode="auto">
            <a:xfrm>
              <a:off x="3557582" y="2793780"/>
              <a:ext cx="2398894" cy="2398894"/>
            </a:xfrm>
            <a:prstGeom prst="ellipse">
              <a:avLst/>
            </a:prstGeom>
            <a:solidFill>
              <a:srgbClr val="457DC8"/>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609600" marR="0" lvl="0" indent="-609600" algn="ctr" defTabSz="914400" rtl="0" eaLnBrk="1" fontAlgn="base" latinLnBrk="0" hangingPunct="1">
                <a:lnSpc>
                  <a:spcPct val="100000"/>
                </a:lnSpc>
                <a:spcBef>
                  <a:spcPct val="0"/>
                </a:spcBef>
                <a:spcAft>
                  <a:spcPct val="0"/>
                </a:spcAft>
                <a:buClrTx/>
                <a:buSzTx/>
                <a:buFont typeface="Helvetica" pitchFamily="84" charset="0"/>
                <a:buNone/>
                <a:tabLst/>
                <a:defRPr/>
              </a:pPr>
              <a:r>
                <a:rPr kumimoji="0" lang="ja-JP" altLang="en-US" sz="2800" b="1" i="0" u="none" strike="noStrike" kern="1200" cap="none" spc="0" normalizeH="0" baseline="0" noProof="0" dirty="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Arial" panose="020B0604020202020204" pitchFamily="34" charset="0"/>
                </a:rPr>
                <a:t>ビジョを</a:t>
              </a:r>
              <a:endParaRPr kumimoji="0" lang="en-US" altLang="ja-JP" sz="2800" b="1" i="0" u="none" strike="noStrike" kern="1200" cap="none" spc="0" normalizeH="0" baseline="0" noProof="0" dirty="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Arial" panose="020B0604020202020204" pitchFamily="34" charset="0"/>
              </a:endParaRPr>
            </a:p>
            <a:p>
              <a:pPr marL="609600" marR="0" lvl="0" indent="-609600" algn="ctr" defTabSz="914400" rtl="0" eaLnBrk="1" fontAlgn="base" latinLnBrk="0" hangingPunct="1">
                <a:lnSpc>
                  <a:spcPct val="100000"/>
                </a:lnSpc>
                <a:spcBef>
                  <a:spcPct val="0"/>
                </a:spcBef>
                <a:spcAft>
                  <a:spcPct val="0"/>
                </a:spcAft>
                <a:buClrTx/>
                <a:buSzTx/>
                <a:buFont typeface="Helvetica" pitchFamily="84" charset="0"/>
                <a:buNone/>
                <a:tabLst/>
                <a:defRPr/>
              </a:pPr>
              <a:r>
                <a:rPr kumimoji="0" lang="ja-JP" altLang="en-US" sz="2800" b="1" i="0" u="none" strike="noStrike" kern="1200" cap="none" spc="0" normalizeH="0" baseline="0" noProof="0" dirty="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Arial" panose="020B0604020202020204" pitchFamily="34" charset="0"/>
                </a:rPr>
                <a:t>構築する</a:t>
              </a:r>
            </a:p>
          </p:txBody>
        </p:sp>
        <p:sp>
          <p:nvSpPr>
            <p:cNvPr id="13" name="Oval 12">
              <a:extLst>
                <a:ext uri="{FF2B5EF4-FFF2-40B4-BE49-F238E27FC236}">
                  <a16:creationId xmlns:a16="http://schemas.microsoft.com/office/drawing/2014/main" id="{DD0856C0-DB3F-5849-845D-9F5806B825CC}"/>
                </a:ext>
              </a:extLst>
            </p:cNvPr>
            <p:cNvSpPr/>
            <p:nvPr/>
          </p:nvSpPr>
          <p:spPr bwMode="auto">
            <a:xfrm>
              <a:off x="1071642" y="2793787"/>
              <a:ext cx="2398894" cy="2398894"/>
            </a:xfrm>
            <a:prstGeom prst="ellipse">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609600" marR="0" lvl="0" indent="-609600" algn="ctr" defTabSz="914400" rtl="0" eaLnBrk="1" fontAlgn="base" latinLnBrk="0" hangingPunct="1">
                <a:lnSpc>
                  <a:spcPct val="100000"/>
                </a:lnSpc>
                <a:spcBef>
                  <a:spcPct val="0"/>
                </a:spcBef>
                <a:spcAft>
                  <a:spcPct val="0"/>
                </a:spcAft>
                <a:buClrTx/>
                <a:buSzTx/>
                <a:buFont typeface="Helvetica" pitchFamily="84" charset="0"/>
                <a:buNone/>
                <a:tabLst/>
                <a:defRPr/>
              </a:pPr>
              <a:r>
                <a:rPr kumimoji="0" lang="ja-JP" altLang="en-US" sz="2800" b="1" i="0" u="none" strike="noStrike" kern="1200" cap="none" spc="0" normalizeH="0" baseline="0" noProof="0" dirty="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Arial" panose="020B0604020202020204" pitchFamily="34" charset="0"/>
                </a:rPr>
                <a:t>チームを</a:t>
              </a:r>
              <a:endParaRPr kumimoji="0" lang="en-US" altLang="ja-JP" sz="2800" b="1" i="0" u="none" strike="noStrike" kern="1200" cap="none" spc="0" normalizeH="0" baseline="0" noProof="0" dirty="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Arial" panose="020B0604020202020204" pitchFamily="34" charset="0"/>
              </a:endParaRPr>
            </a:p>
            <a:p>
              <a:pPr marL="609600" marR="0" lvl="0" indent="-609600" algn="ctr" defTabSz="914400" rtl="0" eaLnBrk="1" fontAlgn="base" latinLnBrk="0" hangingPunct="1">
                <a:lnSpc>
                  <a:spcPct val="100000"/>
                </a:lnSpc>
                <a:spcBef>
                  <a:spcPct val="0"/>
                </a:spcBef>
                <a:spcAft>
                  <a:spcPct val="0"/>
                </a:spcAft>
                <a:buClrTx/>
                <a:buSzTx/>
                <a:buFont typeface="Helvetica" pitchFamily="84" charset="0"/>
                <a:buNone/>
                <a:tabLst/>
                <a:defRPr/>
              </a:pPr>
              <a:r>
                <a:rPr kumimoji="0" lang="ja-JP" altLang="en-US" sz="2800" b="1" i="0" u="none" strike="noStrike" kern="1200" cap="none" spc="0" normalizeH="0" baseline="0" noProof="0" dirty="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Arial" panose="020B0604020202020204" pitchFamily="34" charset="0"/>
                </a:rPr>
                <a:t>作る</a:t>
              </a:r>
            </a:p>
          </p:txBody>
        </p:sp>
        <p:sp>
          <p:nvSpPr>
            <p:cNvPr id="14" name="Right Arrow 13">
              <a:extLst>
                <a:ext uri="{FF2B5EF4-FFF2-40B4-BE49-F238E27FC236}">
                  <a16:creationId xmlns:a16="http://schemas.microsoft.com/office/drawing/2014/main" id="{F0120C52-97C7-5846-B32E-3FCF381329F8}"/>
                </a:ext>
              </a:extLst>
            </p:cNvPr>
            <p:cNvSpPr/>
            <p:nvPr/>
          </p:nvSpPr>
          <p:spPr>
            <a:xfrm>
              <a:off x="5611704" y="3793212"/>
              <a:ext cx="888009" cy="600780"/>
            </a:xfrm>
            <a:prstGeom prst="rightArrow">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endParaRPr>
            </a:p>
          </p:txBody>
        </p:sp>
      </p:grpSp>
      <p:pic>
        <p:nvPicPr>
          <p:cNvPr id="15" name="Picture 14">
            <a:extLst>
              <a:ext uri="{FF2B5EF4-FFF2-40B4-BE49-F238E27FC236}">
                <a16:creationId xmlns:a16="http://schemas.microsoft.com/office/drawing/2014/main" id="{506F4AED-5790-E943-9BFA-98137DB37CD0}"/>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533400" y="294963"/>
            <a:ext cx="1089992" cy="1089992"/>
          </a:xfrm>
          <a:prstGeom prst="rect">
            <a:avLst/>
          </a:prstGeom>
        </p:spPr>
      </p:pic>
      <p:sp>
        <p:nvSpPr>
          <p:cNvPr id="16" name="Right Arrow 15">
            <a:extLst>
              <a:ext uri="{FF2B5EF4-FFF2-40B4-BE49-F238E27FC236}">
                <a16:creationId xmlns:a16="http://schemas.microsoft.com/office/drawing/2014/main" id="{D357847E-4A83-AE49-B8B9-7AA3D0A57950}"/>
              </a:ext>
            </a:extLst>
          </p:cNvPr>
          <p:cNvSpPr/>
          <p:nvPr/>
        </p:nvSpPr>
        <p:spPr>
          <a:xfrm>
            <a:off x="3014529" y="3886200"/>
            <a:ext cx="947871" cy="641279"/>
          </a:xfrm>
          <a:prstGeom prst="rightArrow">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7" name="Right Arrow 16">
            <a:extLst>
              <a:ext uri="{FF2B5EF4-FFF2-40B4-BE49-F238E27FC236}">
                <a16:creationId xmlns:a16="http://schemas.microsoft.com/office/drawing/2014/main" id="{C9A1DE44-03B1-B648-82E6-847FBAB10432}"/>
              </a:ext>
            </a:extLst>
          </p:cNvPr>
          <p:cNvSpPr/>
          <p:nvPr/>
        </p:nvSpPr>
        <p:spPr>
          <a:xfrm>
            <a:off x="8348529" y="3886200"/>
            <a:ext cx="947871" cy="641278"/>
          </a:xfrm>
          <a:prstGeom prst="rightArrow">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8" name="Yellow Bar">
            <a:extLst>
              <a:ext uri="{FF2B5EF4-FFF2-40B4-BE49-F238E27FC236}">
                <a16:creationId xmlns:a16="http://schemas.microsoft.com/office/drawing/2014/main" id="{F04F47C7-7F67-2644-9DA2-802B43001125}"/>
              </a:ext>
            </a:extLst>
          </p:cNvPr>
          <p:cNvSpPr/>
          <p:nvPr/>
        </p:nvSpPr>
        <p:spPr>
          <a:xfrm>
            <a:off x="5776984" y="1354341"/>
            <a:ext cx="2926080" cy="61227"/>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altLang="en-US" sz="1800" b="0" i="0" u="none" strike="noStrike" kern="1200" cap="none" spc="0" normalizeH="0" baseline="0" noProof="0">
                <a:ln>
                  <a:noFill/>
                </a:ln>
                <a:solidFill>
                  <a:prstClr val="white"/>
                </a:solidFill>
                <a:effectLst/>
                <a:uLnTx/>
                <a:uFillTx/>
                <a:latin typeface="ＭＳ Ｐゴシック" panose="020B0600070205080204" pitchFamily="50" charset="-128"/>
                <a:ea typeface="ＭＳ Ｐゴシック" panose="020B0600070205080204" pitchFamily="50" charset="-128"/>
                <a:cs typeface="Arial" charset="0"/>
              </a:rPr>
              <a:t> </a:t>
            </a:r>
          </a:p>
        </p:txBody>
      </p:sp>
    </p:spTree>
    <p:extLst>
      <p:ext uri="{BB962C8B-B14F-4D97-AF65-F5344CB8AC3E}">
        <p14:creationId xmlns:p14="http://schemas.microsoft.com/office/powerpoint/2010/main" val="11763462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ckground - Solid">
            <a:extLst>
              <a:ext uri="{FF2B5EF4-FFF2-40B4-BE49-F238E27FC236}">
                <a16:creationId xmlns:a16="http://schemas.microsoft.com/office/drawing/2014/main" id="{ABE22B9F-94B5-3E4B-9F86-A716D7008E8F}"/>
              </a:ext>
            </a:extLst>
          </p:cNvPr>
          <p:cNvSpPr/>
          <p:nvPr/>
        </p:nvSpPr>
        <p:spPr>
          <a:xfrm>
            <a:off x="-2917" y="-8272"/>
            <a:ext cx="12192000" cy="940103"/>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alpha val="44000"/>
                </a:prstClr>
              </a:solidFill>
              <a:effectLst/>
              <a:uLnTx/>
              <a:uFillTx/>
              <a:latin typeface="ＭＳ Ｐゴシック" panose="020B0600070205080204" pitchFamily="50" charset="-128"/>
              <a:ea typeface="ＭＳ Ｐゴシック" panose="020B0600070205080204" pitchFamily="50" charset="-128"/>
              <a:cs typeface="+mn-cs"/>
            </a:endParaRPr>
          </a:p>
        </p:txBody>
      </p:sp>
      <p:grpSp>
        <p:nvGrpSpPr>
          <p:cNvPr id="8" name="Group 7">
            <a:extLst>
              <a:ext uri="{FF2B5EF4-FFF2-40B4-BE49-F238E27FC236}">
                <a16:creationId xmlns:a16="http://schemas.microsoft.com/office/drawing/2014/main" id="{4A531232-84E1-0B44-8C00-356F46EA72E8}"/>
              </a:ext>
            </a:extLst>
          </p:cNvPr>
          <p:cNvGrpSpPr/>
          <p:nvPr/>
        </p:nvGrpSpPr>
        <p:grpSpPr>
          <a:xfrm>
            <a:off x="2" y="723038"/>
            <a:ext cx="12191999" cy="217065"/>
            <a:chOff x="0" y="5696515"/>
            <a:chExt cx="12289367" cy="354756"/>
          </a:xfrm>
        </p:grpSpPr>
        <p:sp>
          <p:nvSpPr>
            <p:cNvPr id="9" name="Background - Solid">
              <a:extLst>
                <a:ext uri="{FF2B5EF4-FFF2-40B4-BE49-F238E27FC236}">
                  <a16:creationId xmlns:a16="http://schemas.microsoft.com/office/drawing/2014/main" id="{5280D6D5-6C0E-E24E-B30A-587BFD9293A9}"/>
                </a:ext>
              </a:extLst>
            </p:cNvPr>
            <p:cNvSpPr/>
            <p:nvPr/>
          </p:nvSpPr>
          <p:spPr>
            <a:xfrm>
              <a:off x="0" y="5696515"/>
              <a:ext cx="1761067" cy="354756"/>
            </a:xfrm>
            <a:prstGeom prst="rect">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alpha val="44000"/>
                  </a:prstClr>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0" name="Background - Solid">
              <a:extLst>
                <a:ext uri="{FF2B5EF4-FFF2-40B4-BE49-F238E27FC236}">
                  <a16:creationId xmlns:a16="http://schemas.microsoft.com/office/drawing/2014/main" id="{85452C33-0F38-1545-BEA9-A714FF5D1E53}"/>
                </a:ext>
              </a:extLst>
            </p:cNvPr>
            <p:cNvSpPr/>
            <p:nvPr/>
          </p:nvSpPr>
          <p:spPr>
            <a:xfrm>
              <a:off x="1754717" y="5696515"/>
              <a:ext cx="1761067" cy="354756"/>
            </a:xfrm>
            <a:prstGeom prst="rect">
              <a:avLst/>
            </a:prstGeom>
            <a:solidFill>
              <a:srgbClr val="00AC69"/>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alpha val="44000"/>
                  </a:prstClr>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1" name="Background - Solid">
              <a:extLst>
                <a:ext uri="{FF2B5EF4-FFF2-40B4-BE49-F238E27FC236}">
                  <a16:creationId xmlns:a16="http://schemas.microsoft.com/office/drawing/2014/main" id="{B822F855-214D-EB4B-BF2F-46AE8BC82E61}"/>
                </a:ext>
              </a:extLst>
            </p:cNvPr>
            <p:cNvSpPr/>
            <p:nvPr/>
          </p:nvSpPr>
          <p:spPr>
            <a:xfrm>
              <a:off x="3509434" y="5696515"/>
              <a:ext cx="1761067" cy="354756"/>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alpha val="44000"/>
                  </a:prstClr>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2" name="Background - Solid">
              <a:extLst>
                <a:ext uri="{FF2B5EF4-FFF2-40B4-BE49-F238E27FC236}">
                  <a16:creationId xmlns:a16="http://schemas.microsoft.com/office/drawing/2014/main" id="{E05416B0-1AA3-FC4C-B35C-34692412F1B3}"/>
                </a:ext>
              </a:extLst>
            </p:cNvPr>
            <p:cNvSpPr/>
            <p:nvPr/>
          </p:nvSpPr>
          <p:spPr>
            <a:xfrm>
              <a:off x="5264151" y="5696515"/>
              <a:ext cx="1761067" cy="354756"/>
            </a:xfrm>
            <a:prstGeom prst="rect">
              <a:avLst/>
            </a:prstGeom>
            <a:solidFill>
              <a:srgbClr val="FF5C35"/>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alpha val="44000"/>
                  </a:prstClr>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3" name="Background - Solid">
              <a:extLst>
                <a:ext uri="{FF2B5EF4-FFF2-40B4-BE49-F238E27FC236}">
                  <a16:creationId xmlns:a16="http://schemas.microsoft.com/office/drawing/2014/main" id="{234C7361-2C7E-B242-AC22-4F91EF8765F3}"/>
                </a:ext>
              </a:extLst>
            </p:cNvPr>
            <p:cNvSpPr/>
            <p:nvPr/>
          </p:nvSpPr>
          <p:spPr>
            <a:xfrm>
              <a:off x="7018868" y="5696515"/>
              <a:ext cx="1761067" cy="354756"/>
            </a:xfrm>
            <a:prstGeom prst="rect">
              <a:avLst/>
            </a:prstGeom>
            <a:solidFill>
              <a:srgbClr val="EBB70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alpha val="44000"/>
                  </a:prstClr>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4" name="Background - Solid">
              <a:extLst>
                <a:ext uri="{FF2B5EF4-FFF2-40B4-BE49-F238E27FC236}">
                  <a16:creationId xmlns:a16="http://schemas.microsoft.com/office/drawing/2014/main" id="{54D1EDCF-07F8-2B48-A4B9-8401FCDD1FDF}"/>
                </a:ext>
              </a:extLst>
            </p:cNvPr>
            <p:cNvSpPr/>
            <p:nvPr/>
          </p:nvSpPr>
          <p:spPr>
            <a:xfrm>
              <a:off x="8773585" y="5696515"/>
              <a:ext cx="1761067" cy="354756"/>
            </a:xfrm>
            <a:prstGeom prst="rect">
              <a:avLst/>
            </a:prstGeom>
            <a:solidFill>
              <a:srgbClr val="7A2682"/>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alpha val="44000"/>
                  </a:prstClr>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5" name="Background - Solid">
              <a:extLst>
                <a:ext uri="{FF2B5EF4-FFF2-40B4-BE49-F238E27FC236}">
                  <a16:creationId xmlns:a16="http://schemas.microsoft.com/office/drawing/2014/main" id="{23D12838-F8A4-AF45-B98B-1D37DCA0CAC6}"/>
                </a:ext>
              </a:extLst>
            </p:cNvPr>
            <p:cNvSpPr/>
            <p:nvPr/>
          </p:nvSpPr>
          <p:spPr>
            <a:xfrm>
              <a:off x="10528300" y="5696515"/>
              <a:ext cx="1761067" cy="354756"/>
            </a:xfrm>
            <a:prstGeom prst="rect">
              <a:avLst/>
            </a:prstGeom>
            <a:solidFill>
              <a:srgbClr val="B3B2B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alpha val="44000"/>
                  </a:prstClr>
                </a:solidFill>
                <a:effectLst/>
                <a:uLnTx/>
                <a:uFillTx/>
                <a:latin typeface="ＭＳ Ｐゴシック" panose="020B0600070205080204" pitchFamily="50" charset="-128"/>
                <a:ea typeface="ＭＳ Ｐゴシック" panose="020B0600070205080204" pitchFamily="50" charset="-128"/>
                <a:cs typeface="+mn-cs"/>
              </a:endParaRPr>
            </a:p>
          </p:txBody>
        </p:sp>
      </p:grpSp>
      <p:pic>
        <p:nvPicPr>
          <p:cNvPr id="16" name="Picture 15">
            <a:extLst>
              <a:ext uri="{FF2B5EF4-FFF2-40B4-BE49-F238E27FC236}">
                <a16:creationId xmlns:a16="http://schemas.microsoft.com/office/drawing/2014/main" id="{DB5C1144-0AD8-AE47-9C89-A2BBBFC7EA45}"/>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384727" y="226623"/>
            <a:ext cx="971568" cy="971568"/>
          </a:xfrm>
          <a:prstGeom prst="rect">
            <a:avLst/>
          </a:prstGeom>
        </p:spPr>
      </p:pic>
      <p:sp>
        <p:nvSpPr>
          <p:cNvPr id="4" name="Title 3"/>
          <p:cNvSpPr>
            <a:spLocks noGrp="1"/>
          </p:cNvSpPr>
          <p:nvPr>
            <p:ph type="title" idx="4294967295"/>
          </p:nvPr>
        </p:nvSpPr>
        <p:spPr>
          <a:xfrm>
            <a:off x="-11375" y="1050197"/>
            <a:ext cx="12192000" cy="838200"/>
          </a:xfrm>
          <a:prstGeom prst="rect">
            <a:avLst/>
          </a:prstGeom>
        </p:spPr>
        <p:txBody>
          <a:bodyPr/>
          <a:lstStyle/>
          <a:p>
            <a:r>
              <a:rPr lang="ja-JP" sz="3200" b="1" dirty="0">
                <a:solidFill>
                  <a:srgbClr val="0A5496"/>
                </a:solidFill>
                <a:latin typeface="+mj-ea"/>
                <a:ea typeface="+mj-ea"/>
              </a:rPr>
              <a:t>組織図のサンプル</a:t>
            </a:r>
          </a:p>
        </p:txBody>
      </p:sp>
      <p:grpSp>
        <p:nvGrpSpPr>
          <p:cNvPr id="19" name="Group 18">
            <a:extLst>
              <a:ext uri="{FF2B5EF4-FFF2-40B4-BE49-F238E27FC236}">
                <a16:creationId xmlns:a16="http://schemas.microsoft.com/office/drawing/2014/main" id="{8A6B7A5C-17EA-4928-839A-AD3FBBE9183E}"/>
              </a:ext>
            </a:extLst>
          </p:cNvPr>
          <p:cNvGrpSpPr/>
          <p:nvPr/>
        </p:nvGrpSpPr>
        <p:grpSpPr>
          <a:xfrm>
            <a:off x="300799" y="6180904"/>
            <a:ext cx="3715019" cy="580225"/>
            <a:chOff x="2051501" y="4649255"/>
            <a:chExt cx="2786264" cy="435169"/>
          </a:xfrm>
        </p:grpSpPr>
        <p:pic>
          <p:nvPicPr>
            <p:cNvPr id="98" name="Graphic 97" descr="User with solid fill">
              <a:extLst>
                <a:ext uri="{FF2B5EF4-FFF2-40B4-BE49-F238E27FC236}">
                  <a16:creationId xmlns:a16="http://schemas.microsoft.com/office/drawing/2014/main" id="{E7B0EB40-AEAF-43C2-A283-F1EE6D107315}"/>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051501" y="4712451"/>
              <a:ext cx="293360" cy="308779"/>
            </a:xfrm>
            <a:prstGeom prst="rect">
              <a:avLst/>
            </a:prstGeom>
          </p:spPr>
        </p:pic>
        <p:sp>
          <p:nvSpPr>
            <p:cNvPr id="99" name="Google Shape;1393;p36">
              <a:extLst>
                <a:ext uri="{FF2B5EF4-FFF2-40B4-BE49-F238E27FC236}">
                  <a16:creationId xmlns:a16="http://schemas.microsoft.com/office/drawing/2014/main" id="{9E718639-C4A6-4DCB-9383-3CE53AC23763}"/>
                </a:ext>
              </a:extLst>
            </p:cNvPr>
            <p:cNvSpPr txBox="1"/>
            <p:nvPr/>
          </p:nvSpPr>
          <p:spPr>
            <a:xfrm>
              <a:off x="2257863" y="4649255"/>
              <a:ext cx="2579902" cy="435169"/>
            </a:xfrm>
            <a:prstGeom prst="rect">
              <a:avLst/>
            </a:pr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srgbClr val="0D2240"/>
                  </a:solidFill>
                  <a:effectLst/>
                  <a:uLnTx/>
                  <a:uFillTx/>
                  <a:latin typeface="+mj-ea"/>
                  <a:ea typeface="+mj-ea"/>
                  <a:cs typeface="Fira Sans Extra Condensed Medium"/>
                  <a:sym typeface="Fira Sans Extra Condensed Medium"/>
                </a:rPr>
                <a:t>：ワーキンググループのリーダー</a:t>
              </a:r>
            </a:p>
          </p:txBody>
        </p:sp>
      </p:grpSp>
      <p:grpSp>
        <p:nvGrpSpPr>
          <p:cNvPr id="20" name="Group 19">
            <a:extLst>
              <a:ext uri="{FF2B5EF4-FFF2-40B4-BE49-F238E27FC236}">
                <a16:creationId xmlns:a16="http://schemas.microsoft.com/office/drawing/2014/main" id="{BB2E2F0A-EE10-4DDE-A239-650E16BAEDB5}"/>
              </a:ext>
            </a:extLst>
          </p:cNvPr>
          <p:cNvGrpSpPr/>
          <p:nvPr/>
        </p:nvGrpSpPr>
        <p:grpSpPr>
          <a:xfrm>
            <a:off x="7836817" y="6146344"/>
            <a:ext cx="4176109" cy="621920"/>
            <a:chOff x="5073049" y="4616779"/>
            <a:chExt cx="3531177" cy="466440"/>
          </a:xfrm>
        </p:grpSpPr>
        <p:grpSp>
          <p:nvGrpSpPr>
            <p:cNvPr id="88" name="Group 87">
              <a:extLst>
                <a:ext uri="{FF2B5EF4-FFF2-40B4-BE49-F238E27FC236}">
                  <a16:creationId xmlns:a16="http://schemas.microsoft.com/office/drawing/2014/main" id="{AB5638CB-90A8-426D-84B9-CFAF74D70B0A}"/>
                </a:ext>
              </a:extLst>
            </p:cNvPr>
            <p:cNvGrpSpPr/>
            <p:nvPr/>
          </p:nvGrpSpPr>
          <p:grpSpPr>
            <a:xfrm>
              <a:off x="5073049" y="4649255"/>
              <a:ext cx="336909" cy="354617"/>
              <a:chOff x="4870450" y="4156575"/>
              <a:chExt cx="336909" cy="354617"/>
            </a:xfrm>
          </p:grpSpPr>
          <p:grpSp>
            <p:nvGrpSpPr>
              <p:cNvPr id="90" name="Group 89">
                <a:extLst>
                  <a:ext uri="{FF2B5EF4-FFF2-40B4-BE49-F238E27FC236}">
                    <a16:creationId xmlns:a16="http://schemas.microsoft.com/office/drawing/2014/main" id="{510AAF12-180B-4ACF-AC47-D0D4A4BD3FEF}"/>
                  </a:ext>
                </a:extLst>
              </p:cNvPr>
              <p:cNvGrpSpPr/>
              <p:nvPr/>
            </p:nvGrpSpPr>
            <p:grpSpPr>
              <a:xfrm>
                <a:off x="4870450" y="4156575"/>
                <a:ext cx="336909" cy="354617"/>
                <a:chOff x="4870450" y="4156575"/>
                <a:chExt cx="336909" cy="354617"/>
              </a:xfrm>
              <a:solidFill>
                <a:srgbClr val="0D2240"/>
              </a:solidFill>
            </p:grpSpPr>
            <p:sp>
              <p:nvSpPr>
                <p:cNvPr id="92" name="Google Shape;1193;p32">
                  <a:extLst>
                    <a:ext uri="{FF2B5EF4-FFF2-40B4-BE49-F238E27FC236}">
                      <a16:creationId xmlns:a16="http://schemas.microsoft.com/office/drawing/2014/main" id="{51163985-65A9-44CE-821F-EE51E7235467}"/>
                    </a:ext>
                  </a:extLst>
                </p:cNvPr>
                <p:cNvSpPr/>
                <p:nvPr/>
              </p:nvSpPr>
              <p:spPr>
                <a:xfrm>
                  <a:off x="4998565" y="4291423"/>
                  <a:ext cx="78888" cy="82076"/>
                </a:xfrm>
                <a:custGeom>
                  <a:avLst/>
                  <a:gdLst/>
                  <a:ahLst/>
                  <a:cxnLst/>
                  <a:rect l="l" t="t" r="r" b="b"/>
                  <a:pathLst>
                    <a:path w="2774" h="2742" extrusionOk="0">
                      <a:moveTo>
                        <a:pt x="1387" y="1"/>
                      </a:moveTo>
                      <a:cubicBezTo>
                        <a:pt x="631" y="1"/>
                        <a:pt x="1" y="631"/>
                        <a:pt x="1" y="1355"/>
                      </a:cubicBezTo>
                      <a:cubicBezTo>
                        <a:pt x="1" y="2112"/>
                        <a:pt x="631" y="2742"/>
                        <a:pt x="1387" y="2742"/>
                      </a:cubicBezTo>
                      <a:cubicBezTo>
                        <a:pt x="2143" y="2742"/>
                        <a:pt x="2773" y="2112"/>
                        <a:pt x="2773" y="1355"/>
                      </a:cubicBezTo>
                      <a:cubicBezTo>
                        <a:pt x="2773" y="631"/>
                        <a:pt x="2143" y="1"/>
                        <a:pt x="1387" y="1"/>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93" name="Google Shape;1194;p32">
                  <a:extLst>
                    <a:ext uri="{FF2B5EF4-FFF2-40B4-BE49-F238E27FC236}">
                      <a16:creationId xmlns:a16="http://schemas.microsoft.com/office/drawing/2014/main" id="{160E2601-31C8-4076-B03D-E51ADA8F7931}"/>
                    </a:ext>
                  </a:extLst>
                </p:cNvPr>
                <p:cNvSpPr/>
                <p:nvPr/>
              </p:nvSpPr>
              <p:spPr>
                <a:xfrm>
                  <a:off x="4908984" y="4156575"/>
                  <a:ext cx="98567" cy="103778"/>
                </a:xfrm>
                <a:custGeom>
                  <a:avLst/>
                  <a:gdLst/>
                  <a:ahLst/>
                  <a:cxnLst/>
                  <a:rect l="l" t="t" r="r" b="b"/>
                  <a:pathLst>
                    <a:path w="3466" h="3467" extrusionOk="0">
                      <a:moveTo>
                        <a:pt x="1733" y="1"/>
                      </a:moveTo>
                      <a:cubicBezTo>
                        <a:pt x="788" y="1"/>
                        <a:pt x="0" y="788"/>
                        <a:pt x="0" y="1733"/>
                      </a:cubicBezTo>
                      <a:cubicBezTo>
                        <a:pt x="0" y="2678"/>
                        <a:pt x="788" y="3466"/>
                        <a:pt x="1733" y="3466"/>
                      </a:cubicBezTo>
                      <a:cubicBezTo>
                        <a:pt x="2741" y="3466"/>
                        <a:pt x="3466" y="2678"/>
                        <a:pt x="3466" y="1733"/>
                      </a:cubicBezTo>
                      <a:cubicBezTo>
                        <a:pt x="3466" y="788"/>
                        <a:pt x="2678" y="1"/>
                        <a:pt x="1733" y="1"/>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94" name="Google Shape;1195;p32">
                  <a:extLst>
                    <a:ext uri="{FF2B5EF4-FFF2-40B4-BE49-F238E27FC236}">
                      <a16:creationId xmlns:a16="http://schemas.microsoft.com/office/drawing/2014/main" id="{1C6A096D-08C2-4053-A3DC-B89F8A23BE07}"/>
                    </a:ext>
                  </a:extLst>
                </p:cNvPr>
                <p:cNvSpPr/>
                <p:nvPr/>
              </p:nvSpPr>
              <p:spPr>
                <a:xfrm>
                  <a:off x="5067556" y="4156575"/>
                  <a:ext cx="98596" cy="103778"/>
                </a:xfrm>
                <a:custGeom>
                  <a:avLst/>
                  <a:gdLst/>
                  <a:ahLst/>
                  <a:cxnLst/>
                  <a:rect l="l" t="t" r="r" b="b"/>
                  <a:pathLst>
                    <a:path w="3467" h="3467" extrusionOk="0">
                      <a:moveTo>
                        <a:pt x="1733" y="1"/>
                      </a:moveTo>
                      <a:cubicBezTo>
                        <a:pt x="788" y="1"/>
                        <a:pt x="1" y="788"/>
                        <a:pt x="1" y="1733"/>
                      </a:cubicBezTo>
                      <a:cubicBezTo>
                        <a:pt x="1" y="2678"/>
                        <a:pt x="788" y="3466"/>
                        <a:pt x="1733" y="3466"/>
                      </a:cubicBezTo>
                      <a:cubicBezTo>
                        <a:pt x="2679" y="3466"/>
                        <a:pt x="3466" y="2678"/>
                        <a:pt x="3466" y="1733"/>
                      </a:cubicBezTo>
                      <a:cubicBezTo>
                        <a:pt x="3466" y="788"/>
                        <a:pt x="2679" y="1"/>
                        <a:pt x="1733" y="1"/>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95" name="Google Shape;1198;p32">
                  <a:extLst>
                    <a:ext uri="{FF2B5EF4-FFF2-40B4-BE49-F238E27FC236}">
                      <a16:creationId xmlns:a16="http://schemas.microsoft.com/office/drawing/2014/main" id="{8E843D34-0DE4-4530-9223-D0E71E7D30BE}"/>
                    </a:ext>
                  </a:extLst>
                </p:cNvPr>
                <p:cNvSpPr/>
                <p:nvPr/>
              </p:nvSpPr>
              <p:spPr>
                <a:xfrm>
                  <a:off x="5047848" y="4383857"/>
                  <a:ext cx="79770" cy="127335"/>
                </a:xfrm>
                <a:custGeom>
                  <a:avLst/>
                  <a:gdLst/>
                  <a:ahLst/>
                  <a:cxnLst/>
                  <a:rect l="l" t="t" r="r" b="b"/>
                  <a:pathLst>
                    <a:path w="2805" h="4254" extrusionOk="0">
                      <a:moveTo>
                        <a:pt x="1544" y="0"/>
                      </a:moveTo>
                      <a:lnTo>
                        <a:pt x="1" y="1890"/>
                      </a:lnTo>
                      <a:lnTo>
                        <a:pt x="1" y="4253"/>
                      </a:lnTo>
                      <a:lnTo>
                        <a:pt x="2458" y="4253"/>
                      </a:lnTo>
                      <a:cubicBezTo>
                        <a:pt x="2647" y="4253"/>
                        <a:pt x="2804" y="4096"/>
                        <a:pt x="2804" y="3907"/>
                      </a:cubicBezTo>
                      <a:lnTo>
                        <a:pt x="2804" y="2489"/>
                      </a:lnTo>
                      <a:cubicBezTo>
                        <a:pt x="2773" y="1481"/>
                        <a:pt x="2300" y="567"/>
                        <a:pt x="1544" y="0"/>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96" name="Google Shape;1199;p32">
                  <a:extLst>
                    <a:ext uri="{FF2B5EF4-FFF2-40B4-BE49-F238E27FC236}">
                      <a16:creationId xmlns:a16="http://schemas.microsoft.com/office/drawing/2014/main" id="{D8B550ED-0B12-4196-B23A-D5CD2E23CF0E}"/>
                    </a:ext>
                  </a:extLst>
                </p:cNvPr>
                <p:cNvSpPr/>
                <p:nvPr/>
              </p:nvSpPr>
              <p:spPr>
                <a:xfrm>
                  <a:off x="5050550" y="4256551"/>
                  <a:ext cx="156809" cy="130149"/>
                </a:xfrm>
                <a:custGeom>
                  <a:avLst/>
                  <a:gdLst/>
                  <a:ahLst/>
                  <a:cxnLst/>
                  <a:rect l="l" t="t" r="r" b="b"/>
                  <a:pathLst>
                    <a:path w="5514" h="4348" extrusionOk="0">
                      <a:moveTo>
                        <a:pt x="3686" y="1512"/>
                      </a:moveTo>
                      <a:cubicBezTo>
                        <a:pt x="3907" y="1512"/>
                        <a:pt x="4064" y="1670"/>
                        <a:pt x="4064" y="1859"/>
                      </a:cubicBezTo>
                      <a:cubicBezTo>
                        <a:pt x="4064" y="2048"/>
                        <a:pt x="3907" y="2205"/>
                        <a:pt x="3686" y="2205"/>
                      </a:cubicBezTo>
                      <a:lnTo>
                        <a:pt x="2993" y="2205"/>
                      </a:lnTo>
                      <a:cubicBezTo>
                        <a:pt x="2804" y="2205"/>
                        <a:pt x="2646" y="2048"/>
                        <a:pt x="2646" y="1859"/>
                      </a:cubicBezTo>
                      <a:cubicBezTo>
                        <a:pt x="2646" y="1670"/>
                        <a:pt x="2804" y="1512"/>
                        <a:pt x="2993" y="1512"/>
                      </a:cubicBezTo>
                      <a:close/>
                      <a:moveTo>
                        <a:pt x="4127" y="0"/>
                      </a:moveTo>
                      <a:cubicBezTo>
                        <a:pt x="3686" y="536"/>
                        <a:pt x="3056" y="851"/>
                        <a:pt x="2331" y="851"/>
                      </a:cubicBezTo>
                      <a:cubicBezTo>
                        <a:pt x="1607" y="851"/>
                        <a:pt x="977" y="504"/>
                        <a:pt x="536" y="63"/>
                      </a:cubicBezTo>
                      <a:cubicBezTo>
                        <a:pt x="347" y="221"/>
                        <a:pt x="158" y="378"/>
                        <a:pt x="0" y="567"/>
                      </a:cubicBezTo>
                      <a:cubicBezTo>
                        <a:pt x="945" y="756"/>
                        <a:pt x="1638" y="1575"/>
                        <a:pt x="1638" y="2615"/>
                      </a:cubicBezTo>
                      <a:cubicBezTo>
                        <a:pt x="1638" y="2930"/>
                        <a:pt x="1575" y="3214"/>
                        <a:pt x="1449" y="3466"/>
                      </a:cubicBezTo>
                      <a:cubicBezTo>
                        <a:pt x="1859" y="3718"/>
                        <a:pt x="2205" y="4001"/>
                        <a:pt x="2520" y="4348"/>
                      </a:cubicBezTo>
                      <a:lnTo>
                        <a:pt x="5167" y="4348"/>
                      </a:lnTo>
                      <a:cubicBezTo>
                        <a:pt x="5356" y="4348"/>
                        <a:pt x="5513" y="4190"/>
                        <a:pt x="5513" y="4001"/>
                      </a:cubicBezTo>
                      <a:lnTo>
                        <a:pt x="5513" y="2615"/>
                      </a:lnTo>
                      <a:cubicBezTo>
                        <a:pt x="5482" y="1512"/>
                        <a:pt x="4915" y="567"/>
                        <a:pt x="4127" y="0"/>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97" name="Google Shape;1200;p32">
                  <a:extLst>
                    <a:ext uri="{FF2B5EF4-FFF2-40B4-BE49-F238E27FC236}">
                      <a16:creationId xmlns:a16="http://schemas.microsoft.com/office/drawing/2014/main" id="{482AB4F7-0445-4580-8F1D-0C8900878D2D}"/>
                    </a:ext>
                  </a:extLst>
                </p:cNvPr>
                <p:cNvSpPr/>
                <p:nvPr/>
              </p:nvSpPr>
              <p:spPr>
                <a:xfrm>
                  <a:off x="4870450" y="4255594"/>
                  <a:ext cx="155017" cy="130179"/>
                </a:xfrm>
                <a:custGeom>
                  <a:avLst/>
                  <a:gdLst/>
                  <a:ahLst/>
                  <a:cxnLst/>
                  <a:rect l="l" t="t" r="r" b="b"/>
                  <a:pathLst>
                    <a:path w="5451" h="4349" extrusionOk="0">
                      <a:moveTo>
                        <a:pt x="2426" y="1544"/>
                      </a:moveTo>
                      <a:cubicBezTo>
                        <a:pt x="2615" y="1544"/>
                        <a:pt x="2773" y="1702"/>
                        <a:pt x="2773" y="1891"/>
                      </a:cubicBezTo>
                      <a:cubicBezTo>
                        <a:pt x="2773" y="2080"/>
                        <a:pt x="2615" y="2237"/>
                        <a:pt x="2426" y="2237"/>
                      </a:cubicBezTo>
                      <a:lnTo>
                        <a:pt x="1733" y="2237"/>
                      </a:lnTo>
                      <a:cubicBezTo>
                        <a:pt x="1513" y="2237"/>
                        <a:pt x="1355" y="2080"/>
                        <a:pt x="1355" y="1891"/>
                      </a:cubicBezTo>
                      <a:cubicBezTo>
                        <a:pt x="1355" y="1702"/>
                        <a:pt x="1513" y="1544"/>
                        <a:pt x="1733" y="1544"/>
                      </a:cubicBezTo>
                      <a:close/>
                      <a:moveTo>
                        <a:pt x="1324" y="1"/>
                      </a:moveTo>
                      <a:cubicBezTo>
                        <a:pt x="536" y="568"/>
                        <a:pt x="1" y="1513"/>
                        <a:pt x="1" y="2552"/>
                      </a:cubicBezTo>
                      <a:lnTo>
                        <a:pt x="1" y="3939"/>
                      </a:lnTo>
                      <a:cubicBezTo>
                        <a:pt x="1" y="4191"/>
                        <a:pt x="95" y="4348"/>
                        <a:pt x="316" y="4348"/>
                      </a:cubicBezTo>
                      <a:lnTo>
                        <a:pt x="2930" y="4348"/>
                      </a:lnTo>
                      <a:cubicBezTo>
                        <a:pt x="3214" y="3970"/>
                        <a:pt x="3561" y="3655"/>
                        <a:pt x="4002" y="3466"/>
                      </a:cubicBezTo>
                      <a:cubicBezTo>
                        <a:pt x="3876" y="3183"/>
                        <a:pt x="3813" y="2930"/>
                        <a:pt x="3813" y="2615"/>
                      </a:cubicBezTo>
                      <a:cubicBezTo>
                        <a:pt x="3813" y="1607"/>
                        <a:pt x="4506" y="757"/>
                        <a:pt x="5451" y="568"/>
                      </a:cubicBezTo>
                      <a:cubicBezTo>
                        <a:pt x="5293" y="347"/>
                        <a:pt x="5104" y="190"/>
                        <a:pt x="4915" y="32"/>
                      </a:cubicBezTo>
                      <a:cubicBezTo>
                        <a:pt x="4474" y="505"/>
                        <a:pt x="3844" y="820"/>
                        <a:pt x="3151" y="820"/>
                      </a:cubicBezTo>
                      <a:cubicBezTo>
                        <a:pt x="2426" y="820"/>
                        <a:pt x="1796" y="505"/>
                        <a:pt x="1324" y="1"/>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endParaRPr>
                </a:p>
              </p:txBody>
            </p:sp>
          </p:grpSp>
          <p:sp>
            <p:nvSpPr>
              <p:cNvPr id="91" name="Google Shape;1197;p32">
                <a:extLst>
                  <a:ext uri="{FF2B5EF4-FFF2-40B4-BE49-F238E27FC236}">
                    <a16:creationId xmlns:a16="http://schemas.microsoft.com/office/drawing/2014/main" id="{65ACD5B5-071A-43DD-9A3F-B74C7AA44CB2}"/>
                  </a:ext>
                </a:extLst>
              </p:cNvPr>
              <p:cNvSpPr/>
              <p:nvPr/>
            </p:nvSpPr>
            <p:spPr>
              <a:xfrm>
                <a:off x="4957083" y="4382218"/>
                <a:ext cx="79770" cy="127335"/>
              </a:xfrm>
              <a:custGeom>
                <a:avLst/>
                <a:gdLst/>
                <a:ahLst/>
                <a:cxnLst/>
                <a:rect l="l" t="t" r="r" b="b"/>
                <a:pathLst>
                  <a:path w="2805" h="4254" extrusionOk="0">
                    <a:moveTo>
                      <a:pt x="1261" y="1"/>
                    </a:moveTo>
                    <a:cubicBezTo>
                      <a:pt x="474" y="599"/>
                      <a:pt x="1" y="1513"/>
                      <a:pt x="1" y="2490"/>
                    </a:cubicBezTo>
                    <a:lnTo>
                      <a:pt x="1" y="3907"/>
                    </a:lnTo>
                    <a:cubicBezTo>
                      <a:pt x="1" y="4096"/>
                      <a:pt x="158" y="4254"/>
                      <a:pt x="379" y="4254"/>
                    </a:cubicBezTo>
                    <a:lnTo>
                      <a:pt x="2805" y="4254"/>
                    </a:lnTo>
                    <a:lnTo>
                      <a:pt x="2805" y="1891"/>
                    </a:lnTo>
                    <a:lnTo>
                      <a:pt x="1261" y="1"/>
                    </a:lnTo>
                    <a:close/>
                  </a:path>
                </a:pathLst>
              </a:custGeom>
              <a:solidFill>
                <a:srgbClr val="0D224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endParaRPr>
              </a:p>
            </p:txBody>
          </p:sp>
        </p:grpSp>
        <p:sp>
          <p:nvSpPr>
            <p:cNvPr id="89" name="Google Shape;1393;p36">
              <a:extLst>
                <a:ext uri="{FF2B5EF4-FFF2-40B4-BE49-F238E27FC236}">
                  <a16:creationId xmlns:a16="http://schemas.microsoft.com/office/drawing/2014/main" id="{4358376A-9289-42ED-AA10-891658827C1A}"/>
                </a:ext>
              </a:extLst>
            </p:cNvPr>
            <p:cNvSpPr txBox="1"/>
            <p:nvPr/>
          </p:nvSpPr>
          <p:spPr>
            <a:xfrm>
              <a:off x="5396866" y="4616779"/>
              <a:ext cx="3207360" cy="466440"/>
            </a:xfrm>
            <a:prstGeom prst="rect">
              <a:avLst/>
            </a:pr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srgbClr val="0D2240"/>
                  </a:solidFill>
                  <a:effectLst/>
                  <a:uLnTx/>
                  <a:uFillTx/>
                  <a:latin typeface="+mj-ea"/>
                  <a:ea typeface="+mj-ea"/>
                  <a:cs typeface="Fira Sans Extra Condensed Medium"/>
                  <a:sym typeface="Fira Sans Extra Condensed Medium"/>
                </a:rPr>
                <a:t>：ワーキンググループのメンバー</a:t>
              </a:r>
            </a:p>
          </p:txBody>
        </p:sp>
      </p:grpSp>
      <p:grpSp>
        <p:nvGrpSpPr>
          <p:cNvPr id="21" name="Group 20">
            <a:extLst>
              <a:ext uri="{FF2B5EF4-FFF2-40B4-BE49-F238E27FC236}">
                <a16:creationId xmlns:a16="http://schemas.microsoft.com/office/drawing/2014/main" id="{104C7A1A-99B0-4CE0-9FA4-F8F188DE6535}"/>
              </a:ext>
            </a:extLst>
          </p:cNvPr>
          <p:cNvGrpSpPr/>
          <p:nvPr/>
        </p:nvGrpSpPr>
        <p:grpSpPr>
          <a:xfrm>
            <a:off x="2381347" y="1710996"/>
            <a:ext cx="8322476" cy="4321515"/>
            <a:chOff x="2878914" y="955830"/>
            <a:chExt cx="6241857" cy="3241136"/>
          </a:xfrm>
        </p:grpSpPr>
        <p:grpSp>
          <p:nvGrpSpPr>
            <p:cNvPr id="22" name="Group 21">
              <a:extLst>
                <a:ext uri="{FF2B5EF4-FFF2-40B4-BE49-F238E27FC236}">
                  <a16:creationId xmlns:a16="http://schemas.microsoft.com/office/drawing/2014/main" id="{68CB8098-6E9B-4051-A65B-D7C8303B3FFF}"/>
                </a:ext>
              </a:extLst>
            </p:cNvPr>
            <p:cNvGrpSpPr/>
            <p:nvPr/>
          </p:nvGrpSpPr>
          <p:grpSpPr>
            <a:xfrm>
              <a:off x="2878914" y="955830"/>
              <a:ext cx="6241857" cy="3241136"/>
              <a:chOff x="2581997" y="924825"/>
              <a:chExt cx="6241857" cy="3241136"/>
            </a:xfrm>
          </p:grpSpPr>
          <p:grpSp>
            <p:nvGrpSpPr>
              <p:cNvPr id="24" name="Group 23">
                <a:extLst>
                  <a:ext uri="{FF2B5EF4-FFF2-40B4-BE49-F238E27FC236}">
                    <a16:creationId xmlns:a16="http://schemas.microsoft.com/office/drawing/2014/main" id="{6DBE600D-1054-4991-ACAD-5230AC1BEE34}"/>
                  </a:ext>
                </a:extLst>
              </p:cNvPr>
              <p:cNvGrpSpPr/>
              <p:nvPr/>
            </p:nvGrpSpPr>
            <p:grpSpPr>
              <a:xfrm>
                <a:off x="2581997" y="924825"/>
                <a:ext cx="6241857" cy="3241136"/>
                <a:chOff x="3062951" y="862828"/>
                <a:chExt cx="5728954" cy="3023831"/>
              </a:xfrm>
            </p:grpSpPr>
            <p:sp>
              <p:nvSpPr>
                <p:cNvPr id="27" name="Google Shape;1160;p32">
                  <a:extLst>
                    <a:ext uri="{FF2B5EF4-FFF2-40B4-BE49-F238E27FC236}">
                      <a16:creationId xmlns:a16="http://schemas.microsoft.com/office/drawing/2014/main" id="{D5A5F781-10D9-466C-BBB1-8C0159FBB4BF}"/>
                    </a:ext>
                  </a:extLst>
                </p:cNvPr>
                <p:cNvSpPr/>
                <p:nvPr/>
              </p:nvSpPr>
              <p:spPr>
                <a:xfrm rot="3152728">
                  <a:off x="4704882" y="1254989"/>
                  <a:ext cx="927181" cy="888444"/>
                </a:xfrm>
                <a:custGeom>
                  <a:avLst/>
                  <a:gdLst>
                    <a:gd name="connsiteX0" fmla="*/ 52364 w 69425"/>
                    <a:gd name="connsiteY0" fmla="*/ 0 h 57817"/>
                    <a:gd name="connsiteX1" fmla="*/ 23470 w 69425"/>
                    <a:gd name="connsiteY1" fmla="*/ 26043 h 57817"/>
                    <a:gd name="connsiteX2" fmla="*/ 309 w 69425"/>
                    <a:gd name="connsiteY2" fmla="*/ 57805 h 57817"/>
                    <a:gd name="connsiteX3" fmla="*/ 2191 w 69425"/>
                    <a:gd name="connsiteY3" fmla="*/ 56734 h 57817"/>
                    <a:gd name="connsiteX4" fmla="*/ 2072 w 69425"/>
                    <a:gd name="connsiteY4" fmla="*/ 54602 h 57817"/>
                    <a:gd name="connsiteX5" fmla="*/ 0 w 69425"/>
                    <a:gd name="connsiteY5" fmla="*/ 48363 h 57817"/>
                    <a:gd name="connsiteX6" fmla="*/ 8656 w 69425"/>
                    <a:gd name="connsiteY6" fmla="*/ 40755 h 57817"/>
                    <a:gd name="connsiteX7" fmla="*/ 17312 w 69425"/>
                    <a:gd name="connsiteY7" fmla="*/ 48363 h 57817"/>
                    <a:gd name="connsiteX8" fmla="*/ 15228 w 69425"/>
                    <a:gd name="connsiteY8" fmla="*/ 54602 h 57817"/>
                    <a:gd name="connsiteX9" fmla="*/ 15121 w 69425"/>
                    <a:gd name="connsiteY9" fmla="*/ 56734 h 57817"/>
                    <a:gd name="connsiteX10" fmla="*/ 17109 w 69425"/>
                    <a:gd name="connsiteY10" fmla="*/ 57817 h 57817"/>
                    <a:gd name="connsiteX11" fmla="*/ 23229 w 69425"/>
                    <a:gd name="connsiteY11" fmla="*/ 57817 h 57817"/>
                    <a:gd name="connsiteX12" fmla="*/ 52364 w 69425"/>
                    <a:gd name="connsiteY12" fmla="*/ 28694 h 57817"/>
                    <a:gd name="connsiteX13" fmla="*/ 52375 w 69425"/>
                    <a:gd name="connsiteY13" fmla="*/ 23194 h 57817"/>
                    <a:gd name="connsiteX14" fmla="*/ 54066 w 69425"/>
                    <a:gd name="connsiteY14" fmla="*/ 19419 h 57817"/>
                    <a:gd name="connsiteX15" fmla="*/ 55114 w 69425"/>
                    <a:gd name="connsiteY15" fmla="*/ 18598 h 57817"/>
                    <a:gd name="connsiteX16" fmla="*/ 55781 w 69425"/>
                    <a:gd name="connsiteY16" fmla="*/ 18265 h 57817"/>
                    <a:gd name="connsiteX17" fmla="*/ 57720 w 69425"/>
                    <a:gd name="connsiteY17" fmla="*/ 17887 h 57817"/>
                    <a:gd name="connsiteX18" fmla="*/ 60543 w 69425"/>
                    <a:gd name="connsiteY18" fmla="*/ 18598 h 57817"/>
                    <a:gd name="connsiteX19" fmla="*/ 65234 w 69425"/>
                    <a:gd name="connsiteY19" fmla="*/ 20301 h 57817"/>
                    <a:gd name="connsiteX20" fmla="*/ 69425 w 69425"/>
                    <a:gd name="connsiteY20" fmla="*/ 15062 h 57817"/>
                    <a:gd name="connsiteX21" fmla="*/ 65234 w 69425"/>
                    <a:gd name="connsiteY21" fmla="*/ 9811 h 57817"/>
                    <a:gd name="connsiteX22" fmla="*/ 60543 w 69425"/>
                    <a:gd name="connsiteY22" fmla="*/ 11526 h 57817"/>
                    <a:gd name="connsiteX23" fmla="*/ 57725 w 69425"/>
                    <a:gd name="connsiteY23" fmla="*/ 12236 h 57817"/>
                    <a:gd name="connsiteX24" fmla="*/ 55781 w 69425"/>
                    <a:gd name="connsiteY24" fmla="*/ 11859 h 57817"/>
                    <a:gd name="connsiteX25" fmla="*/ 55114 w 69425"/>
                    <a:gd name="connsiteY25" fmla="*/ 11526 h 57817"/>
                    <a:gd name="connsiteX26" fmla="*/ 54066 w 69425"/>
                    <a:gd name="connsiteY26" fmla="*/ 10692 h 57817"/>
                    <a:gd name="connsiteX27" fmla="*/ 52387 w 69425"/>
                    <a:gd name="connsiteY27" fmla="*/ 7097 h 57817"/>
                    <a:gd name="connsiteX28" fmla="*/ 52375 w 69425"/>
                    <a:gd name="connsiteY28" fmla="*/ 6977 h 57817"/>
                    <a:gd name="connsiteX29" fmla="*/ 52375 w 69425"/>
                    <a:gd name="connsiteY29" fmla="*/ 6275 h 57817"/>
                    <a:gd name="connsiteX30" fmla="*/ 52364 w 69425"/>
                    <a:gd name="connsiteY30" fmla="*/ 6120 h 57817"/>
                    <a:gd name="connsiteX31" fmla="*/ 52364 w 69425"/>
                    <a:gd name="connsiteY31" fmla="*/ 5692 h 57817"/>
                    <a:gd name="connsiteX32" fmla="*/ 52364 w 69425"/>
                    <a:gd name="connsiteY32" fmla="*/ 0 h 57817"/>
                    <a:gd name="connsiteX0" fmla="*/ 52364 w 69425"/>
                    <a:gd name="connsiteY0" fmla="*/ 0 h 57817"/>
                    <a:gd name="connsiteX1" fmla="*/ 23470 w 69425"/>
                    <a:gd name="connsiteY1" fmla="*/ 26043 h 57817"/>
                    <a:gd name="connsiteX2" fmla="*/ 309 w 69425"/>
                    <a:gd name="connsiteY2" fmla="*/ 57805 h 57817"/>
                    <a:gd name="connsiteX3" fmla="*/ 2191 w 69425"/>
                    <a:gd name="connsiteY3" fmla="*/ 56734 h 57817"/>
                    <a:gd name="connsiteX4" fmla="*/ 2072 w 69425"/>
                    <a:gd name="connsiteY4" fmla="*/ 54602 h 57817"/>
                    <a:gd name="connsiteX5" fmla="*/ 0 w 69425"/>
                    <a:gd name="connsiteY5" fmla="*/ 48363 h 57817"/>
                    <a:gd name="connsiteX6" fmla="*/ 8656 w 69425"/>
                    <a:gd name="connsiteY6" fmla="*/ 40755 h 57817"/>
                    <a:gd name="connsiteX7" fmla="*/ 17312 w 69425"/>
                    <a:gd name="connsiteY7" fmla="*/ 48363 h 57817"/>
                    <a:gd name="connsiteX8" fmla="*/ 15228 w 69425"/>
                    <a:gd name="connsiteY8" fmla="*/ 54602 h 57817"/>
                    <a:gd name="connsiteX9" fmla="*/ 15121 w 69425"/>
                    <a:gd name="connsiteY9" fmla="*/ 56734 h 57817"/>
                    <a:gd name="connsiteX10" fmla="*/ 17109 w 69425"/>
                    <a:gd name="connsiteY10" fmla="*/ 57817 h 57817"/>
                    <a:gd name="connsiteX11" fmla="*/ 23325 w 69425"/>
                    <a:gd name="connsiteY11" fmla="*/ 27097 h 57817"/>
                    <a:gd name="connsiteX12" fmla="*/ 52364 w 69425"/>
                    <a:gd name="connsiteY12" fmla="*/ 28694 h 57817"/>
                    <a:gd name="connsiteX13" fmla="*/ 52375 w 69425"/>
                    <a:gd name="connsiteY13" fmla="*/ 23194 h 57817"/>
                    <a:gd name="connsiteX14" fmla="*/ 54066 w 69425"/>
                    <a:gd name="connsiteY14" fmla="*/ 19419 h 57817"/>
                    <a:gd name="connsiteX15" fmla="*/ 55114 w 69425"/>
                    <a:gd name="connsiteY15" fmla="*/ 18598 h 57817"/>
                    <a:gd name="connsiteX16" fmla="*/ 55781 w 69425"/>
                    <a:gd name="connsiteY16" fmla="*/ 18265 h 57817"/>
                    <a:gd name="connsiteX17" fmla="*/ 57720 w 69425"/>
                    <a:gd name="connsiteY17" fmla="*/ 17887 h 57817"/>
                    <a:gd name="connsiteX18" fmla="*/ 60543 w 69425"/>
                    <a:gd name="connsiteY18" fmla="*/ 18598 h 57817"/>
                    <a:gd name="connsiteX19" fmla="*/ 65234 w 69425"/>
                    <a:gd name="connsiteY19" fmla="*/ 20301 h 57817"/>
                    <a:gd name="connsiteX20" fmla="*/ 69425 w 69425"/>
                    <a:gd name="connsiteY20" fmla="*/ 15062 h 57817"/>
                    <a:gd name="connsiteX21" fmla="*/ 65234 w 69425"/>
                    <a:gd name="connsiteY21" fmla="*/ 9811 h 57817"/>
                    <a:gd name="connsiteX22" fmla="*/ 60543 w 69425"/>
                    <a:gd name="connsiteY22" fmla="*/ 11526 h 57817"/>
                    <a:gd name="connsiteX23" fmla="*/ 57725 w 69425"/>
                    <a:gd name="connsiteY23" fmla="*/ 12236 h 57817"/>
                    <a:gd name="connsiteX24" fmla="*/ 55781 w 69425"/>
                    <a:gd name="connsiteY24" fmla="*/ 11859 h 57817"/>
                    <a:gd name="connsiteX25" fmla="*/ 55114 w 69425"/>
                    <a:gd name="connsiteY25" fmla="*/ 11526 h 57817"/>
                    <a:gd name="connsiteX26" fmla="*/ 54066 w 69425"/>
                    <a:gd name="connsiteY26" fmla="*/ 10692 h 57817"/>
                    <a:gd name="connsiteX27" fmla="*/ 52387 w 69425"/>
                    <a:gd name="connsiteY27" fmla="*/ 7097 h 57817"/>
                    <a:gd name="connsiteX28" fmla="*/ 52375 w 69425"/>
                    <a:gd name="connsiteY28" fmla="*/ 6977 h 57817"/>
                    <a:gd name="connsiteX29" fmla="*/ 52375 w 69425"/>
                    <a:gd name="connsiteY29" fmla="*/ 6275 h 57817"/>
                    <a:gd name="connsiteX30" fmla="*/ 52364 w 69425"/>
                    <a:gd name="connsiteY30" fmla="*/ 6120 h 57817"/>
                    <a:gd name="connsiteX31" fmla="*/ 52364 w 69425"/>
                    <a:gd name="connsiteY31" fmla="*/ 5692 h 57817"/>
                    <a:gd name="connsiteX32" fmla="*/ 52364 w 69425"/>
                    <a:gd name="connsiteY32" fmla="*/ 0 h 57817"/>
                    <a:gd name="connsiteX0" fmla="*/ 52364 w 69425"/>
                    <a:gd name="connsiteY0" fmla="*/ 0 h 57805"/>
                    <a:gd name="connsiteX1" fmla="*/ 23470 w 69425"/>
                    <a:gd name="connsiteY1" fmla="*/ 26043 h 57805"/>
                    <a:gd name="connsiteX2" fmla="*/ 309 w 69425"/>
                    <a:gd name="connsiteY2" fmla="*/ 57805 h 57805"/>
                    <a:gd name="connsiteX3" fmla="*/ 2191 w 69425"/>
                    <a:gd name="connsiteY3" fmla="*/ 56734 h 57805"/>
                    <a:gd name="connsiteX4" fmla="*/ 2072 w 69425"/>
                    <a:gd name="connsiteY4" fmla="*/ 54602 h 57805"/>
                    <a:gd name="connsiteX5" fmla="*/ 0 w 69425"/>
                    <a:gd name="connsiteY5" fmla="*/ 48363 h 57805"/>
                    <a:gd name="connsiteX6" fmla="*/ 8656 w 69425"/>
                    <a:gd name="connsiteY6" fmla="*/ 40755 h 57805"/>
                    <a:gd name="connsiteX7" fmla="*/ 17312 w 69425"/>
                    <a:gd name="connsiteY7" fmla="*/ 48363 h 57805"/>
                    <a:gd name="connsiteX8" fmla="*/ 15228 w 69425"/>
                    <a:gd name="connsiteY8" fmla="*/ 54602 h 57805"/>
                    <a:gd name="connsiteX9" fmla="*/ 15121 w 69425"/>
                    <a:gd name="connsiteY9" fmla="*/ 56734 h 57805"/>
                    <a:gd name="connsiteX10" fmla="*/ 26059 w 69425"/>
                    <a:gd name="connsiteY10" fmla="*/ 24794 h 57805"/>
                    <a:gd name="connsiteX11" fmla="*/ 23325 w 69425"/>
                    <a:gd name="connsiteY11" fmla="*/ 27097 h 57805"/>
                    <a:gd name="connsiteX12" fmla="*/ 52364 w 69425"/>
                    <a:gd name="connsiteY12" fmla="*/ 28694 h 57805"/>
                    <a:gd name="connsiteX13" fmla="*/ 52375 w 69425"/>
                    <a:gd name="connsiteY13" fmla="*/ 23194 h 57805"/>
                    <a:gd name="connsiteX14" fmla="*/ 54066 w 69425"/>
                    <a:gd name="connsiteY14" fmla="*/ 19419 h 57805"/>
                    <a:gd name="connsiteX15" fmla="*/ 55114 w 69425"/>
                    <a:gd name="connsiteY15" fmla="*/ 18598 h 57805"/>
                    <a:gd name="connsiteX16" fmla="*/ 55781 w 69425"/>
                    <a:gd name="connsiteY16" fmla="*/ 18265 h 57805"/>
                    <a:gd name="connsiteX17" fmla="*/ 57720 w 69425"/>
                    <a:gd name="connsiteY17" fmla="*/ 17887 h 57805"/>
                    <a:gd name="connsiteX18" fmla="*/ 60543 w 69425"/>
                    <a:gd name="connsiteY18" fmla="*/ 18598 h 57805"/>
                    <a:gd name="connsiteX19" fmla="*/ 65234 w 69425"/>
                    <a:gd name="connsiteY19" fmla="*/ 20301 h 57805"/>
                    <a:gd name="connsiteX20" fmla="*/ 69425 w 69425"/>
                    <a:gd name="connsiteY20" fmla="*/ 15062 h 57805"/>
                    <a:gd name="connsiteX21" fmla="*/ 65234 w 69425"/>
                    <a:gd name="connsiteY21" fmla="*/ 9811 h 57805"/>
                    <a:gd name="connsiteX22" fmla="*/ 60543 w 69425"/>
                    <a:gd name="connsiteY22" fmla="*/ 11526 h 57805"/>
                    <a:gd name="connsiteX23" fmla="*/ 57725 w 69425"/>
                    <a:gd name="connsiteY23" fmla="*/ 12236 h 57805"/>
                    <a:gd name="connsiteX24" fmla="*/ 55781 w 69425"/>
                    <a:gd name="connsiteY24" fmla="*/ 11859 h 57805"/>
                    <a:gd name="connsiteX25" fmla="*/ 55114 w 69425"/>
                    <a:gd name="connsiteY25" fmla="*/ 11526 h 57805"/>
                    <a:gd name="connsiteX26" fmla="*/ 54066 w 69425"/>
                    <a:gd name="connsiteY26" fmla="*/ 10692 h 57805"/>
                    <a:gd name="connsiteX27" fmla="*/ 52387 w 69425"/>
                    <a:gd name="connsiteY27" fmla="*/ 7097 h 57805"/>
                    <a:gd name="connsiteX28" fmla="*/ 52375 w 69425"/>
                    <a:gd name="connsiteY28" fmla="*/ 6977 h 57805"/>
                    <a:gd name="connsiteX29" fmla="*/ 52375 w 69425"/>
                    <a:gd name="connsiteY29" fmla="*/ 6275 h 57805"/>
                    <a:gd name="connsiteX30" fmla="*/ 52364 w 69425"/>
                    <a:gd name="connsiteY30" fmla="*/ 6120 h 57805"/>
                    <a:gd name="connsiteX31" fmla="*/ 52364 w 69425"/>
                    <a:gd name="connsiteY31" fmla="*/ 5692 h 57805"/>
                    <a:gd name="connsiteX32" fmla="*/ 52364 w 69425"/>
                    <a:gd name="connsiteY32" fmla="*/ 0 h 57805"/>
                    <a:gd name="connsiteX0" fmla="*/ 52364 w 69425"/>
                    <a:gd name="connsiteY0" fmla="*/ 0 h 57805"/>
                    <a:gd name="connsiteX1" fmla="*/ 23470 w 69425"/>
                    <a:gd name="connsiteY1" fmla="*/ 26043 h 57805"/>
                    <a:gd name="connsiteX2" fmla="*/ 309 w 69425"/>
                    <a:gd name="connsiteY2" fmla="*/ 57805 h 57805"/>
                    <a:gd name="connsiteX3" fmla="*/ 2191 w 69425"/>
                    <a:gd name="connsiteY3" fmla="*/ 56734 h 57805"/>
                    <a:gd name="connsiteX4" fmla="*/ 2072 w 69425"/>
                    <a:gd name="connsiteY4" fmla="*/ 54602 h 57805"/>
                    <a:gd name="connsiteX5" fmla="*/ 0 w 69425"/>
                    <a:gd name="connsiteY5" fmla="*/ 48363 h 57805"/>
                    <a:gd name="connsiteX6" fmla="*/ 8656 w 69425"/>
                    <a:gd name="connsiteY6" fmla="*/ 40755 h 57805"/>
                    <a:gd name="connsiteX7" fmla="*/ 17312 w 69425"/>
                    <a:gd name="connsiteY7" fmla="*/ 48363 h 57805"/>
                    <a:gd name="connsiteX8" fmla="*/ 15228 w 69425"/>
                    <a:gd name="connsiteY8" fmla="*/ 54602 h 57805"/>
                    <a:gd name="connsiteX9" fmla="*/ 26930 w 69425"/>
                    <a:gd name="connsiteY9" fmla="*/ 35238 h 57805"/>
                    <a:gd name="connsiteX10" fmla="*/ 26059 w 69425"/>
                    <a:gd name="connsiteY10" fmla="*/ 24794 h 57805"/>
                    <a:gd name="connsiteX11" fmla="*/ 23325 w 69425"/>
                    <a:gd name="connsiteY11" fmla="*/ 27097 h 57805"/>
                    <a:gd name="connsiteX12" fmla="*/ 52364 w 69425"/>
                    <a:gd name="connsiteY12" fmla="*/ 28694 h 57805"/>
                    <a:gd name="connsiteX13" fmla="*/ 52375 w 69425"/>
                    <a:gd name="connsiteY13" fmla="*/ 23194 h 57805"/>
                    <a:gd name="connsiteX14" fmla="*/ 54066 w 69425"/>
                    <a:gd name="connsiteY14" fmla="*/ 19419 h 57805"/>
                    <a:gd name="connsiteX15" fmla="*/ 55114 w 69425"/>
                    <a:gd name="connsiteY15" fmla="*/ 18598 h 57805"/>
                    <a:gd name="connsiteX16" fmla="*/ 55781 w 69425"/>
                    <a:gd name="connsiteY16" fmla="*/ 18265 h 57805"/>
                    <a:gd name="connsiteX17" fmla="*/ 57720 w 69425"/>
                    <a:gd name="connsiteY17" fmla="*/ 17887 h 57805"/>
                    <a:gd name="connsiteX18" fmla="*/ 60543 w 69425"/>
                    <a:gd name="connsiteY18" fmla="*/ 18598 h 57805"/>
                    <a:gd name="connsiteX19" fmla="*/ 65234 w 69425"/>
                    <a:gd name="connsiteY19" fmla="*/ 20301 h 57805"/>
                    <a:gd name="connsiteX20" fmla="*/ 69425 w 69425"/>
                    <a:gd name="connsiteY20" fmla="*/ 15062 h 57805"/>
                    <a:gd name="connsiteX21" fmla="*/ 65234 w 69425"/>
                    <a:gd name="connsiteY21" fmla="*/ 9811 h 57805"/>
                    <a:gd name="connsiteX22" fmla="*/ 60543 w 69425"/>
                    <a:gd name="connsiteY22" fmla="*/ 11526 h 57805"/>
                    <a:gd name="connsiteX23" fmla="*/ 57725 w 69425"/>
                    <a:gd name="connsiteY23" fmla="*/ 12236 h 57805"/>
                    <a:gd name="connsiteX24" fmla="*/ 55781 w 69425"/>
                    <a:gd name="connsiteY24" fmla="*/ 11859 h 57805"/>
                    <a:gd name="connsiteX25" fmla="*/ 55114 w 69425"/>
                    <a:gd name="connsiteY25" fmla="*/ 11526 h 57805"/>
                    <a:gd name="connsiteX26" fmla="*/ 54066 w 69425"/>
                    <a:gd name="connsiteY26" fmla="*/ 10692 h 57805"/>
                    <a:gd name="connsiteX27" fmla="*/ 52387 w 69425"/>
                    <a:gd name="connsiteY27" fmla="*/ 7097 h 57805"/>
                    <a:gd name="connsiteX28" fmla="*/ 52375 w 69425"/>
                    <a:gd name="connsiteY28" fmla="*/ 6977 h 57805"/>
                    <a:gd name="connsiteX29" fmla="*/ 52375 w 69425"/>
                    <a:gd name="connsiteY29" fmla="*/ 6275 h 57805"/>
                    <a:gd name="connsiteX30" fmla="*/ 52364 w 69425"/>
                    <a:gd name="connsiteY30" fmla="*/ 6120 h 57805"/>
                    <a:gd name="connsiteX31" fmla="*/ 52364 w 69425"/>
                    <a:gd name="connsiteY31" fmla="*/ 5692 h 57805"/>
                    <a:gd name="connsiteX32" fmla="*/ 52364 w 69425"/>
                    <a:gd name="connsiteY32" fmla="*/ 0 h 57805"/>
                    <a:gd name="connsiteX0" fmla="*/ 52364 w 69425"/>
                    <a:gd name="connsiteY0" fmla="*/ 0 h 57805"/>
                    <a:gd name="connsiteX1" fmla="*/ 23470 w 69425"/>
                    <a:gd name="connsiteY1" fmla="*/ 26043 h 57805"/>
                    <a:gd name="connsiteX2" fmla="*/ 309 w 69425"/>
                    <a:gd name="connsiteY2" fmla="*/ 57805 h 57805"/>
                    <a:gd name="connsiteX3" fmla="*/ 2191 w 69425"/>
                    <a:gd name="connsiteY3" fmla="*/ 56734 h 57805"/>
                    <a:gd name="connsiteX4" fmla="*/ 2072 w 69425"/>
                    <a:gd name="connsiteY4" fmla="*/ 54602 h 57805"/>
                    <a:gd name="connsiteX5" fmla="*/ 0 w 69425"/>
                    <a:gd name="connsiteY5" fmla="*/ 48363 h 57805"/>
                    <a:gd name="connsiteX6" fmla="*/ 8656 w 69425"/>
                    <a:gd name="connsiteY6" fmla="*/ 40755 h 57805"/>
                    <a:gd name="connsiteX7" fmla="*/ 30429 w 69425"/>
                    <a:gd name="connsiteY7" fmla="*/ 30269 h 57805"/>
                    <a:gd name="connsiteX8" fmla="*/ 15228 w 69425"/>
                    <a:gd name="connsiteY8" fmla="*/ 54602 h 57805"/>
                    <a:gd name="connsiteX9" fmla="*/ 26930 w 69425"/>
                    <a:gd name="connsiteY9" fmla="*/ 35238 h 57805"/>
                    <a:gd name="connsiteX10" fmla="*/ 26059 w 69425"/>
                    <a:gd name="connsiteY10" fmla="*/ 24794 h 57805"/>
                    <a:gd name="connsiteX11" fmla="*/ 23325 w 69425"/>
                    <a:gd name="connsiteY11" fmla="*/ 27097 h 57805"/>
                    <a:gd name="connsiteX12" fmla="*/ 52364 w 69425"/>
                    <a:gd name="connsiteY12" fmla="*/ 28694 h 57805"/>
                    <a:gd name="connsiteX13" fmla="*/ 52375 w 69425"/>
                    <a:gd name="connsiteY13" fmla="*/ 23194 h 57805"/>
                    <a:gd name="connsiteX14" fmla="*/ 54066 w 69425"/>
                    <a:gd name="connsiteY14" fmla="*/ 19419 h 57805"/>
                    <a:gd name="connsiteX15" fmla="*/ 55114 w 69425"/>
                    <a:gd name="connsiteY15" fmla="*/ 18598 h 57805"/>
                    <a:gd name="connsiteX16" fmla="*/ 55781 w 69425"/>
                    <a:gd name="connsiteY16" fmla="*/ 18265 h 57805"/>
                    <a:gd name="connsiteX17" fmla="*/ 57720 w 69425"/>
                    <a:gd name="connsiteY17" fmla="*/ 17887 h 57805"/>
                    <a:gd name="connsiteX18" fmla="*/ 60543 w 69425"/>
                    <a:gd name="connsiteY18" fmla="*/ 18598 h 57805"/>
                    <a:gd name="connsiteX19" fmla="*/ 65234 w 69425"/>
                    <a:gd name="connsiteY19" fmla="*/ 20301 h 57805"/>
                    <a:gd name="connsiteX20" fmla="*/ 69425 w 69425"/>
                    <a:gd name="connsiteY20" fmla="*/ 15062 h 57805"/>
                    <a:gd name="connsiteX21" fmla="*/ 65234 w 69425"/>
                    <a:gd name="connsiteY21" fmla="*/ 9811 h 57805"/>
                    <a:gd name="connsiteX22" fmla="*/ 60543 w 69425"/>
                    <a:gd name="connsiteY22" fmla="*/ 11526 h 57805"/>
                    <a:gd name="connsiteX23" fmla="*/ 57725 w 69425"/>
                    <a:gd name="connsiteY23" fmla="*/ 12236 h 57805"/>
                    <a:gd name="connsiteX24" fmla="*/ 55781 w 69425"/>
                    <a:gd name="connsiteY24" fmla="*/ 11859 h 57805"/>
                    <a:gd name="connsiteX25" fmla="*/ 55114 w 69425"/>
                    <a:gd name="connsiteY25" fmla="*/ 11526 h 57805"/>
                    <a:gd name="connsiteX26" fmla="*/ 54066 w 69425"/>
                    <a:gd name="connsiteY26" fmla="*/ 10692 h 57805"/>
                    <a:gd name="connsiteX27" fmla="*/ 52387 w 69425"/>
                    <a:gd name="connsiteY27" fmla="*/ 7097 h 57805"/>
                    <a:gd name="connsiteX28" fmla="*/ 52375 w 69425"/>
                    <a:gd name="connsiteY28" fmla="*/ 6977 h 57805"/>
                    <a:gd name="connsiteX29" fmla="*/ 52375 w 69425"/>
                    <a:gd name="connsiteY29" fmla="*/ 6275 h 57805"/>
                    <a:gd name="connsiteX30" fmla="*/ 52364 w 69425"/>
                    <a:gd name="connsiteY30" fmla="*/ 6120 h 57805"/>
                    <a:gd name="connsiteX31" fmla="*/ 52364 w 69425"/>
                    <a:gd name="connsiteY31" fmla="*/ 5692 h 57805"/>
                    <a:gd name="connsiteX32" fmla="*/ 52364 w 69425"/>
                    <a:gd name="connsiteY32" fmla="*/ 0 h 57805"/>
                    <a:gd name="connsiteX0" fmla="*/ 52364 w 69425"/>
                    <a:gd name="connsiteY0" fmla="*/ 0 h 57805"/>
                    <a:gd name="connsiteX1" fmla="*/ 23470 w 69425"/>
                    <a:gd name="connsiteY1" fmla="*/ 26043 h 57805"/>
                    <a:gd name="connsiteX2" fmla="*/ 309 w 69425"/>
                    <a:gd name="connsiteY2" fmla="*/ 57805 h 57805"/>
                    <a:gd name="connsiteX3" fmla="*/ 2191 w 69425"/>
                    <a:gd name="connsiteY3" fmla="*/ 56734 h 57805"/>
                    <a:gd name="connsiteX4" fmla="*/ 2072 w 69425"/>
                    <a:gd name="connsiteY4" fmla="*/ 54602 h 57805"/>
                    <a:gd name="connsiteX5" fmla="*/ 0 w 69425"/>
                    <a:gd name="connsiteY5" fmla="*/ 48363 h 57805"/>
                    <a:gd name="connsiteX6" fmla="*/ 8656 w 69425"/>
                    <a:gd name="connsiteY6" fmla="*/ 40755 h 57805"/>
                    <a:gd name="connsiteX7" fmla="*/ 30429 w 69425"/>
                    <a:gd name="connsiteY7" fmla="*/ 30269 h 57805"/>
                    <a:gd name="connsiteX8" fmla="*/ 32202 w 69425"/>
                    <a:gd name="connsiteY8" fmla="*/ 31267 h 57805"/>
                    <a:gd name="connsiteX9" fmla="*/ 26930 w 69425"/>
                    <a:gd name="connsiteY9" fmla="*/ 35238 h 57805"/>
                    <a:gd name="connsiteX10" fmla="*/ 26059 w 69425"/>
                    <a:gd name="connsiteY10" fmla="*/ 24794 h 57805"/>
                    <a:gd name="connsiteX11" fmla="*/ 23325 w 69425"/>
                    <a:gd name="connsiteY11" fmla="*/ 27097 h 57805"/>
                    <a:gd name="connsiteX12" fmla="*/ 52364 w 69425"/>
                    <a:gd name="connsiteY12" fmla="*/ 28694 h 57805"/>
                    <a:gd name="connsiteX13" fmla="*/ 52375 w 69425"/>
                    <a:gd name="connsiteY13" fmla="*/ 23194 h 57805"/>
                    <a:gd name="connsiteX14" fmla="*/ 54066 w 69425"/>
                    <a:gd name="connsiteY14" fmla="*/ 19419 h 57805"/>
                    <a:gd name="connsiteX15" fmla="*/ 55114 w 69425"/>
                    <a:gd name="connsiteY15" fmla="*/ 18598 h 57805"/>
                    <a:gd name="connsiteX16" fmla="*/ 55781 w 69425"/>
                    <a:gd name="connsiteY16" fmla="*/ 18265 h 57805"/>
                    <a:gd name="connsiteX17" fmla="*/ 57720 w 69425"/>
                    <a:gd name="connsiteY17" fmla="*/ 17887 h 57805"/>
                    <a:gd name="connsiteX18" fmla="*/ 60543 w 69425"/>
                    <a:gd name="connsiteY18" fmla="*/ 18598 h 57805"/>
                    <a:gd name="connsiteX19" fmla="*/ 65234 w 69425"/>
                    <a:gd name="connsiteY19" fmla="*/ 20301 h 57805"/>
                    <a:gd name="connsiteX20" fmla="*/ 69425 w 69425"/>
                    <a:gd name="connsiteY20" fmla="*/ 15062 h 57805"/>
                    <a:gd name="connsiteX21" fmla="*/ 65234 w 69425"/>
                    <a:gd name="connsiteY21" fmla="*/ 9811 h 57805"/>
                    <a:gd name="connsiteX22" fmla="*/ 60543 w 69425"/>
                    <a:gd name="connsiteY22" fmla="*/ 11526 h 57805"/>
                    <a:gd name="connsiteX23" fmla="*/ 57725 w 69425"/>
                    <a:gd name="connsiteY23" fmla="*/ 12236 h 57805"/>
                    <a:gd name="connsiteX24" fmla="*/ 55781 w 69425"/>
                    <a:gd name="connsiteY24" fmla="*/ 11859 h 57805"/>
                    <a:gd name="connsiteX25" fmla="*/ 55114 w 69425"/>
                    <a:gd name="connsiteY25" fmla="*/ 11526 h 57805"/>
                    <a:gd name="connsiteX26" fmla="*/ 54066 w 69425"/>
                    <a:gd name="connsiteY26" fmla="*/ 10692 h 57805"/>
                    <a:gd name="connsiteX27" fmla="*/ 52387 w 69425"/>
                    <a:gd name="connsiteY27" fmla="*/ 7097 h 57805"/>
                    <a:gd name="connsiteX28" fmla="*/ 52375 w 69425"/>
                    <a:gd name="connsiteY28" fmla="*/ 6977 h 57805"/>
                    <a:gd name="connsiteX29" fmla="*/ 52375 w 69425"/>
                    <a:gd name="connsiteY29" fmla="*/ 6275 h 57805"/>
                    <a:gd name="connsiteX30" fmla="*/ 52364 w 69425"/>
                    <a:gd name="connsiteY30" fmla="*/ 6120 h 57805"/>
                    <a:gd name="connsiteX31" fmla="*/ 52364 w 69425"/>
                    <a:gd name="connsiteY31" fmla="*/ 5692 h 57805"/>
                    <a:gd name="connsiteX32" fmla="*/ 52364 w 69425"/>
                    <a:gd name="connsiteY32" fmla="*/ 0 h 57805"/>
                    <a:gd name="connsiteX0" fmla="*/ 53953 w 71014"/>
                    <a:gd name="connsiteY0" fmla="*/ 0 h 57805"/>
                    <a:gd name="connsiteX1" fmla="*/ 25059 w 71014"/>
                    <a:gd name="connsiteY1" fmla="*/ 26043 h 57805"/>
                    <a:gd name="connsiteX2" fmla="*/ 1898 w 71014"/>
                    <a:gd name="connsiteY2" fmla="*/ 57805 h 57805"/>
                    <a:gd name="connsiteX3" fmla="*/ 3780 w 71014"/>
                    <a:gd name="connsiteY3" fmla="*/ 56734 h 57805"/>
                    <a:gd name="connsiteX4" fmla="*/ 3661 w 71014"/>
                    <a:gd name="connsiteY4" fmla="*/ 54602 h 57805"/>
                    <a:gd name="connsiteX5" fmla="*/ 1589 w 71014"/>
                    <a:gd name="connsiteY5" fmla="*/ 48363 h 57805"/>
                    <a:gd name="connsiteX6" fmla="*/ 30409 w 71014"/>
                    <a:gd name="connsiteY6" fmla="*/ 25340 h 57805"/>
                    <a:gd name="connsiteX7" fmla="*/ 32018 w 71014"/>
                    <a:gd name="connsiteY7" fmla="*/ 30269 h 57805"/>
                    <a:gd name="connsiteX8" fmla="*/ 33791 w 71014"/>
                    <a:gd name="connsiteY8" fmla="*/ 31267 h 57805"/>
                    <a:gd name="connsiteX9" fmla="*/ 28519 w 71014"/>
                    <a:gd name="connsiteY9" fmla="*/ 35238 h 57805"/>
                    <a:gd name="connsiteX10" fmla="*/ 27648 w 71014"/>
                    <a:gd name="connsiteY10" fmla="*/ 24794 h 57805"/>
                    <a:gd name="connsiteX11" fmla="*/ 24914 w 71014"/>
                    <a:gd name="connsiteY11" fmla="*/ 27097 h 57805"/>
                    <a:gd name="connsiteX12" fmla="*/ 53953 w 71014"/>
                    <a:gd name="connsiteY12" fmla="*/ 28694 h 57805"/>
                    <a:gd name="connsiteX13" fmla="*/ 53964 w 71014"/>
                    <a:gd name="connsiteY13" fmla="*/ 23194 h 57805"/>
                    <a:gd name="connsiteX14" fmla="*/ 55655 w 71014"/>
                    <a:gd name="connsiteY14" fmla="*/ 19419 h 57805"/>
                    <a:gd name="connsiteX15" fmla="*/ 56703 w 71014"/>
                    <a:gd name="connsiteY15" fmla="*/ 18598 h 57805"/>
                    <a:gd name="connsiteX16" fmla="*/ 57370 w 71014"/>
                    <a:gd name="connsiteY16" fmla="*/ 18265 h 57805"/>
                    <a:gd name="connsiteX17" fmla="*/ 59309 w 71014"/>
                    <a:gd name="connsiteY17" fmla="*/ 17887 h 57805"/>
                    <a:gd name="connsiteX18" fmla="*/ 62132 w 71014"/>
                    <a:gd name="connsiteY18" fmla="*/ 18598 h 57805"/>
                    <a:gd name="connsiteX19" fmla="*/ 66823 w 71014"/>
                    <a:gd name="connsiteY19" fmla="*/ 20301 h 57805"/>
                    <a:gd name="connsiteX20" fmla="*/ 71014 w 71014"/>
                    <a:gd name="connsiteY20" fmla="*/ 15062 h 57805"/>
                    <a:gd name="connsiteX21" fmla="*/ 66823 w 71014"/>
                    <a:gd name="connsiteY21" fmla="*/ 9811 h 57805"/>
                    <a:gd name="connsiteX22" fmla="*/ 62132 w 71014"/>
                    <a:gd name="connsiteY22" fmla="*/ 11526 h 57805"/>
                    <a:gd name="connsiteX23" fmla="*/ 59314 w 71014"/>
                    <a:gd name="connsiteY23" fmla="*/ 12236 h 57805"/>
                    <a:gd name="connsiteX24" fmla="*/ 57370 w 71014"/>
                    <a:gd name="connsiteY24" fmla="*/ 11859 h 57805"/>
                    <a:gd name="connsiteX25" fmla="*/ 56703 w 71014"/>
                    <a:gd name="connsiteY25" fmla="*/ 11526 h 57805"/>
                    <a:gd name="connsiteX26" fmla="*/ 55655 w 71014"/>
                    <a:gd name="connsiteY26" fmla="*/ 10692 h 57805"/>
                    <a:gd name="connsiteX27" fmla="*/ 53976 w 71014"/>
                    <a:gd name="connsiteY27" fmla="*/ 7097 h 57805"/>
                    <a:gd name="connsiteX28" fmla="*/ 53964 w 71014"/>
                    <a:gd name="connsiteY28" fmla="*/ 6977 h 57805"/>
                    <a:gd name="connsiteX29" fmla="*/ 53964 w 71014"/>
                    <a:gd name="connsiteY29" fmla="*/ 6275 h 57805"/>
                    <a:gd name="connsiteX30" fmla="*/ 53953 w 71014"/>
                    <a:gd name="connsiteY30" fmla="*/ 6120 h 57805"/>
                    <a:gd name="connsiteX31" fmla="*/ 53953 w 71014"/>
                    <a:gd name="connsiteY31" fmla="*/ 5692 h 57805"/>
                    <a:gd name="connsiteX32" fmla="*/ 53953 w 71014"/>
                    <a:gd name="connsiteY32" fmla="*/ 0 h 57805"/>
                    <a:gd name="connsiteX0" fmla="*/ 52404 w 69465"/>
                    <a:gd name="connsiteY0" fmla="*/ 0 h 57805"/>
                    <a:gd name="connsiteX1" fmla="*/ 23510 w 69465"/>
                    <a:gd name="connsiteY1" fmla="*/ 26043 h 57805"/>
                    <a:gd name="connsiteX2" fmla="*/ 349 w 69465"/>
                    <a:gd name="connsiteY2" fmla="*/ 57805 h 57805"/>
                    <a:gd name="connsiteX3" fmla="*/ 2231 w 69465"/>
                    <a:gd name="connsiteY3" fmla="*/ 56734 h 57805"/>
                    <a:gd name="connsiteX4" fmla="*/ 35823 w 69465"/>
                    <a:gd name="connsiteY4" fmla="*/ 13708 h 57805"/>
                    <a:gd name="connsiteX5" fmla="*/ 40 w 69465"/>
                    <a:gd name="connsiteY5" fmla="*/ 48363 h 57805"/>
                    <a:gd name="connsiteX6" fmla="*/ 28860 w 69465"/>
                    <a:gd name="connsiteY6" fmla="*/ 25340 h 57805"/>
                    <a:gd name="connsiteX7" fmla="*/ 30469 w 69465"/>
                    <a:gd name="connsiteY7" fmla="*/ 30269 h 57805"/>
                    <a:gd name="connsiteX8" fmla="*/ 32242 w 69465"/>
                    <a:gd name="connsiteY8" fmla="*/ 31267 h 57805"/>
                    <a:gd name="connsiteX9" fmla="*/ 26970 w 69465"/>
                    <a:gd name="connsiteY9" fmla="*/ 35238 h 57805"/>
                    <a:gd name="connsiteX10" fmla="*/ 26099 w 69465"/>
                    <a:gd name="connsiteY10" fmla="*/ 24794 h 57805"/>
                    <a:gd name="connsiteX11" fmla="*/ 23365 w 69465"/>
                    <a:gd name="connsiteY11" fmla="*/ 27097 h 57805"/>
                    <a:gd name="connsiteX12" fmla="*/ 52404 w 69465"/>
                    <a:gd name="connsiteY12" fmla="*/ 28694 h 57805"/>
                    <a:gd name="connsiteX13" fmla="*/ 52415 w 69465"/>
                    <a:gd name="connsiteY13" fmla="*/ 23194 h 57805"/>
                    <a:gd name="connsiteX14" fmla="*/ 54106 w 69465"/>
                    <a:gd name="connsiteY14" fmla="*/ 19419 h 57805"/>
                    <a:gd name="connsiteX15" fmla="*/ 55154 w 69465"/>
                    <a:gd name="connsiteY15" fmla="*/ 18598 h 57805"/>
                    <a:gd name="connsiteX16" fmla="*/ 55821 w 69465"/>
                    <a:gd name="connsiteY16" fmla="*/ 18265 h 57805"/>
                    <a:gd name="connsiteX17" fmla="*/ 57760 w 69465"/>
                    <a:gd name="connsiteY17" fmla="*/ 17887 h 57805"/>
                    <a:gd name="connsiteX18" fmla="*/ 60583 w 69465"/>
                    <a:gd name="connsiteY18" fmla="*/ 18598 h 57805"/>
                    <a:gd name="connsiteX19" fmla="*/ 65274 w 69465"/>
                    <a:gd name="connsiteY19" fmla="*/ 20301 h 57805"/>
                    <a:gd name="connsiteX20" fmla="*/ 69465 w 69465"/>
                    <a:gd name="connsiteY20" fmla="*/ 15062 h 57805"/>
                    <a:gd name="connsiteX21" fmla="*/ 65274 w 69465"/>
                    <a:gd name="connsiteY21" fmla="*/ 9811 h 57805"/>
                    <a:gd name="connsiteX22" fmla="*/ 60583 w 69465"/>
                    <a:gd name="connsiteY22" fmla="*/ 11526 h 57805"/>
                    <a:gd name="connsiteX23" fmla="*/ 57765 w 69465"/>
                    <a:gd name="connsiteY23" fmla="*/ 12236 h 57805"/>
                    <a:gd name="connsiteX24" fmla="*/ 55821 w 69465"/>
                    <a:gd name="connsiteY24" fmla="*/ 11859 h 57805"/>
                    <a:gd name="connsiteX25" fmla="*/ 55154 w 69465"/>
                    <a:gd name="connsiteY25" fmla="*/ 11526 h 57805"/>
                    <a:gd name="connsiteX26" fmla="*/ 54106 w 69465"/>
                    <a:gd name="connsiteY26" fmla="*/ 10692 h 57805"/>
                    <a:gd name="connsiteX27" fmla="*/ 52427 w 69465"/>
                    <a:gd name="connsiteY27" fmla="*/ 7097 h 57805"/>
                    <a:gd name="connsiteX28" fmla="*/ 52415 w 69465"/>
                    <a:gd name="connsiteY28" fmla="*/ 6977 h 57805"/>
                    <a:gd name="connsiteX29" fmla="*/ 52415 w 69465"/>
                    <a:gd name="connsiteY29" fmla="*/ 6275 h 57805"/>
                    <a:gd name="connsiteX30" fmla="*/ 52404 w 69465"/>
                    <a:gd name="connsiteY30" fmla="*/ 6120 h 57805"/>
                    <a:gd name="connsiteX31" fmla="*/ 52404 w 69465"/>
                    <a:gd name="connsiteY31" fmla="*/ 5692 h 57805"/>
                    <a:gd name="connsiteX32" fmla="*/ 52404 w 69465"/>
                    <a:gd name="connsiteY32" fmla="*/ 0 h 57805"/>
                    <a:gd name="connsiteX0" fmla="*/ 52154 w 69215"/>
                    <a:gd name="connsiteY0" fmla="*/ 0 h 57805"/>
                    <a:gd name="connsiteX1" fmla="*/ 23260 w 69215"/>
                    <a:gd name="connsiteY1" fmla="*/ 26043 h 57805"/>
                    <a:gd name="connsiteX2" fmla="*/ 99 w 69215"/>
                    <a:gd name="connsiteY2" fmla="*/ 57805 h 57805"/>
                    <a:gd name="connsiteX3" fmla="*/ 1981 w 69215"/>
                    <a:gd name="connsiteY3" fmla="*/ 56734 h 57805"/>
                    <a:gd name="connsiteX4" fmla="*/ 35573 w 69215"/>
                    <a:gd name="connsiteY4" fmla="*/ 13708 h 57805"/>
                    <a:gd name="connsiteX5" fmla="*/ 30680 w 69215"/>
                    <a:gd name="connsiteY5" fmla="*/ 14164 h 57805"/>
                    <a:gd name="connsiteX6" fmla="*/ 28610 w 69215"/>
                    <a:gd name="connsiteY6" fmla="*/ 25340 h 57805"/>
                    <a:gd name="connsiteX7" fmla="*/ 30219 w 69215"/>
                    <a:gd name="connsiteY7" fmla="*/ 30269 h 57805"/>
                    <a:gd name="connsiteX8" fmla="*/ 31992 w 69215"/>
                    <a:gd name="connsiteY8" fmla="*/ 31267 h 57805"/>
                    <a:gd name="connsiteX9" fmla="*/ 26720 w 69215"/>
                    <a:gd name="connsiteY9" fmla="*/ 35238 h 57805"/>
                    <a:gd name="connsiteX10" fmla="*/ 25849 w 69215"/>
                    <a:gd name="connsiteY10" fmla="*/ 24794 h 57805"/>
                    <a:gd name="connsiteX11" fmla="*/ 23115 w 69215"/>
                    <a:gd name="connsiteY11" fmla="*/ 27097 h 57805"/>
                    <a:gd name="connsiteX12" fmla="*/ 52154 w 69215"/>
                    <a:gd name="connsiteY12" fmla="*/ 28694 h 57805"/>
                    <a:gd name="connsiteX13" fmla="*/ 52165 w 69215"/>
                    <a:gd name="connsiteY13" fmla="*/ 23194 h 57805"/>
                    <a:gd name="connsiteX14" fmla="*/ 53856 w 69215"/>
                    <a:gd name="connsiteY14" fmla="*/ 19419 h 57805"/>
                    <a:gd name="connsiteX15" fmla="*/ 54904 w 69215"/>
                    <a:gd name="connsiteY15" fmla="*/ 18598 h 57805"/>
                    <a:gd name="connsiteX16" fmla="*/ 55571 w 69215"/>
                    <a:gd name="connsiteY16" fmla="*/ 18265 h 57805"/>
                    <a:gd name="connsiteX17" fmla="*/ 57510 w 69215"/>
                    <a:gd name="connsiteY17" fmla="*/ 17887 h 57805"/>
                    <a:gd name="connsiteX18" fmla="*/ 60333 w 69215"/>
                    <a:gd name="connsiteY18" fmla="*/ 18598 h 57805"/>
                    <a:gd name="connsiteX19" fmla="*/ 65024 w 69215"/>
                    <a:gd name="connsiteY19" fmla="*/ 20301 h 57805"/>
                    <a:gd name="connsiteX20" fmla="*/ 69215 w 69215"/>
                    <a:gd name="connsiteY20" fmla="*/ 15062 h 57805"/>
                    <a:gd name="connsiteX21" fmla="*/ 65024 w 69215"/>
                    <a:gd name="connsiteY21" fmla="*/ 9811 h 57805"/>
                    <a:gd name="connsiteX22" fmla="*/ 60333 w 69215"/>
                    <a:gd name="connsiteY22" fmla="*/ 11526 h 57805"/>
                    <a:gd name="connsiteX23" fmla="*/ 57515 w 69215"/>
                    <a:gd name="connsiteY23" fmla="*/ 12236 h 57805"/>
                    <a:gd name="connsiteX24" fmla="*/ 55571 w 69215"/>
                    <a:gd name="connsiteY24" fmla="*/ 11859 h 57805"/>
                    <a:gd name="connsiteX25" fmla="*/ 54904 w 69215"/>
                    <a:gd name="connsiteY25" fmla="*/ 11526 h 57805"/>
                    <a:gd name="connsiteX26" fmla="*/ 53856 w 69215"/>
                    <a:gd name="connsiteY26" fmla="*/ 10692 h 57805"/>
                    <a:gd name="connsiteX27" fmla="*/ 52177 w 69215"/>
                    <a:gd name="connsiteY27" fmla="*/ 7097 h 57805"/>
                    <a:gd name="connsiteX28" fmla="*/ 52165 w 69215"/>
                    <a:gd name="connsiteY28" fmla="*/ 6977 h 57805"/>
                    <a:gd name="connsiteX29" fmla="*/ 52165 w 69215"/>
                    <a:gd name="connsiteY29" fmla="*/ 6275 h 57805"/>
                    <a:gd name="connsiteX30" fmla="*/ 52154 w 69215"/>
                    <a:gd name="connsiteY30" fmla="*/ 6120 h 57805"/>
                    <a:gd name="connsiteX31" fmla="*/ 52154 w 69215"/>
                    <a:gd name="connsiteY31" fmla="*/ 5692 h 57805"/>
                    <a:gd name="connsiteX32" fmla="*/ 52154 w 69215"/>
                    <a:gd name="connsiteY32" fmla="*/ 0 h 57805"/>
                    <a:gd name="connsiteX0" fmla="*/ 52154 w 69215"/>
                    <a:gd name="connsiteY0" fmla="*/ 0 h 57805"/>
                    <a:gd name="connsiteX1" fmla="*/ 23260 w 69215"/>
                    <a:gd name="connsiteY1" fmla="*/ 26043 h 57805"/>
                    <a:gd name="connsiteX2" fmla="*/ 99 w 69215"/>
                    <a:gd name="connsiteY2" fmla="*/ 57805 h 57805"/>
                    <a:gd name="connsiteX3" fmla="*/ 34477 w 69215"/>
                    <a:gd name="connsiteY3" fmla="*/ 14606 h 57805"/>
                    <a:gd name="connsiteX4" fmla="*/ 35573 w 69215"/>
                    <a:gd name="connsiteY4" fmla="*/ 13708 h 57805"/>
                    <a:gd name="connsiteX5" fmla="*/ 30680 w 69215"/>
                    <a:gd name="connsiteY5" fmla="*/ 14164 h 57805"/>
                    <a:gd name="connsiteX6" fmla="*/ 28610 w 69215"/>
                    <a:gd name="connsiteY6" fmla="*/ 25340 h 57805"/>
                    <a:gd name="connsiteX7" fmla="*/ 30219 w 69215"/>
                    <a:gd name="connsiteY7" fmla="*/ 30269 h 57805"/>
                    <a:gd name="connsiteX8" fmla="*/ 31992 w 69215"/>
                    <a:gd name="connsiteY8" fmla="*/ 31267 h 57805"/>
                    <a:gd name="connsiteX9" fmla="*/ 26720 w 69215"/>
                    <a:gd name="connsiteY9" fmla="*/ 35238 h 57805"/>
                    <a:gd name="connsiteX10" fmla="*/ 25849 w 69215"/>
                    <a:gd name="connsiteY10" fmla="*/ 24794 h 57805"/>
                    <a:gd name="connsiteX11" fmla="*/ 23115 w 69215"/>
                    <a:gd name="connsiteY11" fmla="*/ 27097 h 57805"/>
                    <a:gd name="connsiteX12" fmla="*/ 52154 w 69215"/>
                    <a:gd name="connsiteY12" fmla="*/ 28694 h 57805"/>
                    <a:gd name="connsiteX13" fmla="*/ 52165 w 69215"/>
                    <a:gd name="connsiteY13" fmla="*/ 23194 h 57805"/>
                    <a:gd name="connsiteX14" fmla="*/ 53856 w 69215"/>
                    <a:gd name="connsiteY14" fmla="*/ 19419 h 57805"/>
                    <a:gd name="connsiteX15" fmla="*/ 54904 w 69215"/>
                    <a:gd name="connsiteY15" fmla="*/ 18598 h 57805"/>
                    <a:gd name="connsiteX16" fmla="*/ 55571 w 69215"/>
                    <a:gd name="connsiteY16" fmla="*/ 18265 h 57805"/>
                    <a:gd name="connsiteX17" fmla="*/ 57510 w 69215"/>
                    <a:gd name="connsiteY17" fmla="*/ 17887 h 57805"/>
                    <a:gd name="connsiteX18" fmla="*/ 60333 w 69215"/>
                    <a:gd name="connsiteY18" fmla="*/ 18598 h 57805"/>
                    <a:gd name="connsiteX19" fmla="*/ 65024 w 69215"/>
                    <a:gd name="connsiteY19" fmla="*/ 20301 h 57805"/>
                    <a:gd name="connsiteX20" fmla="*/ 69215 w 69215"/>
                    <a:gd name="connsiteY20" fmla="*/ 15062 h 57805"/>
                    <a:gd name="connsiteX21" fmla="*/ 65024 w 69215"/>
                    <a:gd name="connsiteY21" fmla="*/ 9811 h 57805"/>
                    <a:gd name="connsiteX22" fmla="*/ 60333 w 69215"/>
                    <a:gd name="connsiteY22" fmla="*/ 11526 h 57805"/>
                    <a:gd name="connsiteX23" fmla="*/ 57515 w 69215"/>
                    <a:gd name="connsiteY23" fmla="*/ 12236 h 57805"/>
                    <a:gd name="connsiteX24" fmla="*/ 55571 w 69215"/>
                    <a:gd name="connsiteY24" fmla="*/ 11859 h 57805"/>
                    <a:gd name="connsiteX25" fmla="*/ 54904 w 69215"/>
                    <a:gd name="connsiteY25" fmla="*/ 11526 h 57805"/>
                    <a:gd name="connsiteX26" fmla="*/ 53856 w 69215"/>
                    <a:gd name="connsiteY26" fmla="*/ 10692 h 57805"/>
                    <a:gd name="connsiteX27" fmla="*/ 52177 w 69215"/>
                    <a:gd name="connsiteY27" fmla="*/ 7097 h 57805"/>
                    <a:gd name="connsiteX28" fmla="*/ 52165 w 69215"/>
                    <a:gd name="connsiteY28" fmla="*/ 6977 h 57805"/>
                    <a:gd name="connsiteX29" fmla="*/ 52165 w 69215"/>
                    <a:gd name="connsiteY29" fmla="*/ 6275 h 57805"/>
                    <a:gd name="connsiteX30" fmla="*/ 52154 w 69215"/>
                    <a:gd name="connsiteY30" fmla="*/ 6120 h 57805"/>
                    <a:gd name="connsiteX31" fmla="*/ 52154 w 69215"/>
                    <a:gd name="connsiteY31" fmla="*/ 5692 h 57805"/>
                    <a:gd name="connsiteX32" fmla="*/ 52154 w 69215"/>
                    <a:gd name="connsiteY32" fmla="*/ 0 h 57805"/>
                    <a:gd name="connsiteX0" fmla="*/ 29039 w 46100"/>
                    <a:gd name="connsiteY0" fmla="*/ 0 h 35273"/>
                    <a:gd name="connsiteX1" fmla="*/ 145 w 46100"/>
                    <a:gd name="connsiteY1" fmla="*/ 26043 h 35273"/>
                    <a:gd name="connsiteX2" fmla="*/ 17248 w 46100"/>
                    <a:gd name="connsiteY2" fmla="*/ 5586 h 35273"/>
                    <a:gd name="connsiteX3" fmla="*/ 11362 w 46100"/>
                    <a:gd name="connsiteY3" fmla="*/ 14606 h 35273"/>
                    <a:gd name="connsiteX4" fmla="*/ 12458 w 46100"/>
                    <a:gd name="connsiteY4" fmla="*/ 13708 h 35273"/>
                    <a:gd name="connsiteX5" fmla="*/ 7565 w 46100"/>
                    <a:gd name="connsiteY5" fmla="*/ 14164 h 35273"/>
                    <a:gd name="connsiteX6" fmla="*/ 5495 w 46100"/>
                    <a:gd name="connsiteY6" fmla="*/ 25340 h 35273"/>
                    <a:gd name="connsiteX7" fmla="*/ 7104 w 46100"/>
                    <a:gd name="connsiteY7" fmla="*/ 30269 h 35273"/>
                    <a:gd name="connsiteX8" fmla="*/ 8877 w 46100"/>
                    <a:gd name="connsiteY8" fmla="*/ 31267 h 35273"/>
                    <a:gd name="connsiteX9" fmla="*/ 3605 w 46100"/>
                    <a:gd name="connsiteY9" fmla="*/ 35238 h 35273"/>
                    <a:gd name="connsiteX10" fmla="*/ 2734 w 46100"/>
                    <a:gd name="connsiteY10" fmla="*/ 24794 h 35273"/>
                    <a:gd name="connsiteX11" fmla="*/ 0 w 46100"/>
                    <a:gd name="connsiteY11" fmla="*/ 27097 h 35273"/>
                    <a:gd name="connsiteX12" fmla="*/ 29039 w 46100"/>
                    <a:gd name="connsiteY12" fmla="*/ 28694 h 35273"/>
                    <a:gd name="connsiteX13" fmla="*/ 29050 w 46100"/>
                    <a:gd name="connsiteY13" fmla="*/ 23194 h 35273"/>
                    <a:gd name="connsiteX14" fmla="*/ 30741 w 46100"/>
                    <a:gd name="connsiteY14" fmla="*/ 19419 h 35273"/>
                    <a:gd name="connsiteX15" fmla="*/ 31789 w 46100"/>
                    <a:gd name="connsiteY15" fmla="*/ 18598 h 35273"/>
                    <a:gd name="connsiteX16" fmla="*/ 32456 w 46100"/>
                    <a:gd name="connsiteY16" fmla="*/ 18265 h 35273"/>
                    <a:gd name="connsiteX17" fmla="*/ 34395 w 46100"/>
                    <a:gd name="connsiteY17" fmla="*/ 17887 h 35273"/>
                    <a:gd name="connsiteX18" fmla="*/ 37218 w 46100"/>
                    <a:gd name="connsiteY18" fmla="*/ 18598 h 35273"/>
                    <a:gd name="connsiteX19" fmla="*/ 41909 w 46100"/>
                    <a:gd name="connsiteY19" fmla="*/ 20301 h 35273"/>
                    <a:gd name="connsiteX20" fmla="*/ 46100 w 46100"/>
                    <a:gd name="connsiteY20" fmla="*/ 15062 h 35273"/>
                    <a:gd name="connsiteX21" fmla="*/ 41909 w 46100"/>
                    <a:gd name="connsiteY21" fmla="*/ 9811 h 35273"/>
                    <a:gd name="connsiteX22" fmla="*/ 37218 w 46100"/>
                    <a:gd name="connsiteY22" fmla="*/ 11526 h 35273"/>
                    <a:gd name="connsiteX23" fmla="*/ 34400 w 46100"/>
                    <a:gd name="connsiteY23" fmla="*/ 12236 h 35273"/>
                    <a:gd name="connsiteX24" fmla="*/ 32456 w 46100"/>
                    <a:gd name="connsiteY24" fmla="*/ 11859 h 35273"/>
                    <a:gd name="connsiteX25" fmla="*/ 31789 w 46100"/>
                    <a:gd name="connsiteY25" fmla="*/ 11526 h 35273"/>
                    <a:gd name="connsiteX26" fmla="*/ 30741 w 46100"/>
                    <a:gd name="connsiteY26" fmla="*/ 10692 h 35273"/>
                    <a:gd name="connsiteX27" fmla="*/ 29062 w 46100"/>
                    <a:gd name="connsiteY27" fmla="*/ 7097 h 35273"/>
                    <a:gd name="connsiteX28" fmla="*/ 29050 w 46100"/>
                    <a:gd name="connsiteY28" fmla="*/ 6977 h 35273"/>
                    <a:gd name="connsiteX29" fmla="*/ 29050 w 46100"/>
                    <a:gd name="connsiteY29" fmla="*/ 6275 h 35273"/>
                    <a:gd name="connsiteX30" fmla="*/ 29039 w 46100"/>
                    <a:gd name="connsiteY30" fmla="*/ 6120 h 35273"/>
                    <a:gd name="connsiteX31" fmla="*/ 29039 w 46100"/>
                    <a:gd name="connsiteY31" fmla="*/ 5692 h 35273"/>
                    <a:gd name="connsiteX32" fmla="*/ 29039 w 46100"/>
                    <a:gd name="connsiteY32" fmla="*/ 0 h 35273"/>
                    <a:gd name="connsiteX0" fmla="*/ 29039 w 46100"/>
                    <a:gd name="connsiteY0" fmla="*/ 0 h 31282"/>
                    <a:gd name="connsiteX1" fmla="*/ 145 w 46100"/>
                    <a:gd name="connsiteY1" fmla="*/ 26043 h 31282"/>
                    <a:gd name="connsiteX2" fmla="*/ 17248 w 46100"/>
                    <a:gd name="connsiteY2" fmla="*/ 5586 h 31282"/>
                    <a:gd name="connsiteX3" fmla="*/ 11362 w 46100"/>
                    <a:gd name="connsiteY3" fmla="*/ 14606 h 31282"/>
                    <a:gd name="connsiteX4" fmla="*/ 12458 w 46100"/>
                    <a:gd name="connsiteY4" fmla="*/ 13708 h 31282"/>
                    <a:gd name="connsiteX5" fmla="*/ 7565 w 46100"/>
                    <a:gd name="connsiteY5" fmla="*/ 14164 h 31282"/>
                    <a:gd name="connsiteX6" fmla="*/ 5495 w 46100"/>
                    <a:gd name="connsiteY6" fmla="*/ 25340 h 31282"/>
                    <a:gd name="connsiteX7" fmla="*/ 7104 w 46100"/>
                    <a:gd name="connsiteY7" fmla="*/ 30269 h 31282"/>
                    <a:gd name="connsiteX8" fmla="*/ 8877 w 46100"/>
                    <a:gd name="connsiteY8" fmla="*/ 31267 h 31282"/>
                    <a:gd name="connsiteX9" fmla="*/ 16668 w 46100"/>
                    <a:gd name="connsiteY9" fmla="*/ 16754 h 31282"/>
                    <a:gd name="connsiteX10" fmla="*/ 2734 w 46100"/>
                    <a:gd name="connsiteY10" fmla="*/ 24794 h 31282"/>
                    <a:gd name="connsiteX11" fmla="*/ 0 w 46100"/>
                    <a:gd name="connsiteY11" fmla="*/ 27097 h 31282"/>
                    <a:gd name="connsiteX12" fmla="*/ 29039 w 46100"/>
                    <a:gd name="connsiteY12" fmla="*/ 28694 h 31282"/>
                    <a:gd name="connsiteX13" fmla="*/ 29050 w 46100"/>
                    <a:gd name="connsiteY13" fmla="*/ 23194 h 31282"/>
                    <a:gd name="connsiteX14" fmla="*/ 30741 w 46100"/>
                    <a:gd name="connsiteY14" fmla="*/ 19419 h 31282"/>
                    <a:gd name="connsiteX15" fmla="*/ 31789 w 46100"/>
                    <a:gd name="connsiteY15" fmla="*/ 18598 h 31282"/>
                    <a:gd name="connsiteX16" fmla="*/ 32456 w 46100"/>
                    <a:gd name="connsiteY16" fmla="*/ 18265 h 31282"/>
                    <a:gd name="connsiteX17" fmla="*/ 34395 w 46100"/>
                    <a:gd name="connsiteY17" fmla="*/ 17887 h 31282"/>
                    <a:gd name="connsiteX18" fmla="*/ 37218 w 46100"/>
                    <a:gd name="connsiteY18" fmla="*/ 18598 h 31282"/>
                    <a:gd name="connsiteX19" fmla="*/ 41909 w 46100"/>
                    <a:gd name="connsiteY19" fmla="*/ 20301 h 31282"/>
                    <a:gd name="connsiteX20" fmla="*/ 46100 w 46100"/>
                    <a:gd name="connsiteY20" fmla="*/ 15062 h 31282"/>
                    <a:gd name="connsiteX21" fmla="*/ 41909 w 46100"/>
                    <a:gd name="connsiteY21" fmla="*/ 9811 h 31282"/>
                    <a:gd name="connsiteX22" fmla="*/ 37218 w 46100"/>
                    <a:gd name="connsiteY22" fmla="*/ 11526 h 31282"/>
                    <a:gd name="connsiteX23" fmla="*/ 34400 w 46100"/>
                    <a:gd name="connsiteY23" fmla="*/ 12236 h 31282"/>
                    <a:gd name="connsiteX24" fmla="*/ 32456 w 46100"/>
                    <a:gd name="connsiteY24" fmla="*/ 11859 h 31282"/>
                    <a:gd name="connsiteX25" fmla="*/ 31789 w 46100"/>
                    <a:gd name="connsiteY25" fmla="*/ 11526 h 31282"/>
                    <a:gd name="connsiteX26" fmla="*/ 30741 w 46100"/>
                    <a:gd name="connsiteY26" fmla="*/ 10692 h 31282"/>
                    <a:gd name="connsiteX27" fmla="*/ 29062 w 46100"/>
                    <a:gd name="connsiteY27" fmla="*/ 7097 h 31282"/>
                    <a:gd name="connsiteX28" fmla="*/ 29050 w 46100"/>
                    <a:gd name="connsiteY28" fmla="*/ 6977 h 31282"/>
                    <a:gd name="connsiteX29" fmla="*/ 29050 w 46100"/>
                    <a:gd name="connsiteY29" fmla="*/ 6275 h 31282"/>
                    <a:gd name="connsiteX30" fmla="*/ 29039 w 46100"/>
                    <a:gd name="connsiteY30" fmla="*/ 6120 h 31282"/>
                    <a:gd name="connsiteX31" fmla="*/ 29039 w 46100"/>
                    <a:gd name="connsiteY31" fmla="*/ 5692 h 31282"/>
                    <a:gd name="connsiteX32" fmla="*/ 29039 w 46100"/>
                    <a:gd name="connsiteY32" fmla="*/ 0 h 31282"/>
                    <a:gd name="connsiteX0" fmla="*/ 29039 w 46100"/>
                    <a:gd name="connsiteY0" fmla="*/ 0 h 30429"/>
                    <a:gd name="connsiteX1" fmla="*/ 145 w 46100"/>
                    <a:gd name="connsiteY1" fmla="*/ 26043 h 30429"/>
                    <a:gd name="connsiteX2" fmla="*/ 17248 w 46100"/>
                    <a:gd name="connsiteY2" fmla="*/ 5586 h 30429"/>
                    <a:gd name="connsiteX3" fmla="*/ 11362 w 46100"/>
                    <a:gd name="connsiteY3" fmla="*/ 14606 h 30429"/>
                    <a:gd name="connsiteX4" fmla="*/ 12458 w 46100"/>
                    <a:gd name="connsiteY4" fmla="*/ 13708 h 30429"/>
                    <a:gd name="connsiteX5" fmla="*/ 7565 w 46100"/>
                    <a:gd name="connsiteY5" fmla="*/ 14164 h 30429"/>
                    <a:gd name="connsiteX6" fmla="*/ 5495 w 46100"/>
                    <a:gd name="connsiteY6" fmla="*/ 25340 h 30429"/>
                    <a:gd name="connsiteX7" fmla="*/ 7104 w 46100"/>
                    <a:gd name="connsiteY7" fmla="*/ 30269 h 30429"/>
                    <a:gd name="connsiteX8" fmla="*/ 17712 w 46100"/>
                    <a:gd name="connsiteY8" fmla="*/ 19853 h 30429"/>
                    <a:gd name="connsiteX9" fmla="*/ 16668 w 46100"/>
                    <a:gd name="connsiteY9" fmla="*/ 16754 h 30429"/>
                    <a:gd name="connsiteX10" fmla="*/ 2734 w 46100"/>
                    <a:gd name="connsiteY10" fmla="*/ 24794 h 30429"/>
                    <a:gd name="connsiteX11" fmla="*/ 0 w 46100"/>
                    <a:gd name="connsiteY11" fmla="*/ 27097 h 30429"/>
                    <a:gd name="connsiteX12" fmla="*/ 29039 w 46100"/>
                    <a:gd name="connsiteY12" fmla="*/ 28694 h 30429"/>
                    <a:gd name="connsiteX13" fmla="*/ 29050 w 46100"/>
                    <a:gd name="connsiteY13" fmla="*/ 23194 h 30429"/>
                    <a:gd name="connsiteX14" fmla="*/ 30741 w 46100"/>
                    <a:gd name="connsiteY14" fmla="*/ 19419 h 30429"/>
                    <a:gd name="connsiteX15" fmla="*/ 31789 w 46100"/>
                    <a:gd name="connsiteY15" fmla="*/ 18598 h 30429"/>
                    <a:gd name="connsiteX16" fmla="*/ 32456 w 46100"/>
                    <a:gd name="connsiteY16" fmla="*/ 18265 h 30429"/>
                    <a:gd name="connsiteX17" fmla="*/ 34395 w 46100"/>
                    <a:gd name="connsiteY17" fmla="*/ 17887 h 30429"/>
                    <a:gd name="connsiteX18" fmla="*/ 37218 w 46100"/>
                    <a:gd name="connsiteY18" fmla="*/ 18598 h 30429"/>
                    <a:gd name="connsiteX19" fmla="*/ 41909 w 46100"/>
                    <a:gd name="connsiteY19" fmla="*/ 20301 h 30429"/>
                    <a:gd name="connsiteX20" fmla="*/ 46100 w 46100"/>
                    <a:gd name="connsiteY20" fmla="*/ 15062 h 30429"/>
                    <a:gd name="connsiteX21" fmla="*/ 41909 w 46100"/>
                    <a:gd name="connsiteY21" fmla="*/ 9811 h 30429"/>
                    <a:gd name="connsiteX22" fmla="*/ 37218 w 46100"/>
                    <a:gd name="connsiteY22" fmla="*/ 11526 h 30429"/>
                    <a:gd name="connsiteX23" fmla="*/ 34400 w 46100"/>
                    <a:gd name="connsiteY23" fmla="*/ 12236 h 30429"/>
                    <a:gd name="connsiteX24" fmla="*/ 32456 w 46100"/>
                    <a:gd name="connsiteY24" fmla="*/ 11859 h 30429"/>
                    <a:gd name="connsiteX25" fmla="*/ 31789 w 46100"/>
                    <a:gd name="connsiteY25" fmla="*/ 11526 h 30429"/>
                    <a:gd name="connsiteX26" fmla="*/ 30741 w 46100"/>
                    <a:gd name="connsiteY26" fmla="*/ 10692 h 30429"/>
                    <a:gd name="connsiteX27" fmla="*/ 29062 w 46100"/>
                    <a:gd name="connsiteY27" fmla="*/ 7097 h 30429"/>
                    <a:gd name="connsiteX28" fmla="*/ 29050 w 46100"/>
                    <a:gd name="connsiteY28" fmla="*/ 6977 h 30429"/>
                    <a:gd name="connsiteX29" fmla="*/ 29050 w 46100"/>
                    <a:gd name="connsiteY29" fmla="*/ 6275 h 30429"/>
                    <a:gd name="connsiteX30" fmla="*/ 29039 w 46100"/>
                    <a:gd name="connsiteY30" fmla="*/ 6120 h 30429"/>
                    <a:gd name="connsiteX31" fmla="*/ 29039 w 46100"/>
                    <a:gd name="connsiteY31" fmla="*/ 5692 h 30429"/>
                    <a:gd name="connsiteX32" fmla="*/ 29039 w 46100"/>
                    <a:gd name="connsiteY32" fmla="*/ 0 h 30429"/>
                    <a:gd name="connsiteX0" fmla="*/ 29039 w 46100"/>
                    <a:gd name="connsiteY0" fmla="*/ 0 h 28723"/>
                    <a:gd name="connsiteX1" fmla="*/ 145 w 46100"/>
                    <a:gd name="connsiteY1" fmla="*/ 26043 h 28723"/>
                    <a:gd name="connsiteX2" fmla="*/ 17248 w 46100"/>
                    <a:gd name="connsiteY2" fmla="*/ 5586 h 28723"/>
                    <a:gd name="connsiteX3" fmla="*/ 11362 w 46100"/>
                    <a:gd name="connsiteY3" fmla="*/ 14606 h 28723"/>
                    <a:gd name="connsiteX4" fmla="*/ 12458 w 46100"/>
                    <a:gd name="connsiteY4" fmla="*/ 13708 h 28723"/>
                    <a:gd name="connsiteX5" fmla="*/ 7565 w 46100"/>
                    <a:gd name="connsiteY5" fmla="*/ 14164 h 28723"/>
                    <a:gd name="connsiteX6" fmla="*/ 5495 w 46100"/>
                    <a:gd name="connsiteY6" fmla="*/ 25340 h 28723"/>
                    <a:gd name="connsiteX7" fmla="*/ 16117 w 46100"/>
                    <a:gd name="connsiteY7" fmla="*/ 18635 h 28723"/>
                    <a:gd name="connsiteX8" fmla="*/ 17712 w 46100"/>
                    <a:gd name="connsiteY8" fmla="*/ 19853 h 28723"/>
                    <a:gd name="connsiteX9" fmla="*/ 16668 w 46100"/>
                    <a:gd name="connsiteY9" fmla="*/ 16754 h 28723"/>
                    <a:gd name="connsiteX10" fmla="*/ 2734 w 46100"/>
                    <a:gd name="connsiteY10" fmla="*/ 24794 h 28723"/>
                    <a:gd name="connsiteX11" fmla="*/ 0 w 46100"/>
                    <a:gd name="connsiteY11" fmla="*/ 27097 h 28723"/>
                    <a:gd name="connsiteX12" fmla="*/ 29039 w 46100"/>
                    <a:gd name="connsiteY12" fmla="*/ 28694 h 28723"/>
                    <a:gd name="connsiteX13" fmla="*/ 29050 w 46100"/>
                    <a:gd name="connsiteY13" fmla="*/ 23194 h 28723"/>
                    <a:gd name="connsiteX14" fmla="*/ 30741 w 46100"/>
                    <a:gd name="connsiteY14" fmla="*/ 19419 h 28723"/>
                    <a:gd name="connsiteX15" fmla="*/ 31789 w 46100"/>
                    <a:gd name="connsiteY15" fmla="*/ 18598 h 28723"/>
                    <a:gd name="connsiteX16" fmla="*/ 32456 w 46100"/>
                    <a:gd name="connsiteY16" fmla="*/ 18265 h 28723"/>
                    <a:gd name="connsiteX17" fmla="*/ 34395 w 46100"/>
                    <a:gd name="connsiteY17" fmla="*/ 17887 h 28723"/>
                    <a:gd name="connsiteX18" fmla="*/ 37218 w 46100"/>
                    <a:gd name="connsiteY18" fmla="*/ 18598 h 28723"/>
                    <a:gd name="connsiteX19" fmla="*/ 41909 w 46100"/>
                    <a:gd name="connsiteY19" fmla="*/ 20301 h 28723"/>
                    <a:gd name="connsiteX20" fmla="*/ 46100 w 46100"/>
                    <a:gd name="connsiteY20" fmla="*/ 15062 h 28723"/>
                    <a:gd name="connsiteX21" fmla="*/ 41909 w 46100"/>
                    <a:gd name="connsiteY21" fmla="*/ 9811 h 28723"/>
                    <a:gd name="connsiteX22" fmla="*/ 37218 w 46100"/>
                    <a:gd name="connsiteY22" fmla="*/ 11526 h 28723"/>
                    <a:gd name="connsiteX23" fmla="*/ 34400 w 46100"/>
                    <a:gd name="connsiteY23" fmla="*/ 12236 h 28723"/>
                    <a:gd name="connsiteX24" fmla="*/ 32456 w 46100"/>
                    <a:gd name="connsiteY24" fmla="*/ 11859 h 28723"/>
                    <a:gd name="connsiteX25" fmla="*/ 31789 w 46100"/>
                    <a:gd name="connsiteY25" fmla="*/ 11526 h 28723"/>
                    <a:gd name="connsiteX26" fmla="*/ 30741 w 46100"/>
                    <a:gd name="connsiteY26" fmla="*/ 10692 h 28723"/>
                    <a:gd name="connsiteX27" fmla="*/ 29062 w 46100"/>
                    <a:gd name="connsiteY27" fmla="*/ 7097 h 28723"/>
                    <a:gd name="connsiteX28" fmla="*/ 29050 w 46100"/>
                    <a:gd name="connsiteY28" fmla="*/ 6977 h 28723"/>
                    <a:gd name="connsiteX29" fmla="*/ 29050 w 46100"/>
                    <a:gd name="connsiteY29" fmla="*/ 6275 h 28723"/>
                    <a:gd name="connsiteX30" fmla="*/ 29039 w 46100"/>
                    <a:gd name="connsiteY30" fmla="*/ 6120 h 28723"/>
                    <a:gd name="connsiteX31" fmla="*/ 29039 w 46100"/>
                    <a:gd name="connsiteY31" fmla="*/ 5692 h 28723"/>
                    <a:gd name="connsiteX32" fmla="*/ 29039 w 46100"/>
                    <a:gd name="connsiteY32" fmla="*/ 0 h 28723"/>
                    <a:gd name="connsiteX0" fmla="*/ 29039 w 46100"/>
                    <a:gd name="connsiteY0" fmla="*/ 0 h 28723"/>
                    <a:gd name="connsiteX1" fmla="*/ 145 w 46100"/>
                    <a:gd name="connsiteY1" fmla="*/ 26043 h 28723"/>
                    <a:gd name="connsiteX2" fmla="*/ 17248 w 46100"/>
                    <a:gd name="connsiteY2" fmla="*/ 5586 h 28723"/>
                    <a:gd name="connsiteX3" fmla="*/ 11362 w 46100"/>
                    <a:gd name="connsiteY3" fmla="*/ 14606 h 28723"/>
                    <a:gd name="connsiteX4" fmla="*/ 12458 w 46100"/>
                    <a:gd name="connsiteY4" fmla="*/ 13708 h 28723"/>
                    <a:gd name="connsiteX5" fmla="*/ 7565 w 46100"/>
                    <a:gd name="connsiteY5" fmla="*/ 14164 h 28723"/>
                    <a:gd name="connsiteX6" fmla="*/ 13016 w 46100"/>
                    <a:gd name="connsiteY6" fmla="*/ 16469 h 28723"/>
                    <a:gd name="connsiteX7" fmla="*/ 16117 w 46100"/>
                    <a:gd name="connsiteY7" fmla="*/ 18635 h 28723"/>
                    <a:gd name="connsiteX8" fmla="*/ 17712 w 46100"/>
                    <a:gd name="connsiteY8" fmla="*/ 19853 h 28723"/>
                    <a:gd name="connsiteX9" fmla="*/ 16668 w 46100"/>
                    <a:gd name="connsiteY9" fmla="*/ 16754 h 28723"/>
                    <a:gd name="connsiteX10" fmla="*/ 2734 w 46100"/>
                    <a:gd name="connsiteY10" fmla="*/ 24794 h 28723"/>
                    <a:gd name="connsiteX11" fmla="*/ 0 w 46100"/>
                    <a:gd name="connsiteY11" fmla="*/ 27097 h 28723"/>
                    <a:gd name="connsiteX12" fmla="*/ 29039 w 46100"/>
                    <a:gd name="connsiteY12" fmla="*/ 28694 h 28723"/>
                    <a:gd name="connsiteX13" fmla="*/ 29050 w 46100"/>
                    <a:gd name="connsiteY13" fmla="*/ 23194 h 28723"/>
                    <a:gd name="connsiteX14" fmla="*/ 30741 w 46100"/>
                    <a:gd name="connsiteY14" fmla="*/ 19419 h 28723"/>
                    <a:gd name="connsiteX15" fmla="*/ 31789 w 46100"/>
                    <a:gd name="connsiteY15" fmla="*/ 18598 h 28723"/>
                    <a:gd name="connsiteX16" fmla="*/ 32456 w 46100"/>
                    <a:gd name="connsiteY16" fmla="*/ 18265 h 28723"/>
                    <a:gd name="connsiteX17" fmla="*/ 34395 w 46100"/>
                    <a:gd name="connsiteY17" fmla="*/ 17887 h 28723"/>
                    <a:gd name="connsiteX18" fmla="*/ 37218 w 46100"/>
                    <a:gd name="connsiteY18" fmla="*/ 18598 h 28723"/>
                    <a:gd name="connsiteX19" fmla="*/ 41909 w 46100"/>
                    <a:gd name="connsiteY19" fmla="*/ 20301 h 28723"/>
                    <a:gd name="connsiteX20" fmla="*/ 46100 w 46100"/>
                    <a:gd name="connsiteY20" fmla="*/ 15062 h 28723"/>
                    <a:gd name="connsiteX21" fmla="*/ 41909 w 46100"/>
                    <a:gd name="connsiteY21" fmla="*/ 9811 h 28723"/>
                    <a:gd name="connsiteX22" fmla="*/ 37218 w 46100"/>
                    <a:gd name="connsiteY22" fmla="*/ 11526 h 28723"/>
                    <a:gd name="connsiteX23" fmla="*/ 34400 w 46100"/>
                    <a:gd name="connsiteY23" fmla="*/ 12236 h 28723"/>
                    <a:gd name="connsiteX24" fmla="*/ 32456 w 46100"/>
                    <a:gd name="connsiteY24" fmla="*/ 11859 h 28723"/>
                    <a:gd name="connsiteX25" fmla="*/ 31789 w 46100"/>
                    <a:gd name="connsiteY25" fmla="*/ 11526 h 28723"/>
                    <a:gd name="connsiteX26" fmla="*/ 30741 w 46100"/>
                    <a:gd name="connsiteY26" fmla="*/ 10692 h 28723"/>
                    <a:gd name="connsiteX27" fmla="*/ 29062 w 46100"/>
                    <a:gd name="connsiteY27" fmla="*/ 7097 h 28723"/>
                    <a:gd name="connsiteX28" fmla="*/ 29050 w 46100"/>
                    <a:gd name="connsiteY28" fmla="*/ 6977 h 28723"/>
                    <a:gd name="connsiteX29" fmla="*/ 29050 w 46100"/>
                    <a:gd name="connsiteY29" fmla="*/ 6275 h 28723"/>
                    <a:gd name="connsiteX30" fmla="*/ 29039 w 46100"/>
                    <a:gd name="connsiteY30" fmla="*/ 6120 h 28723"/>
                    <a:gd name="connsiteX31" fmla="*/ 29039 w 46100"/>
                    <a:gd name="connsiteY31" fmla="*/ 5692 h 28723"/>
                    <a:gd name="connsiteX32" fmla="*/ 29039 w 46100"/>
                    <a:gd name="connsiteY32" fmla="*/ 0 h 28723"/>
                    <a:gd name="connsiteX0" fmla="*/ 29039 w 46100"/>
                    <a:gd name="connsiteY0" fmla="*/ 0 h 28723"/>
                    <a:gd name="connsiteX1" fmla="*/ 145 w 46100"/>
                    <a:gd name="connsiteY1" fmla="*/ 26043 h 28723"/>
                    <a:gd name="connsiteX2" fmla="*/ 17248 w 46100"/>
                    <a:gd name="connsiteY2" fmla="*/ 5586 h 28723"/>
                    <a:gd name="connsiteX3" fmla="*/ 11362 w 46100"/>
                    <a:gd name="connsiteY3" fmla="*/ 14606 h 28723"/>
                    <a:gd name="connsiteX4" fmla="*/ 12458 w 46100"/>
                    <a:gd name="connsiteY4" fmla="*/ 13708 h 28723"/>
                    <a:gd name="connsiteX5" fmla="*/ 7565 w 46100"/>
                    <a:gd name="connsiteY5" fmla="*/ 14164 h 28723"/>
                    <a:gd name="connsiteX6" fmla="*/ 13016 w 46100"/>
                    <a:gd name="connsiteY6" fmla="*/ 16469 h 28723"/>
                    <a:gd name="connsiteX7" fmla="*/ 16117 w 46100"/>
                    <a:gd name="connsiteY7" fmla="*/ 18635 h 28723"/>
                    <a:gd name="connsiteX8" fmla="*/ 17712 w 46100"/>
                    <a:gd name="connsiteY8" fmla="*/ 19853 h 28723"/>
                    <a:gd name="connsiteX9" fmla="*/ 16668 w 46100"/>
                    <a:gd name="connsiteY9" fmla="*/ 16754 h 28723"/>
                    <a:gd name="connsiteX10" fmla="*/ 11362 w 46100"/>
                    <a:gd name="connsiteY10" fmla="*/ 16378 h 28723"/>
                    <a:gd name="connsiteX11" fmla="*/ 0 w 46100"/>
                    <a:gd name="connsiteY11" fmla="*/ 27097 h 28723"/>
                    <a:gd name="connsiteX12" fmla="*/ 29039 w 46100"/>
                    <a:gd name="connsiteY12" fmla="*/ 28694 h 28723"/>
                    <a:gd name="connsiteX13" fmla="*/ 29050 w 46100"/>
                    <a:gd name="connsiteY13" fmla="*/ 23194 h 28723"/>
                    <a:gd name="connsiteX14" fmla="*/ 30741 w 46100"/>
                    <a:gd name="connsiteY14" fmla="*/ 19419 h 28723"/>
                    <a:gd name="connsiteX15" fmla="*/ 31789 w 46100"/>
                    <a:gd name="connsiteY15" fmla="*/ 18598 h 28723"/>
                    <a:gd name="connsiteX16" fmla="*/ 32456 w 46100"/>
                    <a:gd name="connsiteY16" fmla="*/ 18265 h 28723"/>
                    <a:gd name="connsiteX17" fmla="*/ 34395 w 46100"/>
                    <a:gd name="connsiteY17" fmla="*/ 17887 h 28723"/>
                    <a:gd name="connsiteX18" fmla="*/ 37218 w 46100"/>
                    <a:gd name="connsiteY18" fmla="*/ 18598 h 28723"/>
                    <a:gd name="connsiteX19" fmla="*/ 41909 w 46100"/>
                    <a:gd name="connsiteY19" fmla="*/ 20301 h 28723"/>
                    <a:gd name="connsiteX20" fmla="*/ 46100 w 46100"/>
                    <a:gd name="connsiteY20" fmla="*/ 15062 h 28723"/>
                    <a:gd name="connsiteX21" fmla="*/ 41909 w 46100"/>
                    <a:gd name="connsiteY21" fmla="*/ 9811 h 28723"/>
                    <a:gd name="connsiteX22" fmla="*/ 37218 w 46100"/>
                    <a:gd name="connsiteY22" fmla="*/ 11526 h 28723"/>
                    <a:gd name="connsiteX23" fmla="*/ 34400 w 46100"/>
                    <a:gd name="connsiteY23" fmla="*/ 12236 h 28723"/>
                    <a:gd name="connsiteX24" fmla="*/ 32456 w 46100"/>
                    <a:gd name="connsiteY24" fmla="*/ 11859 h 28723"/>
                    <a:gd name="connsiteX25" fmla="*/ 31789 w 46100"/>
                    <a:gd name="connsiteY25" fmla="*/ 11526 h 28723"/>
                    <a:gd name="connsiteX26" fmla="*/ 30741 w 46100"/>
                    <a:gd name="connsiteY26" fmla="*/ 10692 h 28723"/>
                    <a:gd name="connsiteX27" fmla="*/ 29062 w 46100"/>
                    <a:gd name="connsiteY27" fmla="*/ 7097 h 28723"/>
                    <a:gd name="connsiteX28" fmla="*/ 29050 w 46100"/>
                    <a:gd name="connsiteY28" fmla="*/ 6977 h 28723"/>
                    <a:gd name="connsiteX29" fmla="*/ 29050 w 46100"/>
                    <a:gd name="connsiteY29" fmla="*/ 6275 h 28723"/>
                    <a:gd name="connsiteX30" fmla="*/ 29039 w 46100"/>
                    <a:gd name="connsiteY30" fmla="*/ 6120 h 28723"/>
                    <a:gd name="connsiteX31" fmla="*/ 29039 w 46100"/>
                    <a:gd name="connsiteY31" fmla="*/ 5692 h 28723"/>
                    <a:gd name="connsiteX32" fmla="*/ 29039 w 46100"/>
                    <a:gd name="connsiteY32" fmla="*/ 0 h 28723"/>
                    <a:gd name="connsiteX0" fmla="*/ 28894 w 45955"/>
                    <a:gd name="connsiteY0" fmla="*/ 0 h 28710"/>
                    <a:gd name="connsiteX1" fmla="*/ 0 w 45955"/>
                    <a:gd name="connsiteY1" fmla="*/ 26043 h 28710"/>
                    <a:gd name="connsiteX2" fmla="*/ 17103 w 45955"/>
                    <a:gd name="connsiteY2" fmla="*/ 5586 h 28710"/>
                    <a:gd name="connsiteX3" fmla="*/ 11217 w 45955"/>
                    <a:gd name="connsiteY3" fmla="*/ 14606 h 28710"/>
                    <a:gd name="connsiteX4" fmla="*/ 12313 w 45955"/>
                    <a:gd name="connsiteY4" fmla="*/ 13708 h 28710"/>
                    <a:gd name="connsiteX5" fmla="*/ 7420 w 45955"/>
                    <a:gd name="connsiteY5" fmla="*/ 14164 h 28710"/>
                    <a:gd name="connsiteX6" fmla="*/ 12871 w 45955"/>
                    <a:gd name="connsiteY6" fmla="*/ 16469 h 28710"/>
                    <a:gd name="connsiteX7" fmla="*/ 15972 w 45955"/>
                    <a:gd name="connsiteY7" fmla="*/ 18635 h 28710"/>
                    <a:gd name="connsiteX8" fmla="*/ 17567 w 45955"/>
                    <a:gd name="connsiteY8" fmla="*/ 19853 h 28710"/>
                    <a:gd name="connsiteX9" fmla="*/ 16523 w 45955"/>
                    <a:gd name="connsiteY9" fmla="*/ 16754 h 28710"/>
                    <a:gd name="connsiteX10" fmla="*/ 11217 w 45955"/>
                    <a:gd name="connsiteY10" fmla="*/ 16378 h 28710"/>
                    <a:gd name="connsiteX11" fmla="*/ 11589 w 45955"/>
                    <a:gd name="connsiteY11" fmla="*/ 12545 h 28710"/>
                    <a:gd name="connsiteX12" fmla="*/ 28894 w 45955"/>
                    <a:gd name="connsiteY12" fmla="*/ 28694 h 28710"/>
                    <a:gd name="connsiteX13" fmla="*/ 28905 w 45955"/>
                    <a:gd name="connsiteY13" fmla="*/ 23194 h 28710"/>
                    <a:gd name="connsiteX14" fmla="*/ 30596 w 45955"/>
                    <a:gd name="connsiteY14" fmla="*/ 19419 h 28710"/>
                    <a:gd name="connsiteX15" fmla="*/ 31644 w 45955"/>
                    <a:gd name="connsiteY15" fmla="*/ 18598 h 28710"/>
                    <a:gd name="connsiteX16" fmla="*/ 32311 w 45955"/>
                    <a:gd name="connsiteY16" fmla="*/ 18265 h 28710"/>
                    <a:gd name="connsiteX17" fmla="*/ 34250 w 45955"/>
                    <a:gd name="connsiteY17" fmla="*/ 17887 h 28710"/>
                    <a:gd name="connsiteX18" fmla="*/ 37073 w 45955"/>
                    <a:gd name="connsiteY18" fmla="*/ 18598 h 28710"/>
                    <a:gd name="connsiteX19" fmla="*/ 41764 w 45955"/>
                    <a:gd name="connsiteY19" fmla="*/ 20301 h 28710"/>
                    <a:gd name="connsiteX20" fmla="*/ 45955 w 45955"/>
                    <a:gd name="connsiteY20" fmla="*/ 15062 h 28710"/>
                    <a:gd name="connsiteX21" fmla="*/ 41764 w 45955"/>
                    <a:gd name="connsiteY21" fmla="*/ 9811 h 28710"/>
                    <a:gd name="connsiteX22" fmla="*/ 37073 w 45955"/>
                    <a:gd name="connsiteY22" fmla="*/ 11526 h 28710"/>
                    <a:gd name="connsiteX23" fmla="*/ 34255 w 45955"/>
                    <a:gd name="connsiteY23" fmla="*/ 12236 h 28710"/>
                    <a:gd name="connsiteX24" fmla="*/ 32311 w 45955"/>
                    <a:gd name="connsiteY24" fmla="*/ 11859 h 28710"/>
                    <a:gd name="connsiteX25" fmla="*/ 31644 w 45955"/>
                    <a:gd name="connsiteY25" fmla="*/ 11526 h 28710"/>
                    <a:gd name="connsiteX26" fmla="*/ 30596 w 45955"/>
                    <a:gd name="connsiteY26" fmla="*/ 10692 h 28710"/>
                    <a:gd name="connsiteX27" fmla="*/ 28917 w 45955"/>
                    <a:gd name="connsiteY27" fmla="*/ 7097 h 28710"/>
                    <a:gd name="connsiteX28" fmla="*/ 28905 w 45955"/>
                    <a:gd name="connsiteY28" fmla="*/ 6977 h 28710"/>
                    <a:gd name="connsiteX29" fmla="*/ 28905 w 45955"/>
                    <a:gd name="connsiteY29" fmla="*/ 6275 h 28710"/>
                    <a:gd name="connsiteX30" fmla="*/ 28894 w 45955"/>
                    <a:gd name="connsiteY30" fmla="*/ 6120 h 28710"/>
                    <a:gd name="connsiteX31" fmla="*/ 28894 w 45955"/>
                    <a:gd name="connsiteY31" fmla="*/ 5692 h 28710"/>
                    <a:gd name="connsiteX32" fmla="*/ 28894 w 45955"/>
                    <a:gd name="connsiteY32" fmla="*/ 0 h 28710"/>
                    <a:gd name="connsiteX0" fmla="*/ 21476 w 38537"/>
                    <a:gd name="connsiteY0" fmla="*/ 6373 h 35083"/>
                    <a:gd name="connsiteX1" fmla="*/ 9644 w 38537"/>
                    <a:gd name="connsiteY1" fmla="*/ 17193 h 35083"/>
                    <a:gd name="connsiteX2" fmla="*/ 9685 w 38537"/>
                    <a:gd name="connsiteY2" fmla="*/ 11959 h 35083"/>
                    <a:gd name="connsiteX3" fmla="*/ 3799 w 38537"/>
                    <a:gd name="connsiteY3" fmla="*/ 20979 h 35083"/>
                    <a:gd name="connsiteX4" fmla="*/ 4895 w 38537"/>
                    <a:gd name="connsiteY4" fmla="*/ 20081 h 35083"/>
                    <a:gd name="connsiteX5" fmla="*/ 2 w 38537"/>
                    <a:gd name="connsiteY5" fmla="*/ 20537 h 35083"/>
                    <a:gd name="connsiteX6" fmla="*/ 5453 w 38537"/>
                    <a:gd name="connsiteY6" fmla="*/ 22842 h 35083"/>
                    <a:gd name="connsiteX7" fmla="*/ 8554 w 38537"/>
                    <a:gd name="connsiteY7" fmla="*/ 25008 h 35083"/>
                    <a:gd name="connsiteX8" fmla="*/ 10149 w 38537"/>
                    <a:gd name="connsiteY8" fmla="*/ 26226 h 35083"/>
                    <a:gd name="connsiteX9" fmla="*/ 9105 w 38537"/>
                    <a:gd name="connsiteY9" fmla="*/ 23127 h 35083"/>
                    <a:gd name="connsiteX10" fmla="*/ 3799 w 38537"/>
                    <a:gd name="connsiteY10" fmla="*/ 22751 h 35083"/>
                    <a:gd name="connsiteX11" fmla="*/ 4171 w 38537"/>
                    <a:gd name="connsiteY11" fmla="*/ 18918 h 35083"/>
                    <a:gd name="connsiteX12" fmla="*/ 21476 w 38537"/>
                    <a:gd name="connsiteY12" fmla="*/ 35067 h 35083"/>
                    <a:gd name="connsiteX13" fmla="*/ 21487 w 38537"/>
                    <a:gd name="connsiteY13" fmla="*/ 29567 h 35083"/>
                    <a:gd name="connsiteX14" fmla="*/ 23178 w 38537"/>
                    <a:gd name="connsiteY14" fmla="*/ 25792 h 35083"/>
                    <a:gd name="connsiteX15" fmla="*/ 24226 w 38537"/>
                    <a:gd name="connsiteY15" fmla="*/ 24971 h 35083"/>
                    <a:gd name="connsiteX16" fmla="*/ 24893 w 38537"/>
                    <a:gd name="connsiteY16" fmla="*/ 24638 h 35083"/>
                    <a:gd name="connsiteX17" fmla="*/ 26832 w 38537"/>
                    <a:gd name="connsiteY17" fmla="*/ 24260 h 35083"/>
                    <a:gd name="connsiteX18" fmla="*/ 29655 w 38537"/>
                    <a:gd name="connsiteY18" fmla="*/ 24971 h 35083"/>
                    <a:gd name="connsiteX19" fmla="*/ 34346 w 38537"/>
                    <a:gd name="connsiteY19" fmla="*/ 26674 h 35083"/>
                    <a:gd name="connsiteX20" fmla="*/ 38537 w 38537"/>
                    <a:gd name="connsiteY20" fmla="*/ 21435 h 35083"/>
                    <a:gd name="connsiteX21" fmla="*/ 34346 w 38537"/>
                    <a:gd name="connsiteY21" fmla="*/ 16184 h 35083"/>
                    <a:gd name="connsiteX22" fmla="*/ 29655 w 38537"/>
                    <a:gd name="connsiteY22" fmla="*/ 17899 h 35083"/>
                    <a:gd name="connsiteX23" fmla="*/ 26837 w 38537"/>
                    <a:gd name="connsiteY23" fmla="*/ 18609 h 35083"/>
                    <a:gd name="connsiteX24" fmla="*/ 24893 w 38537"/>
                    <a:gd name="connsiteY24" fmla="*/ 18232 h 35083"/>
                    <a:gd name="connsiteX25" fmla="*/ 24226 w 38537"/>
                    <a:gd name="connsiteY25" fmla="*/ 17899 h 35083"/>
                    <a:gd name="connsiteX26" fmla="*/ 23178 w 38537"/>
                    <a:gd name="connsiteY26" fmla="*/ 17065 h 35083"/>
                    <a:gd name="connsiteX27" fmla="*/ 21499 w 38537"/>
                    <a:gd name="connsiteY27" fmla="*/ 13470 h 35083"/>
                    <a:gd name="connsiteX28" fmla="*/ 21487 w 38537"/>
                    <a:gd name="connsiteY28" fmla="*/ 13350 h 35083"/>
                    <a:gd name="connsiteX29" fmla="*/ 21487 w 38537"/>
                    <a:gd name="connsiteY29" fmla="*/ 12648 h 35083"/>
                    <a:gd name="connsiteX30" fmla="*/ 21476 w 38537"/>
                    <a:gd name="connsiteY30" fmla="*/ 12493 h 35083"/>
                    <a:gd name="connsiteX31" fmla="*/ 21476 w 38537"/>
                    <a:gd name="connsiteY31" fmla="*/ 12065 h 35083"/>
                    <a:gd name="connsiteX32" fmla="*/ 21476 w 38537"/>
                    <a:gd name="connsiteY32" fmla="*/ 6373 h 35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37" h="35083" extrusionOk="0">
                      <a:moveTo>
                        <a:pt x="21476" y="6373"/>
                      </a:moveTo>
                      <a:cubicBezTo>
                        <a:pt x="-10005" y="7266"/>
                        <a:pt x="10537" y="-14287"/>
                        <a:pt x="9644" y="17193"/>
                      </a:cubicBezTo>
                      <a:cubicBezTo>
                        <a:pt x="11569" y="17189"/>
                        <a:pt x="7760" y="11963"/>
                        <a:pt x="9685" y="11959"/>
                      </a:cubicBezTo>
                      <a:cubicBezTo>
                        <a:pt x="10340" y="11852"/>
                        <a:pt x="3382" y="21669"/>
                        <a:pt x="3799" y="20979"/>
                      </a:cubicBezTo>
                      <a:cubicBezTo>
                        <a:pt x="4227" y="20252"/>
                        <a:pt x="5180" y="20653"/>
                        <a:pt x="4895" y="20081"/>
                      </a:cubicBezTo>
                      <a:cubicBezTo>
                        <a:pt x="4680" y="19665"/>
                        <a:pt x="-91" y="20077"/>
                        <a:pt x="2" y="20537"/>
                      </a:cubicBezTo>
                      <a:cubicBezTo>
                        <a:pt x="95" y="20997"/>
                        <a:pt x="4028" y="22097"/>
                        <a:pt x="5453" y="22842"/>
                      </a:cubicBezTo>
                      <a:cubicBezTo>
                        <a:pt x="6878" y="23587"/>
                        <a:pt x="7771" y="24444"/>
                        <a:pt x="8554" y="25008"/>
                      </a:cubicBezTo>
                      <a:cubicBezTo>
                        <a:pt x="9337" y="25572"/>
                        <a:pt x="10363" y="25810"/>
                        <a:pt x="10149" y="26226"/>
                      </a:cubicBezTo>
                      <a:cubicBezTo>
                        <a:pt x="9863" y="26798"/>
                        <a:pt x="8664" y="22400"/>
                        <a:pt x="9105" y="23127"/>
                      </a:cubicBezTo>
                      <a:cubicBezTo>
                        <a:pt x="9545" y="23877"/>
                        <a:pt x="3216" y="22668"/>
                        <a:pt x="3799" y="22751"/>
                      </a:cubicBezTo>
                      <a:lnTo>
                        <a:pt x="4171" y="18918"/>
                      </a:lnTo>
                      <a:cubicBezTo>
                        <a:pt x="5028" y="3249"/>
                        <a:pt x="5795" y="35925"/>
                        <a:pt x="21476" y="35067"/>
                      </a:cubicBezTo>
                      <a:cubicBezTo>
                        <a:pt x="21480" y="33234"/>
                        <a:pt x="21483" y="31400"/>
                        <a:pt x="21487" y="29567"/>
                      </a:cubicBezTo>
                      <a:cubicBezTo>
                        <a:pt x="21678" y="28031"/>
                        <a:pt x="22273" y="26733"/>
                        <a:pt x="23178" y="25792"/>
                      </a:cubicBezTo>
                      <a:cubicBezTo>
                        <a:pt x="23488" y="25471"/>
                        <a:pt x="23833" y="25197"/>
                        <a:pt x="24226" y="24971"/>
                      </a:cubicBezTo>
                      <a:cubicBezTo>
                        <a:pt x="24440" y="24840"/>
                        <a:pt x="24655" y="24733"/>
                        <a:pt x="24893" y="24638"/>
                      </a:cubicBezTo>
                      <a:cubicBezTo>
                        <a:pt x="25501" y="24386"/>
                        <a:pt x="26156" y="24260"/>
                        <a:pt x="26832" y="24260"/>
                      </a:cubicBezTo>
                      <a:cubicBezTo>
                        <a:pt x="27756" y="24260"/>
                        <a:pt x="28720" y="24496"/>
                        <a:pt x="29655" y="24971"/>
                      </a:cubicBezTo>
                      <a:cubicBezTo>
                        <a:pt x="31239" y="25781"/>
                        <a:pt x="33560" y="26674"/>
                        <a:pt x="34346" y="26674"/>
                      </a:cubicBezTo>
                      <a:cubicBezTo>
                        <a:pt x="36656" y="26674"/>
                        <a:pt x="38537" y="24328"/>
                        <a:pt x="38537" y="21435"/>
                      </a:cubicBezTo>
                      <a:cubicBezTo>
                        <a:pt x="38537" y="18542"/>
                        <a:pt x="36656" y="16184"/>
                        <a:pt x="34346" y="16184"/>
                      </a:cubicBezTo>
                      <a:cubicBezTo>
                        <a:pt x="33560" y="16184"/>
                        <a:pt x="31239" y="17089"/>
                        <a:pt x="29655" y="17899"/>
                      </a:cubicBezTo>
                      <a:cubicBezTo>
                        <a:pt x="28720" y="18373"/>
                        <a:pt x="27760" y="18609"/>
                        <a:pt x="26837" y="18609"/>
                      </a:cubicBezTo>
                      <a:cubicBezTo>
                        <a:pt x="26162" y="18609"/>
                        <a:pt x="25506" y="18483"/>
                        <a:pt x="24893" y="18232"/>
                      </a:cubicBezTo>
                      <a:cubicBezTo>
                        <a:pt x="24655" y="18137"/>
                        <a:pt x="24440" y="18018"/>
                        <a:pt x="24226" y="17899"/>
                      </a:cubicBezTo>
                      <a:cubicBezTo>
                        <a:pt x="23833" y="17661"/>
                        <a:pt x="23488" y="17387"/>
                        <a:pt x="23178" y="17065"/>
                      </a:cubicBezTo>
                      <a:cubicBezTo>
                        <a:pt x="22297" y="16160"/>
                        <a:pt x="21714" y="14934"/>
                        <a:pt x="21499" y="13470"/>
                      </a:cubicBezTo>
                      <a:lnTo>
                        <a:pt x="21487" y="13350"/>
                      </a:lnTo>
                      <a:lnTo>
                        <a:pt x="21487" y="12648"/>
                      </a:lnTo>
                      <a:cubicBezTo>
                        <a:pt x="21483" y="12596"/>
                        <a:pt x="21480" y="12545"/>
                        <a:pt x="21476" y="12493"/>
                      </a:cubicBezTo>
                      <a:lnTo>
                        <a:pt x="21476" y="12065"/>
                      </a:lnTo>
                      <a:lnTo>
                        <a:pt x="21476" y="6373"/>
                      </a:lnTo>
                      <a:close/>
                    </a:path>
                  </a:pathLst>
                </a:custGeom>
                <a:solidFill>
                  <a:srgbClr val="EBB7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dirty="0">
                    <a:ln>
                      <a:noFill/>
                    </a:ln>
                    <a:solidFill>
                      <a:sysClr val="windowText" lastClr="000000"/>
                    </a:solidFill>
                    <a:effectLst/>
                    <a:uLnTx/>
                    <a:uFillTx/>
                    <a:latin typeface="UD デジタル 教科書体 NK-B"/>
                    <a:ea typeface="UD デジタル 教科書体 NK-B"/>
                    <a:cs typeface="+mn-cs"/>
                  </a:endParaRPr>
                </a:p>
              </p:txBody>
            </p:sp>
            <p:sp>
              <p:nvSpPr>
                <p:cNvPr id="28" name="Google Shape;1160;p32">
                  <a:extLst>
                    <a:ext uri="{FF2B5EF4-FFF2-40B4-BE49-F238E27FC236}">
                      <a16:creationId xmlns:a16="http://schemas.microsoft.com/office/drawing/2014/main" id="{4D93039F-A677-449B-80D8-998C7F9728C2}"/>
                    </a:ext>
                  </a:extLst>
                </p:cNvPr>
                <p:cNvSpPr/>
                <p:nvPr/>
              </p:nvSpPr>
              <p:spPr>
                <a:xfrm rot="7580376">
                  <a:off x="5794363" y="1363349"/>
                  <a:ext cx="927181" cy="888444"/>
                </a:xfrm>
                <a:custGeom>
                  <a:avLst/>
                  <a:gdLst>
                    <a:gd name="connsiteX0" fmla="*/ 52364 w 69425"/>
                    <a:gd name="connsiteY0" fmla="*/ 0 h 57817"/>
                    <a:gd name="connsiteX1" fmla="*/ 23470 w 69425"/>
                    <a:gd name="connsiteY1" fmla="*/ 26043 h 57817"/>
                    <a:gd name="connsiteX2" fmla="*/ 309 w 69425"/>
                    <a:gd name="connsiteY2" fmla="*/ 57805 h 57817"/>
                    <a:gd name="connsiteX3" fmla="*/ 2191 w 69425"/>
                    <a:gd name="connsiteY3" fmla="*/ 56734 h 57817"/>
                    <a:gd name="connsiteX4" fmla="*/ 2072 w 69425"/>
                    <a:gd name="connsiteY4" fmla="*/ 54602 h 57817"/>
                    <a:gd name="connsiteX5" fmla="*/ 0 w 69425"/>
                    <a:gd name="connsiteY5" fmla="*/ 48363 h 57817"/>
                    <a:gd name="connsiteX6" fmla="*/ 8656 w 69425"/>
                    <a:gd name="connsiteY6" fmla="*/ 40755 h 57817"/>
                    <a:gd name="connsiteX7" fmla="*/ 17312 w 69425"/>
                    <a:gd name="connsiteY7" fmla="*/ 48363 h 57817"/>
                    <a:gd name="connsiteX8" fmla="*/ 15228 w 69425"/>
                    <a:gd name="connsiteY8" fmla="*/ 54602 h 57817"/>
                    <a:gd name="connsiteX9" fmla="*/ 15121 w 69425"/>
                    <a:gd name="connsiteY9" fmla="*/ 56734 h 57817"/>
                    <a:gd name="connsiteX10" fmla="*/ 17109 w 69425"/>
                    <a:gd name="connsiteY10" fmla="*/ 57817 h 57817"/>
                    <a:gd name="connsiteX11" fmla="*/ 23229 w 69425"/>
                    <a:gd name="connsiteY11" fmla="*/ 57817 h 57817"/>
                    <a:gd name="connsiteX12" fmla="*/ 52364 w 69425"/>
                    <a:gd name="connsiteY12" fmla="*/ 28694 h 57817"/>
                    <a:gd name="connsiteX13" fmla="*/ 52375 w 69425"/>
                    <a:gd name="connsiteY13" fmla="*/ 23194 h 57817"/>
                    <a:gd name="connsiteX14" fmla="*/ 54066 w 69425"/>
                    <a:gd name="connsiteY14" fmla="*/ 19419 h 57817"/>
                    <a:gd name="connsiteX15" fmla="*/ 55114 w 69425"/>
                    <a:gd name="connsiteY15" fmla="*/ 18598 h 57817"/>
                    <a:gd name="connsiteX16" fmla="*/ 55781 w 69425"/>
                    <a:gd name="connsiteY16" fmla="*/ 18265 h 57817"/>
                    <a:gd name="connsiteX17" fmla="*/ 57720 w 69425"/>
                    <a:gd name="connsiteY17" fmla="*/ 17887 h 57817"/>
                    <a:gd name="connsiteX18" fmla="*/ 60543 w 69425"/>
                    <a:gd name="connsiteY18" fmla="*/ 18598 h 57817"/>
                    <a:gd name="connsiteX19" fmla="*/ 65234 w 69425"/>
                    <a:gd name="connsiteY19" fmla="*/ 20301 h 57817"/>
                    <a:gd name="connsiteX20" fmla="*/ 69425 w 69425"/>
                    <a:gd name="connsiteY20" fmla="*/ 15062 h 57817"/>
                    <a:gd name="connsiteX21" fmla="*/ 65234 w 69425"/>
                    <a:gd name="connsiteY21" fmla="*/ 9811 h 57817"/>
                    <a:gd name="connsiteX22" fmla="*/ 60543 w 69425"/>
                    <a:gd name="connsiteY22" fmla="*/ 11526 h 57817"/>
                    <a:gd name="connsiteX23" fmla="*/ 57725 w 69425"/>
                    <a:gd name="connsiteY23" fmla="*/ 12236 h 57817"/>
                    <a:gd name="connsiteX24" fmla="*/ 55781 w 69425"/>
                    <a:gd name="connsiteY24" fmla="*/ 11859 h 57817"/>
                    <a:gd name="connsiteX25" fmla="*/ 55114 w 69425"/>
                    <a:gd name="connsiteY25" fmla="*/ 11526 h 57817"/>
                    <a:gd name="connsiteX26" fmla="*/ 54066 w 69425"/>
                    <a:gd name="connsiteY26" fmla="*/ 10692 h 57817"/>
                    <a:gd name="connsiteX27" fmla="*/ 52387 w 69425"/>
                    <a:gd name="connsiteY27" fmla="*/ 7097 h 57817"/>
                    <a:gd name="connsiteX28" fmla="*/ 52375 w 69425"/>
                    <a:gd name="connsiteY28" fmla="*/ 6977 h 57817"/>
                    <a:gd name="connsiteX29" fmla="*/ 52375 w 69425"/>
                    <a:gd name="connsiteY29" fmla="*/ 6275 h 57817"/>
                    <a:gd name="connsiteX30" fmla="*/ 52364 w 69425"/>
                    <a:gd name="connsiteY30" fmla="*/ 6120 h 57817"/>
                    <a:gd name="connsiteX31" fmla="*/ 52364 w 69425"/>
                    <a:gd name="connsiteY31" fmla="*/ 5692 h 57817"/>
                    <a:gd name="connsiteX32" fmla="*/ 52364 w 69425"/>
                    <a:gd name="connsiteY32" fmla="*/ 0 h 57817"/>
                    <a:gd name="connsiteX0" fmla="*/ 52364 w 69425"/>
                    <a:gd name="connsiteY0" fmla="*/ 0 h 57817"/>
                    <a:gd name="connsiteX1" fmla="*/ 23470 w 69425"/>
                    <a:gd name="connsiteY1" fmla="*/ 26043 h 57817"/>
                    <a:gd name="connsiteX2" fmla="*/ 309 w 69425"/>
                    <a:gd name="connsiteY2" fmla="*/ 57805 h 57817"/>
                    <a:gd name="connsiteX3" fmla="*/ 2191 w 69425"/>
                    <a:gd name="connsiteY3" fmla="*/ 56734 h 57817"/>
                    <a:gd name="connsiteX4" fmla="*/ 2072 w 69425"/>
                    <a:gd name="connsiteY4" fmla="*/ 54602 h 57817"/>
                    <a:gd name="connsiteX5" fmla="*/ 0 w 69425"/>
                    <a:gd name="connsiteY5" fmla="*/ 48363 h 57817"/>
                    <a:gd name="connsiteX6" fmla="*/ 8656 w 69425"/>
                    <a:gd name="connsiteY6" fmla="*/ 40755 h 57817"/>
                    <a:gd name="connsiteX7" fmla="*/ 17312 w 69425"/>
                    <a:gd name="connsiteY7" fmla="*/ 48363 h 57817"/>
                    <a:gd name="connsiteX8" fmla="*/ 15228 w 69425"/>
                    <a:gd name="connsiteY8" fmla="*/ 54602 h 57817"/>
                    <a:gd name="connsiteX9" fmla="*/ 15121 w 69425"/>
                    <a:gd name="connsiteY9" fmla="*/ 56734 h 57817"/>
                    <a:gd name="connsiteX10" fmla="*/ 17109 w 69425"/>
                    <a:gd name="connsiteY10" fmla="*/ 57817 h 57817"/>
                    <a:gd name="connsiteX11" fmla="*/ 23325 w 69425"/>
                    <a:gd name="connsiteY11" fmla="*/ 27097 h 57817"/>
                    <a:gd name="connsiteX12" fmla="*/ 52364 w 69425"/>
                    <a:gd name="connsiteY12" fmla="*/ 28694 h 57817"/>
                    <a:gd name="connsiteX13" fmla="*/ 52375 w 69425"/>
                    <a:gd name="connsiteY13" fmla="*/ 23194 h 57817"/>
                    <a:gd name="connsiteX14" fmla="*/ 54066 w 69425"/>
                    <a:gd name="connsiteY14" fmla="*/ 19419 h 57817"/>
                    <a:gd name="connsiteX15" fmla="*/ 55114 w 69425"/>
                    <a:gd name="connsiteY15" fmla="*/ 18598 h 57817"/>
                    <a:gd name="connsiteX16" fmla="*/ 55781 w 69425"/>
                    <a:gd name="connsiteY16" fmla="*/ 18265 h 57817"/>
                    <a:gd name="connsiteX17" fmla="*/ 57720 w 69425"/>
                    <a:gd name="connsiteY17" fmla="*/ 17887 h 57817"/>
                    <a:gd name="connsiteX18" fmla="*/ 60543 w 69425"/>
                    <a:gd name="connsiteY18" fmla="*/ 18598 h 57817"/>
                    <a:gd name="connsiteX19" fmla="*/ 65234 w 69425"/>
                    <a:gd name="connsiteY19" fmla="*/ 20301 h 57817"/>
                    <a:gd name="connsiteX20" fmla="*/ 69425 w 69425"/>
                    <a:gd name="connsiteY20" fmla="*/ 15062 h 57817"/>
                    <a:gd name="connsiteX21" fmla="*/ 65234 w 69425"/>
                    <a:gd name="connsiteY21" fmla="*/ 9811 h 57817"/>
                    <a:gd name="connsiteX22" fmla="*/ 60543 w 69425"/>
                    <a:gd name="connsiteY22" fmla="*/ 11526 h 57817"/>
                    <a:gd name="connsiteX23" fmla="*/ 57725 w 69425"/>
                    <a:gd name="connsiteY23" fmla="*/ 12236 h 57817"/>
                    <a:gd name="connsiteX24" fmla="*/ 55781 w 69425"/>
                    <a:gd name="connsiteY24" fmla="*/ 11859 h 57817"/>
                    <a:gd name="connsiteX25" fmla="*/ 55114 w 69425"/>
                    <a:gd name="connsiteY25" fmla="*/ 11526 h 57817"/>
                    <a:gd name="connsiteX26" fmla="*/ 54066 w 69425"/>
                    <a:gd name="connsiteY26" fmla="*/ 10692 h 57817"/>
                    <a:gd name="connsiteX27" fmla="*/ 52387 w 69425"/>
                    <a:gd name="connsiteY27" fmla="*/ 7097 h 57817"/>
                    <a:gd name="connsiteX28" fmla="*/ 52375 w 69425"/>
                    <a:gd name="connsiteY28" fmla="*/ 6977 h 57817"/>
                    <a:gd name="connsiteX29" fmla="*/ 52375 w 69425"/>
                    <a:gd name="connsiteY29" fmla="*/ 6275 h 57817"/>
                    <a:gd name="connsiteX30" fmla="*/ 52364 w 69425"/>
                    <a:gd name="connsiteY30" fmla="*/ 6120 h 57817"/>
                    <a:gd name="connsiteX31" fmla="*/ 52364 w 69425"/>
                    <a:gd name="connsiteY31" fmla="*/ 5692 h 57817"/>
                    <a:gd name="connsiteX32" fmla="*/ 52364 w 69425"/>
                    <a:gd name="connsiteY32" fmla="*/ 0 h 57817"/>
                    <a:gd name="connsiteX0" fmla="*/ 52364 w 69425"/>
                    <a:gd name="connsiteY0" fmla="*/ 0 h 57805"/>
                    <a:gd name="connsiteX1" fmla="*/ 23470 w 69425"/>
                    <a:gd name="connsiteY1" fmla="*/ 26043 h 57805"/>
                    <a:gd name="connsiteX2" fmla="*/ 309 w 69425"/>
                    <a:gd name="connsiteY2" fmla="*/ 57805 h 57805"/>
                    <a:gd name="connsiteX3" fmla="*/ 2191 w 69425"/>
                    <a:gd name="connsiteY3" fmla="*/ 56734 h 57805"/>
                    <a:gd name="connsiteX4" fmla="*/ 2072 w 69425"/>
                    <a:gd name="connsiteY4" fmla="*/ 54602 h 57805"/>
                    <a:gd name="connsiteX5" fmla="*/ 0 w 69425"/>
                    <a:gd name="connsiteY5" fmla="*/ 48363 h 57805"/>
                    <a:gd name="connsiteX6" fmla="*/ 8656 w 69425"/>
                    <a:gd name="connsiteY6" fmla="*/ 40755 h 57805"/>
                    <a:gd name="connsiteX7" fmla="*/ 17312 w 69425"/>
                    <a:gd name="connsiteY7" fmla="*/ 48363 h 57805"/>
                    <a:gd name="connsiteX8" fmla="*/ 15228 w 69425"/>
                    <a:gd name="connsiteY8" fmla="*/ 54602 h 57805"/>
                    <a:gd name="connsiteX9" fmla="*/ 15121 w 69425"/>
                    <a:gd name="connsiteY9" fmla="*/ 56734 h 57805"/>
                    <a:gd name="connsiteX10" fmla="*/ 26059 w 69425"/>
                    <a:gd name="connsiteY10" fmla="*/ 24794 h 57805"/>
                    <a:gd name="connsiteX11" fmla="*/ 23325 w 69425"/>
                    <a:gd name="connsiteY11" fmla="*/ 27097 h 57805"/>
                    <a:gd name="connsiteX12" fmla="*/ 52364 w 69425"/>
                    <a:gd name="connsiteY12" fmla="*/ 28694 h 57805"/>
                    <a:gd name="connsiteX13" fmla="*/ 52375 w 69425"/>
                    <a:gd name="connsiteY13" fmla="*/ 23194 h 57805"/>
                    <a:gd name="connsiteX14" fmla="*/ 54066 w 69425"/>
                    <a:gd name="connsiteY14" fmla="*/ 19419 h 57805"/>
                    <a:gd name="connsiteX15" fmla="*/ 55114 w 69425"/>
                    <a:gd name="connsiteY15" fmla="*/ 18598 h 57805"/>
                    <a:gd name="connsiteX16" fmla="*/ 55781 w 69425"/>
                    <a:gd name="connsiteY16" fmla="*/ 18265 h 57805"/>
                    <a:gd name="connsiteX17" fmla="*/ 57720 w 69425"/>
                    <a:gd name="connsiteY17" fmla="*/ 17887 h 57805"/>
                    <a:gd name="connsiteX18" fmla="*/ 60543 w 69425"/>
                    <a:gd name="connsiteY18" fmla="*/ 18598 h 57805"/>
                    <a:gd name="connsiteX19" fmla="*/ 65234 w 69425"/>
                    <a:gd name="connsiteY19" fmla="*/ 20301 h 57805"/>
                    <a:gd name="connsiteX20" fmla="*/ 69425 w 69425"/>
                    <a:gd name="connsiteY20" fmla="*/ 15062 h 57805"/>
                    <a:gd name="connsiteX21" fmla="*/ 65234 w 69425"/>
                    <a:gd name="connsiteY21" fmla="*/ 9811 h 57805"/>
                    <a:gd name="connsiteX22" fmla="*/ 60543 w 69425"/>
                    <a:gd name="connsiteY22" fmla="*/ 11526 h 57805"/>
                    <a:gd name="connsiteX23" fmla="*/ 57725 w 69425"/>
                    <a:gd name="connsiteY23" fmla="*/ 12236 h 57805"/>
                    <a:gd name="connsiteX24" fmla="*/ 55781 w 69425"/>
                    <a:gd name="connsiteY24" fmla="*/ 11859 h 57805"/>
                    <a:gd name="connsiteX25" fmla="*/ 55114 w 69425"/>
                    <a:gd name="connsiteY25" fmla="*/ 11526 h 57805"/>
                    <a:gd name="connsiteX26" fmla="*/ 54066 w 69425"/>
                    <a:gd name="connsiteY26" fmla="*/ 10692 h 57805"/>
                    <a:gd name="connsiteX27" fmla="*/ 52387 w 69425"/>
                    <a:gd name="connsiteY27" fmla="*/ 7097 h 57805"/>
                    <a:gd name="connsiteX28" fmla="*/ 52375 w 69425"/>
                    <a:gd name="connsiteY28" fmla="*/ 6977 h 57805"/>
                    <a:gd name="connsiteX29" fmla="*/ 52375 w 69425"/>
                    <a:gd name="connsiteY29" fmla="*/ 6275 h 57805"/>
                    <a:gd name="connsiteX30" fmla="*/ 52364 w 69425"/>
                    <a:gd name="connsiteY30" fmla="*/ 6120 h 57805"/>
                    <a:gd name="connsiteX31" fmla="*/ 52364 w 69425"/>
                    <a:gd name="connsiteY31" fmla="*/ 5692 h 57805"/>
                    <a:gd name="connsiteX32" fmla="*/ 52364 w 69425"/>
                    <a:gd name="connsiteY32" fmla="*/ 0 h 57805"/>
                    <a:gd name="connsiteX0" fmla="*/ 52364 w 69425"/>
                    <a:gd name="connsiteY0" fmla="*/ 0 h 57805"/>
                    <a:gd name="connsiteX1" fmla="*/ 23470 w 69425"/>
                    <a:gd name="connsiteY1" fmla="*/ 26043 h 57805"/>
                    <a:gd name="connsiteX2" fmla="*/ 309 w 69425"/>
                    <a:gd name="connsiteY2" fmla="*/ 57805 h 57805"/>
                    <a:gd name="connsiteX3" fmla="*/ 2191 w 69425"/>
                    <a:gd name="connsiteY3" fmla="*/ 56734 h 57805"/>
                    <a:gd name="connsiteX4" fmla="*/ 2072 w 69425"/>
                    <a:gd name="connsiteY4" fmla="*/ 54602 h 57805"/>
                    <a:gd name="connsiteX5" fmla="*/ 0 w 69425"/>
                    <a:gd name="connsiteY5" fmla="*/ 48363 h 57805"/>
                    <a:gd name="connsiteX6" fmla="*/ 8656 w 69425"/>
                    <a:gd name="connsiteY6" fmla="*/ 40755 h 57805"/>
                    <a:gd name="connsiteX7" fmla="*/ 17312 w 69425"/>
                    <a:gd name="connsiteY7" fmla="*/ 48363 h 57805"/>
                    <a:gd name="connsiteX8" fmla="*/ 15228 w 69425"/>
                    <a:gd name="connsiteY8" fmla="*/ 54602 h 57805"/>
                    <a:gd name="connsiteX9" fmla="*/ 26930 w 69425"/>
                    <a:gd name="connsiteY9" fmla="*/ 35238 h 57805"/>
                    <a:gd name="connsiteX10" fmla="*/ 26059 w 69425"/>
                    <a:gd name="connsiteY10" fmla="*/ 24794 h 57805"/>
                    <a:gd name="connsiteX11" fmla="*/ 23325 w 69425"/>
                    <a:gd name="connsiteY11" fmla="*/ 27097 h 57805"/>
                    <a:gd name="connsiteX12" fmla="*/ 52364 w 69425"/>
                    <a:gd name="connsiteY12" fmla="*/ 28694 h 57805"/>
                    <a:gd name="connsiteX13" fmla="*/ 52375 w 69425"/>
                    <a:gd name="connsiteY13" fmla="*/ 23194 h 57805"/>
                    <a:gd name="connsiteX14" fmla="*/ 54066 w 69425"/>
                    <a:gd name="connsiteY14" fmla="*/ 19419 h 57805"/>
                    <a:gd name="connsiteX15" fmla="*/ 55114 w 69425"/>
                    <a:gd name="connsiteY15" fmla="*/ 18598 h 57805"/>
                    <a:gd name="connsiteX16" fmla="*/ 55781 w 69425"/>
                    <a:gd name="connsiteY16" fmla="*/ 18265 h 57805"/>
                    <a:gd name="connsiteX17" fmla="*/ 57720 w 69425"/>
                    <a:gd name="connsiteY17" fmla="*/ 17887 h 57805"/>
                    <a:gd name="connsiteX18" fmla="*/ 60543 w 69425"/>
                    <a:gd name="connsiteY18" fmla="*/ 18598 h 57805"/>
                    <a:gd name="connsiteX19" fmla="*/ 65234 w 69425"/>
                    <a:gd name="connsiteY19" fmla="*/ 20301 h 57805"/>
                    <a:gd name="connsiteX20" fmla="*/ 69425 w 69425"/>
                    <a:gd name="connsiteY20" fmla="*/ 15062 h 57805"/>
                    <a:gd name="connsiteX21" fmla="*/ 65234 w 69425"/>
                    <a:gd name="connsiteY21" fmla="*/ 9811 h 57805"/>
                    <a:gd name="connsiteX22" fmla="*/ 60543 w 69425"/>
                    <a:gd name="connsiteY22" fmla="*/ 11526 h 57805"/>
                    <a:gd name="connsiteX23" fmla="*/ 57725 w 69425"/>
                    <a:gd name="connsiteY23" fmla="*/ 12236 h 57805"/>
                    <a:gd name="connsiteX24" fmla="*/ 55781 w 69425"/>
                    <a:gd name="connsiteY24" fmla="*/ 11859 h 57805"/>
                    <a:gd name="connsiteX25" fmla="*/ 55114 w 69425"/>
                    <a:gd name="connsiteY25" fmla="*/ 11526 h 57805"/>
                    <a:gd name="connsiteX26" fmla="*/ 54066 w 69425"/>
                    <a:gd name="connsiteY26" fmla="*/ 10692 h 57805"/>
                    <a:gd name="connsiteX27" fmla="*/ 52387 w 69425"/>
                    <a:gd name="connsiteY27" fmla="*/ 7097 h 57805"/>
                    <a:gd name="connsiteX28" fmla="*/ 52375 w 69425"/>
                    <a:gd name="connsiteY28" fmla="*/ 6977 h 57805"/>
                    <a:gd name="connsiteX29" fmla="*/ 52375 w 69425"/>
                    <a:gd name="connsiteY29" fmla="*/ 6275 h 57805"/>
                    <a:gd name="connsiteX30" fmla="*/ 52364 w 69425"/>
                    <a:gd name="connsiteY30" fmla="*/ 6120 h 57805"/>
                    <a:gd name="connsiteX31" fmla="*/ 52364 w 69425"/>
                    <a:gd name="connsiteY31" fmla="*/ 5692 h 57805"/>
                    <a:gd name="connsiteX32" fmla="*/ 52364 w 69425"/>
                    <a:gd name="connsiteY32" fmla="*/ 0 h 57805"/>
                    <a:gd name="connsiteX0" fmla="*/ 52364 w 69425"/>
                    <a:gd name="connsiteY0" fmla="*/ 0 h 57805"/>
                    <a:gd name="connsiteX1" fmla="*/ 23470 w 69425"/>
                    <a:gd name="connsiteY1" fmla="*/ 26043 h 57805"/>
                    <a:gd name="connsiteX2" fmla="*/ 309 w 69425"/>
                    <a:gd name="connsiteY2" fmla="*/ 57805 h 57805"/>
                    <a:gd name="connsiteX3" fmla="*/ 2191 w 69425"/>
                    <a:gd name="connsiteY3" fmla="*/ 56734 h 57805"/>
                    <a:gd name="connsiteX4" fmla="*/ 2072 w 69425"/>
                    <a:gd name="connsiteY4" fmla="*/ 54602 h 57805"/>
                    <a:gd name="connsiteX5" fmla="*/ 0 w 69425"/>
                    <a:gd name="connsiteY5" fmla="*/ 48363 h 57805"/>
                    <a:gd name="connsiteX6" fmla="*/ 8656 w 69425"/>
                    <a:gd name="connsiteY6" fmla="*/ 40755 h 57805"/>
                    <a:gd name="connsiteX7" fmla="*/ 30429 w 69425"/>
                    <a:gd name="connsiteY7" fmla="*/ 30269 h 57805"/>
                    <a:gd name="connsiteX8" fmla="*/ 15228 w 69425"/>
                    <a:gd name="connsiteY8" fmla="*/ 54602 h 57805"/>
                    <a:gd name="connsiteX9" fmla="*/ 26930 w 69425"/>
                    <a:gd name="connsiteY9" fmla="*/ 35238 h 57805"/>
                    <a:gd name="connsiteX10" fmla="*/ 26059 w 69425"/>
                    <a:gd name="connsiteY10" fmla="*/ 24794 h 57805"/>
                    <a:gd name="connsiteX11" fmla="*/ 23325 w 69425"/>
                    <a:gd name="connsiteY11" fmla="*/ 27097 h 57805"/>
                    <a:gd name="connsiteX12" fmla="*/ 52364 w 69425"/>
                    <a:gd name="connsiteY12" fmla="*/ 28694 h 57805"/>
                    <a:gd name="connsiteX13" fmla="*/ 52375 w 69425"/>
                    <a:gd name="connsiteY13" fmla="*/ 23194 h 57805"/>
                    <a:gd name="connsiteX14" fmla="*/ 54066 w 69425"/>
                    <a:gd name="connsiteY14" fmla="*/ 19419 h 57805"/>
                    <a:gd name="connsiteX15" fmla="*/ 55114 w 69425"/>
                    <a:gd name="connsiteY15" fmla="*/ 18598 h 57805"/>
                    <a:gd name="connsiteX16" fmla="*/ 55781 w 69425"/>
                    <a:gd name="connsiteY16" fmla="*/ 18265 h 57805"/>
                    <a:gd name="connsiteX17" fmla="*/ 57720 w 69425"/>
                    <a:gd name="connsiteY17" fmla="*/ 17887 h 57805"/>
                    <a:gd name="connsiteX18" fmla="*/ 60543 w 69425"/>
                    <a:gd name="connsiteY18" fmla="*/ 18598 h 57805"/>
                    <a:gd name="connsiteX19" fmla="*/ 65234 w 69425"/>
                    <a:gd name="connsiteY19" fmla="*/ 20301 h 57805"/>
                    <a:gd name="connsiteX20" fmla="*/ 69425 w 69425"/>
                    <a:gd name="connsiteY20" fmla="*/ 15062 h 57805"/>
                    <a:gd name="connsiteX21" fmla="*/ 65234 w 69425"/>
                    <a:gd name="connsiteY21" fmla="*/ 9811 h 57805"/>
                    <a:gd name="connsiteX22" fmla="*/ 60543 w 69425"/>
                    <a:gd name="connsiteY22" fmla="*/ 11526 h 57805"/>
                    <a:gd name="connsiteX23" fmla="*/ 57725 w 69425"/>
                    <a:gd name="connsiteY23" fmla="*/ 12236 h 57805"/>
                    <a:gd name="connsiteX24" fmla="*/ 55781 w 69425"/>
                    <a:gd name="connsiteY24" fmla="*/ 11859 h 57805"/>
                    <a:gd name="connsiteX25" fmla="*/ 55114 w 69425"/>
                    <a:gd name="connsiteY25" fmla="*/ 11526 h 57805"/>
                    <a:gd name="connsiteX26" fmla="*/ 54066 w 69425"/>
                    <a:gd name="connsiteY26" fmla="*/ 10692 h 57805"/>
                    <a:gd name="connsiteX27" fmla="*/ 52387 w 69425"/>
                    <a:gd name="connsiteY27" fmla="*/ 7097 h 57805"/>
                    <a:gd name="connsiteX28" fmla="*/ 52375 w 69425"/>
                    <a:gd name="connsiteY28" fmla="*/ 6977 h 57805"/>
                    <a:gd name="connsiteX29" fmla="*/ 52375 w 69425"/>
                    <a:gd name="connsiteY29" fmla="*/ 6275 h 57805"/>
                    <a:gd name="connsiteX30" fmla="*/ 52364 w 69425"/>
                    <a:gd name="connsiteY30" fmla="*/ 6120 h 57805"/>
                    <a:gd name="connsiteX31" fmla="*/ 52364 w 69425"/>
                    <a:gd name="connsiteY31" fmla="*/ 5692 h 57805"/>
                    <a:gd name="connsiteX32" fmla="*/ 52364 w 69425"/>
                    <a:gd name="connsiteY32" fmla="*/ 0 h 57805"/>
                    <a:gd name="connsiteX0" fmla="*/ 52364 w 69425"/>
                    <a:gd name="connsiteY0" fmla="*/ 0 h 57805"/>
                    <a:gd name="connsiteX1" fmla="*/ 23470 w 69425"/>
                    <a:gd name="connsiteY1" fmla="*/ 26043 h 57805"/>
                    <a:gd name="connsiteX2" fmla="*/ 309 w 69425"/>
                    <a:gd name="connsiteY2" fmla="*/ 57805 h 57805"/>
                    <a:gd name="connsiteX3" fmla="*/ 2191 w 69425"/>
                    <a:gd name="connsiteY3" fmla="*/ 56734 h 57805"/>
                    <a:gd name="connsiteX4" fmla="*/ 2072 w 69425"/>
                    <a:gd name="connsiteY4" fmla="*/ 54602 h 57805"/>
                    <a:gd name="connsiteX5" fmla="*/ 0 w 69425"/>
                    <a:gd name="connsiteY5" fmla="*/ 48363 h 57805"/>
                    <a:gd name="connsiteX6" fmla="*/ 8656 w 69425"/>
                    <a:gd name="connsiteY6" fmla="*/ 40755 h 57805"/>
                    <a:gd name="connsiteX7" fmla="*/ 30429 w 69425"/>
                    <a:gd name="connsiteY7" fmla="*/ 30269 h 57805"/>
                    <a:gd name="connsiteX8" fmla="*/ 32202 w 69425"/>
                    <a:gd name="connsiteY8" fmla="*/ 31267 h 57805"/>
                    <a:gd name="connsiteX9" fmla="*/ 26930 w 69425"/>
                    <a:gd name="connsiteY9" fmla="*/ 35238 h 57805"/>
                    <a:gd name="connsiteX10" fmla="*/ 26059 w 69425"/>
                    <a:gd name="connsiteY10" fmla="*/ 24794 h 57805"/>
                    <a:gd name="connsiteX11" fmla="*/ 23325 w 69425"/>
                    <a:gd name="connsiteY11" fmla="*/ 27097 h 57805"/>
                    <a:gd name="connsiteX12" fmla="*/ 52364 w 69425"/>
                    <a:gd name="connsiteY12" fmla="*/ 28694 h 57805"/>
                    <a:gd name="connsiteX13" fmla="*/ 52375 w 69425"/>
                    <a:gd name="connsiteY13" fmla="*/ 23194 h 57805"/>
                    <a:gd name="connsiteX14" fmla="*/ 54066 w 69425"/>
                    <a:gd name="connsiteY14" fmla="*/ 19419 h 57805"/>
                    <a:gd name="connsiteX15" fmla="*/ 55114 w 69425"/>
                    <a:gd name="connsiteY15" fmla="*/ 18598 h 57805"/>
                    <a:gd name="connsiteX16" fmla="*/ 55781 w 69425"/>
                    <a:gd name="connsiteY16" fmla="*/ 18265 h 57805"/>
                    <a:gd name="connsiteX17" fmla="*/ 57720 w 69425"/>
                    <a:gd name="connsiteY17" fmla="*/ 17887 h 57805"/>
                    <a:gd name="connsiteX18" fmla="*/ 60543 w 69425"/>
                    <a:gd name="connsiteY18" fmla="*/ 18598 h 57805"/>
                    <a:gd name="connsiteX19" fmla="*/ 65234 w 69425"/>
                    <a:gd name="connsiteY19" fmla="*/ 20301 h 57805"/>
                    <a:gd name="connsiteX20" fmla="*/ 69425 w 69425"/>
                    <a:gd name="connsiteY20" fmla="*/ 15062 h 57805"/>
                    <a:gd name="connsiteX21" fmla="*/ 65234 w 69425"/>
                    <a:gd name="connsiteY21" fmla="*/ 9811 h 57805"/>
                    <a:gd name="connsiteX22" fmla="*/ 60543 w 69425"/>
                    <a:gd name="connsiteY22" fmla="*/ 11526 h 57805"/>
                    <a:gd name="connsiteX23" fmla="*/ 57725 w 69425"/>
                    <a:gd name="connsiteY23" fmla="*/ 12236 h 57805"/>
                    <a:gd name="connsiteX24" fmla="*/ 55781 w 69425"/>
                    <a:gd name="connsiteY24" fmla="*/ 11859 h 57805"/>
                    <a:gd name="connsiteX25" fmla="*/ 55114 w 69425"/>
                    <a:gd name="connsiteY25" fmla="*/ 11526 h 57805"/>
                    <a:gd name="connsiteX26" fmla="*/ 54066 w 69425"/>
                    <a:gd name="connsiteY26" fmla="*/ 10692 h 57805"/>
                    <a:gd name="connsiteX27" fmla="*/ 52387 w 69425"/>
                    <a:gd name="connsiteY27" fmla="*/ 7097 h 57805"/>
                    <a:gd name="connsiteX28" fmla="*/ 52375 w 69425"/>
                    <a:gd name="connsiteY28" fmla="*/ 6977 h 57805"/>
                    <a:gd name="connsiteX29" fmla="*/ 52375 w 69425"/>
                    <a:gd name="connsiteY29" fmla="*/ 6275 h 57805"/>
                    <a:gd name="connsiteX30" fmla="*/ 52364 w 69425"/>
                    <a:gd name="connsiteY30" fmla="*/ 6120 h 57805"/>
                    <a:gd name="connsiteX31" fmla="*/ 52364 w 69425"/>
                    <a:gd name="connsiteY31" fmla="*/ 5692 h 57805"/>
                    <a:gd name="connsiteX32" fmla="*/ 52364 w 69425"/>
                    <a:gd name="connsiteY32" fmla="*/ 0 h 57805"/>
                    <a:gd name="connsiteX0" fmla="*/ 53953 w 71014"/>
                    <a:gd name="connsiteY0" fmla="*/ 0 h 57805"/>
                    <a:gd name="connsiteX1" fmla="*/ 25059 w 71014"/>
                    <a:gd name="connsiteY1" fmla="*/ 26043 h 57805"/>
                    <a:gd name="connsiteX2" fmla="*/ 1898 w 71014"/>
                    <a:gd name="connsiteY2" fmla="*/ 57805 h 57805"/>
                    <a:gd name="connsiteX3" fmla="*/ 3780 w 71014"/>
                    <a:gd name="connsiteY3" fmla="*/ 56734 h 57805"/>
                    <a:gd name="connsiteX4" fmla="*/ 3661 w 71014"/>
                    <a:gd name="connsiteY4" fmla="*/ 54602 h 57805"/>
                    <a:gd name="connsiteX5" fmla="*/ 1589 w 71014"/>
                    <a:gd name="connsiteY5" fmla="*/ 48363 h 57805"/>
                    <a:gd name="connsiteX6" fmla="*/ 30409 w 71014"/>
                    <a:gd name="connsiteY6" fmla="*/ 25340 h 57805"/>
                    <a:gd name="connsiteX7" fmla="*/ 32018 w 71014"/>
                    <a:gd name="connsiteY7" fmla="*/ 30269 h 57805"/>
                    <a:gd name="connsiteX8" fmla="*/ 33791 w 71014"/>
                    <a:gd name="connsiteY8" fmla="*/ 31267 h 57805"/>
                    <a:gd name="connsiteX9" fmla="*/ 28519 w 71014"/>
                    <a:gd name="connsiteY9" fmla="*/ 35238 h 57805"/>
                    <a:gd name="connsiteX10" fmla="*/ 27648 w 71014"/>
                    <a:gd name="connsiteY10" fmla="*/ 24794 h 57805"/>
                    <a:gd name="connsiteX11" fmla="*/ 24914 w 71014"/>
                    <a:gd name="connsiteY11" fmla="*/ 27097 h 57805"/>
                    <a:gd name="connsiteX12" fmla="*/ 53953 w 71014"/>
                    <a:gd name="connsiteY12" fmla="*/ 28694 h 57805"/>
                    <a:gd name="connsiteX13" fmla="*/ 53964 w 71014"/>
                    <a:gd name="connsiteY13" fmla="*/ 23194 h 57805"/>
                    <a:gd name="connsiteX14" fmla="*/ 55655 w 71014"/>
                    <a:gd name="connsiteY14" fmla="*/ 19419 h 57805"/>
                    <a:gd name="connsiteX15" fmla="*/ 56703 w 71014"/>
                    <a:gd name="connsiteY15" fmla="*/ 18598 h 57805"/>
                    <a:gd name="connsiteX16" fmla="*/ 57370 w 71014"/>
                    <a:gd name="connsiteY16" fmla="*/ 18265 h 57805"/>
                    <a:gd name="connsiteX17" fmla="*/ 59309 w 71014"/>
                    <a:gd name="connsiteY17" fmla="*/ 17887 h 57805"/>
                    <a:gd name="connsiteX18" fmla="*/ 62132 w 71014"/>
                    <a:gd name="connsiteY18" fmla="*/ 18598 h 57805"/>
                    <a:gd name="connsiteX19" fmla="*/ 66823 w 71014"/>
                    <a:gd name="connsiteY19" fmla="*/ 20301 h 57805"/>
                    <a:gd name="connsiteX20" fmla="*/ 71014 w 71014"/>
                    <a:gd name="connsiteY20" fmla="*/ 15062 h 57805"/>
                    <a:gd name="connsiteX21" fmla="*/ 66823 w 71014"/>
                    <a:gd name="connsiteY21" fmla="*/ 9811 h 57805"/>
                    <a:gd name="connsiteX22" fmla="*/ 62132 w 71014"/>
                    <a:gd name="connsiteY22" fmla="*/ 11526 h 57805"/>
                    <a:gd name="connsiteX23" fmla="*/ 59314 w 71014"/>
                    <a:gd name="connsiteY23" fmla="*/ 12236 h 57805"/>
                    <a:gd name="connsiteX24" fmla="*/ 57370 w 71014"/>
                    <a:gd name="connsiteY24" fmla="*/ 11859 h 57805"/>
                    <a:gd name="connsiteX25" fmla="*/ 56703 w 71014"/>
                    <a:gd name="connsiteY25" fmla="*/ 11526 h 57805"/>
                    <a:gd name="connsiteX26" fmla="*/ 55655 w 71014"/>
                    <a:gd name="connsiteY26" fmla="*/ 10692 h 57805"/>
                    <a:gd name="connsiteX27" fmla="*/ 53976 w 71014"/>
                    <a:gd name="connsiteY27" fmla="*/ 7097 h 57805"/>
                    <a:gd name="connsiteX28" fmla="*/ 53964 w 71014"/>
                    <a:gd name="connsiteY28" fmla="*/ 6977 h 57805"/>
                    <a:gd name="connsiteX29" fmla="*/ 53964 w 71014"/>
                    <a:gd name="connsiteY29" fmla="*/ 6275 h 57805"/>
                    <a:gd name="connsiteX30" fmla="*/ 53953 w 71014"/>
                    <a:gd name="connsiteY30" fmla="*/ 6120 h 57805"/>
                    <a:gd name="connsiteX31" fmla="*/ 53953 w 71014"/>
                    <a:gd name="connsiteY31" fmla="*/ 5692 h 57805"/>
                    <a:gd name="connsiteX32" fmla="*/ 53953 w 71014"/>
                    <a:gd name="connsiteY32" fmla="*/ 0 h 57805"/>
                    <a:gd name="connsiteX0" fmla="*/ 52404 w 69465"/>
                    <a:gd name="connsiteY0" fmla="*/ 0 h 57805"/>
                    <a:gd name="connsiteX1" fmla="*/ 23510 w 69465"/>
                    <a:gd name="connsiteY1" fmla="*/ 26043 h 57805"/>
                    <a:gd name="connsiteX2" fmla="*/ 349 w 69465"/>
                    <a:gd name="connsiteY2" fmla="*/ 57805 h 57805"/>
                    <a:gd name="connsiteX3" fmla="*/ 2231 w 69465"/>
                    <a:gd name="connsiteY3" fmla="*/ 56734 h 57805"/>
                    <a:gd name="connsiteX4" fmla="*/ 35823 w 69465"/>
                    <a:gd name="connsiteY4" fmla="*/ 13708 h 57805"/>
                    <a:gd name="connsiteX5" fmla="*/ 40 w 69465"/>
                    <a:gd name="connsiteY5" fmla="*/ 48363 h 57805"/>
                    <a:gd name="connsiteX6" fmla="*/ 28860 w 69465"/>
                    <a:gd name="connsiteY6" fmla="*/ 25340 h 57805"/>
                    <a:gd name="connsiteX7" fmla="*/ 30469 w 69465"/>
                    <a:gd name="connsiteY7" fmla="*/ 30269 h 57805"/>
                    <a:gd name="connsiteX8" fmla="*/ 32242 w 69465"/>
                    <a:gd name="connsiteY8" fmla="*/ 31267 h 57805"/>
                    <a:gd name="connsiteX9" fmla="*/ 26970 w 69465"/>
                    <a:gd name="connsiteY9" fmla="*/ 35238 h 57805"/>
                    <a:gd name="connsiteX10" fmla="*/ 26099 w 69465"/>
                    <a:gd name="connsiteY10" fmla="*/ 24794 h 57805"/>
                    <a:gd name="connsiteX11" fmla="*/ 23365 w 69465"/>
                    <a:gd name="connsiteY11" fmla="*/ 27097 h 57805"/>
                    <a:gd name="connsiteX12" fmla="*/ 52404 w 69465"/>
                    <a:gd name="connsiteY12" fmla="*/ 28694 h 57805"/>
                    <a:gd name="connsiteX13" fmla="*/ 52415 w 69465"/>
                    <a:gd name="connsiteY13" fmla="*/ 23194 h 57805"/>
                    <a:gd name="connsiteX14" fmla="*/ 54106 w 69465"/>
                    <a:gd name="connsiteY14" fmla="*/ 19419 h 57805"/>
                    <a:gd name="connsiteX15" fmla="*/ 55154 w 69465"/>
                    <a:gd name="connsiteY15" fmla="*/ 18598 h 57805"/>
                    <a:gd name="connsiteX16" fmla="*/ 55821 w 69465"/>
                    <a:gd name="connsiteY16" fmla="*/ 18265 h 57805"/>
                    <a:gd name="connsiteX17" fmla="*/ 57760 w 69465"/>
                    <a:gd name="connsiteY17" fmla="*/ 17887 h 57805"/>
                    <a:gd name="connsiteX18" fmla="*/ 60583 w 69465"/>
                    <a:gd name="connsiteY18" fmla="*/ 18598 h 57805"/>
                    <a:gd name="connsiteX19" fmla="*/ 65274 w 69465"/>
                    <a:gd name="connsiteY19" fmla="*/ 20301 h 57805"/>
                    <a:gd name="connsiteX20" fmla="*/ 69465 w 69465"/>
                    <a:gd name="connsiteY20" fmla="*/ 15062 h 57805"/>
                    <a:gd name="connsiteX21" fmla="*/ 65274 w 69465"/>
                    <a:gd name="connsiteY21" fmla="*/ 9811 h 57805"/>
                    <a:gd name="connsiteX22" fmla="*/ 60583 w 69465"/>
                    <a:gd name="connsiteY22" fmla="*/ 11526 h 57805"/>
                    <a:gd name="connsiteX23" fmla="*/ 57765 w 69465"/>
                    <a:gd name="connsiteY23" fmla="*/ 12236 h 57805"/>
                    <a:gd name="connsiteX24" fmla="*/ 55821 w 69465"/>
                    <a:gd name="connsiteY24" fmla="*/ 11859 h 57805"/>
                    <a:gd name="connsiteX25" fmla="*/ 55154 w 69465"/>
                    <a:gd name="connsiteY25" fmla="*/ 11526 h 57805"/>
                    <a:gd name="connsiteX26" fmla="*/ 54106 w 69465"/>
                    <a:gd name="connsiteY26" fmla="*/ 10692 h 57805"/>
                    <a:gd name="connsiteX27" fmla="*/ 52427 w 69465"/>
                    <a:gd name="connsiteY27" fmla="*/ 7097 h 57805"/>
                    <a:gd name="connsiteX28" fmla="*/ 52415 w 69465"/>
                    <a:gd name="connsiteY28" fmla="*/ 6977 h 57805"/>
                    <a:gd name="connsiteX29" fmla="*/ 52415 w 69465"/>
                    <a:gd name="connsiteY29" fmla="*/ 6275 h 57805"/>
                    <a:gd name="connsiteX30" fmla="*/ 52404 w 69465"/>
                    <a:gd name="connsiteY30" fmla="*/ 6120 h 57805"/>
                    <a:gd name="connsiteX31" fmla="*/ 52404 w 69465"/>
                    <a:gd name="connsiteY31" fmla="*/ 5692 h 57805"/>
                    <a:gd name="connsiteX32" fmla="*/ 52404 w 69465"/>
                    <a:gd name="connsiteY32" fmla="*/ 0 h 57805"/>
                    <a:gd name="connsiteX0" fmla="*/ 52154 w 69215"/>
                    <a:gd name="connsiteY0" fmla="*/ 0 h 57805"/>
                    <a:gd name="connsiteX1" fmla="*/ 23260 w 69215"/>
                    <a:gd name="connsiteY1" fmla="*/ 26043 h 57805"/>
                    <a:gd name="connsiteX2" fmla="*/ 99 w 69215"/>
                    <a:gd name="connsiteY2" fmla="*/ 57805 h 57805"/>
                    <a:gd name="connsiteX3" fmla="*/ 1981 w 69215"/>
                    <a:gd name="connsiteY3" fmla="*/ 56734 h 57805"/>
                    <a:gd name="connsiteX4" fmla="*/ 35573 w 69215"/>
                    <a:gd name="connsiteY4" fmla="*/ 13708 h 57805"/>
                    <a:gd name="connsiteX5" fmla="*/ 30680 w 69215"/>
                    <a:gd name="connsiteY5" fmla="*/ 14164 h 57805"/>
                    <a:gd name="connsiteX6" fmla="*/ 28610 w 69215"/>
                    <a:gd name="connsiteY6" fmla="*/ 25340 h 57805"/>
                    <a:gd name="connsiteX7" fmla="*/ 30219 w 69215"/>
                    <a:gd name="connsiteY7" fmla="*/ 30269 h 57805"/>
                    <a:gd name="connsiteX8" fmla="*/ 31992 w 69215"/>
                    <a:gd name="connsiteY8" fmla="*/ 31267 h 57805"/>
                    <a:gd name="connsiteX9" fmla="*/ 26720 w 69215"/>
                    <a:gd name="connsiteY9" fmla="*/ 35238 h 57805"/>
                    <a:gd name="connsiteX10" fmla="*/ 25849 w 69215"/>
                    <a:gd name="connsiteY10" fmla="*/ 24794 h 57805"/>
                    <a:gd name="connsiteX11" fmla="*/ 23115 w 69215"/>
                    <a:gd name="connsiteY11" fmla="*/ 27097 h 57805"/>
                    <a:gd name="connsiteX12" fmla="*/ 52154 w 69215"/>
                    <a:gd name="connsiteY12" fmla="*/ 28694 h 57805"/>
                    <a:gd name="connsiteX13" fmla="*/ 52165 w 69215"/>
                    <a:gd name="connsiteY13" fmla="*/ 23194 h 57805"/>
                    <a:gd name="connsiteX14" fmla="*/ 53856 w 69215"/>
                    <a:gd name="connsiteY14" fmla="*/ 19419 h 57805"/>
                    <a:gd name="connsiteX15" fmla="*/ 54904 w 69215"/>
                    <a:gd name="connsiteY15" fmla="*/ 18598 h 57805"/>
                    <a:gd name="connsiteX16" fmla="*/ 55571 w 69215"/>
                    <a:gd name="connsiteY16" fmla="*/ 18265 h 57805"/>
                    <a:gd name="connsiteX17" fmla="*/ 57510 w 69215"/>
                    <a:gd name="connsiteY17" fmla="*/ 17887 h 57805"/>
                    <a:gd name="connsiteX18" fmla="*/ 60333 w 69215"/>
                    <a:gd name="connsiteY18" fmla="*/ 18598 h 57805"/>
                    <a:gd name="connsiteX19" fmla="*/ 65024 w 69215"/>
                    <a:gd name="connsiteY19" fmla="*/ 20301 h 57805"/>
                    <a:gd name="connsiteX20" fmla="*/ 69215 w 69215"/>
                    <a:gd name="connsiteY20" fmla="*/ 15062 h 57805"/>
                    <a:gd name="connsiteX21" fmla="*/ 65024 w 69215"/>
                    <a:gd name="connsiteY21" fmla="*/ 9811 h 57805"/>
                    <a:gd name="connsiteX22" fmla="*/ 60333 w 69215"/>
                    <a:gd name="connsiteY22" fmla="*/ 11526 h 57805"/>
                    <a:gd name="connsiteX23" fmla="*/ 57515 w 69215"/>
                    <a:gd name="connsiteY23" fmla="*/ 12236 h 57805"/>
                    <a:gd name="connsiteX24" fmla="*/ 55571 w 69215"/>
                    <a:gd name="connsiteY24" fmla="*/ 11859 h 57805"/>
                    <a:gd name="connsiteX25" fmla="*/ 54904 w 69215"/>
                    <a:gd name="connsiteY25" fmla="*/ 11526 h 57805"/>
                    <a:gd name="connsiteX26" fmla="*/ 53856 w 69215"/>
                    <a:gd name="connsiteY26" fmla="*/ 10692 h 57805"/>
                    <a:gd name="connsiteX27" fmla="*/ 52177 w 69215"/>
                    <a:gd name="connsiteY27" fmla="*/ 7097 h 57805"/>
                    <a:gd name="connsiteX28" fmla="*/ 52165 w 69215"/>
                    <a:gd name="connsiteY28" fmla="*/ 6977 h 57805"/>
                    <a:gd name="connsiteX29" fmla="*/ 52165 w 69215"/>
                    <a:gd name="connsiteY29" fmla="*/ 6275 h 57805"/>
                    <a:gd name="connsiteX30" fmla="*/ 52154 w 69215"/>
                    <a:gd name="connsiteY30" fmla="*/ 6120 h 57805"/>
                    <a:gd name="connsiteX31" fmla="*/ 52154 w 69215"/>
                    <a:gd name="connsiteY31" fmla="*/ 5692 h 57805"/>
                    <a:gd name="connsiteX32" fmla="*/ 52154 w 69215"/>
                    <a:gd name="connsiteY32" fmla="*/ 0 h 57805"/>
                    <a:gd name="connsiteX0" fmla="*/ 52154 w 69215"/>
                    <a:gd name="connsiteY0" fmla="*/ 0 h 57805"/>
                    <a:gd name="connsiteX1" fmla="*/ 23260 w 69215"/>
                    <a:gd name="connsiteY1" fmla="*/ 26043 h 57805"/>
                    <a:gd name="connsiteX2" fmla="*/ 99 w 69215"/>
                    <a:gd name="connsiteY2" fmla="*/ 57805 h 57805"/>
                    <a:gd name="connsiteX3" fmla="*/ 34477 w 69215"/>
                    <a:gd name="connsiteY3" fmla="*/ 14606 h 57805"/>
                    <a:gd name="connsiteX4" fmla="*/ 35573 w 69215"/>
                    <a:gd name="connsiteY4" fmla="*/ 13708 h 57805"/>
                    <a:gd name="connsiteX5" fmla="*/ 30680 w 69215"/>
                    <a:gd name="connsiteY5" fmla="*/ 14164 h 57805"/>
                    <a:gd name="connsiteX6" fmla="*/ 28610 w 69215"/>
                    <a:gd name="connsiteY6" fmla="*/ 25340 h 57805"/>
                    <a:gd name="connsiteX7" fmla="*/ 30219 w 69215"/>
                    <a:gd name="connsiteY7" fmla="*/ 30269 h 57805"/>
                    <a:gd name="connsiteX8" fmla="*/ 31992 w 69215"/>
                    <a:gd name="connsiteY8" fmla="*/ 31267 h 57805"/>
                    <a:gd name="connsiteX9" fmla="*/ 26720 w 69215"/>
                    <a:gd name="connsiteY9" fmla="*/ 35238 h 57805"/>
                    <a:gd name="connsiteX10" fmla="*/ 25849 w 69215"/>
                    <a:gd name="connsiteY10" fmla="*/ 24794 h 57805"/>
                    <a:gd name="connsiteX11" fmla="*/ 23115 w 69215"/>
                    <a:gd name="connsiteY11" fmla="*/ 27097 h 57805"/>
                    <a:gd name="connsiteX12" fmla="*/ 52154 w 69215"/>
                    <a:gd name="connsiteY12" fmla="*/ 28694 h 57805"/>
                    <a:gd name="connsiteX13" fmla="*/ 52165 w 69215"/>
                    <a:gd name="connsiteY13" fmla="*/ 23194 h 57805"/>
                    <a:gd name="connsiteX14" fmla="*/ 53856 w 69215"/>
                    <a:gd name="connsiteY14" fmla="*/ 19419 h 57805"/>
                    <a:gd name="connsiteX15" fmla="*/ 54904 w 69215"/>
                    <a:gd name="connsiteY15" fmla="*/ 18598 h 57805"/>
                    <a:gd name="connsiteX16" fmla="*/ 55571 w 69215"/>
                    <a:gd name="connsiteY16" fmla="*/ 18265 h 57805"/>
                    <a:gd name="connsiteX17" fmla="*/ 57510 w 69215"/>
                    <a:gd name="connsiteY17" fmla="*/ 17887 h 57805"/>
                    <a:gd name="connsiteX18" fmla="*/ 60333 w 69215"/>
                    <a:gd name="connsiteY18" fmla="*/ 18598 h 57805"/>
                    <a:gd name="connsiteX19" fmla="*/ 65024 w 69215"/>
                    <a:gd name="connsiteY19" fmla="*/ 20301 h 57805"/>
                    <a:gd name="connsiteX20" fmla="*/ 69215 w 69215"/>
                    <a:gd name="connsiteY20" fmla="*/ 15062 h 57805"/>
                    <a:gd name="connsiteX21" fmla="*/ 65024 w 69215"/>
                    <a:gd name="connsiteY21" fmla="*/ 9811 h 57805"/>
                    <a:gd name="connsiteX22" fmla="*/ 60333 w 69215"/>
                    <a:gd name="connsiteY22" fmla="*/ 11526 h 57805"/>
                    <a:gd name="connsiteX23" fmla="*/ 57515 w 69215"/>
                    <a:gd name="connsiteY23" fmla="*/ 12236 h 57805"/>
                    <a:gd name="connsiteX24" fmla="*/ 55571 w 69215"/>
                    <a:gd name="connsiteY24" fmla="*/ 11859 h 57805"/>
                    <a:gd name="connsiteX25" fmla="*/ 54904 w 69215"/>
                    <a:gd name="connsiteY25" fmla="*/ 11526 h 57805"/>
                    <a:gd name="connsiteX26" fmla="*/ 53856 w 69215"/>
                    <a:gd name="connsiteY26" fmla="*/ 10692 h 57805"/>
                    <a:gd name="connsiteX27" fmla="*/ 52177 w 69215"/>
                    <a:gd name="connsiteY27" fmla="*/ 7097 h 57805"/>
                    <a:gd name="connsiteX28" fmla="*/ 52165 w 69215"/>
                    <a:gd name="connsiteY28" fmla="*/ 6977 h 57805"/>
                    <a:gd name="connsiteX29" fmla="*/ 52165 w 69215"/>
                    <a:gd name="connsiteY29" fmla="*/ 6275 h 57805"/>
                    <a:gd name="connsiteX30" fmla="*/ 52154 w 69215"/>
                    <a:gd name="connsiteY30" fmla="*/ 6120 h 57805"/>
                    <a:gd name="connsiteX31" fmla="*/ 52154 w 69215"/>
                    <a:gd name="connsiteY31" fmla="*/ 5692 h 57805"/>
                    <a:gd name="connsiteX32" fmla="*/ 52154 w 69215"/>
                    <a:gd name="connsiteY32" fmla="*/ 0 h 57805"/>
                    <a:gd name="connsiteX0" fmla="*/ 29039 w 46100"/>
                    <a:gd name="connsiteY0" fmla="*/ 0 h 35273"/>
                    <a:gd name="connsiteX1" fmla="*/ 145 w 46100"/>
                    <a:gd name="connsiteY1" fmla="*/ 26043 h 35273"/>
                    <a:gd name="connsiteX2" fmla="*/ 17248 w 46100"/>
                    <a:gd name="connsiteY2" fmla="*/ 5586 h 35273"/>
                    <a:gd name="connsiteX3" fmla="*/ 11362 w 46100"/>
                    <a:gd name="connsiteY3" fmla="*/ 14606 h 35273"/>
                    <a:gd name="connsiteX4" fmla="*/ 12458 w 46100"/>
                    <a:gd name="connsiteY4" fmla="*/ 13708 h 35273"/>
                    <a:gd name="connsiteX5" fmla="*/ 7565 w 46100"/>
                    <a:gd name="connsiteY5" fmla="*/ 14164 h 35273"/>
                    <a:gd name="connsiteX6" fmla="*/ 5495 w 46100"/>
                    <a:gd name="connsiteY6" fmla="*/ 25340 h 35273"/>
                    <a:gd name="connsiteX7" fmla="*/ 7104 w 46100"/>
                    <a:gd name="connsiteY7" fmla="*/ 30269 h 35273"/>
                    <a:gd name="connsiteX8" fmla="*/ 8877 w 46100"/>
                    <a:gd name="connsiteY8" fmla="*/ 31267 h 35273"/>
                    <a:gd name="connsiteX9" fmla="*/ 3605 w 46100"/>
                    <a:gd name="connsiteY9" fmla="*/ 35238 h 35273"/>
                    <a:gd name="connsiteX10" fmla="*/ 2734 w 46100"/>
                    <a:gd name="connsiteY10" fmla="*/ 24794 h 35273"/>
                    <a:gd name="connsiteX11" fmla="*/ 0 w 46100"/>
                    <a:gd name="connsiteY11" fmla="*/ 27097 h 35273"/>
                    <a:gd name="connsiteX12" fmla="*/ 29039 w 46100"/>
                    <a:gd name="connsiteY12" fmla="*/ 28694 h 35273"/>
                    <a:gd name="connsiteX13" fmla="*/ 29050 w 46100"/>
                    <a:gd name="connsiteY13" fmla="*/ 23194 h 35273"/>
                    <a:gd name="connsiteX14" fmla="*/ 30741 w 46100"/>
                    <a:gd name="connsiteY14" fmla="*/ 19419 h 35273"/>
                    <a:gd name="connsiteX15" fmla="*/ 31789 w 46100"/>
                    <a:gd name="connsiteY15" fmla="*/ 18598 h 35273"/>
                    <a:gd name="connsiteX16" fmla="*/ 32456 w 46100"/>
                    <a:gd name="connsiteY16" fmla="*/ 18265 h 35273"/>
                    <a:gd name="connsiteX17" fmla="*/ 34395 w 46100"/>
                    <a:gd name="connsiteY17" fmla="*/ 17887 h 35273"/>
                    <a:gd name="connsiteX18" fmla="*/ 37218 w 46100"/>
                    <a:gd name="connsiteY18" fmla="*/ 18598 h 35273"/>
                    <a:gd name="connsiteX19" fmla="*/ 41909 w 46100"/>
                    <a:gd name="connsiteY19" fmla="*/ 20301 h 35273"/>
                    <a:gd name="connsiteX20" fmla="*/ 46100 w 46100"/>
                    <a:gd name="connsiteY20" fmla="*/ 15062 h 35273"/>
                    <a:gd name="connsiteX21" fmla="*/ 41909 w 46100"/>
                    <a:gd name="connsiteY21" fmla="*/ 9811 h 35273"/>
                    <a:gd name="connsiteX22" fmla="*/ 37218 w 46100"/>
                    <a:gd name="connsiteY22" fmla="*/ 11526 h 35273"/>
                    <a:gd name="connsiteX23" fmla="*/ 34400 w 46100"/>
                    <a:gd name="connsiteY23" fmla="*/ 12236 h 35273"/>
                    <a:gd name="connsiteX24" fmla="*/ 32456 w 46100"/>
                    <a:gd name="connsiteY24" fmla="*/ 11859 h 35273"/>
                    <a:gd name="connsiteX25" fmla="*/ 31789 w 46100"/>
                    <a:gd name="connsiteY25" fmla="*/ 11526 h 35273"/>
                    <a:gd name="connsiteX26" fmla="*/ 30741 w 46100"/>
                    <a:gd name="connsiteY26" fmla="*/ 10692 h 35273"/>
                    <a:gd name="connsiteX27" fmla="*/ 29062 w 46100"/>
                    <a:gd name="connsiteY27" fmla="*/ 7097 h 35273"/>
                    <a:gd name="connsiteX28" fmla="*/ 29050 w 46100"/>
                    <a:gd name="connsiteY28" fmla="*/ 6977 h 35273"/>
                    <a:gd name="connsiteX29" fmla="*/ 29050 w 46100"/>
                    <a:gd name="connsiteY29" fmla="*/ 6275 h 35273"/>
                    <a:gd name="connsiteX30" fmla="*/ 29039 w 46100"/>
                    <a:gd name="connsiteY30" fmla="*/ 6120 h 35273"/>
                    <a:gd name="connsiteX31" fmla="*/ 29039 w 46100"/>
                    <a:gd name="connsiteY31" fmla="*/ 5692 h 35273"/>
                    <a:gd name="connsiteX32" fmla="*/ 29039 w 46100"/>
                    <a:gd name="connsiteY32" fmla="*/ 0 h 35273"/>
                    <a:gd name="connsiteX0" fmla="*/ 29039 w 46100"/>
                    <a:gd name="connsiteY0" fmla="*/ 0 h 31282"/>
                    <a:gd name="connsiteX1" fmla="*/ 145 w 46100"/>
                    <a:gd name="connsiteY1" fmla="*/ 26043 h 31282"/>
                    <a:gd name="connsiteX2" fmla="*/ 17248 w 46100"/>
                    <a:gd name="connsiteY2" fmla="*/ 5586 h 31282"/>
                    <a:gd name="connsiteX3" fmla="*/ 11362 w 46100"/>
                    <a:gd name="connsiteY3" fmla="*/ 14606 h 31282"/>
                    <a:gd name="connsiteX4" fmla="*/ 12458 w 46100"/>
                    <a:gd name="connsiteY4" fmla="*/ 13708 h 31282"/>
                    <a:gd name="connsiteX5" fmla="*/ 7565 w 46100"/>
                    <a:gd name="connsiteY5" fmla="*/ 14164 h 31282"/>
                    <a:gd name="connsiteX6" fmla="*/ 5495 w 46100"/>
                    <a:gd name="connsiteY6" fmla="*/ 25340 h 31282"/>
                    <a:gd name="connsiteX7" fmla="*/ 7104 w 46100"/>
                    <a:gd name="connsiteY7" fmla="*/ 30269 h 31282"/>
                    <a:gd name="connsiteX8" fmla="*/ 8877 w 46100"/>
                    <a:gd name="connsiteY8" fmla="*/ 31267 h 31282"/>
                    <a:gd name="connsiteX9" fmla="*/ 16668 w 46100"/>
                    <a:gd name="connsiteY9" fmla="*/ 16754 h 31282"/>
                    <a:gd name="connsiteX10" fmla="*/ 2734 w 46100"/>
                    <a:gd name="connsiteY10" fmla="*/ 24794 h 31282"/>
                    <a:gd name="connsiteX11" fmla="*/ 0 w 46100"/>
                    <a:gd name="connsiteY11" fmla="*/ 27097 h 31282"/>
                    <a:gd name="connsiteX12" fmla="*/ 29039 w 46100"/>
                    <a:gd name="connsiteY12" fmla="*/ 28694 h 31282"/>
                    <a:gd name="connsiteX13" fmla="*/ 29050 w 46100"/>
                    <a:gd name="connsiteY13" fmla="*/ 23194 h 31282"/>
                    <a:gd name="connsiteX14" fmla="*/ 30741 w 46100"/>
                    <a:gd name="connsiteY14" fmla="*/ 19419 h 31282"/>
                    <a:gd name="connsiteX15" fmla="*/ 31789 w 46100"/>
                    <a:gd name="connsiteY15" fmla="*/ 18598 h 31282"/>
                    <a:gd name="connsiteX16" fmla="*/ 32456 w 46100"/>
                    <a:gd name="connsiteY16" fmla="*/ 18265 h 31282"/>
                    <a:gd name="connsiteX17" fmla="*/ 34395 w 46100"/>
                    <a:gd name="connsiteY17" fmla="*/ 17887 h 31282"/>
                    <a:gd name="connsiteX18" fmla="*/ 37218 w 46100"/>
                    <a:gd name="connsiteY18" fmla="*/ 18598 h 31282"/>
                    <a:gd name="connsiteX19" fmla="*/ 41909 w 46100"/>
                    <a:gd name="connsiteY19" fmla="*/ 20301 h 31282"/>
                    <a:gd name="connsiteX20" fmla="*/ 46100 w 46100"/>
                    <a:gd name="connsiteY20" fmla="*/ 15062 h 31282"/>
                    <a:gd name="connsiteX21" fmla="*/ 41909 w 46100"/>
                    <a:gd name="connsiteY21" fmla="*/ 9811 h 31282"/>
                    <a:gd name="connsiteX22" fmla="*/ 37218 w 46100"/>
                    <a:gd name="connsiteY22" fmla="*/ 11526 h 31282"/>
                    <a:gd name="connsiteX23" fmla="*/ 34400 w 46100"/>
                    <a:gd name="connsiteY23" fmla="*/ 12236 h 31282"/>
                    <a:gd name="connsiteX24" fmla="*/ 32456 w 46100"/>
                    <a:gd name="connsiteY24" fmla="*/ 11859 h 31282"/>
                    <a:gd name="connsiteX25" fmla="*/ 31789 w 46100"/>
                    <a:gd name="connsiteY25" fmla="*/ 11526 h 31282"/>
                    <a:gd name="connsiteX26" fmla="*/ 30741 w 46100"/>
                    <a:gd name="connsiteY26" fmla="*/ 10692 h 31282"/>
                    <a:gd name="connsiteX27" fmla="*/ 29062 w 46100"/>
                    <a:gd name="connsiteY27" fmla="*/ 7097 h 31282"/>
                    <a:gd name="connsiteX28" fmla="*/ 29050 w 46100"/>
                    <a:gd name="connsiteY28" fmla="*/ 6977 h 31282"/>
                    <a:gd name="connsiteX29" fmla="*/ 29050 w 46100"/>
                    <a:gd name="connsiteY29" fmla="*/ 6275 h 31282"/>
                    <a:gd name="connsiteX30" fmla="*/ 29039 w 46100"/>
                    <a:gd name="connsiteY30" fmla="*/ 6120 h 31282"/>
                    <a:gd name="connsiteX31" fmla="*/ 29039 w 46100"/>
                    <a:gd name="connsiteY31" fmla="*/ 5692 h 31282"/>
                    <a:gd name="connsiteX32" fmla="*/ 29039 w 46100"/>
                    <a:gd name="connsiteY32" fmla="*/ 0 h 31282"/>
                    <a:gd name="connsiteX0" fmla="*/ 29039 w 46100"/>
                    <a:gd name="connsiteY0" fmla="*/ 0 h 30429"/>
                    <a:gd name="connsiteX1" fmla="*/ 145 w 46100"/>
                    <a:gd name="connsiteY1" fmla="*/ 26043 h 30429"/>
                    <a:gd name="connsiteX2" fmla="*/ 17248 w 46100"/>
                    <a:gd name="connsiteY2" fmla="*/ 5586 h 30429"/>
                    <a:gd name="connsiteX3" fmla="*/ 11362 w 46100"/>
                    <a:gd name="connsiteY3" fmla="*/ 14606 h 30429"/>
                    <a:gd name="connsiteX4" fmla="*/ 12458 w 46100"/>
                    <a:gd name="connsiteY4" fmla="*/ 13708 h 30429"/>
                    <a:gd name="connsiteX5" fmla="*/ 7565 w 46100"/>
                    <a:gd name="connsiteY5" fmla="*/ 14164 h 30429"/>
                    <a:gd name="connsiteX6" fmla="*/ 5495 w 46100"/>
                    <a:gd name="connsiteY6" fmla="*/ 25340 h 30429"/>
                    <a:gd name="connsiteX7" fmla="*/ 7104 w 46100"/>
                    <a:gd name="connsiteY7" fmla="*/ 30269 h 30429"/>
                    <a:gd name="connsiteX8" fmla="*/ 17712 w 46100"/>
                    <a:gd name="connsiteY8" fmla="*/ 19853 h 30429"/>
                    <a:gd name="connsiteX9" fmla="*/ 16668 w 46100"/>
                    <a:gd name="connsiteY9" fmla="*/ 16754 h 30429"/>
                    <a:gd name="connsiteX10" fmla="*/ 2734 w 46100"/>
                    <a:gd name="connsiteY10" fmla="*/ 24794 h 30429"/>
                    <a:gd name="connsiteX11" fmla="*/ 0 w 46100"/>
                    <a:gd name="connsiteY11" fmla="*/ 27097 h 30429"/>
                    <a:gd name="connsiteX12" fmla="*/ 29039 w 46100"/>
                    <a:gd name="connsiteY12" fmla="*/ 28694 h 30429"/>
                    <a:gd name="connsiteX13" fmla="*/ 29050 w 46100"/>
                    <a:gd name="connsiteY13" fmla="*/ 23194 h 30429"/>
                    <a:gd name="connsiteX14" fmla="*/ 30741 w 46100"/>
                    <a:gd name="connsiteY14" fmla="*/ 19419 h 30429"/>
                    <a:gd name="connsiteX15" fmla="*/ 31789 w 46100"/>
                    <a:gd name="connsiteY15" fmla="*/ 18598 h 30429"/>
                    <a:gd name="connsiteX16" fmla="*/ 32456 w 46100"/>
                    <a:gd name="connsiteY16" fmla="*/ 18265 h 30429"/>
                    <a:gd name="connsiteX17" fmla="*/ 34395 w 46100"/>
                    <a:gd name="connsiteY17" fmla="*/ 17887 h 30429"/>
                    <a:gd name="connsiteX18" fmla="*/ 37218 w 46100"/>
                    <a:gd name="connsiteY18" fmla="*/ 18598 h 30429"/>
                    <a:gd name="connsiteX19" fmla="*/ 41909 w 46100"/>
                    <a:gd name="connsiteY19" fmla="*/ 20301 h 30429"/>
                    <a:gd name="connsiteX20" fmla="*/ 46100 w 46100"/>
                    <a:gd name="connsiteY20" fmla="*/ 15062 h 30429"/>
                    <a:gd name="connsiteX21" fmla="*/ 41909 w 46100"/>
                    <a:gd name="connsiteY21" fmla="*/ 9811 h 30429"/>
                    <a:gd name="connsiteX22" fmla="*/ 37218 w 46100"/>
                    <a:gd name="connsiteY22" fmla="*/ 11526 h 30429"/>
                    <a:gd name="connsiteX23" fmla="*/ 34400 w 46100"/>
                    <a:gd name="connsiteY23" fmla="*/ 12236 h 30429"/>
                    <a:gd name="connsiteX24" fmla="*/ 32456 w 46100"/>
                    <a:gd name="connsiteY24" fmla="*/ 11859 h 30429"/>
                    <a:gd name="connsiteX25" fmla="*/ 31789 w 46100"/>
                    <a:gd name="connsiteY25" fmla="*/ 11526 h 30429"/>
                    <a:gd name="connsiteX26" fmla="*/ 30741 w 46100"/>
                    <a:gd name="connsiteY26" fmla="*/ 10692 h 30429"/>
                    <a:gd name="connsiteX27" fmla="*/ 29062 w 46100"/>
                    <a:gd name="connsiteY27" fmla="*/ 7097 h 30429"/>
                    <a:gd name="connsiteX28" fmla="*/ 29050 w 46100"/>
                    <a:gd name="connsiteY28" fmla="*/ 6977 h 30429"/>
                    <a:gd name="connsiteX29" fmla="*/ 29050 w 46100"/>
                    <a:gd name="connsiteY29" fmla="*/ 6275 h 30429"/>
                    <a:gd name="connsiteX30" fmla="*/ 29039 w 46100"/>
                    <a:gd name="connsiteY30" fmla="*/ 6120 h 30429"/>
                    <a:gd name="connsiteX31" fmla="*/ 29039 w 46100"/>
                    <a:gd name="connsiteY31" fmla="*/ 5692 h 30429"/>
                    <a:gd name="connsiteX32" fmla="*/ 29039 w 46100"/>
                    <a:gd name="connsiteY32" fmla="*/ 0 h 30429"/>
                    <a:gd name="connsiteX0" fmla="*/ 29039 w 46100"/>
                    <a:gd name="connsiteY0" fmla="*/ 0 h 28723"/>
                    <a:gd name="connsiteX1" fmla="*/ 145 w 46100"/>
                    <a:gd name="connsiteY1" fmla="*/ 26043 h 28723"/>
                    <a:gd name="connsiteX2" fmla="*/ 17248 w 46100"/>
                    <a:gd name="connsiteY2" fmla="*/ 5586 h 28723"/>
                    <a:gd name="connsiteX3" fmla="*/ 11362 w 46100"/>
                    <a:gd name="connsiteY3" fmla="*/ 14606 h 28723"/>
                    <a:gd name="connsiteX4" fmla="*/ 12458 w 46100"/>
                    <a:gd name="connsiteY4" fmla="*/ 13708 h 28723"/>
                    <a:gd name="connsiteX5" fmla="*/ 7565 w 46100"/>
                    <a:gd name="connsiteY5" fmla="*/ 14164 h 28723"/>
                    <a:gd name="connsiteX6" fmla="*/ 5495 w 46100"/>
                    <a:gd name="connsiteY6" fmla="*/ 25340 h 28723"/>
                    <a:gd name="connsiteX7" fmla="*/ 16117 w 46100"/>
                    <a:gd name="connsiteY7" fmla="*/ 18635 h 28723"/>
                    <a:gd name="connsiteX8" fmla="*/ 17712 w 46100"/>
                    <a:gd name="connsiteY8" fmla="*/ 19853 h 28723"/>
                    <a:gd name="connsiteX9" fmla="*/ 16668 w 46100"/>
                    <a:gd name="connsiteY9" fmla="*/ 16754 h 28723"/>
                    <a:gd name="connsiteX10" fmla="*/ 2734 w 46100"/>
                    <a:gd name="connsiteY10" fmla="*/ 24794 h 28723"/>
                    <a:gd name="connsiteX11" fmla="*/ 0 w 46100"/>
                    <a:gd name="connsiteY11" fmla="*/ 27097 h 28723"/>
                    <a:gd name="connsiteX12" fmla="*/ 29039 w 46100"/>
                    <a:gd name="connsiteY12" fmla="*/ 28694 h 28723"/>
                    <a:gd name="connsiteX13" fmla="*/ 29050 w 46100"/>
                    <a:gd name="connsiteY13" fmla="*/ 23194 h 28723"/>
                    <a:gd name="connsiteX14" fmla="*/ 30741 w 46100"/>
                    <a:gd name="connsiteY14" fmla="*/ 19419 h 28723"/>
                    <a:gd name="connsiteX15" fmla="*/ 31789 w 46100"/>
                    <a:gd name="connsiteY15" fmla="*/ 18598 h 28723"/>
                    <a:gd name="connsiteX16" fmla="*/ 32456 w 46100"/>
                    <a:gd name="connsiteY16" fmla="*/ 18265 h 28723"/>
                    <a:gd name="connsiteX17" fmla="*/ 34395 w 46100"/>
                    <a:gd name="connsiteY17" fmla="*/ 17887 h 28723"/>
                    <a:gd name="connsiteX18" fmla="*/ 37218 w 46100"/>
                    <a:gd name="connsiteY18" fmla="*/ 18598 h 28723"/>
                    <a:gd name="connsiteX19" fmla="*/ 41909 w 46100"/>
                    <a:gd name="connsiteY19" fmla="*/ 20301 h 28723"/>
                    <a:gd name="connsiteX20" fmla="*/ 46100 w 46100"/>
                    <a:gd name="connsiteY20" fmla="*/ 15062 h 28723"/>
                    <a:gd name="connsiteX21" fmla="*/ 41909 w 46100"/>
                    <a:gd name="connsiteY21" fmla="*/ 9811 h 28723"/>
                    <a:gd name="connsiteX22" fmla="*/ 37218 w 46100"/>
                    <a:gd name="connsiteY22" fmla="*/ 11526 h 28723"/>
                    <a:gd name="connsiteX23" fmla="*/ 34400 w 46100"/>
                    <a:gd name="connsiteY23" fmla="*/ 12236 h 28723"/>
                    <a:gd name="connsiteX24" fmla="*/ 32456 w 46100"/>
                    <a:gd name="connsiteY24" fmla="*/ 11859 h 28723"/>
                    <a:gd name="connsiteX25" fmla="*/ 31789 w 46100"/>
                    <a:gd name="connsiteY25" fmla="*/ 11526 h 28723"/>
                    <a:gd name="connsiteX26" fmla="*/ 30741 w 46100"/>
                    <a:gd name="connsiteY26" fmla="*/ 10692 h 28723"/>
                    <a:gd name="connsiteX27" fmla="*/ 29062 w 46100"/>
                    <a:gd name="connsiteY27" fmla="*/ 7097 h 28723"/>
                    <a:gd name="connsiteX28" fmla="*/ 29050 w 46100"/>
                    <a:gd name="connsiteY28" fmla="*/ 6977 h 28723"/>
                    <a:gd name="connsiteX29" fmla="*/ 29050 w 46100"/>
                    <a:gd name="connsiteY29" fmla="*/ 6275 h 28723"/>
                    <a:gd name="connsiteX30" fmla="*/ 29039 w 46100"/>
                    <a:gd name="connsiteY30" fmla="*/ 6120 h 28723"/>
                    <a:gd name="connsiteX31" fmla="*/ 29039 w 46100"/>
                    <a:gd name="connsiteY31" fmla="*/ 5692 h 28723"/>
                    <a:gd name="connsiteX32" fmla="*/ 29039 w 46100"/>
                    <a:gd name="connsiteY32" fmla="*/ 0 h 28723"/>
                    <a:gd name="connsiteX0" fmla="*/ 29039 w 46100"/>
                    <a:gd name="connsiteY0" fmla="*/ 0 h 28723"/>
                    <a:gd name="connsiteX1" fmla="*/ 145 w 46100"/>
                    <a:gd name="connsiteY1" fmla="*/ 26043 h 28723"/>
                    <a:gd name="connsiteX2" fmla="*/ 17248 w 46100"/>
                    <a:gd name="connsiteY2" fmla="*/ 5586 h 28723"/>
                    <a:gd name="connsiteX3" fmla="*/ 11362 w 46100"/>
                    <a:gd name="connsiteY3" fmla="*/ 14606 h 28723"/>
                    <a:gd name="connsiteX4" fmla="*/ 12458 w 46100"/>
                    <a:gd name="connsiteY4" fmla="*/ 13708 h 28723"/>
                    <a:gd name="connsiteX5" fmla="*/ 7565 w 46100"/>
                    <a:gd name="connsiteY5" fmla="*/ 14164 h 28723"/>
                    <a:gd name="connsiteX6" fmla="*/ 13016 w 46100"/>
                    <a:gd name="connsiteY6" fmla="*/ 16469 h 28723"/>
                    <a:gd name="connsiteX7" fmla="*/ 16117 w 46100"/>
                    <a:gd name="connsiteY7" fmla="*/ 18635 h 28723"/>
                    <a:gd name="connsiteX8" fmla="*/ 17712 w 46100"/>
                    <a:gd name="connsiteY8" fmla="*/ 19853 h 28723"/>
                    <a:gd name="connsiteX9" fmla="*/ 16668 w 46100"/>
                    <a:gd name="connsiteY9" fmla="*/ 16754 h 28723"/>
                    <a:gd name="connsiteX10" fmla="*/ 2734 w 46100"/>
                    <a:gd name="connsiteY10" fmla="*/ 24794 h 28723"/>
                    <a:gd name="connsiteX11" fmla="*/ 0 w 46100"/>
                    <a:gd name="connsiteY11" fmla="*/ 27097 h 28723"/>
                    <a:gd name="connsiteX12" fmla="*/ 29039 w 46100"/>
                    <a:gd name="connsiteY12" fmla="*/ 28694 h 28723"/>
                    <a:gd name="connsiteX13" fmla="*/ 29050 w 46100"/>
                    <a:gd name="connsiteY13" fmla="*/ 23194 h 28723"/>
                    <a:gd name="connsiteX14" fmla="*/ 30741 w 46100"/>
                    <a:gd name="connsiteY14" fmla="*/ 19419 h 28723"/>
                    <a:gd name="connsiteX15" fmla="*/ 31789 w 46100"/>
                    <a:gd name="connsiteY15" fmla="*/ 18598 h 28723"/>
                    <a:gd name="connsiteX16" fmla="*/ 32456 w 46100"/>
                    <a:gd name="connsiteY16" fmla="*/ 18265 h 28723"/>
                    <a:gd name="connsiteX17" fmla="*/ 34395 w 46100"/>
                    <a:gd name="connsiteY17" fmla="*/ 17887 h 28723"/>
                    <a:gd name="connsiteX18" fmla="*/ 37218 w 46100"/>
                    <a:gd name="connsiteY18" fmla="*/ 18598 h 28723"/>
                    <a:gd name="connsiteX19" fmla="*/ 41909 w 46100"/>
                    <a:gd name="connsiteY19" fmla="*/ 20301 h 28723"/>
                    <a:gd name="connsiteX20" fmla="*/ 46100 w 46100"/>
                    <a:gd name="connsiteY20" fmla="*/ 15062 h 28723"/>
                    <a:gd name="connsiteX21" fmla="*/ 41909 w 46100"/>
                    <a:gd name="connsiteY21" fmla="*/ 9811 h 28723"/>
                    <a:gd name="connsiteX22" fmla="*/ 37218 w 46100"/>
                    <a:gd name="connsiteY22" fmla="*/ 11526 h 28723"/>
                    <a:gd name="connsiteX23" fmla="*/ 34400 w 46100"/>
                    <a:gd name="connsiteY23" fmla="*/ 12236 h 28723"/>
                    <a:gd name="connsiteX24" fmla="*/ 32456 w 46100"/>
                    <a:gd name="connsiteY24" fmla="*/ 11859 h 28723"/>
                    <a:gd name="connsiteX25" fmla="*/ 31789 w 46100"/>
                    <a:gd name="connsiteY25" fmla="*/ 11526 h 28723"/>
                    <a:gd name="connsiteX26" fmla="*/ 30741 w 46100"/>
                    <a:gd name="connsiteY26" fmla="*/ 10692 h 28723"/>
                    <a:gd name="connsiteX27" fmla="*/ 29062 w 46100"/>
                    <a:gd name="connsiteY27" fmla="*/ 7097 h 28723"/>
                    <a:gd name="connsiteX28" fmla="*/ 29050 w 46100"/>
                    <a:gd name="connsiteY28" fmla="*/ 6977 h 28723"/>
                    <a:gd name="connsiteX29" fmla="*/ 29050 w 46100"/>
                    <a:gd name="connsiteY29" fmla="*/ 6275 h 28723"/>
                    <a:gd name="connsiteX30" fmla="*/ 29039 w 46100"/>
                    <a:gd name="connsiteY30" fmla="*/ 6120 h 28723"/>
                    <a:gd name="connsiteX31" fmla="*/ 29039 w 46100"/>
                    <a:gd name="connsiteY31" fmla="*/ 5692 h 28723"/>
                    <a:gd name="connsiteX32" fmla="*/ 29039 w 46100"/>
                    <a:gd name="connsiteY32" fmla="*/ 0 h 28723"/>
                    <a:gd name="connsiteX0" fmla="*/ 29039 w 46100"/>
                    <a:gd name="connsiteY0" fmla="*/ 0 h 28723"/>
                    <a:gd name="connsiteX1" fmla="*/ 145 w 46100"/>
                    <a:gd name="connsiteY1" fmla="*/ 26043 h 28723"/>
                    <a:gd name="connsiteX2" fmla="*/ 17248 w 46100"/>
                    <a:gd name="connsiteY2" fmla="*/ 5586 h 28723"/>
                    <a:gd name="connsiteX3" fmla="*/ 11362 w 46100"/>
                    <a:gd name="connsiteY3" fmla="*/ 14606 h 28723"/>
                    <a:gd name="connsiteX4" fmla="*/ 12458 w 46100"/>
                    <a:gd name="connsiteY4" fmla="*/ 13708 h 28723"/>
                    <a:gd name="connsiteX5" fmla="*/ 7565 w 46100"/>
                    <a:gd name="connsiteY5" fmla="*/ 14164 h 28723"/>
                    <a:gd name="connsiteX6" fmla="*/ 13016 w 46100"/>
                    <a:gd name="connsiteY6" fmla="*/ 16469 h 28723"/>
                    <a:gd name="connsiteX7" fmla="*/ 16117 w 46100"/>
                    <a:gd name="connsiteY7" fmla="*/ 18635 h 28723"/>
                    <a:gd name="connsiteX8" fmla="*/ 17712 w 46100"/>
                    <a:gd name="connsiteY8" fmla="*/ 19853 h 28723"/>
                    <a:gd name="connsiteX9" fmla="*/ 16668 w 46100"/>
                    <a:gd name="connsiteY9" fmla="*/ 16754 h 28723"/>
                    <a:gd name="connsiteX10" fmla="*/ 11362 w 46100"/>
                    <a:gd name="connsiteY10" fmla="*/ 16378 h 28723"/>
                    <a:gd name="connsiteX11" fmla="*/ 0 w 46100"/>
                    <a:gd name="connsiteY11" fmla="*/ 27097 h 28723"/>
                    <a:gd name="connsiteX12" fmla="*/ 29039 w 46100"/>
                    <a:gd name="connsiteY12" fmla="*/ 28694 h 28723"/>
                    <a:gd name="connsiteX13" fmla="*/ 29050 w 46100"/>
                    <a:gd name="connsiteY13" fmla="*/ 23194 h 28723"/>
                    <a:gd name="connsiteX14" fmla="*/ 30741 w 46100"/>
                    <a:gd name="connsiteY14" fmla="*/ 19419 h 28723"/>
                    <a:gd name="connsiteX15" fmla="*/ 31789 w 46100"/>
                    <a:gd name="connsiteY15" fmla="*/ 18598 h 28723"/>
                    <a:gd name="connsiteX16" fmla="*/ 32456 w 46100"/>
                    <a:gd name="connsiteY16" fmla="*/ 18265 h 28723"/>
                    <a:gd name="connsiteX17" fmla="*/ 34395 w 46100"/>
                    <a:gd name="connsiteY17" fmla="*/ 17887 h 28723"/>
                    <a:gd name="connsiteX18" fmla="*/ 37218 w 46100"/>
                    <a:gd name="connsiteY18" fmla="*/ 18598 h 28723"/>
                    <a:gd name="connsiteX19" fmla="*/ 41909 w 46100"/>
                    <a:gd name="connsiteY19" fmla="*/ 20301 h 28723"/>
                    <a:gd name="connsiteX20" fmla="*/ 46100 w 46100"/>
                    <a:gd name="connsiteY20" fmla="*/ 15062 h 28723"/>
                    <a:gd name="connsiteX21" fmla="*/ 41909 w 46100"/>
                    <a:gd name="connsiteY21" fmla="*/ 9811 h 28723"/>
                    <a:gd name="connsiteX22" fmla="*/ 37218 w 46100"/>
                    <a:gd name="connsiteY22" fmla="*/ 11526 h 28723"/>
                    <a:gd name="connsiteX23" fmla="*/ 34400 w 46100"/>
                    <a:gd name="connsiteY23" fmla="*/ 12236 h 28723"/>
                    <a:gd name="connsiteX24" fmla="*/ 32456 w 46100"/>
                    <a:gd name="connsiteY24" fmla="*/ 11859 h 28723"/>
                    <a:gd name="connsiteX25" fmla="*/ 31789 w 46100"/>
                    <a:gd name="connsiteY25" fmla="*/ 11526 h 28723"/>
                    <a:gd name="connsiteX26" fmla="*/ 30741 w 46100"/>
                    <a:gd name="connsiteY26" fmla="*/ 10692 h 28723"/>
                    <a:gd name="connsiteX27" fmla="*/ 29062 w 46100"/>
                    <a:gd name="connsiteY27" fmla="*/ 7097 h 28723"/>
                    <a:gd name="connsiteX28" fmla="*/ 29050 w 46100"/>
                    <a:gd name="connsiteY28" fmla="*/ 6977 h 28723"/>
                    <a:gd name="connsiteX29" fmla="*/ 29050 w 46100"/>
                    <a:gd name="connsiteY29" fmla="*/ 6275 h 28723"/>
                    <a:gd name="connsiteX30" fmla="*/ 29039 w 46100"/>
                    <a:gd name="connsiteY30" fmla="*/ 6120 h 28723"/>
                    <a:gd name="connsiteX31" fmla="*/ 29039 w 46100"/>
                    <a:gd name="connsiteY31" fmla="*/ 5692 h 28723"/>
                    <a:gd name="connsiteX32" fmla="*/ 29039 w 46100"/>
                    <a:gd name="connsiteY32" fmla="*/ 0 h 28723"/>
                    <a:gd name="connsiteX0" fmla="*/ 28894 w 45955"/>
                    <a:gd name="connsiteY0" fmla="*/ 0 h 28710"/>
                    <a:gd name="connsiteX1" fmla="*/ 0 w 45955"/>
                    <a:gd name="connsiteY1" fmla="*/ 26043 h 28710"/>
                    <a:gd name="connsiteX2" fmla="*/ 17103 w 45955"/>
                    <a:gd name="connsiteY2" fmla="*/ 5586 h 28710"/>
                    <a:gd name="connsiteX3" fmla="*/ 11217 w 45955"/>
                    <a:gd name="connsiteY3" fmla="*/ 14606 h 28710"/>
                    <a:gd name="connsiteX4" fmla="*/ 12313 w 45955"/>
                    <a:gd name="connsiteY4" fmla="*/ 13708 h 28710"/>
                    <a:gd name="connsiteX5" fmla="*/ 7420 w 45955"/>
                    <a:gd name="connsiteY5" fmla="*/ 14164 h 28710"/>
                    <a:gd name="connsiteX6" fmla="*/ 12871 w 45955"/>
                    <a:gd name="connsiteY6" fmla="*/ 16469 h 28710"/>
                    <a:gd name="connsiteX7" fmla="*/ 15972 w 45955"/>
                    <a:gd name="connsiteY7" fmla="*/ 18635 h 28710"/>
                    <a:gd name="connsiteX8" fmla="*/ 17567 w 45955"/>
                    <a:gd name="connsiteY8" fmla="*/ 19853 h 28710"/>
                    <a:gd name="connsiteX9" fmla="*/ 16523 w 45955"/>
                    <a:gd name="connsiteY9" fmla="*/ 16754 h 28710"/>
                    <a:gd name="connsiteX10" fmla="*/ 11217 w 45955"/>
                    <a:gd name="connsiteY10" fmla="*/ 16378 h 28710"/>
                    <a:gd name="connsiteX11" fmla="*/ 11589 w 45955"/>
                    <a:gd name="connsiteY11" fmla="*/ 12545 h 28710"/>
                    <a:gd name="connsiteX12" fmla="*/ 28894 w 45955"/>
                    <a:gd name="connsiteY12" fmla="*/ 28694 h 28710"/>
                    <a:gd name="connsiteX13" fmla="*/ 28905 w 45955"/>
                    <a:gd name="connsiteY13" fmla="*/ 23194 h 28710"/>
                    <a:gd name="connsiteX14" fmla="*/ 30596 w 45955"/>
                    <a:gd name="connsiteY14" fmla="*/ 19419 h 28710"/>
                    <a:gd name="connsiteX15" fmla="*/ 31644 w 45955"/>
                    <a:gd name="connsiteY15" fmla="*/ 18598 h 28710"/>
                    <a:gd name="connsiteX16" fmla="*/ 32311 w 45955"/>
                    <a:gd name="connsiteY16" fmla="*/ 18265 h 28710"/>
                    <a:gd name="connsiteX17" fmla="*/ 34250 w 45955"/>
                    <a:gd name="connsiteY17" fmla="*/ 17887 h 28710"/>
                    <a:gd name="connsiteX18" fmla="*/ 37073 w 45955"/>
                    <a:gd name="connsiteY18" fmla="*/ 18598 h 28710"/>
                    <a:gd name="connsiteX19" fmla="*/ 41764 w 45955"/>
                    <a:gd name="connsiteY19" fmla="*/ 20301 h 28710"/>
                    <a:gd name="connsiteX20" fmla="*/ 45955 w 45955"/>
                    <a:gd name="connsiteY20" fmla="*/ 15062 h 28710"/>
                    <a:gd name="connsiteX21" fmla="*/ 41764 w 45955"/>
                    <a:gd name="connsiteY21" fmla="*/ 9811 h 28710"/>
                    <a:gd name="connsiteX22" fmla="*/ 37073 w 45955"/>
                    <a:gd name="connsiteY22" fmla="*/ 11526 h 28710"/>
                    <a:gd name="connsiteX23" fmla="*/ 34255 w 45955"/>
                    <a:gd name="connsiteY23" fmla="*/ 12236 h 28710"/>
                    <a:gd name="connsiteX24" fmla="*/ 32311 w 45955"/>
                    <a:gd name="connsiteY24" fmla="*/ 11859 h 28710"/>
                    <a:gd name="connsiteX25" fmla="*/ 31644 w 45955"/>
                    <a:gd name="connsiteY25" fmla="*/ 11526 h 28710"/>
                    <a:gd name="connsiteX26" fmla="*/ 30596 w 45955"/>
                    <a:gd name="connsiteY26" fmla="*/ 10692 h 28710"/>
                    <a:gd name="connsiteX27" fmla="*/ 28917 w 45955"/>
                    <a:gd name="connsiteY27" fmla="*/ 7097 h 28710"/>
                    <a:gd name="connsiteX28" fmla="*/ 28905 w 45955"/>
                    <a:gd name="connsiteY28" fmla="*/ 6977 h 28710"/>
                    <a:gd name="connsiteX29" fmla="*/ 28905 w 45955"/>
                    <a:gd name="connsiteY29" fmla="*/ 6275 h 28710"/>
                    <a:gd name="connsiteX30" fmla="*/ 28894 w 45955"/>
                    <a:gd name="connsiteY30" fmla="*/ 6120 h 28710"/>
                    <a:gd name="connsiteX31" fmla="*/ 28894 w 45955"/>
                    <a:gd name="connsiteY31" fmla="*/ 5692 h 28710"/>
                    <a:gd name="connsiteX32" fmla="*/ 28894 w 45955"/>
                    <a:gd name="connsiteY32" fmla="*/ 0 h 28710"/>
                    <a:gd name="connsiteX0" fmla="*/ 21476 w 38537"/>
                    <a:gd name="connsiteY0" fmla="*/ 6373 h 35083"/>
                    <a:gd name="connsiteX1" fmla="*/ 9644 w 38537"/>
                    <a:gd name="connsiteY1" fmla="*/ 17193 h 35083"/>
                    <a:gd name="connsiteX2" fmla="*/ 9685 w 38537"/>
                    <a:gd name="connsiteY2" fmla="*/ 11959 h 35083"/>
                    <a:gd name="connsiteX3" fmla="*/ 3799 w 38537"/>
                    <a:gd name="connsiteY3" fmla="*/ 20979 h 35083"/>
                    <a:gd name="connsiteX4" fmla="*/ 4895 w 38537"/>
                    <a:gd name="connsiteY4" fmla="*/ 20081 h 35083"/>
                    <a:gd name="connsiteX5" fmla="*/ 2 w 38537"/>
                    <a:gd name="connsiteY5" fmla="*/ 20537 h 35083"/>
                    <a:gd name="connsiteX6" fmla="*/ 5453 w 38537"/>
                    <a:gd name="connsiteY6" fmla="*/ 22842 h 35083"/>
                    <a:gd name="connsiteX7" fmla="*/ 8554 w 38537"/>
                    <a:gd name="connsiteY7" fmla="*/ 25008 h 35083"/>
                    <a:gd name="connsiteX8" fmla="*/ 10149 w 38537"/>
                    <a:gd name="connsiteY8" fmla="*/ 26226 h 35083"/>
                    <a:gd name="connsiteX9" fmla="*/ 9105 w 38537"/>
                    <a:gd name="connsiteY9" fmla="*/ 23127 h 35083"/>
                    <a:gd name="connsiteX10" fmla="*/ 3799 w 38537"/>
                    <a:gd name="connsiteY10" fmla="*/ 22751 h 35083"/>
                    <a:gd name="connsiteX11" fmla="*/ 4171 w 38537"/>
                    <a:gd name="connsiteY11" fmla="*/ 18918 h 35083"/>
                    <a:gd name="connsiteX12" fmla="*/ 21476 w 38537"/>
                    <a:gd name="connsiteY12" fmla="*/ 35067 h 35083"/>
                    <a:gd name="connsiteX13" fmla="*/ 21487 w 38537"/>
                    <a:gd name="connsiteY13" fmla="*/ 29567 h 35083"/>
                    <a:gd name="connsiteX14" fmla="*/ 23178 w 38537"/>
                    <a:gd name="connsiteY14" fmla="*/ 25792 h 35083"/>
                    <a:gd name="connsiteX15" fmla="*/ 24226 w 38537"/>
                    <a:gd name="connsiteY15" fmla="*/ 24971 h 35083"/>
                    <a:gd name="connsiteX16" fmla="*/ 24893 w 38537"/>
                    <a:gd name="connsiteY16" fmla="*/ 24638 h 35083"/>
                    <a:gd name="connsiteX17" fmla="*/ 26832 w 38537"/>
                    <a:gd name="connsiteY17" fmla="*/ 24260 h 35083"/>
                    <a:gd name="connsiteX18" fmla="*/ 29655 w 38537"/>
                    <a:gd name="connsiteY18" fmla="*/ 24971 h 35083"/>
                    <a:gd name="connsiteX19" fmla="*/ 34346 w 38537"/>
                    <a:gd name="connsiteY19" fmla="*/ 26674 h 35083"/>
                    <a:gd name="connsiteX20" fmla="*/ 38537 w 38537"/>
                    <a:gd name="connsiteY20" fmla="*/ 21435 h 35083"/>
                    <a:gd name="connsiteX21" fmla="*/ 34346 w 38537"/>
                    <a:gd name="connsiteY21" fmla="*/ 16184 h 35083"/>
                    <a:gd name="connsiteX22" fmla="*/ 29655 w 38537"/>
                    <a:gd name="connsiteY22" fmla="*/ 17899 h 35083"/>
                    <a:gd name="connsiteX23" fmla="*/ 26837 w 38537"/>
                    <a:gd name="connsiteY23" fmla="*/ 18609 h 35083"/>
                    <a:gd name="connsiteX24" fmla="*/ 24893 w 38537"/>
                    <a:gd name="connsiteY24" fmla="*/ 18232 h 35083"/>
                    <a:gd name="connsiteX25" fmla="*/ 24226 w 38537"/>
                    <a:gd name="connsiteY25" fmla="*/ 17899 h 35083"/>
                    <a:gd name="connsiteX26" fmla="*/ 23178 w 38537"/>
                    <a:gd name="connsiteY26" fmla="*/ 17065 h 35083"/>
                    <a:gd name="connsiteX27" fmla="*/ 21499 w 38537"/>
                    <a:gd name="connsiteY27" fmla="*/ 13470 h 35083"/>
                    <a:gd name="connsiteX28" fmla="*/ 21487 w 38537"/>
                    <a:gd name="connsiteY28" fmla="*/ 13350 h 35083"/>
                    <a:gd name="connsiteX29" fmla="*/ 21487 w 38537"/>
                    <a:gd name="connsiteY29" fmla="*/ 12648 h 35083"/>
                    <a:gd name="connsiteX30" fmla="*/ 21476 w 38537"/>
                    <a:gd name="connsiteY30" fmla="*/ 12493 h 35083"/>
                    <a:gd name="connsiteX31" fmla="*/ 21476 w 38537"/>
                    <a:gd name="connsiteY31" fmla="*/ 12065 h 35083"/>
                    <a:gd name="connsiteX32" fmla="*/ 21476 w 38537"/>
                    <a:gd name="connsiteY32" fmla="*/ 6373 h 35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37" h="35083" extrusionOk="0">
                      <a:moveTo>
                        <a:pt x="21476" y="6373"/>
                      </a:moveTo>
                      <a:cubicBezTo>
                        <a:pt x="-10005" y="7266"/>
                        <a:pt x="10537" y="-14287"/>
                        <a:pt x="9644" y="17193"/>
                      </a:cubicBezTo>
                      <a:cubicBezTo>
                        <a:pt x="11569" y="17189"/>
                        <a:pt x="7760" y="11963"/>
                        <a:pt x="9685" y="11959"/>
                      </a:cubicBezTo>
                      <a:cubicBezTo>
                        <a:pt x="10340" y="11852"/>
                        <a:pt x="3382" y="21669"/>
                        <a:pt x="3799" y="20979"/>
                      </a:cubicBezTo>
                      <a:cubicBezTo>
                        <a:pt x="4227" y="20252"/>
                        <a:pt x="5180" y="20653"/>
                        <a:pt x="4895" y="20081"/>
                      </a:cubicBezTo>
                      <a:cubicBezTo>
                        <a:pt x="4680" y="19665"/>
                        <a:pt x="-91" y="20077"/>
                        <a:pt x="2" y="20537"/>
                      </a:cubicBezTo>
                      <a:cubicBezTo>
                        <a:pt x="95" y="20997"/>
                        <a:pt x="4028" y="22097"/>
                        <a:pt x="5453" y="22842"/>
                      </a:cubicBezTo>
                      <a:cubicBezTo>
                        <a:pt x="6878" y="23587"/>
                        <a:pt x="7771" y="24444"/>
                        <a:pt x="8554" y="25008"/>
                      </a:cubicBezTo>
                      <a:cubicBezTo>
                        <a:pt x="9337" y="25572"/>
                        <a:pt x="10363" y="25810"/>
                        <a:pt x="10149" y="26226"/>
                      </a:cubicBezTo>
                      <a:cubicBezTo>
                        <a:pt x="9863" y="26798"/>
                        <a:pt x="8664" y="22400"/>
                        <a:pt x="9105" y="23127"/>
                      </a:cubicBezTo>
                      <a:cubicBezTo>
                        <a:pt x="9545" y="23877"/>
                        <a:pt x="3216" y="22668"/>
                        <a:pt x="3799" y="22751"/>
                      </a:cubicBezTo>
                      <a:lnTo>
                        <a:pt x="4171" y="18918"/>
                      </a:lnTo>
                      <a:cubicBezTo>
                        <a:pt x="5028" y="3249"/>
                        <a:pt x="5795" y="35925"/>
                        <a:pt x="21476" y="35067"/>
                      </a:cubicBezTo>
                      <a:cubicBezTo>
                        <a:pt x="21480" y="33234"/>
                        <a:pt x="21483" y="31400"/>
                        <a:pt x="21487" y="29567"/>
                      </a:cubicBezTo>
                      <a:cubicBezTo>
                        <a:pt x="21678" y="28031"/>
                        <a:pt x="22273" y="26733"/>
                        <a:pt x="23178" y="25792"/>
                      </a:cubicBezTo>
                      <a:cubicBezTo>
                        <a:pt x="23488" y="25471"/>
                        <a:pt x="23833" y="25197"/>
                        <a:pt x="24226" y="24971"/>
                      </a:cubicBezTo>
                      <a:cubicBezTo>
                        <a:pt x="24440" y="24840"/>
                        <a:pt x="24655" y="24733"/>
                        <a:pt x="24893" y="24638"/>
                      </a:cubicBezTo>
                      <a:cubicBezTo>
                        <a:pt x="25501" y="24386"/>
                        <a:pt x="26156" y="24260"/>
                        <a:pt x="26832" y="24260"/>
                      </a:cubicBezTo>
                      <a:cubicBezTo>
                        <a:pt x="27756" y="24260"/>
                        <a:pt x="28720" y="24496"/>
                        <a:pt x="29655" y="24971"/>
                      </a:cubicBezTo>
                      <a:cubicBezTo>
                        <a:pt x="31239" y="25781"/>
                        <a:pt x="33560" y="26674"/>
                        <a:pt x="34346" y="26674"/>
                      </a:cubicBezTo>
                      <a:cubicBezTo>
                        <a:pt x="36656" y="26674"/>
                        <a:pt x="38537" y="24328"/>
                        <a:pt x="38537" y="21435"/>
                      </a:cubicBezTo>
                      <a:cubicBezTo>
                        <a:pt x="38537" y="18542"/>
                        <a:pt x="36656" y="16184"/>
                        <a:pt x="34346" y="16184"/>
                      </a:cubicBezTo>
                      <a:cubicBezTo>
                        <a:pt x="33560" y="16184"/>
                        <a:pt x="31239" y="17089"/>
                        <a:pt x="29655" y="17899"/>
                      </a:cubicBezTo>
                      <a:cubicBezTo>
                        <a:pt x="28720" y="18373"/>
                        <a:pt x="27760" y="18609"/>
                        <a:pt x="26837" y="18609"/>
                      </a:cubicBezTo>
                      <a:cubicBezTo>
                        <a:pt x="26162" y="18609"/>
                        <a:pt x="25506" y="18483"/>
                        <a:pt x="24893" y="18232"/>
                      </a:cubicBezTo>
                      <a:cubicBezTo>
                        <a:pt x="24655" y="18137"/>
                        <a:pt x="24440" y="18018"/>
                        <a:pt x="24226" y="17899"/>
                      </a:cubicBezTo>
                      <a:cubicBezTo>
                        <a:pt x="23833" y="17661"/>
                        <a:pt x="23488" y="17387"/>
                        <a:pt x="23178" y="17065"/>
                      </a:cubicBezTo>
                      <a:cubicBezTo>
                        <a:pt x="22297" y="16160"/>
                        <a:pt x="21714" y="14934"/>
                        <a:pt x="21499" y="13470"/>
                      </a:cubicBezTo>
                      <a:lnTo>
                        <a:pt x="21487" y="13350"/>
                      </a:lnTo>
                      <a:lnTo>
                        <a:pt x="21487" y="12648"/>
                      </a:lnTo>
                      <a:cubicBezTo>
                        <a:pt x="21483" y="12596"/>
                        <a:pt x="21480" y="12545"/>
                        <a:pt x="21476" y="12493"/>
                      </a:cubicBezTo>
                      <a:lnTo>
                        <a:pt x="21476" y="12065"/>
                      </a:lnTo>
                      <a:lnTo>
                        <a:pt x="21476" y="6373"/>
                      </a:lnTo>
                      <a:close/>
                    </a:path>
                  </a:pathLst>
                </a:custGeom>
                <a:solidFill>
                  <a:srgbClr val="407C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dirty="0">
                    <a:ln>
                      <a:noFill/>
                    </a:ln>
                    <a:solidFill>
                      <a:sysClr val="windowText" lastClr="000000"/>
                    </a:solidFill>
                    <a:effectLst/>
                    <a:uLnTx/>
                    <a:uFillTx/>
                    <a:latin typeface="UD デジタル 教科書体 NK-B"/>
                    <a:ea typeface="UD デジタル 教科書体 NK-B"/>
                    <a:cs typeface="+mn-cs"/>
                  </a:endParaRPr>
                </a:p>
              </p:txBody>
            </p:sp>
            <p:sp>
              <p:nvSpPr>
                <p:cNvPr id="29" name="Google Shape;1160;p32">
                  <a:extLst>
                    <a:ext uri="{FF2B5EF4-FFF2-40B4-BE49-F238E27FC236}">
                      <a16:creationId xmlns:a16="http://schemas.microsoft.com/office/drawing/2014/main" id="{EE3887DA-2688-4299-BA13-87876F5B3ACB}"/>
                    </a:ext>
                  </a:extLst>
                </p:cNvPr>
                <p:cNvSpPr/>
                <p:nvPr/>
              </p:nvSpPr>
              <p:spPr>
                <a:xfrm rot="13747611">
                  <a:off x="5581131" y="2595632"/>
                  <a:ext cx="927181" cy="888444"/>
                </a:xfrm>
                <a:custGeom>
                  <a:avLst/>
                  <a:gdLst>
                    <a:gd name="connsiteX0" fmla="*/ 52364 w 69425"/>
                    <a:gd name="connsiteY0" fmla="*/ 0 h 57817"/>
                    <a:gd name="connsiteX1" fmla="*/ 23470 w 69425"/>
                    <a:gd name="connsiteY1" fmla="*/ 26043 h 57817"/>
                    <a:gd name="connsiteX2" fmla="*/ 309 w 69425"/>
                    <a:gd name="connsiteY2" fmla="*/ 57805 h 57817"/>
                    <a:gd name="connsiteX3" fmla="*/ 2191 w 69425"/>
                    <a:gd name="connsiteY3" fmla="*/ 56734 h 57817"/>
                    <a:gd name="connsiteX4" fmla="*/ 2072 w 69425"/>
                    <a:gd name="connsiteY4" fmla="*/ 54602 h 57817"/>
                    <a:gd name="connsiteX5" fmla="*/ 0 w 69425"/>
                    <a:gd name="connsiteY5" fmla="*/ 48363 h 57817"/>
                    <a:gd name="connsiteX6" fmla="*/ 8656 w 69425"/>
                    <a:gd name="connsiteY6" fmla="*/ 40755 h 57817"/>
                    <a:gd name="connsiteX7" fmla="*/ 17312 w 69425"/>
                    <a:gd name="connsiteY7" fmla="*/ 48363 h 57817"/>
                    <a:gd name="connsiteX8" fmla="*/ 15228 w 69425"/>
                    <a:gd name="connsiteY8" fmla="*/ 54602 h 57817"/>
                    <a:gd name="connsiteX9" fmla="*/ 15121 w 69425"/>
                    <a:gd name="connsiteY9" fmla="*/ 56734 h 57817"/>
                    <a:gd name="connsiteX10" fmla="*/ 17109 w 69425"/>
                    <a:gd name="connsiteY10" fmla="*/ 57817 h 57817"/>
                    <a:gd name="connsiteX11" fmla="*/ 23229 w 69425"/>
                    <a:gd name="connsiteY11" fmla="*/ 57817 h 57817"/>
                    <a:gd name="connsiteX12" fmla="*/ 52364 w 69425"/>
                    <a:gd name="connsiteY12" fmla="*/ 28694 h 57817"/>
                    <a:gd name="connsiteX13" fmla="*/ 52375 w 69425"/>
                    <a:gd name="connsiteY13" fmla="*/ 23194 h 57817"/>
                    <a:gd name="connsiteX14" fmla="*/ 54066 w 69425"/>
                    <a:gd name="connsiteY14" fmla="*/ 19419 h 57817"/>
                    <a:gd name="connsiteX15" fmla="*/ 55114 w 69425"/>
                    <a:gd name="connsiteY15" fmla="*/ 18598 h 57817"/>
                    <a:gd name="connsiteX16" fmla="*/ 55781 w 69425"/>
                    <a:gd name="connsiteY16" fmla="*/ 18265 h 57817"/>
                    <a:gd name="connsiteX17" fmla="*/ 57720 w 69425"/>
                    <a:gd name="connsiteY17" fmla="*/ 17887 h 57817"/>
                    <a:gd name="connsiteX18" fmla="*/ 60543 w 69425"/>
                    <a:gd name="connsiteY18" fmla="*/ 18598 h 57817"/>
                    <a:gd name="connsiteX19" fmla="*/ 65234 w 69425"/>
                    <a:gd name="connsiteY19" fmla="*/ 20301 h 57817"/>
                    <a:gd name="connsiteX20" fmla="*/ 69425 w 69425"/>
                    <a:gd name="connsiteY20" fmla="*/ 15062 h 57817"/>
                    <a:gd name="connsiteX21" fmla="*/ 65234 w 69425"/>
                    <a:gd name="connsiteY21" fmla="*/ 9811 h 57817"/>
                    <a:gd name="connsiteX22" fmla="*/ 60543 w 69425"/>
                    <a:gd name="connsiteY22" fmla="*/ 11526 h 57817"/>
                    <a:gd name="connsiteX23" fmla="*/ 57725 w 69425"/>
                    <a:gd name="connsiteY23" fmla="*/ 12236 h 57817"/>
                    <a:gd name="connsiteX24" fmla="*/ 55781 w 69425"/>
                    <a:gd name="connsiteY24" fmla="*/ 11859 h 57817"/>
                    <a:gd name="connsiteX25" fmla="*/ 55114 w 69425"/>
                    <a:gd name="connsiteY25" fmla="*/ 11526 h 57817"/>
                    <a:gd name="connsiteX26" fmla="*/ 54066 w 69425"/>
                    <a:gd name="connsiteY26" fmla="*/ 10692 h 57817"/>
                    <a:gd name="connsiteX27" fmla="*/ 52387 w 69425"/>
                    <a:gd name="connsiteY27" fmla="*/ 7097 h 57817"/>
                    <a:gd name="connsiteX28" fmla="*/ 52375 w 69425"/>
                    <a:gd name="connsiteY28" fmla="*/ 6977 h 57817"/>
                    <a:gd name="connsiteX29" fmla="*/ 52375 w 69425"/>
                    <a:gd name="connsiteY29" fmla="*/ 6275 h 57817"/>
                    <a:gd name="connsiteX30" fmla="*/ 52364 w 69425"/>
                    <a:gd name="connsiteY30" fmla="*/ 6120 h 57817"/>
                    <a:gd name="connsiteX31" fmla="*/ 52364 w 69425"/>
                    <a:gd name="connsiteY31" fmla="*/ 5692 h 57817"/>
                    <a:gd name="connsiteX32" fmla="*/ 52364 w 69425"/>
                    <a:gd name="connsiteY32" fmla="*/ 0 h 57817"/>
                    <a:gd name="connsiteX0" fmla="*/ 52364 w 69425"/>
                    <a:gd name="connsiteY0" fmla="*/ 0 h 57817"/>
                    <a:gd name="connsiteX1" fmla="*/ 23470 w 69425"/>
                    <a:gd name="connsiteY1" fmla="*/ 26043 h 57817"/>
                    <a:gd name="connsiteX2" fmla="*/ 309 w 69425"/>
                    <a:gd name="connsiteY2" fmla="*/ 57805 h 57817"/>
                    <a:gd name="connsiteX3" fmla="*/ 2191 w 69425"/>
                    <a:gd name="connsiteY3" fmla="*/ 56734 h 57817"/>
                    <a:gd name="connsiteX4" fmla="*/ 2072 w 69425"/>
                    <a:gd name="connsiteY4" fmla="*/ 54602 h 57817"/>
                    <a:gd name="connsiteX5" fmla="*/ 0 w 69425"/>
                    <a:gd name="connsiteY5" fmla="*/ 48363 h 57817"/>
                    <a:gd name="connsiteX6" fmla="*/ 8656 w 69425"/>
                    <a:gd name="connsiteY6" fmla="*/ 40755 h 57817"/>
                    <a:gd name="connsiteX7" fmla="*/ 17312 w 69425"/>
                    <a:gd name="connsiteY7" fmla="*/ 48363 h 57817"/>
                    <a:gd name="connsiteX8" fmla="*/ 15228 w 69425"/>
                    <a:gd name="connsiteY8" fmla="*/ 54602 h 57817"/>
                    <a:gd name="connsiteX9" fmla="*/ 15121 w 69425"/>
                    <a:gd name="connsiteY9" fmla="*/ 56734 h 57817"/>
                    <a:gd name="connsiteX10" fmla="*/ 17109 w 69425"/>
                    <a:gd name="connsiteY10" fmla="*/ 57817 h 57817"/>
                    <a:gd name="connsiteX11" fmla="*/ 23325 w 69425"/>
                    <a:gd name="connsiteY11" fmla="*/ 27097 h 57817"/>
                    <a:gd name="connsiteX12" fmla="*/ 52364 w 69425"/>
                    <a:gd name="connsiteY12" fmla="*/ 28694 h 57817"/>
                    <a:gd name="connsiteX13" fmla="*/ 52375 w 69425"/>
                    <a:gd name="connsiteY13" fmla="*/ 23194 h 57817"/>
                    <a:gd name="connsiteX14" fmla="*/ 54066 w 69425"/>
                    <a:gd name="connsiteY14" fmla="*/ 19419 h 57817"/>
                    <a:gd name="connsiteX15" fmla="*/ 55114 w 69425"/>
                    <a:gd name="connsiteY15" fmla="*/ 18598 h 57817"/>
                    <a:gd name="connsiteX16" fmla="*/ 55781 w 69425"/>
                    <a:gd name="connsiteY16" fmla="*/ 18265 h 57817"/>
                    <a:gd name="connsiteX17" fmla="*/ 57720 w 69425"/>
                    <a:gd name="connsiteY17" fmla="*/ 17887 h 57817"/>
                    <a:gd name="connsiteX18" fmla="*/ 60543 w 69425"/>
                    <a:gd name="connsiteY18" fmla="*/ 18598 h 57817"/>
                    <a:gd name="connsiteX19" fmla="*/ 65234 w 69425"/>
                    <a:gd name="connsiteY19" fmla="*/ 20301 h 57817"/>
                    <a:gd name="connsiteX20" fmla="*/ 69425 w 69425"/>
                    <a:gd name="connsiteY20" fmla="*/ 15062 h 57817"/>
                    <a:gd name="connsiteX21" fmla="*/ 65234 w 69425"/>
                    <a:gd name="connsiteY21" fmla="*/ 9811 h 57817"/>
                    <a:gd name="connsiteX22" fmla="*/ 60543 w 69425"/>
                    <a:gd name="connsiteY22" fmla="*/ 11526 h 57817"/>
                    <a:gd name="connsiteX23" fmla="*/ 57725 w 69425"/>
                    <a:gd name="connsiteY23" fmla="*/ 12236 h 57817"/>
                    <a:gd name="connsiteX24" fmla="*/ 55781 w 69425"/>
                    <a:gd name="connsiteY24" fmla="*/ 11859 h 57817"/>
                    <a:gd name="connsiteX25" fmla="*/ 55114 w 69425"/>
                    <a:gd name="connsiteY25" fmla="*/ 11526 h 57817"/>
                    <a:gd name="connsiteX26" fmla="*/ 54066 w 69425"/>
                    <a:gd name="connsiteY26" fmla="*/ 10692 h 57817"/>
                    <a:gd name="connsiteX27" fmla="*/ 52387 w 69425"/>
                    <a:gd name="connsiteY27" fmla="*/ 7097 h 57817"/>
                    <a:gd name="connsiteX28" fmla="*/ 52375 w 69425"/>
                    <a:gd name="connsiteY28" fmla="*/ 6977 h 57817"/>
                    <a:gd name="connsiteX29" fmla="*/ 52375 w 69425"/>
                    <a:gd name="connsiteY29" fmla="*/ 6275 h 57817"/>
                    <a:gd name="connsiteX30" fmla="*/ 52364 w 69425"/>
                    <a:gd name="connsiteY30" fmla="*/ 6120 h 57817"/>
                    <a:gd name="connsiteX31" fmla="*/ 52364 w 69425"/>
                    <a:gd name="connsiteY31" fmla="*/ 5692 h 57817"/>
                    <a:gd name="connsiteX32" fmla="*/ 52364 w 69425"/>
                    <a:gd name="connsiteY32" fmla="*/ 0 h 57817"/>
                    <a:gd name="connsiteX0" fmla="*/ 52364 w 69425"/>
                    <a:gd name="connsiteY0" fmla="*/ 0 h 57805"/>
                    <a:gd name="connsiteX1" fmla="*/ 23470 w 69425"/>
                    <a:gd name="connsiteY1" fmla="*/ 26043 h 57805"/>
                    <a:gd name="connsiteX2" fmla="*/ 309 w 69425"/>
                    <a:gd name="connsiteY2" fmla="*/ 57805 h 57805"/>
                    <a:gd name="connsiteX3" fmla="*/ 2191 w 69425"/>
                    <a:gd name="connsiteY3" fmla="*/ 56734 h 57805"/>
                    <a:gd name="connsiteX4" fmla="*/ 2072 w 69425"/>
                    <a:gd name="connsiteY4" fmla="*/ 54602 h 57805"/>
                    <a:gd name="connsiteX5" fmla="*/ 0 w 69425"/>
                    <a:gd name="connsiteY5" fmla="*/ 48363 h 57805"/>
                    <a:gd name="connsiteX6" fmla="*/ 8656 w 69425"/>
                    <a:gd name="connsiteY6" fmla="*/ 40755 h 57805"/>
                    <a:gd name="connsiteX7" fmla="*/ 17312 w 69425"/>
                    <a:gd name="connsiteY7" fmla="*/ 48363 h 57805"/>
                    <a:gd name="connsiteX8" fmla="*/ 15228 w 69425"/>
                    <a:gd name="connsiteY8" fmla="*/ 54602 h 57805"/>
                    <a:gd name="connsiteX9" fmla="*/ 15121 w 69425"/>
                    <a:gd name="connsiteY9" fmla="*/ 56734 h 57805"/>
                    <a:gd name="connsiteX10" fmla="*/ 26059 w 69425"/>
                    <a:gd name="connsiteY10" fmla="*/ 24794 h 57805"/>
                    <a:gd name="connsiteX11" fmla="*/ 23325 w 69425"/>
                    <a:gd name="connsiteY11" fmla="*/ 27097 h 57805"/>
                    <a:gd name="connsiteX12" fmla="*/ 52364 w 69425"/>
                    <a:gd name="connsiteY12" fmla="*/ 28694 h 57805"/>
                    <a:gd name="connsiteX13" fmla="*/ 52375 w 69425"/>
                    <a:gd name="connsiteY13" fmla="*/ 23194 h 57805"/>
                    <a:gd name="connsiteX14" fmla="*/ 54066 w 69425"/>
                    <a:gd name="connsiteY14" fmla="*/ 19419 h 57805"/>
                    <a:gd name="connsiteX15" fmla="*/ 55114 w 69425"/>
                    <a:gd name="connsiteY15" fmla="*/ 18598 h 57805"/>
                    <a:gd name="connsiteX16" fmla="*/ 55781 w 69425"/>
                    <a:gd name="connsiteY16" fmla="*/ 18265 h 57805"/>
                    <a:gd name="connsiteX17" fmla="*/ 57720 w 69425"/>
                    <a:gd name="connsiteY17" fmla="*/ 17887 h 57805"/>
                    <a:gd name="connsiteX18" fmla="*/ 60543 w 69425"/>
                    <a:gd name="connsiteY18" fmla="*/ 18598 h 57805"/>
                    <a:gd name="connsiteX19" fmla="*/ 65234 w 69425"/>
                    <a:gd name="connsiteY19" fmla="*/ 20301 h 57805"/>
                    <a:gd name="connsiteX20" fmla="*/ 69425 w 69425"/>
                    <a:gd name="connsiteY20" fmla="*/ 15062 h 57805"/>
                    <a:gd name="connsiteX21" fmla="*/ 65234 w 69425"/>
                    <a:gd name="connsiteY21" fmla="*/ 9811 h 57805"/>
                    <a:gd name="connsiteX22" fmla="*/ 60543 w 69425"/>
                    <a:gd name="connsiteY22" fmla="*/ 11526 h 57805"/>
                    <a:gd name="connsiteX23" fmla="*/ 57725 w 69425"/>
                    <a:gd name="connsiteY23" fmla="*/ 12236 h 57805"/>
                    <a:gd name="connsiteX24" fmla="*/ 55781 w 69425"/>
                    <a:gd name="connsiteY24" fmla="*/ 11859 h 57805"/>
                    <a:gd name="connsiteX25" fmla="*/ 55114 w 69425"/>
                    <a:gd name="connsiteY25" fmla="*/ 11526 h 57805"/>
                    <a:gd name="connsiteX26" fmla="*/ 54066 w 69425"/>
                    <a:gd name="connsiteY26" fmla="*/ 10692 h 57805"/>
                    <a:gd name="connsiteX27" fmla="*/ 52387 w 69425"/>
                    <a:gd name="connsiteY27" fmla="*/ 7097 h 57805"/>
                    <a:gd name="connsiteX28" fmla="*/ 52375 w 69425"/>
                    <a:gd name="connsiteY28" fmla="*/ 6977 h 57805"/>
                    <a:gd name="connsiteX29" fmla="*/ 52375 w 69425"/>
                    <a:gd name="connsiteY29" fmla="*/ 6275 h 57805"/>
                    <a:gd name="connsiteX30" fmla="*/ 52364 w 69425"/>
                    <a:gd name="connsiteY30" fmla="*/ 6120 h 57805"/>
                    <a:gd name="connsiteX31" fmla="*/ 52364 w 69425"/>
                    <a:gd name="connsiteY31" fmla="*/ 5692 h 57805"/>
                    <a:gd name="connsiteX32" fmla="*/ 52364 w 69425"/>
                    <a:gd name="connsiteY32" fmla="*/ 0 h 57805"/>
                    <a:gd name="connsiteX0" fmla="*/ 52364 w 69425"/>
                    <a:gd name="connsiteY0" fmla="*/ 0 h 57805"/>
                    <a:gd name="connsiteX1" fmla="*/ 23470 w 69425"/>
                    <a:gd name="connsiteY1" fmla="*/ 26043 h 57805"/>
                    <a:gd name="connsiteX2" fmla="*/ 309 w 69425"/>
                    <a:gd name="connsiteY2" fmla="*/ 57805 h 57805"/>
                    <a:gd name="connsiteX3" fmla="*/ 2191 w 69425"/>
                    <a:gd name="connsiteY3" fmla="*/ 56734 h 57805"/>
                    <a:gd name="connsiteX4" fmla="*/ 2072 w 69425"/>
                    <a:gd name="connsiteY4" fmla="*/ 54602 h 57805"/>
                    <a:gd name="connsiteX5" fmla="*/ 0 w 69425"/>
                    <a:gd name="connsiteY5" fmla="*/ 48363 h 57805"/>
                    <a:gd name="connsiteX6" fmla="*/ 8656 w 69425"/>
                    <a:gd name="connsiteY6" fmla="*/ 40755 h 57805"/>
                    <a:gd name="connsiteX7" fmla="*/ 17312 w 69425"/>
                    <a:gd name="connsiteY7" fmla="*/ 48363 h 57805"/>
                    <a:gd name="connsiteX8" fmla="*/ 15228 w 69425"/>
                    <a:gd name="connsiteY8" fmla="*/ 54602 h 57805"/>
                    <a:gd name="connsiteX9" fmla="*/ 26930 w 69425"/>
                    <a:gd name="connsiteY9" fmla="*/ 35238 h 57805"/>
                    <a:gd name="connsiteX10" fmla="*/ 26059 w 69425"/>
                    <a:gd name="connsiteY10" fmla="*/ 24794 h 57805"/>
                    <a:gd name="connsiteX11" fmla="*/ 23325 w 69425"/>
                    <a:gd name="connsiteY11" fmla="*/ 27097 h 57805"/>
                    <a:gd name="connsiteX12" fmla="*/ 52364 w 69425"/>
                    <a:gd name="connsiteY12" fmla="*/ 28694 h 57805"/>
                    <a:gd name="connsiteX13" fmla="*/ 52375 w 69425"/>
                    <a:gd name="connsiteY13" fmla="*/ 23194 h 57805"/>
                    <a:gd name="connsiteX14" fmla="*/ 54066 w 69425"/>
                    <a:gd name="connsiteY14" fmla="*/ 19419 h 57805"/>
                    <a:gd name="connsiteX15" fmla="*/ 55114 w 69425"/>
                    <a:gd name="connsiteY15" fmla="*/ 18598 h 57805"/>
                    <a:gd name="connsiteX16" fmla="*/ 55781 w 69425"/>
                    <a:gd name="connsiteY16" fmla="*/ 18265 h 57805"/>
                    <a:gd name="connsiteX17" fmla="*/ 57720 w 69425"/>
                    <a:gd name="connsiteY17" fmla="*/ 17887 h 57805"/>
                    <a:gd name="connsiteX18" fmla="*/ 60543 w 69425"/>
                    <a:gd name="connsiteY18" fmla="*/ 18598 h 57805"/>
                    <a:gd name="connsiteX19" fmla="*/ 65234 w 69425"/>
                    <a:gd name="connsiteY19" fmla="*/ 20301 h 57805"/>
                    <a:gd name="connsiteX20" fmla="*/ 69425 w 69425"/>
                    <a:gd name="connsiteY20" fmla="*/ 15062 h 57805"/>
                    <a:gd name="connsiteX21" fmla="*/ 65234 w 69425"/>
                    <a:gd name="connsiteY21" fmla="*/ 9811 h 57805"/>
                    <a:gd name="connsiteX22" fmla="*/ 60543 w 69425"/>
                    <a:gd name="connsiteY22" fmla="*/ 11526 h 57805"/>
                    <a:gd name="connsiteX23" fmla="*/ 57725 w 69425"/>
                    <a:gd name="connsiteY23" fmla="*/ 12236 h 57805"/>
                    <a:gd name="connsiteX24" fmla="*/ 55781 w 69425"/>
                    <a:gd name="connsiteY24" fmla="*/ 11859 h 57805"/>
                    <a:gd name="connsiteX25" fmla="*/ 55114 w 69425"/>
                    <a:gd name="connsiteY25" fmla="*/ 11526 h 57805"/>
                    <a:gd name="connsiteX26" fmla="*/ 54066 w 69425"/>
                    <a:gd name="connsiteY26" fmla="*/ 10692 h 57805"/>
                    <a:gd name="connsiteX27" fmla="*/ 52387 w 69425"/>
                    <a:gd name="connsiteY27" fmla="*/ 7097 h 57805"/>
                    <a:gd name="connsiteX28" fmla="*/ 52375 w 69425"/>
                    <a:gd name="connsiteY28" fmla="*/ 6977 h 57805"/>
                    <a:gd name="connsiteX29" fmla="*/ 52375 w 69425"/>
                    <a:gd name="connsiteY29" fmla="*/ 6275 h 57805"/>
                    <a:gd name="connsiteX30" fmla="*/ 52364 w 69425"/>
                    <a:gd name="connsiteY30" fmla="*/ 6120 h 57805"/>
                    <a:gd name="connsiteX31" fmla="*/ 52364 w 69425"/>
                    <a:gd name="connsiteY31" fmla="*/ 5692 h 57805"/>
                    <a:gd name="connsiteX32" fmla="*/ 52364 w 69425"/>
                    <a:gd name="connsiteY32" fmla="*/ 0 h 57805"/>
                    <a:gd name="connsiteX0" fmla="*/ 52364 w 69425"/>
                    <a:gd name="connsiteY0" fmla="*/ 0 h 57805"/>
                    <a:gd name="connsiteX1" fmla="*/ 23470 w 69425"/>
                    <a:gd name="connsiteY1" fmla="*/ 26043 h 57805"/>
                    <a:gd name="connsiteX2" fmla="*/ 309 w 69425"/>
                    <a:gd name="connsiteY2" fmla="*/ 57805 h 57805"/>
                    <a:gd name="connsiteX3" fmla="*/ 2191 w 69425"/>
                    <a:gd name="connsiteY3" fmla="*/ 56734 h 57805"/>
                    <a:gd name="connsiteX4" fmla="*/ 2072 w 69425"/>
                    <a:gd name="connsiteY4" fmla="*/ 54602 h 57805"/>
                    <a:gd name="connsiteX5" fmla="*/ 0 w 69425"/>
                    <a:gd name="connsiteY5" fmla="*/ 48363 h 57805"/>
                    <a:gd name="connsiteX6" fmla="*/ 8656 w 69425"/>
                    <a:gd name="connsiteY6" fmla="*/ 40755 h 57805"/>
                    <a:gd name="connsiteX7" fmla="*/ 30429 w 69425"/>
                    <a:gd name="connsiteY7" fmla="*/ 30269 h 57805"/>
                    <a:gd name="connsiteX8" fmla="*/ 15228 w 69425"/>
                    <a:gd name="connsiteY8" fmla="*/ 54602 h 57805"/>
                    <a:gd name="connsiteX9" fmla="*/ 26930 w 69425"/>
                    <a:gd name="connsiteY9" fmla="*/ 35238 h 57805"/>
                    <a:gd name="connsiteX10" fmla="*/ 26059 w 69425"/>
                    <a:gd name="connsiteY10" fmla="*/ 24794 h 57805"/>
                    <a:gd name="connsiteX11" fmla="*/ 23325 w 69425"/>
                    <a:gd name="connsiteY11" fmla="*/ 27097 h 57805"/>
                    <a:gd name="connsiteX12" fmla="*/ 52364 w 69425"/>
                    <a:gd name="connsiteY12" fmla="*/ 28694 h 57805"/>
                    <a:gd name="connsiteX13" fmla="*/ 52375 w 69425"/>
                    <a:gd name="connsiteY13" fmla="*/ 23194 h 57805"/>
                    <a:gd name="connsiteX14" fmla="*/ 54066 w 69425"/>
                    <a:gd name="connsiteY14" fmla="*/ 19419 h 57805"/>
                    <a:gd name="connsiteX15" fmla="*/ 55114 w 69425"/>
                    <a:gd name="connsiteY15" fmla="*/ 18598 h 57805"/>
                    <a:gd name="connsiteX16" fmla="*/ 55781 w 69425"/>
                    <a:gd name="connsiteY16" fmla="*/ 18265 h 57805"/>
                    <a:gd name="connsiteX17" fmla="*/ 57720 w 69425"/>
                    <a:gd name="connsiteY17" fmla="*/ 17887 h 57805"/>
                    <a:gd name="connsiteX18" fmla="*/ 60543 w 69425"/>
                    <a:gd name="connsiteY18" fmla="*/ 18598 h 57805"/>
                    <a:gd name="connsiteX19" fmla="*/ 65234 w 69425"/>
                    <a:gd name="connsiteY19" fmla="*/ 20301 h 57805"/>
                    <a:gd name="connsiteX20" fmla="*/ 69425 w 69425"/>
                    <a:gd name="connsiteY20" fmla="*/ 15062 h 57805"/>
                    <a:gd name="connsiteX21" fmla="*/ 65234 w 69425"/>
                    <a:gd name="connsiteY21" fmla="*/ 9811 h 57805"/>
                    <a:gd name="connsiteX22" fmla="*/ 60543 w 69425"/>
                    <a:gd name="connsiteY22" fmla="*/ 11526 h 57805"/>
                    <a:gd name="connsiteX23" fmla="*/ 57725 w 69425"/>
                    <a:gd name="connsiteY23" fmla="*/ 12236 h 57805"/>
                    <a:gd name="connsiteX24" fmla="*/ 55781 w 69425"/>
                    <a:gd name="connsiteY24" fmla="*/ 11859 h 57805"/>
                    <a:gd name="connsiteX25" fmla="*/ 55114 w 69425"/>
                    <a:gd name="connsiteY25" fmla="*/ 11526 h 57805"/>
                    <a:gd name="connsiteX26" fmla="*/ 54066 w 69425"/>
                    <a:gd name="connsiteY26" fmla="*/ 10692 h 57805"/>
                    <a:gd name="connsiteX27" fmla="*/ 52387 w 69425"/>
                    <a:gd name="connsiteY27" fmla="*/ 7097 h 57805"/>
                    <a:gd name="connsiteX28" fmla="*/ 52375 w 69425"/>
                    <a:gd name="connsiteY28" fmla="*/ 6977 h 57805"/>
                    <a:gd name="connsiteX29" fmla="*/ 52375 w 69425"/>
                    <a:gd name="connsiteY29" fmla="*/ 6275 h 57805"/>
                    <a:gd name="connsiteX30" fmla="*/ 52364 w 69425"/>
                    <a:gd name="connsiteY30" fmla="*/ 6120 h 57805"/>
                    <a:gd name="connsiteX31" fmla="*/ 52364 w 69425"/>
                    <a:gd name="connsiteY31" fmla="*/ 5692 h 57805"/>
                    <a:gd name="connsiteX32" fmla="*/ 52364 w 69425"/>
                    <a:gd name="connsiteY32" fmla="*/ 0 h 57805"/>
                    <a:gd name="connsiteX0" fmla="*/ 52364 w 69425"/>
                    <a:gd name="connsiteY0" fmla="*/ 0 h 57805"/>
                    <a:gd name="connsiteX1" fmla="*/ 23470 w 69425"/>
                    <a:gd name="connsiteY1" fmla="*/ 26043 h 57805"/>
                    <a:gd name="connsiteX2" fmla="*/ 309 w 69425"/>
                    <a:gd name="connsiteY2" fmla="*/ 57805 h 57805"/>
                    <a:gd name="connsiteX3" fmla="*/ 2191 w 69425"/>
                    <a:gd name="connsiteY3" fmla="*/ 56734 h 57805"/>
                    <a:gd name="connsiteX4" fmla="*/ 2072 w 69425"/>
                    <a:gd name="connsiteY4" fmla="*/ 54602 h 57805"/>
                    <a:gd name="connsiteX5" fmla="*/ 0 w 69425"/>
                    <a:gd name="connsiteY5" fmla="*/ 48363 h 57805"/>
                    <a:gd name="connsiteX6" fmla="*/ 8656 w 69425"/>
                    <a:gd name="connsiteY6" fmla="*/ 40755 h 57805"/>
                    <a:gd name="connsiteX7" fmla="*/ 30429 w 69425"/>
                    <a:gd name="connsiteY7" fmla="*/ 30269 h 57805"/>
                    <a:gd name="connsiteX8" fmla="*/ 32202 w 69425"/>
                    <a:gd name="connsiteY8" fmla="*/ 31267 h 57805"/>
                    <a:gd name="connsiteX9" fmla="*/ 26930 w 69425"/>
                    <a:gd name="connsiteY9" fmla="*/ 35238 h 57805"/>
                    <a:gd name="connsiteX10" fmla="*/ 26059 w 69425"/>
                    <a:gd name="connsiteY10" fmla="*/ 24794 h 57805"/>
                    <a:gd name="connsiteX11" fmla="*/ 23325 w 69425"/>
                    <a:gd name="connsiteY11" fmla="*/ 27097 h 57805"/>
                    <a:gd name="connsiteX12" fmla="*/ 52364 w 69425"/>
                    <a:gd name="connsiteY12" fmla="*/ 28694 h 57805"/>
                    <a:gd name="connsiteX13" fmla="*/ 52375 w 69425"/>
                    <a:gd name="connsiteY13" fmla="*/ 23194 h 57805"/>
                    <a:gd name="connsiteX14" fmla="*/ 54066 w 69425"/>
                    <a:gd name="connsiteY14" fmla="*/ 19419 h 57805"/>
                    <a:gd name="connsiteX15" fmla="*/ 55114 w 69425"/>
                    <a:gd name="connsiteY15" fmla="*/ 18598 h 57805"/>
                    <a:gd name="connsiteX16" fmla="*/ 55781 w 69425"/>
                    <a:gd name="connsiteY16" fmla="*/ 18265 h 57805"/>
                    <a:gd name="connsiteX17" fmla="*/ 57720 w 69425"/>
                    <a:gd name="connsiteY17" fmla="*/ 17887 h 57805"/>
                    <a:gd name="connsiteX18" fmla="*/ 60543 w 69425"/>
                    <a:gd name="connsiteY18" fmla="*/ 18598 h 57805"/>
                    <a:gd name="connsiteX19" fmla="*/ 65234 w 69425"/>
                    <a:gd name="connsiteY19" fmla="*/ 20301 h 57805"/>
                    <a:gd name="connsiteX20" fmla="*/ 69425 w 69425"/>
                    <a:gd name="connsiteY20" fmla="*/ 15062 h 57805"/>
                    <a:gd name="connsiteX21" fmla="*/ 65234 w 69425"/>
                    <a:gd name="connsiteY21" fmla="*/ 9811 h 57805"/>
                    <a:gd name="connsiteX22" fmla="*/ 60543 w 69425"/>
                    <a:gd name="connsiteY22" fmla="*/ 11526 h 57805"/>
                    <a:gd name="connsiteX23" fmla="*/ 57725 w 69425"/>
                    <a:gd name="connsiteY23" fmla="*/ 12236 h 57805"/>
                    <a:gd name="connsiteX24" fmla="*/ 55781 w 69425"/>
                    <a:gd name="connsiteY24" fmla="*/ 11859 h 57805"/>
                    <a:gd name="connsiteX25" fmla="*/ 55114 w 69425"/>
                    <a:gd name="connsiteY25" fmla="*/ 11526 h 57805"/>
                    <a:gd name="connsiteX26" fmla="*/ 54066 w 69425"/>
                    <a:gd name="connsiteY26" fmla="*/ 10692 h 57805"/>
                    <a:gd name="connsiteX27" fmla="*/ 52387 w 69425"/>
                    <a:gd name="connsiteY27" fmla="*/ 7097 h 57805"/>
                    <a:gd name="connsiteX28" fmla="*/ 52375 w 69425"/>
                    <a:gd name="connsiteY28" fmla="*/ 6977 h 57805"/>
                    <a:gd name="connsiteX29" fmla="*/ 52375 w 69425"/>
                    <a:gd name="connsiteY29" fmla="*/ 6275 h 57805"/>
                    <a:gd name="connsiteX30" fmla="*/ 52364 w 69425"/>
                    <a:gd name="connsiteY30" fmla="*/ 6120 h 57805"/>
                    <a:gd name="connsiteX31" fmla="*/ 52364 w 69425"/>
                    <a:gd name="connsiteY31" fmla="*/ 5692 h 57805"/>
                    <a:gd name="connsiteX32" fmla="*/ 52364 w 69425"/>
                    <a:gd name="connsiteY32" fmla="*/ 0 h 57805"/>
                    <a:gd name="connsiteX0" fmla="*/ 53953 w 71014"/>
                    <a:gd name="connsiteY0" fmla="*/ 0 h 57805"/>
                    <a:gd name="connsiteX1" fmla="*/ 25059 w 71014"/>
                    <a:gd name="connsiteY1" fmla="*/ 26043 h 57805"/>
                    <a:gd name="connsiteX2" fmla="*/ 1898 w 71014"/>
                    <a:gd name="connsiteY2" fmla="*/ 57805 h 57805"/>
                    <a:gd name="connsiteX3" fmla="*/ 3780 w 71014"/>
                    <a:gd name="connsiteY3" fmla="*/ 56734 h 57805"/>
                    <a:gd name="connsiteX4" fmla="*/ 3661 w 71014"/>
                    <a:gd name="connsiteY4" fmla="*/ 54602 h 57805"/>
                    <a:gd name="connsiteX5" fmla="*/ 1589 w 71014"/>
                    <a:gd name="connsiteY5" fmla="*/ 48363 h 57805"/>
                    <a:gd name="connsiteX6" fmla="*/ 30409 w 71014"/>
                    <a:gd name="connsiteY6" fmla="*/ 25340 h 57805"/>
                    <a:gd name="connsiteX7" fmla="*/ 32018 w 71014"/>
                    <a:gd name="connsiteY7" fmla="*/ 30269 h 57805"/>
                    <a:gd name="connsiteX8" fmla="*/ 33791 w 71014"/>
                    <a:gd name="connsiteY8" fmla="*/ 31267 h 57805"/>
                    <a:gd name="connsiteX9" fmla="*/ 28519 w 71014"/>
                    <a:gd name="connsiteY9" fmla="*/ 35238 h 57805"/>
                    <a:gd name="connsiteX10" fmla="*/ 27648 w 71014"/>
                    <a:gd name="connsiteY10" fmla="*/ 24794 h 57805"/>
                    <a:gd name="connsiteX11" fmla="*/ 24914 w 71014"/>
                    <a:gd name="connsiteY11" fmla="*/ 27097 h 57805"/>
                    <a:gd name="connsiteX12" fmla="*/ 53953 w 71014"/>
                    <a:gd name="connsiteY12" fmla="*/ 28694 h 57805"/>
                    <a:gd name="connsiteX13" fmla="*/ 53964 w 71014"/>
                    <a:gd name="connsiteY13" fmla="*/ 23194 h 57805"/>
                    <a:gd name="connsiteX14" fmla="*/ 55655 w 71014"/>
                    <a:gd name="connsiteY14" fmla="*/ 19419 h 57805"/>
                    <a:gd name="connsiteX15" fmla="*/ 56703 w 71014"/>
                    <a:gd name="connsiteY15" fmla="*/ 18598 h 57805"/>
                    <a:gd name="connsiteX16" fmla="*/ 57370 w 71014"/>
                    <a:gd name="connsiteY16" fmla="*/ 18265 h 57805"/>
                    <a:gd name="connsiteX17" fmla="*/ 59309 w 71014"/>
                    <a:gd name="connsiteY17" fmla="*/ 17887 h 57805"/>
                    <a:gd name="connsiteX18" fmla="*/ 62132 w 71014"/>
                    <a:gd name="connsiteY18" fmla="*/ 18598 h 57805"/>
                    <a:gd name="connsiteX19" fmla="*/ 66823 w 71014"/>
                    <a:gd name="connsiteY19" fmla="*/ 20301 h 57805"/>
                    <a:gd name="connsiteX20" fmla="*/ 71014 w 71014"/>
                    <a:gd name="connsiteY20" fmla="*/ 15062 h 57805"/>
                    <a:gd name="connsiteX21" fmla="*/ 66823 w 71014"/>
                    <a:gd name="connsiteY21" fmla="*/ 9811 h 57805"/>
                    <a:gd name="connsiteX22" fmla="*/ 62132 w 71014"/>
                    <a:gd name="connsiteY22" fmla="*/ 11526 h 57805"/>
                    <a:gd name="connsiteX23" fmla="*/ 59314 w 71014"/>
                    <a:gd name="connsiteY23" fmla="*/ 12236 h 57805"/>
                    <a:gd name="connsiteX24" fmla="*/ 57370 w 71014"/>
                    <a:gd name="connsiteY24" fmla="*/ 11859 h 57805"/>
                    <a:gd name="connsiteX25" fmla="*/ 56703 w 71014"/>
                    <a:gd name="connsiteY25" fmla="*/ 11526 h 57805"/>
                    <a:gd name="connsiteX26" fmla="*/ 55655 w 71014"/>
                    <a:gd name="connsiteY26" fmla="*/ 10692 h 57805"/>
                    <a:gd name="connsiteX27" fmla="*/ 53976 w 71014"/>
                    <a:gd name="connsiteY27" fmla="*/ 7097 h 57805"/>
                    <a:gd name="connsiteX28" fmla="*/ 53964 w 71014"/>
                    <a:gd name="connsiteY28" fmla="*/ 6977 h 57805"/>
                    <a:gd name="connsiteX29" fmla="*/ 53964 w 71014"/>
                    <a:gd name="connsiteY29" fmla="*/ 6275 h 57805"/>
                    <a:gd name="connsiteX30" fmla="*/ 53953 w 71014"/>
                    <a:gd name="connsiteY30" fmla="*/ 6120 h 57805"/>
                    <a:gd name="connsiteX31" fmla="*/ 53953 w 71014"/>
                    <a:gd name="connsiteY31" fmla="*/ 5692 h 57805"/>
                    <a:gd name="connsiteX32" fmla="*/ 53953 w 71014"/>
                    <a:gd name="connsiteY32" fmla="*/ 0 h 57805"/>
                    <a:gd name="connsiteX0" fmla="*/ 52404 w 69465"/>
                    <a:gd name="connsiteY0" fmla="*/ 0 h 57805"/>
                    <a:gd name="connsiteX1" fmla="*/ 23510 w 69465"/>
                    <a:gd name="connsiteY1" fmla="*/ 26043 h 57805"/>
                    <a:gd name="connsiteX2" fmla="*/ 349 w 69465"/>
                    <a:gd name="connsiteY2" fmla="*/ 57805 h 57805"/>
                    <a:gd name="connsiteX3" fmla="*/ 2231 w 69465"/>
                    <a:gd name="connsiteY3" fmla="*/ 56734 h 57805"/>
                    <a:gd name="connsiteX4" fmla="*/ 35823 w 69465"/>
                    <a:gd name="connsiteY4" fmla="*/ 13708 h 57805"/>
                    <a:gd name="connsiteX5" fmla="*/ 40 w 69465"/>
                    <a:gd name="connsiteY5" fmla="*/ 48363 h 57805"/>
                    <a:gd name="connsiteX6" fmla="*/ 28860 w 69465"/>
                    <a:gd name="connsiteY6" fmla="*/ 25340 h 57805"/>
                    <a:gd name="connsiteX7" fmla="*/ 30469 w 69465"/>
                    <a:gd name="connsiteY7" fmla="*/ 30269 h 57805"/>
                    <a:gd name="connsiteX8" fmla="*/ 32242 w 69465"/>
                    <a:gd name="connsiteY8" fmla="*/ 31267 h 57805"/>
                    <a:gd name="connsiteX9" fmla="*/ 26970 w 69465"/>
                    <a:gd name="connsiteY9" fmla="*/ 35238 h 57805"/>
                    <a:gd name="connsiteX10" fmla="*/ 26099 w 69465"/>
                    <a:gd name="connsiteY10" fmla="*/ 24794 h 57805"/>
                    <a:gd name="connsiteX11" fmla="*/ 23365 w 69465"/>
                    <a:gd name="connsiteY11" fmla="*/ 27097 h 57805"/>
                    <a:gd name="connsiteX12" fmla="*/ 52404 w 69465"/>
                    <a:gd name="connsiteY12" fmla="*/ 28694 h 57805"/>
                    <a:gd name="connsiteX13" fmla="*/ 52415 w 69465"/>
                    <a:gd name="connsiteY13" fmla="*/ 23194 h 57805"/>
                    <a:gd name="connsiteX14" fmla="*/ 54106 w 69465"/>
                    <a:gd name="connsiteY14" fmla="*/ 19419 h 57805"/>
                    <a:gd name="connsiteX15" fmla="*/ 55154 w 69465"/>
                    <a:gd name="connsiteY15" fmla="*/ 18598 h 57805"/>
                    <a:gd name="connsiteX16" fmla="*/ 55821 w 69465"/>
                    <a:gd name="connsiteY16" fmla="*/ 18265 h 57805"/>
                    <a:gd name="connsiteX17" fmla="*/ 57760 w 69465"/>
                    <a:gd name="connsiteY17" fmla="*/ 17887 h 57805"/>
                    <a:gd name="connsiteX18" fmla="*/ 60583 w 69465"/>
                    <a:gd name="connsiteY18" fmla="*/ 18598 h 57805"/>
                    <a:gd name="connsiteX19" fmla="*/ 65274 w 69465"/>
                    <a:gd name="connsiteY19" fmla="*/ 20301 h 57805"/>
                    <a:gd name="connsiteX20" fmla="*/ 69465 w 69465"/>
                    <a:gd name="connsiteY20" fmla="*/ 15062 h 57805"/>
                    <a:gd name="connsiteX21" fmla="*/ 65274 w 69465"/>
                    <a:gd name="connsiteY21" fmla="*/ 9811 h 57805"/>
                    <a:gd name="connsiteX22" fmla="*/ 60583 w 69465"/>
                    <a:gd name="connsiteY22" fmla="*/ 11526 h 57805"/>
                    <a:gd name="connsiteX23" fmla="*/ 57765 w 69465"/>
                    <a:gd name="connsiteY23" fmla="*/ 12236 h 57805"/>
                    <a:gd name="connsiteX24" fmla="*/ 55821 w 69465"/>
                    <a:gd name="connsiteY24" fmla="*/ 11859 h 57805"/>
                    <a:gd name="connsiteX25" fmla="*/ 55154 w 69465"/>
                    <a:gd name="connsiteY25" fmla="*/ 11526 h 57805"/>
                    <a:gd name="connsiteX26" fmla="*/ 54106 w 69465"/>
                    <a:gd name="connsiteY26" fmla="*/ 10692 h 57805"/>
                    <a:gd name="connsiteX27" fmla="*/ 52427 w 69465"/>
                    <a:gd name="connsiteY27" fmla="*/ 7097 h 57805"/>
                    <a:gd name="connsiteX28" fmla="*/ 52415 w 69465"/>
                    <a:gd name="connsiteY28" fmla="*/ 6977 h 57805"/>
                    <a:gd name="connsiteX29" fmla="*/ 52415 w 69465"/>
                    <a:gd name="connsiteY29" fmla="*/ 6275 h 57805"/>
                    <a:gd name="connsiteX30" fmla="*/ 52404 w 69465"/>
                    <a:gd name="connsiteY30" fmla="*/ 6120 h 57805"/>
                    <a:gd name="connsiteX31" fmla="*/ 52404 w 69465"/>
                    <a:gd name="connsiteY31" fmla="*/ 5692 h 57805"/>
                    <a:gd name="connsiteX32" fmla="*/ 52404 w 69465"/>
                    <a:gd name="connsiteY32" fmla="*/ 0 h 57805"/>
                    <a:gd name="connsiteX0" fmla="*/ 52154 w 69215"/>
                    <a:gd name="connsiteY0" fmla="*/ 0 h 57805"/>
                    <a:gd name="connsiteX1" fmla="*/ 23260 w 69215"/>
                    <a:gd name="connsiteY1" fmla="*/ 26043 h 57805"/>
                    <a:gd name="connsiteX2" fmla="*/ 99 w 69215"/>
                    <a:gd name="connsiteY2" fmla="*/ 57805 h 57805"/>
                    <a:gd name="connsiteX3" fmla="*/ 1981 w 69215"/>
                    <a:gd name="connsiteY3" fmla="*/ 56734 h 57805"/>
                    <a:gd name="connsiteX4" fmla="*/ 35573 w 69215"/>
                    <a:gd name="connsiteY4" fmla="*/ 13708 h 57805"/>
                    <a:gd name="connsiteX5" fmla="*/ 30680 w 69215"/>
                    <a:gd name="connsiteY5" fmla="*/ 14164 h 57805"/>
                    <a:gd name="connsiteX6" fmla="*/ 28610 w 69215"/>
                    <a:gd name="connsiteY6" fmla="*/ 25340 h 57805"/>
                    <a:gd name="connsiteX7" fmla="*/ 30219 w 69215"/>
                    <a:gd name="connsiteY7" fmla="*/ 30269 h 57805"/>
                    <a:gd name="connsiteX8" fmla="*/ 31992 w 69215"/>
                    <a:gd name="connsiteY8" fmla="*/ 31267 h 57805"/>
                    <a:gd name="connsiteX9" fmla="*/ 26720 w 69215"/>
                    <a:gd name="connsiteY9" fmla="*/ 35238 h 57805"/>
                    <a:gd name="connsiteX10" fmla="*/ 25849 w 69215"/>
                    <a:gd name="connsiteY10" fmla="*/ 24794 h 57805"/>
                    <a:gd name="connsiteX11" fmla="*/ 23115 w 69215"/>
                    <a:gd name="connsiteY11" fmla="*/ 27097 h 57805"/>
                    <a:gd name="connsiteX12" fmla="*/ 52154 w 69215"/>
                    <a:gd name="connsiteY12" fmla="*/ 28694 h 57805"/>
                    <a:gd name="connsiteX13" fmla="*/ 52165 w 69215"/>
                    <a:gd name="connsiteY13" fmla="*/ 23194 h 57805"/>
                    <a:gd name="connsiteX14" fmla="*/ 53856 w 69215"/>
                    <a:gd name="connsiteY14" fmla="*/ 19419 h 57805"/>
                    <a:gd name="connsiteX15" fmla="*/ 54904 w 69215"/>
                    <a:gd name="connsiteY15" fmla="*/ 18598 h 57805"/>
                    <a:gd name="connsiteX16" fmla="*/ 55571 w 69215"/>
                    <a:gd name="connsiteY16" fmla="*/ 18265 h 57805"/>
                    <a:gd name="connsiteX17" fmla="*/ 57510 w 69215"/>
                    <a:gd name="connsiteY17" fmla="*/ 17887 h 57805"/>
                    <a:gd name="connsiteX18" fmla="*/ 60333 w 69215"/>
                    <a:gd name="connsiteY18" fmla="*/ 18598 h 57805"/>
                    <a:gd name="connsiteX19" fmla="*/ 65024 w 69215"/>
                    <a:gd name="connsiteY19" fmla="*/ 20301 h 57805"/>
                    <a:gd name="connsiteX20" fmla="*/ 69215 w 69215"/>
                    <a:gd name="connsiteY20" fmla="*/ 15062 h 57805"/>
                    <a:gd name="connsiteX21" fmla="*/ 65024 w 69215"/>
                    <a:gd name="connsiteY21" fmla="*/ 9811 h 57805"/>
                    <a:gd name="connsiteX22" fmla="*/ 60333 w 69215"/>
                    <a:gd name="connsiteY22" fmla="*/ 11526 h 57805"/>
                    <a:gd name="connsiteX23" fmla="*/ 57515 w 69215"/>
                    <a:gd name="connsiteY23" fmla="*/ 12236 h 57805"/>
                    <a:gd name="connsiteX24" fmla="*/ 55571 w 69215"/>
                    <a:gd name="connsiteY24" fmla="*/ 11859 h 57805"/>
                    <a:gd name="connsiteX25" fmla="*/ 54904 w 69215"/>
                    <a:gd name="connsiteY25" fmla="*/ 11526 h 57805"/>
                    <a:gd name="connsiteX26" fmla="*/ 53856 w 69215"/>
                    <a:gd name="connsiteY26" fmla="*/ 10692 h 57805"/>
                    <a:gd name="connsiteX27" fmla="*/ 52177 w 69215"/>
                    <a:gd name="connsiteY27" fmla="*/ 7097 h 57805"/>
                    <a:gd name="connsiteX28" fmla="*/ 52165 w 69215"/>
                    <a:gd name="connsiteY28" fmla="*/ 6977 h 57805"/>
                    <a:gd name="connsiteX29" fmla="*/ 52165 w 69215"/>
                    <a:gd name="connsiteY29" fmla="*/ 6275 h 57805"/>
                    <a:gd name="connsiteX30" fmla="*/ 52154 w 69215"/>
                    <a:gd name="connsiteY30" fmla="*/ 6120 h 57805"/>
                    <a:gd name="connsiteX31" fmla="*/ 52154 w 69215"/>
                    <a:gd name="connsiteY31" fmla="*/ 5692 h 57805"/>
                    <a:gd name="connsiteX32" fmla="*/ 52154 w 69215"/>
                    <a:gd name="connsiteY32" fmla="*/ 0 h 57805"/>
                    <a:gd name="connsiteX0" fmla="*/ 52154 w 69215"/>
                    <a:gd name="connsiteY0" fmla="*/ 0 h 57805"/>
                    <a:gd name="connsiteX1" fmla="*/ 23260 w 69215"/>
                    <a:gd name="connsiteY1" fmla="*/ 26043 h 57805"/>
                    <a:gd name="connsiteX2" fmla="*/ 99 w 69215"/>
                    <a:gd name="connsiteY2" fmla="*/ 57805 h 57805"/>
                    <a:gd name="connsiteX3" fmla="*/ 34477 w 69215"/>
                    <a:gd name="connsiteY3" fmla="*/ 14606 h 57805"/>
                    <a:gd name="connsiteX4" fmla="*/ 35573 w 69215"/>
                    <a:gd name="connsiteY4" fmla="*/ 13708 h 57805"/>
                    <a:gd name="connsiteX5" fmla="*/ 30680 w 69215"/>
                    <a:gd name="connsiteY5" fmla="*/ 14164 h 57805"/>
                    <a:gd name="connsiteX6" fmla="*/ 28610 w 69215"/>
                    <a:gd name="connsiteY6" fmla="*/ 25340 h 57805"/>
                    <a:gd name="connsiteX7" fmla="*/ 30219 w 69215"/>
                    <a:gd name="connsiteY7" fmla="*/ 30269 h 57805"/>
                    <a:gd name="connsiteX8" fmla="*/ 31992 w 69215"/>
                    <a:gd name="connsiteY8" fmla="*/ 31267 h 57805"/>
                    <a:gd name="connsiteX9" fmla="*/ 26720 w 69215"/>
                    <a:gd name="connsiteY9" fmla="*/ 35238 h 57805"/>
                    <a:gd name="connsiteX10" fmla="*/ 25849 w 69215"/>
                    <a:gd name="connsiteY10" fmla="*/ 24794 h 57805"/>
                    <a:gd name="connsiteX11" fmla="*/ 23115 w 69215"/>
                    <a:gd name="connsiteY11" fmla="*/ 27097 h 57805"/>
                    <a:gd name="connsiteX12" fmla="*/ 52154 w 69215"/>
                    <a:gd name="connsiteY12" fmla="*/ 28694 h 57805"/>
                    <a:gd name="connsiteX13" fmla="*/ 52165 w 69215"/>
                    <a:gd name="connsiteY13" fmla="*/ 23194 h 57805"/>
                    <a:gd name="connsiteX14" fmla="*/ 53856 w 69215"/>
                    <a:gd name="connsiteY14" fmla="*/ 19419 h 57805"/>
                    <a:gd name="connsiteX15" fmla="*/ 54904 w 69215"/>
                    <a:gd name="connsiteY15" fmla="*/ 18598 h 57805"/>
                    <a:gd name="connsiteX16" fmla="*/ 55571 w 69215"/>
                    <a:gd name="connsiteY16" fmla="*/ 18265 h 57805"/>
                    <a:gd name="connsiteX17" fmla="*/ 57510 w 69215"/>
                    <a:gd name="connsiteY17" fmla="*/ 17887 h 57805"/>
                    <a:gd name="connsiteX18" fmla="*/ 60333 w 69215"/>
                    <a:gd name="connsiteY18" fmla="*/ 18598 h 57805"/>
                    <a:gd name="connsiteX19" fmla="*/ 65024 w 69215"/>
                    <a:gd name="connsiteY19" fmla="*/ 20301 h 57805"/>
                    <a:gd name="connsiteX20" fmla="*/ 69215 w 69215"/>
                    <a:gd name="connsiteY20" fmla="*/ 15062 h 57805"/>
                    <a:gd name="connsiteX21" fmla="*/ 65024 w 69215"/>
                    <a:gd name="connsiteY21" fmla="*/ 9811 h 57805"/>
                    <a:gd name="connsiteX22" fmla="*/ 60333 w 69215"/>
                    <a:gd name="connsiteY22" fmla="*/ 11526 h 57805"/>
                    <a:gd name="connsiteX23" fmla="*/ 57515 w 69215"/>
                    <a:gd name="connsiteY23" fmla="*/ 12236 h 57805"/>
                    <a:gd name="connsiteX24" fmla="*/ 55571 w 69215"/>
                    <a:gd name="connsiteY24" fmla="*/ 11859 h 57805"/>
                    <a:gd name="connsiteX25" fmla="*/ 54904 w 69215"/>
                    <a:gd name="connsiteY25" fmla="*/ 11526 h 57805"/>
                    <a:gd name="connsiteX26" fmla="*/ 53856 w 69215"/>
                    <a:gd name="connsiteY26" fmla="*/ 10692 h 57805"/>
                    <a:gd name="connsiteX27" fmla="*/ 52177 w 69215"/>
                    <a:gd name="connsiteY27" fmla="*/ 7097 h 57805"/>
                    <a:gd name="connsiteX28" fmla="*/ 52165 w 69215"/>
                    <a:gd name="connsiteY28" fmla="*/ 6977 h 57805"/>
                    <a:gd name="connsiteX29" fmla="*/ 52165 w 69215"/>
                    <a:gd name="connsiteY29" fmla="*/ 6275 h 57805"/>
                    <a:gd name="connsiteX30" fmla="*/ 52154 w 69215"/>
                    <a:gd name="connsiteY30" fmla="*/ 6120 h 57805"/>
                    <a:gd name="connsiteX31" fmla="*/ 52154 w 69215"/>
                    <a:gd name="connsiteY31" fmla="*/ 5692 h 57805"/>
                    <a:gd name="connsiteX32" fmla="*/ 52154 w 69215"/>
                    <a:gd name="connsiteY32" fmla="*/ 0 h 57805"/>
                    <a:gd name="connsiteX0" fmla="*/ 29039 w 46100"/>
                    <a:gd name="connsiteY0" fmla="*/ 0 h 35273"/>
                    <a:gd name="connsiteX1" fmla="*/ 145 w 46100"/>
                    <a:gd name="connsiteY1" fmla="*/ 26043 h 35273"/>
                    <a:gd name="connsiteX2" fmla="*/ 17248 w 46100"/>
                    <a:gd name="connsiteY2" fmla="*/ 5586 h 35273"/>
                    <a:gd name="connsiteX3" fmla="*/ 11362 w 46100"/>
                    <a:gd name="connsiteY3" fmla="*/ 14606 h 35273"/>
                    <a:gd name="connsiteX4" fmla="*/ 12458 w 46100"/>
                    <a:gd name="connsiteY4" fmla="*/ 13708 h 35273"/>
                    <a:gd name="connsiteX5" fmla="*/ 7565 w 46100"/>
                    <a:gd name="connsiteY5" fmla="*/ 14164 h 35273"/>
                    <a:gd name="connsiteX6" fmla="*/ 5495 w 46100"/>
                    <a:gd name="connsiteY6" fmla="*/ 25340 h 35273"/>
                    <a:gd name="connsiteX7" fmla="*/ 7104 w 46100"/>
                    <a:gd name="connsiteY7" fmla="*/ 30269 h 35273"/>
                    <a:gd name="connsiteX8" fmla="*/ 8877 w 46100"/>
                    <a:gd name="connsiteY8" fmla="*/ 31267 h 35273"/>
                    <a:gd name="connsiteX9" fmla="*/ 3605 w 46100"/>
                    <a:gd name="connsiteY9" fmla="*/ 35238 h 35273"/>
                    <a:gd name="connsiteX10" fmla="*/ 2734 w 46100"/>
                    <a:gd name="connsiteY10" fmla="*/ 24794 h 35273"/>
                    <a:gd name="connsiteX11" fmla="*/ 0 w 46100"/>
                    <a:gd name="connsiteY11" fmla="*/ 27097 h 35273"/>
                    <a:gd name="connsiteX12" fmla="*/ 29039 w 46100"/>
                    <a:gd name="connsiteY12" fmla="*/ 28694 h 35273"/>
                    <a:gd name="connsiteX13" fmla="*/ 29050 w 46100"/>
                    <a:gd name="connsiteY13" fmla="*/ 23194 h 35273"/>
                    <a:gd name="connsiteX14" fmla="*/ 30741 w 46100"/>
                    <a:gd name="connsiteY14" fmla="*/ 19419 h 35273"/>
                    <a:gd name="connsiteX15" fmla="*/ 31789 w 46100"/>
                    <a:gd name="connsiteY15" fmla="*/ 18598 h 35273"/>
                    <a:gd name="connsiteX16" fmla="*/ 32456 w 46100"/>
                    <a:gd name="connsiteY16" fmla="*/ 18265 h 35273"/>
                    <a:gd name="connsiteX17" fmla="*/ 34395 w 46100"/>
                    <a:gd name="connsiteY17" fmla="*/ 17887 h 35273"/>
                    <a:gd name="connsiteX18" fmla="*/ 37218 w 46100"/>
                    <a:gd name="connsiteY18" fmla="*/ 18598 h 35273"/>
                    <a:gd name="connsiteX19" fmla="*/ 41909 w 46100"/>
                    <a:gd name="connsiteY19" fmla="*/ 20301 h 35273"/>
                    <a:gd name="connsiteX20" fmla="*/ 46100 w 46100"/>
                    <a:gd name="connsiteY20" fmla="*/ 15062 h 35273"/>
                    <a:gd name="connsiteX21" fmla="*/ 41909 w 46100"/>
                    <a:gd name="connsiteY21" fmla="*/ 9811 h 35273"/>
                    <a:gd name="connsiteX22" fmla="*/ 37218 w 46100"/>
                    <a:gd name="connsiteY22" fmla="*/ 11526 h 35273"/>
                    <a:gd name="connsiteX23" fmla="*/ 34400 w 46100"/>
                    <a:gd name="connsiteY23" fmla="*/ 12236 h 35273"/>
                    <a:gd name="connsiteX24" fmla="*/ 32456 w 46100"/>
                    <a:gd name="connsiteY24" fmla="*/ 11859 h 35273"/>
                    <a:gd name="connsiteX25" fmla="*/ 31789 w 46100"/>
                    <a:gd name="connsiteY25" fmla="*/ 11526 h 35273"/>
                    <a:gd name="connsiteX26" fmla="*/ 30741 w 46100"/>
                    <a:gd name="connsiteY26" fmla="*/ 10692 h 35273"/>
                    <a:gd name="connsiteX27" fmla="*/ 29062 w 46100"/>
                    <a:gd name="connsiteY27" fmla="*/ 7097 h 35273"/>
                    <a:gd name="connsiteX28" fmla="*/ 29050 w 46100"/>
                    <a:gd name="connsiteY28" fmla="*/ 6977 h 35273"/>
                    <a:gd name="connsiteX29" fmla="*/ 29050 w 46100"/>
                    <a:gd name="connsiteY29" fmla="*/ 6275 h 35273"/>
                    <a:gd name="connsiteX30" fmla="*/ 29039 w 46100"/>
                    <a:gd name="connsiteY30" fmla="*/ 6120 h 35273"/>
                    <a:gd name="connsiteX31" fmla="*/ 29039 w 46100"/>
                    <a:gd name="connsiteY31" fmla="*/ 5692 h 35273"/>
                    <a:gd name="connsiteX32" fmla="*/ 29039 w 46100"/>
                    <a:gd name="connsiteY32" fmla="*/ 0 h 35273"/>
                    <a:gd name="connsiteX0" fmla="*/ 29039 w 46100"/>
                    <a:gd name="connsiteY0" fmla="*/ 0 h 31282"/>
                    <a:gd name="connsiteX1" fmla="*/ 145 w 46100"/>
                    <a:gd name="connsiteY1" fmla="*/ 26043 h 31282"/>
                    <a:gd name="connsiteX2" fmla="*/ 17248 w 46100"/>
                    <a:gd name="connsiteY2" fmla="*/ 5586 h 31282"/>
                    <a:gd name="connsiteX3" fmla="*/ 11362 w 46100"/>
                    <a:gd name="connsiteY3" fmla="*/ 14606 h 31282"/>
                    <a:gd name="connsiteX4" fmla="*/ 12458 w 46100"/>
                    <a:gd name="connsiteY4" fmla="*/ 13708 h 31282"/>
                    <a:gd name="connsiteX5" fmla="*/ 7565 w 46100"/>
                    <a:gd name="connsiteY5" fmla="*/ 14164 h 31282"/>
                    <a:gd name="connsiteX6" fmla="*/ 5495 w 46100"/>
                    <a:gd name="connsiteY6" fmla="*/ 25340 h 31282"/>
                    <a:gd name="connsiteX7" fmla="*/ 7104 w 46100"/>
                    <a:gd name="connsiteY7" fmla="*/ 30269 h 31282"/>
                    <a:gd name="connsiteX8" fmla="*/ 8877 w 46100"/>
                    <a:gd name="connsiteY8" fmla="*/ 31267 h 31282"/>
                    <a:gd name="connsiteX9" fmla="*/ 16668 w 46100"/>
                    <a:gd name="connsiteY9" fmla="*/ 16754 h 31282"/>
                    <a:gd name="connsiteX10" fmla="*/ 2734 w 46100"/>
                    <a:gd name="connsiteY10" fmla="*/ 24794 h 31282"/>
                    <a:gd name="connsiteX11" fmla="*/ 0 w 46100"/>
                    <a:gd name="connsiteY11" fmla="*/ 27097 h 31282"/>
                    <a:gd name="connsiteX12" fmla="*/ 29039 w 46100"/>
                    <a:gd name="connsiteY12" fmla="*/ 28694 h 31282"/>
                    <a:gd name="connsiteX13" fmla="*/ 29050 w 46100"/>
                    <a:gd name="connsiteY13" fmla="*/ 23194 h 31282"/>
                    <a:gd name="connsiteX14" fmla="*/ 30741 w 46100"/>
                    <a:gd name="connsiteY14" fmla="*/ 19419 h 31282"/>
                    <a:gd name="connsiteX15" fmla="*/ 31789 w 46100"/>
                    <a:gd name="connsiteY15" fmla="*/ 18598 h 31282"/>
                    <a:gd name="connsiteX16" fmla="*/ 32456 w 46100"/>
                    <a:gd name="connsiteY16" fmla="*/ 18265 h 31282"/>
                    <a:gd name="connsiteX17" fmla="*/ 34395 w 46100"/>
                    <a:gd name="connsiteY17" fmla="*/ 17887 h 31282"/>
                    <a:gd name="connsiteX18" fmla="*/ 37218 w 46100"/>
                    <a:gd name="connsiteY18" fmla="*/ 18598 h 31282"/>
                    <a:gd name="connsiteX19" fmla="*/ 41909 w 46100"/>
                    <a:gd name="connsiteY19" fmla="*/ 20301 h 31282"/>
                    <a:gd name="connsiteX20" fmla="*/ 46100 w 46100"/>
                    <a:gd name="connsiteY20" fmla="*/ 15062 h 31282"/>
                    <a:gd name="connsiteX21" fmla="*/ 41909 w 46100"/>
                    <a:gd name="connsiteY21" fmla="*/ 9811 h 31282"/>
                    <a:gd name="connsiteX22" fmla="*/ 37218 w 46100"/>
                    <a:gd name="connsiteY22" fmla="*/ 11526 h 31282"/>
                    <a:gd name="connsiteX23" fmla="*/ 34400 w 46100"/>
                    <a:gd name="connsiteY23" fmla="*/ 12236 h 31282"/>
                    <a:gd name="connsiteX24" fmla="*/ 32456 w 46100"/>
                    <a:gd name="connsiteY24" fmla="*/ 11859 h 31282"/>
                    <a:gd name="connsiteX25" fmla="*/ 31789 w 46100"/>
                    <a:gd name="connsiteY25" fmla="*/ 11526 h 31282"/>
                    <a:gd name="connsiteX26" fmla="*/ 30741 w 46100"/>
                    <a:gd name="connsiteY26" fmla="*/ 10692 h 31282"/>
                    <a:gd name="connsiteX27" fmla="*/ 29062 w 46100"/>
                    <a:gd name="connsiteY27" fmla="*/ 7097 h 31282"/>
                    <a:gd name="connsiteX28" fmla="*/ 29050 w 46100"/>
                    <a:gd name="connsiteY28" fmla="*/ 6977 h 31282"/>
                    <a:gd name="connsiteX29" fmla="*/ 29050 w 46100"/>
                    <a:gd name="connsiteY29" fmla="*/ 6275 h 31282"/>
                    <a:gd name="connsiteX30" fmla="*/ 29039 w 46100"/>
                    <a:gd name="connsiteY30" fmla="*/ 6120 h 31282"/>
                    <a:gd name="connsiteX31" fmla="*/ 29039 w 46100"/>
                    <a:gd name="connsiteY31" fmla="*/ 5692 h 31282"/>
                    <a:gd name="connsiteX32" fmla="*/ 29039 w 46100"/>
                    <a:gd name="connsiteY32" fmla="*/ 0 h 31282"/>
                    <a:gd name="connsiteX0" fmla="*/ 29039 w 46100"/>
                    <a:gd name="connsiteY0" fmla="*/ 0 h 30429"/>
                    <a:gd name="connsiteX1" fmla="*/ 145 w 46100"/>
                    <a:gd name="connsiteY1" fmla="*/ 26043 h 30429"/>
                    <a:gd name="connsiteX2" fmla="*/ 17248 w 46100"/>
                    <a:gd name="connsiteY2" fmla="*/ 5586 h 30429"/>
                    <a:gd name="connsiteX3" fmla="*/ 11362 w 46100"/>
                    <a:gd name="connsiteY3" fmla="*/ 14606 h 30429"/>
                    <a:gd name="connsiteX4" fmla="*/ 12458 w 46100"/>
                    <a:gd name="connsiteY4" fmla="*/ 13708 h 30429"/>
                    <a:gd name="connsiteX5" fmla="*/ 7565 w 46100"/>
                    <a:gd name="connsiteY5" fmla="*/ 14164 h 30429"/>
                    <a:gd name="connsiteX6" fmla="*/ 5495 w 46100"/>
                    <a:gd name="connsiteY6" fmla="*/ 25340 h 30429"/>
                    <a:gd name="connsiteX7" fmla="*/ 7104 w 46100"/>
                    <a:gd name="connsiteY7" fmla="*/ 30269 h 30429"/>
                    <a:gd name="connsiteX8" fmla="*/ 17712 w 46100"/>
                    <a:gd name="connsiteY8" fmla="*/ 19853 h 30429"/>
                    <a:gd name="connsiteX9" fmla="*/ 16668 w 46100"/>
                    <a:gd name="connsiteY9" fmla="*/ 16754 h 30429"/>
                    <a:gd name="connsiteX10" fmla="*/ 2734 w 46100"/>
                    <a:gd name="connsiteY10" fmla="*/ 24794 h 30429"/>
                    <a:gd name="connsiteX11" fmla="*/ 0 w 46100"/>
                    <a:gd name="connsiteY11" fmla="*/ 27097 h 30429"/>
                    <a:gd name="connsiteX12" fmla="*/ 29039 w 46100"/>
                    <a:gd name="connsiteY12" fmla="*/ 28694 h 30429"/>
                    <a:gd name="connsiteX13" fmla="*/ 29050 w 46100"/>
                    <a:gd name="connsiteY13" fmla="*/ 23194 h 30429"/>
                    <a:gd name="connsiteX14" fmla="*/ 30741 w 46100"/>
                    <a:gd name="connsiteY14" fmla="*/ 19419 h 30429"/>
                    <a:gd name="connsiteX15" fmla="*/ 31789 w 46100"/>
                    <a:gd name="connsiteY15" fmla="*/ 18598 h 30429"/>
                    <a:gd name="connsiteX16" fmla="*/ 32456 w 46100"/>
                    <a:gd name="connsiteY16" fmla="*/ 18265 h 30429"/>
                    <a:gd name="connsiteX17" fmla="*/ 34395 w 46100"/>
                    <a:gd name="connsiteY17" fmla="*/ 17887 h 30429"/>
                    <a:gd name="connsiteX18" fmla="*/ 37218 w 46100"/>
                    <a:gd name="connsiteY18" fmla="*/ 18598 h 30429"/>
                    <a:gd name="connsiteX19" fmla="*/ 41909 w 46100"/>
                    <a:gd name="connsiteY19" fmla="*/ 20301 h 30429"/>
                    <a:gd name="connsiteX20" fmla="*/ 46100 w 46100"/>
                    <a:gd name="connsiteY20" fmla="*/ 15062 h 30429"/>
                    <a:gd name="connsiteX21" fmla="*/ 41909 w 46100"/>
                    <a:gd name="connsiteY21" fmla="*/ 9811 h 30429"/>
                    <a:gd name="connsiteX22" fmla="*/ 37218 w 46100"/>
                    <a:gd name="connsiteY22" fmla="*/ 11526 h 30429"/>
                    <a:gd name="connsiteX23" fmla="*/ 34400 w 46100"/>
                    <a:gd name="connsiteY23" fmla="*/ 12236 h 30429"/>
                    <a:gd name="connsiteX24" fmla="*/ 32456 w 46100"/>
                    <a:gd name="connsiteY24" fmla="*/ 11859 h 30429"/>
                    <a:gd name="connsiteX25" fmla="*/ 31789 w 46100"/>
                    <a:gd name="connsiteY25" fmla="*/ 11526 h 30429"/>
                    <a:gd name="connsiteX26" fmla="*/ 30741 w 46100"/>
                    <a:gd name="connsiteY26" fmla="*/ 10692 h 30429"/>
                    <a:gd name="connsiteX27" fmla="*/ 29062 w 46100"/>
                    <a:gd name="connsiteY27" fmla="*/ 7097 h 30429"/>
                    <a:gd name="connsiteX28" fmla="*/ 29050 w 46100"/>
                    <a:gd name="connsiteY28" fmla="*/ 6977 h 30429"/>
                    <a:gd name="connsiteX29" fmla="*/ 29050 w 46100"/>
                    <a:gd name="connsiteY29" fmla="*/ 6275 h 30429"/>
                    <a:gd name="connsiteX30" fmla="*/ 29039 w 46100"/>
                    <a:gd name="connsiteY30" fmla="*/ 6120 h 30429"/>
                    <a:gd name="connsiteX31" fmla="*/ 29039 w 46100"/>
                    <a:gd name="connsiteY31" fmla="*/ 5692 h 30429"/>
                    <a:gd name="connsiteX32" fmla="*/ 29039 w 46100"/>
                    <a:gd name="connsiteY32" fmla="*/ 0 h 30429"/>
                    <a:gd name="connsiteX0" fmla="*/ 29039 w 46100"/>
                    <a:gd name="connsiteY0" fmla="*/ 0 h 28723"/>
                    <a:gd name="connsiteX1" fmla="*/ 145 w 46100"/>
                    <a:gd name="connsiteY1" fmla="*/ 26043 h 28723"/>
                    <a:gd name="connsiteX2" fmla="*/ 17248 w 46100"/>
                    <a:gd name="connsiteY2" fmla="*/ 5586 h 28723"/>
                    <a:gd name="connsiteX3" fmla="*/ 11362 w 46100"/>
                    <a:gd name="connsiteY3" fmla="*/ 14606 h 28723"/>
                    <a:gd name="connsiteX4" fmla="*/ 12458 w 46100"/>
                    <a:gd name="connsiteY4" fmla="*/ 13708 h 28723"/>
                    <a:gd name="connsiteX5" fmla="*/ 7565 w 46100"/>
                    <a:gd name="connsiteY5" fmla="*/ 14164 h 28723"/>
                    <a:gd name="connsiteX6" fmla="*/ 5495 w 46100"/>
                    <a:gd name="connsiteY6" fmla="*/ 25340 h 28723"/>
                    <a:gd name="connsiteX7" fmla="*/ 16117 w 46100"/>
                    <a:gd name="connsiteY7" fmla="*/ 18635 h 28723"/>
                    <a:gd name="connsiteX8" fmla="*/ 17712 w 46100"/>
                    <a:gd name="connsiteY8" fmla="*/ 19853 h 28723"/>
                    <a:gd name="connsiteX9" fmla="*/ 16668 w 46100"/>
                    <a:gd name="connsiteY9" fmla="*/ 16754 h 28723"/>
                    <a:gd name="connsiteX10" fmla="*/ 2734 w 46100"/>
                    <a:gd name="connsiteY10" fmla="*/ 24794 h 28723"/>
                    <a:gd name="connsiteX11" fmla="*/ 0 w 46100"/>
                    <a:gd name="connsiteY11" fmla="*/ 27097 h 28723"/>
                    <a:gd name="connsiteX12" fmla="*/ 29039 w 46100"/>
                    <a:gd name="connsiteY12" fmla="*/ 28694 h 28723"/>
                    <a:gd name="connsiteX13" fmla="*/ 29050 w 46100"/>
                    <a:gd name="connsiteY13" fmla="*/ 23194 h 28723"/>
                    <a:gd name="connsiteX14" fmla="*/ 30741 w 46100"/>
                    <a:gd name="connsiteY14" fmla="*/ 19419 h 28723"/>
                    <a:gd name="connsiteX15" fmla="*/ 31789 w 46100"/>
                    <a:gd name="connsiteY15" fmla="*/ 18598 h 28723"/>
                    <a:gd name="connsiteX16" fmla="*/ 32456 w 46100"/>
                    <a:gd name="connsiteY16" fmla="*/ 18265 h 28723"/>
                    <a:gd name="connsiteX17" fmla="*/ 34395 w 46100"/>
                    <a:gd name="connsiteY17" fmla="*/ 17887 h 28723"/>
                    <a:gd name="connsiteX18" fmla="*/ 37218 w 46100"/>
                    <a:gd name="connsiteY18" fmla="*/ 18598 h 28723"/>
                    <a:gd name="connsiteX19" fmla="*/ 41909 w 46100"/>
                    <a:gd name="connsiteY19" fmla="*/ 20301 h 28723"/>
                    <a:gd name="connsiteX20" fmla="*/ 46100 w 46100"/>
                    <a:gd name="connsiteY20" fmla="*/ 15062 h 28723"/>
                    <a:gd name="connsiteX21" fmla="*/ 41909 w 46100"/>
                    <a:gd name="connsiteY21" fmla="*/ 9811 h 28723"/>
                    <a:gd name="connsiteX22" fmla="*/ 37218 w 46100"/>
                    <a:gd name="connsiteY22" fmla="*/ 11526 h 28723"/>
                    <a:gd name="connsiteX23" fmla="*/ 34400 w 46100"/>
                    <a:gd name="connsiteY23" fmla="*/ 12236 h 28723"/>
                    <a:gd name="connsiteX24" fmla="*/ 32456 w 46100"/>
                    <a:gd name="connsiteY24" fmla="*/ 11859 h 28723"/>
                    <a:gd name="connsiteX25" fmla="*/ 31789 w 46100"/>
                    <a:gd name="connsiteY25" fmla="*/ 11526 h 28723"/>
                    <a:gd name="connsiteX26" fmla="*/ 30741 w 46100"/>
                    <a:gd name="connsiteY26" fmla="*/ 10692 h 28723"/>
                    <a:gd name="connsiteX27" fmla="*/ 29062 w 46100"/>
                    <a:gd name="connsiteY27" fmla="*/ 7097 h 28723"/>
                    <a:gd name="connsiteX28" fmla="*/ 29050 w 46100"/>
                    <a:gd name="connsiteY28" fmla="*/ 6977 h 28723"/>
                    <a:gd name="connsiteX29" fmla="*/ 29050 w 46100"/>
                    <a:gd name="connsiteY29" fmla="*/ 6275 h 28723"/>
                    <a:gd name="connsiteX30" fmla="*/ 29039 w 46100"/>
                    <a:gd name="connsiteY30" fmla="*/ 6120 h 28723"/>
                    <a:gd name="connsiteX31" fmla="*/ 29039 w 46100"/>
                    <a:gd name="connsiteY31" fmla="*/ 5692 h 28723"/>
                    <a:gd name="connsiteX32" fmla="*/ 29039 w 46100"/>
                    <a:gd name="connsiteY32" fmla="*/ 0 h 28723"/>
                    <a:gd name="connsiteX0" fmla="*/ 29039 w 46100"/>
                    <a:gd name="connsiteY0" fmla="*/ 0 h 28723"/>
                    <a:gd name="connsiteX1" fmla="*/ 145 w 46100"/>
                    <a:gd name="connsiteY1" fmla="*/ 26043 h 28723"/>
                    <a:gd name="connsiteX2" fmla="*/ 17248 w 46100"/>
                    <a:gd name="connsiteY2" fmla="*/ 5586 h 28723"/>
                    <a:gd name="connsiteX3" fmla="*/ 11362 w 46100"/>
                    <a:gd name="connsiteY3" fmla="*/ 14606 h 28723"/>
                    <a:gd name="connsiteX4" fmla="*/ 12458 w 46100"/>
                    <a:gd name="connsiteY4" fmla="*/ 13708 h 28723"/>
                    <a:gd name="connsiteX5" fmla="*/ 7565 w 46100"/>
                    <a:gd name="connsiteY5" fmla="*/ 14164 h 28723"/>
                    <a:gd name="connsiteX6" fmla="*/ 13016 w 46100"/>
                    <a:gd name="connsiteY6" fmla="*/ 16469 h 28723"/>
                    <a:gd name="connsiteX7" fmla="*/ 16117 w 46100"/>
                    <a:gd name="connsiteY7" fmla="*/ 18635 h 28723"/>
                    <a:gd name="connsiteX8" fmla="*/ 17712 w 46100"/>
                    <a:gd name="connsiteY8" fmla="*/ 19853 h 28723"/>
                    <a:gd name="connsiteX9" fmla="*/ 16668 w 46100"/>
                    <a:gd name="connsiteY9" fmla="*/ 16754 h 28723"/>
                    <a:gd name="connsiteX10" fmla="*/ 2734 w 46100"/>
                    <a:gd name="connsiteY10" fmla="*/ 24794 h 28723"/>
                    <a:gd name="connsiteX11" fmla="*/ 0 w 46100"/>
                    <a:gd name="connsiteY11" fmla="*/ 27097 h 28723"/>
                    <a:gd name="connsiteX12" fmla="*/ 29039 w 46100"/>
                    <a:gd name="connsiteY12" fmla="*/ 28694 h 28723"/>
                    <a:gd name="connsiteX13" fmla="*/ 29050 w 46100"/>
                    <a:gd name="connsiteY13" fmla="*/ 23194 h 28723"/>
                    <a:gd name="connsiteX14" fmla="*/ 30741 w 46100"/>
                    <a:gd name="connsiteY14" fmla="*/ 19419 h 28723"/>
                    <a:gd name="connsiteX15" fmla="*/ 31789 w 46100"/>
                    <a:gd name="connsiteY15" fmla="*/ 18598 h 28723"/>
                    <a:gd name="connsiteX16" fmla="*/ 32456 w 46100"/>
                    <a:gd name="connsiteY16" fmla="*/ 18265 h 28723"/>
                    <a:gd name="connsiteX17" fmla="*/ 34395 w 46100"/>
                    <a:gd name="connsiteY17" fmla="*/ 17887 h 28723"/>
                    <a:gd name="connsiteX18" fmla="*/ 37218 w 46100"/>
                    <a:gd name="connsiteY18" fmla="*/ 18598 h 28723"/>
                    <a:gd name="connsiteX19" fmla="*/ 41909 w 46100"/>
                    <a:gd name="connsiteY19" fmla="*/ 20301 h 28723"/>
                    <a:gd name="connsiteX20" fmla="*/ 46100 w 46100"/>
                    <a:gd name="connsiteY20" fmla="*/ 15062 h 28723"/>
                    <a:gd name="connsiteX21" fmla="*/ 41909 w 46100"/>
                    <a:gd name="connsiteY21" fmla="*/ 9811 h 28723"/>
                    <a:gd name="connsiteX22" fmla="*/ 37218 w 46100"/>
                    <a:gd name="connsiteY22" fmla="*/ 11526 h 28723"/>
                    <a:gd name="connsiteX23" fmla="*/ 34400 w 46100"/>
                    <a:gd name="connsiteY23" fmla="*/ 12236 h 28723"/>
                    <a:gd name="connsiteX24" fmla="*/ 32456 w 46100"/>
                    <a:gd name="connsiteY24" fmla="*/ 11859 h 28723"/>
                    <a:gd name="connsiteX25" fmla="*/ 31789 w 46100"/>
                    <a:gd name="connsiteY25" fmla="*/ 11526 h 28723"/>
                    <a:gd name="connsiteX26" fmla="*/ 30741 w 46100"/>
                    <a:gd name="connsiteY26" fmla="*/ 10692 h 28723"/>
                    <a:gd name="connsiteX27" fmla="*/ 29062 w 46100"/>
                    <a:gd name="connsiteY27" fmla="*/ 7097 h 28723"/>
                    <a:gd name="connsiteX28" fmla="*/ 29050 w 46100"/>
                    <a:gd name="connsiteY28" fmla="*/ 6977 h 28723"/>
                    <a:gd name="connsiteX29" fmla="*/ 29050 w 46100"/>
                    <a:gd name="connsiteY29" fmla="*/ 6275 h 28723"/>
                    <a:gd name="connsiteX30" fmla="*/ 29039 w 46100"/>
                    <a:gd name="connsiteY30" fmla="*/ 6120 h 28723"/>
                    <a:gd name="connsiteX31" fmla="*/ 29039 w 46100"/>
                    <a:gd name="connsiteY31" fmla="*/ 5692 h 28723"/>
                    <a:gd name="connsiteX32" fmla="*/ 29039 w 46100"/>
                    <a:gd name="connsiteY32" fmla="*/ 0 h 28723"/>
                    <a:gd name="connsiteX0" fmla="*/ 29039 w 46100"/>
                    <a:gd name="connsiteY0" fmla="*/ 0 h 28723"/>
                    <a:gd name="connsiteX1" fmla="*/ 145 w 46100"/>
                    <a:gd name="connsiteY1" fmla="*/ 26043 h 28723"/>
                    <a:gd name="connsiteX2" fmla="*/ 17248 w 46100"/>
                    <a:gd name="connsiteY2" fmla="*/ 5586 h 28723"/>
                    <a:gd name="connsiteX3" fmla="*/ 11362 w 46100"/>
                    <a:gd name="connsiteY3" fmla="*/ 14606 h 28723"/>
                    <a:gd name="connsiteX4" fmla="*/ 12458 w 46100"/>
                    <a:gd name="connsiteY4" fmla="*/ 13708 h 28723"/>
                    <a:gd name="connsiteX5" fmla="*/ 7565 w 46100"/>
                    <a:gd name="connsiteY5" fmla="*/ 14164 h 28723"/>
                    <a:gd name="connsiteX6" fmla="*/ 13016 w 46100"/>
                    <a:gd name="connsiteY6" fmla="*/ 16469 h 28723"/>
                    <a:gd name="connsiteX7" fmla="*/ 16117 w 46100"/>
                    <a:gd name="connsiteY7" fmla="*/ 18635 h 28723"/>
                    <a:gd name="connsiteX8" fmla="*/ 17712 w 46100"/>
                    <a:gd name="connsiteY8" fmla="*/ 19853 h 28723"/>
                    <a:gd name="connsiteX9" fmla="*/ 16668 w 46100"/>
                    <a:gd name="connsiteY9" fmla="*/ 16754 h 28723"/>
                    <a:gd name="connsiteX10" fmla="*/ 11362 w 46100"/>
                    <a:gd name="connsiteY10" fmla="*/ 16378 h 28723"/>
                    <a:gd name="connsiteX11" fmla="*/ 0 w 46100"/>
                    <a:gd name="connsiteY11" fmla="*/ 27097 h 28723"/>
                    <a:gd name="connsiteX12" fmla="*/ 29039 w 46100"/>
                    <a:gd name="connsiteY12" fmla="*/ 28694 h 28723"/>
                    <a:gd name="connsiteX13" fmla="*/ 29050 w 46100"/>
                    <a:gd name="connsiteY13" fmla="*/ 23194 h 28723"/>
                    <a:gd name="connsiteX14" fmla="*/ 30741 w 46100"/>
                    <a:gd name="connsiteY14" fmla="*/ 19419 h 28723"/>
                    <a:gd name="connsiteX15" fmla="*/ 31789 w 46100"/>
                    <a:gd name="connsiteY15" fmla="*/ 18598 h 28723"/>
                    <a:gd name="connsiteX16" fmla="*/ 32456 w 46100"/>
                    <a:gd name="connsiteY16" fmla="*/ 18265 h 28723"/>
                    <a:gd name="connsiteX17" fmla="*/ 34395 w 46100"/>
                    <a:gd name="connsiteY17" fmla="*/ 17887 h 28723"/>
                    <a:gd name="connsiteX18" fmla="*/ 37218 w 46100"/>
                    <a:gd name="connsiteY18" fmla="*/ 18598 h 28723"/>
                    <a:gd name="connsiteX19" fmla="*/ 41909 w 46100"/>
                    <a:gd name="connsiteY19" fmla="*/ 20301 h 28723"/>
                    <a:gd name="connsiteX20" fmla="*/ 46100 w 46100"/>
                    <a:gd name="connsiteY20" fmla="*/ 15062 h 28723"/>
                    <a:gd name="connsiteX21" fmla="*/ 41909 w 46100"/>
                    <a:gd name="connsiteY21" fmla="*/ 9811 h 28723"/>
                    <a:gd name="connsiteX22" fmla="*/ 37218 w 46100"/>
                    <a:gd name="connsiteY22" fmla="*/ 11526 h 28723"/>
                    <a:gd name="connsiteX23" fmla="*/ 34400 w 46100"/>
                    <a:gd name="connsiteY23" fmla="*/ 12236 h 28723"/>
                    <a:gd name="connsiteX24" fmla="*/ 32456 w 46100"/>
                    <a:gd name="connsiteY24" fmla="*/ 11859 h 28723"/>
                    <a:gd name="connsiteX25" fmla="*/ 31789 w 46100"/>
                    <a:gd name="connsiteY25" fmla="*/ 11526 h 28723"/>
                    <a:gd name="connsiteX26" fmla="*/ 30741 w 46100"/>
                    <a:gd name="connsiteY26" fmla="*/ 10692 h 28723"/>
                    <a:gd name="connsiteX27" fmla="*/ 29062 w 46100"/>
                    <a:gd name="connsiteY27" fmla="*/ 7097 h 28723"/>
                    <a:gd name="connsiteX28" fmla="*/ 29050 w 46100"/>
                    <a:gd name="connsiteY28" fmla="*/ 6977 h 28723"/>
                    <a:gd name="connsiteX29" fmla="*/ 29050 w 46100"/>
                    <a:gd name="connsiteY29" fmla="*/ 6275 h 28723"/>
                    <a:gd name="connsiteX30" fmla="*/ 29039 w 46100"/>
                    <a:gd name="connsiteY30" fmla="*/ 6120 h 28723"/>
                    <a:gd name="connsiteX31" fmla="*/ 29039 w 46100"/>
                    <a:gd name="connsiteY31" fmla="*/ 5692 h 28723"/>
                    <a:gd name="connsiteX32" fmla="*/ 29039 w 46100"/>
                    <a:gd name="connsiteY32" fmla="*/ 0 h 28723"/>
                    <a:gd name="connsiteX0" fmla="*/ 28894 w 45955"/>
                    <a:gd name="connsiteY0" fmla="*/ 0 h 28710"/>
                    <a:gd name="connsiteX1" fmla="*/ 0 w 45955"/>
                    <a:gd name="connsiteY1" fmla="*/ 26043 h 28710"/>
                    <a:gd name="connsiteX2" fmla="*/ 17103 w 45955"/>
                    <a:gd name="connsiteY2" fmla="*/ 5586 h 28710"/>
                    <a:gd name="connsiteX3" fmla="*/ 11217 w 45955"/>
                    <a:gd name="connsiteY3" fmla="*/ 14606 h 28710"/>
                    <a:gd name="connsiteX4" fmla="*/ 12313 w 45955"/>
                    <a:gd name="connsiteY4" fmla="*/ 13708 h 28710"/>
                    <a:gd name="connsiteX5" fmla="*/ 7420 w 45955"/>
                    <a:gd name="connsiteY5" fmla="*/ 14164 h 28710"/>
                    <a:gd name="connsiteX6" fmla="*/ 12871 w 45955"/>
                    <a:gd name="connsiteY6" fmla="*/ 16469 h 28710"/>
                    <a:gd name="connsiteX7" fmla="*/ 15972 w 45955"/>
                    <a:gd name="connsiteY7" fmla="*/ 18635 h 28710"/>
                    <a:gd name="connsiteX8" fmla="*/ 17567 w 45955"/>
                    <a:gd name="connsiteY8" fmla="*/ 19853 h 28710"/>
                    <a:gd name="connsiteX9" fmla="*/ 16523 w 45955"/>
                    <a:gd name="connsiteY9" fmla="*/ 16754 h 28710"/>
                    <a:gd name="connsiteX10" fmla="*/ 11217 w 45955"/>
                    <a:gd name="connsiteY10" fmla="*/ 16378 h 28710"/>
                    <a:gd name="connsiteX11" fmla="*/ 11589 w 45955"/>
                    <a:gd name="connsiteY11" fmla="*/ 12545 h 28710"/>
                    <a:gd name="connsiteX12" fmla="*/ 28894 w 45955"/>
                    <a:gd name="connsiteY12" fmla="*/ 28694 h 28710"/>
                    <a:gd name="connsiteX13" fmla="*/ 28905 w 45955"/>
                    <a:gd name="connsiteY13" fmla="*/ 23194 h 28710"/>
                    <a:gd name="connsiteX14" fmla="*/ 30596 w 45955"/>
                    <a:gd name="connsiteY14" fmla="*/ 19419 h 28710"/>
                    <a:gd name="connsiteX15" fmla="*/ 31644 w 45955"/>
                    <a:gd name="connsiteY15" fmla="*/ 18598 h 28710"/>
                    <a:gd name="connsiteX16" fmla="*/ 32311 w 45955"/>
                    <a:gd name="connsiteY16" fmla="*/ 18265 h 28710"/>
                    <a:gd name="connsiteX17" fmla="*/ 34250 w 45955"/>
                    <a:gd name="connsiteY17" fmla="*/ 17887 h 28710"/>
                    <a:gd name="connsiteX18" fmla="*/ 37073 w 45955"/>
                    <a:gd name="connsiteY18" fmla="*/ 18598 h 28710"/>
                    <a:gd name="connsiteX19" fmla="*/ 41764 w 45955"/>
                    <a:gd name="connsiteY19" fmla="*/ 20301 h 28710"/>
                    <a:gd name="connsiteX20" fmla="*/ 45955 w 45955"/>
                    <a:gd name="connsiteY20" fmla="*/ 15062 h 28710"/>
                    <a:gd name="connsiteX21" fmla="*/ 41764 w 45955"/>
                    <a:gd name="connsiteY21" fmla="*/ 9811 h 28710"/>
                    <a:gd name="connsiteX22" fmla="*/ 37073 w 45955"/>
                    <a:gd name="connsiteY22" fmla="*/ 11526 h 28710"/>
                    <a:gd name="connsiteX23" fmla="*/ 34255 w 45955"/>
                    <a:gd name="connsiteY23" fmla="*/ 12236 h 28710"/>
                    <a:gd name="connsiteX24" fmla="*/ 32311 w 45955"/>
                    <a:gd name="connsiteY24" fmla="*/ 11859 h 28710"/>
                    <a:gd name="connsiteX25" fmla="*/ 31644 w 45955"/>
                    <a:gd name="connsiteY25" fmla="*/ 11526 h 28710"/>
                    <a:gd name="connsiteX26" fmla="*/ 30596 w 45955"/>
                    <a:gd name="connsiteY26" fmla="*/ 10692 h 28710"/>
                    <a:gd name="connsiteX27" fmla="*/ 28917 w 45955"/>
                    <a:gd name="connsiteY27" fmla="*/ 7097 h 28710"/>
                    <a:gd name="connsiteX28" fmla="*/ 28905 w 45955"/>
                    <a:gd name="connsiteY28" fmla="*/ 6977 h 28710"/>
                    <a:gd name="connsiteX29" fmla="*/ 28905 w 45955"/>
                    <a:gd name="connsiteY29" fmla="*/ 6275 h 28710"/>
                    <a:gd name="connsiteX30" fmla="*/ 28894 w 45955"/>
                    <a:gd name="connsiteY30" fmla="*/ 6120 h 28710"/>
                    <a:gd name="connsiteX31" fmla="*/ 28894 w 45955"/>
                    <a:gd name="connsiteY31" fmla="*/ 5692 h 28710"/>
                    <a:gd name="connsiteX32" fmla="*/ 28894 w 45955"/>
                    <a:gd name="connsiteY32" fmla="*/ 0 h 28710"/>
                    <a:gd name="connsiteX0" fmla="*/ 21476 w 38537"/>
                    <a:gd name="connsiteY0" fmla="*/ 6373 h 35083"/>
                    <a:gd name="connsiteX1" fmla="*/ 9644 w 38537"/>
                    <a:gd name="connsiteY1" fmla="*/ 17193 h 35083"/>
                    <a:gd name="connsiteX2" fmla="*/ 9685 w 38537"/>
                    <a:gd name="connsiteY2" fmla="*/ 11959 h 35083"/>
                    <a:gd name="connsiteX3" fmla="*/ 3799 w 38537"/>
                    <a:gd name="connsiteY3" fmla="*/ 20979 h 35083"/>
                    <a:gd name="connsiteX4" fmla="*/ 4895 w 38537"/>
                    <a:gd name="connsiteY4" fmla="*/ 20081 h 35083"/>
                    <a:gd name="connsiteX5" fmla="*/ 2 w 38537"/>
                    <a:gd name="connsiteY5" fmla="*/ 20537 h 35083"/>
                    <a:gd name="connsiteX6" fmla="*/ 5453 w 38537"/>
                    <a:gd name="connsiteY6" fmla="*/ 22842 h 35083"/>
                    <a:gd name="connsiteX7" fmla="*/ 8554 w 38537"/>
                    <a:gd name="connsiteY7" fmla="*/ 25008 h 35083"/>
                    <a:gd name="connsiteX8" fmla="*/ 10149 w 38537"/>
                    <a:gd name="connsiteY8" fmla="*/ 26226 h 35083"/>
                    <a:gd name="connsiteX9" fmla="*/ 9105 w 38537"/>
                    <a:gd name="connsiteY9" fmla="*/ 23127 h 35083"/>
                    <a:gd name="connsiteX10" fmla="*/ 3799 w 38537"/>
                    <a:gd name="connsiteY10" fmla="*/ 22751 h 35083"/>
                    <a:gd name="connsiteX11" fmla="*/ 4171 w 38537"/>
                    <a:gd name="connsiteY11" fmla="*/ 18918 h 35083"/>
                    <a:gd name="connsiteX12" fmla="*/ 21476 w 38537"/>
                    <a:gd name="connsiteY12" fmla="*/ 35067 h 35083"/>
                    <a:gd name="connsiteX13" fmla="*/ 21487 w 38537"/>
                    <a:gd name="connsiteY13" fmla="*/ 29567 h 35083"/>
                    <a:gd name="connsiteX14" fmla="*/ 23178 w 38537"/>
                    <a:gd name="connsiteY14" fmla="*/ 25792 h 35083"/>
                    <a:gd name="connsiteX15" fmla="*/ 24226 w 38537"/>
                    <a:gd name="connsiteY15" fmla="*/ 24971 h 35083"/>
                    <a:gd name="connsiteX16" fmla="*/ 24893 w 38537"/>
                    <a:gd name="connsiteY16" fmla="*/ 24638 h 35083"/>
                    <a:gd name="connsiteX17" fmla="*/ 26832 w 38537"/>
                    <a:gd name="connsiteY17" fmla="*/ 24260 h 35083"/>
                    <a:gd name="connsiteX18" fmla="*/ 29655 w 38537"/>
                    <a:gd name="connsiteY18" fmla="*/ 24971 h 35083"/>
                    <a:gd name="connsiteX19" fmla="*/ 34346 w 38537"/>
                    <a:gd name="connsiteY19" fmla="*/ 26674 h 35083"/>
                    <a:gd name="connsiteX20" fmla="*/ 38537 w 38537"/>
                    <a:gd name="connsiteY20" fmla="*/ 21435 h 35083"/>
                    <a:gd name="connsiteX21" fmla="*/ 34346 w 38537"/>
                    <a:gd name="connsiteY21" fmla="*/ 16184 h 35083"/>
                    <a:gd name="connsiteX22" fmla="*/ 29655 w 38537"/>
                    <a:gd name="connsiteY22" fmla="*/ 17899 h 35083"/>
                    <a:gd name="connsiteX23" fmla="*/ 26837 w 38537"/>
                    <a:gd name="connsiteY23" fmla="*/ 18609 h 35083"/>
                    <a:gd name="connsiteX24" fmla="*/ 24893 w 38537"/>
                    <a:gd name="connsiteY24" fmla="*/ 18232 h 35083"/>
                    <a:gd name="connsiteX25" fmla="*/ 24226 w 38537"/>
                    <a:gd name="connsiteY25" fmla="*/ 17899 h 35083"/>
                    <a:gd name="connsiteX26" fmla="*/ 23178 w 38537"/>
                    <a:gd name="connsiteY26" fmla="*/ 17065 h 35083"/>
                    <a:gd name="connsiteX27" fmla="*/ 21499 w 38537"/>
                    <a:gd name="connsiteY27" fmla="*/ 13470 h 35083"/>
                    <a:gd name="connsiteX28" fmla="*/ 21487 w 38537"/>
                    <a:gd name="connsiteY28" fmla="*/ 13350 h 35083"/>
                    <a:gd name="connsiteX29" fmla="*/ 21487 w 38537"/>
                    <a:gd name="connsiteY29" fmla="*/ 12648 h 35083"/>
                    <a:gd name="connsiteX30" fmla="*/ 21476 w 38537"/>
                    <a:gd name="connsiteY30" fmla="*/ 12493 h 35083"/>
                    <a:gd name="connsiteX31" fmla="*/ 21476 w 38537"/>
                    <a:gd name="connsiteY31" fmla="*/ 12065 h 35083"/>
                    <a:gd name="connsiteX32" fmla="*/ 21476 w 38537"/>
                    <a:gd name="connsiteY32" fmla="*/ 6373 h 35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37" h="35083" extrusionOk="0">
                      <a:moveTo>
                        <a:pt x="21476" y="6373"/>
                      </a:moveTo>
                      <a:cubicBezTo>
                        <a:pt x="-10005" y="7266"/>
                        <a:pt x="10537" y="-14287"/>
                        <a:pt x="9644" y="17193"/>
                      </a:cubicBezTo>
                      <a:cubicBezTo>
                        <a:pt x="11569" y="17189"/>
                        <a:pt x="7760" y="11963"/>
                        <a:pt x="9685" y="11959"/>
                      </a:cubicBezTo>
                      <a:cubicBezTo>
                        <a:pt x="10340" y="11852"/>
                        <a:pt x="3382" y="21669"/>
                        <a:pt x="3799" y="20979"/>
                      </a:cubicBezTo>
                      <a:cubicBezTo>
                        <a:pt x="4227" y="20252"/>
                        <a:pt x="5180" y="20653"/>
                        <a:pt x="4895" y="20081"/>
                      </a:cubicBezTo>
                      <a:cubicBezTo>
                        <a:pt x="4680" y="19665"/>
                        <a:pt x="-91" y="20077"/>
                        <a:pt x="2" y="20537"/>
                      </a:cubicBezTo>
                      <a:cubicBezTo>
                        <a:pt x="95" y="20997"/>
                        <a:pt x="4028" y="22097"/>
                        <a:pt x="5453" y="22842"/>
                      </a:cubicBezTo>
                      <a:cubicBezTo>
                        <a:pt x="6878" y="23587"/>
                        <a:pt x="7771" y="24444"/>
                        <a:pt x="8554" y="25008"/>
                      </a:cubicBezTo>
                      <a:cubicBezTo>
                        <a:pt x="9337" y="25572"/>
                        <a:pt x="10363" y="25810"/>
                        <a:pt x="10149" y="26226"/>
                      </a:cubicBezTo>
                      <a:cubicBezTo>
                        <a:pt x="9863" y="26798"/>
                        <a:pt x="8664" y="22400"/>
                        <a:pt x="9105" y="23127"/>
                      </a:cubicBezTo>
                      <a:cubicBezTo>
                        <a:pt x="9545" y="23877"/>
                        <a:pt x="3216" y="22668"/>
                        <a:pt x="3799" y="22751"/>
                      </a:cubicBezTo>
                      <a:lnTo>
                        <a:pt x="4171" y="18918"/>
                      </a:lnTo>
                      <a:cubicBezTo>
                        <a:pt x="5028" y="3249"/>
                        <a:pt x="5795" y="35925"/>
                        <a:pt x="21476" y="35067"/>
                      </a:cubicBezTo>
                      <a:cubicBezTo>
                        <a:pt x="21480" y="33234"/>
                        <a:pt x="21483" y="31400"/>
                        <a:pt x="21487" y="29567"/>
                      </a:cubicBezTo>
                      <a:cubicBezTo>
                        <a:pt x="21678" y="28031"/>
                        <a:pt x="22273" y="26733"/>
                        <a:pt x="23178" y="25792"/>
                      </a:cubicBezTo>
                      <a:cubicBezTo>
                        <a:pt x="23488" y="25471"/>
                        <a:pt x="23833" y="25197"/>
                        <a:pt x="24226" y="24971"/>
                      </a:cubicBezTo>
                      <a:cubicBezTo>
                        <a:pt x="24440" y="24840"/>
                        <a:pt x="24655" y="24733"/>
                        <a:pt x="24893" y="24638"/>
                      </a:cubicBezTo>
                      <a:cubicBezTo>
                        <a:pt x="25501" y="24386"/>
                        <a:pt x="26156" y="24260"/>
                        <a:pt x="26832" y="24260"/>
                      </a:cubicBezTo>
                      <a:cubicBezTo>
                        <a:pt x="27756" y="24260"/>
                        <a:pt x="28720" y="24496"/>
                        <a:pt x="29655" y="24971"/>
                      </a:cubicBezTo>
                      <a:cubicBezTo>
                        <a:pt x="31239" y="25781"/>
                        <a:pt x="33560" y="26674"/>
                        <a:pt x="34346" y="26674"/>
                      </a:cubicBezTo>
                      <a:cubicBezTo>
                        <a:pt x="36656" y="26674"/>
                        <a:pt x="38537" y="24328"/>
                        <a:pt x="38537" y="21435"/>
                      </a:cubicBezTo>
                      <a:cubicBezTo>
                        <a:pt x="38537" y="18542"/>
                        <a:pt x="36656" y="16184"/>
                        <a:pt x="34346" y="16184"/>
                      </a:cubicBezTo>
                      <a:cubicBezTo>
                        <a:pt x="33560" y="16184"/>
                        <a:pt x="31239" y="17089"/>
                        <a:pt x="29655" y="17899"/>
                      </a:cubicBezTo>
                      <a:cubicBezTo>
                        <a:pt x="28720" y="18373"/>
                        <a:pt x="27760" y="18609"/>
                        <a:pt x="26837" y="18609"/>
                      </a:cubicBezTo>
                      <a:cubicBezTo>
                        <a:pt x="26162" y="18609"/>
                        <a:pt x="25506" y="18483"/>
                        <a:pt x="24893" y="18232"/>
                      </a:cubicBezTo>
                      <a:cubicBezTo>
                        <a:pt x="24655" y="18137"/>
                        <a:pt x="24440" y="18018"/>
                        <a:pt x="24226" y="17899"/>
                      </a:cubicBezTo>
                      <a:cubicBezTo>
                        <a:pt x="23833" y="17661"/>
                        <a:pt x="23488" y="17387"/>
                        <a:pt x="23178" y="17065"/>
                      </a:cubicBezTo>
                      <a:cubicBezTo>
                        <a:pt x="22297" y="16160"/>
                        <a:pt x="21714" y="14934"/>
                        <a:pt x="21499" y="13470"/>
                      </a:cubicBezTo>
                      <a:lnTo>
                        <a:pt x="21487" y="13350"/>
                      </a:lnTo>
                      <a:lnTo>
                        <a:pt x="21487" y="12648"/>
                      </a:lnTo>
                      <a:cubicBezTo>
                        <a:pt x="21483" y="12596"/>
                        <a:pt x="21480" y="12545"/>
                        <a:pt x="21476" y="12493"/>
                      </a:cubicBezTo>
                      <a:lnTo>
                        <a:pt x="21476" y="12065"/>
                      </a:lnTo>
                      <a:lnTo>
                        <a:pt x="21476" y="6373"/>
                      </a:lnTo>
                      <a:close/>
                    </a:path>
                  </a:pathLst>
                </a:custGeom>
                <a:solidFill>
                  <a:srgbClr val="FF5C3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dirty="0">
                    <a:ln>
                      <a:noFill/>
                    </a:ln>
                    <a:solidFill>
                      <a:sysClr val="windowText" lastClr="000000"/>
                    </a:solidFill>
                    <a:effectLst/>
                    <a:uLnTx/>
                    <a:uFillTx/>
                    <a:latin typeface="UD デジタル 教科書体 NK-B"/>
                    <a:ea typeface="UD デジタル 教科書体 NK-B"/>
                    <a:cs typeface="+mn-cs"/>
                  </a:endParaRPr>
                </a:p>
              </p:txBody>
            </p:sp>
            <p:sp>
              <p:nvSpPr>
                <p:cNvPr id="30" name="Google Shape;1160;p32">
                  <a:extLst>
                    <a:ext uri="{FF2B5EF4-FFF2-40B4-BE49-F238E27FC236}">
                      <a16:creationId xmlns:a16="http://schemas.microsoft.com/office/drawing/2014/main" id="{FF345520-F269-4070-8264-E2EC28D6DE87}"/>
                    </a:ext>
                  </a:extLst>
                </p:cNvPr>
                <p:cNvSpPr/>
                <p:nvPr/>
              </p:nvSpPr>
              <p:spPr>
                <a:xfrm rot="19330672">
                  <a:off x="4479034" y="2326263"/>
                  <a:ext cx="927181" cy="888444"/>
                </a:xfrm>
                <a:custGeom>
                  <a:avLst/>
                  <a:gdLst>
                    <a:gd name="connsiteX0" fmla="*/ 52364 w 69425"/>
                    <a:gd name="connsiteY0" fmla="*/ 0 h 57817"/>
                    <a:gd name="connsiteX1" fmla="*/ 23470 w 69425"/>
                    <a:gd name="connsiteY1" fmla="*/ 26043 h 57817"/>
                    <a:gd name="connsiteX2" fmla="*/ 309 w 69425"/>
                    <a:gd name="connsiteY2" fmla="*/ 57805 h 57817"/>
                    <a:gd name="connsiteX3" fmla="*/ 2191 w 69425"/>
                    <a:gd name="connsiteY3" fmla="*/ 56734 h 57817"/>
                    <a:gd name="connsiteX4" fmla="*/ 2072 w 69425"/>
                    <a:gd name="connsiteY4" fmla="*/ 54602 h 57817"/>
                    <a:gd name="connsiteX5" fmla="*/ 0 w 69425"/>
                    <a:gd name="connsiteY5" fmla="*/ 48363 h 57817"/>
                    <a:gd name="connsiteX6" fmla="*/ 8656 w 69425"/>
                    <a:gd name="connsiteY6" fmla="*/ 40755 h 57817"/>
                    <a:gd name="connsiteX7" fmla="*/ 17312 w 69425"/>
                    <a:gd name="connsiteY7" fmla="*/ 48363 h 57817"/>
                    <a:gd name="connsiteX8" fmla="*/ 15228 w 69425"/>
                    <a:gd name="connsiteY8" fmla="*/ 54602 h 57817"/>
                    <a:gd name="connsiteX9" fmla="*/ 15121 w 69425"/>
                    <a:gd name="connsiteY9" fmla="*/ 56734 h 57817"/>
                    <a:gd name="connsiteX10" fmla="*/ 17109 w 69425"/>
                    <a:gd name="connsiteY10" fmla="*/ 57817 h 57817"/>
                    <a:gd name="connsiteX11" fmla="*/ 23229 w 69425"/>
                    <a:gd name="connsiteY11" fmla="*/ 57817 h 57817"/>
                    <a:gd name="connsiteX12" fmla="*/ 52364 w 69425"/>
                    <a:gd name="connsiteY12" fmla="*/ 28694 h 57817"/>
                    <a:gd name="connsiteX13" fmla="*/ 52375 w 69425"/>
                    <a:gd name="connsiteY13" fmla="*/ 23194 h 57817"/>
                    <a:gd name="connsiteX14" fmla="*/ 54066 w 69425"/>
                    <a:gd name="connsiteY14" fmla="*/ 19419 h 57817"/>
                    <a:gd name="connsiteX15" fmla="*/ 55114 w 69425"/>
                    <a:gd name="connsiteY15" fmla="*/ 18598 h 57817"/>
                    <a:gd name="connsiteX16" fmla="*/ 55781 w 69425"/>
                    <a:gd name="connsiteY16" fmla="*/ 18265 h 57817"/>
                    <a:gd name="connsiteX17" fmla="*/ 57720 w 69425"/>
                    <a:gd name="connsiteY17" fmla="*/ 17887 h 57817"/>
                    <a:gd name="connsiteX18" fmla="*/ 60543 w 69425"/>
                    <a:gd name="connsiteY18" fmla="*/ 18598 h 57817"/>
                    <a:gd name="connsiteX19" fmla="*/ 65234 w 69425"/>
                    <a:gd name="connsiteY19" fmla="*/ 20301 h 57817"/>
                    <a:gd name="connsiteX20" fmla="*/ 69425 w 69425"/>
                    <a:gd name="connsiteY20" fmla="*/ 15062 h 57817"/>
                    <a:gd name="connsiteX21" fmla="*/ 65234 w 69425"/>
                    <a:gd name="connsiteY21" fmla="*/ 9811 h 57817"/>
                    <a:gd name="connsiteX22" fmla="*/ 60543 w 69425"/>
                    <a:gd name="connsiteY22" fmla="*/ 11526 h 57817"/>
                    <a:gd name="connsiteX23" fmla="*/ 57725 w 69425"/>
                    <a:gd name="connsiteY23" fmla="*/ 12236 h 57817"/>
                    <a:gd name="connsiteX24" fmla="*/ 55781 w 69425"/>
                    <a:gd name="connsiteY24" fmla="*/ 11859 h 57817"/>
                    <a:gd name="connsiteX25" fmla="*/ 55114 w 69425"/>
                    <a:gd name="connsiteY25" fmla="*/ 11526 h 57817"/>
                    <a:gd name="connsiteX26" fmla="*/ 54066 w 69425"/>
                    <a:gd name="connsiteY26" fmla="*/ 10692 h 57817"/>
                    <a:gd name="connsiteX27" fmla="*/ 52387 w 69425"/>
                    <a:gd name="connsiteY27" fmla="*/ 7097 h 57817"/>
                    <a:gd name="connsiteX28" fmla="*/ 52375 w 69425"/>
                    <a:gd name="connsiteY28" fmla="*/ 6977 h 57817"/>
                    <a:gd name="connsiteX29" fmla="*/ 52375 w 69425"/>
                    <a:gd name="connsiteY29" fmla="*/ 6275 h 57817"/>
                    <a:gd name="connsiteX30" fmla="*/ 52364 w 69425"/>
                    <a:gd name="connsiteY30" fmla="*/ 6120 h 57817"/>
                    <a:gd name="connsiteX31" fmla="*/ 52364 w 69425"/>
                    <a:gd name="connsiteY31" fmla="*/ 5692 h 57817"/>
                    <a:gd name="connsiteX32" fmla="*/ 52364 w 69425"/>
                    <a:gd name="connsiteY32" fmla="*/ 0 h 57817"/>
                    <a:gd name="connsiteX0" fmla="*/ 52364 w 69425"/>
                    <a:gd name="connsiteY0" fmla="*/ 0 h 57817"/>
                    <a:gd name="connsiteX1" fmla="*/ 23470 w 69425"/>
                    <a:gd name="connsiteY1" fmla="*/ 26043 h 57817"/>
                    <a:gd name="connsiteX2" fmla="*/ 309 w 69425"/>
                    <a:gd name="connsiteY2" fmla="*/ 57805 h 57817"/>
                    <a:gd name="connsiteX3" fmla="*/ 2191 w 69425"/>
                    <a:gd name="connsiteY3" fmla="*/ 56734 h 57817"/>
                    <a:gd name="connsiteX4" fmla="*/ 2072 w 69425"/>
                    <a:gd name="connsiteY4" fmla="*/ 54602 h 57817"/>
                    <a:gd name="connsiteX5" fmla="*/ 0 w 69425"/>
                    <a:gd name="connsiteY5" fmla="*/ 48363 h 57817"/>
                    <a:gd name="connsiteX6" fmla="*/ 8656 w 69425"/>
                    <a:gd name="connsiteY6" fmla="*/ 40755 h 57817"/>
                    <a:gd name="connsiteX7" fmla="*/ 17312 w 69425"/>
                    <a:gd name="connsiteY7" fmla="*/ 48363 h 57817"/>
                    <a:gd name="connsiteX8" fmla="*/ 15228 w 69425"/>
                    <a:gd name="connsiteY8" fmla="*/ 54602 h 57817"/>
                    <a:gd name="connsiteX9" fmla="*/ 15121 w 69425"/>
                    <a:gd name="connsiteY9" fmla="*/ 56734 h 57817"/>
                    <a:gd name="connsiteX10" fmla="*/ 17109 w 69425"/>
                    <a:gd name="connsiteY10" fmla="*/ 57817 h 57817"/>
                    <a:gd name="connsiteX11" fmla="*/ 23325 w 69425"/>
                    <a:gd name="connsiteY11" fmla="*/ 27097 h 57817"/>
                    <a:gd name="connsiteX12" fmla="*/ 52364 w 69425"/>
                    <a:gd name="connsiteY12" fmla="*/ 28694 h 57817"/>
                    <a:gd name="connsiteX13" fmla="*/ 52375 w 69425"/>
                    <a:gd name="connsiteY13" fmla="*/ 23194 h 57817"/>
                    <a:gd name="connsiteX14" fmla="*/ 54066 w 69425"/>
                    <a:gd name="connsiteY14" fmla="*/ 19419 h 57817"/>
                    <a:gd name="connsiteX15" fmla="*/ 55114 w 69425"/>
                    <a:gd name="connsiteY15" fmla="*/ 18598 h 57817"/>
                    <a:gd name="connsiteX16" fmla="*/ 55781 w 69425"/>
                    <a:gd name="connsiteY16" fmla="*/ 18265 h 57817"/>
                    <a:gd name="connsiteX17" fmla="*/ 57720 w 69425"/>
                    <a:gd name="connsiteY17" fmla="*/ 17887 h 57817"/>
                    <a:gd name="connsiteX18" fmla="*/ 60543 w 69425"/>
                    <a:gd name="connsiteY18" fmla="*/ 18598 h 57817"/>
                    <a:gd name="connsiteX19" fmla="*/ 65234 w 69425"/>
                    <a:gd name="connsiteY19" fmla="*/ 20301 h 57817"/>
                    <a:gd name="connsiteX20" fmla="*/ 69425 w 69425"/>
                    <a:gd name="connsiteY20" fmla="*/ 15062 h 57817"/>
                    <a:gd name="connsiteX21" fmla="*/ 65234 w 69425"/>
                    <a:gd name="connsiteY21" fmla="*/ 9811 h 57817"/>
                    <a:gd name="connsiteX22" fmla="*/ 60543 w 69425"/>
                    <a:gd name="connsiteY22" fmla="*/ 11526 h 57817"/>
                    <a:gd name="connsiteX23" fmla="*/ 57725 w 69425"/>
                    <a:gd name="connsiteY23" fmla="*/ 12236 h 57817"/>
                    <a:gd name="connsiteX24" fmla="*/ 55781 w 69425"/>
                    <a:gd name="connsiteY24" fmla="*/ 11859 h 57817"/>
                    <a:gd name="connsiteX25" fmla="*/ 55114 w 69425"/>
                    <a:gd name="connsiteY25" fmla="*/ 11526 h 57817"/>
                    <a:gd name="connsiteX26" fmla="*/ 54066 w 69425"/>
                    <a:gd name="connsiteY26" fmla="*/ 10692 h 57817"/>
                    <a:gd name="connsiteX27" fmla="*/ 52387 w 69425"/>
                    <a:gd name="connsiteY27" fmla="*/ 7097 h 57817"/>
                    <a:gd name="connsiteX28" fmla="*/ 52375 w 69425"/>
                    <a:gd name="connsiteY28" fmla="*/ 6977 h 57817"/>
                    <a:gd name="connsiteX29" fmla="*/ 52375 w 69425"/>
                    <a:gd name="connsiteY29" fmla="*/ 6275 h 57817"/>
                    <a:gd name="connsiteX30" fmla="*/ 52364 w 69425"/>
                    <a:gd name="connsiteY30" fmla="*/ 6120 h 57817"/>
                    <a:gd name="connsiteX31" fmla="*/ 52364 w 69425"/>
                    <a:gd name="connsiteY31" fmla="*/ 5692 h 57817"/>
                    <a:gd name="connsiteX32" fmla="*/ 52364 w 69425"/>
                    <a:gd name="connsiteY32" fmla="*/ 0 h 57817"/>
                    <a:gd name="connsiteX0" fmla="*/ 52364 w 69425"/>
                    <a:gd name="connsiteY0" fmla="*/ 0 h 57805"/>
                    <a:gd name="connsiteX1" fmla="*/ 23470 w 69425"/>
                    <a:gd name="connsiteY1" fmla="*/ 26043 h 57805"/>
                    <a:gd name="connsiteX2" fmla="*/ 309 w 69425"/>
                    <a:gd name="connsiteY2" fmla="*/ 57805 h 57805"/>
                    <a:gd name="connsiteX3" fmla="*/ 2191 w 69425"/>
                    <a:gd name="connsiteY3" fmla="*/ 56734 h 57805"/>
                    <a:gd name="connsiteX4" fmla="*/ 2072 w 69425"/>
                    <a:gd name="connsiteY4" fmla="*/ 54602 h 57805"/>
                    <a:gd name="connsiteX5" fmla="*/ 0 w 69425"/>
                    <a:gd name="connsiteY5" fmla="*/ 48363 h 57805"/>
                    <a:gd name="connsiteX6" fmla="*/ 8656 w 69425"/>
                    <a:gd name="connsiteY6" fmla="*/ 40755 h 57805"/>
                    <a:gd name="connsiteX7" fmla="*/ 17312 w 69425"/>
                    <a:gd name="connsiteY7" fmla="*/ 48363 h 57805"/>
                    <a:gd name="connsiteX8" fmla="*/ 15228 w 69425"/>
                    <a:gd name="connsiteY8" fmla="*/ 54602 h 57805"/>
                    <a:gd name="connsiteX9" fmla="*/ 15121 w 69425"/>
                    <a:gd name="connsiteY9" fmla="*/ 56734 h 57805"/>
                    <a:gd name="connsiteX10" fmla="*/ 26059 w 69425"/>
                    <a:gd name="connsiteY10" fmla="*/ 24794 h 57805"/>
                    <a:gd name="connsiteX11" fmla="*/ 23325 w 69425"/>
                    <a:gd name="connsiteY11" fmla="*/ 27097 h 57805"/>
                    <a:gd name="connsiteX12" fmla="*/ 52364 w 69425"/>
                    <a:gd name="connsiteY12" fmla="*/ 28694 h 57805"/>
                    <a:gd name="connsiteX13" fmla="*/ 52375 w 69425"/>
                    <a:gd name="connsiteY13" fmla="*/ 23194 h 57805"/>
                    <a:gd name="connsiteX14" fmla="*/ 54066 w 69425"/>
                    <a:gd name="connsiteY14" fmla="*/ 19419 h 57805"/>
                    <a:gd name="connsiteX15" fmla="*/ 55114 w 69425"/>
                    <a:gd name="connsiteY15" fmla="*/ 18598 h 57805"/>
                    <a:gd name="connsiteX16" fmla="*/ 55781 w 69425"/>
                    <a:gd name="connsiteY16" fmla="*/ 18265 h 57805"/>
                    <a:gd name="connsiteX17" fmla="*/ 57720 w 69425"/>
                    <a:gd name="connsiteY17" fmla="*/ 17887 h 57805"/>
                    <a:gd name="connsiteX18" fmla="*/ 60543 w 69425"/>
                    <a:gd name="connsiteY18" fmla="*/ 18598 h 57805"/>
                    <a:gd name="connsiteX19" fmla="*/ 65234 w 69425"/>
                    <a:gd name="connsiteY19" fmla="*/ 20301 h 57805"/>
                    <a:gd name="connsiteX20" fmla="*/ 69425 w 69425"/>
                    <a:gd name="connsiteY20" fmla="*/ 15062 h 57805"/>
                    <a:gd name="connsiteX21" fmla="*/ 65234 w 69425"/>
                    <a:gd name="connsiteY21" fmla="*/ 9811 h 57805"/>
                    <a:gd name="connsiteX22" fmla="*/ 60543 w 69425"/>
                    <a:gd name="connsiteY22" fmla="*/ 11526 h 57805"/>
                    <a:gd name="connsiteX23" fmla="*/ 57725 w 69425"/>
                    <a:gd name="connsiteY23" fmla="*/ 12236 h 57805"/>
                    <a:gd name="connsiteX24" fmla="*/ 55781 w 69425"/>
                    <a:gd name="connsiteY24" fmla="*/ 11859 h 57805"/>
                    <a:gd name="connsiteX25" fmla="*/ 55114 w 69425"/>
                    <a:gd name="connsiteY25" fmla="*/ 11526 h 57805"/>
                    <a:gd name="connsiteX26" fmla="*/ 54066 w 69425"/>
                    <a:gd name="connsiteY26" fmla="*/ 10692 h 57805"/>
                    <a:gd name="connsiteX27" fmla="*/ 52387 w 69425"/>
                    <a:gd name="connsiteY27" fmla="*/ 7097 h 57805"/>
                    <a:gd name="connsiteX28" fmla="*/ 52375 w 69425"/>
                    <a:gd name="connsiteY28" fmla="*/ 6977 h 57805"/>
                    <a:gd name="connsiteX29" fmla="*/ 52375 w 69425"/>
                    <a:gd name="connsiteY29" fmla="*/ 6275 h 57805"/>
                    <a:gd name="connsiteX30" fmla="*/ 52364 w 69425"/>
                    <a:gd name="connsiteY30" fmla="*/ 6120 h 57805"/>
                    <a:gd name="connsiteX31" fmla="*/ 52364 w 69425"/>
                    <a:gd name="connsiteY31" fmla="*/ 5692 h 57805"/>
                    <a:gd name="connsiteX32" fmla="*/ 52364 w 69425"/>
                    <a:gd name="connsiteY32" fmla="*/ 0 h 57805"/>
                    <a:gd name="connsiteX0" fmla="*/ 52364 w 69425"/>
                    <a:gd name="connsiteY0" fmla="*/ 0 h 57805"/>
                    <a:gd name="connsiteX1" fmla="*/ 23470 w 69425"/>
                    <a:gd name="connsiteY1" fmla="*/ 26043 h 57805"/>
                    <a:gd name="connsiteX2" fmla="*/ 309 w 69425"/>
                    <a:gd name="connsiteY2" fmla="*/ 57805 h 57805"/>
                    <a:gd name="connsiteX3" fmla="*/ 2191 w 69425"/>
                    <a:gd name="connsiteY3" fmla="*/ 56734 h 57805"/>
                    <a:gd name="connsiteX4" fmla="*/ 2072 w 69425"/>
                    <a:gd name="connsiteY4" fmla="*/ 54602 h 57805"/>
                    <a:gd name="connsiteX5" fmla="*/ 0 w 69425"/>
                    <a:gd name="connsiteY5" fmla="*/ 48363 h 57805"/>
                    <a:gd name="connsiteX6" fmla="*/ 8656 w 69425"/>
                    <a:gd name="connsiteY6" fmla="*/ 40755 h 57805"/>
                    <a:gd name="connsiteX7" fmla="*/ 17312 w 69425"/>
                    <a:gd name="connsiteY7" fmla="*/ 48363 h 57805"/>
                    <a:gd name="connsiteX8" fmla="*/ 15228 w 69425"/>
                    <a:gd name="connsiteY8" fmla="*/ 54602 h 57805"/>
                    <a:gd name="connsiteX9" fmla="*/ 26930 w 69425"/>
                    <a:gd name="connsiteY9" fmla="*/ 35238 h 57805"/>
                    <a:gd name="connsiteX10" fmla="*/ 26059 w 69425"/>
                    <a:gd name="connsiteY10" fmla="*/ 24794 h 57805"/>
                    <a:gd name="connsiteX11" fmla="*/ 23325 w 69425"/>
                    <a:gd name="connsiteY11" fmla="*/ 27097 h 57805"/>
                    <a:gd name="connsiteX12" fmla="*/ 52364 w 69425"/>
                    <a:gd name="connsiteY12" fmla="*/ 28694 h 57805"/>
                    <a:gd name="connsiteX13" fmla="*/ 52375 w 69425"/>
                    <a:gd name="connsiteY13" fmla="*/ 23194 h 57805"/>
                    <a:gd name="connsiteX14" fmla="*/ 54066 w 69425"/>
                    <a:gd name="connsiteY14" fmla="*/ 19419 h 57805"/>
                    <a:gd name="connsiteX15" fmla="*/ 55114 w 69425"/>
                    <a:gd name="connsiteY15" fmla="*/ 18598 h 57805"/>
                    <a:gd name="connsiteX16" fmla="*/ 55781 w 69425"/>
                    <a:gd name="connsiteY16" fmla="*/ 18265 h 57805"/>
                    <a:gd name="connsiteX17" fmla="*/ 57720 w 69425"/>
                    <a:gd name="connsiteY17" fmla="*/ 17887 h 57805"/>
                    <a:gd name="connsiteX18" fmla="*/ 60543 w 69425"/>
                    <a:gd name="connsiteY18" fmla="*/ 18598 h 57805"/>
                    <a:gd name="connsiteX19" fmla="*/ 65234 w 69425"/>
                    <a:gd name="connsiteY19" fmla="*/ 20301 h 57805"/>
                    <a:gd name="connsiteX20" fmla="*/ 69425 w 69425"/>
                    <a:gd name="connsiteY20" fmla="*/ 15062 h 57805"/>
                    <a:gd name="connsiteX21" fmla="*/ 65234 w 69425"/>
                    <a:gd name="connsiteY21" fmla="*/ 9811 h 57805"/>
                    <a:gd name="connsiteX22" fmla="*/ 60543 w 69425"/>
                    <a:gd name="connsiteY22" fmla="*/ 11526 h 57805"/>
                    <a:gd name="connsiteX23" fmla="*/ 57725 w 69425"/>
                    <a:gd name="connsiteY23" fmla="*/ 12236 h 57805"/>
                    <a:gd name="connsiteX24" fmla="*/ 55781 w 69425"/>
                    <a:gd name="connsiteY24" fmla="*/ 11859 h 57805"/>
                    <a:gd name="connsiteX25" fmla="*/ 55114 w 69425"/>
                    <a:gd name="connsiteY25" fmla="*/ 11526 h 57805"/>
                    <a:gd name="connsiteX26" fmla="*/ 54066 w 69425"/>
                    <a:gd name="connsiteY26" fmla="*/ 10692 h 57805"/>
                    <a:gd name="connsiteX27" fmla="*/ 52387 w 69425"/>
                    <a:gd name="connsiteY27" fmla="*/ 7097 h 57805"/>
                    <a:gd name="connsiteX28" fmla="*/ 52375 w 69425"/>
                    <a:gd name="connsiteY28" fmla="*/ 6977 h 57805"/>
                    <a:gd name="connsiteX29" fmla="*/ 52375 w 69425"/>
                    <a:gd name="connsiteY29" fmla="*/ 6275 h 57805"/>
                    <a:gd name="connsiteX30" fmla="*/ 52364 w 69425"/>
                    <a:gd name="connsiteY30" fmla="*/ 6120 h 57805"/>
                    <a:gd name="connsiteX31" fmla="*/ 52364 w 69425"/>
                    <a:gd name="connsiteY31" fmla="*/ 5692 h 57805"/>
                    <a:gd name="connsiteX32" fmla="*/ 52364 w 69425"/>
                    <a:gd name="connsiteY32" fmla="*/ 0 h 57805"/>
                    <a:gd name="connsiteX0" fmla="*/ 52364 w 69425"/>
                    <a:gd name="connsiteY0" fmla="*/ 0 h 57805"/>
                    <a:gd name="connsiteX1" fmla="*/ 23470 w 69425"/>
                    <a:gd name="connsiteY1" fmla="*/ 26043 h 57805"/>
                    <a:gd name="connsiteX2" fmla="*/ 309 w 69425"/>
                    <a:gd name="connsiteY2" fmla="*/ 57805 h 57805"/>
                    <a:gd name="connsiteX3" fmla="*/ 2191 w 69425"/>
                    <a:gd name="connsiteY3" fmla="*/ 56734 h 57805"/>
                    <a:gd name="connsiteX4" fmla="*/ 2072 w 69425"/>
                    <a:gd name="connsiteY4" fmla="*/ 54602 h 57805"/>
                    <a:gd name="connsiteX5" fmla="*/ 0 w 69425"/>
                    <a:gd name="connsiteY5" fmla="*/ 48363 h 57805"/>
                    <a:gd name="connsiteX6" fmla="*/ 8656 w 69425"/>
                    <a:gd name="connsiteY6" fmla="*/ 40755 h 57805"/>
                    <a:gd name="connsiteX7" fmla="*/ 30429 w 69425"/>
                    <a:gd name="connsiteY7" fmla="*/ 30269 h 57805"/>
                    <a:gd name="connsiteX8" fmla="*/ 15228 w 69425"/>
                    <a:gd name="connsiteY8" fmla="*/ 54602 h 57805"/>
                    <a:gd name="connsiteX9" fmla="*/ 26930 w 69425"/>
                    <a:gd name="connsiteY9" fmla="*/ 35238 h 57805"/>
                    <a:gd name="connsiteX10" fmla="*/ 26059 w 69425"/>
                    <a:gd name="connsiteY10" fmla="*/ 24794 h 57805"/>
                    <a:gd name="connsiteX11" fmla="*/ 23325 w 69425"/>
                    <a:gd name="connsiteY11" fmla="*/ 27097 h 57805"/>
                    <a:gd name="connsiteX12" fmla="*/ 52364 w 69425"/>
                    <a:gd name="connsiteY12" fmla="*/ 28694 h 57805"/>
                    <a:gd name="connsiteX13" fmla="*/ 52375 w 69425"/>
                    <a:gd name="connsiteY13" fmla="*/ 23194 h 57805"/>
                    <a:gd name="connsiteX14" fmla="*/ 54066 w 69425"/>
                    <a:gd name="connsiteY14" fmla="*/ 19419 h 57805"/>
                    <a:gd name="connsiteX15" fmla="*/ 55114 w 69425"/>
                    <a:gd name="connsiteY15" fmla="*/ 18598 h 57805"/>
                    <a:gd name="connsiteX16" fmla="*/ 55781 w 69425"/>
                    <a:gd name="connsiteY16" fmla="*/ 18265 h 57805"/>
                    <a:gd name="connsiteX17" fmla="*/ 57720 w 69425"/>
                    <a:gd name="connsiteY17" fmla="*/ 17887 h 57805"/>
                    <a:gd name="connsiteX18" fmla="*/ 60543 w 69425"/>
                    <a:gd name="connsiteY18" fmla="*/ 18598 h 57805"/>
                    <a:gd name="connsiteX19" fmla="*/ 65234 w 69425"/>
                    <a:gd name="connsiteY19" fmla="*/ 20301 h 57805"/>
                    <a:gd name="connsiteX20" fmla="*/ 69425 w 69425"/>
                    <a:gd name="connsiteY20" fmla="*/ 15062 h 57805"/>
                    <a:gd name="connsiteX21" fmla="*/ 65234 w 69425"/>
                    <a:gd name="connsiteY21" fmla="*/ 9811 h 57805"/>
                    <a:gd name="connsiteX22" fmla="*/ 60543 w 69425"/>
                    <a:gd name="connsiteY22" fmla="*/ 11526 h 57805"/>
                    <a:gd name="connsiteX23" fmla="*/ 57725 w 69425"/>
                    <a:gd name="connsiteY23" fmla="*/ 12236 h 57805"/>
                    <a:gd name="connsiteX24" fmla="*/ 55781 w 69425"/>
                    <a:gd name="connsiteY24" fmla="*/ 11859 h 57805"/>
                    <a:gd name="connsiteX25" fmla="*/ 55114 w 69425"/>
                    <a:gd name="connsiteY25" fmla="*/ 11526 h 57805"/>
                    <a:gd name="connsiteX26" fmla="*/ 54066 w 69425"/>
                    <a:gd name="connsiteY26" fmla="*/ 10692 h 57805"/>
                    <a:gd name="connsiteX27" fmla="*/ 52387 w 69425"/>
                    <a:gd name="connsiteY27" fmla="*/ 7097 h 57805"/>
                    <a:gd name="connsiteX28" fmla="*/ 52375 w 69425"/>
                    <a:gd name="connsiteY28" fmla="*/ 6977 h 57805"/>
                    <a:gd name="connsiteX29" fmla="*/ 52375 w 69425"/>
                    <a:gd name="connsiteY29" fmla="*/ 6275 h 57805"/>
                    <a:gd name="connsiteX30" fmla="*/ 52364 w 69425"/>
                    <a:gd name="connsiteY30" fmla="*/ 6120 h 57805"/>
                    <a:gd name="connsiteX31" fmla="*/ 52364 w 69425"/>
                    <a:gd name="connsiteY31" fmla="*/ 5692 h 57805"/>
                    <a:gd name="connsiteX32" fmla="*/ 52364 w 69425"/>
                    <a:gd name="connsiteY32" fmla="*/ 0 h 57805"/>
                    <a:gd name="connsiteX0" fmla="*/ 52364 w 69425"/>
                    <a:gd name="connsiteY0" fmla="*/ 0 h 57805"/>
                    <a:gd name="connsiteX1" fmla="*/ 23470 w 69425"/>
                    <a:gd name="connsiteY1" fmla="*/ 26043 h 57805"/>
                    <a:gd name="connsiteX2" fmla="*/ 309 w 69425"/>
                    <a:gd name="connsiteY2" fmla="*/ 57805 h 57805"/>
                    <a:gd name="connsiteX3" fmla="*/ 2191 w 69425"/>
                    <a:gd name="connsiteY3" fmla="*/ 56734 h 57805"/>
                    <a:gd name="connsiteX4" fmla="*/ 2072 w 69425"/>
                    <a:gd name="connsiteY4" fmla="*/ 54602 h 57805"/>
                    <a:gd name="connsiteX5" fmla="*/ 0 w 69425"/>
                    <a:gd name="connsiteY5" fmla="*/ 48363 h 57805"/>
                    <a:gd name="connsiteX6" fmla="*/ 8656 w 69425"/>
                    <a:gd name="connsiteY6" fmla="*/ 40755 h 57805"/>
                    <a:gd name="connsiteX7" fmla="*/ 30429 w 69425"/>
                    <a:gd name="connsiteY7" fmla="*/ 30269 h 57805"/>
                    <a:gd name="connsiteX8" fmla="*/ 32202 w 69425"/>
                    <a:gd name="connsiteY8" fmla="*/ 31267 h 57805"/>
                    <a:gd name="connsiteX9" fmla="*/ 26930 w 69425"/>
                    <a:gd name="connsiteY9" fmla="*/ 35238 h 57805"/>
                    <a:gd name="connsiteX10" fmla="*/ 26059 w 69425"/>
                    <a:gd name="connsiteY10" fmla="*/ 24794 h 57805"/>
                    <a:gd name="connsiteX11" fmla="*/ 23325 w 69425"/>
                    <a:gd name="connsiteY11" fmla="*/ 27097 h 57805"/>
                    <a:gd name="connsiteX12" fmla="*/ 52364 w 69425"/>
                    <a:gd name="connsiteY12" fmla="*/ 28694 h 57805"/>
                    <a:gd name="connsiteX13" fmla="*/ 52375 w 69425"/>
                    <a:gd name="connsiteY13" fmla="*/ 23194 h 57805"/>
                    <a:gd name="connsiteX14" fmla="*/ 54066 w 69425"/>
                    <a:gd name="connsiteY14" fmla="*/ 19419 h 57805"/>
                    <a:gd name="connsiteX15" fmla="*/ 55114 w 69425"/>
                    <a:gd name="connsiteY15" fmla="*/ 18598 h 57805"/>
                    <a:gd name="connsiteX16" fmla="*/ 55781 w 69425"/>
                    <a:gd name="connsiteY16" fmla="*/ 18265 h 57805"/>
                    <a:gd name="connsiteX17" fmla="*/ 57720 w 69425"/>
                    <a:gd name="connsiteY17" fmla="*/ 17887 h 57805"/>
                    <a:gd name="connsiteX18" fmla="*/ 60543 w 69425"/>
                    <a:gd name="connsiteY18" fmla="*/ 18598 h 57805"/>
                    <a:gd name="connsiteX19" fmla="*/ 65234 w 69425"/>
                    <a:gd name="connsiteY19" fmla="*/ 20301 h 57805"/>
                    <a:gd name="connsiteX20" fmla="*/ 69425 w 69425"/>
                    <a:gd name="connsiteY20" fmla="*/ 15062 h 57805"/>
                    <a:gd name="connsiteX21" fmla="*/ 65234 w 69425"/>
                    <a:gd name="connsiteY21" fmla="*/ 9811 h 57805"/>
                    <a:gd name="connsiteX22" fmla="*/ 60543 w 69425"/>
                    <a:gd name="connsiteY22" fmla="*/ 11526 h 57805"/>
                    <a:gd name="connsiteX23" fmla="*/ 57725 w 69425"/>
                    <a:gd name="connsiteY23" fmla="*/ 12236 h 57805"/>
                    <a:gd name="connsiteX24" fmla="*/ 55781 w 69425"/>
                    <a:gd name="connsiteY24" fmla="*/ 11859 h 57805"/>
                    <a:gd name="connsiteX25" fmla="*/ 55114 w 69425"/>
                    <a:gd name="connsiteY25" fmla="*/ 11526 h 57805"/>
                    <a:gd name="connsiteX26" fmla="*/ 54066 w 69425"/>
                    <a:gd name="connsiteY26" fmla="*/ 10692 h 57805"/>
                    <a:gd name="connsiteX27" fmla="*/ 52387 w 69425"/>
                    <a:gd name="connsiteY27" fmla="*/ 7097 h 57805"/>
                    <a:gd name="connsiteX28" fmla="*/ 52375 w 69425"/>
                    <a:gd name="connsiteY28" fmla="*/ 6977 h 57805"/>
                    <a:gd name="connsiteX29" fmla="*/ 52375 w 69425"/>
                    <a:gd name="connsiteY29" fmla="*/ 6275 h 57805"/>
                    <a:gd name="connsiteX30" fmla="*/ 52364 w 69425"/>
                    <a:gd name="connsiteY30" fmla="*/ 6120 h 57805"/>
                    <a:gd name="connsiteX31" fmla="*/ 52364 w 69425"/>
                    <a:gd name="connsiteY31" fmla="*/ 5692 h 57805"/>
                    <a:gd name="connsiteX32" fmla="*/ 52364 w 69425"/>
                    <a:gd name="connsiteY32" fmla="*/ 0 h 57805"/>
                    <a:gd name="connsiteX0" fmla="*/ 53953 w 71014"/>
                    <a:gd name="connsiteY0" fmla="*/ 0 h 57805"/>
                    <a:gd name="connsiteX1" fmla="*/ 25059 w 71014"/>
                    <a:gd name="connsiteY1" fmla="*/ 26043 h 57805"/>
                    <a:gd name="connsiteX2" fmla="*/ 1898 w 71014"/>
                    <a:gd name="connsiteY2" fmla="*/ 57805 h 57805"/>
                    <a:gd name="connsiteX3" fmla="*/ 3780 w 71014"/>
                    <a:gd name="connsiteY3" fmla="*/ 56734 h 57805"/>
                    <a:gd name="connsiteX4" fmla="*/ 3661 w 71014"/>
                    <a:gd name="connsiteY4" fmla="*/ 54602 h 57805"/>
                    <a:gd name="connsiteX5" fmla="*/ 1589 w 71014"/>
                    <a:gd name="connsiteY5" fmla="*/ 48363 h 57805"/>
                    <a:gd name="connsiteX6" fmla="*/ 30409 w 71014"/>
                    <a:gd name="connsiteY6" fmla="*/ 25340 h 57805"/>
                    <a:gd name="connsiteX7" fmla="*/ 32018 w 71014"/>
                    <a:gd name="connsiteY7" fmla="*/ 30269 h 57805"/>
                    <a:gd name="connsiteX8" fmla="*/ 33791 w 71014"/>
                    <a:gd name="connsiteY8" fmla="*/ 31267 h 57805"/>
                    <a:gd name="connsiteX9" fmla="*/ 28519 w 71014"/>
                    <a:gd name="connsiteY9" fmla="*/ 35238 h 57805"/>
                    <a:gd name="connsiteX10" fmla="*/ 27648 w 71014"/>
                    <a:gd name="connsiteY10" fmla="*/ 24794 h 57805"/>
                    <a:gd name="connsiteX11" fmla="*/ 24914 w 71014"/>
                    <a:gd name="connsiteY11" fmla="*/ 27097 h 57805"/>
                    <a:gd name="connsiteX12" fmla="*/ 53953 w 71014"/>
                    <a:gd name="connsiteY12" fmla="*/ 28694 h 57805"/>
                    <a:gd name="connsiteX13" fmla="*/ 53964 w 71014"/>
                    <a:gd name="connsiteY13" fmla="*/ 23194 h 57805"/>
                    <a:gd name="connsiteX14" fmla="*/ 55655 w 71014"/>
                    <a:gd name="connsiteY14" fmla="*/ 19419 h 57805"/>
                    <a:gd name="connsiteX15" fmla="*/ 56703 w 71014"/>
                    <a:gd name="connsiteY15" fmla="*/ 18598 h 57805"/>
                    <a:gd name="connsiteX16" fmla="*/ 57370 w 71014"/>
                    <a:gd name="connsiteY16" fmla="*/ 18265 h 57805"/>
                    <a:gd name="connsiteX17" fmla="*/ 59309 w 71014"/>
                    <a:gd name="connsiteY17" fmla="*/ 17887 h 57805"/>
                    <a:gd name="connsiteX18" fmla="*/ 62132 w 71014"/>
                    <a:gd name="connsiteY18" fmla="*/ 18598 h 57805"/>
                    <a:gd name="connsiteX19" fmla="*/ 66823 w 71014"/>
                    <a:gd name="connsiteY19" fmla="*/ 20301 h 57805"/>
                    <a:gd name="connsiteX20" fmla="*/ 71014 w 71014"/>
                    <a:gd name="connsiteY20" fmla="*/ 15062 h 57805"/>
                    <a:gd name="connsiteX21" fmla="*/ 66823 w 71014"/>
                    <a:gd name="connsiteY21" fmla="*/ 9811 h 57805"/>
                    <a:gd name="connsiteX22" fmla="*/ 62132 w 71014"/>
                    <a:gd name="connsiteY22" fmla="*/ 11526 h 57805"/>
                    <a:gd name="connsiteX23" fmla="*/ 59314 w 71014"/>
                    <a:gd name="connsiteY23" fmla="*/ 12236 h 57805"/>
                    <a:gd name="connsiteX24" fmla="*/ 57370 w 71014"/>
                    <a:gd name="connsiteY24" fmla="*/ 11859 h 57805"/>
                    <a:gd name="connsiteX25" fmla="*/ 56703 w 71014"/>
                    <a:gd name="connsiteY25" fmla="*/ 11526 h 57805"/>
                    <a:gd name="connsiteX26" fmla="*/ 55655 w 71014"/>
                    <a:gd name="connsiteY26" fmla="*/ 10692 h 57805"/>
                    <a:gd name="connsiteX27" fmla="*/ 53976 w 71014"/>
                    <a:gd name="connsiteY27" fmla="*/ 7097 h 57805"/>
                    <a:gd name="connsiteX28" fmla="*/ 53964 w 71014"/>
                    <a:gd name="connsiteY28" fmla="*/ 6977 h 57805"/>
                    <a:gd name="connsiteX29" fmla="*/ 53964 w 71014"/>
                    <a:gd name="connsiteY29" fmla="*/ 6275 h 57805"/>
                    <a:gd name="connsiteX30" fmla="*/ 53953 w 71014"/>
                    <a:gd name="connsiteY30" fmla="*/ 6120 h 57805"/>
                    <a:gd name="connsiteX31" fmla="*/ 53953 w 71014"/>
                    <a:gd name="connsiteY31" fmla="*/ 5692 h 57805"/>
                    <a:gd name="connsiteX32" fmla="*/ 53953 w 71014"/>
                    <a:gd name="connsiteY32" fmla="*/ 0 h 57805"/>
                    <a:gd name="connsiteX0" fmla="*/ 52404 w 69465"/>
                    <a:gd name="connsiteY0" fmla="*/ 0 h 57805"/>
                    <a:gd name="connsiteX1" fmla="*/ 23510 w 69465"/>
                    <a:gd name="connsiteY1" fmla="*/ 26043 h 57805"/>
                    <a:gd name="connsiteX2" fmla="*/ 349 w 69465"/>
                    <a:gd name="connsiteY2" fmla="*/ 57805 h 57805"/>
                    <a:gd name="connsiteX3" fmla="*/ 2231 w 69465"/>
                    <a:gd name="connsiteY3" fmla="*/ 56734 h 57805"/>
                    <a:gd name="connsiteX4" fmla="*/ 35823 w 69465"/>
                    <a:gd name="connsiteY4" fmla="*/ 13708 h 57805"/>
                    <a:gd name="connsiteX5" fmla="*/ 40 w 69465"/>
                    <a:gd name="connsiteY5" fmla="*/ 48363 h 57805"/>
                    <a:gd name="connsiteX6" fmla="*/ 28860 w 69465"/>
                    <a:gd name="connsiteY6" fmla="*/ 25340 h 57805"/>
                    <a:gd name="connsiteX7" fmla="*/ 30469 w 69465"/>
                    <a:gd name="connsiteY7" fmla="*/ 30269 h 57805"/>
                    <a:gd name="connsiteX8" fmla="*/ 32242 w 69465"/>
                    <a:gd name="connsiteY8" fmla="*/ 31267 h 57805"/>
                    <a:gd name="connsiteX9" fmla="*/ 26970 w 69465"/>
                    <a:gd name="connsiteY9" fmla="*/ 35238 h 57805"/>
                    <a:gd name="connsiteX10" fmla="*/ 26099 w 69465"/>
                    <a:gd name="connsiteY10" fmla="*/ 24794 h 57805"/>
                    <a:gd name="connsiteX11" fmla="*/ 23365 w 69465"/>
                    <a:gd name="connsiteY11" fmla="*/ 27097 h 57805"/>
                    <a:gd name="connsiteX12" fmla="*/ 52404 w 69465"/>
                    <a:gd name="connsiteY12" fmla="*/ 28694 h 57805"/>
                    <a:gd name="connsiteX13" fmla="*/ 52415 w 69465"/>
                    <a:gd name="connsiteY13" fmla="*/ 23194 h 57805"/>
                    <a:gd name="connsiteX14" fmla="*/ 54106 w 69465"/>
                    <a:gd name="connsiteY14" fmla="*/ 19419 h 57805"/>
                    <a:gd name="connsiteX15" fmla="*/ 55154 w 69465"/>
                    <a:gd name="connsiteY15" fmla="*/ 18598 h 57805"/>
                    <a:gd name="connsiteX16" fmla="*/ 55821 w 69465"/>
                    <a:gd name="connsiteY16" fmla="*/ 18265 h 57805"/>
                    <a:gd name="connsiteX17" fmla="*/ 57760 w 69465"/>
                    <a:gd name="connsiteY17" fmla="*/ 17887 h 57805"/>
                    <a:gd name="connsiteX18" fmla="*/ 60583 w 69465"/>
                    <a:gd name="connsiteY18" fmla="*/ 18598 h 57805"/>
                    <a:gd name="connsiteX19" fmla="*/ 65274 w 69465"/>
                    <a:gd name="connsiteY19" fmla="*/ 20301 h 57805"/>
                    <a:gd name="connsiteX20" fmla="*/ 69465 w 69465"/>
                    <a:gd name="connsiteY20" fmla="*/ 15062 h 57805"/>
                    <a:gd name="connsiteX21" fmla="*/ 65274 w 69465"/>
                    <a:gd name="connsiteY21" fmla="*/ 9811 h 57805"/>
                    <a:gd name="connsiteX22" fmla="*/ 60583 w 69465"/>
                    <a:gd name="connsiteY22" fmla="*/ 11526 h 57805"/>
                    <a:gd name="connsiteX23" fmla="*/ 57765 w 69465"/>
                    <a:gd name="connsiteY23" fmla="*/ 12236 h 57805"/>
                    <a:gd name="connsiteX24" fmla="*/ 55821 w 69465"/>
                    <a:gd name="connsiteY24" fmla="*/ 11859 h 57805"/>
                    <a:gd name="connsiteX25" fmla="*/ 55154 w 69465"/>
                    <a:gd name="connsiteY25" fmla="*/ 11526 h 57805"/>
                    <a:gd name="connsiteX26" fmla="*/ 54106 w 69465"/>
                    <a:gd name="connsiteY26" fmla="*/ 10692 h 57805"/>
                    <a:gd name="connsiteX27" fmla="*/ 52427 w 69465"/>
                    <a:gd name="connsiteY27" fmla="*/ 7097 h 57805"/>
                    <a:gd name="connsiteX28" fmla="*/ 52415 w 69465"/>
                    <a:gd name="connsiteY28" fmla="*/ 6977 h 57805"/>
                    <a:gd name="connsiteX29" fmla="*/ 52415 w 69465"/>
                    <a:gd name="connsiteY29" fmla="*/ 6275 h 57805"/>
                    <a:gd name="connsiteX30" fmla="*/ 52404 w 69465"/>
                    <a:gd name="connsiteY30" fmla="*/ 6120 h 57805"/>
                    <a:gd name="connsiteX31" fmla="*/ 52404 w 69465"/>
                    <a:gd name="connsiteY31" fmla="*/ 5692 h 57805"/>
                    <a:gd name="connsiteX32" fmla="*/ 52404 w 69465"/>
                    <a:gd name="connsiteY32" fmla="*/ 0 h 57805"/>
                    <a:gd name="connsiteX0" fmla="*/ 52154 w 69215"/>
                    <a:gd name="connsiteY0" fmla="*/ 0 h 57805"/>
                    <a:gd name="connsiteX1" fmla="*/ 23260 w 69215"/>
                    <a:gd name="connsiteY1" fmla="*/ 26043 h 57805"/>
                    <a:gd name="connsiteX2" fmla="*/ 99 w 69215"/>
                    <a:gd name="connsiteY2" fmla="*/ 57805 h 57805"/>
                    <a:gd name="connsiteX3" fmla="*/ 1981 w 69215"/>
                    <a:gd name="connsiteY3" fmla="*/ 56734 h 57805"/>
                    <a:gd name="connsiteX4" fmla="*/ 35573 w 69215"/>
                    <a:gd name="connsiteY4" fmla="*/ 13708 h 57805"/>
                    <a:gd name="connsiteX5" fmla="*/ 30680 w 69215"/>
                    <a:gd name="connsiteY5" fmla="*/ 14164 h 57805"/>
                    <a:gd name="connsiteX6" fmla="*/ 28610 w 69215"/>
                    <a:gd name="connsiteY6" fmla="*/ 25340 h 57805"/>
                    <a:gd name="connsiteX7" fmla="*/ 30219 w 69215"/>
                    <a:gd name="connsiteY7" fmla="*/ 30269 h 57805"/>
                    <a:gd name="connsiteX8" fmla="*/ 31992 w 69215"/>
                    <a:gd name="connsiteY8" fmla="*/ 31267 h 57805"/>
                    <a:gd name="connsiteX9" fmla="*/ 26720 w 69215"/>
                    <a:gd name="connsiteY9" fmla="*/ 35238 h 57805"/>
                    <a:gd name="connsiteX10" fmla="*/ 25849 w 69215"/>
                    <a:gd name="connsiteY10" fmla="*/ 24794 h 57805"/>
                    <a:gd name="connsiteX11" fmla="*/ 23115 w 69215"/>
                    <a:gd name="connsiteY11" fmla="*/ 27097 h 57805"/>
                    <a:gd name="connsiteX12" fmla="*/ 52154 w 69215"/>
                    <a:gd name="connsiteY12" fmla="*/ 28694 h 57805"/>
                    <a:gd name="connsiteX13" fmla="*/ 52165 w 69215"/>
                    <a:gd name="connsiteY13" fmla="*/ 23194 h 57805"/>
                    <a:gd name="connsiteX14" fmla="*/ 53856 w 69215"/>
                    <a:gd name="connsiteY14" fmla="*/ 19419 h 57805"/>
                    <a:gd name="connsiteX15" fmla="*/ 54904 w 69215"/>
                    <a:gd name="connsiteY15" fmla="*/ 18598 h 57805"/>
                    <a:gd name="connsiteX16" fmla="*/ 55571 w 69215"/>
                    <a:gd name="connsiteY16" fmla="*/ 18265 h 57805"/>
                    <a:gd name="connsiteX17" fmla="*/ 57510 w 69215"/>
                    <a:gd name="connsiteY17" fmla="*/ 17887 h 57805"/>
                    <a:gd name="connsiteX18" fmla="*/ 60333 w 69215"/>
                    <a:gd name="connsiteY18" fmla="*/ 18598 h 57805"/>
                    <a:gd name="connsiteX19" fmla="*/ 65024 w 69215"/>
                    <a:gd name="connsiteY19" fmla="*/ 20301 h 57805"/>
                    <a:gd name="connsiteX20" fmla="*/ 69215 w 69215"/>
                    <a:gd name="connsiteY20" fmla="*/ 15062 h 57805"/>
                    <a:gd name="connsiteX21" fmla="*/ 65024 w 69215"/>
                    <a:gd name="connsiteY21" fmla="*/ 9811 h 57805"/>
                    <a:gd name="connsiteX22" fmla="*/ 60333 w 69215"/>
                    <a:gd name="connsiteY22" fmla="*/ 11526 h 57805"/>
                    <a:gd name="connsiteX23" fmla="*/ 57515 w 69215"/>
                    <a:gd name="connsiteY23" fmla="*/ 12236 h 57805"/>
                    <a:gd name="connsiteX24" fmla="*/ 55571 w 69215"/>
                    <a:gd name="connsiteY24" fmla="*/ 11859 h 57805"/>
                    <a:gd name="connsiteX25" fmla="*/ 54904 w 69215"/>
                    <a:gd name="connsiteY25" fmla="*/ 11526 h 57805"/>
                    <a:gd name="connsiteX26" fmla="*/ 53856 w 69215"/>
                    <a:gd name="connsiteY26" fmla="*/ 10692 h 57805"/>
                    <a:gd name="connsiteX27" fmla="*/ 52177 w 69215"/>
                    <a:gd name="connsiteY27" fmla="*/ 7097 h 57805"/>
                    <a:gd name="connsiteX28" fmla="*/ 52165 w 69215"/>
                    <a:gd name="connsiteY28" fmla="*/ 6977 h 57805"/>
                    <a:gd name="connsiteX29" fmla="*/ 52165 w 69215"/>
                    <a:gd name="connsiteY29" fmla="*/ 6275 h 57805"/>
                    <a:gd name="connsiteX30" fmla="*/ 52154 w 69215"/>
                    <a:gd name="connsiteY30" fmla="*/ 6120 h 57805"/>
                    <a:gd name="connsiteX31" fmla="*/ 52154 w 69215"/>
                    <a:gd name="connsiteY31" fmla="*/ 5692 h 57805"/>
                    <a:gd name="connsiteX32" fmla="*/ 52154 w 69215"/>
                    <a:gd name="connsiteY32" fmla="*/ 0 h 57805"/>
                    <a:gd name="connsiteX0" fmla="*/ 52154 w 69215"/>
                    <a:gd name="connsiteY0" fmla="*/ 0 h 57805"/>
                    <a:gd name="connsiteX1" fmla="*/ 23260 w 69215"/>
                    <a:gd name="connsiteY1" fmla="*/ 26043 h 57805"/>
                    <a:gd name="connsiteX2" fmla="*/ 99 w 69215"/>
                    <a:gd name="connsiteY2" fmla="*/ 57805 h 57805"/>
                    <a:gd name="connsiteX3" fmla="*/ 34477 w 69215"/>
                    <a:gd name="connsiteY3" fmla="*/ 14606 h 57805"/>
                    <a:gd name="connsiteX4" fmla="*/ 35573 w 69215"/>
                    <a:gd name="connsiteY4" fmla="*/ 13708 h 57805"/>
                    <a:gd name="connsiteX5" fmla="*/ 30680 w 69215"/>
                    <a:gd name="connsiteY5" fmla="*/ 14164 h 57805"/>
                    <a:gd name="connsiteX6" fmla="*/ 28610 w 69215"/>
                    <a:gd name="connsiteY6" fmla="*/ 25340 h 57805"/>
                    <a:gd name="connsiteX7" fmla="*/ 30219 w 69215"/>
                    <a:gd name="connsiteY7" fmla="*/ 30269 h 57805"/>
                    <a:gd name="connsiteX8" fmla="*/ 31992 w 69215"/>
                    <a:gd name="connsiteY8" fmla="*/ 31267 h 57805"/>
                    <a:gd name="connsiteX9" fmla="*/ 26720 w 69215"/>
                    <a:gd name="connsiteY9" fmla="*/ 35238 h 57805"/>
                    <a:gd name="connsiteX10" fmla="*/ 25849 w 69215"/>
                    <a:gd name="connsiteY10" fmla="*/ 24794 h 57805"/>
                    <a:gd name="connsiteX11" fmla="*/ 23115 w 69215"/>
                    <a:gd name="connsiteY11" fmla="*/ 27097 h 57805"/>
                    <a:gd name="connsiteX12" fmla="*/ 52154 w 69215"/>
                    <a:gd name="connsiteY12" fmla="*/ 28694 h 57805"/>
                    <a:gd name="connsiteX13" fmla="*/ 52165 w 69215"/>
                    <a:gd name="connsiteY13" fmla="*/ 23194 h 57805"/>
                    <a:gd name="connsiteX14" fmla="*/ 53856 w 69215"/>
                    <a:gd name="connsiteY14" fmla="*/ 19419 h 57805"/>
                    <a:gd name="connsiteX15" fmla="*/ 54904 w 69215"/>
                    <a:gd name="connsiteY15" fmla="*/ 18598 h 57805"/>
                    <a:gd name="connsiteX16" fmla="*/ 55571 w 69215"/>
                    <a:gd name="connsiteY16" fmla="*/ 18265 h 57805"/>
                    <a:gd name="connsiteX17" fmla="*/ 57510 w 69215"/>
                    <a:gd name="connsiteY17" fmla="*/ 17887 h 57805"/>
                    <a:gd name="connsiteX18" fmla="*/ 60333 w 69215"/>
                    <a:gd name="connsiteY18" fmla="*/ 18598 h 57805"/>
                    <a:gd name="connsiteX19" fmla="*/ 65024 w 69215"/>
                    <a:gd name="connsiteY19" fmla="*/ 20301 h 57805"/>
                    <a:gd name="connsiteX20" fmla="*/ 69215 w 69215"/>
                    <a:gd name="connsiteY20" fmla="*/ 15062 h 57805"/>
                    <a:gd name="connsiteX21" fmla="*/ 65024 w 69215"/>
                    <a:gd name="connsiteY21" fmla="*/ 9811 h 57805"/>
                    <a:gd name="connsiteX22" fmla="*/ 60333 w 69215"/>
                    <a:gd name="connsiteY22" fmla="*/ 11526 h 57805"/>
                    <a:gd name="connsiteX23" fmla="*/ 57515 w 69215"/>
                    <a:gd name="connsiteY23" fmla="*/ 12236 h 57805"/>
                    <a:gd name="connsiteX24" fmla="*/ 55571 w 69215"/>
                    <a:gd name="connsiteY24" fmla="*/ 11859 h 57805"/>
                    <a:gd name="connsiteX25" fmla="*/ 54904 w 69215"/>
                    <a:gd name="connsiteY25" fmla="*/ 11526 h 57805"/>
                    <a:gd name="connsiteX26" fmla="*/ 53856 w 69215"/>
                    <a:gd name="connsiteY26" fmla="*/ 10692 h 57805"/>
                    <a:gd name="connsiteX27" fmla="*/ 52177 w 69215"/>
                    <a:gd name="connsiteY27" fmla="*/ 7097 h 57805"/>
                    <a:gd name="connsiteX28" fmla="*/ 52165 w 69215"/>
                    <a:gd name="connsiteY28" fmla="*/ 6977 h 57805"/>
                    <a:gd name="connsiteX29" fmla="*/ 52165 w 69215"/>
                    <a:gd name="connsiteY29" fmla="*/ 6275 h 57805"/>
                    <a:gd name="connsiteX30" fmla="*/ 52154 w 69215"/>
                    <a:gd name="connsiteY30" fmla="*/ 6120 h 57805"/>
                    <a:gd name="connsiteX31" fmla="*/ 52154 w 69215"/>
                    <a:gd name="connsiteY31" fmla="*/ 5692 h 57805"/>
                    <a:gd name="connsiteX32" fmla="*/ 52154 w 69215"/>
                    <a:gd name="connsiteY32" fmla="*/ 0 h 57805"/>
                    <a:gd name="connsiteX0" fmla="*/ 29039 w 46100"/>
                    <a:gd name="connsiteY0" fmla="*/ 0 h 35273"/>
                    <a:gd name="connsiteX1" fmla="*/ 145 w 46100"/>
                    <a:gd name="connsiteY1" fmla="*/ 26043 h 35273"/>
                    <a:gd name="connsiteX2" fmla="*/ 17248 w 46100"/>
                    <a:gd name="connsiteY2" fmla="*/ 5586 h 35273"/>
                    <a:gd name="connsiteX3" fmla="*/ 11362 w 46100"/>
                    <a:gd name="connsiteY3" fmla="*/ 14606 h 35273"/>
                    <a:gd name="connsiteX4" fmla="*/ 12458 w 46100"/>
                    <a:gd name="connsiteY4" fmla="*/ 13708 h 35273"/>
                    <a:gd name="connsiteX5" fmla="*/ 7565 w 46100"/>
                    <a:gd name="connsiteY5" fmla="*/ 14164 h 35273"/>
                    <a:gd name="connsiteX6" fmla="*/ 5495 w 46100"/>
                    <a:gd name="connsiteY6" fmla="*/ 25340 h 35273"/>
                    <a:gd name="connsiteX7" fmla="*/ 7104 w 46100"/>
                    <a:gd name="connsiteY7" fmla="*/ 30269 h 35273"/>
                    <a:gd name="connsiteX8" fmla="*/ 8877 w 46100"/>
                    <a:gd name="connsiteY8" fmla="*/ 31267 h 35273"/>
                    <a:gd name="connsiteX9" fmla="*/ 3605 w 46100"/>
                    <a:gd name="connsiteY9" fmla="*/ 35238 h 35273"/>
                    <a:gd name="connsiteX10" fmla="*/ 2734 w 46100"/>
                    <a:gd name="connsiteY10" fmla="*/ 24794 h 35273"/>
                    <a:gd name="connsiteX11" fmla="*/ 0 w 46100"/>
                    <a:gd name="connsiteY11" fmla="*/ 27097 h 35273"/>
                    <a:gd name="connsiteX12" fmla="*/ 29039 w 46100"/>
                    <a:gd name="connsiteY12" fmla="*/ 28694 h 35273"/>
                    <a:gd name="connsiteX13" fmla="*/ 29050 w 46100"/>
                    <a:gd name="connsiteY13" fmla="*/ 23194 h 35273"/>
                    <a:gd name="connsiteX14" fmla="*/ 30741 w 46100"/>
                    <a:gd name="connsiteY14" fmla="*/ 19419 h 35273"/>
                    <a:gd name="connsiteX15" fmla="*/ 31789 w 46100"/>
                    <a:gd name="connsiteY15" fmla="*/ 18598 h 35273"/>
                    <a:gd name="connsiteX16" fmla="*/ 32456 w 46100"/>
                    <a:gd name="connsiteY16" fmla="*/ 18265 h 35273"/>
                    <a:gd name="connsiteX17" fmla="*/ 34395 w 46100"/>
                    <a:gd name="connsiteY17" fmla="*/ 17887 h 35273"/>
                    <a:gd name="connsiteX18" fmla="*/ 37218 w 46100"/>
                    <a:gd name="connsiteY18" fmla="*/ 18598 h 35273"/>
                    <a:gd name="connsiteX19" fmla="*/ 41909 w 46100"/>
                    <a:gd name="connsiteY19" fmla="*/ 20301 h 35273"/>
                    <a:gd name="connsiteX20" fmla="*/ 46100 w 46100"/>
                    <a:gd name="connsiteY20" fmla="*/ 15062 h 35273"/>
                    <a:gd name="connsiteX21" fmla="*/ 41909 w 46100"/>
                    <a:gd name="connsiteY21" fmla="*/ 9811 h 35273"/>
                    <a:gd name="connsiteX22" fmla="*/ 37218 w 46100"/>
                    <a:gd name="connsiteY22" fmla="*/ 11526 h 35273"/>
                    <a:gd name="connsiteX23" fmla="*/ 34400 w 46100"/>
                    <a:gd name="connsiteY23" fmla="*/ 12236 h 35273"/>
                    <a:gd name="connsiteX24" fmla="*/ 32456 w 46100"/>
                    <a:gd name="connsiteY24" fmla="*/ 11859 h 35273"/>
                    <a:gd name="connsiteX25" fmla="*/ 31789 w 46100"/>
                    <a:gd name="connsiteY25" fmla="*/ 11526 h 35273"/>
                    <a:gd name="connsiteX26" fmla="*/ 30741 w 46100"/>
                    <a:gd name="connsiteY26" fmla="*/ 10692 h 35273"/>
                    <a:gd name="connsiteX27" fmla="*/ 29062 w 46100"/>
                    <a:gd name="connsiteY27" fmla="*/ 7097 h 35273"/>
                    <a:gd name="connsiteX28" fmla="*/ 29050 w 46100"/>
                    <a:gd name="connsiteY28" fmla="*/ 6977 h 35273"/>
                    <a:gd name="connsiteX29" fmla="*/ 29050 w 46100"/>
                    <a:gd name="connsiteY29" fmla="*/ 6275 h 35273"/>
                    <a:gd name="connsiteX30" fmla="*/ 29039 w 46100"/>
                    <a:gd name="connsiteY30" fmla="*/ 6120 h 35273"/>
                    <a:gd name="connsiteX31" fmla="*/ 29039 w 46100"/>
                    <a:gd name="connsiteY31" fmla="*/ 5692 h 35273"/>
                    <a:gd name="connsiteX32" fmla="*/ 29039 w 46100"/>
                    <a:gd name="connsiteY32" fmla="*/ 0 h 35273"/>
                    <a:gd name="connsiteX0" fmla="*/ 29039 w 46100"/>
                    <a:gd name="connsiteY0" fmla="*/ 0 h 31282"/>
                    <a:gd name="connsiteX1" fmla="*/ 145 w 46100"/>
                    <a:gd name="connsiteY1" fmla="*/ 26043 h 31282"/>
                    <a:gd name="connsiteX2" fmla="*/ 17248 w 46100"/>
                    <a:gd name="connsiteY2" fmla="*/ 5586 h 31282"/>
                    <a:gd name="connsiteX3" fmla="*/ 11362 w 46100"/>
                    <a:gd name="connsiteY3" fmla="*/ 14606 h 31282"/>
                    <a:gd name="connsiteX4" fmla="*/ 12458 w 46100"/>
                    <a:gd name="connsiteY4" fmla="*/ 13708 h 31282"/>
                    <a:gd name="connsiteX5" fmla="*/ 7565 w 46100"/>
                    <a:gd name="connsiteY5" fmla="*/ 14164 h 31282"/>
                    <a:gd name="connsiteX6" fmla="*/ 5495 w 46100"/>
                    <a:gd name="connsiteY6" fmla="*/ 25340 h 31282"/>
                    <a:gd name="connsiteX7" fmla="*/ 7104 w 46100"/>
                    <a:gd name="connsiteY7" fmla="*/ 30269 h 31282"/>
                    <a:gd name="connsiteX8" fmla="*/ 8877 w 46100"/>
                    <a:gd name="connsiteY8" fmla="*/ 31267 h 31282"/>
                    <a:gd name="connsiteX9" fmla="*/ 16668 w 46100"/>
                    <a:gd name="connsiteY9" fmla="*/ 16754 h 31282"/>
                    <a:gd name="connsiteX10" fmla="*/ 2734 w 46100"/>
                    <a:gd name="connsiteY10" fmla="*/ 24794 h 31282"/>
                    <a:gd name="connsiteX11" fmla="*/ 0 w 46100"/>
                    <a:gd name="connsiteY11" fmla="*/ 27097 h 31282"/>
                    <a:gd name="connsiteX12" fmla="*/ 29039 w 46100"/>
                    <a:gd name="connsiteY12" fmla="*/ 28694 h 31282"/>
                    <a:gd name="connsiteX13" fmla="*/ 29050 w 46100"/>
                    <a:gd name="connsiteY13" fmla="*/ 23194 h 31282"/>
                    <a:gd name="connsiteX14" fmla="*/ 30741 w 46100"/>
                    <a:gd name="connsiteY14" fmla="*/ 19419 h 31282"/>
                    <a:gd name="connsiteX15" fmla="*/ 31789 w 46100"/>
                    <a:gd name="connsiteY15" fmla="*/ 18598 h 31282"/>
                    <a:gd name="connsiteX16" fmla="*/ 32456 w 46100"/>
                    <a:gd name="connsiteY16" fmla="*/ 18265 h 31282"/>
                    <a:gd name="connsiteX17" fmla="*/ 34395 w 46100"/>
                    <a:gd name="connsiteY17" fmla="*/ 17887 h 31282"/>
                    <a:gd name="connsiteX18" fmla="*/ 37218 w 46100"/>
                    <a:gd name="connsiteY18" fmla="*/ 18598 h 31282"/>
                    <a:gd name="connsiteX19" fmla="*/ 41909 w 46100"/>
                    <a:gd name="connsiteY19" fmla="*/ 20301 h 31282"/>
                    <a:gd name="connsiteX20" fmla="*/ 46100 w 46100"/>
                    <a:gd name="connsiteY20" fmla="*/ 15062 h 31282"/>
                    <a:gd name="connsiteX21" fmla="*/ 41909 w 46100"/>
                    <a:gd name="connsiteY21" fmla="*/ 9811 h 31282"/>
                    <a:gd name="connsiteX22" fmla="*/ 37218 w 46100"/>
                    <a:gd name="connsiteY22" fmla="*/ 11526 h 31282"/>
                    <a:gd name="connsiteX23" fmla="*/ 34400 w 46100"/>
                    <a:gd name="connsiteY23" fmla="*/ 12236 h 31282"/>
                    <a:gd name="connsiteX24" fmla="*/ 32456 w 46100"/>
                    <a:gd name="connsiteY24" fmla="*/ 11859 h 31282"/>
                    <a:gd name="connsiteX25" fmla="*/ 31789 w 46100"/>
                    <a:gd name="connsiteY25" fmla="*/ 11526 h 31282"/>
                    <a:gd name="connsiteX26" fmla="*/ 30741 w 46100"/>
                    <a:gd name="connsiteY26" fmla="*/ 10692 h 31282"/>
                    <a:gd name="connsiteX27" fmla="*/ 29062 w 46100"/>
                    <a:gd name="connsiteY27" fmla="*/ 7097 h 31282"/>
                    <a:gd name="connsiteX28" fmla="*/ 29050 w 46100"/>
                    <a:gd name="connsiteY28" fmla="*/ 6977 h 31282"/>
                    <a:gd name="connsiteX29" fmla="*/ 29050 w 46100"/>
                    <a:gd name="connsiteY29" fmla="*/ 6275 h 31282"/>
                    <a:gd name="connsiteX30" fmla="*/ 29039 w 46100"/>
                    <a:gd name="connsiteY30" fmla="*/ 6120 h 31282"/>
                    <a:gd name="connsiteX31" fmla="*/ 29039 w 46100"/>
                    <a:gd name="connsiteY31" fmla="*/ 5692 h 31282"/>
                    <a:gd name="connsiteX32" fmla="*/ 29039 w 46100"/>
                    <a:gd name="connsiteY32" fmla="*/ 0 h 31282"/>
                    <a:gd name="connsiteX0" fmla="*/ 29039 w 46100"/>
                    <a:gd name="connsiteY0" fmla="*/ 0 h 30429"/>
                    <a:gd name="connsiteX1" fmla="*/ 145 w 46100"/>
                    <a:gd name="connsiteY1" fmla="*/ 26043 h 30429"/>
                    <a:gd name="connsiteX2" fmla="*/ 17248 w 46100"/>
                    <a:gd name="connsiteY2" fmla="*/ 5586 h 30429"/>
                    <a:gd name="connsiteX3" fmla="*/ 11362 w 46100"/>
                    <a:gd name="connsiteY3" fmla="*/ 14606 h 30429"/>
                    <a:gd name="connsiteX4" fmla="*/ 12458 w 46100"/>
                    <a:gd name="connsiteY4" fmla="*/ 13708 h 30429"/>
                    <a:gd name="connsiteX5" fmla="*/ 7565 w 46100"/>
                    <a:gd name="connsiteY5" fmla="*/ 14164 h 30429"/>
                    <a:gd name="connsiteX6" fmla="*/ 5495 w 46100"/>
                    <a:gd name="connsiteY6" fmla="*/ 25340 h 30429"/>
                    <a:gd name="connsiteX7" fmla="*/ 7104 w 46100"/>
                    <a:gd name="connsiteY7" fmla="*/ 30269 h 30429"/>
                    <a:gd name="connsiteX8" fmla="*/ 17712 w 46100"/>
                    <a:gd name="connsiteY8" fmla="*/ 19853 h 30429"/>
                    <a:gd name="connsiteX9" fmla="*/ 16668 w 46100"/>
                    <a:gd name="connsiteY9" fmla="*/ 16754 h 30429"/>
                    <a:gd name="connsiteX10" fmla="*/ 2734 w 46100"/>
                    <a:gd name="connsiteY10" fmla="*/ 24794 h 30429"/>
                    <a:gd name="connsiteX11" fmla="*/ 0 w 46100"/>
                    <a:gd name="connsiteY11" fmla="*/ 27097 h 30429"/>
                    <a:gd name="connsiteX12" fmla="*/ 29039 w 46100"/>
                    <a:gd name="connsiteY12" fmla="*/ 28694 h 30429"/>
                    <a:gd name="connsiteX13" fmla="*/ 29050 w 46100"/>
                    <a:gd name="connsiteY13" fmla="*/ 23194 h 30429"/>
                    <a:gd name="connsiteX14" fmla="*/ 30741 w 46100"/>
                    <a:gd name="connsiteY14" fmla="*/ 19419 h 30429"/>
                    <a:gd name="connsiteX15" fmla="*/ 31789 w 46100"/>
                    <a:gd name="connsiteY15" fmla="*/ 18598 h 30429"/>
                    <a:gd name="connsiteX16" fmla="*/ 32456 w 46100"/>
                    <a:gd name="connsiteY16" fmla="*/ 18265 h 30429"/>
                    <a:gd name="connsiteX17" fmla="*/ 34395 w 46100"/>
                    <a:gd name="connsiteY17" fmla="*/ 17887 h 30429"/>
                    <a:gd name="connsiteX18" fmla="*/ 37218 w 46100"/>
                    <a:gd name="connsiteY18" fmla="*/ 18598 h 30429"/>
                    <a:gd name="connsiteX19" fmla="*/ 41909 w 46100"/>
                    <a:gd name="connsiteY19" fmla="*/ 20301 h 30429"/>
                    <a:gd name="connsiteX20" fmla="*/ 46100 w 46100"/>
                    <a:gd name="connsiteY20" fmla="*/ 15062 h 30429"/>
                    <a:gd name="connsiteX21" fmla="*/ 41909 w 46100"/>
                    <a:gd name="connsiteY21" fmla="*/ 9811 h 30429"/>
                    <a:gd name="connsiteX22" fmla="*/ 37218 w 46100"/>
                    <a:gd name="connsiteY22" fmla="*/ 11526 h 30429"/>
                    <a:gd name="connsiteX23" fmla="*/ 34400 w 46100"/>
                    <a:gd name="connsiteY23" fmla="*/ 12236 h 30429"/>
                    <a:gd name="connsiteX24" fmla="*/ 32456 w 46100"/>
                    <a:gd name="connsiteY24" fmla="*/ 11859 h 30429"/>
                    <a:gd name="connsiteX25" fmla="*/ 31789 w 46100"/>
                    <a:gd name="connsiteY25" fmla="*/ 11526 h 30429"/>
                    <a:gd name="connsiteX26" fmla="*/ 30741 w 46100"/>
                    <a:gd name="connsiteY26" fmla="*/ 10692 h 30429"/>
                    <a:gd name="connsiteX27" fmla="*/ 29062 w 46100"/>
                    <a:gd name="connsiteY27" fmla="*/ 7097 h 30429"/>
                    <a:gd name="connsiteX28" fmla="*/ 29050 w 46100"/>
                    <a:gd name="connsiteY28" fmla="*/ 6977 h 30429"/>
                    <a:gd name="connsiteX29" fmla="*/ 29050 w 46100"/>
                    <a:gd name="connsiteY29" fmla="*/ 6275 h 30429"/>
                    <a:gd name="connsiteX30" fmla="*/ 29039 w 46100"/>
                    <a:gd name="connsiteY30" fmla="*/ 6120 h 30429"/>
                    <a:gd name="connsiteX31" fmla="*/ 29039 w 46100"/>
                    <a:gd name="connsiteY31" fmla="*/ 5692 h 30429"/>
                    <a:gd name="connsiteX32" fmla="*/ 29039 w 46100"/>
                    <a:gd name="connsiteY32" fmla="*/ 0 h 30429"/>
                    <a:gd name="connsiteX0" fmla="*/ 29039 w 46100"/>
                    <a:gd name="connsiteY0" fmla="*/ 0 h 28723"/>
                    <a:gd name="connsiteX1" fmla="*/ 145 w 46100"/>
                    <a:gd name="connsiteY1" fmla="*/ 26043 h 28723"/>
                    <a:gd name="connsiteX2" fmla="*/ 17248 w 46100"/>
                    <a:gd name="connsiteY2" fmla="*/ 5586 h 28723"/>
                    <a:gd name="connsiteX3" fmla="*/ 11362 w 46100"/>
                    <a:gd name="connsiteY3" fmla="*/ 14606 h 28723"/>
                    <a:gd name="connsiteX4" fmla="*/ 12458 w 46100"/>
                    <a:gd name="connsiteY4" fmla="*/ 13708 h 28723"/>
                    <a:gd name="connsiteX5" fmla="*/ 7565 w 46100"/>
                    <a:gd name="connsiteY5" fmla="*/ 14164 h 28723"/>
                    <a:gd name="connsiteX6" fmla="*/ 5495 w 46100"/>
                    <a:gd name="connsiteY6" fmla="*/ 25340 h 28723"/>
                    <a:gd name="connsiteX7" fmla="*/ 16117 w 46100"/>
                    <a:gd name="connsiteY7" fmla="*/ 18635 h 28723"/>
                    <a:gd name="connsiteX8" fmla="*/ 17712 w 46100"/>
                    <a:gd name="connsiteY8" fmla="*/ 19853 h 28723"/>
                    <a:gd name="connsiteX9" fmla="*/ 16668 w 46100"/>
                    <a:gd name="connsiteY9" fmla="*/ 16754 h 28723"/>
                    <a:gd name="connsiteX10" fmla="*/ 2734 w 46100"/>
                    <a:gd name="connsiteY10" fmla="*/ 24794 h 28723"/>
                    <a:gd name="connsiteX11" fmla="*/ 0 w 46100"/>
                    <a:gd name="connsiteY11" fmla="*/ 27097 h 28723"/>
                    <a:gd name="connsiteX12" fmla="*/ 29039 w 46100"/>
                    <a:gd name="connsiteY12" fmla="*/ 28694 h 28723"/>
                    <a:gd name="connsiteX13" fmla="*/ 29050 w 46100"/>
                    <a:gd name="connsiteY13" fmla="*/ 23194 h 28723"/>
                    <a:gd name="connsiteX14" fmla="*/ 30741 w 46100"/>
                    <a:gd name="connsiteY14" fmla="*/ 19419 h 28723"/>
                    <a:gd name="connsiteX15" fmla="*/ 31789 w 46100"/>
                    <a:gd name="connsiteY15" fmla="*/ 18598 h 28723"/>
                    <a:gd name="connsiteX16" fmla="*/ 32456 w 46100"/>
                    <a:gd name="connsiteY16" fmla="*/ 18265 h 28723"/>
                    <a:gd name="connsiteX17" fmla="*/ 34395 w 46100"/>
                    <a:gd name="connsiteY17" fmla="*/ 17887 h 28723"/>
                    <a:gd name="connsiteX18" fmla="*/ 37218 w 46100"/>
                    <a:gd name="connsiteY18" fmla="*/ 18598 h 28723"/>
                    <a:gd name="connsiteX19" fmla="*/ 41909 w 46100"/>
                    <a:gd name="connsiteY19" fmla="*/ 20301 h 28723"/>
                    <a:gd name="connsiteX20" fmla="*/ 46100 w 46100"/>
                    <a:gd name="connsiteY20" fmla="*/ 15062 h 28723"/>
                    <a:gd name="connsiteX21" fmla="*/ 41909 w 46100"/>
                    <a:gd name="connsiteY21" fmla="*/ 9811 h 28723"/>
                    <a:gd name="connsiteX22" fmla="*/ 37218 w 46100"/>
                    <a:gd name="connsiteY22" fmla="*/ 11526 h 28723"/>
                    <a:gd name="connsiteX23" fmla="*/ 34400 w 46100"/>
                    <a:gd name="connsiteY23" fmla="*/ 12236 h 28723"/>
                    <a:gd name="connsiteX24" fmla="*/ 32456 w 46100"/>
                    <a:gd name="connsiteY24" fmla="*/ 11859 h 28723"/>
                    <a:gd name="connsiteX25" fmla="*/ 31789 w 46100"/>
                    <a:gd name="connsiteY25" fmla="*/ 11526 h 28723"/>
                    <a:gd name="connsiteX26" fmla="*/ 30741 w 46100"/>
                    <a:gd name="connsiteY26" fmla="*/ 10692 h 28723"/>
                    <a:gd name="connsiteX27" fmla="*/ 29062 w 46100"/>
                    <a:gd name="connsiteY27" fmla="*/ 7097 h 28723"/>
                    <a:gd name="connsiteX28" fmla="*/ 29050 w 46100"/>
                    <a:gd name="connsiteY28" fmla="*/ 6977 h 28723"/>
                    <a:gd name="connsiteX29" fmla="*/ 29050 w 46100"/>
                    <a:gd name="connsiteY29" fmla="*/ 6275 h 28723"/>
                    <a:gd name="connsiteX30" fmla="*/ 29039 w 46100"/>
                    <a:gd name="connsiteY30" fmla="*/ 6120 h 28723"/>
                    <a:gd name="connsiteX31" fmla="*/ 29039 w 46100"/>
                    <a:gd name="connsiteY31" fmla="*/ 5692 h 28723"/>
                    <a:gd name="connsiteX32" fmla="*/ 29039 w 46100"/>
                    <a:gd name="connsiteY32" fmla="*/ 0 h 28723"/>
                    <a:gd name="connsiteX0" fmla="*/ 29039 w 46100"/>
                    <a:gd name="connsiteY0" fmla="*/ 0 h 28723"/>
                    <a:gd name="connsiteX1" fmla="*/ 145 w 46100"/>
                    <a:gd name="connsiteY1" fmla="*/ 26043 h 28723"/>
                    <a:gd name="connsiteX2" fmla="*/ 17248 w 46100"/>
                    <a:gd name="connsiteY2" fmla="*/ 5586 h 28723"/>
                    <a:gd name="connsiteX3" fmla="*/ 11362 w 46100"/>
                    <a:gd name="connsiteY3" fmla="*/ 14606 h 28723"/>
                    <a:gd name="connsiteX4" fmla="*/ 12458 w 46100"/>
                    <a:gd name="connsiteY4" fmla="*/ 13708 h 28723"/>
                    <a:gd name="connsiteX5" fmla="*/ 7565 w 46100"/>
                    <a:gd name="connsiteY5" fmla="*/ 14164 h 28723"/>
                    <a:gd name="connsiteX6" fmla="*/ 13016 w 46100"/>
                    <a:gd name="connsiteY6" fmla="*/ 16469 h 28723"/>
                    <a:gd name="connsiteX7" fmla="*/ 16117 w 46100"/>
                    <a:gd name="connsiteY7" fmla="*/ 18635 h 28723"/>
                    <a:gd name="connsiteX8" fmla="*/ 17712 w 46100"/>
                    <a:gd name="connsiteY8" fmla="*/ 19853 h 28723"/>
                    <a:gd name="connsiteX9" fmla="*/ 16668 w 46100"/>
                    <a:gd name="connsiteY9" fmla="*/ 16754 h 28723"/>
                    <a:gd name="connsiteX10" fmla="*/ 2734 w 46100"/>
                    <a:gd name="connsiteY10" fmla="*/ 24794 h 28723"/>
                    <a:gd name="connsiteX11" fmla="*/ 0 w 46100"/>
                    <a:gd name="connsiteY11" fmla="*/ 27097 h 28723"/>
                    <a:gd name="connsiteX12" fmla="*/ 29039 w 46100"/>
                    <a:gd name="connsiteY12" fmla="*/ 28694 h 28723"/>
                    <a:gd name="connsiteX13" fmla="*/ 29050 w 46100"/>
                    <a:gd name="connsiteY13" fmla="*/ 23194 h 28723"/>
                    <a:gd name="connsiteX14" fmla="*/ 30741 w 46100"/>
                    <a:gd name="connsiteY14" fmla="*/ 19419 h 28723"/>
                    <a:gd name="connsiteX15" fmla="*/ 31789 w 46100"/>
                    <a:gd name="connsiteY15" fmla="*/ 18598 h 28723"/>
                    <a:gd name="connsiteX16" fmla="*/ 32456 w 46100"/>
                    <a:gd name="connsiteY16" fmla="*/ 18265 h 28723"/>
                    <a:gd name="connsiteX17" fmla="*/ 34395 w 46100"/>
                    <a:gd name="connsiteY17" fmla="*/ 17887 h 28723"/>
                    <a:gd name="connsiteX18" fmla="*/ 37218 w 46100"/>
                    <a:gd name="connsiteY18" fmla="*/ 18598 h 28723"/>
                    <a:gd name="connsiteX19" fmla="*/ 41909 w 46100"/>
                    <a:gd name="connsiteY19" fmla="*/ 20301 h 28723"/>
                    <a:gd name="connsiteX20" fmla="*/ 46100 w 46100"/>
                    <a:gd name="connsiteY20" fmla="*/ 15062 h 28723"/>
                    <a:gd name="connsiteX21" fmla="*/ 41909 w 46100"/>
                    <a:gd name="connsiteY21" fmla="*/ 9811 h 28723"/>
                    <a:gd name="connsiteX22" fmla="*/ 37218 w 46100"/>
                    <a:gd name="connsiteY22" fmla="*/ 11526 h 28723"/>
                    <a:gd name="connsiteX23" fmla="*/ 34400 w 46100"/>
                    <a:gd name="connsiteY23" fmla="*/ 12236 h 28723"/>
                    <a:gd name="connsiteX24" fmla="*/ 32456 w 46100"/>
                    <a:gd name="connsiteY24" fmla="*/ 11859 h 28723"/>
                    <a:gd name="connsiteX25" fmla="*/ 31789 w 46100"/>
                    <a:gd name="connsiteY25" fmla="*/ 11526 h 28723"/>
                    <a:gd name="connsiteX26" fmla="*/ 30741 w 46100"/>
                    <a:gd name="connsiteY26" fmla="*/ 10692 h 28723"/>
                    <a:gd name="connsiteX27" fmla="*/ 29062 w 46100"/>
                    <a:gd name="connsiteY27" fmla="*/ 7097 h 28723"/>
                    <a:gd name="connsiteX28" fmla="*/ 29050 w 46100"/>
                    <a:gd name="connsiteY28" fmla="*/ 6977 h 28723"/>
                    <a:gd name="connsiteX29" fmla="*/ 29050 w 46100"/>
                    <a:gd name="connsiteY29" fmla="*/ 6275 h 28723"/>
                    <a:gd name="connsiteX30" fmla="*/ 29039 w 46100"/>
                    <a:gd name="connsiteY30" fmla="*/ 6120 h 28723"/>
                    <a:gd name="connsiteX31" fmla="*/ 29039 w 46100"/>
                    <a:gd name="connsiteY31" fmla="*/ 5692 h 28723"/>
                    <a:gd name="connsiteX32" fmla="*/ 29039 w 46100"/>
                    <a:gd name="connsiteY32" fmla="*/ 0 h 28723"/>
                    <a:gd name="connsiteX0" fmla="*/ 29039 w 46100"/>
                    <a:gd name="connsiteY0" fmla="*/ 0 h 28723"/>
                    <a:gd name="connsiteX1" fmla="*/ 145 w 46100"/>
                    <a:gd name="connsiteY1" fmla="*/ 26043 h 28723"/>
                    <a:gd name="connsiteX2" fmla="*/ 17248 w 46100"/>
                    <a:gd name="connsiteY2" fmla="*/ 5586 h 28723"/>
                    <a:gd name="connsiteX3" fmla="*/ 11362 w 46100"/>
                    <a:gd name="connsiteY3" fmla="*/ 14606 h 28723"/>
                    <a:gd name="connsiteX4" fmla="*/ 12458 w 46100"/>
                    <a:gd name="connsiteY4" fmla="*/ 13708 h 28723"/>
                    <a:gd name="connsiteX5" fmla="*/ 7565 w 46100"/>
                    <a:gd name="connsiteY5" fmla="*/ 14164 h 28723"/>
                    <a:gd name="connsiteX6" fmla="*/ 13016 w 46100"/>
                    <a:gd name="connsiteY6" fmla="*/ 16469 h 28723"/>
                    <a:gd name="connsiteX7" fmla="*/ 16117 w 46100"/>
                    <a:gd name="connsiteY7" fmla="*/ 18635 h 28723"/>
                    <a:gd name="connsiteX8" fmla="*/ 17712 w 46100"/>
                    <a:gd name="connsiteY8" fmla="*/ 19853 h 28723"/>
                    <a:gd name="connsiteX9" fmla="*/ 16668 w 46100"/>
                    <a:gd name="connsiteY9" fmla="*/ 16754 h 28723"/>
                    <a:gd name="connsiteX10" fmla="*/ 11362 w 46100"/>
                    <a:gd name="connsiteY10" fmla="*/ 16378 h 28723"/>
                    <a:gd name="connsiteX11" fmla="*/ 0 w 46100"/>
                    <a:gd name="connsiteY11" fmla="*/ 27097 h 28723"/>
                    <a:gd name="connsiteX12" fmla="*/ 29039 w 46100"/>
                    <a:gd name="connsiteY12" fmla="*/ 28694 h 28723"/>
                    <a:gd name="connsiteX13" fmla="*/ 29050 w 46100"/>
                    <a:gd name="connsiteY13" fmla="*/ 23194 h 28723"/>
                    <a:gd name="connsiteX14" fmla="*/ 30741 w 46100"/>
                    <a:gd name="connsiteY14" fmla="*/ 19419 h 28723"/>
                    <a:gd name="connsiteX15" fmla="*/ 31789 w 46100"/>
                    <a:gd name="connsiteY15" fmla="*/ 18598 h 28723"/>
                    <a:gd name="connsiteX16" fmla="*/ 32456 w 46100"/>
                    <a:gd name="connsiteY16" fmla="*/ 18265 h 28723"/>
                    <a:gd name="connsiteX17" fmla="*/ 34395 w 46100"/>
                    <a:gd name="connsiteY17" fmla="*/ 17887 h 28723"/>
                    <a:gd name="connsiteX18" fmla="*/ 37218 w 46100"/>
                    <a:gd name="connsiteY18" fmla="*/ 18598 h 28723"/>
                    <a:gd name="connsiteX19" fmla="*/ 41909 w 46100"/>
                    <a:gd name="connsiteY19" fmla="*/ 20301 h 28723"/>
                    <a:gd name="connsiteX20" fmla="*/ 46100 w 46100"/>
                    <a:gd name="connsiteY20" fmla="*/ 15062 h 28723"/>
                    <a:gd name="connsiteX21" fmla="*/ 41909 w 46100"/>
                    <a:gd name="connsiteY21" fmla="*/ 9811 h 28723"/>
                    <a:gd name="connsiteX22" fmla="*/ 37218 w 46100"/>
                    <a:gd name="connsiteY22" fmla="*/ 11526 h 28723"/>
                    <a:gd name="connsiteX23" fmla="*/ 34400 w 46100"/>
                    <a:gd name="connsiteY23" fmla="*/ 12236 h 28723"/>
                    <a:gd name="connsiteX24" fmla="*/ 32456 w 46100"/>
                    <a:gd name="connsiteY24" fmla="*/ 11859 h 28723"/>
                    <a:gd name="connsiteX25" fmla="*/ 31789 w 46100"/>
                    <a:gd name="connsiteY25" fmla="*/ 11526 h 28723"/>
                    <a:gd name="connsiteX26" fmla="*/ 30741 w 46100"/>
                    <a:gd name="connsiteY26" fmla="*/ 10692 h 28723"/>
                    <a:gd name="connsiteX27" fmla="*/ 29062 w 46100"/>
                    <a:gd name="connsiteY27" fmla="*/ 7097 h 28723"/>
                    <a:gd name="connsiteX28" fmla="*/ 29050 w 46100"/>
                    <a:gd name="connsiteY28" fmla="*/ 6977 h 28723"/>
                    <a:gd name="connsiteX29" fmla="*/ 29050 w 46100"/>
                    <a:gd name="connsiteY29" fmla="*/ 6275 h 28723"/>
                    <a:gd name="connsiteX30" fmla="*/ 29039 w 46100"/>
                    <a:gd name="connsiteY30" fmla="*/ 6120 h 28723"/>
                    <a:gd name="connsiteX31" fmla="*/ 29039 w 46100"/>
                    <a:gd name="connsiteY31" fmla="*/ 5692 h 28723"/>
                    <a:gd name="connsiteX32" fmla="*/ 29039 w 46100"/>
                    <a:gd name="connsiteY32" fmla="*/ 0 h 28723"/>
                    <a:gd name="connsiteX0" fmla="*/ 28894 w 45955"/>
                    <a:gd name="connsiteY0" fmla="*/ 0 h 28710"/>
                    <a:gd name="connsiteX1" fmla="*/ 0 w 45955"/>
                    <a:gd name="connsiteY1" fmla="*/ 26043 h 28710"/>
                    <a:gd name="connsiteX2" fmla="*/ 17103 w 45955"/>
                    <a:gd name="connsiteY2" fmla="*/ 5586 h 28710"/>
                    <a:gd name="connsiteX3" fmla="*/ 11217 w 45955"/>
                    <a:gd name="connsiteY3" fmla="*/ 14606 h 28710"/>
                    <a:gd name="connsiteX4" fmla="*/ 12313 w 45955"/>
                    <a:gd name="connsiteY4" fmla="*/ 13708 h 28710"/>
                    <a:gd name="connsiteX5" fmla="*/ 7420 w 45955"/>
                    <a:gd name="connsiteY5" fmla="*/ 14164 h 28710"/>
                    <a:gd name="connsiteX6" fmla="*/ 12871 w 45955"/>
                    <a:gd name="connsiteY6" fmla="*/ 16469 h 28710"/>
                    <a:gd name="connsiteX7" fmla="*/ 15972 w 45955"/>
                    <a:gd name="connsiteY7" fmla="*/ 18635 h 28710"/>
                    <a:gd name="connsiteX8" fmla="*/ 17567 w 45955"/>
                    <a:gd name="connsiteY8" fmla="*/ 19853 h 28710"/>
                    <a:gd name="connsiteX9" fmla="*/ 16523 w 45955"/>
                    <a:gd name="connsiteY9" fmla="*/ 16754 h 28710"/>
                    <a:gd name="connsiteX10" fmla="*/ 11217 w 45955"/>
                    <a:gd name="connsiteY10" fmla="*/ 16378 h 28710"/>
                    <a:gd name="connsiteX11" fmla="*/ 11589 w 45955"/>
                    <a:gd name="connsiteY11" fmla="*/ 12545 h 28710"/>
                    <a:gd name="connsiteX12" fmla="*/ 28894 w 45955"/>
                    <a:gd name="connsiteY12" fmla="*/ 28694 h 28710"/>
                    <a:gd name="connsiteX13" fmla="*/ 28905 w 45955"/>
                    <a:gd name="connsiteY13" fmla="*/ 23194 h 28710"/>
                    <a:gd name="connsiteX14" fmla="*/ 30596 w 45955"/>
                    <a:gd name="connsiteY14" fmla="*/ 19419 h 28710"/>
                    <a:gd name="connsiteX15" fmla="*/ 31644 w 45955"/>
                    <a:gd name="connsiteY15" fmla="*/ 18598 h 28710"/>
                    <a:gd name="connsiteX16" fmla="*/ 32311 w 45955"/>
                    <a:gd name="connsiteY16" fmla="*/ 18265 h 28710"/>
                    <a:gd name="connsiteX17" fmla="*/ 34250 w 45955"/>
                    <a:gd name="connsiteY17" fmla="*/ 17887 h 28710"/>
                    <a:gd name="connsiteX18" fmla="*/ 37073 w 45955"/>
                    <a:gd name="connsiteY18" fmla="*/ 18598 h 28710"/>
                    <a:gd name="connsiteX19" fmla="*/ 41764 w 45955"/>
                    <a:gd name="connsiteY19" fmla="*/ 20301 h 28710"/>
                    <a:gd name="connsiteX20" fmla="*/ 45955 w 45955"/>
                    <a:gd name="connsiteY20" fmla="*/ 15062 h 28710"/>
                    <a:gd name="connsiteX21" fmla="*/ 41764 w 45955"/>
                    <a:gd name="connsiteY21" fmla="*/ 9811 h 28710"/>
                    <a:gd name="connsiteX22" fmla="*/ 37073 w 45955"/>
                    <a:gd name="connsiteY22" fmla="*/ 11526 h 28710"/>
                    <a:gd name="connsiteX23" fmla="*/ 34255 w 45955"/>
                    <a:gd name="connsiteY23" fmla="*/ 12236 h 28710"/>
                    <a:gd name="connsiteX24" fmla="*/ 32311 w 45955"/>
                    <a:gd name="connsiteY24" fmla="*/ 11859 h 28710"/>
                    <a:gd name="connsiteX25" fmla="*/ 31644 w 45955"/>
                    <a:gd name="connsiteY25" fmla="*/ 11526 h 28710"/>
                    <a:gd name="connsiteX26" fmla="*/ 30596 w 45955"/>
                    <a:gd name="connsiteY26" fmla="*/ 10692 h 28710"/>
                    <a:gd name="connsiteX27" fmla="*/ 28917 w 45955"/>
                    <a:gd name="connsiteY27" fmla="*/ 7097 h 28710"/>
                    <a:gd name="connsiteX28" fmla="*/ 28905 w 45955"/>
                    <a:gd name="connsiteY28" fmla="*/ 6977 h 28710"/>
                    <a:gd name="connsiteX29" fmla="*/ 28905 w 45955"/>
                    <a:gd name="connsiteY29" fmla="*/ 6275 h 28710"/>
                    <a:gd name="connsiteX30" fmla="*/ 28894 w 45955"/>
                    <a:gd name="connsiteY30" fmla="*/ 6120 h 28710"/>
                    <a:gd name="connsiteX31" fmla="*/ 28894 w 45955"/>
                    <a:gd name="connsiteY31" fmla="*/ 5692 h 28710"/>
                    <a:gd name="connsiteX32" fmla="*/ 28894 w 45955"/>
                    <a:gd name="connsiteY32" fmla="*/ 0 h 28710"/>
                    <a:gd name="connsiteX0" fmla="*/ 21476 w 38537"/>
                    <a:gd name="connsiteY0" fmla="*/ 6373 h 35083"/>
                    <a:gd name="connsiteX1" fmla="*/ 9644 w 38537"/>
                    <a:gd name="connsiteY1" fmla="*/ 17193 h 35083"/>
                    <a:gd name="connsiteX2" fmla="*/ 9685 w 38537"/>
                    <a:gd name="connsiteY2" fmla="*/ 11959 h 35083"/>
                    <a:gd name="connsiteX3" fmla="*/ 3799 w 38537"/>
                    <a:gd name="connsiteY3" fmla="*/ 20979 h 35083"/>
                    <a:gd name="connsiteX4" fmla="*/ 4895 w 38537"/>
                    <a:gd name="connsiteY4" fmla="*/ 20081 h 35083"/>
                    <a:gd name="connsiteX5" fmla="*/ 2 w 38537"/>
                    <a:gd name="connsiteY5" fmla="*/ 20537 h 35083"/>
                    <a:gd name="connsiteX6" fmla="*/ 5453 w 38537"/>
                    <a:gd name="connsiteY6" fmla="*/ 22842 h 35083"/>
                    <a:gd name="connsiteX7" fmla="*/ 8554 w 38537"/>
                    <a:gd name="connsiteY7" fmla="*/ 25008 h 35083"/>
                    <a:gd name="connsiteX8" fmla="*/ 10149 w 38537"/>
                    <a:gd name="connsiteY8" fmla="*/ 26226 h 35083"/>
                    <a:gd name="connsiteX9" fmla="*/ 9105 w 38537"/>
                    <a:gd name="connsiteY9" fmla="*/ 23127 h 35083"/>
                    <a:gd name="connsiteX10" fmla="*/ 3799 w 38537"/>
                    <a:gd name="connsiteY10" fmla="*/ 22751 h 35083"/>
                    <a:gd name="connsiteX11" fmla="*/ 4171 w 38537"/>
                    <a:gd name="connsiteY11" fmla="*/ 18918 h 35083"/>
                    <a:gd name="connsiteX12" fmla="*/ 21476 w 38537"/>
                    <a:gd name="connsiteY12" fmla="*/ 35067 h 35083"/>
                    <a:gd name="connsiteX13" fmla="*/ 21487 w 38537"/>
                    <a:gd name="connsiteY13" fmla="*/ 29567 h 35083"/>
                    <a:gd name="connsiteX14" fmla="*/ 23178 w 38537"/>
                    <a:gd name="connsiteY14" fmla="*/ 25792 h 35083"/>
                    <a:gd name="connsiteX15" fmla="*/ 24226 w 38537"/>
                    <a:gd name="connsiteY15" fmla="*/ 24971 h 35083"/>
                    <a:gd name="connsiteX16" fmla="*/ 24893 w 38537"/>
                    <a:gd name="connsiteY16" fmla="*/ 24638 h 35083"/>
                    <a:gd name="connsiteX17" fmla="*/ 26832 w 38537"/>
                    <a:gd name="connsiteY17" fmla="*/ 24260 h 35083"/>
                    <a:gd name="connsiteX18" fmla="*/ 29655 w 38537"/>
                    <a:gd name="connsiteY18" fmla="*/ 24971 h 35083"/>
                    <a:gd name="connsiteX19" fmla="*/ 34346 w 38537"/>
                    <a:gd name="connsiteY19" fmla="*/ 26674 h 35083"/>
                    <a:gd name="connsiteX20" fmla="*/ 38537 w 38537"/>
                    <a:gd name="connsiteY20" fmla="*/ 21435 h 35083"/>
                    <a:gd name="connsiteX21" fmla="*/ 34346 w 38537"/>
                    <a:gd name="connsiteY21" fmla="*/ 16184 h 35083"/>
                    <a:gd name="connsiteX22" fmla="*/ 29655 w 38537"/>
                    <a:gd name="connsiteY22" fmla="*/ 17899 h 35083"/>
                    <a:gd name="connsiteX23" fmla="*/ 26837 w 38537"/>
                    <a:gd name="connsiteY23" fmla="*/ 18609 h 35083"/>
                    <a:gd name="connsiteX24" fmla="*/ 24893 w 38537"/>
                    <a:gd name="connsiteY24" fmla="*/ 18232 h 35083"/>
                    <a:gd name="connsiteX25" fmla="*/ 24226 w 38537"/>
                    <a:gd name="connsiteY25" fmla="*/ 17899 h 35083"/>
                    <a:gd name="connsiteX26" fmla="*/ 23178 w 38537"/>
                    <a:gd name="connsiteY26" fmla="*/ 17065 h 35083"/>
                    <a:gd name="connsiteX27" fmla="*/ 21499 w 38537"/>
                    <a:gd name="connsiteY27" fmla="*/ 13470 h 35083"/>
                    <a:gd name="connsiteX28" fmla="*/ 21487 w 38537"/>
                    <a:gd name="connsiteY28" fmla="*/ 13350 h 35083"/>
                    <a:gd name="connsiteX29" fmla="*/ 21487 w 38537"/>
                    <a:gd name="connsiteY29" fmla="*/ 12648 h 35083"/>
                    <a:gd name="connsiteX30" fmla="*/ 21476 w 38537"/>
                    <a:gd name="connsiteY30" fmla="*/ 12493 h 35083"/>
                    <a:gd name="connsiteX31" fmla="*/ 21476 w 38537"/>
                    <a:gd name="connsiteY31" fmla="*/ 12065 h 35083"/>
                    <a:gd name="connsiteX32" fmla="*/ 21476 w 38537"/>
                    <a:gd name="connsiteY32" fmla="*/ 6373 h 35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37" h="35083" extrusionOk="0">
                      <a:moveTo>
                        <a:pt x="21476" y="6373"/>
                      </a:moveTo>
                      <a:cubicBezTo>
                        <a:pt x="-10005" y="7266"/>
                        <a:pt x="10537" y="-14287"/>
                        <a:pt x="9644" y="17193"/>
                      </a:cubicBezTo>
                      <a:cubicBezTo>
                        <a:pt x="11569" y="17189"/>
                        <a:pt x="7760" y="11963"/>
                        <a:pt x="9685" y="11959"/>
                      </a:cubicBezTo>
                      <a:cubicBezTo>
                        <a:pt x="10340" y="11852"/>
                        <a:pt x="3382" y="21669"/>
                        <a:pt x="3799" y="20979"/>
                      </a:cubicBezTo>
                      <a:cubicBezTo>
                        <a:pt x="4227" y="20252"/>
                        <a:pt x="5180" y="20653"/>
                        <a:pt x="4895" y="20081"/>
                      </a:cubicBezTo>
                      <a:cubicBezTo>
                        <a:pt x="4680" y="19665"/>
                        <a:pt x="-91" y="20077"/>
                        <a:pt x="2" y="20537"/>
                      </a:cubicBezTo>
                      <a:cubicBezTo>
                        <a:pt x="95" y="20997"/>
                        <a:pt x="4028" y="22097"/>
                        <a:pt x="5453" y="22842"/>
                      </a:cubicBezTo>
                      <a:cubicBezTo>
                        <a:pt x="6878" y="23587"/>
                        <a:pt x="7771" y="24444"/>
                        <a:pt x="8554" y="25008"/>
                      </a:cubicBezTo>
                      <a:cubicBezTo>
                        <a:pt x="9337" y="25572"/>
                        <a:pt x="10363" y="25810"/>
                        <a:pt x="10149" y="26226"/>
                      </a:cubicBezTo>
                      <a:cubicBezTo>
                        <a:pt x="9863" y="26798"/>
                        <a:pt x="8664" y="22400"/>
                        <a:pt x="9105" y="23127"/>
                      </a:cubicBezTo>
                      <a:cubicBezTo>
                        <a:pt x="9545" y="23877"/>
                        <a:pt x="3216" y="22668"/>
                        <a:pt x="3799" y="22751"/>
                      </a:cubicBezTo>
                      <a:lnTo>
                        <a:pt x="4171" y="18918"/>
                      </a:lnTo>
                      <a:cubicBezTo>
                        <a:pt x="5028" y="3249"/>
                        <a:pt x="5795" y="35925"/>
                        <a:pt x="21476" y="35067"/>
                      </a:cubicBezTo>
                      <a:cubicBezTo>
                        <a:pt x="21480" y="33234"/>
                        <a:pt x="21483" y="31400"/>
                        <a:pt x="21487" y="29567"/>
                      </a:cubicBezTo>
                      <a:cubicBezTo>
                        <a:pt x="21678" y="28031"/>
                        <a:pt x="22273" y="26733"/>
                        <a:pt x="23178" y="25792"/>
                      </a:cubicBezTo>
                      <a:cubicBezTo>
                        <a:pt x="23488" y="25471"/>
                        <a:pt x="23833" y="25197"/>
                        <a:pt x="24226" y="24971"/>
                      </a:cubicBezTo>
                      <a:cubicBezTo>
                        <a:pt x="24440" y="24840"/>
                        <a:pt x="24655" y="24733"/>
                        <a:pt x="24893" y="24638"/>
                      </a:cubicBezTo>
                      <a:cubicBezTo>
                        <a:pt x="25501" y="24386"/>
                        <a:pt x="26156" y="24260"/>
                        <a:pt x="26832" y="24260"/>
                      </a:cubicBezTo>
                      <a:cubicBezTo>
                        <a:pt x="27756" y="24260"/>
                        <a:pt x="28720" y="24496"/>
                        <a:pt x="29655" y="24971"/>
                      </a:cubicBezTo>
                      <a:cubicBezTo>
                        <a:pt x="31239" y="25781"/>
                        <a:pt x="33560" y="26674"/>
                        <a:pt x="34346" y="26674"/>
                      </a:cubicBezTo>
                      <a:cubicBezTo>
                        <a:pt x="36656" y="26674"/>
                        <a:pt x="38537" y="24328"/>
                        <a:pt x="38537" y="21435"/>
                      </a:cubicBezTo>
                      <a:cubicBezTo>
                        <a:pt x="38537" y="18542"/>
                        <a:pt x="36656" y="16184"/>
                        <a:pt x="34346" y="16184"/>
                      </a:cubicBezTo>
                      <a:cubicBezTo>
                        <a:pt x="33560" y="16184"/>
                        <a:pt x="31239" y="17089"/>
                        <a:pt x="29655" y="17899"/>
                      </a:cubicBezTo>
                      <a:cubicBezTo>
                        <a:pt x="28720" y="18373"/>
                        <a:pt x="27760" y="18609"/>
                        <a:pt x="26837" y="18609"/>
                      </a:cubicBezTo>
                      <a:cubicBezTo>
                        <a:pt x="26162" y="18609"/>
                        <a:pt x="25506" y="18483"/>
                        <a:pt x="24893" y="18232"/>
                      </a:cubicBezTo>
                      <a:cubicBezTo>
                        <a:pt x="24655" y="18137"/>
                        <a:pt x="24440" y="18018"/>
                        <a:pt x="24226" y="17899"/>
                      </a:cubicBezTo>
                      <a:cubicBezTo>
                        <a:pt x="23833" y="17661"/>
                        <a:pt x="23488" y="17387"/>
                        <a:pt x="23178" y="17065"/>
                      </a:cubicBezTo>
                      <a:cubicBezTo>
                        <a:pt x="22297" y="16160"/>
                        <a:pt x="21714" y="14934"/>
                        <a:pt x="21499" y="13470"/>
                      </a:cubicBezTo>
                      <a:lnTo>
                        <a:pt x="21487" y="13350"/>
                      </a:lnTo>
                      <a:lnTo>
                        <a:pt x="21487" y="12648"/>
                      </a:lnTo>
                      <a:cubicBezTo>
                        <a:pt x="21483" y="12596"/>
                        <a:pt x="21480" y="12545"/>
                        <a:pt x="21476" y="12493"/>
                      </a:cubicBezTo>
                      <a:lnTo>
                        <a:pt x="21476" y="12065"/>
                      </a:lnTo>
                      <a:lnTo>
                        <a:pt x="21476" y="6373"/>
                      </a:lnTo>
                      <a:close/>
                    </a:path>
                  </a:pathLst>
                </a:custGeom>
                <a:solidFill>
                  <a:srgbClr val="B3B2B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dirty="0">
                    <a:ln>
                      <a:noFill/>
                    </a:ln>
                    <a:solidFill>
                      <a:sysClr val="windowText" lastClr="000000"/>
                    </a:solidFill>
                    <a:effectLst/>
                    <a:uLnTx/>
                    <a:uFillTx/>
                    <a:latin typeface="UD デジタル 教科書体 NK-B"/>
                    <a:ea typeface="UD デジタル 教科書体 NK-B"/>
                    <a:cs typeface="+mn-cs"/>
                  </a:endParaRPr>
                </a:p>
              </p:txBody>
            </p:sp>
            <p:grpSp>
              <p:nvGrpSpPr>
                <p:cNvPr id="31" name="Group 30">
                  <a:extLst>
                    <a:ext uri="{FF2B5EF4-FFF2-40B4-BE49-F238E27FC236}">
                      <a16:creationId xmlns:a16="http://schemas.microsoft.com/office/drawing/2014/main" id="{3DC642BF-D9A9-4138-9D93-42DB8F3D4147}"/>
                    </a:ext>
                  </a:extLst>
                </p:cNvPr>
                <p:cNvGrpSpPr/>
                <p:nvPr/>
              </p:nvGrpSpPr>
              <p:grpSpPr>
                <a:xfrm>
                  <a:off x="3062951" y="862828"/>
                  <a:ext cx="5728954" cy="3023831"/>
                  <a:chOff x="1914620" y="1266013"/>
                  <a:chExt cx="5952905" cy="2985137"/>
                </a:xfrm>
              </p:grpSpPr>
              <p:sp>
                <p:nvSpPr>
                  <p:cNvPr id="32" name="Google Shape;1160;p32">
                    <a:extLst>
                      <a:ext uri="{FF2B5EF4-FFF2-40B4-BE49-F238E27FC236}">
                        <a16:creationId xmlns:a16="http://schemas.microsoft.com/office/drawing/2014/main" id="{20320C17-205C-47D8-960C-26AA21E5A5AA}"/>
                      </a:ext>
                    </a:extLst>
                  </p:cNvPr>
                  <p:cNvSpPr/>
                  <p:nvPr/>
                </p:nvSpPr>
                <p:spPr>
                  <a:xfrm>
                    <a:off x="3083725" y="1266013"/>
                    <a:ext cx="1872300" cy="1445450"/>
                  </a:xfrm>
                  <a:custGeom>
                    <a:avLst/>
                    <a:gdLst/>
                    <a:ahLst/>
                    <a:cxnLst/>
                    <a:rect l="l" t="t" r="r" b="b"/>
                    <a:pathLst>
                      <a:path w="74892" h="57818" extrusionOk="0">
                        <a:moveTo>
                          <a:pt x="57830" y="0"/>
                        </a:moveTo>
                        <a:cubicBezTo>
                          <a:pt x="26349" y="893"/>
                          <a:pt x="894" y="26337"/>
                          <a:pt x="1" y="57817"/>
                        </a:cubicBezTo>
                        <a:lnTo>
                          <a:pt x="5775" y="57805"/>
                        </a:lnTo>
                        <a:cubicBezTo>
                          <a:pt x="6430" y="57698"/>
                          <a:pt x="7240" y="57424"/>
                          <a:pt x="7657" y="56734"/>
                        </a:cubicBezTo>
                        <a:cubicBezTo>
                          <a:pt x="8085" y="56007"/>
                          <a:pt x="7823" y="55174"/>
                          <a:pt x="7538" y="54602"/>
                        </a:cubicBezTo>
                        <a:cubicBezTo>
                          <a:pt x="7323" y="54186"/>
                          <a:pt x="5466" y="50459"/>
                          <a:pt x="5466" y="48363"/>
                        </a:cubicBezTo>
                        <a:cubicBezTo>
                          <a:pt x="5466" y="44172"/>
                          <a:pt x="9347" y="40755"/>
                          <a:pt x="14122" y="40755"/>
                        </a:cubicBezTo>
                        <a:cubicBezTo>
                          <a:pt x="18896" y="40755"/>
                          <a:pt x="22778" y="44172"/>
                          <a:pt x="22778" y="48363"/>
                        </a:cubicBezTo>
                        <a:cubicBezTo>
                          <a:pt x="22778" y="50459"/>
                          <a:pt x="20908" y="54186"/>
                          <a:pt x="20694" y="54602"/>
                        </a:cubicBezTo>
                        <a:cubicBezTo>
                          <a:pt x="20408" y="55174"/>
                          <a:pt x="20146" y="56007"/>
                          <a:pt x="20587" y="56734"/>
                        </a:cubicBezTo>
                        <a:cubicBezTo>
                          <a:pt x="21027" y="57484"/>
                          <a:pt x="21992" y="57734"/>
                          <a:pt x="22575" y="57817"/>
                        </a:cubicBezTo>
                        <a:lnTo>
                          <a:pt x="28695" y="57817"/>
                        </a:lnTo>
                        <a:cubicBezTo>
                          <a:pt x="29552" y="42148"/>
                          <a:pt x="42149" y="29552"/>
                          <a:pt x="57830" y="28694"/>
                        </a:cubicBezTo>
                        <a:lnTo>
                          <a:pt x="57841" y="23194"/>
                        </a:lnTo>
                        <a:cubicBezTo>
                          <a:pt x="58032" y="21658"/>
                          <a:pt x="58627" y="20360"/>
                          <a:pt x="59532" y="19419"/>
                        </a:cubicBezTo>
                        <a:cubicBezTo>
                          <a:pt x="59842" y="19098"/>
                          <a:pt x="60187" y="18824"/>
                          <a:pt x="60580" y="18598"/>
                        </a:cubicBezTo>
                        <a:cubicBezTo>
                          <a:pt x="60794" y="18467"/>
                          <a:pt x="61009" y="18360"/>
                          <a:pt x="61247" y="18265"/>
                        </a:cubicBezTo>
                        <a:cubicBezTo>
                          <a:pt x="61855" y="18013"/>
                          <a:pt x="62510" y="17887"/>
                          <a:pt x="63186" y="17887"/>
                        </a:cubicBezTo>
                        <a:cubicBezTo>
                          <a:pt x="64110" y="17887"/>
                          <a:pt x="65074" y="18123"/>
                          <a:pt x="66009" y="18598"/>
                        </a:cubicBezTo>
                        <a:cubicBezTo>
                          <a:pt x="67593" y="19408"/>
                          <a:pt x="69914" y="20301"/>
                          <a:pt x="70700" y="20301"/>
                        </a:cubicBezTo>
                        <a:cubicBezTo>
                          <a:pt x="73010" y="20301"/>
                          <a:pt x="74891" y="17955"/>
                          <a:pt x="74891" y="15062"/>
                        </a:cubicBezTo>
                        <a:cubicBezTo>
                          <a:pt x="74891" y="12169"/>
                          <a:pt x="73010" y="9811"/>
                          <a:pt x="70700" y="9811"/>
                        </a:cubicBezTo>
                        <a:cubicBezTo>
                          <a:pt x="69914" y="9811"/>
                          <a:pt x="67593" y="10716"/>
                          <a:pt x="66009" y="11526"/>
                        </a:cubicBezTo>
                        <a:cubicBezTo>
                          <a:pt x="65074" y="12000"/>
                          <a:pt x="64114" y="12236"/>
                          <a:pt x="63191" y="12236"/>
                        </a:cubicBezTo>
                        <a:cubicBezTo>
                          <a:pt x="62516" y="12236"/>
                          <a:pt x="61860" y="12110"/>
                          <a:pt x="61247" y="11859"/>
                        </a:cubicBezTo>
                        <a:cubicBezTo>
                          <a:pt x="61009" y="11764"/>
                          <a:pt x="60794" y="11645"/>
                          <a:pt x="60580" y="11526"/>
                        </a:cubicBezTo>
                        <a:cubicBezTo>
                          <a:pt x="60187" y="11288"/>
                          <a:pt x="59842" y="11014"/>
                          <a:pt x="59532" y="10692"/>
                        </a:cubicBezTo>
                        <a:cubicBezTo>
                          <a:pt x="58651" y="9787"/>
                          <a:pt x="58068" y="8561"/>
                          <a:pt x="57853" y="7097"/>
                        </a:cubicBezTo>
                        <a:lnTo>
                          <a:pt x="57841" y="6977"/>
                        </a:lnTo>
                        <a:lnTo>
                          <a:pt x="57841" y="6275"/>
                        </a:lnTo>
                        <a:lnTo>
                          <a:pt x="57830" y="6120"/>
                        </a:lnTo>
                        <a:lnTo>
                          <a:pt x="57830" y="5692"/>
                        </a:lnTo>
                        <a:lnTo>
                          <a:pt x="57830" y="0"/>
                        </a:lnTo>
                        <a:close/>
                      </a:path>
                    </a:pathLst>
                  </a:custGeom>
                  <a:solidFill>
                    <a:srgbClr val="EBB7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dirty="0">
                      <a:ln>
                        <a:noFill/>
                      </a:ln>
                      <a:solidFill>
                        <a:sysClr val="windowText" lastClr="000000"/>
                      </a:solidFill>
                      <a:effectLst/>
                      <a:uLnTx/>
                      <a:uFillTx/>
                      <a:latin typeface="UD デジタル 教科書体 NK-B"/>
                      <a:ea typeface="UD デジタル 教科書体 NK-B"/>
                      <a:cs typeface="+mn-cs"/>
                    </a:endParaRPr>
                  </a:p>
                </p:txBody>
              </p:sp>
              <p:grpSp>
                <p:nvGrpSpPr>
                  <p:cNvPr id="33" name="Google Shape;1169;p32">
                    <a:extLst>
                      <a:ext uri="{FF2B5EF4-FFF2-40B4-BE49-F238E27FC236}">
                        <a16:creationId xmlns:a16="http://schemas.microsoft.com/office/drawing/2014/main" id="{F0D4143A-DFCA-4F8D-83F9-803DE5B22366}"/>
                      </a:ext>
                    </a:extLst>
                  </p:cNvPr>
                  <p:cNvGrpSpPr/>
                  <p:nvPr/>
                </p:nvGrpSpPr>
                <p:grpSpPr>
                  <a:xfrm>
                    <a:off x="4188050" y="2796863"/>
                    <a:ext cx="2196648" cy="1445725"/>
                    <a:chOff x="4188050" y="2796863"/>
                    <a:chExt cx="2196648" cy="1445725"/>
                  </a:xfrm>
                </p:grpSpPr>
                <p:cxnSp>
                  <p:nvCxnSpPr>
                    <p:cNvPr id="86" name="Google Shape;1172;p32">
                      <a:extLst>
                        <a:ext uri="{FF2B5EF4-FFF2-40B4-BE49-F238E27FC236}">
                          <a16:creationId xmlns:a16="http://schemas.microsoft.com/office/drawing/2014/main" id="{B3CDFB7A-65D0-452D-9C90-E18FB5837A09}"/>
                        </a:ext>
                      </a:extLst>
                    </p:cNvPr>
                    <p:cNvCxnSpPr>
                      <a:cxnSpLocks/>
                    </p:cNvCxnSpPr>
                    <p:nvPr/>
                  </p:nvCxnSpPr>
                  <p:spPr>
                    <a:xfrm rot="10800000">
                      <a:off x="5662898" y="3530202"/>
                      <a:ext cx="721800" cy="0"/>
                    </a:xfrm>
                    <a:prstGeom prst="straightConnector1">
                      <a:avLst/>
                    </a:prstGeom>
                    <a:noFill/>
                    <a:ln w="9525" cap="flat" cmpd="sng">
                      <a:solidFill>
                        <a:srgbClr val="FF5C35"/>
                      </a:solidFill>
                      <a:prstDash val="solid"/>
                      <a:round/>
                      <a:headEnd type="diamond" w="med" len="med"/>
                      <a:tailEnd type="none" w="med" len="med"/>
                    </a:ln>
                  </p:spPr>
                </p:cxnSp>
                <p:sp>
                  <p:nvSpPr>
                    <p:cNvPr id="87" name="Google Shape;1173;p32">
                      <a:extLst>
                        <a:ext uri="{FF2B5EF4-FFF2-40B4-BE49-F238E27FC236}">
                          <a16:creationId xmlns:a16="http://schemas.microsoft.com/office/drawing/2014/main" id="{6DCD9C28-774A-4F3D-BDF8-22429B115698}"/>
                        </a:ext>
                      </a:extLst>
                    </p:cNvPr>
                    <p:cNvSpPr/>
                    <p:nvPr/>
                  </p:nvSpPr>
                  <p:spPr>
                    <a:xfrm>
                      <a:off x="4188050" y="2796863"/>
                      <a:ext cx="1872275" cy="1445725"/>
                    </a:xfrm>
                    <a:custGeom>
                      <a:avLst/>
                      <a:gdLst/>
                      <a:ahLst/>
                      <a:cxnLst/>
                      <a:rect l="l" t="t" r="r" b="b"/>
                      <a:pathLst>
                        <a:path w="74891" h="57829" extrusionOk="0">
                          <a:moveTo>
                            <a:pt x="46196" y="0"/>
                          </a:moveTo>
                          <a:cubicBezTo>
                            <a:pt x="45339" y="15681"/>
                            <a:pt x="32742" y="28277"/>
                            <a:pt x="17062" y="29135"/>
                          </a:cubicBezTo>
                          <a:lnTo>
                            <a:pt x="17050" y="35385"/>
                          </a:lnTo>
                          <a:cubicBezTo>
                            <a:pt x="16859" y="36921"/>
                            <a:pt x="16276" y="38219"/>
                            <a:pt x="15359" y="39160"/>
                          </a:cubicBezTo>
                          <a:cubicBezTo>
                            <a:pt x="15050" y="39481"/>
                            <a:pt x="14704" y="39755"/>
                            <a:pt x="14323" y="39981"/>
                          </a:cubicBezTo>
                          <a:cubicBezTo>
                            <a:pt x="14109" y="40112"/>
                            <a:pt x="13883" y="40219"/>
                            <a:pt x="13657" y="40315"/>
                          </a:cubicBezTo>
                          <a:cubicBezTo>
                            <a:pt x="13043" y="40566"/>
                            <a:pt x="12388" y="40692"/>
                            <a:pt x="11713" y="40692"/>
                          </a:cubicBezTo>
                          <a:cubicBezTo>
                            <a:pt x="10789" y="40692"/>
                            <a:pt x="9830" y="40456"/>
                            <a:pt x="8894" y="39981"/>
                          </a:cubicBezTo>
                          <a:cubicBezTo>
                            <a:pt x="7299" y="39172"/>
                            <a:pt x="4977" y="38279"/>
                            <a:pt x="4191" y="38279"/>
                          </a:cubicBezTo>
                          <a:cubicBezTo>
                            <a:pt x="1881" y="38279"/>
                            <a:pt x="0" y="40624"/>
                            <a:pt x="0" y="43517"/>
                          </a:cubicBezTo>
                          <a:cubicBezTo>
                            <a:pt x="0" y="46411"/>
                            <a:pt x="1881" y="48768"/>
                            <a:pt x="4191" y="48768"/>
                          </a:cubicBezTo>
                          <a:cubicBezTo>
                            <a:pt x="4989" y="48768"/>
                            <a:pt x="7299" y="47863"/>
                            <a:pt x="8894" y="47054"/>
                          </a:cubicBezTo>
                          <a:cubicBezTo>
                            <a:pt x="9823" y="46579"/>
                            <a:pt x="10783" y="46343"/>
                            <a:pt x="11709" y="46343"/>
                          </a:cubicBezTo>
                          <a:cubicBezTo>
                            <a:pt x="12385" y="46343"/>
                            <a:pt x="13043" y="46469"/>
                            <a:pt x="13657" y="46720"/>
                          </a:cubicBezTo>
                          <a:cubicBezTo>
                            <a:pt x="13883" y="46815"/>
                            <a:pt x="14109" y="46934"/>
                            <a:pt x="14323" y="47054"/>
                          </a:cubicBezTo>
                          <a:cubicBezTo>
                            <a:pt x="14704" y="47292"/>
                            <a:pt x="15050" y="47565"/>
                            <a:pt x="15359" y="47887"/>
                          </a:cubicBezTo>
                          <a:cubicBezTo>
                            <a:pt x="16240" y="48792"/>
                            <a:pt x="16824" y="50018"/>
                            <a:pt x="17038" y="51483"/>
                          </a:cubicBezTo>
                          <a:lnTo>
                            <a:pt x="17050" y="51602"/>
                          </a:lnTo>
                          <a:lnTo>
                            <a:pt x="17050" y="52304"/>
                          </a:lnTo>
                          <a:lnTo>
                            <a:pt x="17062" y="52459"/>
                          </a:lnTo>
                          <a:lnTo>
                            <a:pt x="17062" y="52888"/>
                          </a:lnTo>
                          <a:lnTo>
                            <a:pt x="17062" y="57829"/>
                          </a:lnTo>
                          <a:cubicBezTo>
                            <a:pt x="48554" y="56936"/>
                            <a:pt x="73997" y="31492"/>
                            <a:pt x="74890" y="0"/>
                          </a:cubicBezTo>
                          <a:lnTo>
                            <a:pt x="74890" y="0"/>
                          </a:lnTo>
                          <a:lnTo>
                            <a:pt x="68151" y="12"/>
                          </a:lnTo>
                          <a:cubicBezTo>
                            <a:pt x="67556" y="119"/>
                            <a:pt x="66818" y="369"/>
                            <a:pt x="66437" y="988"/>
                          </a:cubicBezTo>
                          <a:cubicBezTo>
                            <a:pt x="66056" y="1643"/>
                            <a:pt x="66294" y="2405"/>
                            <a:pt x="66556" y="2929"/>
                          </a:cubicBezTo>
                          <a:cubicBezTo>
                            <a:pt x="66758" y="3334"/>
                            <a:pt x="68532" y="6882"/>
                            <a:pt x="68532" y="8894"/>
                          </a:cubicBezTo>
                          <a:cubicBezTo>
                            <a:pt x="68532" y="12918"/>
                            <a:pt x="64806" y="16193"/>
                            <a:pt x="60234" y="16193"/>
                          </a:cubicBezTo>
                          <a:cubicBezTo>
                            <a:pt x="55650" y="16193"/>
                            <a:pt x="51935" y="12918"/>
                            <a:pt x="51935" y="8894"/>
                          </a:cubicBezTo>
                          <a:cubicBezTo>
                            <a:pt x="51935" y="6882"/>
                            <a:pt x="53709" y="3334"/>
                            <a:pt x="53912" y="2929"/>
                          </a:cubicBezTo>
                          <a:cubicBezTo>
                            <a:pt x="54174" y="2405"/>
                            <a:pt x="54412" y="1643"/>
                            <a:pt x="54019" y="988"/>
                          </a:cubicBezTo>
                          <a:cubicBezTo>
                            <a:pt x="53614" y="310"/>
                            <a:pt x="52745" y="83"/>
                            <a:pt x="52197" y="0"/>
                          </a:cubicBezTo>
                          <a:close/>
                        </a:path>
                      </a:pathLst>
                    </a:custGeom>
                    <a:solidFill>
                      <a:srgbClr val="FF5C3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dirty="0">
                        <a:ln>
                          <a:noFill/>
                        </a:ln>
                        <a:solidFill>
                          <a:sysClr val="windowText" lastClr="000000"/>
                        </a:solidFill>
                        <a:effectLst/>
                        <a:uLnTx/>
                        <a:uFillTx/>
                        <a:latin typeface="UD デジタル 教科書体 NK-B"/>
                        <a:ea typeface="UD デジタル 教科書体 NK-B"/>
                        <a:cs typeface="+mn-cs"/>
                      </a:endParaRPr>
                    </a:p>
                  </p:txBody>
                </p:sp>
              </p:grpSp>
              <p:grpSp>
                <p:nvGrpSpPr>
                  <p:cNvPr id="34" name="Google Shape;1178;p32">
                    <a:extLst>
                      <a:ext uri="{FF2B5EF4-FFF2-40B4-BE49-F238E27FC236}">
                        <a16:creationId xmlns:a16="http://schemas.microsoft.com/office/drawing/2014/main" id="{0801A501-9FB6-43ED-AF34-D1DFF0E4F11A}"/>
                      </a:ext>
                    </a:extLst>
                  </p:cNvPr>
                  <p:cNvGrpSpPr/>
                  <p:nvPr/>
                </p:nvGrpSpPr>
                <p:grpSpPr>
                  <a:xfrm>
                    <a:off x="2747122" y="2378875"/>
                    <a:ext cx="1782353" cy="1872275"/>
                    <a:chOff x="2747122" y="2378875"/>
                    <a:chExt cx="1782353" cy="1872275"/>
                  </a:xfrm>
                </p:grpSpPr>
                <p:cxnSp>
                  <p:nvCxnSpPr>
                    <p:cNvPr id="84" name="Google Shape;1181;p32">
                      <a:extLst>
                        <a:ext uri="{FF2B5EF4-FFF2-40B4-BE49-F238E27FC236}">
                          <a16:creationId xmlns:a16="http://schemas.microsoft.com/office/drawing/2014/main" id="{281E8E0E-FA2E-437E-BBF3-45B4087A8E95}"/>
                        </a:ext>
                      </a:extLst>
                    </p:cNvPr>
                    <p:cNvCxnSpPr>
                      <a:cxnSpLocks/>
                    </p:cNvCxnSpPr>
                    <p:nvPr/>
                  </p:nvCxnSpPr>
                  <p:spPr>
                    <a:xfrm>
                      <a:off x="2747122" y="3503901"/>
                      <a:ext cx="736500" cy="0"/>
                    </a:xfrm>
                    <a:prstGeom prst="straightConnector1">
                      <a:avLst/>
                    </a:prstGeom>
                    <a:noFill/>
                    <a:ln w="9525" cap="flat" cmpd="sng">
                      <a:solidFill>
                        <a:srgbClr val="B3B2B1"/>
                      </a:solidFill>
                      <a:prstDash val="solid"/>
                      <a:round/>
                      <a:headEnd type="diamond" w="med" len="med"/>
                      <a:tailEnd type="none" w="med" len="med"/>
                    </a:ln>
                  </p:spPr>
                </p:cxnSp>
                <p:sp>
                  <p:nvSpPr>
                    <p:cNvPr id="85" name="Google Shape;1182;p32">
                      <a:extLst>
                        <a:ext uri="{FF2B5EF4-FFF2-40B4-BE49-F238E27FC236}">
                          <a16:creationId xmlns:a16="http://schemas.microsoft.com/office/drawing/2014/main" id="{DD0AD49B-2CD2-4223-81A5-F4691D70CC69}"/>
                        </a:ext>
                      </a:extLst>
                    </p:cNvPr>
                    <p:cNvSpPr/>
                    <p:nvPr/>
                  </p:nvSpPr>
                  <p:spPr>
                    <a:xfrm>
                      <a:off x="3083725" y="2378875"/>
                      <a:ext cx="1445750" cy="1872275"/>
                    </a:xfrm>
                    <a:custGeom>
                      <a:avLst/>
                      <a:gdLst/>
                      <a:ahLst/>
                      <a:cxnLst/>
                      <a:rect l="l" t="t" r="r" b="b"/>
                      <a:pathLst>
                        <a:path w="57830" h="74891" extrusionOk="0">
                          <a:moveTo>
                            <a:pt x="14122" y="0"/>
                          </a:moveTo>
                          <a:cubicBezTo>
                            <a:pt x="11229" y="0"/>
                            <a:pt x="8871" y="1882"/>
                            <a:pt x="8871" y="4191"/>
                          </a:cubicBezTo>
                          <a:cubicBezTo>
                            <a:pt x="8871" y="4977"/>
                            <a:pt x="9776" y="7299"/>
                            <a:pt x="10574" y="8883"/>
                          </a:cubicBezTo>
                          <a:cubicBezTo>
                            <a:pt x="11395" y="10502"/>
                            <a:pt x="11514" y="12192"/>
                            <a:pt x="10907" y="13645"/>
                          </a:cubicBezTo>
                          <a:cubicBezTo>
                            <a:pt x="10824" y="13883"/>
                            <a:pt x="10705" y="14097"/>
                            <a:pt x="10586" y="14312"/>
                          </a:cubicBezTo>
                          <a:cubicBezTo>
                            <a:pt x="9705" y="15776"/>
                            <a:pt x="8133" y="16741"/>
                            <a:pt x="6156" y="17038"/>
                          </a:cubicBezTo>
                          <a:lnTo>
                            <a:pt x="6037" y="17050"/>
                          </a:lnTo>
                          <a:lnTo>
                            <a:pt x="5335" y="17050"/>
                          </a:lnTo>
                          <a:lnTo>
                            <a:pt x="5180" y="17062"/>
                          </a:lnTo>
                          <a:lnTo>
                            <a:pt x="1" y="17062"/>
                          </a:lnTo>
                          <a:cubicBezTo>
                            <a:pt x="894" y="48542"/>
                            <a:pt x="26338" y="73998"/>
                            <a:pt x="57818" y="74891"/>
                          </a:cubicBezTo>
                          <a:lnTo>
                            <a:pt x="57818" y="68926"/>
                          </a:lnTo>
                          <a:cubicBezTo>
                            <a:pt x="57699" y="68271"/>
                            <a:pt x="57425" y="67461"/>
                            <a:pt x="56734" y="67044"/>
                          </a:cubicBezTo>
                          <a:cubicBezTo>
                            <a:pt x="56480" y="66891"/>
                            <a:pt x="56192" y="66815"/>
                            <a:pt x="55880" y="66815"/>
                          </a:cubicBezTo>
                          <a:cubicBezTo>
                            <a:pt x="55491" y="66815"/>
                            <a:pt x="55064" y="66932"/>
                            <a:pt x="54615" y="67164"/>
                          </a:cubicBezTo>
                          <a:cubicBezTo>
                            <a:pt x="54186" y="67378"/>
                            <a:pt x="50460" y="69235"/>
                            <a:pt x="48364" y="69235"/>
                          </a:cubicBezTo>
                          <a:cubicBezTo>
                            <a:pt x="44173" y="69235"/>
                            <a:pt x="40768" y="65354"/>
                            <a:pt x="40768" y="60579"/>
                          </a:cubicBezTo>
                          <a:cubicBezTo>
                            <a:pt x="40768" y="55805"/>
                            <a:pt x="44173" y="51924"/>
                            <a:pt x="48364" y="51924"/>
                          </a:cubicBezTo>
                          <a:cubicBezTo>
                            <a:pt x="50460" y="51924"/>
                            <a:pt x="54186" y="53793"/>
                            <a:pt x="54615" y="54007"/>
                          </a:cubicBezTo>
                          <a:cubicBezTo>
                            <a:pt x="55061" y="54230"/>
                            <a:pt x="55486" y="54345"/>
                            <a:pt x="55875" y="54345"/>
                          </a:cubicBezTo>
                          <a:cubicBezTo>
                            <a:pt x="56192" y="54345"/>
                            <a:pt x="56484" y="54269"/>
                            <a:pt x="56746" y="54114"/>
                          </a:cubicBezTo>
                          <a:cubicBezTo>
                            <a:pt x="57484" y="53674"/>
                            <a:pt x="57746" y="52709"/>
                            <a:pt x="57830" y="52126"/>
                          </a:cubicBezTo>
                          <a:lnTo>
                            <a:pt x="57830" y="46197"/>
                          </a:lnTo>
                          <a:cubicBezTo>
                            <a:pt x="42149" y="45339"/>
                            <a:pt x="29552" y="32743"/>
                            <a:pt x="28695" y="17062"/>
                          </a:cubicBezTo>
                          <a:lnTo>
                            <a:pt x="22254" y="17050"/>
                          </a:lnTo>
                          <a:cubicBezTo>
                            <a:pt x="20194" y="16800"/>
                            <a:pt x="18563" y="15824"/>
                            <a:pt x="17658" y="14312"/>
                          </a:cubicBezTo>
                          <a:cubicBezTo>
                            <a:pt x="17527" y="14097"/>
                            <a:pt x="17420" y="13883"/>
                            <a:pt x="17325" y="13645"/>
                          </a:cubicBezTo>
                          <a:cubicBezTo>
                            <a:pt x="16729" y="12192"/>
                            <a:pt x="16836" y="10502"/>
                            <a:pt x="17658" y="8883"/>
                          </a:cubicBezTo>
                          <a:cubicBezTo>
                            <a:pt x="18468" y="7299"/>
                            <a:pt x="19360" y="4977"/>
                            <a:pt x="19360" y="4191"/>
                          </a:cubicBezTo>
                          <a:cubicBezTo>
                            <a:pt x="19360" y="1882"/>
                            <a:pt x="17015" y="0"/>
                            <a:pt x="14122" y="0"/>
                          </a:cubicBezTo>
                          <a:close/>
                        </a:path>
                      </a:pathLst>
                    </a:custGeom>
                    <a:solidFill>
                      <a:srgbClr val="B3B2B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dirty="0">
                        <a:ln>
                          <a:noFill/>
                        </a:ln>
                        <a:solidFill>
                          <a:sysClr val="windowText" lastClr="000000"/>
                        </a:solidFill>
                        <a:effectLst/>
                        <a:uLnTx/>
                        <a:uFillTx/>
                        <a:latin typeface="UD デジタル 教科書体 NK-B"/>
                        <a:ea typeface="UD デジタル 教科書体 NK-B"/>
                        <a:cs typeface="+mn-cs"/>
                      </a:endParaRPr>
                    </a:p>
                  </p:txBody>
                </p:sp>
              </p:grpSp>
              <p:sp>
                <p:nvSpPr>
                  <p:cNvPr id="35" name="Google Shape;1191;p32">
                    <a:extLst>
                      <a:ext uri="{FF2B5EF4-FFF2-40B4-BE49-F238E27FC236}">
                        <a16:creationId xmlns:a16="http://schemas.microsoft.com/office/drawing/2014/main" id="{91CD9088-D381-4281-9526-2B9FEA24959C}"/>
                      </a:ext>
                    </a:extLst>
                  </p:cNvPr>
                  <p:cNvSpPr/>
                  <p:nvPr/>
                </p:nvSpPr>
                <p:spPr>
                  <a:xfrm>
                    <a:off x="4614875" y="1266013"/>
                    <a:ext cx="1445450" cy="1850550"/>
                  </a:xfrm>
                  <a:custGeom>
                    <a:avLst/>
                    <a:gdLst/>
                    <a:ahLst/>
                    <a:cxnLst/>
                    <a:rect l="l" t="t" r="r" b="b"/>
                    <a:pathLst>
                      <a:path w="57818" h="74022" extrusionOk="0">
                        <a:moveTo>
                          <a:pt x="1" y="0"/>
                        </a:moveTo>
                        <a:lnTo>
                          <a:pt x="13" y="6716"/>
                        </a:lnTo>
                        <a:cubicBezTo>
                          <a:pt x="120" y="7370"/>
                          <a:pt x="394" y="8180"/>
                          <a:pt x="1084" y="8597"/>
                        </a:cubicBezTo>
                        <a:cubicBezTo>
                          <a:pt x="1344" y="8750"/>
                          <a:pt x="1632" y="8826"/>
                          <a:pt x="1945" y="8826"/>
                        </a:cubicBezTo>
                        <a:cubicBezTo>
                          <a:pt x="2333" y="8826"/>
                          <a:pt x="2760" y="8709"/>
                          <a:pt x="3215" y="8478"/>
                        </a:cubicBezTo>
                        <a:cubicBezTo>
                          <a:pt x="3632" y="8263"/>
                          <a:pt x="7359" y="6406"/>
                          <a:pt x="9454" y="6406"/>
                        </a:cubicBezTo>
                        <a:cubicBezTo>
                          <a:pt x="13645" y="6406"/>
                          <a:pt x="17062" y="10287"/>
                          <a:pt x="17062" y="15062"/>
                        </a:cubicBezTo>
                        <a:cubicBezTo>
                          <a:pt x="17062" y="19836"/>
                          <a:pt x="13645" y="23718"/>
                          <a:pt x="9454" y="23718"/>
                        </a:cubicBezTo>
                        <a:cubicBezTo>
                          <a:pt x="7359" y="23718"/>
                          <a:pt x="3632" y="21848"/>
                          <a:pt x="3215" y="21634"/>
                        </a:cubicBezTo>
                        <a:cubicBezTo>
                          <a:pt x="2762" y="21411"/>
                          <a:pt x="2338" y="21296"/>
                          <a:pt x="1951" y="21296"/>
                        </a:cubicBezTo>
                        <a:cubicBezTo>
                          <a:pt x="1636" y="21296"/>
                          <a:pt x="1346" y="21372"/>
                          <a:pt x="1084" y="21527"/>
                        </a:cubicBezTo>
                        <a:cubicBezTo>
                          <a:pt x="334" y="21967"/>
                          <a:pt x="84" y="22932"/>
                          <a:pt x="1" y="23515"/>
                        </a:cubicBezTo>
                        <a:lnTo>
                          <a:pt x="1" y="28694"/>
                        </a:lnTo>
                        <a:cubicBezTo>
                          <a:pt x="15669" y="29552"/>
                          <a:pt x="28266" y="42148"/>
                          <a:pt x="29123" y="57817"/>
                        </a:cubicBezTo>
                        <a:lnTo>
                          <a:pt x="35446" y="57841"/>
                        </a:lnTo>
                        <a:cubicBezTo>
                          <a:pt x="36958" y="58019"/>
                          <a:pt x="38232" y="58615"/>
                          <a:pt x="39137" y="59532"/>
                        </a:cubicBezTo>
                        <a:cubicBezTo>
                          <a:pt x="39422" y="59817"/>
                          <a:pt x="39672" y="60127"/>
                          <a:pt x="39875" y="60472"/>
                        </a:cubicBezTo>
                        <a:cubicBezTo>
                          <a:pt x="39946" y="60591"/>
                          <a:pt x="40006" y="60710"/>
                          <a:pt x="40065" y="60829"/>
                        </a:cubicBezTo>
                        <a:cubicBezTo>
                          <a:pt x="40077" y="60841"/>
                          <a:pt x="40077" y="60865"/>
                          <a:pt x="40089" y="60877"/>
                        </a:cubicBezTo>
                        <a:cubicBezTo>
                          <a:pt x="40149" y="60996"/>
                          <a:pt x="40196" y="61115"/>
                          <a:pt x="40244" y="61234"/>
                        </a:cubicBezTo>
                        <a:cubicBezTo>
                          <a:pt x="40434" y="61746"/>
                          <a:pt x="40541" y="62282"/>
                          <a:pt x="40565" y="62841"/>
                        </a:cubicBezTo>
                        <a:lnTo>
                          <a:pt x="40565" y="62865"/>
                        </a:lnTo>
                        <a:cubicBezTo>
                          <a:pt x="40565" y="63044"/>
                          <a:pt x="40565" y="63222"/>
                          <a:pt x="40541" y="63413"/>
                        </a:cubicBezTo>
                        <a:cubicBezTo>
                          <a:pt x="40541" y="63425"/>
                          <a:pt x="40541" y="63437"/>
                          <a:pt x="40541" y="63449"/>
                        </a:cubicBezTo>
                        <a:cubicBezTo>
                          <a:pt x="40518" y="63806"/>
                          <a:pt x="40446" y="64163"/>
                          <a:pt x="40351" y="64520"/>
                        </a:cubicBezTo>
                        <a:cubicBezTo>
                          <a:pt x="40339" y="64544"/>
                          <a:pt x="40327" y="64568"/>
                          <a:pt x="40327" y="64604"/>
                        </a:cubicBezTo>
                        <a:cubicBezTo>
                          <a:pt x="40268" y="64770"/>
                          <a:pt x="40220" y="64937"/>
                          <a:pt x="40149" y="65104"/>
                        </a:cubicBezTo>
                        <a:cubicBezTo>
                          <a:pt x="40137" y="65127"/>
                          <a:pt x="40125" y="65163"/>
                          <a:pt x="40113" y="65187"/>
                        </a:cubicBezTo>
                        <a:cubicBezTo>
                          <a:pt x="40041" y="65366"/>
                          <a:pt x="39970" y="65532"/>
                          <a:pt x="39887" y="65711"/>
                        </a:cubicBezTo>
                        <a:cubicBezTo>
                          <a:pt x="39125" y="67211"/>
                          <a:pt x="38267" y="69390"/>
                          <a:pt x="38267" y="70128"/>
                        </a:cubicBezTo>
                        <a:cubicBezTo>
                          <a:pt x="38267" y="72271"/>
                          <a:pt x="40470" y="74021"/>
                          <a:pt x="43161" y="74021"/>
                        </a:cubicBezTo>
                        <a:cubicBezTo>
                          <a:pt x="45852" y="74021"/>
                          <a:pt x="48054" y="72271"/>
                          <a:pt x="48054" y="70128"/>
                        </a:cubicBezTo>
                        <a:cubicBezTo>
                          <a:pt x="48054" y="69390"/>
                          <a:pt x="47197" y="67211"/>
                          <a:pt x="46435" y="65711"/>
                        </a:cubicBezTo>
                        <a:cubicBezTo>
                          <a:pt x="46352" y="65532"/>
                          <a:pt x="46280" y="65366"/>
                          <a:pt x="46209" y="65199"/>
                        </a:cubicBezTo>
                        <a:cubicBezTo>
                          <a:pt x="46197" y="65163"/>
                          <a:pt x="46185" y="65139"/>
                          <a:pt x="46173" y="65104"/>
                        </a:cubicBezTo>
                        <a:cubicBezTo>
                          <a:pt x="46102" y="64937"/>
                          <a:pt x="46042" y="64770"/>
                          <a:pt x="45995" y="64604"/>
                        </a:cubicBezTo>
                        <a:cubicBezTo>
                          <a:pt x="45995" y="64568"/>
                          <a:pt x="45983" y="64544"/>
                          <a:pt x="45971" y="64520"/>
                        </a:cubicBezTo>
                        <a:cubicBezTo>
                          <a:pt x="45875" y="64163"/>
                          <a:pt x="45804" y="63806"/>
                          <a:pt x="45780" y="63449"/>
                        </a:cubicBezTo>
                        <a:cubicBezTo>
                          <a:pt x="45780" y="63437"/>
                          <a:pt x="45780" y="63425"/>
                          <a:pt x="45768" y="63413"/>
                        </a:cubicBezTo>
                        <a:cubicBezTo>
                          <a:pt x="45756" y="63234"/>
                          <a:pt x="45756" y="63044"/>
                          <a:pt x="45756" y="62865"/>
                        </a:cubicBezTo>
                        <a:cubicBezTo>
                          <a:pt x="45756" y="62865"/>
                          <a:pt x="45756" y="62853"/>
                          <a:pt x="45756" y="62841"/>
                        </a:cubicBezTo>
                        <a:cubicBezTo>
                          <a:pt x="45780" y="62282"/>
                          <a:pt x="45875" y="61746"/>
                          <a:pt x="46078" y="61234"/>
                        </a:cubicBezTo>
                        <a:cubicBezTo>
                          <a:pt x="46125" y="61115"/>
                          <a:pt x="46173" y="60996"/>
                          <a:pt x="46233" y="60877"/>
                        </a:cubicBezTo>
                        <a:cubicBezTo>
                          <a:pt x="46233" y="60865"/>
                          <a:pt x="46245" y="60841"/>
                          <a:pt x="46245" y="60829"/>
                        </a:cubicBezTo>
                        <a:cubicBezTo>
                          <a:pt x="46304" y="60710"/>
                          <a:pt x="46376" y="60591"/>
                          <a:pt x="46447" y="60472"/>
                        </a:cubicBezTo>
                        <a:cubicBezTo>
                          <a:pt x="46649" y="60127"/>
                          <a:pt x="46899" y="59817"/>
                          <a:pt x="47173" y="59532"/>
                        </a:cubicBezTo>
                        <a:cubicBezTo>
                          <a:pt x="48054" y="58650"/>
                          <a:pt x="49269" y="58067"/>
                          <a:pt x="50709" y="57853"/>
                        </a:cubicBezTo>
                        <a:lnTo>
                          <a:pt x="50828" y="57841"/>
                        </a:lnTo>
                        <a:lnTo>
                          <a:pt x="51495" y="57841"/>
                        </a:lnTo>
                        <a:lnTo>
                          <a:pt x="51638" y="57829"/>
                        </a:lnTo>
                        <a:lnTo>
                          <a:pt x="52055" y="57817"/>
                        </a:lnTo>
                        <a:lnTo>
                          <a:pt x="57817" y="57817"/>
                        </a:lnTo>
                        <a:cubicBezTo>
                          <a:pt x="56924" y="26337"/>
                          <a:pt x="31481" y="893"/>
                          <a:pt x="1" y="0"/>
                        </a:cubicBezTo>
                        <a:close/>
                      </a:path>
                    </a:pathLst>
                  </a:custGeom>
                  <a:solidFill>
                    <a:srgbClr val="407C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dirty="0">
                      <a:ln>
                        <a:noFill/>
                      </a:ln>
                      <a:solidFill>
                        <a:sysClr val="windowText" lastClr="000000"/>
                      </a:solidFill>
                      <a:effectLst/>
                      <a:uLnTx/>
                      <a:uFillTx/>
                      <a:latin typeface="UD デジタル 教科書体 NK-B"/>
                      <a:ea typeface="UD デジタル 教科書体 NK-B"/>
                      <a:cs typeface="+mn-cs"/>
                    </a:endParaRPr>
                  </a:p>
                </p:txBody>
              </p:sp>
              <p:grpSp>
                <p:nvGrpSpPr>
                  <p:cNvPr id="36" name="Google Shape;1192;p32">
                    <a:extLst>
                      <a:ext uri="{FF2B5EF4-FFF2-40B4-BE49-F238E27FC236}">
                        <a16:creationId xmlns:a16="http://schemas.microsoft.com/office/drawing/2014/main" id="{DA757B13-7D65-4D72-971A-EE8C579CE325}"/>
                      </a:ext>
                    </a:extLst>
                  </p:cNvPr>
                  <p:cNvGrpSpPr/>
                  <p:nvPr/>
                </p:nvGrpSpPr>
                <p:grpSpPr>
                  <a:xfrm>
                    <a:off x="5312820" y="1885199"/>
                    <a:ext cx="350079" cy="350079"/>
                    <a:chOff x="3497300" y="3227275"/>
                    <a:chExt cx="296175" cy="296175"/>
                  </a:xfrm>
                </p:grpSpPr>
                <p:sp>
                  <p:nvSpPr>
                    <p:cNvPr id="76" name="Google Shape;1193;p32">
                      <a:extLst>
                        <a:ext uri="{FF2B5EF4-FFF2-40B4-BE49-F238E27FC236}">
                          <a16:creationId xmlns:a16="http://schemas.microsoft.com/office/drawing/2014/main" id="{594E0360-0D97-4626-9417-41C0DEEAFC14}"/>
                        </a:ext>
                      </a:extLst>
                    </p:cNvPr>
                    <p:cNvSpPr/>
                    <p:nvPr/>
                  </p:nvSpPr>
                  <p:spPr>
                    <a:xfrm>
                      <a:off x="3609925" y="3339900"/>
                      <a:ext cx="69350" cy="68550"/>
                    </a:xfrm>
                    <a:custGeom>
                      <a:avLst/>
                      <a:gdLst/>
                      <a:ahLst/>
                      <a:cxnLst/>
                      <a:rect l="l" t="t" r="r" b="b"/>
                      <a:pathLst>
                        <a:path w="2774" h="2742" extrusionOk="0">
                          <a:moveTo>
                            <a:pt x="1387" y="1"/>
                          </a:moveTo>
                          <a:cubicBezTo>
                            <a:pt x="631" y="1"/>
                            <a:pt x="1" y="631"/>
                            <a:pt x="1" y="1355"/>
                          </a:cubicBezTo>
                          <a:cubicBezTo>
                            <a:pt x="1" y="2112"/>
                            <a:pt x="631" y="2742"/>
                            <a:pt x="1387" y="2742"/>
                          </a:cubicBezTo>
                          <a:cubicBezTo>
                            <a:pt x="2143" y="2742"/>
                            <a:pt x="2773" y="2112"/>
                            <a:pt x="2773" y="1355"/>
                          </a:cubicBezTo>
                          <a:cubicBezTo>
                            <a:pt x="2773" y="631"/>
                            <a:pt x="2143" y="1"/>
                            <a:pt x="138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dirty="0">
                        <a:ln>
                          <a:noFill/>
                        </a:ln>
                        <a:solidFill>
                          <a:sysClr val="windowText" lastClr="000000"/>
                        </a:solidFill>
                        <a:effectLst/>
                        <a:uLnTx/>
                        <a:uFillTx/>
                        <a:latin typeface="UD デジタル 教科書体 NK-B"/>
                        <a:ea typeface="UD デジタル 教科書体 NK-B"/>
                        <a:cs typeface="+mn-cs"/>
                      </a:endParaRPr>
                    </a:p>
                  </p:txBody>
                </p:sp>
                <p:sp>
                  <p:nvSpPr>
                    <p:cNvPr id="77" name="Google Shape;1194;p32">
                      <a:extLst>
                        <a:ext uri="{FF2B5EF4-FFF2-40B4-BE49-F238E27FC236}">
                          <a16:creationId xmlns:a16="http://schemas.microsoft.com/office/drawing/2014/main" id="{5F48656E-CFCA-482C-AE21-352943B111F6}"/>
                        </a:ext>
                      </a:extLst>
                    </p:cNvPr>
                    <p:cNvSpPr/>
                    <p:nvPr/>
                  </p:nvSpPr>
                  <p:spPr>
                    <a:xfrm>
                      <a:off x="3531175" y="3227275"/>
                      <a:ext cx="86650" cy="86675"/>
                    </a:xfrm>
                    <a:custGeom>
                      <a:avLst/>
                      <a:gdLst/>
                      <a:ahLst/>
                      <a:cxnLst/>
                      <a:rect l="l" t="t" r="r" b="b"/>
                      <a:pathLst>
                        <a:path w="3466" h="3467" extrusionOk="0">
                          <a:moveTo>
                            <a:pt x="1733" y="1"/>
                          </a:moveTo>
                          <a:cubicBezTo>
                            <a:pt x="788" y="1"/>
                            <a:pt x="0" y="788"/>
                            <a:pt x="0" y="1733"/>
                          </a:cubicBezTo>
                          <a:cubicBezTo>
                            <a:pt x="0" y="2678"/>
                            <a:pt x="788" y="3466"/>
                            <a:pt x="1733" y="3466"/>
                          </a:cubicBezTo>
                          <a:cubicBezTo>
                            <a:pt x="2741" y="3466"/>
                            <a:pt x="3466" y="2678"/>
                            <a:pt x="3466" y="1733"/>
                          </a:cubicBezTo>
                          <a:cubicBezTo>
                            <a:pt x="3466" y="788"/>
                            <a:pt x="2678" y="1"/>
                            <a:pt x="1733"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dirty="0">
                        <a:ln>
                          <a:noFill/>
                        </a:ln>
                        <a:solidFill>
                          <a:sysClr val="windowText" lastClr="000000"/>
                        </a:solidFill>
                        <a:effectLst/>
                        <a:uLnTx/>
                        <a:uFillTx/>
                        <a:latin typeface="UD デジタル 教科書体 NK-B"/>
                        <a:ea typeface="UD デジタル 教科書体 NK-B"/>
                        <a:cs typeface="+mn-cs"/>
                      </a:endParaRPr>
                    </a:p>
                  </p:txBody>
                </p:sp>
                <p:sp>
                  <p:nvSpPr>
                    <p:cNvPr id="78" name="Google Shape;1195;p32">
                      <a:extLst>
                        <a:ext uri="{FF2B5EF4-FFF2-40B4-BE49-F238E27FC236}">
                          <a16:creationId xmlns:a16="http://schemas.microsoft.com/office/drawing/2014/main" id="{AD8BC1F0-1ECE-404E-B659-1DF8920FD7B7}"/>
                        </a:ext>
                      </a:extLst>
                    </p:cNvPr>
                    <p:cNvSpPr/>
                    <p:nvPr/>
                  </p:nvSpPr>
                  <p:spPr>
                    <a:xfrm>
                      <a:off x="3670575" y="3227275"/>
                      <a:ext cx="86675" cy="86675"/>
                    </a:xfrm>
                    <a:custGeom>
                      <a:avLst/>
                      <a:gdLst/>
                      <a:ahLst/>
                      <a:cxnLst/>
                      <a:rect l="l" t="t" r="r" b="b"/>
                      <a:pathLst>
                        <a:path w="3467" h="3467" extrusionOk="0">
                          <a:moveTo>
                            <a:pt x="1733" y="1"/>
                          </a:moveTo>
                          <a:cubicBezTo>
                            <a:pt x="788" y="1"/>
                            <a:pt x="1" y="788"/>
                            <a:pt x="1" y="1733"/>
                          </a:cubicBezTo>
                          <a:cubicBezTo>
                            <a:pt x="1" y="2678"/>
                            <a:pt x="788" y="3466"/>
                            <a:pt x="1733" y="3466"/>
                          </a:cubicBezTo>
                          <a:cubicBezTo>
                            <a:pt x="2679" y="3466"/>
                            <a:pt x="3466" y="2678"/>
                            <a:pt x="3466" y="1733"/>
                          </a:cubicBezTo>
                          <a:cubicBezTo>
                            <a:pt x="3466" y="788"/>
                            <a:pt x="2679" y="1"/>
                            <a:pt x="1733"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dirty="0">
                        <a:ln>
                          <a:noFill/>
                        </a:ln>
                        <a:solidFill>
                          <a:sysClr val="windowText" lastClr="000000"/>
                        </a:solidFill>
                        <a:effectLst/>
                        <a:uLnTx/>
                        <a:uFillTx/>
                        <a:latin typeface="UD デジタル 教科書体 NK-B"/>
                        <a:ea typeface="UD デジタル 教科書体 NK-B"/>
                        <a:cs typeface="+mn-cs"/>
                      </a:endParaRPr>
                    </a:p>
                  </p:txBody>
                </p:sp>
                <p:sp>
                  <p:nvSpPr>
                    <p:cNvPr id="79" name="Google Shape;1196;p32">
                      <a:extLst>
                        <a:ext uri="{FF2B5EF4-FFF2-40B4-BE49-F238E27FC236}">
                          <a16:creationId xmlns:a16="http://schemas.microsoft.com/office/drawing/2014/main" id="{7EB7115C-5E90-4A09-835A-9872D7AEEFB0}"/>
                        </a:ext>
                      </a:extLst>
                    </p:cNvPr>
                    <p:cNvSpPr/>
                    <p:nvPr/>
                  </p:nvSpPr>
                  <p:spPr>
                    <a:xfrm>
                      <a:off x="3622525" y="3421825"/>
                      <a:ext cx="41775" cy="25225"/>
                    </a:xfrm>
                    <a:custGeom>
                      <a:avLst/>
                      <a:gdLst/>
                      <a:ahLst/>
                      <a:cxnLst/>
                      <a:rect l="l" t="t" r="r" b="b"/>
                      <a:pathLst>
                        <a:path w="1671" h="1009" extrusionOk="0">
                          <a:moveTo>
                            <a:pt x="1" y="0"/>
                          </a:moveTo>
                          <a:lnTo>
                            <a:pt x="851" y="1008"/>
                          </a:lnTo>
                          <a:lnTo>
                            <a:pt x="1671" y="0"/>
                          </a:lnTo>
                          <a:lnTo>
                            <a:pt x="1671" y="0"/>
                          </a:lnTo>
                          <a:cubicBezTo>
                            <a:pt x="1450" y="126"/>
                            <a:pt x="1167" y="158"/>
                            <a:pt x="851" y="158"/>
                          </a:cubicBezTo>
                          <a:cubicBezTo>
                            <a:pt x="568" y="158"/>
                            <a:pt x="284" y="95"/>
                            <a:pt x="1"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dirty="0">
                        <a:ln>
                          <a:noFill/>
                        </a:ln>
                        <a:solidFill>
                          <a:sysClr val="windowText" lastClr="000000"/>
                        </a:solidFill>
                        <a:effectLst/>
                        <a:uLnTx/>
                        <a:uFillTx/>
                        <a:latin typeface="UD デジタル 教科書体 NK-B"/>
                        <a:ea typeface="UD デジタル 教科書体 NK-B"/>
                        <a:cs typeface="+mn-cs"/>
                      </a:endParaRPr>
                    </a:p>
                  </p:txBody>
                </p:sp>
                <p:sp>
                  <p:nvSpPr>
                    <p:cNvPr id="80" name="Google Shape;1197;p32">
                      <a:extLst>
                        <a:ext uri="{FF2B5EF4-FFF2-40B4-BE49-F238E27FC236}">
                          <a16:creationId xmlns:a16="http://schemas.microsoft.com/office/drawing/2014/main" id="{78A80BEC-EDEA-42DE-8178-EF7918B23DC7}"/>
                        </a:ext>
                      </a:extLst>
                    </p:cNvPr>
                    <p:cNvSpPr/>
                    <p:nvPr/>
                  </p:nvSpPr>
                  <p:spPr>
                    <a:xfrm>
                      <a:off x="3566600" y="3416300"/>
                      <a:ext cx="70125" cy="106350"/>
                    </a:xfrm>
                    <a:custGeom>
                      <a:avLst/>
                      <a:gdLst/>
                      <a:ahLst/>
                      <a:cxnLst/>
                      <a:rect l="l" t="t" r="r" b="b"/>
                      <a:pathLst>
                        <a:path w="2805" h="4254" extrusionOk="0">
                          <a:moveTo>
                            <a:pt x="1261" y="1"/>
                          </a:moveTo>
                          <a:cubicBezTo>
                            <a:pt x="474" y="599"/>
                            <a:pt x="1" y="1513"/>
                            <a:pt x="1" y="2490"/>
                          </a:cubicBezTo>
                          <a:lnTo>
                            <a:pt x="1" y="3907"/>
                          </a:lnTo>
                          <a:cubicBezTo>
                            <a:pt x="1" y="4096"/>
                            <a:pt x="158" y="4254"/>
                            <a:pt x="379" y="4254"/>
                          </a:cubicBezTo>
                          <a:lnTo>
                            <a:pt x="2805" y="4254"/>
                          </a:lnTo>
                          <a:lnTo>
                            <a:pt x="2805" y="1891"/>
                          </a:lnTo>
                          <a:lnTo>
                            <a:pt x="1261"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dirty="0">
                        <a:ln>
                          <a:noFill/>
                        </a:ln>
                        <a:solidFill>
                          <a:sysClr val="windowText" lastClr="000000"/>
                        </a:solidFill>
                        <a:effectLst/>
                        <a:uLnTx/>
                        <a:uFillTx/>
                        <a:latin typeface="UD デジタル 教科書体 NK-B"/>
                        <a:ea typeface="UD デジタル 教科書体 NK-B"/>
                        <a:cs typeface="+mn-cs"/>
                      </a:endParaRPr>
                    </a:p>
                  </p:txBody>
                </p:sp>
                <p:sp>
                  <p:nvSpPr>
                    <p:cNvPr id="81" name="Google Shape;1198;p32">
                      <a:extLst>
                        <a:ext uri="{FF2B5EF4-FFF2-40B4-BE49-F238E27FC236}">
                          <a16:creationId xmlns:a16="http://schemas.microsoft.com/office/drawing/2014/main" id="{E39B7771-DDF1-482D-A32E-02A5AA6F62B6}"/>
                        </a:ext>
                      </a:extLst>
                    </p:cNvPr>
                    <p:cNvSpPr/>
                    <p:nvPr/>
                  </p:nvSpPr>
                  <p:spPr>
                    <a:xfrm>
                      <a:off x="3653250" y="3417100"/>
                      <a:ext cx="70125" cy="106350"/>
                    </a:xfrm>
                    <a:custGeom>
                      <a:avLst/>
                      <a:gdLst/>
                      <a:ahLst/>
                      <a:cxnLst/>
                      <a:rect l="l" t="t" r="r" b="b"/>
                      <a:pathLst>
                        <a:path w="2805" h="4254" extrusionOk="0">
                          <a:moveTo>
                            <a:pt x="1544" y="0"/>
                          </a:moveTo>
                          <a:lnTo>
                            <a:pt x="1" y="1890"/>
                          </a:lnTo>
                          <a:lnTo>
                            <a:pt x="1" y="4253"/>
                          </a:lnTo>
                          <a:lnTo>
                            <a:pt x="2458" y="4253"/>
                          </a:lnTo>
                          <a:cubicBezTo>
                            <a:pt x="2647" y="4253"/>
                            <a:pt x="2804" y="4096"/>
                            <a:pt x="2804" y="3907"/>
                          </a:cubicBezTo>
                          <a:lnTo>
                            <a:pt x="2804" y="2489"/>
                          </a:lnTo>
                          <a:cubicBezTo>
                            <a:pt x="2773" y="1481"/>
                            <a:pt x="2300" y="567"/>
                            <a:pt x="1544"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dirty="0">
                        <a:ln>
                          <a:noFill/>
                        </a:ln>
                        <a:solidFill>
                          <a:sysClr val="windowText" lastClr="000000"/>
                        </a:solidFill>
                        <a:effectLst/>
                        <a:uLnTx/>
                        <a:uFillTx/>
                        <a:latin typeface="UD デジタル 教科書体 NK-B"/>
                        <a:ea typeface="UD デジタル 教科書体 NK-B"/>
                        <a:cs typeface="+mn-cs"/>
                      </a:endParaRPr>
                    </a:p>
                  </p:txBody>
                </p:sp>
                <p:sp>
                  <p:nvSpPr>
                    <p:cNvPr id="82" name="Google Shape;1199;p32">
                      <a:extLst>
                        <a:ext uri="{FF2B5EF4-FFF2-40B4-BE49-F238E27FC236}">
                          <a16:creationId xmlns:a16="http://schemas.microsoft.com/office/drawing/2014/main" id="{B6DFEEB5-80B9-4038-83A3-9C081C2EB529}"/>
                        </a:ext>
                      </a:extLst>
                    </p:cNvPr>
                    <p:cNvSpPr/>
                    <p:nvPr/>
                  </p:nvSpPr>
                  <p:spPr>
                    <a:xfrm>
                      <a:off x="3655625" y="3310775"/>
                      <a:ext cx="137850" cy="108700"/>
                    </a:xfrm>
                    <a:custGeom>
                      <a:avLst/>
                      <a:gdLst/>
                      <a:ahLst/>
                      <a:cxnLst/>
                      <a:rect l="l" t="t" r="r" b="b"/>
                      <a:pathLst>
                        <a:path w="5514" h="4348" extrusionOk="0">
                          <a:moveTo>
                            <a:pt x="3686" y="1512"/>
                          </a:moveTo>
                          <a:cubicBezTo>
                            <a:pt x="3907" y="1512"/>
                            <a:pt x="4064" y="1670"/>
                            <a:pt x="4064" y="1859"/>
                          </a:cubicBezTo>
                          <a:cubicBezTo>
                            <a:pt x="4064" y="2048"/>
                            <a:pt x="3907" y="2205"/>
                            <a:pt x="3686" y="2205"/>
                          </a:cubicBezTo>
                          <a:lnTo>
                            <a:pt x="2993" y="2205"/>
                          </a:lnTo>
                          <a:cubicBezTo>
                            <a:pt x="2804" y="2205"/>
                            <a:pt x="2646" y="2048"/>
                            <a:pt x="2646" y="1859"/>
                          </a:cubicBezTo>
                          <a:cubicBezTo>
                            <a:pt x="2646" y="1670"/>
                            <a:pt x="2804" y="1512"/>
                            <a:pt x="2993" y="1512"/>
                          </a:cubicBezTo>
                          <a:close/>
                          <a:moveTo>
                            <a:pt x="4127" y="0"/>
                          </a:moveTo>
                          <a:cubicBezTo>
                            <a:pt x="3686" y="536"/>
                            <a:pt x="3056" y="851"/>
                            <a:pt x="2331" y="851"/>
                          </a:cubicBezTo>
                          <a:cubicBezTo>
                            <a:pt x="1607" y="851"/>
                            <a:pt x="977" y="504"/>
                            <a:pt x="536" y="63"/>
                          </a:cubicBezTo>
                          <a:cubicBezTo>
                            <a:pt x="347" y="221"/>
                            <a:pt x="158" y="378"/>
                            <a:pt x="0" y="567"/>
                          </a:cubicBezTo>
                          <a:cubicBezTo>
                            <a:pt x="945" y="756"/>
                            <a:pt x="1638" y="1575"/>
                            <a:pt x="1638" y="2615"/>
                          </a:cubicBezTo>
                          <a:cubicBezTo>
                            <a:pt x="1638" y="2930"/>
                            <a:pt x="1575" y="3214"/>
                            <a:pt x="1449" y="3466"/>
                          </a:cubicBezTo>
                          <a:cubicBezTo>
                            <a:pt x="1859" y="3718"/>
                            <a:pt x="2205" y="4001"/>
                            <a:pt x="2520" y="4348"/>
                          </a:cubicBezTo>
                          <a:lnTo>
                            <a:pt x="5167" y="4348"/>
                          </a:lnTo>
                          <a:cubicBezTo>
                            <a:pt x="5356" y="4348"/>
                            <a:pt x="5513" y="4190"/>
                            <a:pt x="5513" y="4001"/>
                          </a:cubicBezTo>
                          <a:lnTo>
                            <a:pt x="5513" y="2615"/>
                          </a:lnTo>
                          <a:cubicBezTo>
                            <a:pt x="5482" y="1512"/>
                            <a:pt x="4915" y="567"/>
                            <a:pt x="4127"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dirty="0">
                        <a:ln>
                          <a:noFill/>
                        </a:ln>
                        <a:solidFill>
                          <a:sysClr val="windowText" lastClr="000000"/>
                        </a:solidFill>
                        <a:effectLst/>
                        <a:uLnTx/>
                        <a:uFillTx/>
                        <a:latin typeface="UD デジタル 教科書体 NK-B"/>
                        <a:ea typeface="UD デジタル 教科書体 NK-B"/>
                        <a:cs typeface="+mn-cs"/>
                      </a:endParaRPr>
                    </a:p>
                  </p:txBody>
                </p:sp>
                <p:sp>
                  <p:nvSpPr>
                    <p:cNvPr id="83" name="Google Shape;1200;p32">
                      <a:extLst>
                        <a:ext uri="{FF2B5EF4-FFF2-40B4-BE49-F238E27FC236}">
                          <a16:creationId xmlns:a16="http://schemas.microsoft.com/office/drawing/2014/main" id="{C3F17751-C760-46B3-A2F6-01349A3F980A}"/>
                        </a:ext>
                      </a:extLst>
                    </p:cNvPr>
                    <p:cNvSpPr/>
                    <p:nvPr/>
                  </p:nvSpPr>
                  <p:spPr>
                    <a:xfrm>
                      <a:off x="3497300" y="3309975"/>
                      <a:ext cx="136275" cy="108725"/>
                    </a:xfrm>
                    <a:custGeom>
                      <a:avLst/>
                      <a:gdLst/>
                      <a:ahLst/>
                      <a:cxnLst/>
                      <a:rect l="l" t="t" r="r" b="b"/>
                      <a:pathLst>
                        <a:path w="5451" h="4349" extrusionOk="0">
                          <a:moveTo>
                            <a:pt x="2426" y="1544"/>
                          </a:moveTo>
                          <a:cubicBezTo>
                            <a:pt x="2615" y="1544"/>
                            <a:pt x="2773" y="1702"/>
                            <a:pt x="2773" y="1891"/>
                          </a:cubicBezTo>
                          <a:cubicBezTo>
                            <a:pt x="2773" y="2080"/>
                            <a:pt x="2615" y="2237"/>
                            <a:pt x="2426" y="2237"/>
                          </a:cubicBezTo>
                          <a:lnTo>
                            <a:pt x="1733" y="2237"/>
                          </a:lnTo>
                          <a:cubicBezTo>
                            <a:pt x="1513" y="2237"/>
                            <a:pt x="1355" y="2080"/>
                            <a:pt x="1355" y="1891"/>
                          </a:cubicBezTo>
                          <a:cubicBezTo>
                            <a:pt x="1355" y="1702"/>
                            <a:pt x="1513" y="1544"/>
                            <a:pt x="1733" y="1544"/>
                          </a:cubicBezTo>
                          <a:close/>
                          <a:moveTo>
                            <a:pt x="1324" y="1"/>
                          </a:moveTo>
                          <a:cubicBezTo>
                            <a:pt x="536" y="568"/>
                            <a:pt x="1" y="1513"/>
                            <a:pt x="1" y="2552"/>
                          </a:cubicBezTo>
                          <a:lnTo>
                            <a:pt x="1" y="3939"/>
                          </a:lnTo>
                          <a:cubicBezTo>
                            <a:pt x="1" y="4191"/>
                            <a:pt x="95" y="4348"/>
                            <a:pt x="316" y="4348"/>
                          </a:cubicBezTo>
                          <a:lnTo>
                            <a:pt x="2930" y="4348"/>
                          </a:lnTo>
                          <a:cubicBezTo>
                            <a:pt x="3214" y="3970"/>
                            <a:pt x="3561" y="3655"/>
                            <a:pt x="4002" y="3466"/>
                          </a:cubicBezTo>
                          <a:cubicBezTo>
                            <a:pt x="3876" y="3183"/>
                            <a:pt x="3813" y="2930"/>
                            <a:pt x="3813" y="2615"/>
                          </a:cubicBezTo>
                          <a:cubicBezTo>
                            <a:pt x="3813" y="1607"/>
                            <a:pt x="4506" y="757"/>
                            <a:pt x="5451" y="568"/>
                          </a:cubicBezTo>
                          <a:cubicBezTo>
                            <a:pt x="5293" y="347"/>
                            <a:pt x="5104" y="190"/>
                            <a:pt x="4915" y="32"/>
                          </a:cubicBezTo>
                          <a:cubicBezTo>
                            <a:pt x="4474" y="505"/>
                            <a:pt x="3844" y="820"/>
                            <a:pt x="3151" y="820"/>
                          </a:cubicBezTo>
                          <a:cubicBezTo>
                            <a:pt x="2426" y="820"/>
                            <a:pt x="1796" y="505"/>
                            <a:pt x="1324"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dirty="0">
                        <a:ln>
                          <a:noFill/>
                        </a:ln>
                        <a:solidFill>
                          <a:sysClr val="windowText" lastClr="000000"/>
                        </a:solidFill>
                        <a:effectLst/>
                        <a:uLnTx/>
                        <a:uFillTx/>
                        <a:latin typeface="UD デジタル 教科書体 NK-B"/>
                        <a:ea typeface="UD デジタル 教科書体 NK-B"/>
                        <a:cs typeface="+mn-cs"/>
                      </a:endParaRPr>
                    </a:p>
                  </p:txBody>
                </p:sp>
              </p:grpSp>
              <p:sp>
                <p:nvSpPr>
                  <p:cNvPr id="37" name="Google Shape;1747;p42">
                    <a:extLst>
                      <a:ext uri="{FF2B5EF4-FFF2-40B4-BE49-F238E27FC236}">
                        <a16:creationId xmlns:a16="http://schemas.microsoft.com/office/drawing/2014/main" id="{65120ABE-EFBE-4D85-9899-460868A39F6F}"/>
                      </a:ext>
                    </a:extLst>
                  </p:cNvPr>
                  <p:cNvSpPr/>
                  <p:nvPr/>
                </p:nvSpPr>
                <p:spPr>
                  <a:xfrm>
                    <a:off x="4066478" y="1869047"/>
                    <a:ext cx="429613" cy="429646"/>
                  </a:xfrm>
                  <a:custGeom>
                    <a:avLst/>
                    <a:gdLst/>
                    <a:ahLst/>
                    <a:cxnLst/>
                    <a:rect l="l" t="t" r="r" b="b"/>
                    <a:pathLst>
                      <a:path w="12788" h="12789" extrusionOk="0">
                        <a:moveTo>
                          <a:pt x="6394" y="1"/>
                        </a:moveTo>
                        <a:cubicBezTo>
                          <a:pt x="2870" y="1"/>
                          <a:pt x="1" y="2858"/>
                          <a:pt x="1" y="6395"/>
                        </a:cubicBezTo>
                        <a:cubicBezTo>
                          <a:pt x="1" y="9919"/>
                          <a:pt x="2870" y="12788"/>
                          <a:pt x="6394" y="12788"/>
                        </a:cubicBezTo>
                        <a:cubicBezTo>
                          <a:pt x="9930" y="12788"/>
                          <a:pt x="12788" y="9919"/>
                          <a:pt x="12788" y="6395"/>
                        </a:cubicBezTo>
                        <a:cubicBezTo>
                          <a:pt x="12788" y="2858"/>
                          <a:pt x="9930" y="1"/>
                          <a:pt x="6394" y="1"/>
                        </a:cubicBezTo>
                        <a:close/>
                      </a:path>
                    </a:pathLst>
                  </a:custGeom>
                  <a:solidFill>
                    <a:srgbClr val="FFFFFF"/>
                  </a:solidFill>
                  <a:ln w="12700">
                    <a:solidFill>
                      <a:srgbClr val="EBB700"/>
                    </a:solid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Tx/>
                      <a:buSzPts val="1100"/>
                      <a:buFontTx/>
                      <a:buNone/>
                      <a:tabLst/>
                      <a:defRPr/>
                    </a:pPr>
                    <a:endParaRPr kumimoji="0" sz="2400" b="0" i="0" u="none" strike="noStrike" kern="0" cap="none" spc="0" normalizeH="0" baseline="0" noProof="0" dirty="0">
                      <a:ln>
                        <a:noFill/>
                      </a:ln>
                      <a:solidFill>
                        <a:sysClr val="windowText" lastClr="000000"/>
                      </a:solidFill>
                      <a:effectLst/>
                      <a:uLnTx/>
                      <a:uFillTx/>
                      <a:latin typeface="UD デジタル 教科書体 NK-B"/>
                      <a:ea typeface="UD デジタル 教科書体 NK-B"/>
                      <a:cs typeface="+mn-cs"/>
                    </a:endParaRPr>
                  </a:p>
                </p:txBody>
              </p:sp>
              <p:sp>
                <p:nvSpPr>
                  <p:cNvPr id="38" name="Google Shape;1747;p42">
                    <a:extLst>
                      <a:ext uri="{FF2B5EF4-FFF2-40B4-BE49-F238E27FC236}">
                        <a16:creationId xmlns:a16="http://schemas.microsoft.com/office/drawing/2014/main" id="{F27642C4-BF15-4B15-BD5A-9ADD7AA2A316}"/>
                      </a:ext>
                    </a:extLst>
                  </p:cNvPr>
                  <p:cNvSpPr/>
                  <p:nvPr/>
                </p:nvSpPr>
                <p:spPr>
                  <a:xfrm>
                    <a:off x="5014535" y="2257835"/>
                    <a:ext cx="429613" cy="429646"/>
                  </a:xfrm>
                  <a:custGeom>
                    <a:avLst/>
                    <a:gdLst/>
                    <a:ahLst/>
                    <a:cxnLst/>
                    <a:rect l="l" t="t" r="r" b="b"/>
                    <a:pathLst>
                      <a:path w="12788" h="12789" extrusionOk="0">
                        <a:moveTo>
                          <a:pt x="6394" y="1"/>
                        </a:moveTo>
                        <a:cubicBezTo>
                          <a:pt x="2870" y="1"/>
                          <a:pt x="1" y="2858"/>
                          <a:pt x="1" y="6395"/>
                        </a:cubicBezTo>
                        <a:cubicBezTo>
                          <a:pt x="1" y="9919"/>
                          <a:pt x="2870" y="12788"/>
                          <a:pt x="6394" y="12788"/>
                        </a:cubicBezTo>
                        <a:cubicBezTo>
                          <a:pt x="9930" y="12788"/>
                          <a:pt x="12788" y="9919"/>
                          <a:pt x="12788" y="6395"/>
                        </a:cubicBezTo>
                        <a:cubicBezTo>
                          <a:pt x="12788" y="2858"/>
                          <a:pt x="9930" y="1"/>
                          <a:pt x="6394" y="1"/>
                        </a:cubicBezTo>
                        <a:close/>
                      </a:path>
                    </a:pathLst>
                  </a:custGeom>
                  <a:solidFill>
                    <a:srgbClr val="FFFFFF"/>
                  </a:solidFill>
                  <a:ln w="12700">
                    <a:solidFill>
                      <a:srgbClr val="407CCA"/>
                    </a:solid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Tx/>
                      <a:buSzPts val="1100"/>
                      <a:buFontTx/>
                      <a:buNone/>
                      <a:tabLst/>
                      <a:defRPr/>
                    </a:pPr>
                    <a:r>
                      <a:rPr kumimoji="0" lang="en-US" altLang="ja-JP" sz="2267" b="0" i="0" u="none" strike="noStrike" kern="1200" cap="none" spc="0" normalizeH="0" baseline="0" noProof="0">
                        <a:ln>
                          <a:noFill/>
                        </a:ln>
                        <a:solidFill>
                          <a:srgbClr val="FFFFFF"/>
                        </a:solidFill>
                        <a:effectLst/>
                        <a:uLnTx/>
                        <a:uFillTx/>
                        <a:latin typeface="UD デジタル 教科書体 NK-B"/>
                        <a:ea typeface="UD デジタル 教科書体 NK-B"/>
                        <a:cs typeface="Arial" panose="020B0604020202020204" pitchFamily="34" charset="0"/>
                        <a:sym typeface="Fira Sans Extra Condensed Medium"/>
                      </a:rPr>
                      <a:t>05</a:t>
                    </a:r>
                  </a:p>
                </p:txBody>
              </p:sp>
              <p:sp>
                <p:nvSpPr>
                  <p:cNvPr id="39" name="Google Shape;1747;p42">
                    <a:extLst>
                      <a:ext uri="{FF2B5EF4-FFF2-40B4-BE49-F238E27FC236}">
                        <a16:creationId xmlns:a16="http://schemas.microsoft.com/office/drawing/2014/main" id="{E2BBD8DF-8A0C-4F56-8D8B-7A08F580CA2E}"/>
                      </a:ext>
                    </a:extLst>
                  </p:cNvPr>
                  <p:cNvSpPr/>
                  <p:nvPr/>
                </p:nvSpPr>
                <p:spPr>
                  <a:xfrm>
                    <a:off x="4641677" y="3225945"/>
                    <a:ext cx="429613" cy="429646"/>
                  </a:xfrm>
                  <a:custGeom>
                    <a:avLst/>
                    <a:gdLst/>
                    <a:ahLst/>
                    <a:cxnLst/>
                    <a:rect l="l" t="t" r="r" b="b"/>
                    <a:pathLst>
                      <a:path w="12788" h="12789" extrusionOk="0">
                        <a:moveTo>
                          <a:pt x="6394" y="1"/>
                        </a:moveTo>
                        <a:cubicBezTo>
                          <a:pt x="2870" y="1"/>
                          <a:pt x="1" y="2858"/>
                          <a:pt x="1" y="6395"/>
                        </a:cubicBezTo>
                        <a:cubicBezTo>
                          <a:pt x="1" y="9919"/>
                          <a:pt x="2870" y="12788"/>
                          <a:pt x="6394" y="12788"/>
                        </a:cubicBezTo>
                        <a:cubicBezTo>
                          <a:pt x="9930" y="12788"/>
                          <a:pt x="12788" y="9919"/>
                          <a:pt x="12788" y="6395"/>
                        </a:cubicBezTo>
                        <a:cubicBezTo>
                          <a:pt x="12788" y="2858"/>
                          <a:pt x="9930" y="1"/>
                          <a:pt x="6394" y="1"/>
                        </a:cubicBezTo>
                        <a:close/>
                      </a:path>
                    </a:pathLst>
                  </a:custGeom>
                  <a:solidFill>
                    <a:srgbClr val="FFFFFF"/>
                  </a:solidFill>
                  <a:ln w="12700">
                    <a:solidFill>
                      <a:srgbClr val="FF5C35"/>
                    </a:solid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Tx/>
                      <a:buSzPts val="1100"/>
                      <a:buFontTx/>
                      <a:buNone/>
                      <a:tabLst/>
                      <a:defRPr/>
                    </a:pPr>
                    <a:r>
                      <a:rPr kumimoji="0" lang="en-US" altLang="ja-JP" sz="2267" b="0" i="0" u="none" strike="noStrike" kern="1200" cap="none" spc="0" normalizeH="0" baseline="0" noProof="0">
                        <a:ln>
                          <a:noFill/>
                        </a:ln>
                        <a:solidFill>
                          <a:srgbClr val="FFFFFF"/>
                        </a:solidFill>
                        <a:effectLst/>
                        <a:uLnTx/>
                        <a:uFillTx/>
                        <a:latin typeface="UD デジタル 教科書体 NK-B"/>
                        <a:ea typeface="UD デジタル 教科書体 NK-B"/>
                        <a:cs typeface="Arial" panose="020B0604020202020204" pitchFamily="34" charset="0"/>
                        <a:sym typeface="Fira Sans Extra Condensed Medium"/>
                      </a:rPr>
                      <a:t>05</a:t>
                    </a:r>
                  </a:p>
                </p:txBody>
              </p:sp>
              <p:sp>
                <p:nvSpPr>
                  <p:cNvPr id="40" name="Google Shape;1747;p42">
                    <a:extLst>
                      <a:ext uri="{FF2B5EF4-FFF2-40B4-BE49-F238E27FC236}">
                        <a16:creationId xmlns:a16="http://schemas.microsoft.com/office/drawing/2014/main" id="{8EA35086-837E-40FA-A24A-5FE4736684DC}"/>
                      </a:ext>
                    </a:extLst>
                  </p:cNvPr>
                  <p:cNvSpPr/>
                  <p:nvPr/>
                </p:nvSpPr>
                <p:spPr>
                  <a:xfrm>
                    <a:off x="3634494" y="2843147"/>
                    <a:ext cx="429613" cy="429646"/>
                  </a:xfrm>
                  <a:custGeom>
                    <a:avLst/>
                    <a:gdLst/>
                    <a:ahLst/>
                    <a:cxnLst/>
                    <a:rect l="l" t="t" r="r" b="b"/>
                    <a:pathLst>
                      <a:path w="12788" h="12789" extrusionOk="0">
                        <a:moveTo>
                          <a:pt x="6394" y="1"/>
                        </a:moveTo>
                        <a:cubicBezTo>
                          <a:pt x="2870" y="1"/>
                          <a:pt x="1" y="2858"/>
                          <a:pt x="1" y="6395"/>
                        </a:cubicBezTo>
                        <a:cubicBezTo>
                          <a:pt x="1" y="9919"/>
                          <a:pt x="2870" y="12788"/>
                          <a:pt x="6394" y="12788"/>
                        </a:cubicBezTo>
                        <a:cubicBezTo>
                          <a:pt x="9930" y="12788"/>
                          <a:pt x="12788" y="9919"/>
                          <a:pt x="12788" y="6395"/>
                        </a:cubicBezTo>
                        <a:cubicBezTo>
                          <a:pt x="12788" y="2858"/>
                          <a:pt x="9930" y="1"/>
                          <a:pt x="6394" y="1"/>
                        </a:cubicBezTo>
                        <a:close/>
                      </a:path>
                    </a:pathLst>
                  </a:custGeom>
                  <a:solidFill>
                    <a:srgbClr val="FFFFFF"/>
                  </a:solidFill>
                  <a:ln w="12700">
                    <a:solidFill>
                      <a:srgbClr val="B3B2B1"/>
                    </a:solid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Tx/>
                      <a:buSzPts val="1100"/>
                      <a:buFontTx/>
                      <a:buNone/>
                      <a:tabLst/>
                      <a:defRPr/>
                    </a:pPr>
                    <a:r>
                      <a:rPr kumimoji="0" lang="en-US" altLang="ja-JP" sz="2267" b="0" i="0" u="none" strike="noStrike" kern="1200" cap="none" spc="0" normalizeH="0" baseline="0" noProof="0">
                        <a:ln>
                          <a:noFill/>
                        </a:ln>
                        <a:solidFill>
                          <a:srgbClr val="FFFFFF"/>
                        </a:solidFill>
                        <a:effectLst/>
                        <a:uLnTx/>
                        <a:uFillTx/>
                        <a:latin typeface="UD デジタル 教科書体 NK-B"/>
                        <a:ea typeface="UD デジタル 教科書体 NK-B"/>
                        <a:cs typeface="Arial" panose="020B0604020202020204" pitchFamily="34" charset="0"/>
                        <a:sym typeface="Fira Sans Extra Condensed Medium"/>
                      </a:rPr>
                      <a:t>05</a:t>
                    </a:r>
                  </a:p>
                </p:txBody>
              </p:sp>
              <p:sp>
                <p:nvSpPr>
                  <p:cNvPr id="41" name="Google Shape;1393;p36">
                    <a:extLst>
                      <a:ext uri="{FF2B5EF4-FFF2-40B4-BE49-F238E27FC236}">
                        <a16:creationId xmlns:a16="http://schemas.microsoft.com/office/drawing/2014/main" id="{BA5EAD10-AF46-4CBE-B808-0C7DCDA2F040}"/>
                      </a:ext>
                    </a:extLst>
                  </p:cNvPr>
                  <p:cNvSpPr txBox="1"/>
                  <p:nvPr/>
                </p:nvSpPr>
                <p:spPr>
                  <a:xfrm>
                    <a:off x="2032868" y="1665488"/>
                    <a:ext cx="1884600" cy="4296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RPr/>
                    </a:defPPr>
                    <a:lvl1pPr marL="0" indent="0" defTabSz="914400" eaLnBrk="1" fontAlgn="auto" latinLnBrk="0" hangingPunct="1">
                      <a:buClrTx/>
                      <a:buSzTx/>
                      <a:buFontTx/>
                      <a:buNone/>
                      <a:tabLst/>
                      <a:defRPr kumimoji="0" b="1" kern="0" spc="0" normalizeH="0" baseline="0">
                        <a:ln>
                          <a:noFill/>
                        </a:ln>
                        <a:solidFill>
                          <a:srgbClr val="EC3A3B"/>
                        </a:solidFill>
                        <a:effectLst/>
                        <a:uLnTx/>
                        <a:uFillTx/>
                        <a:latin typeface="Helvetica Neue"/>
                        <a:ea typeface="Fira Sans Extra Condensed Medium"/>
                        <a:cs typeface="Fira Sans Extra Condensed Medium"/>
                      </a:defRPr>
                    </a:lvl1pPr>
                  </a:lstStyle>
                  <a:p>
                    <a:pPr marL="0" marR="0" lvl="0" indent="0" algn="l" defTabSz="914400" rtl="0" eaLnBrk="1" fontAlgn="auto" latinLnBrk="0" hangingPunct="1">
                      <a:lnSpc>
                        <a:spcPct val="100000"/>
                      </a:lnSpc>
                      <a:spcBef>
                        <a:spcPct val="0"/>
                      </a:spcBef>
                      <a:spcAft>
                        <a:spcPct val="0"/>
                      </a:spcAft>
                      <a:buClrTx/>
                      <a:buSzTx/>
                      <a:buFontTx/>
                      <a:buNone/>
                      <a:tabLst/>
                      <a:defRPr/>
                    </a:pPr>
                    <a:r>
                      <a:rPr kumimoji="0" lang="ja-JP" altLang="en-US" sz="1800" b="1" i="0" u="none" strike="noStrike" kern="0" cap="none" spc="0" normalizeH="0" baseline="0" noProof="0">
                        <a:ln>
                          <a:noFill/>
                        </a:ln>
                        <a:solidFill>
                          <a:srgbClr val="EBB700"/>
                        </a:solidFill>
                        <a:effectLst>
                          <a:innerShdw blurRad="63500" dist="50800" dir="13500000">
                            <a:prstClr val="black">
                              <a:alpha val="50000"/>
                            </a:prstClr>
                          </a:innerShdw>
                        </a:effectLst>
                        <a:uLnTx/>
                        <a:uFillTx/>
                        <a:latin typeface="UD デジタル 教科書体 NK-B"/>
                        <a:ea typeface="UD デジタル 教科書体 NK-B"/>
                        <a:sym typeface="Fira Sans Extra Condensed Medium"/>
                      </a:rPr>
                      <a:t>重点項目</a:t>
                    </a:r>
                    <a:r>
                      <a:rPr kumimoji="0" lang="en-US" altLang="ja-JP" sz="1800" b="1" i="0" u="none" strike="noStrike" kern="0" cap="none" spc="0" normalizeH="0" baseline="0" noProof="0">
                        <a:ln>
                          <a:noFill/>
                        </a:ln>
                        <a:solidFill>
                          <a:srgbClr val="EBB700"/>
                        </a:solidFill>
                        <a:effectLst>
                          <a:innerShdw blurRad="63500" dist="50800" dir="13500000">
                            <a:prstClr val="black">
                              <a:alpha val="50000"/>
                            </a:prstClr>
                          </a:innerShdw>
                        </a:effectLst>
                        <a:uLnTx/>
                        <a:uFillTx/>
                        <a:latin typeface="UD デジタル 教科書体 NK-B"/>
                        <a:ea typeface="UD デジタル 教科書体 NK-B"/>
                        <a:sym typeface="Fira Sans Extra Condensed Medium"/>
                      </a:rPr>
                      <a:t>1</a:t>
                    </a:r>
                    <a:r>
                      <a:rPr kumimoji="0" lang="ja-JP" altLang="en-US" sz="1800" b="1" i="0" u="none" strike="noStrike" kern="0" cap="none" spc="0" normalizeH="0" baseline="0" noProof="0">
                        <a:ln>
                          <a:noFill/>
                        </a:ln>
                        <a:solidFill>
                          <a:srgbClr val="EBB700"/>
                        </a:solidFill>
                        <a:effectLst>
                          <a:innerShdw blurRad="63500" dist="50800" dir="13500000">
                            <a:prstClr val="black">
                              <a:alpha val="50000"/>
                            </a:prstClr>
                          </a:innerShdw>
                        </a:effectLst>
                        <a:uLnTx/>
                        <a:uFillTx/>
                        <a:latin typeface="UD デジタル 教科書体 NK-B"/>
                        <a:ea typeface="UD デジタル 教科書体 NK-B"/>
                        <a:sym typeface="Fira Sans Extra Condensed Medium"/>
                      </a:rPr>
                      <a:t>：</a:t>
                    </a:r>
                  </a:p>
                  <a:p>
                    <a:pPr marL="0" marR="0" lvl="0" indent="0" algn="l" defTabSz="914400" rtl="0" eaLnBrk="1" fontAlgn="auto" latinLnBrk="0" hangingPunct="1">
                      <a:lnSpc>
                        <a:spcPct val="100000"/>
                      </a:lnSpc>
                      <a:spcBef>
                        <a:spcPct val="0"/>
                      </a:spcBef>
                      <a:spcAft>
                        <a:spcPct val="0"/>
                      </a:spcAft>
                      <a:buClrTx/>
                      <a:buSzTx/>
                      <a:buFontTx/>
                      <a:buNone/>
                      <a:tabLst/>
                      <a:defRPr/>
                    </a:pPr>
                    <a:r>
                      <a:rPr kumimoji="0" lang="ja-JP" altLang="en-US" sz="1800" b="1" i="0" u="none" strike="noStrike" kern="0" cap="none" spc="0" normalizeH="0" baseline="0" noProof="0">
                        <a:ln>
                          <a:noFill/>
                        </a:ln>
                        <a:solidFill>
                          <a:srgbClr val="EBB700"/>
                        </a:solidFill>
                        <a:effectLst>
                          <a:innerShdw blurRad="63500" dist="50800" dir="13500000">
                            <a:prstClr val="black">
                              <a:alpha val="50000"/>
                            </a:prstClr>
                          </a:innerShdw>
                        </a:effectLst>
                        <a:uLnTx/>
                        <a:uFillTx/>
                        <a:latin typeface="UD デジタル 教科書体 NK-B"/>
                        <a:ea typeface="UD デジタル 教科書体 NK-B"/>
                        <a:sym typeface="Fira Sans Extra Condensed Medium"/>
                      </a:rPr>
                      <a:t>新クラブ</a:t>
                    </a:r>
                  </a:p>
                </p:txBody>
              </p:sp>
              <p:sp>
                <p:nvSpPr>
                  <p:cNvPr id="42" name="Google Shape;1393;p36">
                    <a:extLst>
                      <a:ext uri="{FF2B5EF4-FFF2-40B4-BE49-F238E27FC236}">
                        <a16:creationId xmlns:a16="http://schemas.microsoft.com/office/drawing/2014/main" id="{2BFBE6ED-38A3-45FE-899E-3FBC8C76E31E}"/>
                      </a:ext>
                    </a:extLst>
                  </p:cNvPr>
                  <p:cNvSpPr txBox="1"/>
                  <p:nvPr/>
                </p:nvSpPr>
                <p:spPr>
                  <a:xfrm>
                    <a:off x="5982925" y="1662093"/>
                    <a:ext cx="1884600" cy="4296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0" indent="0" defTabSz="914400" eaLnBrk="1" fontAlgn="auto" latinLnBrk="0" hangingPunct="1">
                      <a:buClrTx/>
                      <a:buSzTx/>
                      <a:buFontTx/>
                      <a:buNone/>
                      <a:tabLst/>
                      <a:defRPr kumimoji="0" b="1" kern="0" spc="0" normalizeH="0" baseline="0">
                        <a:ln>
                          <a:noFill/>
                        </a:ln>
                        <a:solidFill>
                          <a:srgbClr val="EC3A3B"/>
                        </a:solidFill>
                        <a:effectLst/>
                        <a:uLnTx/>
                        <a:uFillTx/>
                        <a:latin typeface="Helvetica Neue"/>
                        <a:ea typeface="Fira Sans Extra Condensed Medium"/>
                        <a:cs typeface="Fira Sans Extra Condensed Medium"/>
                      </a:defRPr>
                    </a:lvl1pPr>
                  </a:lstStyle>
                  <a:p>
                    <a:pPr marL="0" marR="0" lvl="0" indent="0" algn="l" defTabSz="914400" rtl="0" eaLnBrk="1" fontAlgn="auto" latinLnBrk="0" hangingPunct="1">
                      <a:lnSpc>
                        <a:spcPct val="100000"/>
                      </a:lnSpc>
                      <a:spcBef>
                        <a:spcPct val="0"/>
                      </a:spcBef>
                      <a:spcAft>
                        <a:spcPct val="0"/>
                      </a:spcAft>
                      <a:buClrTx/>
                      <a:buSzTx/>
                      <a:buFontTx/>
                      <a:buNone/>
                      <a:tabLst/>
                      <a:defRPr/>
                    </a:pPr>
                    <a:r>
                      <a:rPr kumimoji="0" lang="ja-JP" altLang="en-US" sz="1800" b="1" i="0" u="none" strike="noStrike" kern="0" cap="none" spc="0" normalizeH="0" baseline="0" noProof="0">
                        <a:ln>
                          <a:noFill/>
                        </a:ln>
                        <a:solidFill>
                          <a:srgbClr val="407CCA"/>
                        </a:solidFill>
                        <a:effectLst>
                          <a:innerShdw blurRad="63500" dist="50800" dir="13500000">
                            <a:prstClr val="black">
                              <a:alpha val="50000"/>
                            </a:prstClr>
                          </a:innerShdw>
                        </a:effectLst>
                        <a:uLnTx/>
                        <a:uFillTx/>
                        <a:latin typeface="UD デジタル 教科書体 NK-B"/>
                        <a:ea typeface="UD デジタル 教科書体 NK-B"/>
                        <a:sym typeface="Fira Sans Extra Condensed Medium"/>
                      </a:rPr>
                      <a:t>重点項目</a:t>
                    </a:r>
                    <a:r>
                      <a:rPr kumimoji="0" lang="en-US" altLang="ja-JP" sz="1800" b="1" i="0" u="none" strike="noStrike" kern="0" cap="none" spc="0" normalizeH="0" baseline="0" noProof="0">
                        <a:ln>
                          <a:noFill/>
                        </a:ln>
                        <a:solidFill>
                          <a:srgbClr val="407CCA"/>
                        </a:solidFill>
                        <a:effectLst>
                          <a:innerShdw blurRad="63500" dist="50800" dir="13500000">
                            <a:prstClr val="black">
                              <a:alpha val="50000"/>
                            </a:prstClr>
                          </a:innerShdw>
                        </a:effectLst>
                        <a:uLnTx/>
                        <a:uFillTx/>
                        <a:latin typeface="UD デジタル 教科書体 NK-B"/>
                        <a:ea typeface="UD デジタル 教科書体 NK-B"/>
                        <a:sym typeface="Fira Sans Extra Condensed Medium"/>
                      </a:rPr>
                      <a:t>2</a:t>
                    </a:r>
                    <a:r>
                      <a:rPr kumimoji="0" lang="ja-JP" altLang="en-US" sz="1800" b="1" i="0" u="none" strike="noStrike" kern="0" cap="none" spc="0" normalizeH="0" baseline="0" noProof="0">
                        <a:ln>
                          <a:noFill/>
                        </a:ln>
                        <a:solidFill>
                          <a:srgbClr val="407CCA"/>
                        </a:solidFill>
                        <a:effectLst>
                          <a:innerShdw blurRad="63500" dist="50800" dir="13500000">
                            <a:prstClr val="black">
                              <a:alpha val="50000"/>
                            </a:prstClr>
                          </a:innerShdw>
                        </a:effectLst>
                        <a:uLnTx/>
                        <a:uFillTx/>
                        <a:latin typeface="UD デジタル 教科書体 NK-B"/>
                        <a:ea typeface="UD デジタル 教科書体 NK-B"/>
                        <a:sym typeface="Fira Sans Extra Condensed Medium"/>
                      </a:rPr>
                      <a:t>：</a:t>
                    </a:r>
                  </a:p>
                  <a:p>
                    <a:pPr marL="0" marR="0" lvl="0" indent="0" algn="l" defTabSz="914400" rtl="0" eaLnBrk="1" fontAlgn="auto" latinLnBrk="0" hangingPunct="1">
                      <a:lnSpc>
                        <a:spcPct val="100000"/>
                      </a:lnSpc>
                      <a:spcBef>
                        <a:spcPct val="0"/>
                      </a:spcBef>
                      <a:spcAft>
                        <a:spcPct val="0"/>
                      </a:spcAft>
                      <a:buClrTx/>
                      <a:buSzTx/>
                      <a:buFontTx/>
                      <a:buNone/>
                      <a:tabLst/>
                      <a:defRPr/>
                    </a:pPr>
                    <a:r>
                      <a:rPr kumimoji="0" lang="ja-JP" altLang="en-US" sz="1800" b="1" i="0" u="none" strike="noStrike" kern="0" cap="none" spc="0" normalizeH="0" baseline="0" noProof="0">
                        <a:ln>
                          <a:noFill/>
                        </a:ln>
                        <a:solidFill>
                          <a:srgbClr val="407CCA"/>
                        </a:solidFill>
                        <a:effectLst>
                          <a:innerShdw blurRad="63500" dist="50800" dir="13500000">
                            <a:prstClr val="black">
                              <a:alpha val="50000"/>
                            </a:prstClr>
                          </a:innerShdw>
                        </a:effectLst>
                        <a:uLnTx/>
                        <a:uFillTx/>
                        <a:latin typeface="UD デジタル 教科書体 NK-B"/>
                        <a:ea typeface="UD デジタル 教科書体 NK-B"/>
                        <a:sym typeface="Fira Sans Extra Condensed Medium"/>
                      </a:rPr>
                      <a:t>新会員</a:t>
                    </a:r>
                  </a:p>
                </p:txBody>
              </p:sp>
              <p:pic>
                <p:nvPicPr>
                  <p:cNvPr id="43" name="Graphic 42" descr="User with solid fill">
                    <a:extLst>
                      <a:ext uri="{FF2B5EF4-FFF2-40B4-BE49-F238E27FC236}">
                        <a16:creationId xmlns:a16="http://schemas.microsoft.com/office/drawing/2014/main" id="{33A57E30-2A54-4155-B9AF-5B9A08C3E504}"/>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125795" y="1929505"/>
                    <a:ext cx="304828" cy="304828"/>
                  </a:xfrm>
                  <a:prstGeom prst="rect">
                    <a:avLst/>
                  </a:prstGeom>
                </p:spPr>
              </p:pic>
              <p:sp>
                <p:nvSpPr>
                  <p:cNvPr id="47" name="Google Shape;1393;p36">
                    <a:extLst>
                      <a:ext uri="{FF2B5EF4-FFF2-40B4-BE49-F238E27FC236}">
                        <a16:creationId xmlns:a16="http://schemas.microsoft.com/office/drawing/2014/main" id="{54EA6481-D40E-41F0-8CFB-2EC2858FEE84}"/>
                      </a:ext>
                    </a:extLst>
                  </p:cNvPr>
                  <p:cNvSpPr txBox="1"/>
                  <p:nvPr/>
                </p:nvSpPr>
                <p:spPr>
                  <a:xfrm>
                    <a:off x="1914620" y="3610727"/>
                    <a:ext cx="1884600" cy="429600"/>
                  </a:xfrm>
                  <a:prstGeom prst="rect">
                    <a:avLst/>
                  </a:prstGeom>
                  <a:noFill/>
                  <a:ln>
                    <a:noFill/>
                  </a:ln>
                </p:spPr>
                <p:txBody>
                  <a:bodyPr spcFirstLastPara="1" wrap="square" lIns="121900" tIns="121900" rIns="121900" bIns="121900" anchor="ctr" anchorCtr="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ja-JP" altLang="en-US" sz="1800" b="1" i="0" u="none" strike="noStrike" kern="1200" cap="none" spc="0" normalizeH="0" baseline="0" noProof="0">
                        <a:ln>
                          <a:noFill/>
                        </a:ln>
                        <a:solidFill>
                          <a:srgbClr val="B3B2B1"/>
                        </a:solidFill>
                        <a:effectLst>
                          <a:innerShdw blurRad="63500" dist="50800" dir="13500000">
                            <a:prstClr val="black">
                              <a:alpha val="50000"/>
                            </a:prstClr>
                          </a:innerShdw>
                        </a:effectLst>
                        <a:uLnTx/>
                        <a:uFillTx/>
                        <a:latin typeface="UD デジタル 教科書体 NK-B"/>
                        <a:ea typeface="UD デジタル 教科書体 NK-B"/>
                        <a:cs typeface="+mn-cs"/>
                        <a:sym typeface="Fira Sans Extra Condensed Medium"/>
                      </a:rPr>
                      <a:t>重点項目</a:t>
                    </a:r>
                    <a:r>
                      <a:rPr kumimoji="0" lang="en-US" altLang="ja-JP" sz="1800" b="1" i="0" u="none" strike="noStrike" kern="1200" cap="none" spc="0" normalizeH="0" baseline="0" noProof="0">
                        <a:ln>
                          <a:noFill/>
                        </a:ln>
                        <a:solidFill>
                          <a:srgbClr val="B3B2B1"/>
                        </a:solidFill>
                        <a:effectLst>
                          <a:innerShdw blurRad="63500" dist="50800" dir="13500000">
                            <a:prstClr val="black">
                              <a:alpha val="50000"/>
                            </a:prstClr>
                          </a:innerShdw>
                        </a:effectLst>
                        <a:uLnTx/>
                        <a:uFillTx/>
                        <a:latin typeface="UD デジタル 教科書体 NK-B"/>
                        <a:ea typeface="UD デジタル 教科書体 NK-B"/>
                        <a:cs typeface="+mn-cs"/>
                        <a:sym typeface="Fira Sans Extra Condensed Medium"/>
                      </a:rPr>
                      <a:t>4</a:t>
                    </a:r>
                    <a:r>
                      <a:rPr kumimoji="0" lang="ja-JP" altLang="en-US" sz="1800" b="1" i="0" u="none" strike="noStrike" kern="1200" cap="none" spc="0" normalizeH="0" baseline="0" noProof="0">
                        <a:ln>
                          <a:noFill/>
                        </a:ln>
                        <a:solidFill>
                          <a:srgbClr val="B3B2B1"/>
                        </a:solidFill>
                        <a:effectLst>
                          <a:innerShdw blurRad="63500" dist="50800" dir="13500000">
                            <a:prstClr val="black">
                              <a:alpha val="50000"/>
                            </a:prstClr>
                          </a:innerShdw>
                        </a:effectLst>
                        <a:uLnTx/>
                        <a:uFillTx/>
                        <a:latin typeface="UD デジタル 教科書体 NK-B"/>
                        <a:ea typeface="UD デジタル 教科書体 NK-B"/>
                        <a:cs typeface="+mn-cs"/>
                        <a:sym typeface="Fira Sans Extra Condensed Medium"/>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ja-JP" altLang="en-US" sz="1800" b="1" i="0" u="none" strike="noStrike" kern="1200" cap="none" spc="0" normalizeH="0" baseline="0" noProof="0">
                        <a:ln>
                          <a:noFill/>
                        </a:ln>
                        <a:solidFill>
                          <a:srgbClr val="B3B2B1"/>
                        </a:solidFill>
                        <a:effectLst>
                          <a:innerShdw blurRad="63500" dist="50800" dir="13500000">
                            <a:prstClr val="black">
                              <a:alpha val="50000"/>
                            </a:prstClr>
                          </a:innerShdw>
                        </a:effectLst>
                        <a:uLnTx/>
                        <a:uFillTx/>
                        <a:latin typeface="UD デジタル 教科書体 NK-B"/>
                        <a:ea typeface="UD デジタル 教科書体 NK-B"/>
                        <a:cs typeface="+mn-cs"/>
                        <a:sym typeface="Fira Sans Extra Condensed Medium"/>
                      </a:rPr>
                      <a:t>リーダーへの支援</a:t>
                    </a:r>
                  </a:p>
                </p:txBody>
              </p:sp>
              <p:sp>
                <p:nvSpPr>
                  <p:cNvPr id="48" name="Google Shape;1393;p36">
                    <a:extLst>
                      <a:ext uri="{FF2B5EF4-FFF2-40B4-BE49-F238E27FC236}">
                        <a16:creationId xmlns:a16="http://schemas.microsoft.com/office/drawing/2014/main" id="{3D2FE588-74AC-4C0F-AF40-6DCE7A02E39B}"/>
                      </a:ext>
                    </a:extLst>
                  </p:cNvPr>
                  <p:cNvSpPr txBox="1"/>
                  <p:nvPr/>
                </p:nvSpPr>
                <p:spPr>
                  <a:xfrm>
                    <a:off x="5820856" y="3612917"/>
                    <a:ext cx="1884600" cy="429600"/>
                  </a:xfrm>
                  <a:prstGeom prst="rect">
                    <a:avLst/>
                  </a:pr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srgbClr val="FF5C35"/>
                        </a:solidFill>
                        <a:effectLst>
                          <a:innerShdw blurRad="63500" dist="50800" dir="13500000">
                            <a:prstClr val="black">
                              <a:alpha val="50000"/>
                            </a:prstClr>
                          </a:innerShdw>
                        </a:effectLst>
                        <a:uLnTx/>
                        <a:uFillTx/>
                        <a:latin typeface="UD デジタル 教科書体 NK-B"/>
                        <a:ea typeface="UD デジタル 教科書体 NK-B"/>
                        <a:cs typeface="Fira Sans Extra Condensed Medium"/>
                        <a:sym typeface="Fira Sans Extra Condensed Medium"/>
                      </a:rPr>
                      <a:t>重点項目</a:t>
                    </a:r>
                    <a:r>
                      <a:rPr kumimoji="0" lang="en-US" altLang="ja-JP" sz="1800" b="1" i="0" u="none" strike="noStrike" kern="1200" cap="none" spc="0" normalizeH="0" baseline="0" noProof="0" dirty="0">
                        <a:ln>
                          <a:noFill/>
                        </a:ln>
                        <a:solidFill>
                          <a:srgbClr val="FF5C35"/>
                        </a:solidFill>
                        <a:effectLst>
                          <a:innerShdw blurRad="63500" dist="50800" dir="13500000">
                            <a:prstClr val="black">
                              <a:alpha val="50000"/>
                            </a:prstClr>
                          </a:innerShdw>
                        </a:effectLst>
                        <a:uLnTx/>
                        <a:uFillTx/>
                        <a:latin typeface="UD デジタル 教科書体 NK-B"/>
                        <a:ea typeface="UD デジタル 教科書体 NK-B"/>
                        <a:cs typeface="Fira Sans Extra Condensed Medium"/>
                        <a:sym typeface="Fira Sans Extra Condensed Medium"/>
                      </a:rPr>
                      <a:t>3</a:t>
                    </a:r>
                    <a:r>
                      <a:rPr kumimoji="0" lang="ja-JP" altLang="en-US" sz="1800" b="1" i="0" u="none" strike="noStrike" kern="1200" cap="none" spc="0" normalizeH="0" baseline="0" noProof="0" dirty="0">
                        <a:ln>
                          <a:noFill/>
                        </a:ln>
                        <a:solidFill>
                          <a:srgbClr val="FF5C35"/>
                        </a:solidFill>
                        <a:effectLst>
                          <a:innerShdw blurRad="63500" dist="50800" dir="13500000">
                            <a:prstClr val="black">
                              <a:alpha val="50000"/>
                            </a:prstClr>
                          </a:innerShdw>
                        </a:effectLst>
                        <a:uLnTx/>
                        <a:uFillTx/>
                        <a:latin typeface="UD デジタル 教科書体 NK-B"/>
                        <a:ea typeface="UD デジタル 教科書体 NK-B"/>
                        <a:cs typeface="Fira Sans Extra Condensed Medium"/>
                        <a:sym typeface="Fira Sans Extra Condensed Medium"/>
                      </a:rPr>
                      <a:t>：</a:t>
                    </a: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srgbClr val="FF5C35"/>
                        </a:solidFill>
                        <a:effectLst>
                          <a:innerShdw blurRad="63500" dist="50800" dir="13500000">
                            <a:prstClr val="black">
                              <a:alpha val="50000"/>
                            </a:prstClr>
                          </a:innerShdw>
                        </a:effectLst>
                        <a:uLnTx/>
                        <a:uFillTx/>
                        <a:latin typeface="UD デジタル 教科書体 NK-B"/>
                        <a:ea typeface="UD デジタル 教科書体 NK-B"/>
                        <a:cs typeface="Fira Sans Extra Condensed Medium"/>
                        <a:sym typeface="Fira Sans Extra Condensed Medium"/>
                      </a:rPr>
                      <a:t>会員満足度</a:t>
                    </a:r>
                  </a:p>
                </p:txBody>
              </p:sp>
              <p:grpSp>
                <p:nvGrpSpPr>
                  <p:cNvPr id="49" name="Google Shape;1192;p32">
                    <a:extLst>
                      <a:ext uri="{FF2B5EF4-FFF2-40B4-BE49-F238E27FC236}">
                        <a16:creationId xmlns:a16="http://schemas.microsoft.com/office/drawing/2014/main" id="{F7AFF71B-166F-4577-913F-EE4B078679BD}"/>
                      </a:ext>
                    </a:extLst>
                  </p:cNvPr>
                  <p:cNvGrpSpPr/>
                  <p:nvPr/>
                </p:nvGrpSpPr>
                <p:grpSpPr>
                  <a:xfrm>
                    <a:off x="3634419" y="1756287"/>
                    <a:ext cx="350079" cy="350079"/>
                    <a:chOff x="3497300" y="3227275"/>
                    <a:chExt cx="296175" cy="296175"/>
                  </a:xfrm>
                </p:grpSpPr>
                <p:sp>
                  <p:nvSpPr>
                    <p:cNvPr id="68" name="Google Shape;1193;p32">
                      <a:extLst>
                        <a:ext uri="{FF2B5EF4-FFF2-40B4-BE49-F238E27FC236}">
                          <a16:creationId xmlns:a16="http://schemas.microsoft.com/office/drawing/2014/main" id="{CC7508BB-3633-448B-9D10-583BADA428DC}"/>
                        </a:ext>
                      </a:extLst>
                    </p:cNvPr>
                    <p:cNvSpPr/>
                    <p:nvPr/>
                  </p:nvSpPr>
                  <p:spPr>
                    <a:xfrm>
                      <a:off x="3609925" y="3339900"/>
                      <a:ext cx="69350" cy="68550"/>
                    </a:xfrm>
                    <a:custGeom>
                      <a:avLst/>
                      <a:gdLst/>
                      <a:ahLst/>
                      <a:cxnLst/>
                      <a:rect l="l" t="t" r="r" b="b"/>
                      <a:pathLst>
                        <a:path w="2774" h="2742" extrusionOk="0">
                          <a:moveTo>
                            <a:pt x="1387" y="1"/>
                          </a:moveTo>
                          <a:cubicBezTo>
                            <a:pt x="631" y="1"/>
                            <a:pt x="1" y="631"/>
                            <a:pt x="1" y="1355"/>
                          </a:cubicBezTo>
                          <a:cubicBezTo>
                            <a:pt x="1" y="2112"/>
                            <a:pt x="631" y="2742"/>
                            <a:pt x="1387" y="2742"/>
                          </a:cubicBezTo>
                          <a:cubicBezTo>
                            <a:pt x="2143" y="2742"/>
                            <a:pt x="2773" y="2112"/>
                            <a:pt x="2773" y="1355"/>
                          </a:cubicBezTo>
                          <a:cubicBezTo>
                            <a:pt x="2773" y="631"/>
                            <a:pt x="2143" y="1"/>
                            <a:pt x="138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dirty="0">
                        <a:ln>
                          <a:noFill/>
                        </a:ln>
                        <a:solidFill>
                          <a:sysClr val="windowText" lastClr="000000"/>
                        </a:solidFill>
                        <a:effectLst/>
                        <a:uLnTx/>
                        <a:uFillTx/>
                        <a:latin typeface="UD デジタル 教科書体 NK-B"/>
                        <a:ea typeface="UD デジタル 教科書体 NK-B"/>
                        <a:cs typeface="+mn-cs"/>
                      </a:endParaRPr>
                    </a:p>
                  </p:txBody>
                </p:sp>
                <p:sp>
                  <p:nvSpPr>
                    <p:cNvPr id="69" name="Google Shape;1194;p32">
                      <a:extLst>
                        <a:ext uri="{FF2B5EF4-FFF2-40B4-BE49-F238E27FC236}">
                          <a16:creationId xmlns:a16="http://schemas.microsoft.com/office/drawing/2014/main" id="{3E848283-3817-41AE-8836-AE4FF00387F6}"/>
                        </a:ext>
                      </a:extLst>
                    </p:cNvPr>
                    <p:cNvSpPr/>
                    <p:nvPr/>
                  </p:nvSpPr>
                  <p:spPr>
                    <a:xfrm>
                      <a:off x="3531175" y="3227275"/>
                      <a:ext cx="86650" cy="86675"/>
                    </a:xfrm>
                    <a:custGeom>
                      <a:avLst/>
                      <a:gdLst/>
                      <a:ahLst/>
                      <a:cxnLst/>
                      <a:rect l="l" t="t" r="r" b="b"/>
                      <a:pathLst>
                        <a:path w="3466" h="3467" extrusionOk="0">
                          <a:moveTo>
                            <a:pt x="1733" y="1"/>
                          </a:moveTo>
                          <a:cubicBezTo>
                            <a:pt x="788" y="1"/>
                            <a:pt x="0" y="788"/>
                            <a:pt x="0" y="1733"/>
                          </a:cubicBezTo>
                          <a:cubicBezTo>
                            <a:pt x="0" y="2678"/>
                            <a:pt x="788" y="3466"/>
                            <a:pt x="1733" y="3466"/>
                          </a:cubicBezTo>
                          <a:cubicBezTo>
                            <a:pt x="2741" y="3466"/>
                            <a:pt x="3466" y="2678"/>
                            <a:pt x="3466" y="1733"/>
                          </a:cubicBezTo>
                          <a:cubicBezTo>
                            <a:pt x="3466" y="788"/>
                            <a:pt x="2678" y="1"/>
                            <a:pt x="1733"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dirty="0">
                        <a:ln>
                          <a:noFill/>
                        </a:ln>
                        <a:solidFill>
                          <a:sysClr val="windowText" lastClr="000000"/>
                        </a:solidFill>
                        <a:effectLst/>
                        <a:uLnTx/>
                        <a:uFillTx/>
                        <a:latin typeface="UD デジタル 教科書体 NK-B"/>
                        <a:ea typeface="UD デジタル 教科書体 NK-B"/>
                        <a:cs typeface="+mn-cs"/>
                      </a:endParaRPr>
                    </a:p>
                  </p:txBody>
                </p:sp>
                <p:sp>
                  <p:nvSpPr>
                    <p:cNvPr id="70" name="Google Shape;1195;p32">
                      <a:extLst>
                        <a:ext uri="{FF2B5EF4-FFF2-40B4-BE49-F238E27FC236}">
                          <a16:creationId xmlns:a16="http://schemas.microsoft.com/office/drawing/2014/main" id="{C3F99FAB-EB0B-4FB0-9205-C3ED058BE766}"/>
                        </a:ext>
                      </a:extLst>
                    </p:cNvPr>
                    <p:cNvSpPr/>
                    <p:nvPr/>
                  </p:nvSpPr>
                  <p:spPr>
                    <a:xfrm>
                      <a:off x="3670575" y="3227275"/>
                      <a:ext cx="86675" cy="86675"/>
                    </a:xfrm>
                    <a:custGeom>
                      <a:avLst/>
                      <a:gdLst/>
                      <a:ahLst/>
                      <a:cxnLst/>
                      <a:rect l="l" t="t" r="r" b="b"/>
                      <a:pathLst>
                        <a:path w="3467" h="3467" extrusionOk="0">
                          <a:moveTo>
                            <a:pt x="1733" y="1"/>
                          </a:moveTo>
                          <a:cubicBezTo>
                            <a:pt x="788" y="1"/>
                            <a:pt x="1" y="788"/>
                            <a:pt x="1" y="1733"/>
                          </a:cubicBezTo>
                          <a:cubicBezTo>
                            <a:pt x="1" y="2678"/>
                            <a:pt x="788" y="3466"/>
                            <a:pt x="1733" y="3466"/>
                          </a:cubicBezTo>
                          <a:cubicBezTo>
                            <a:pt x="2679" y="3466"/>
                            <a:pt x="3466" y="2678"/>
                            <a:pt x="3466" y="1733"/>
                          </a:cubicBezTo>
                          <a:cubicBezTo>
                            <a:pt x="3466" y="788"/>
                            <a:pt x="2679" y="1"/>
                            <a:pt x="1733"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dirty="0">
                        <a:ln>
                          <a:noFill/>
                        </a:ln>
                        <a:solidFill>
                          <a:sysClr val="windowText" lastClr="000000"/>
                        </a:solidFill>
                        <a:effectLst/>
                        <a:uLnTx/>
                        <a:uFillTx/>
                        <a:latin typeface="UD デジタル 教科書体 NK-B"/>
                        <a:ea typeface="UD デジタル 教科書体 NK-B"/>
                        <a:cs typeface="+mn-cs"/>
                      </a:endParaRPr>
                    </a:p>
                  </p:txBody>
                </p:sp>
                <p:sp>
                  <p:nvSpPr>
                    <p:cNvPr id="71" name="Google Shape;1196;p32">
                      <a:extLst>
                        <a:ext uri="{FF2B5EF4-FFF2-40B4-BE49-F238E27FC236}">
                          <a16:creationId xmlns:a16="http://schemas.microsoft.com/office/drawing/2014/main" id="{ABA71B49-9648-4B05-8892-9CCC6BA2D761}"/>
                        </a:ext>
                      </a:extLst>
                    </p:cNvPr>
                    <p:cNvSpPr/>
                    <p:nvPr/>
                  </p:nvSpPr>
                  <p:spPr>
                    <a:xfrm>
                      <a:off x="3622525" y="3421825"/>
                      <a:ext cx="41775" cy="25225"/>
                    </a:xfrm>
                    <a:custGeom>
                      <a:avLst/>
                      <a:gdLst/>
                      <a:ahLst/>
                      <a:cxnLst/>
                      <a:rect l="l" t="t" r="r" b="b"/>
                      <a:pathLst>
                        <a:path w="1671" h="1009" extrusionOk="0">
                          <a:moveTo>
                            <a:pt x="1" y="0"/>
                          </a:moveTo>
                          <a:lnTo>
                            <a:pt x="851" y="1008"/>
                          </a:lnTo>
                          <a:lnTo>
                            <a:pt x="1671" y="0"/>
                          </a:lnTo>
                          <a:lnTo>
                            <a:pt x="1671" y="0"/>
                          </a:lnTo>
                          <a:cubicBezTo>
                            <a:pt x="1450" y="126"/>
                            <a:pt x="1167" y="158"/>
                            <a:pt x="851" y="158"/>
                          </a:cubicBezTo>
                          <a:cubicBezTo>
                            <a:pt x="568" y="158"/>
                            <a:pt x="284" y="95"/>
                            <a:pt x="1"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dirty="0">
                        <a:ln>
                          <a:noFill/>
                        </a:ln>
                        <a:solidFill>
                          <a:sysClr val="windowText" lastClr="000000"/>
                        </a:solidFill>
                        <a:effectLst/>
                        <a:uLnTx/>
                        <a:uFillTx/>
                        <a:latin typeface="UD デジタル 教科書体 NK-B"/>
                        <a:ea typeface="UD デジタル 教科書体 NK-B"/>
                        <a:cs typeface="+mn-cs"/>
                      </a:endParaRPr>
                    </a:p>
                  </p:txBody>
                </p:sp>
                <p:sp>
                  <p:nvSpPr>
                    <p:cNvPr id="72" name="Google Shape;1197;p32">
                      <a:extLst>
                        <a:ext uri="{FF2B5EF4-FFF2-40B4-BE49-F238E27FC236}">
                          <a16:creationId xmlns:a16="http://schemas.microsoft.com/office/drawing/2014/main" id="{380EEB33-6794-4428-9038-ED5E785D0C20}"/>
                        </a:ext>
                      </a:extLst>
                    </p:cNvPr>
                    <p:cNvSpPr/>
                    <p:nvPr/>
                  </p:nvSpPr>
                  <p:spPr>
                    <a:xfrm>
                      <a:off x="3566600" y="3416300"/>
                      <a:ext cx="70125" cy="106350"/>
                    </a:xfrm>
                    <a:custGeom>
                      <a:avLst/>
                      <a:gdLst/>
                      <a:ahLst/>
                      <a:cxnLst/>
                      <a:rect l="l" t="t" r="r" b="b"/>
                      <a:pathLst>
                        <a:path w="2805" h="4254" extrusionOk="0">
                          <a:moveTo>
                            <a:pt x="1261" y="1"/>
                          </a:moveTo>
                          <a:cubicBezTo>
                            <a:pt x="474" y="599"/>
                            <a:pt x="1" y="1513"/>
                            <a:pt x="1" y="2490"/>
                          </a:cubicBezTo>
                          <a:lnTo>
                            <a:pt x="1" y="3907"/>
                          </a:lnTo>
                          <a:cubicBezTo>
                            <a:pt x="1" y="4096"/>
                            <a:pt x="158" y="4254"/>
                            <a:pt x="379" y="4254"/>
                          </a:cubicBezTo>
                          <a:lnTo>
                            <a:pt x="2805" y="4254"/>
                          </a:lnTo>
                          <a:lnTo>
                            <a:pt x="2805" y="1891"/>
                          </a:lnTo>
                          <a:lnTo>
                            <a:pt x="1261"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dirty="0">
                        <a:ln>
                          <a:noFill/>
                        </a:ln>
                        <a:solidFill>
                          <a:sysClr val="windowText" lastClr="000000"/>
                        </a:solidFill>
                        <a:effectLst/>
                        <a:uLnTx/>
                        <a:uFillTx/>
                        <a:latin typeface="UD デジタル 教科書体 NK-B"/>
                        <a:ea typeface="UD デジタル 教科書体 NK-B"/>
                        <a:cs typeface="+mn-cs"/>
                      </a:endParaRPr>
                    </a:p>
                  </p:txBody>
                </p:sp>
                <p:sp>
                  <p:nvSpPr>
                    <p:cNvPr id="73" name="Google Shape;1198;p32">
                      <a:extLst>
                        <a:ext uri="{FF2B5EF4-FFF2-40B4-BE49-F238E27FC236}">
                          <a16:creationId xmlns:a16="http://schemas.microsoft.com/office/drawing/2014/main" id="{A1FF137B-1925-48F8-8FEE-24D45C8A5D42}"/>
                        </a:ext>
                      </a:extLst>
                    </p:cNvPr>
                    <p:cNvSpPr/>
                    <p:nvPr/>
                  </p:nvSpPr>
                  <p:spPr>
                    <a:xfrm>
                      <a:off x="3653250" y="3417100"/>
                      <a:ext cx="70125" cy="106350"/>
                    </a:xfrm>
                    <a:custGeom>
                      <a:avLst/>
                      <a:gdLst/>
                      <a:ahLst/>
                      <a:cxnLst/>
                      <a:rect l="l" t="t" r="r" b="b"/>
                      <a:pathLst>
                        <a:path w="2805" h="4254" extrusionOk="0">
                          <a:moveTo>
                            <a:pt x="1544" y="0"/>
                          </a:moveTo>
                          <a:lnTo>
                            <a:pt x="1" y="1890"/>
                          </a:lnTo>
                          <a:lnTo>
                            <a:pt x="1" y="4253"/>
                          </a:lnTo>
                          <a:lnTo>
                            <a:pt x="2458" y="4253"/>
                          </a:lnTo>
                          <a:cubicBezTo>
                            <a:pt x="2647" y="4253"/>
                            <a:pt x="2804" y="4096"/>
                            <a:pt x="2804" y="3907"/>
                          </a:cubicBezTo>
                          <a:lnTo>
                            <a:pt x="2804" y="2489"/>
                          </a:lnTo>
                          <a:cubicBezTo>
                            <a:pt x="2773" y="1481"/>
                            <a:pt x="2300" y="567"/>
                            <a:pt x="1544"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dirty="0">
                        <a:ln>
                          <a:noFill/>
                        </a:ln>
                        <a:solidFill>
                          <a:sysClr val="windowText" lastClr="000000"/>
                        </a:solidFill>
                        <a:effectLst/>
                        <a:uLnTx/>
                        <a:uFillTx/>
                        <a:latin typeface="UD デジタル 教科書体 NK-B"/>
                        <a:ea typeface="UD デジタル 教科書体 NK-B"/>
                        <a:cs typeface="+mn-cs"/>
                      </a:endParaRPr>
                    </a:p>
                  </p:txBody>
                </p:sp>
                <p:sp>
                  <p:nvSpPr>
                    <p:cNvPr id="74" name="Google Shape;1199;p32">
                      <a:extLst>
                        <a:ext uri="{FF2B5EF4-FFF2-40B4-BE49-F238E27FC236}">
                          <a16:creationId xmlns:a16="http://schemas.microsoft.com/office/drawing/2014/main" id="{60395784-E0CC-448C-B796-2E48DE372FAC}"/>
                        </a:ext>
                      </a:extLst>
                    </p:cNvPr>
                    <p:cNvSpPr/>
                    <p:nvPr/>
                  </p:nvSpPr>
                  <p:spPr>
                    <a:xfrm>
                      <a:off x="3655625" y="3310775"/>
                      <a:ext cx="137850" cy="108700"/>
                    </a:xfrm>
                    <a:custGeom>
                      <a:avLst/>
                      <a:gdLst/>
                      <a:ahLst/>
                      <a:cxnLst/>
                      <a:rect l="l" t="t" r="r" b="b"/>
                      <a:pathLst>
                        <a:path w="5514" h="4348" extrusionOk="0">
                          <a:moveTo>
                            <a:pt x="3686" y="1512"/>
                          </a:moveTo>
                          <a:cubicBezTo>
                            <a:pt x="3907" y="1512"/>
                            <a:pt x="4064" y="1670"/>
                            <a:pt x="4064" y="1859"/>
                          </a:cubicBezTo>
                          <a:cubicBezTo>
                            <a:pt x="4064" y="2048"/>
                            <a:pt x="3907" y="2205"/>
                            <a:pt x="3686" y="2205"/>
                          </a:cubicBezTo>
                          <a:lnTo>
                            <a:pt x="2993" y="2205"/>
                          </a:lnTo>
                          <a:cubicBezTo>
                            <a:pt x="2804" y="2205"/>
                            <a:pt x="2646" y="2048"/>
                            <a:pt x="2646" y="1859"/>
                          </a:cubicBezTo>
                          <a:cubicBezTo>
                            <a:pt x="2646" y="1670"/>
                            <a:pt x="2804" y="1512"/>
                            <a:pt x="2993" y="1512"/>
                          </a:cubicBezTo>
                          <a:close/>
                          <a:moveTo>
                            <a:pt x="4127" y="0"/>
                          </a:moveTo>
                          <a:cubicBezTo>
                            <a:pt x="3686" y="536"/>
                            <a:pt x="3056" y="851"/>
                            <a:pt x="2331" y="851"/>
                          </a:cubicBezTo>
                          <a:cubicBezTo>
                            <a:pt x="1607" y="851"/>
                            <a:pt x="977" y="504"/>
                            <a:pt x="536" y="63"/>
                          </a:cubicBezTo>
                          <a:cubicBezTo>
                            <a:pt x="347" y="221"/>
                            <a:pt x="158" y="378"/>
                            <a:pt x="0" y="567"/>
                          </a:cubicBezTo>
                          <a:cubicBezTo>
                            <a:pt x="945" y="756"/>
                            <a:pt x="1638" y="1575"/>
                            <a:pt x="1638" y="2615"/>
                          </a:cubicBezTo>
                          <a:cubicBezTo>
                            <a:pt x="1638" y="2930"/>
                            <a:pt x="1575" y="3214"/>
                            <a:pt x="1449" y="3466"/>
                          </a:cubicBezTo>
                          <a:cubicBezTo>
                            <a:pt x="1859" y="3718"/>
                            <a:pt x="2205" y="4001"/>
                            <a:pt x="2520" y="4348"/>
                          </a:cubicBezTo>
                          <a:lnTo>
                            <a:pt x="5167" y="4348"/>
                          </a:lnTo>
                          <a:cubicBezTo>
                            <a:pt x="5356" y="4348"/>
                            <a:pt x="5513" y="4190"/>
                            <a:pt x="5513" y="4001"/>
                          </a:cubicBezTo>
                          <a:lnTo>
                            <a:pt x="5513" y="2615"/>
                          </a:lnTo>
                          <a:cubicBezTo>
                            <a:pt x="5482" y="1512"/>
                            <a:pt x="4915" y="567"/>
                            <a:pt x="4127"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dirty="0">
                        <a:ln>
                          <a:noFill/>
                        </a:ln>
                        <a:solidFill>
                          <a:sysClr val="windowText" lastClr="000000"/>
                        </a:solidFill>
                        <a:effectLst/>
                        <a:uLnTx/>
                        <a:uFillTx/>
                        <a:latin typeface="UD デジタル 教科書体 NK-B"/>
                        <a:ea typeface="UD デジタル 教科書体 NK-B"/>
                        <a:cs typeface="+mn-cs"/>
                      </a:endParaRPr>
                    </a:p>
                  </p:txBody>
                </p:sp>
                <p:sp>
                  <p:nvSpPr>
                    <p:cNvPr id="75" name="Google Shape;1200;p32">
                      <a:extLst>
                        <a:ext uri="{FF2B5EF4-FFF2-40B4-BE49-F238E27FC236}">
                          <a16:creationId xmlns:a16="http://schemas.microsoft.com/office/drawing/2014/main" id="{88724666-7685-4000-91E8-3E13A987BAEF}"/>
                        </a:ext>
                      </a:extLst>
                    </p:cNvPr>
                    <p:cNvSpPr/>
                    <p:nvPr/>
                  </p:nvSpPr>
                  <p:spPr>
                    <a:xfrm>
                      <a:off x="3497300" y="3309975"/>
                      <a:ext cx="136275" cy="108725"/>
                    </a:xfrm>
                    <a:custGeom>
                      <a:avLst/>
                      <a:gdLst/>
                      <a:ahLst/>
                      <a:cxnLst/>
                      <a:rect l="l" t="t" r="r" b="b"/>
                      <a:pathLst>
                        <a:path w="5451" h="4349" extrusionOk="0">
                          <a:moveTo>
                            <a:pt x="2426" y="1544"/>
                          </a:moveTo>
                          <a:cubicBezTo>
                            <a:pt x="2615" y="1544"/>
                            <a:pt x="2773" y="1702"/>
                            <a:pt x="2773" y="1891"/>
                          </a:cubicBezTo>
                          <a:cubicBezTo>
                            <a:pt x="2773" y="2080"/>
                            <a:pt x="2615" y="2237"/>
                            <a:pt x="2426" y="2237"/>
                          </a:cubicBezTo>
                          <a:lnTo>
                            <a:pt x="1733" y="2237"/>
                          </a:lnTo>
                          <a:cubicBezTo>
                            <a:pt x="1513" y="2237"/>
                            <a:pt x="1355" y="2080"/>
                            <a:pt x="1355" y="1891"/>
                          </a:cubicBezTo>
                          <a:cubicBezTo>
                            <a:pt x="1355" y="1702"/>
                            <a:pt x="1513" y="1544"/>
                            <a:pt x="1733" y="1544"/>
                          </a:cubicBezTo>
                          <a:close/>
                          <a:moveTo>
                            <a:pt x="1324" y="1"/>
                          </a:moveTo>
                          <a:cubicBezTo>
                            <a:pt x="536" y="568"/>
                            <a:pt x="1" y="1513"/>
                            <a:pt x="1" y="2552"/>
                          </a:cubicBezTo>
                          <a:lnTo>
                            <a:pt x="1" y="3939"/>
                          </a:lnTo>
                          <a:cubicBezTo>
                            <a:pt x="1" y="4191"/>
                            <a:pt x="95" y="4348"/>
                            <a:pt x="316" y="4348"/>
                          </a:cubicBezTo>
                          <a:lnTo>
                            <a:pt x="2930" y="4348"/>
                          </a:lnTo>
                          <a:cubicBezTo>
                            <a:pt x="3214" y="3970"/>
                            <a:pt x="3561" y="3655"/>
                            <a:pt x="4002" y="3466"/>
                          </a:cubicBezTo>
                          <a:cubicBezTo>
                            <a:pt x="3876" y="3183"/>
                            <a:pt x="3813" y="2930"/>
                            <a:pt x="3813" y="2615"/>
                          </a:cubicBezTo>
                          <a:cubicBezTo>
                            <a:pt x="3813" y="1607"/>
                            <a:pt x="4506" y="757"/>
                            <a:pt x="5451" y="568"/>
                          </a:cubicBezTo>
                          <a:cubicBezTo>
                            <a:pt x="5293" y="347"/>
                            <a:pt x="5104" y="190"/>
                            <a:pt x="4915" y="32"/>
                          </a:cubicBezTo>
                          <a:cubicBezTo>
                            <a:pt x="4474" y="505"/>
                            <a:pt x="3844" y="820"/>
                            <a:pt x="3151" y="820"/>
                          </a:cubicBezTo>
                          <a:cubicBezTo>
                            <a:pt x="2426" y="820"/>
                            <a:pt x="1796" y="505"/>
                            <a:pt x="1324"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dirty="0">
                        <a:ln>
                          <a:noFill/>
                        </a:ln>
                        <a:solidFill>
                          <a:sysClr val="windowText" lastClr="000000"/>
                        </a:solidFill>
                        <a:effectLst/>
                        <a:uLnTx/>
                        <a:uFillTx/>
                        <a:latin typeface="UD デジタル 教科書体 NK-B"/>
                        <a:ea typeface="UD デジタル 教科書体 NK-B"/>
                        <a:cs typeface="+mn-cs"/>
                      </a:endParaRPr>
                    </a:p>
                  </p:txBody>
                </p:sp>
              </p:grpSp>
              <p:grpSp>
                <p:nvGrpSpPr>
                  <p:cNvPr id="50" name="Google Shape;1192;p32">
                    <a:extLst>
                      <a:ext uri="{FF2B5EF4-FFF2-40B4-BE49-F238E27FC236}">
                        <a16:creationId xmlns:a16="http://schemas.microsoft.com/office/drawing/2014/main" id="{1BE88551-D562-4909-8197-170818A772C4}"/>
                      </a:ext>
                    </a:extLst>
                  </p:cNvPr>
                  <p:cNvGrpSpPr/>
                  <p:nvPr/>
                </p:nvGrpSpPr>
                <p:grpSpPr>
                  <a:xfrm>
                    <a:off x="5119860" y="3467273"/>
                    <a:ext cx="350079" cy="350079"/>
                    <a:chOff x="3497300" y="3227275"/>
                    <a:chExt cx="296175" cy="296175"/>
                  </a:xfrm>
                </p:grpSpPr>
                <p:sp>
                  <p:nvSpPr>
                    <p:cNvPr id="60" name="Google Shape;1193;p32">
                      <a:extLst>
                        <a:ext uri="{FF2B5EF4-FFF2-40B4-BE49-F238E27FC236}">
                          <a16:creationId xmlns:a16="http://schemas.microsoft.com/office/drawing/2014/main" id="{45D1473B-047F-47A9-B0CE-4A46C4DB9B6E}"/>
                        </a:ext>
                      </a:extLst>
                    </p:cNvPr>
                    <p:cNvSpPr/>
                    <p:nvPr/>
                  </p:nvSpPr>
                  <p:spPr>
                    <a:xfrm>
                      <a:off x="3609925" y="3339900"/>
                      <a:ext cx="69350" cy="68550"/>
                    </a:xfrm>
                    <a:custGeom>
                      <a:avLst/>
                      <a:gdLst/>
                      <a:ahLst/>
                      <a:cxnLst/>
                      <a:rect l="l" t="t" r="r" b="b"/>
                      <a:pathLst>
                        <a:path w="2774" h="2742" extrusionOk="0">
                          <a:moveTo>
                            <a:pt x="1387" y="1"/>
                          </a:moveTo>
                          <a:cubicBezTo>
                            <a:pt x="631" y="1"/>
                            <a:pt x="1" y="631"/>
                            <a:pt x="1" y="1355"/>
                          </a:cubicBezTo>
                          <a:cubicBezTo>
                            <a:pt x="1" y="2112"/>
                            <a:pt x="631" y="2742"/>
                            <a:pt x="1387" y="2742"/>
                          </a:cubicBezTo>
                          <a:cubicBezTo>
                            <a:pt x="2143" y="2742"/>
                            <a:pt x="2773" y="2112"/>
                            <a:pt x="2773" y="1355"/>
                          </a:cubicBezTo>
                          <a:cubicBezTo>
                            <a:pt x="2773" y="631"/>
                            <a:pt x="2143" y="1"/>
                            <a:pt x="138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dirty="0">
                        <a:ln>
                          <a:noFill/>
                        </a:ln>
                        <a:solidFill>
                          <a:sysClr val="windowText" lastClr="000000"/>
                        </a:solidFill>
                        <a:effectLst/>
                        <a:uLnTx/>
                        <a:uFillTx/>
                        <a:latin typeface="UD デジタル 教科書体 NK-B"/>
                        <a:ea typeface="UD デジタル 教科書体 NK-B"/>
                        <a:cs typeface="+mn-cs"/>
                      </a:endParaRPr>
                    </a:p>
                  </p:txBody>
                </p:sp>
                <p:sp>
                  <p:nvSpPr>
                    <p:cNvPr id="61" name="Google Shape;1194;p32">
                      <a:extLst>
                        <a:ext uri="{FF2B5EF4-FFF2-40B4-BE49-F238E27FC236}">
                          <a16:creationId xmlns:a16="http://schemas.microsoft.com/office/drawing/2014/main" id="{7FA638B5-1B83-47E2-90DC-97FA628734C6}"/>
                        </a:ext>
                      </a:extLst>
                    </p:cNvPr>
                    <p:cNvSpPr/>
                    <p:nvPr/>
                  </p:nvSpPr>
                  <p:spPr>
                    <a:xfrm>
                      <a:off x="3531175" y="3227275"/>
                      <a:ext cx="86650" cy="86675"/>
                    </a:xfrm>
                    <a:custGeom>
                      <a:avLst/>
                      <a:gdLst/>
                      <a:ahLst/>
                      <a:cxnLst/>
                      <a:rect l="l" t="t" r="r" b="b"/>
                      <a:pathLst>
                        <a:path w="3466" h="3467" extrusionOk="0">
                          <a:moveTo>
                            <a:pt x="1733" y="1"/>
                          </a:moveTo>
                          <a:cubicBezTo>
                            <a:pt x="788" y="1"/>
                            <a:pt x="0" y="788"/>
                            <a:pt x="0" y="1733"/>
                          </a:cubicBezTo>
                          <a:cubicBezTo>
                            <a:pt x="0" y="2678"/>
                            <a:pt x="788" y="3466"/>
                            <a:pt x="1733" y="3466"/>
                          </a:cubicBezTo>
                          <a:cubicBezTo>
                            <a:pt x="2741" y="3466"/>
                            <a:pt x="3466" y="2678"/>
                            <a:pt x="3466" y="1733"/>
                          </a:cubicBezTo>
                          <a:cubicBezTo>
                            <a:pt x="3466" y="788"/>
                            <a:pt x="2678" y="1"/>
                            <a:pt x="1733"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dirty="0">
                        <a:ln>
                          <a:noFill/>
                        </a:ln>
                        <a:solidFill>
                          <a:sysClr val="windowText" lastClr="000000"/>
                        </a:solidFill>
                        <a:effectLst/>
                        <a:uLnTx/>
                        <a:uFillTx/>
                        <a:latin typeface="UD デジタル 教科書体 NK-B"/>
                        <a:ea typeface="UD デジタル 教科書体 NK-B"/>
                        <a:cs typeface="+mn-cs"/>
                      </a:endParaRPr>
                    </a:p>
                  </p:txBody>
                </p:sp>
                <p:sp>
                  <p:nvSpPr>
                    <p:cNvPr id="62" name="Google Shape;1195;p32">
                      <a:extLst>
                        <a:ext uri="{FF2B5EF4-FFF2-40B4-BE49-F238E27FC236}">
                          <a16:creationId xmlns:a16="http://schemas.microsoft.com/office/drawing/2014/main" id="{29996387-4D4D-4548-BDC7-D1877C8D39F6}"/>
                        </a:ext>
                      </a:extLst>
                    </p:cNvPr>
                    <p:cNvSpPr/>
                    <p:nvPr/>
                  </p:nvSpPr>
                  <p:spPr>
                    <a:xfrm>
                      <a:off x="3670575" y="3227275"/>
                      <a:ext cx="86675" cy="86675"/>
                    </a:xfrm>
                    <a:custGeom>
                      <a:avLst/>
                      <a:gdLst/>
                      <a:ahLst/>
                      <a:cxnLst/>
                      <a:rect l="l" t="t" r="r" b="b"/>
                      <a:pathLst>
                        <a:path w="3467" h="3467" extrusionOk="0">
                          <a:moveTo>
                            <a:pt x="1733" y="1"/>
                          </a:moveTo>
                          <a:cubicBezTo>
                            <a:pt x="788" y="1"/>
                            <a:pt x="1" y="788"/>
                            <a:pt x="1" y="1733"/>
                          </a:cubicBezTo>
                          <a:cubicBezTo>
                            <a:pt x="1" y="2678"/>
                            <a:pt x="788" y="3466"/>
                            <a:pt x="1733" y="3466"/>
                          </a:cubicBezTo>
                          <a:cubicBezTo>
                            <a:pt x="2679" y="3466"/>
                            <a:pt x="3466" y="2678"/>
                            <a:pt x="3466" y="1733"/>
                          </a:cubicBezTo>
                          <a:cubicBezTo>
                            <a:pt x="3466" y="788"/>
                            <a:pt x="2679" y="1"/>
                            <a:pt x="1733"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dirty="0">
                        <a:ln>
                          <a:noFill/>
                        </a:ln>
                        <a:solidFill>
                          <a:sysClr val="windowText" lastClr="000000"/>
                        </a:solidFill>
                        <a:effectLst/>
                        <a:uLnTx/>
                        <a:uFillTx/>
                        <a:latin typeface="UD デジタル 教科書体 NK-B"/>
                        <a:ea typeface="UD デジタル 教科書体 NK-B"/>
                        <a:cs typeface="+mn-cs"/>
                      </a:endParaRPr>
                    </a:p>
                  </p:txBody>
                </p:sp>
                <p:sp>
                  <p:nvSpPr>
                    <p:cNvPr id="63" name="Google Shape;1196;p32">
                      <a:extLst>
                        <a:ext uri="{FF2B5EF4-FFF2-40B4-BE49-F238E27FC236}">
                          <a16:creationId xmlns:a16="http://schemas.microsoft.com/office/drawing/2014/main" id="{CAFD7438-7166-4796-B1DD-0F272E414F69}"/>
                        </a:ext>
                      </a:extLst>
                    </p:cNvPr>
                    <p:cNvSpPr/>
                    <p:nvPr/>
                  </p:nvSpPr>
                  <p:spPr>
                    <a:xfrm>
                      <a:off x="3622525" y="3421825"/>
                      <a:ext cx="41775" cy="25225"/>
                    </a:xfrm>
                    <a:custGeom>
                      <a:avLst/>
                      <a:gdLst/>
                      <a:ahLst/>
                      <a:cxnLst/>
                      <a:rect l="l" t="t" r="r" b="b"/>
                      <a:pathLst>
                        <a:path w="1671" h="1009" extrusionOk="0">
                          <a:moveTo>
                            <a:pt x="1" y="0"/>
                          </a:moveTo>
                          <a:lnTo>
                            <a:pt x="851" y="1008"/>
                          </a:lnTo>
                          <a:lnTo>
                            <a:pt x="1671" y="0"/>
                          </a:lnTo>
                          <a:lnTo>
                            <a:pt x="1671" y="0"/>
                          </a:lnTo>
                          <a:cubicBezTo>
                            <a:pt x="1450" y="126"/>
                            <a:pt x="1167" y="158"/>
                            <a:pt x="851" y="158"/>
                          </a:cubicBezTo>
                          <a:cubicBezTo>
                            <a:pt x="568" y="158"/>
                            <a:pt x="284" y="95"/>
                            <a:pt x="1"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dirty="0">
                        <a:ln>
                          <a:noFill/>
                        </a:ln>
                        <a:solidFill>
                          <a:sysClr val="windowText" lastClr="000000"/>
                        </a:solidFill>
                        <a:effectLst/>
                        <a:uLnTx/>
                        <a:uFillTx/>
                        <a:latin typeface="UD デジタル 教科書体 NK-B"/>
                        <a:ea typeface="UD デジタル 教科書体 NK-B"/>
                        <a:cs typeface="+mn-cs"/>
                      </a:endParaRPr>
                    </a:p>
                  </p:txBody>
                </p:sp>
                <p:sp>
                  <p:nvSpPr>
                    <p:cNvPr id="64" name="Google Shape;1197;p32">
                      <a:extLst>
                        <a:ext uri="{FF2B5EF4-FFF2-40B4-BE49-F238E27FC236}">
                          <a16:creationId xmlns:a16="http://schemas.microsoft.com/office/drawing/2014/main" id="{42ACEB52-0C29-4229-8E3F-0678B3BF1A4A}"/>
                        </a:ext>
                      </a:extLst>
                    </p:cNvPr>
                    <p:cNvSpPr/>
                    <p:nvPr/>
                  </p:nvSpPr>
                  <p:spPr>
                    <a:xfrm>
                      <a:off x="3566600" y="3416300"/>
                      <a:ext cx="70125" cy="106350"/>
                    </a:xfrm>
                    <a:custGeom>
                      <a:avLst/>
                      <a:gdLst/>
                      <a:ahLst/>
                      <a:cxnLst/>
                      <a:rect l="l" t="t" r="r" b="b"/>
                      <a:pathLst>
                        <a:path w="2805" h="4254" extrusionOk="0">
                          <a:moveTo>
                            <a:pt x="1261" y="1"/>
                          </a:moveTo>
                          <a:cubicBezTo>
                            <a:pt x="474" y="599"/>
                            <a:pt x="1" y="1513"/>
                            <a:pt x="1" y="2490"/>
                          </a:cubicBezTo>
                          <a:lnTo>
                            <a:pt x="1" y="3907"/>
                          </a:lnTo>
                          <a:cubicBezTo>
                            <a:pt x="1" y="4096"/>
                            <a:pt x="158" y="4254"/>
                            <a:pt x="379" y="4254"/>
                          </a:cubicBezTo>
                          <a:lnTo>
                            <a:pt x="2805" y="4254"/>
                          </a:lnTo>
                          <a:lnTo>
                            <a:pt x="2805" y="1891"/>
                          </a:lnTo>
                          <a:lnTo>
                            <a:pt x="1261"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dirty="0">
                        <a:ln>
                          <a:noFill/>
                        </a:ln>
                        <a:solidFill>
                          <a:sysClr val="windowText" lastClr="000000"/>
                        </a:solidFill>
                        <a:effectLst/>
                        <a:uLnTx/>
                        <a:uFillTx/>
                        <a:latin typeface="UD デジタル 教科書体 NK-B"/>
                        <a:ea typeface="UD デジタル 教科書体 NK-B"/>
                        <a:cs typeface="+mn-cs"/>
                      </a:endParaRPr>
                    </a:p>
                  </p:txBody>
                </p:sp>
                <p:sp>
                  <p:nvSpPr>
                    <p:cNvPr id="65" name="Google Shape;1198;p32">
                      <a:extLst>
                        <a:ext uri="{FF2B5EF4-FFF2-40B4-BE49-F238E27FC236}">
                          <a16:creationId xmlns:a16="http://schemas.microsoft.com/office/drawing/2014/main" id="{851856F9-C138-4F92-BBB9-87239B7BA23A}"/>
                        </a:ext>
                      </a:extLst>
                    </p:cNvPr>
                    <p:cNvSpPr/>
                    <p:nvPr/>
                  </p:nvSpPr>
                  <p:spPr>
                    <a:xfrm>
                      <a:off x="3653250" y="3417100"/>
                      <a:ext cx="70125" cy="106350"/>
                    </a:xfrm>
                    <a:custGeom>
                      <a:avLst/>
                      <a:gdLst/>
                      <a:ahLst/>
                      <a:cxnLst/>
                      <a:rect l="l" t="t" r="r" b="b"/>
                      <a:pathLst>
                        <a:path w="2805" h="4254" extrusionOk="0">
                          <a:moveTo>
                            <a:pt x="1544" y="0"/>
                          </a:moveTo>
                          <a:lnTo>
                            <a:pt x="1" y="1890"/>
                          </a:lnTo>
                          <a:lnTo>
                            <a:pt x="1" y="4253"/>
                          </a:lnTo>
                          <a:lnTo>
                            <a:pt x="2458" y="4253"/>
                          </a:lnTo>
                          <a:cubicBezTo>
                            <a:pt x="2647" y="4253"/>
                            <a:pt x="2804" y="4096"/>
                            <a:pt x="2804" y="3907"/>
                          </a:cubicBezTo>
                          <a:lnTo>
                            <a:pt x="2804" y="2489"/>
                          </a:lnTo>
                          <a:cubicBezTo>
                            <a:pt x="2773" y="1481"/>
                            <a:pt x="2300" y="567"/>
                            <a:pt x="1544"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dirty="0">
                        <a:ln>
                          <a:noFill/>
                        </a:ln>
                        <a:solidFill>
                          <a:sysClr val="windowText" lastClr="000000"/>
                        </a:solidFill>
                        <a:effectLst/>
                        <a:uLnTx/>
                        <a:uFillTx/>
                        <a:latin typeface="UD デジタル 教科書体 NK-B"/>
                        <a:ea typeface="UD デジタル 教科書体 NK-B"/>
                        <a:cs typeface="+mn-cs"/>
                      </a:endParaRPr>
                    </a:p>
                  </p:txBody>
                </p:sp>
                <p:sp>
                  <p:nvSpPr>
                    <p:cNvPr id="66" name="Google Shape;1199;p32">
                      <a:extLst>
                        <a:ext uri="{FF2B5EF4-FFF2-40B4-BE49-F238E27FC236}">
                          <a16:creationId xmlns:a16="http://schemas.microsoft.com/office/drawing/2014/main" id="{3A02E486-CB23-4254-8C38-9B49A302F5D6}"/>
                        </a:ext>
                      </a:extLst>
                    </p:cNvPr>
                    <p:cNvSpPr/>
                    <p:nvPr/>
                  </p:nvSpPr>
                  <p:spPr>
                    <a:xfrm>
                      <a:off x="3655625" y="3310775"/>
                      <a:ext cx="137850" cy="108700"/>
                    </a:xfrm>
                    <a:custGeom>
                      <a:avLst/>
                      <a:gdLst/>
                      <a:ahLst/>
                      <a:cxnLst/>
                      <a:rect l="l" t="t" r="r" b="b"/>
                      <a:pathLst>
                        <a:path w="5514" h="4348" extrusionOk="0">
                          <a:moveTo>
                            <a:pt x="3686" y="1512"/>
                          </a:moveTo>
                          <a:cubicBezTo>
                            <a:pt x="3907" y="1512"/>
                            <a:pt x="4064" y="1670"/>
                            <a:pt x="4064" y="1859"/>
                          </a:cubicBezTo>
                          <a:cubicBezTo>
                            <a:pt x="4064" y="2048"/>
                            <a:pt x="3907" y="2205"/>
                            <a:pt x="3686" y="2205"/>
                          </a:cubicBezTo>
                          <a:lnTo>
                            <a:pt x="2993" y="2205"/>
                          </a:lnTo>
                          <a:cubicBezTo>
                            <a:pt x="2804" y="2205"/>
                            <a:pt x="2646" y="2048"/>
                            <a:pt x="2646" y="1859"/>
                          </a:cubicBezTo>
                          <a:cubicBezTo>
                            <a:pt x="2646" y="1670"/>
                            <a:pt x="2804" y="1512"/>
                            <a:pt x="2993" y="1512"/>
                          </a:cubicBezTo>
                          <a:close/>
                          <a:moveTo>
                            <a:pt x="4127" y="0"/>
                          </a:moveTo>
                          <a:cubicBezTo>
                            <a:pt x="3686" y="536"/>
                            <a:pt x="3056" y="851"/>
                            <a:pt x="2331" y="851"/>
                          </a:cubicBezTo>
                          <a:cubicBezTo>
                            <a:pt x="1607" y="851"/>
                            <a:pt x="977" y="504"/>
                            <a:pt x="536" y="63"/>
                          </a:cubicBezTo>
                          <a:cubicBezTo>
                            <a:pt x="347" y="221"/>
                            <a:pt x="158" y="378"/>
                            <a:pt x="0" y="567"/>
                          </a:cubicBezTo>
                          <a:cubicBezTo>
                            <a:pt x="945" y="756"/>
                            <a:pt x="1638" y="1575"/>
                            <a:pt x="1638" y="2615"/>
                          </a:cubicBezTo>
                          <a:cubicBezTo>
                            <a:pt x="1638" y="2930"/>
                            <a:pt x="1575" y="3214"/>
                            <a:pt x="1449" y="3466"/>
                          </a:cubicBezTo>
                          <a:cubicBezTo>
                            <a:pt x="1859" y="3718"/>
                            <a:pt x="2205" y="4001"/>
                            <a:pt x="2520" y="4348"/>
                          </a:cubicBezTo>
                          <a:lnTo>
                            <a:pt x="5167" y="4348"/>
                          </a:lnTo>
                          <a:cubicBezTo>
                            <a:pt x="5356" y="4348"/>
                            <a:pt x="5513" y="4190"/>
                            <a:pt x="5513" y="4001"/>
                          </a:cubicBezTo>
                          <a:lnTo>
                            <a:pt x="5513" y="2615"/>
                          </a:lnTo>
                          <a:cubicBezTo>
                            <a:pt x="5482" y="1512"/>
                            <a:pt x="4915" y="567"/>
                            <a:pt x="4127"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dirty="0">
                        <a:ln>
                          <a:noFill/>
                        </a:ln>
                        <a:solidFill>
                          <a:sysClr val="windowText" lastClr="000000"/>
                        </a:solidFill>
                        <a:effectLst/>
                        <a:uLnTx/>
                        <a:uFillTx/>
                        <a:latin typeface="UD デジタル 教科書体 NK-B"/>
                        <a:ea typeface="UD デジタル 教科書体 NK-B"/>
                        <a:cs typeface="+mn-cs"/>
                      </a:endParaRPr>
                    </a:p>
                  </p:txBody>
                </p:sp>
                <p:sp>
                  <p:nvSpPr>
                    <p:cNvPr id="67" name="Google Shape;1200;p32">
                      <a:extLst>
                        <a:ext uri="{FF2B5EF4-FFF2-40B4-BE49-F238E27FC236}">
                          <a16:creationId xmlns:a16="http://schemas.microsoft.com/office/drawing/2014/main" id="{F77B1D72-2CA9-4F86-ADDB-88F0DFDD0A6D}"/>
                        </a:ext>
                      </a:extLst>
                    </p:cNvPr>
                    <p:cNvSpPr/>
                    <p:nvPr/>
                  </p:nvSpPr>
                  <p:spPr>
                    <a:xfrm>
                      <a:off x="3497300" y="3309975"/>
                      <a:ext cx="136275" cy="108725"/>
                    </a:xfrm>
                    <a:custGeom>
                      <a:avLst/>
                      <a:gdLst/>
                      <a:ahLst/>
                      <a:cxnLst/>
                      <a:rect l="l" t="t" r="r" b="b"/>
                      <a:pathLst>
                        <a:path w="5451" h="4349" extrusionOk="0">
                          <a:moveTo>
                            <a:pt x="2426" y="1544"/>
                          </a:moveTo>
                          <a:cubicBezTo>
                            <a:pt x="2615" y="1544"/>
                            <a:pt x="2773" y="1702"/>
                            <a:pt x="2773" y="1891"/>
                          </a:cubicBezTo>
                          <a:cubicBezTo>
                            <a:pt x="2773" y="2080"/>
                            <a:pt x="2615" y="2237"/>
                            <a:pt x="2426" y="2237"/>
                          </a:cubicBezTo>
                          <a:lnTo>
                            <a:pt x="1733" y="2237"/>
                          </a:lnTo>
                          <a:cubicBezTo>
                            <a:pt x="1513" y="2237"/>
                            <a:pt x="1355" y="2080"/>
                            <a:pt x="1355" y="1891"/>
                          </a:cubicBezTo>
                          <a:cubicBezTo>
                            <a:pt x="1355" y="1702"/>
                            <a:pt x="1513" y="1544"/>
                            <a:pt x="1733" y="1544"/>
                          </a:cubicBezTo>
                          <a:close/>
                          <a:moveTo>
                            <a:pt x="1324" y="1"/>
                          </a:moveTo>
                          <a:cubicBezTo>
                            <a:pt x="536" y="568"/>
                            <a:pt x="1" y="1513"/>
                            <a:pt x="1" y="2552"/>
                          </a:cubicBezTo>
                          <a:lnTo>
                            <a:pt x="1" y="3939"/>
                          </a:lnTo>
                          <a:cubicBezTo>
                            <a:pt x="1" y="4191"/>
                            <a:pt x="95" y="4348"/>
                            <a:pt x="316" y="4348"/>
                          </a:cubicBezTo>
                          <a:lnTo>
                            <a:pt x="2930" y="4348"/>
                          </a:lnTo>
                          <a:cubicBezTo>
                            <a:pt x="3214" y="3970"/>
                            <a:pt x="3561" y="3655"/>
                            <a:pt x="4002" y="3466"/>
                          </a:cubicBezTo>
                          <a:cubicBezTo>
                            <a:pt x="3876" y="3183"/>
                            <a:pt x="3813" y="2930"/>
                            <a:pt x="3813" y="2615"/>
                          </a:cubicBezTo>
                          <a:cubicBezTo>
                            <a:pt x="3813" y="1607"/>
                            <a:pt x="4506" y="757"/>
                            <a:pt x="5451" y="568"/>
                          </a:cubicBezTo>
                          <a:cubicBezTo>
                            <a:pt x="5293" y="347"/>
                            <a:pt x="5104" y="190"/>
                            <a:pt x="4915" y="32"/>
                          </a:cubicBezTo>
                          <a:cubicBezTo>
                            <a:pt x="4474" y="505"/>
                            <a:pt x="3844" y="820"/>
                            <a:pt x="3151" y="820"/>
                          </a:cubicBezTo>
                          <a:cubicBezTo>
                            <a:pt x="2426" y="820"/>
                            <a:pt x="1796" y="505"/>
                            <a:pt x="1324"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dirty="0">
                        <a:ln>
                          <a:noFill/>
                        </a:ln>
                        <a:solidFill>
                          <a:sysClr val="windowText" lastClr="000000"/>
                        </a:solidFill>
                        <a:effectLst/>
                        <a:uLnTx/>
                        <a:uFillTx/>
                        <a:latin typeface="UD デジタル 教科書体 NK-B"/>
                        <a:ea typeface="UD デジタル 教科書体 NK-B"/>
                        <a:cs typeface="+mn-cs"/>
                      </a:endParaRPr>
                    </a:p>
                  </p:txBody>
                </p:sp>
              </p:grpSp>
              <p:grpSp>
                <p:nvGrpSpPr>
                  <p:cNvPr id="51" name="Google Shape;1192;p32">
                    <a:extLst>
                      <a:ext uri="{FF2B5EF4-FFF2-40B4-BE49-F238E27FC236}">
                        <a16:creationId xmlns:a16="http://schemas.microsoft.com/office/drawing/2014/main" id="{27BDC031-51F7-490C-87FF-AB345545D3B2}"/>
                      </a:ext>
                    </a:extLst>
                  </p:cNvPr>
                  <p:cNvGrpSpPr/>
                  <p:nvPr/>
                </p:nvGrpSpPr>
                <p:grpSpPr>
                  <a:xfrm>
                    <a:off x="3515418" y="3339633"/>
                    <a:ext cx="350079" cy="350079"/>
                    <a:chOff x="3497300" y="3227275"/>
                    <a:chExt cx="296175" cy="296175"/>
                  </a:xfrm>
                </p:grpSpPr>
                <p:sp>
                  <p:nvSpPr>
                    <p:cNvPr id="52" name="Google Shape;1193;p32">
                      <a:extLst>
                        <a:ext uri="{FF2B5EF4-FFF2-40B4-BE49-F238E27FC236}">
                          <a16:creationId xmlns:a16="http://schemas.microsoft.com/office/drawing/2014/main" id="{77DBE95A-0219-4D3E-9948-AC1C7DE97AD4}"/>
                        </a:ext>
                      </a:extLst>
                    </p:cNvPr>
                    <p:cNvSpPr/>
                    <p:nvPr/>
                  </p:nvSpPr>
                  <p:spPr>
                    <a:xfrm>
                      <a:off x="3609925" y="3339900"/>
                      <a:ext cx="69350" cy="68550"/>
                    </a:xfrm>
                    <a:custGeom>
                      <a:avLst/>
                      <a:gdLst/>
                      <a:ahLst/>
                      <a:cxnLst/>
                      <a:rect l="l" t="t" r="r" b="b"/>
                      <a:pathLst>
                        <a:path w="2774" h="2742" extrusionOk="0">
                          <a:moveTo>
                            <a:pt x="1387" y="1"/>
                          </a:moveTo>
                          <a:cubicBezTo>
                            <a:pt x="631" y="1"/>
                            <a:pt x="1" y="631"/>
                            <a:pt x="1" y="1355"/>
                          </a:cubicBezTo>
                          <a:cubicBezTo>
                            <a:pt x="1" y="2112"/>
                            <a:pt x="631" y="2742"/>
                            <a:pt x="1387" y="2742"/>
                          </a:cubicBezTo>
                          <a:cubicBezTo>
                            <a:pt x="2143" y="2742"/>
                            <a:pt x="2773" y="2112"/>
                            <a:pt x="2773" y="1355"/>
                          </a:cubicBezTo>
                          <a:cubicBezTo>
                            <a:pt x="2773" y="631"/>
                            <a:pt x="2143" y="1"/>
                            <a:pt x="138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dirty="0">
                        <a:ln>
                          <a:noFill/>
                        </a:ln>
                        <a:solidFill>
                          <a:sysClr val="windowText" lastClr="000000"/>
                        </a:solidFill>
                        <a:effectLst/>
                        <a:uLnTx/>
                        <a:uFillTx/>
                        <a:latin typeface="UD デジタル 教科書体 NK-B"/>
                        <a:ea typeface="UD デジタル 教科書体 NK-B"/>
                        <a:cs typeface="+mn-cs"/>
                      </a:endParaRPr>
                    </a:p>
                  </p:txBody>
                </p:sp>
                <p:sp>
                  <p:nvSpPr>
                    <p:cNvPr id="53" name="Google Shape;1194;p32">
                      <a:extLst>
                        <a:ext uri="{FF2B5EF4-FFF2-40B4-BE49-F238E27FC236}">
                          <a16:creationId xmlns:a16="http://schemas.microsoft.com/office/drawing/2014/main" id="{B429AA2B-C6C7-4F08-9FAE-13E68BFBF60C}"/>
                        </a:ext>
                      </a:extLst>
                    </p:cNvPr>
                    <p:cNvSpPr/>
                    <p:nvPr/>
                  </p:nvSpPr>
                  <p:spPr>
                    <a:xfrm>
                      <a:off x="3531175" y="3227275"/>
                      <a:ext cx="86650" cy="86675"/>
                    </a:xfrm>
                    <a:custGeom>
                      <a:avLst/>
                      <a:gdLst/>
                      <a:ahLst/>
                      <a:cxnLst/>
                      <a:rect l="l" t="t" r="r" b="b"/>
                      <a:pathLst>
                        <a:path w="3466" h="3467" extrusionOk="0">
                          <a:moveTo>
                            <a:pt x="1733" y="1"/>
                          </a:moveTo>
                          <a:cubicBezTo>
                            <a:pt x="788" y="1"/>
                            <a:pt x="0" y="788"/>
                            <a:pt x="0" y="1733"/>
                          </a:cubicBezTo>
                          <a:cubicBezTo>
                            <a:pt x="0" y="2678"/>
                            <a:pt x="788" y="3466"/>
                            <a:pt x="1733" y="3466"/>
                          </a:cubicBezTo>
                          <a:cubicBezTo>
                            <a:pt x="2741" y="3466"/>
                            <a:pt x="3466" y="2678"/>
                            <a:pt x="3466" y="1733"/>
                          </a:cubicBezTo>
                          <a:cubicBezTo>
                            <a:pt x="3466" y="788"/>
                            <a:pt x="2678" y="1"/>
                            <a:pt x="1733"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dirty="0">
                        <a:ln>
                          <a:noFill/>
                        </a:ln>
                        <a:solidFill>
                          <a:sysClr val="windowText" lastClr="000000"/>
                        </a:solidFill>
                        <a:effectLst/>
                        <a:uLnTx/>
                        <a:uFillTx/>
                        <a:latin typeface="UD デジタル 教科書体 NK-B"/>
                        <a:ea typeface="UD デジタル 教科書体 NK-B"/>
                        <a:cs typeface="+mn-cs"/>
                      </a:endParaRPr>
                    </a:p>
                  </p:txBody>
                </p:sp>
                <p:sp>
                  <p:nvSpPr>
                    <p:cNvPr id="54" name="Google Shape;1195;p32">
                      <a:extLst>
                        <a:ext uri="{FF2B5EF4-FFF2-40B4-BE49-F238E27FC236}">
                          <a16:creationId xmlns:a16="http://schemas.microsoft.com/office/drawing/2014/main" id="{3141D6AE-39B3-4859-AD9D-6F3C275B622A}"/>
                        </a:ext>
                      </a:extLst>
                    </p:cNvPr>
                    <p:cNvSpPr/>
                    <p:nvPr/>
                  </p:nvSpPr>
                  <p:spPr>
                    <a:xfrm>
                      <a:off x="3670575" y="3227275"/>
                      <a:ext cx="86675" cy="86675"/>
                    </a:xfrm>
                    <a:custGeom>
                      <a:avLst/>
                      <a:gdLst/>
                      <a:ahLst/>
                      <a:cxnLst/>
                      <a:rect l="l" t="t" r="r" b="b"/>
                      <a:pathLst>
                        <a:path w="3467" h="3467" extrusionOk="0">
                          <a:moveTo>
                            <a:pt x="1733" y="1"/>
                          </a:moveTo>
                          <a:cubicBezTo>
                            <a:pt x="788" y="1"/>
                            <a:pt x="1" y="788"/>
                            <a:pt x="1" y="1733"/>
                          </a:cubicBezTo>
                          <a:cubicBezTo>
                            <a:pt x="1" y="2678"/>
                            <a:pt x="788" y="3466"/>
                            <a:pt x="1733" y="3466"/>
                          </a:cubicBezTo>
                          <a:cubicBezTo>
                            <a:pt x="2679" y="3466"/>
                            <a:pt x="3466" y="2678"/>
                            <a:pt x="3466" y="1733"/>
                          </a:cubicBezTo>
                          <a:cubicBezTo>
                            <a:pt x="3466" y="788"/>
                            <a:pt x="2679" y="1"/>
                            <a:pt x="1733"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dirty="0">
                        <a:ln>
                          <a:noFill/>
                        </a:ln>
                        <a:solidFill>
                          <a:sysClr val="windowText" lastClr="000000"/>
                        </a:solidFill>
                        <a:effectLst/>
                        <a:uLnTx/>
                        <a:uFillTx/>
                        <a:latin typeface="UD デジタル 教科書体 NK-B"/>
                        <a:ea typeface="UD デジタル 教科書体 NK-B"/>
                        <a:cs typeface="+mn-cs"/>
                      </a:endParaRPr>
                    </a:p>
                  </p:txBody>
                </p:sp>
                <p:sp>
                  <p:nvSpPr>
                    <p:cNvPr id="55" name="Google Shape;1196;p32">
                      <a:extLst>
                        <a:ext uri="{FF2B5EF4-FFF2-40B4-BE49-F238E27FC236}">
                          <a16:creationId xmlns:a16="http://schemas.microsoft.com/office/drawing/2014/main" id="{0688C863-691E-485E-84D8-D9F25D635D1D}"/>
                        </a:ext>
                      </a:extLst>
                    </p:cNvPr>
                    <p:cNvSpPr/>
                    <p:nvPr/>
                  </p:nvSpPr>
                  <p:spPr>
                    <a:xfrm>
                      <a:off x="3622525" y="3421825"/>
                      <a:ext cx="41775" cy="25225"/>
                    </a:xfrm>
                    <a:custGeom>
                      <a:avLst/>
                      <a:gdLst/>
                      <a:ahLst/>
                      <a:cxnLst/>
                      <a:rect l="l" t="t" r="r" b="b"/>
                      <a:pathLst>
                        <a:path w="1671" h="1009" extrusionOk="0">
                          <a:moveTo>
                            <a:pt x="1" y="0"/>
                          </a:moveTo>
                          <a:lnTo>
                            <a:pt x="851" y="1008"/>
                          </a:lnTo>
                          <a:lnTo>
                            <a:pt x="1671" y="0"/>
                          </a:lnTo>
                          <a:lnTo>
                            <a:pt x="1671" y="0"/>
                          </a:lnTo>
                          <a:cubicBezTo>
                            <a:pt x="1450" y="126"/>
                            <a:pt x="1167" y="158"/>
                            <a:pt x="851" y="158"/>
                          </a:cubicBezTo>
                          <a:cubicBezTo>
                            <a:pt x="568" y="158"/>
                            <a:pt x="284" y="95"/>
                            <a:pt x="1"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dirty="0">
                        <a:ln>
                          <a:noFill/>
                        </a:ln>
                        <a:solidFill>
                          <a:sysClr val="windowText" lastClr="000000"/>
                        </a:solidFill>
                        <a:effectLst/>
                        <a:uLnTx/>
                        <a:uFillTx/>
                        <a:latin typeface="UD デジタル 教科書体 NK-B"/>
                        <a:ea typeface="UD デジタル 教科書体 NK-B"/>
                        <a:cs typeface="+mn-cs"/>
                      </a:endParaRPr>
                    </a:p>
                  </p:txBody>
                </p:sp>
                <p:sp>
                  <p:nvSpPr>
                    <p:cNvPr id="56" name="Google Shape;1197;p32">
                      <a:extLst>
                        <a:ext uri="{FF2B5EF4-FFF2-40B4-BE49-F238E27FC236}">
                          <a16:creationId xmlns:a16="http://schemas.microsoft.com/office/drawing/2014/main" id="{F0205D55-EC67-4DF5-9CD2-1310FEF1D00E}"/>
                        </a:ext>
                      </a:extLst>
                    </p:cNvPr>
                    <p:cNvSpPr/>
                    <p:nvPr/>
                  </p:nvSpPr>
                  <p:spPr>
                    <a:xfrm>
                      <a:off x="3566600" y="3416300"/>
                      <a:ext cx="70125" cy="106350"/>
                    </a:xfrm>
                    <a:custGeom>
                      <a:avLst/>
                      <a:gdLst/>
                      <a:ahLst/>
                      <a:cxnLst/>
                      <a:rect l="l" t="t" r="r" b="b"/>
                      <a:pathLst>
                        <a:path w="2805" h="4254" extrusionOk="0">
                          <a:moveTo>
                            <a:pt x="1261" y="1"/>
                          </a:moveTo>
                          <a:cubicBezTo>
                            <a:pt x="474" y="599"/>
                            <a:pt x="1" y="1513"/>
                            <a:pt x="1" y="2490"/>
                          </a:cubicBezTo>
                          <a:lnTo>
                            <a:pt x="1" y="3907"/>
                          </a:lnTo>
                          <a:cubicBezTo>
                            <a:pt x="1" y="4096"/>
                            <a:pt x="158" y="4254"/>
                            <a:pt x="379" y="4254"/>
                          </a:cubicBezTo>
                          <a:lnTo>
                            <a:pt x="2805" y="4254"/>
                          </a:lnTo>
                          <a:lnTo>
                            <a:pt x="2805" y="1891"/>
                          </a:lnTo>
                          <a:lnTo>
                            <a:pt x="1261"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dirty="0">
                        <a:ln>
                          <a:noFill/>
                        </a:ln>
                        <a:solidFill>
                          <a:sysClr val="windowText" lastClr="000000"/>
                        </a:solidFill>
                        <a:effectLst/>
                        <a:uLnTx/>
                        <a:uFillTx/>
                        <a:latin typeface="UD デジタル 教科書体 NK-B"/>
                        <a:ea typeface="UD デジタル 教科書体 NK-B"/>
                        <a:cs typeface="+mn-cs"/>
                      </a:endParaRPr>
                    </a:p>
                  </p:txBody>
                </p:sp>
                <p:sp>
                  <p:nvSpPr>
                    <p:cNvPr id="57" name="Google Shape;1198;p32">
                      <a:extLst>
                        <a:ext uri="{FF2B5EF4-FFF2-40B4-BE49-F238E27FC236}">
                          <a16:creationId xmlns:a16="http://schemas.microsoft.com/office/drawing/2014/main" id="{8EC5D4B8-070A-4623-847D-3846D47D6470}"/>
                        </a:ext>
                      </a:extLst>
                    </p:cNvPr>
                    <p:cNvSpPr/>
                    <p:nvPr/>
                  </p:nvSpPr>
                  <p:spPr>
                    <a:xfrm>
                      <a:off x="3653250" y="3417100"/>
                      <a:ext cx="70125" cy="106350"/>
                    </a:xfrm>
                    <a:custGeom>
                      <a:avLst/>
                      <a:gdLst/>
                      <a:ahLst/>
                      <a:cxnLst/>
                      <a:rect l="l" t="t" r="r" b="b"/>
                      <a:pathLst>
                        <a:path w="2805" h="4254" extrusionOk="0">
                          <a:moveTo>
                            <a:pt x="1544" y="0"/>
                          </a:moveTo>
                          <a:lnTo>
                            <a:pt x="1" y="1890"/>
                          </a:lnTo>
                          <a:lnTo>
                            <a:pt x="1" y="4253"/>
                          </a:lnTo>
                          <a:lnTo>
                            <a:pt x="2458" y="4253"/>
                          </a:lnTo>
                          <a:cubicBezTo>
                            <a:pt x="2647" y="4253"/>
                            <a:pt x="2804" y="4096"/>
                            <a:pt x="2804" y="3907"/>
                          </a:cubicBezTo>
                          <a:lnTo>
                            <a:pt x="2804" y="2489"/>
                          </a:lnTo>
                          <a:cubicBezTo>
                            <a:pt x="2773" y="1481"/>
                            <a:pt x="2300" y="567"/>
                            <a:pt x="1544"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dirty="0">
                        <a:ln>
                          <a:noFill/>
                        </a:ln>
                        <a:solidFill>
                          <a:sysClr val="windowText" lastClr="000000"/>
                        </a:solidFill>
                        <a:effectLst/>
                        <a:uLnTx/>
                        <a:uFillTx/>
                        <a:latin typeface="UD デジタル 教科書体 NK-B"/>
                        <a:ea typeface="UD デジタル 教科書体 NK-B"/>
                        <a:cs typeface="+mn-cs"/>
                      </a:endParaRPr>
                    </a:p>
                  </p:txBody>
                </p:sp>
                <p:sp>
                  <p:nvSpPr>
                    <p:cNvPr id="58" name="Google Shape;1199;p32">
                      <a:extLst>
                        <a:ext uri="{FF2B5EF4-FFF2-40B4-BE49-F238E27FC236}">
                          <a16:creationId xmlns:a16="http://schemas.microsoft.com/office/drawing/2014/main" id="{0986223F-BBA8-413D-982D-81C4B9D1014F}"/>
                        </a:ext>
                      </a:extLst>
                    </p:cNvPr>
                    <p:cNvSpPr/>
                    <p:nvPr/>
                  </p:nvSpPr>
                  <p:spPr>
                    <a:xfrm>
                      <a:off x="3655625" y="3310775"/>
                      <a:ext cx="137850" cy="108700"/>
                    </a:xfrm>
                    <a:custGeom>
                      <a:avLst/>
                      <a:gdLst/>
                      <a:ahLst/>
                      <a:cxnLst/>
                      <a:rect l="l" t="t" r="r" b="b"/>
                      <a:pathLst>
                        <a:path w="5514" h="4348" extrusionOk="0">
                          <a:moveTo>
                            <a:pt x="3686" y="1512"/>
                          </a:moveTo>
                          <a:cubicBezTo>
                            <a:pt x="3907" y="1512"/>
                            <a:pt x="4064" y="1670"/>
                            <a:pt x="4064" y="1859"/>
                          </a:cubicBezTo>
                          <a:cubicBezTo>
                            <a:pt x="4064" y="2048"/>
                            <a:pt x="3907" y="2205"/>
                            <a:pt x="3686" y="2205"/>
                          </a:cubicBezTo>
                          <a:lnTo>
                            <a:pt x="2993" y="2205"/>
                          </a:lnTo>
                          <a:cubicBezTo>
                            <a:pt x="2804" y="2205"/>
                            <a:pt x="2646" y="2048"/>
                            <a:pt x="2646" y="1859"/>
                          </a:cubicBezTo>
                          <a:cubicBezTo>
                            <a:pt x="2646" y="1670"/>
                            <a:pt x="2804" y="1512"/>
                            <a:pt x="2993" y="1512"/>
                          </a:cubicBezTo>
                          <a:close/>
                          <a:moveTo>
                            <a:pt x="4127" y="0"/>
                          </a:moveTo>
                          <a:cubicBezTo>
                            <a:pt x="3686" y="536"/>
                            <a:pt x="3056" y="851"/>
                            <a:pt x="2331" y="851"/>
                          </a:cubicBezTo>
                          <a:cubicBezTo>
                            <a:pt x="1607" y="851"/>
                            <a:pt x="977" y="504"/>
                            <a:pt x="536" y="63"/>
                          </a:cubicBezTo>
                          <a:cubicBezTo>
                            <a:pt x="347" y="221"/>
                            <a:pt x="158" y="378"/>
                            <a:pt x="0" y="567"/>
                          </a:cubicBezTo>
                          <a:cubicBezTo>
                            <a:pt x="945" y="756"/>
                            <a:pt x="1638" y="1575"/>
                            <a:pt x="1638" y="2615"/>
                          </a:cubicBezTo>
                          <a:cubicBezTo>
                            <a:pt x="1638" y="2930"/>
                            <a:pt x="1575" y="3214"/>
                            <a:pt x="1449" y="3466"/>
                          </a:cubicBezTo>
                          <a:cubicBezTo>
                            <a:pt x="1859" y="3718"/>
                            <a:pt x="2205" y="4001"/>
                            <a:pt x="2520" y="4348"/>
                          </a:cubicBezTo>
                          <a:lnTo>
                            <a:pt x="5167" y="4348"/>
                          </a:lnTo>
                          <a:cubicBezTo>
                            <a:pt x="5356" y="4348"/>
                            <a:pt x="5513" y="4190"/>
                            <a:pt x="5513" y="4001"/>
                          </a:cubicBezTo>
                          <a:lnTo>
                            <a:pt x="5513" y="2615"/>
                          </a:lnTo>
                          <a:cubicBezTo>
                            <a:pt x="5482" y="1512"/>
                            <a:pt x="4915" y="567"/>
                            <a:pt x="4127"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dirty="0">
                        <a:ln>
                          <a:noFill/>
                        </a:ln>
                        <a:solidFill>
                          <a:sysClr val="windowText" lastClr="000000"/>
                        </a:solidFill>
                        <a:effectLst/>
                        <a:uLnTx/>
                        <a:uFillTx/>
                        <a:latin typeface="UD デジタル 教科書体 NK-B"/>
                        <a:ea typeface="UD デジタル 教科書体 NK-B"/>
                        <a:cs typeface="+mn-cs"/>
                      </a:endParaRPr>
                    </a:p>
                  </p:txBody>
                </p:sp>
                <p:sp>
                  <p:nvSpPr>
                    <p:cNvPr id="59" name="Google Shape;1200;p32">
                      <a:extLst>
                        <a:ext uri="{FF2B5EF4-FFF2-40B4-BE49-F238E27FC236}">
                          <a16:creationId xmlns:a16="http://schemas.microsoft.com/office/drawing/2014/main" id="{21575384-DFC7-45DB-89D8-B9896CA5A27A}"/>
                        </a:ext>
                      </a:extLst>
                    </p:cNvPr>
                    <p:cNvSpPr/>
                    <p:nvPr/>
                  </p:nvSpPr>
                  <p:spPr>
                    <a:xfrm>
                      <a:off x="3497300" y="3309975"/>
                      <a:ext cx="136275" cy="108725"/>
                    </a:xfrm>
                    <a:custGeom>
                      <a:avLst/>
                      <a:gdLst/>
                      <a:ahLst/>
                      <a:cxnLst/>
                      <a:rect l="l" t="t" r="r" b="b"/>
                      <a:pathLst>
                        <a:path w="5451" h="4349" extrusionOk="0">
                          <a:moveTo>
                            <a:pt x="2426" y="1544"/>
                          </a:moveTo>
                          <a:cubicBezTo>
                            <a:pt x="2615" y="1544"/>
                            <a:pt x="2773" y="1702"/>
                            <a:pt x="2773" y="1891"/>
                          </a:cubicBezTo>
                          <a:cubicBezTo>
                            <a:pt x="2773" y="2080"/>
                            <a:pt x="2615" y="2237"/>
                            <a:pt x="2426" y="2237"/>
                          </a:cubicBezTo>
                          <a:lnTo>
                            <a:pt x="1733" y="2237"/>
                          </a:lnTo>
                          <a:cubicBezTo>
                            <a:pt x="1513" y="2237"/>
                            <a:pt x="1355" y="2080"/>
                            <a:pt x="1355" y="1891"/>
                          </a:cubicBezTo>
                          <a:cubicBezTo>
                            <a:pt x="1355" y="1702"/>
                            <a:pt x="1513" y="1544"/>
                            <a:pt x="1733" y="1544"/>
                          </a:cubicBezTo>
                          <a:close/>
                          <a:moveTo>
                            <a:pt x="1324" y="1"/>
                          </a:moveTo>
                          <a:cubicBezTo>
                            <a:pt x="536" y="568"/>
                            <a:pt x="1" y="1513"/>
                            <a:pt x="1" y="2552"/>
                          </a:cubicBezTo>
                          <a:lnTo>
                            <a:pt x="1" y="3939"/>
                          </a:lnTo>
                          <a:cubicBezTo>
                            <a:pt x="1" y="4191"/>
                            <a:pt x="95" y="4348"/>
                            <a:pt x="316" y="4348"/>
                          </a:cubicBezTo>
                          <a:lnTo>
                            <a:pt x="2930" y="4348"/>
                          </a:lnTo>
                          <a:cubicBezTo>
                            <a:pt x="3214" y="3970"/>
                            <a:pt x="3561" y="3655"/>
                            <a:pt x="4002" y="3466"/>
                          </a:cubicBezTo>
                          <a:cubicBezTo>
                            <a:pt x="3876" y="3183"/>
                            <a:pt x="3813" y="2930"/>
                            <a:pt x="3813" y="2615"/>
                          </a:cubicBezTo>
                          <a:cubicBezTo>
                            <a:pt x="3813" y="1607"/>
                            <a:pt x="4506" y="757"/>
                            <a:pt x="5451" y="568"/>
                          </a:cubicBezTo>
                          <a:cubicBezTo>
                            <a:pt x="5293" y="347"/>
                            <a:pt x="5104" y="190"/>
                            <a:pt x="4915" y="32"/>
                          </a:cubicBezTo>
                          <a:cubicBezTo>
                            <a:pt x="4474" y="505"/>
                            <a:pt x="3844" y="820"/>
                            <a:pt x="3151" y="820"/>
                          </a:cubicBezTo>
                          <a:cubicBezTo>
                            <a:pt x="2426" y="820"/>
                            <a:pt x="1796" y="505"/>
                            <a:pt x="1324"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dirty="0">
                        <a:ln>
                          <a:noFill/>
                        </a:ln>
                        <a:solidFill>
                          <a:sysClr val="windowText" lastClr="000000"/>
                        </a:solidFill>
                        <a:effectLst/>
                        <a:uLnTx/>
                        <a:uFillTx/>
                        <a:latin typeface="UD デジタル 教科書体 NK-B"/>
                        <a:ea typeface="UD デジタル 教科書体 NK-B"/>
                        <a:cs typeface="+mn-cs"/>
                      </a:endParaRPr>
                    </a:p>
                  </p:txBody>
                </p:sp>
              </p:grpSp>
            </p:grpSp>
          </p:grpSp>
          <p:cxnSp>
            <p:nvCxnSpPr>
              <p:cNvPr id="25" name="Google Shape;1181;p32">
                <a:extLst>
                  <a:ext uri="{FF2B5EF4-FFF2-40B4-BE49-F238E27FC236}">
                    <a16:creationId xmlns:a16="http://schemas.microsoft.com/office/drawing/2014/main" id="{EAC87A8D-B21E-4253-968F-AE0D4F64F37D}"/>
                  </a:ext>
                </a:extLst>
              </p:cNvPr>
              <p:cNvCxnSpPr>
                <a:cxnSpLocks/>
              </p:cNvCxnSpPr>
              <p:nvPr/>
            </p:nvCxnSpPr>
            <p:spPr>
              <a:xfrm>
                <a:off x="3454908" y="1984015"/>
                <a:ext cx="772250" cy="0"/>
              </a:xfrm>
              <a:prstGeom prst="straightConnector1">
                <a:avLst/>
              </a:prstGeom>
              <a:noFill/>
              <a:ln w="9525" cap="flat" cmpd="sng">
                <a:solidFill>
                  <a:srgbClr val="EBB700"/>
                </a:solidFill>
                <a:prstDash val="solid"/>
                <a:round/>
                <a:headEnd type="diamond" w="med" len="med"/>
                <a:tailEnd type="none" w="med" len="med"/>
              </a:ln>
            </p:spPr>
          </p:cxnSp>
          <p:cxnSp>
            <p:nvCxnSpPr>
              <p:cNvPr id="26" name="Google Shape;1172;p32">
                <a:extLst>
                  <a:ext uri="{FF2B5EF4-FFF2-40B4-BE49-F238E27FC236}">
                    <a16:creationId xmlns:a16="http://schemas.microsoft.com/office/drawing/2014/main" id="{4FD49DDD-4F3C-4DD1-B5D5-6FAF01E7A312}"/>
                  </a:ext>
                </a:extLst>
              </p:cNvPr>
              <p:cNvCxnSpPr>
                <a:cxnSpLocks/>
              </p:cNvCxnSpPr>
              <p:nvPr/>
            </p:nvCxnSpPr>
            <p:spPr>
              <a:xfrm rot="10800000">
                <a:off x="6512216" y="1975045"/>
                <a:ext cx="756836" cy="0"/>
              </a:xfrm>
              <a:prstGeom prst="straightConnector1">
                <a:avLst/>
              </a:prstGeom>
              <a:noFill/>
              <a:ln w="9525" cap="flat" cmpd="sng">
                <a:solidFill>
                  <a:srgbClr val="407CCA"/>
                </a:solidFill>
                <a:prstDash val="solid"/>
                <a:round/>
                <a:headEnd type="diamond" w="med" len="med"/>
                <a:tailEnd type="none" w="med" len="med"/>
              </a:ln>
            </p:spPr>
          </p:cxnSp>
        </p:grpSp>
        <p:sp>
          <p:nvSpPr>
            <p:cNvPr id="23" name="Rectangle 22">
              <a:extLst>
                <a:ext uri="{FF2B5EF4-FFF2-40B4-BE49-F238E27FC236}">
                  <a16:creationId xmlns:a16="http://schemas.microsoft.com/office/drawing/2014/main" id="{0B699AFC-A8F7-428E-A993-F20766737DFD}"/>
                </a:ext>
              </a:extLst>
            </p:cNvPr>
            <p:cNvSpPr/>
            <p:nvPr/>
          </p:nvSpPr>
          <p:spPr>
            <a:xfrm>
              <a:off x="5017143" y="2134534"/>
              <a:ext cx="1292863" cy="922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altLang="en-US" sz="1067" b="1" i="0" u="none" strike="noStrike" kern="1200" cap="none" spc="0" normalizeH="0" baseline="0" noProof="0" dirty="0">
                  <a:ln>
                    <a:noFill/>
                  </a:ln>
                  <a:solidFill>
                    <a:srgbClr val="0D2240"/>
                  </a:solidFill>
                  <a:effectLst/>
                  <a:uLnTx/>
                  <a:uFillTx/>
                  <a:latin typeface="UD デジタル 教科書体 NK-B"/>
                  <a:ea typeface="UD デジタル 教科書体 NK-B"/>
                  <a:cs typeface="+mn-cs"/>
                </a:rPr>
                <a:t> </a:t>
              </a:r>
              <a:r>
                <a:rPr kumimoji="0" lang="ja-JP" altLang="en-US" sz="1200" b="1" i="0" u="none" strike="noStrike" kern="1200" cap="none" spc="0" normalizeH="0" baseline="0" noProof="0" dirty="0">
                  <a:ln>
                    <a:noFill/>
                  </a:ln>
                  <a:solidFill>
                    <a:srgbClr val="0D2240"/>
                  </a:solidFill>
                  <a:effectLst/>
                  <a:uLnTx/>
                  <a:uFillTx/>
                  <a:latin typeface="UD デジタル 教科書体 NK-B"/>
                  <a:ea typeface="UD デジタル 教科書体 NK-B"/>
                  <a:cs typeface="+mn-cs"/>
                </a:rPr>
                <a:t>グローバル・メンバーシップ・アプローチ支援リーダー</a:t>
              </a:r>
            </a:p>
          </p:txBody>
        </p:sp>
      </p:grpSp>
      <p:pic>
        <p:nvPicPr>
          <p:cNvPr id="122" name="Graphic 121" descr="User with solid fill">
            <a:extLst>
              <a:ext uri="{FF2B5EF4-FFF2-40B4-BE49-F238E27FC236}">
                <a16:creationId xmlns:a16="http://schemas.microsoft.com/office/drawing/2014/main" id="{E0D624F5-2DBD-1C95-20E3-5986C0DFE682}"/>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6281144" y="4638693"/>
            <a:ext cx="426166" cy="441293"/>
          </a:xfrm>
          <a:prstGeom prst="rect">
            <a:avLst/>
          </a:prstGeom>
        </p:spPr>
      </p:pic>
      <p:pic>
        <p:nvPicPr>
          <p:cNvPr id="123" name="Graphic 122" descr="User with solid fill">
            <a:extLst>
              <a:ext uri="{FF2B5EF4-FFF2-40B4-BE49-F238E27FC236}">
                <a16:creationId xmlns:a16="http://schemas.microsoft.com/office/drawing/2014/main" id="{455DD06C-7D7C-A049-47D2-E134B31CD19C}"/>
              </a:ext>
            </a:extLst>
          </p:cNvPr>
          <p:cNvPicPr>
            <a:picLocks noChangeAspect="1"/>
          </p:cNvPicPr>
          <p:nvPr/>
        </p:nvPicPr>
        <p:blipFill>
          <a:blip r:embed="rId10" cstate="email">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6794539" y="3237182"/>
            <a:ext cx="426166" cy="441293"/>
          </a:xfrm>
          <a:prstGeom prst="rect">
            <a:avLst/>
          </a:prstGeom>
        </p:spPr>
      </p:pic>
      <p:pic>
        <p:nvPicPr>
          <p:cNvPr id="124" name="Graphic 123" descr="User with solid fill">
            <a:extLst>
              <a:ext uri="{FF2B5EF4-FFF2-40B4-BE49-F238E27FC236}">
                <a16:creationId xmlns:a16="http://schemas.microsoft.com/office/drawing/2014/main" id="{6C42D915-7B39-BD8C-0B4B-E4011A22C920}"/>
              </a:ext>
            </a:extLst>
          </p:cNvPr>
          <p:cNvPicPr>
            <a:picLocks noChangeAspect="1"/>
          </p:cNvPicPr>
          <p:nvPr/>
        </p:nvPicPr>
        <p:blipFill>
          <a:blip r:embed="rId12" cstate="email">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4873049" y="4084525"/>
            <a:ext cx="426166" cy="441293"/>
          </a:xfrm>
          <a:prstGeom prst="rect">
            <a:avLst/>
          </a:prstGeom>
        </p:spPr>
      </p:pic>
    </p:spTree>
    <p:extLst>
      <p:ext uri="{BB962C8B-B14F-4D97-AF65-F5344CB8AC3E}">
        <p14:creationId xmlns:p14="http://schemas.microsoft.com/office/powerpoint/2010/main" val="3324699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ackground - Solid">
            <a:extLst>
              <a:ext uri="{FF2B5EF4-FFF2-40B4-BE49-F238E27FC236}">
                <a16:creationId xmlns:a16="http://schemas.microsoft.com/office/drawing/2014/main" id="{85298083-8259-AD4F-94FC-7E689EA22AD1}"/>
              </a:ext>
            </a:extLst>
          </p:cNvPr>
          <p:cNvSpPr/>
          <p:nvPr/>
        </p:nvSpPr>
        <p:spPr>
          <a:xfrm>
            <a:off x="0" y="0"/>
            <a:ext cx="12192000"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alpha val="44000"/>
                </a:prstClr>
              </a:solidFill>
              <a:effectLst/>
              <a:uLnTx/>
              <a:uFillTx/>
              <a:latin typeface="Segoe UI Semibold"/>
              <a:ea typeface="+mn-ea"/>
              <a:cs typeface="+mn-cs"/>
            </a:endParaRPr>
          </a:p>
        </p:txBody>
      </p:sp>
      <p:sp>
        <p:nvSpPr>
          <p:cNvPr id="9" name="Background - Solid">
            <a:extLst>
              <a:ext uri="{FF2B5EF4-FFF2-40B4-BE49-F238E27FC236}">
                <a16:creationId xmlns:a16="http://schemas.microsoft.com/office/drawing/2014/main" id="{CEEE9CB0-1220-114A-BDDD-57ED12813E03}"/>
              </a:ext>
            </a:extLst>
          </p:cNvPr>
          <p:cNvSpPr/>
          <p:nvPr/>
        </p:nvSpPr>
        <p:spPr>
          <a:xfrm>
            <a:off x="0" y="812800"/>
            <a:ext cx="12192000" cy="6045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alpha val="44000"/>
                </a:prstClr>
              </a:solidFill>
              <a:effectLst/>
              <a:uLnTx/>
              <a:uFillTx/>
              <a:latin typeface="Segoe UI Semibold"/>
              <a:ea typeface="+mn-ea"/>
              <a:cs typeface="+mn-cs"/>
            </a:endParaRPr>
          </a:p>
        </p:txBody>
      </p:sp>
      <p:grpSp>
        <p:nvGrpSpPr>
          <p:cNvPr id="10" name="Group 9">
            <a:extLst>
              <a:ext uri="{FF2B5EF4-FFF2-40B4-BE49-F238E27FC236}">
                <a16:creationId xmlns:a16="http://schemas.microsoft.com/office/drawing/2014/main" id="{DC007C41-5009-3C46-B86F-D1303011BCDA}"/>
              </a:ext>
            </a:extLst>
          </p:cNvPr>
          <p:cNvGrpSpPr/>
          <p:nvPr/>
        </p:nvGrpSpPr>
        <p:grpSpPr>
          <a:xfrm>
            <a:off x="-3047" y="704266"/>
            <a:ext cx="12191999" cy="217065"/>
            <a:chOff x="0" y="5696515"/>
            <a:chExt cx="12289367" cy="354756"/>
          </a:xfrm>
        </p:grpSpPr>
        <p:sp>
          <p:nvSpPr>
            <p:cNvPr id="11" name="Background - Solid">
              <a:extLst>
                <a:ext uri="{FF2B5EF4-FFF2-40B4-BE49-F238E27FC236}">
                  <a16:creationId xmlns:a16="http://schemas.microsoft.com/office/drawing/2014/main" id="{CE078A63-DD4D-D247-B189-294CA1654C47}"/>
                </a:ext>
              </a:extLst>
            </p:cNvPr>
            <p:cNvSpPr/>
            <p:nvPr/>
          </p:nvSpPr>
          <p:spPr>
            <a:xfrm>
              <a:off x="0" y="5696515"/>
              <a:ext cx="1761067" cy="354756"/>
            </a:xfrm>
            <a:prstGeom prst="rect">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alpha val="44000"/>
                  </a:prstClr>
                </a:solidFill>
                <a:effectLst/>
                <a:uLnTx/>
                <a:uFillTx/>
                <a:latin typeface="Segoe UI Semibold"/>
                <a:ea typeface="+mn-ea"/>
                <a:cs typeface="+mn-cs"/>
              </a:endParaRPr>
            </a:p>
          </p:txBody>
        </p:sp>
        <p:sp>
          <p:nvSpPr>
            <p:cNvPr id="12" name="Background - Solid">
              <a:extLst>
                <a:ext uri="{FF2B5EF4-FFF2-40B4-BE49-F238E27FC236}">
                  <a16:creationId xmlns:a16="http://schemas.microsoft.com/office/drawing/2014/main" id="{EC80F590-3243-5B4B-9FD1-FAD610767B0E}"/>
                </a:ext>
              </a:extLst>
            </p:cNvPr>
            <p:cNvSpPr/>
            <p:nvPr/>
          </p:nvSpPr>
          <p:spPr>
            <a:xfrm>
              <a:off x="1754717" y="5696515"/>
              <a:ext cx="1761067" cy="354756"/>
            </a:xfrm>
            <a:prstGeom prst="rect">
              <a:avLst/>
            </a:prstGeom>
            <a:solidFill>
              <a:srgbClr val="00AC69"/>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alpha val="44000"/>
                  </a:prstClr>
                </a:solidFill>
                <a:effectLst/>
                <a:uLnTx/>
                <a:uFillTx/>
                <a:latin typeface="Segoe UI Semibold"/>
                <a:ea typeface="+mn-ea"/>
                <a:cs typeface="+mn-cs"/>
              </a:endParaRPr>
            </a:p>
          </p:txBody>
        </p:sp>
        <p:sp>
          <p:nvSpPr>
            <p:cNvPr id="13" name="Background - Solid">
              <a:extLst>
                <a:ext uri="{FF2B5EF4-FFF2-40B4-BE49-F238E27FC236}">
                  <a16:creationId xmlns:a16="http://schemas.microsoft.com/office/drawing/2014/main" id="{73ADAF44-7B46-154B-B397-F973329E0F2B}"/>
                </a:ext>
              </a:extLst>
            </p:cNvPr>
            <p:cNvSpPr/>
            <p:nvPr/>
          </p:nvSpPr>
          <p:spPr>
            <a:xfrm>
              <a:off x="3509434" y="5696515"/>
              <a:ext cx="1761067" cy="354756"/>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alpha val="44000"/>
                  </a:prstClr>
                </a:solidFill>
                <a:effectLst/>
                <a:uLnTx/>
                <a:uFillTx/>
                <a:latin typeface="Segoe UI Semibold"/>
                <a:ea typeface="+mn-ea"/>
                <a:cs typeface="+mn-cs"/>
              </a:endParaRPr>
            </a:p>
          </p:txBody>
        </p:sp>
        <p:sp>
          <p:nvSpPr>
            <p:cNvPr id="14" name="Background - Solid">
              <a:extLst>
                <a:ext uri="{FF2B5EF4-FFF2-40B4-BE49-F238E27FC236}">
                  <a16:creationId xmlns:a16="http://schemas.microsoft.com/office/drawing/2014/main" id="{20CDC1EE-91ED-8144-A796-9CD09368928E}"/>
                </a:ext>
              </a:extLst>
            </p:cNvPr>
            <p:cNvSpPr/>
            <p:nvPr/>
          </p:nvSpPr>
          <p:spPr>
            <a:xfrm>
              <a:off x="5264151" y="5696515"/>
              <a:ext cx="1761067" cy="354756"/>
            </a:xfrm>
            <a:prstGeom prst="rect">
              <a:avLst/>
            </a:prstGeom>
            <a:solidFill>
              <a:srgbClr val="FF5C35"/>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alpha val="44000"/>
                  </a:prstClr>
                </a:solidFill>
                <a:effectLst/>
                <a:uLnTx/>
                <a:uFillTx/>
                <a:latin typeface="Segoe UI Semibold"/>
                <a:ea typeface="+mn-ea"/>
                <a:cs typeface="+mn-cs"/>
              </a:endParaRPr>
            </a:p>
          </p:txBody>
        </p:sp>
        <p:sp>
          <p:nvSpPr>
            <p:cNvPr id="15" name="Background - Solid">
              <a:extLst>
                <a:ext uri="{FF2B5EF4-FFF2-40B4-BE49-F238E27FC236}">
                  <a16:creationId xmlns:a16="http://schemas.microsoft.com/office/drawing/2014/main" id="{E1F1EA10-145A-D54C-866E-C8F60441C97F}"/>
                </a:ext>
              </a:extLst>
            </p:cNvPr>
            <p:cNvSpPr/>
            <p:nvPr/>
          </p:nvSpPr>
          <p:spPr>
            <a:xfrm>
              <a:off x="7018868" y="5696515"/>
              <a:ext cx="1761067" cy="354756"/>
            </a:xfrm>
            <a:prstGeom prst="rect">
              <a:avLst/>
            </a:prstGeom>
            <a:solidFill>
              <a:srgbClr val="EBB70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alpha val="44000"/>
                  </a:prstClr>
                </a:solidFill>
                <a:effectLst/>
                <a:uLnTx/>
                <a:uFillTx/>
                <a:latin typeface="Segoe UI Semibold"/>
                <a:ea typeface="+mn-ea"/>
                <a:cs typeface="+mn-cs"/>
              </a:endParaRPr>
            </a:p>
          </p:txBody>
        </p:sp>
        <p:sp>
          <p:nvSpPr>
            <p:cNvPr id="16" name="Background - Solid">
              <a:extLst>
                <a:ext uri="{FF2B5EF4-FFF2-40B4-BE49-F238E27FC236}">
                  <a16:creationId xmlns:a16="http://schemas.microsoft.com/office/drawing/2014/main" id="{3B4C1053-86F8-0B4F-B8DB-982926CD1B5E}"/>
                </a:ext>
              </a:extLst>
            </p:cNvPr>
            <p:cNvSpPr/>
            <p:nvPr/>
          </p:nvSpPr>
          <p:spPr>
            <a:xfrm>
              <a:off x="8773585" y="5696515"/>
              <a:ext cx="1761067" cy="354756"/>
            </a:xfrm>
            <a:prstGeom prst="rect">
              <a:avLst/>
            </a:prstGeom>
            <a:solidFill>
              <a:srgbClr val="7A2682"/>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alpha val="44000"/>
                  </a:prstClr>
                </a:solidFill>
                <a:effectLst/>
                <a:uLnTx/>
                <a:uFillTx/>
                <a:latin typeface="Segoe UI Semibold"/>
                <a:ea typeface="+mn-ea"/>
                <a:cs typeface="+mn-cs"/>
              </a:endParaRPr>
            </a:p>
          </p:txBody>
        </p:sp>
        <p:sp>
          <p:nvSpPr>
            <p:cNvPr id="17" name="Background - Solid">
              <a:extLst>
                <a:ext uri="{FF2B5EF4-FFF2-40B4-BE49-F238E27FC236}">
                  <a16:creationId xmlns:a16="http://schemas.microsoft.com/office/drawing/2014/main" id="{601903E2-46D1-0842-8853-C60D1B81F8BF}"/>
                </a:ext>
              </a:extLst>
            </p:cNvPr>
            <p:cNvSpPr/>
            <p:nvPr/>
          </p:nvSpPr>
          <p:spPr>
            <a:xfrm>
              <a:off x="10528300" y="5696515"/>
              <a:ext cx="1761067" cy="354756"/>
            </a:xfrm>
            <a:prstGeom prst="rect">
              <a:avLst/>
            </a:prstGeom>
            <a:solidFill>
              <a:srgbClr val="B3B2B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alpha val="44000"/>
                  </a:prstClr>
                </a:solidFill>
                <a:effectLst/>
                <a:uLnTx/>
                <a:uFillTx/>
                <a:latin typeface="Segoe UI Semibold"/>
                <a:ea typeface="+mn-ea"/>
                <a:cs typeface="+mn-cs"/>
              </a:endParaRPr>
            </a:p>
          </p:txBody>
        </p:sp>
      </p:grpSp>
      <p:pic>
        <p:nvPicPr>
          <p:cNvPr id="18" name="Picture 17">
            <a:extLst>
              <a:ext uri="{FF2B5EF4-FFF2-40B4-BE49-F238E27FC236}">
                <a16:creationId xmlns:a16="http://schemas.microsoft.com/office/drawing/2014/main" id="{62A6D5F3-E5E1-A943-8043-BEE846B956DA}"/>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384726" y="241354"/>
            <a:ext cx="971568" cy="971568"/>
          </a:xfrm>
          <a:prstGeom prst="rect">
            <a:avLst/>
          </a:prstGeom>
        </p:spPr>
      </p:pic>
      <p:sp>
        <p:nvSpPr>
          <p:cNvPr id="19" name="Page Number - Blue">
            <a:extLst>
              <a:ext uri="{FF2B5EF4-FFF2-40B4-BE49-F238E27FC236}">
                <a16:creationId xmlns:a16="http://schemas.microsoft.com/office/drawing/2014/main" id="{EB276A58-89AE-6C47-9D12-CC3C6FFAEE11}"/>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fld id="{CD81962F-67D4-FD44-86D5-55EBF96E0DB7}" type="slidenum">
              <a:rPr kumimoji="0" lang="en-US" sz="1000" b="0" i="0" u="none" strike="noStrike" kern="1200" cap="none" spc="0" normalizeH="0" baseline="0" noProof="0" smtClean="0">
                <a:ln>
                  <a:noFill/>
                </a:ln>
                <a:solidFill>
                  <a:srgbClr val="00338D"/>
                </a:solidFill>
                <a:effectLst/>
                <a:uLnTx/>
                <a:uFillTx/>
                <a:latin typeface="Arial" charset="0"/>
              </a:rPr>
              <a:pPr marL="0" marR="0" lvl="0" indent="0" algn="l" defTabSz="914400" rtl="0" eaLnBrk="0" fontAlgn="base" latinLnBrk="0" hangingPunct="0">
                <a:lnSpc>
                  <a:spcPct val="100000"/>
                </a:lnSpc>
                <a:spcBef>
                  <a:spcPct val="50000"/>
                </a:spcBef>
                <a:spcAft>
                  <a:spcPct val="0"/>
                </a:spcAft>
                <a:buClrTx/>
                <a:buSzTx/>
                <a:buFontTx/>
                <a:buNone/>
                <a:tabLst/>
                <a:defRPr/>
              </a:pPr>
              <a:t>6</a:t>
            </a:fld>
            <a:endParaRPr kumimoji="0" lang="en-US" sz="1000" b="0" i="0" u="none" strike="noStrike" kern="1200" cap="none" spc="0" normalizeH="0" baseline="0" noProof="0" dirty="0">
              <a:ln>
                <a:noFill/>
              </a:ln>
              <a:solidFill>
                <a:srgbClr val="00338D"/>
              </a:solidFill>
              <a:effectLst/>
              <a:uLnTx/>
              <a:uFillTx/>
              <a:latin typeface="Arial" charset="0"/>
            </a:endParaRPr>
          </a:p>
        </p:txBody>
      </p:sp>
      <p:sp>
        <p:nvSpPr>
          <p:cNvPr id="22" name="Headline">
            <a:extLst>
              <a:ext uri="{FF2B5EF4-FFF2-40B4-BE49-F238E27FC236}">
                <a16:creationId xmlns:a16="http://schemas.microsoft.com/office/drawing/2014/main" id="{9EEE5DF9-605E-5845-9AE6-D2F26FE5F6CA}"/>
              </a:ext>
            </a:extLst>
          </p:cNvPr>
          <p:cNvSpPr txBox="1">
            <a:spLocks/>
          </p:cNvSpPr>
          <p:nvPr/>
        </p:nvSpPr>
        <p:spPr>
          <a:xfrm>
            <a:off x="1087922" y="1234920"/>
            <a:ext cx="10509890" cy="699527"/>
          </a:xfrm>
          <a:prstGeom prst="rect">
            <a:avLst/>
          </a:prstGeom>
        </p:spPr>
        <p:txBody>
          <a:bodyPr lIns="91440" tIns="45720" rIns="91440" bIns="45720" anchor="t">
            <a:no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lang="ja-JP" altLang="en-US" sz="4200" kern="0" dirty="0">
                <a:solidFill>
                  <a:srgbClr val="00338D"/>
                </a:solidFill>
                <a:latin typeface="UD デジタル 教科書体 N-B" panose="02020700000000000000" pitchFamily="17" charset="-128"/>
                <a:ea typeface="UD デジタル 教科書体 N-B" panose="02020700000000000000" pitchFamily="17" charset="-128"/>
              </a:rPr>
              <a:t>ミッション</a:t>
            </a:r>
            <a:r>
              <a:rPr lang="en-US" altLang="ja-JP" sz="4200" kern="0" dirty="0">
                <a:solidFill>
                  <a:srgbClr val="00338D"/>
                </a:solidFill>
                <a:latin typeface="UD デジタル 教科書体 N-B" panose="02020700000000000000" pitchFamily="17" charset="-128"/>
                <a:ea typeface="UD デジタル 教科書体 N-B" panose="02020700000000000000" pitchFamily="17" charset="-128"/>
              </a:rPr>
              <a:t>1.5</a:t>
            </a:r>
            <a:r>
              <a:rPr kumimoji="0" lang="en-US" sz="4200" b="1" i="0" u="none" strike="noStrike" kern="0" cap="none" spc="0" normalizeH="0" baseline="0" noProof="0" dirty="0">
                <a:ln>
                  <a:noFill/>
                </a:ln>
                <a:solidFill>
                  <a:srgbClr val="095495"/>
                </a:solidFill>
                <a:effectLst/>
                <a:uLnTx/>
                <a:uFillTx/>
                <a:latin typeface="UD デジタル 教科書体 N-B" panose="02020700000000000000" pitchFamily="17" charset="-128"/>
                <a:ea typeface="UD デジタル 教科書体 N-B" panose="02020700000000000000" pitchFamily="17" charset="-128"/>
              </a:rPr>
              <a:t>:</a:t>
            </a:r>
            <a:r>
              <a:rPr kumimoji="0" lang="ja-JP" altLang="en-US" sz="4200" b="1" i="0" u="none" strike="noStrike" kern="0" cap="none" spc="0" normalizeH="0" baseline="0" noProof="0" dirty="0">
                <a:ln>
                  <a:noFill/>
                </a:ln>
                <a:solidFill>
                  <a:srgbClr val="095495"/>
                </a:solidFill>
                <a:effectLst/>
                <a:uLnTx/>
                <a:uFillTx/>
                <a:latin typeface="UD デジタル 教科書体 N-B" panose="02020700000000000000" pitchFamily="17" charset="-128"/>
                <a:ea typeface="UD デジタル 教科書体 N-B" panose="02020700000000000000" pitchFamily="17" charset="-128"/>
              </a:rPr>
              <a:t>会員拡大目標</a:t>
            </a:r>
            <a:br>
              <a:rPr kumimoji="0" lang="en-US" sz="4200" b="1" i="0" u="none" strike="noStrike" kern="0" cap="none" spc="0" normalizeH="0" baseline="0" noProof="0" dirty="0">
                <a:ln>
                  <a:noFill/>
                </a:ln>
                <a:solidFill>
                  <a:srgbClr val="095495"/>
                </a:solidFill>
                <a:effectLst/>
                <a:uLnTx/>
                <a:uFillTx/>
                <a:latin typeface="UD デジタル 教科書体 N-B" panose="02020700000000000000" pitchFamily="17" charset="-128"/>
                <a:ea typeface="UD デジタル 教科書体 N-B" panose="02020700000000000000" pitchFamily="17" charset="-128"/>
              </a:rPr>
            </a:br>
            <a:endParaRPr kumimoji="0" lang="en-US" sz="4200" b="1" i="0" u="none" strike="sngStrike" kern="0" cap="none" spc="0" normalizeH="0" baseline="0" noProof="0" dirty="0">
              <a:ln>
                <a:noFill/>
              </a:ln>
              <a:solidFill>
                <a:srgbClr val="00338D"/>
              </a:solidFill>
              <a:effectLst/>
              <a:uLnTx/>
              <a:uFillTx/>
              <a:latin typeface="UD デジタル 教科書体 N-B" panose="02020700000000000000" pitchFamily="17" charset="-128"/>
              <a:ea typeface="UD デジタル 教科書体 N-B" panose="02020700000000000000" pitchFamily="17" charset="-128"/>
            </a:endParaRPr>
          </a:p>
        </p:txBody>
      </p:sp>
      <p:sp>
        <p:nvSpPr>
          <p:cNvPr id="24" name="Yellow Bar">
            <a:extLst>
              <a:ext uri="{FF2B5EF4-FFF2-40B4-BE49-F238E27FC236}">
                <a16:creationId xmlns:a16="http://schemas.microsoft.com/office/drawing/2014/main" id="{C597F740-7DBB-4841-AB3D-F29DE8E44393}"/>
              </a:ext>
            </a:extLst>
          </p:cNvPr>
          <p:cNvSpPr/>
          <p:nvPr/>
        </p:nvSpPr>
        <p:spPr>
          <a:xfrm>
            <a:off x="1381694" y="1917833"/>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EBB700"/>
              </a:solidFill>
              <a:effectLst/>
              <a:uLnTx/>
              <a:uFillTx/>
              <a:latin typeface="Arial" charset="0"/>
              <a:ea typeface="Arial" charset="0"/>
              <a:cs typeface="Arial" charset="0"/>
            </a:endParaRPr>
          </a:p>
        </p:txBody>
      </p:sp>
      <p:sp>
        <p:nvSpPr>
          <p:cNvPr id="6" name="TextBox 5">
            <a:extLst>
              <a:ext uri="{FF2B5EF4-FFF2-40B4-BE49-F238E27FC236}">
                <a16:creationId xmlns:a16="http://schemas.microsoft.com/office/drawing/2014/main" id="{C40F828B-0A96-595C-F08F-D6F3D92712BC}"/>
              </a:ext>
            </a:extLst>
          </p:cNvPr>
          <p:cNvSpPr txBox="1"/>
          <p:nvPr/>
        </p:nvSpPr>
        <p:spPr>
          <a:xfrm>
            <a:off x="533400" y="2375264"/>
            <a:ext cx="11003755" cy="3778470"/>
          </a:xfrm>
          <a:prstGeom prst="rect">
            <a:avLst/>
          </a:prstGeom>
          <a:noFill/>
        </p:spPr>
        <p:txBody>
          <a:bodyPr wrap="square" rtlCol="0">
            <a:spAutoFit/>
          </a:bodyPr>
          <a:lstStyle/>
          <a:p>
            <a:pPr marL="0" marR="0" lvl="1" indent="0" algn="l" defTabSz="914400" rtl="0" eaLnBrk="1" fontAlgn="base" latinLnBrk="0" hangingPunct="1">
              <a:lnSpc>
                <a:spcPct val="105000"/>
              </a:lnSpc>
              <a:spcBef>
                <a:spcPct val="0"/>
              </a:spcBef>
              <a:spcAft>
                <a:spcPts val="600"/>
              </a:spcAft>
              <a:buClr>
                <a:srgbClr val="EBB700"/>
              </a:buClr>
              <a:buSzPct val="80000"/>
              <a:buFontTx/>
              <a:buNone/>
              <a:tabLst/>
              <a:defRPr/>
            </a:pPr>
            <a:r>
              <a:rPr kumimoji="0" lang="ja-JP" altLang="en-US" sz="2000" b="1" i="0" u="none" strike="noStrike" kern="0" cap="none" spc="0" normalizeH="0" baseline="0" noProof="0" dirty="0">
                <a:ln>
                  <a:noFill/>
                </a:ln>
                <a:solidFill>
                  <a:srgbClr val="33373B"/>
                </a:solidFill>
                <a:effectLst/>
                <a:uLnTx/>
                <a:uFillTx/>
                <a:latin typeface="UD デジタル 教科書体 N-B" panose="02020700000000000000" pitchFamily="17" charset="-128"/>
                <a:ea typeface="UD デジタル 教科書体 N-B" panose="02020700000000000000" pitchFamily="17" charset="-128"/>
                <a:cs typeface="Arial" charset="0"/>
              </a:rPr>
              <a:t>ミッション</a:t>
            </a:r>
            <a:r>
              <a:rPr kumimoji="0" lang="en-US" altLang="ja-JP" sz="2000" b="1" i="0" u="none" strike="noStrike" kern="0" cap="none" spc="0" normalizeH="0" baseline="0" noProof="0" dirty="0">
                <a:ln>
                  <a:noFill/>
                </a:ln>
                <a:solidFill>
                  <a:srgbClr val="33373B"/>
                </a:solidFill>
                <a:effectLst/>
                <a:uLnTx/>
                <a:uFillTx/>
                <a:latin typeface="UD デジタル 教科書体 N-B" panose="02020700000000000000" pitchFamily="17" charset="-128"/>
                <a:ea typeface="UD デジタル 教科書体 N-B" panose="02020700000000000000" pitchFamily="17" charset="-128"/>
                <a:cs typeface="Arial" charset="0"/>
              </a:rPr>
              <a:t>1.5</a:t>
            </a:r>
            <a:r>
              <a:rPr kumimoji="0" lang="ja-JP" altLang="en-US" sz="2000" b="1" i="0" u="none" strike="noStrike" kern="0" cap="none" spc="0" normalizeH="0" baseline="0" noProof="0" dirty="0">
                <a:ln>
                  <a:noFill/>
                </a:ln>
                <a:solidFill>
                  <a:srgbClr val="33373B"/>
                </a:solidFill>
                <a:effectLst/>
                <a:uLnTx/>
                <a:uFillTx/>
                <a:latin typeface="UD デジタル 教科書体 N-B" panose="02020700000000000000" pitchFamily="17" charset="-128"/>
                <a:ea typeface="UD デジタル 教科書体 N-B" panose="02020700000000000000" pitchFamily="17" charset="-128"/>
                <a:cs typeface="Arial" charset="0"/>
              </a:rPr>
              <a:t>を支援して、地区ガバナー任期中に、私たちの地区は地域に定めされた会員増加目標を達成する。</a:t>
            </a:r>
            <a:endParaRPr kumimoji="0" lang="en-US" sz="2000" b="1" i="0" u="none" strike="noStrike" kern="0" cap="none" spc="0" normalizeH="0" baseline="0" noProof="0" dirty="0">
              <a:ln>
                <a:noFill/>
              </a:ln>
              <a:solidFill>
                <a:srgbClr val="33373B"/>
              </a:solidFill>
              <a:effectLst/>
              <a:uLnTx/>
              <a:uFillTx/>
              <a:latin typeface="UD デジタル 教科書体 N-B" panose="02020700000000000000" pitchFamily="17" charset="-128"/>
              <a:ea typeface="UD デジタル 教科書体 N-B" panose="02020700000000000000" pitchFamily="17" charset="-128"/>
              <a:cs typeface="Arial" charset="0"/>
            </a:endParaRPr>
          </a:p>
          <a:p>
            <a:pPr marL="742950" marR="0" lvl="1" indent="-285750" algn="l" defTabSz="914400" rtl="0" eaLnBrk="1" fontAlgn="base" latinLnBrk="0" hangingPunct="1">
              <a:lnSpc>
                <a:spcPct val="105000"/>
              </a:lnSpc>
              <a:spcBef>
                <a:spcPct val="0"/>
              </a:spcBef>
              <a:spcAft>
                <a:spcPts val="600"/>
              </a:spcAft>
              <a:buClr>
                <a:srgbClr val="EBB700"/>
              </a:buClr>
              <a:buSzPct val="80000"/>
              <a:buFont typeface="Wingdings" panose="05000000000000000000" pitchFamily="2" charset="2"/>
              <a:buChar char="q"/>
              <a:tabLst/>
              <a:defRPr/>
            </a:pPr>
            <a:r>
              <a:rPr lang="ja-JP" altLang="en-US" sz="2000" dirty="0">
                <a:latin typeface="UD デジタル 教科書体 N-B" panose="02020700000000000000" pitchFamily="17" charset="-128"/>
                <a:ea typeface="UD デジタル 教科書体 N-B" panose="02020700000000000000" pitchFamily="17" charset="-128"/>
              </a:rPr>
              <a:t>私たちの地区は、地域に定めされた会員拡大目標を達成する。</a:t>
            </a:r>
            <a:endParaRPr kumimoji="0" lang="en-US" sz="2000" b="1" i="0" u="none" strike="noStrike" kern="0" cap="none" spc="0" normalizeH="0" baseline="0" noProof="0" dirty="0">
              <a:ln>
                <a:noFill/>
              </a:ln>
              <a:solidFill>
                <a:srgbClr val="33373B"/>
              </a:solidFill>
              <a:effectLst/>
              <a:uLnTx/>
              <a:uFillTx/>
              <a:latin typeface="UD デジタル 教科書体 N-B" panose="02020700000000000000" pitchFamily="17" charset="-128"/>
              <a:ea typeface="UD デジタル 教科書体 N-B" panose="02020700000000000000" pitchFamily="17" charset="-128"/>
              <a:cs typeface="Arial" charset="0"/>
            </a:endParaRPr>
          </a:p>
          <a:p>
            <a:pPr marL="742950" marR="0" lvl="1" indent="-285750" algn="l" defTabSz="914400" rtl="0" eaLnBrk="1" fontAlgn="base" latinLnBrk="0" hangingPunct="1">
              <a:lnSpc>
                <a:spcPct val="105000"/>
              </a:lnSpc>
              <a:spcBef>
                <a:spcPct val="0"/>
              </a:spcBef>
              <a:spcAft>
                <a:spcPts val="600"/>
              </a:spcAft>
              <a:buClr>
                <a:srgbClr val="EBB700"/>
              </a:buClr>
              <a:buSzPct val="80000"/>
              <a:buFont typeface="Wingdings" panose="05000000000000000000" pitchFamily="2" charset="2"/>
              <a:buChar char="q"/>
              <a:tabLst/>
              <a:defRPr/>
            </a:pPr>
            <a:r>
              <a:rPr kumimoji="0" lang="ja-JP" altLang="en-US" sz="2000" b="1" i="0" u="none" strike="noStrike" kern="0" cap="none" spc="0" normalizeH="0" baseline="0" noProof="0" dirty="0">
                <a:ln>
                  <a:noFill/>
                </a:ln>
                <a:solidFill>
                  <a:srgbClr val="33373B"/>
                </a:solidFill>
                <a:effectLst/>
                <a:uLnTx/>
                <a:uFillTx/>
                <a:latin typeface="UD デジタル 教科書体 N-B" panose="02020700000000000000" pitchFamily="17" charset="-128"/>
                <a:ea typeface="UD デジタル 教科書体 N-B" panose="02020700000000000000" pitchFamily="17" charset="-128"/>
                <a:cs typeface="Arial" charset="0"/>
              </a:rPr>
              <a:t>私たちの地区は、追加のターゲット値を掲げ、達成したい。</a:t>
            </a:r>
            <a:endParaRPr kumimoji="0" lang="en-US" sz="2000" b="1" i="0" u="none" strike="noStrike" kern="0" cap="none" spc="0" normalizeH="0" baseline="0" noProof="0" dirty="0">
              <a:ln>
                <a:noFill/>
              </a:ln>
              <a:solidFill>
                <a:srgbClr val="33373B"/>
              </a:solidFill>
              <a:effectLst/>
              <a:uLnTx/>
              <a:uFillTx/>
              <a:latin typeface="UD デジタル 教科書体 N-B" panose="02020700000000000000" pitchFamily="17" charset="-128"/>
              <a:ea typeface="UD デジタル 教科書体 N-B" panose="02020700000000000000" pitchFamily="17" charset="-128"/>
              <a:cs typeface="Arial" charset="0"/>
            </a:endParaRPr>
          </a:p>
          <a:p>
            <a:pPr marL="457200" marR="0" lvl="1" indent="0" algn="l" defTabSz="914400" rtl="0" eaLnBrk="1" fontAlgn="base" latinLnBrk="0" hangingPunct="1">
              <a:lnSpc>
                <a:spcPct val="105000"/>
              </a:lnSpc>
              <a:spcBef>
                <a:spcPct val="0"/>
              </a:spcBef>
              <a:spcAft>
                <a:spcPts val="600"/>
              </a:spcAft>
              <a:buClr>
                <a:srgbClr val="EBB700"/>
              </a:buClr>
              <a:buSzPct val="80000"/>
              <a:buFontTx/>
              <a:buNone/>
              <a:tabLst/>
              <a:defRPr/>
            </a:pPr>
            <a:r>
              <a:rPr kumimoji="0" lang="ja-JP" altLang="en-US" sz="2000" b="1" i="1" u="none" strike="noStrike" kern="0" cap="none" spc="0" normalizeH="0" baseline="0" noProof="0" dirty="0">
                <a:ln>
                  <a:noFill/>
                </a:ln>
                <a:solidFill>
                  <a:srgbClr val="33373B"/>
                </a:solidFill>
                <a:effectLst/>
                <a:uLnTx/>
                <a:uFillTx/>
                <a:latin typeface="UD デジタル 教科書体 N-B" panose="02020700000000000000" pitchFamily="17" charset="-128"/>
                <a:ea typeface="UD デジタル 教科書体 N-B" panose="02020700000000000000" pitchFamily="17" charset="-128"/>
                <a:cs typeface="Arial" charset="0"/>
              </a:rPr>
              <a:t>これらのターゲット値は、定められた最小限の会員拡大目標にさらに加える数値であることにご留意ください。</a:t>
            </a:r>
            <a:endParaRPr kumimoji="0" lang="en-US" sz="2000" b="1" i="1" u="none" strike="noStrike" kern="0" cap="none" spc="0" normalizeH="0" baseline="0" noProof="0" dirty="0">
              <a:ln>
                <a:noFill/>
              </a:ln>
              <a:solidFill>
                <a:srgbClr val="33373B"/>
              </a:solidFill>
              <a:effectLst/>
              <a:uLnTx/>
              <a:uFillTx/>
              <a:latin typeface="UD デジタル 教科書体 N-B" panose="02020700000000000000" pitchFamily="17" charset="-128"/>
              <a:ea typeface="UD デジタル 教科書体 N-B" panose="02020700000000000000" pitchFamily="17" charset="-128"/>
              <a:cs typeface="Arial" charset="0"/>
            </a:endParaRPr>
          </a:p>
          <a:p>
            <a:pPr marL="800100" marR="0" lvl="1" indent="-342900" algn="l" defTabSz="914400" rtl="0" eaLnBrk="1" fontAlgn="base" latinLnBrk="0" hangingPunct="1">
              <a:lnSpc>
                <a:spcPct val="105000"/>
              </a:lnSpc>
              <a:spcBef>
                <a:spcPct val="0"/>
              </a:spcBef>
              <a:spcAft>
                <a:spcPts val="600"/>
              </a:spcAft>
              <a:buClr>
                <a:srgbClr val="EBB700"/>
              </a:buClr>
              <a:buSzPct val="80000"/>
              <a:buFont typeface="+mj-lt"/>
              <a:buAutoNum type="alphaLcPeriod"/>
              <a:tabLst/>
              <a:defRPr/>
            </a:pPr>
            <a:r>
              <a:rPr lang="ja-JP" altLang="en-US" sz="2000" b="1" kern="0" dirty="0">
                <a:solidFill>
                  <a:srgbClr val="33373B"/>
                </a:solidFill>
                <a:latin typeface="UD デジタル 教科書体 N-B" panose="02020700000000000000" pitchFamily="17" charset="-128"/>
                <a:ea typeface="UD デジタル 教科書体 N-B" panose="02020700000000000000" pitchFamily="17" charset="-128"/>
                <a:cs typeface="Arial" charset="0"/>
              </a:rPr>
              <a:t>私たちのチームは、それぞれ</a:t>
            </a:r>
            <a:r>
              <a:rPr lang="en-US" altLang="ja-JP" sz="2000" b="1" kern="0" dirty="0">
                <a:solidFill>
                  <a:srgbClr val="33373B"/>
                </a:solidFill>
                <a:latin typeface="UD デジタル 教科書体 N-B" panose="02020700000000000000" pitchFamily="17" charset="-128"/>
                <a:ea typeface="UD デジタル 教科書体 N-B" panose="02020700000000000000" pitchFamily="17" charset="-128"/>
                <a:cs typeface="Arial" charset="0"/>
              </a:rPr>
              <a:t>20</a:t>
            </a:r>
            <a:r>
              <a:rPr lang="ja-JP" altLang="en-US" sz="2000" b="1" kern="0" dirty="0">
                <a:solidFill>
                  <a:srgbClr val="33373B"/>
                </a:solidFill>
                <a:latin typeface="UD デジタル 教科書体 N-B" panose="02020700000000000000" pitchFamily="17" charset="-128"/>
                <a:ea typeface="UD デジタル 教科書体 N-B" panose="02020700000000000000" pitchFamily="17" charset="-128"/>
                <a:cs typeface="Arial" charset="0"/>
              </a:rPr>
              <a:t>人のチャーターメンバーで、</a:t>
            </a:r>
            <a:r>
              <a:rPr kumimoji="0" lang="en-US" sz="2000" b="1" i="0" u="none" strike="noStrike" kern="0" cap="none" spc="0" normalizeH="0" baseline="0" noProof="0" dirty="0">
                <a:ln>
                  <a:noFill/>
                </a:ln>
                <a:solidFill>
                  <a:srgbClr val="33373B"/>
                </a:solidFill>
                <a:effectLst/>
                <a:uLnTx/>
                <a:uFillTx/>
                <a:latin typeface="UD デジタル 教科書体 N-B" panose="02020700000000000000" pitchFamily="17" charset="-128"/>
                <a:ea typeface="UD デジタル 教科書体 N-B" panose="02020700000000000000" pitchFamily="17" charset="-128"/>
                <a:cs typeface="Arial" charset="0"/>
              </a:rPr>
              <a:t> </a:t>
            </a:r>
            <a:r>
              <a:rPr kumimoji="0" lang="ja-JP" altLang="en-US" sz="2000" b="1" i="0" u="none" strike="noStrike" kern="0" cap="none" spc="0" normalizeH="0" baseline="0" noProof="0" dirty="0">
                <a:ln>
                  <a:noFill/>
                </a:ln>
                <a:solidFill>
                  <a:srgbClr val="33373B"/>
                </a:solidFill>
                <a:effectLst/>
                <a:uLnTx/>
                <a:uFillTx/>
                <a:latin typeface="UD デジタル 教科書体 N-B" panose="02020700000000000000" pitchFamily="17" charset="-128"/>
                <a:ea typeface="UD デジタル 教科書体 N-B" panose="02020700000000000000" pitchFamily="17" charset="-128"/>
                <a:cs typeface="Arial" charset="0"/>
              </a:rPr>
              <a:t>さらに</a:t>
            </a:r>
            <a:r>
              <a:rPr kumimoji="0" lang="en-US" sz="2000" b="1" i="0" u="none" strike="noStrike" kern="0" cap="none" spc="0" normalizeH="0" baseline="0" noProof="0" dirty="0">
                <a:ln>
                  <a:noFill/>
                </a:ln>
                <a:solidFill>
                  <a:srgbClr val="33373B"/>
                </a:solidFill>
                <a:effectLst/>
                <a:uLnTx/>
                <a:uFillTx/>
                <a:latin typeface="UD デジタル 教科書体 N-B" panose="02020700000000000000" pitchFamily="17" charset="-128"/>
                <a:ea typeface="UD デジタル 教科書体 N-B" panose="02020700000000000000" pitchFamily="17" charset="-128"/>
                <a:cs typeface="Arial" charset="0"/>
              </a:rPr>
              <a:t>_____ </a:t>
            </a:r>
            <a:r>
              <a:rPr lang="ja-JP" altLang="en-US" sz="2000" b="1" kern="0" dirty="0">
                <a:solidFill>
                  <a:srgbClr val="33373B"/>
                </a:solidFill>
                <a:latin typeface="UD デジタル 教科書体 N-B" panose="02020700000000000000" pitchFamily="17" charset="-128"/>
                <a:ea typeface="UD デジタル 教科書体 N-B" panose="02020700000000000000" pitchFamily="17" charset="-128"/>
                <a:cs typeface="Arial" charset="0"/>
              </a:rPr>
              <a:t>個の新クラブを結成する。</a:t>
            </a:r>
            <a:endParaRPr kumimoji="0" lang="en-US" sz="2000" b="1" i="0" u="none" strike="noStrike" kern="0" cap="none" spc="0" normalizeH="0" baseline="0" noProof="0" dirty="0">
              <a:ln>
                <a:noFill/>
              </a:ln>
              <a:solidFill>
                <a:srgbClr val="33373B"/>
              </a:solidFill>
              <a:effectLst/>
              <a:uLnTx/>
              <a:uFillTx/>
              <a:latin typeface="UD デジタル 教科書体 N-B" panose="02020700000000000000" pitchFamily="17" charset="-128"/>
              <a:ea typeface="UD デジタル 教科書体 N-B" panose="02020700000000000000" pitchFamily="17" charset="-128"/>
              <a:cs typeface="Arial" charset="0"/>
            </a:endParaRPr>
          </a:p>
          <a:p>
            <a:pPr marL="800100" marR="0" lvl="1" indent="-342900" algn="l" defTabSz="914400" rtl="0" eaLnBrk="1" fontAlgn="base" latinLnBrk="0" hangingPunct="1">
              <a:lnSpc>
                <a:spcPct val="105000"/>
              </a:lnSpc>
              <a:spcBef>
                <a:spcPct val="0"/>
              </a:spcBef>
              <a:spcAft>
                <a:spcPts val="600"/>
              </a:spcAft>
              <a:buClr>
                <a:srgbClr val="EBB700"/>
              </a:buClr>
              <a:buSzPct val="80000"/>
              <a:buFont typeface="+mj-lt"/>
              <a:buAutoNum type="alphaLcPeriod"/>
              <a:tabLst/>
              <a:defRPr/>
            </a:pPr>
            <a:r>
              <a:rPr kumimoji="0" lang="ja-JP" altLang="en-US" sz="2000" b="1" i="0" u="none" strike="noStrike" kern="0" cap="none" spc="0" normalizeH="0" baseline="0" noProof="0" dirty="0">
                <a:ln>
                  <a:noFill/>
                </a:ln>
                <a:solidFill>
                  <a:srgbClr val="33373B"/>
                </a:solidFill>
                <a:effectLst/>
                <a:uLnTx/>
                <a:uFillTx/>
                <a:latin typeface="UD デジタル 教科書体 N-B" panose="02020700000000000000" pitchFamily="17" charset="-128"/>
                <a:ea typeface="UD デジタル 教科書体 N-B" panose="02020700000000000000" pitchFamily="17" charset="-128"/>
                <a:cs typeface="Arial" charset="0"/>
              </a:rPr>
              <a:t>私たちのクラブは、既存のクラブにさらに</a:t>
            </a:r>
            <a:r>
              <a:rPr kumimoji="0" lang="en-US" sz="2000" b="1" i="0" u="none" strike="noStrike" kern="0" cap="none" spc="0" normalizeH="0" baseline="0" noProof="0" dirty="0">
                <a:ln>
                  <a:noFill/>
                </a:ln>
                <a:solidFill>
                  <a:srgbClr val="33373B"/>
                </a:solidFill>
                <a:effectLst/>
                <a:uLnTx/>
                <a:uFillTx/>
                <a:latin typeface="UD デジタル 教科書体 N-B" panose="02020700000000000000" pitchFamily="17" charset="-128"/>
                <a:ea typeface="UD デジタル 教科書体 N-B" panose="02020700000000000000" pitchFamily="17" charset="-128"/>
                <a:cs typeface="Arial" charset="0"/>
              </a:rPr>
              <a:t>______ </a:t>
            </a:r>
            <a:r>
              <a:rPr lang="ja-JP" altLang="en-US" sz="2000" b="1" kern="0" dirty="0">
                <a:solidFill>
                  <a:srgbClr val="33373B"/>
                </a:solidFill>
                <a:latin typeface="UD デジタル 教科書体 N-B" panose="02020700000000000000" pitchFamily="17" charset="-128"/>
                <a:ea typeface="UD デジタル 教科書体 N-B" panose="02020700000000000000" pitchFamily="17" charset="-128"/>
                <a:cs typeface="Arial" charset="0"/>
              </a:rPr>
              <a:t>人の新会員を迎える。</a:t>
            </a:r>
            <a:endParaRPr kumimoji="0" lang="en-US" sz="2000" b="1" i="0" u="none" strike="noStrike" kern="0" cap="none" spc="0" normalizeH="0" baseline="0" noProof="0" dirty="0">
              <a:ln>
                <a:noFill/>
              </a:ln>
              <a:solidFill>
                <a:srgbClr val="33373B"/>
              </a:solidFill>
              <a:effectLst/>
              <a:uLnTx/>
              <a:uFillTx/>
              <a:latin typeface="UD デジタル 教科書体 N-B" panose="02020700000000000000" pitchFamily="17" charset="-128"/>
              <a:ea typeface="UD デジタル 教科書体 N-B" panose="02020700000000000000" pitchFamily="17" charset="-128"/>
              <a:cs typeface="Arial" charset="0"/>
            </a:endParaRPr>
          </a:p>
          <a:p>
            <a:pPr marL="800100" marR="0" lvl="1" indent="-342900" algn="l" defTabSz="914400" rtl="0" eaLnBrk="1" fontAlgn="base" latinLnBrk="0" hangingPunct="1">
              <a:lnSpc>
                <a:spcPct val="105000"/>
              </a:lnSpc>
              <a:spcBef>
                <a:spcPct val="0"/>
              </a:spcBef>
              <a:spcAft>
                <a:spcPts val="600"/>
              </a:spcAft>
              <a:buClr>
                <a:srgbClr val="EBB700"/>
              </a:buClr>
              <a:buSzPct val="80000"/>
              <a:buFont typeface="+mj-lt"/>
              <a:buAutoNum type="alphaLcPeriod"/>
              <a:tabLst/>
              <a:defRPr/>
            </a:pPr>
            <a:r>
              <a:rPr kumimoji="0" lang="ja-JP" altLang="en-US" sz="2000" b="1" i="0" u="none" strike="noStrike" kern="0" cap="none" spc="0" normalizeH="0" baseline="0" noProof="0" dirty="0">
                <a:ln>
                  <a:noFill/>
                </a:ln>
                <a:solidFill>
                  <a:srgbClr val="33373B"/>
                </a:solidFill>
                <a:effectLst/>
                <a:uLnTx/>
                <a:uFillTx/>
                <a:latin typeface="UD デジタル 教科書体 N-B" panose="02020700000000000000" pitchFamily="17" charset="-128"/>
                <a:ea typeface="UD デジタル 教科書体 N-B" panose="02020700000000000000" pitchFamily="17" charset="-128"/>
                <a:cs typeface="Arial" charset="0"/>
              </a:rPr>
              <a:t>私たちの地区は、さらに</a:t>
            </a:r>
            <a:r>
              <a:rPr kumimoji="0" lang="en-US" sz="2000" b="1" i="0" u="none" strike="noStrike" kern="0" cap="none" spc="0" normalizeH="0" baseline="0" noProof="0" dirty="0">
                <a:ln>
                  <a:noFill/>
                </a:ln>
                <a:solidFill>
                  <a:srgbClr val="33373B"/>
                </a:solidFill>
                <a:effectLst/>
                <a:uLnTx/>
                <a:uFillTx/>
                <a:latin typeface="UD デジタル 教科書体 N-B" panose="02020700000000000000" pitchFamily="17" charset="-128"/>
                <a:ea typeface="UD デジタル 教科書体 N-B" panose="02020700000000000000" pitchFamily="17" charset="-128"/>
                <a:cs typeface="Arial" charset="0"/>
              </a:rPr>
              <a:t>______</a:t>
            </a:r>
            <a:r>
              <a:rPr lang="ja-JP" altLang="en-US" sz="2000" b="1" kern="0" dirty="0">
                <a:solidFill>
                  <a:srgbClr val="33373B"/>
                </a:solidFill>
                <a:latin typeface="UD デジタル 教科書体 N-B" panose="02020700000000000000" pitchFamily="17" charset="-128"/>
                <a:ea typeface="UD デジタル 教科書体 N-B" panose="02020700000000000000" pitchFamily="17" charset="-128"/>
                <a:cs typeface="Arial" charset="0"/>
              </a:rPr>
              <a:t>人会員純増数を拡大する。</a:t>
            </a:r>
            <a:endParaRPr kumimoji="0" lang="en-US" sz="2000" b="1" i="0" u="none" strike="noStrike" kern="1200" cap="none" spc="0" normalizeH="0" baseline="0" noProof="0" dirty="0">
              <a:ln>
                <a:noFill/>
              </a:ln>
              <a:solidFill>
                <a:srgbClr val="33373B"/>
              </a:solidFill>
              <a:effectLst/>
              <a:uLnTx/>
              <a:uFillTx/>
              <a:latin typeface="UD デジタル 教科書体 N-B" panose="02020700000000000000" pitchFamily="17" charset="-128"/>
              <a:ea typeface="UD デジタル 教科書体 N-B" panose="02020700000000000000" pitchFamily="17" charset="-128"/>
            </a:endParaRPr>
          </a:p>
        </p:txBody>
      </p:sp>
    </p:spTree>
    <p:extLst>
      <p:ext uri="{BB962C8B-B14F-4D97-AF65-F5344CB8AC3E}">
        <p14:creationId xmlns:p14="http://schemas.microsoft.com/office/powerpoint/2010/main" val="12151426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1066800" y="2262172"/>
            <a:ext cx="2286000" cy="369332"/>
          </a:xfrm>
          <a:prstGeom prst="rect">
            <a:avLst/>
          </a:prstGeom>
          <a:noFill/>
        </p:spPr>
        <p:txBody>
          <a:bodyPr wrap="square" rtlCol="0">
            <a:spAutoFit/>
          </a:bodyPr>
          <a:lstStyle/>
          <a:p>
            <a:pPr algn="ctr"/>
            <a:r>
              <a:rPr lang="ja-JP" dirty="0">
                <a:latin typeface="+mj-ea"/>
                <a:ea typeface="+mj-ea"/>
              </a:rPr>
              <a:t>目標</a:t>
            </a:r>
            <a:r>
              <a:rPr lang="ja-JP" altLang="en-US" dirty="0">
                <a:latin typeface="+mj-ea"/>
                <a:ea typeface="+mj-ea"/>
              </a:rPr>
              <a:t>文</a:t>
            </a:r>
            <a:r>
              <a:rPr lang="ja-JP" dirty="0">
                <a:latin typeface="+mj-ea"/>
                <a:ea typeface="+mj-ea"/>
              </a:rPr>
              <a:t>：# </a:t>
            </a:r>
          </a:p>
        </p:txBody>
      </p:sp>
      <p:sp>
        <p:nvSpPr>
          <p:cNvPr id="17" name="TextBox 16"/>
          <p:cNvSpPr txBox="1"/>
          <p:nvPr/>
        </p:nvSpPr>
        <p:spPr>
          <a:xfrm>
            <a:off x="3671943" y="2223685"/>
            <a:ext cx="2286000" cy="369332"/>
          </a:xfrm>
          <a:prstGeom prst="rect">
            <a:avLst/>
          </a:prstGeom>
          <a:noFill/>
        </p:spPr>
        <p:txBody>
          <a:bodyPr wrap="square" rtlCol="0">
            <a:spAutoFit/>
          </a:bodyPr>
          <a:lstStyle/>
          <a:p>
            <a:pPr algn="ctr"/>
            <a:r>
              <a:rPr lang="ja-JP" dirty="0">
                <a:latin typeface="+mj-ea"/>
                <a:ea typeface="+mj-ea"/>
              </a:rPr>
              <a:t>目標</a:t>
            </a:r>
            <a:r>
              <a:rPr lang="ja-JP" altLang="en-US" dirty="0">
                <a:latin typeface="+mj-ea"/>
                <a:ea typeface="+mj-ea"/>
              </a:rPr>
              <a:t>文</a:t>
            </a:r>
            <a:r>
              <a:rPr lang="ja-JP" dirty="0">
                <a:latin typeface="+mj-ea"/>
                <a:ea typeface="+mj-ea"/>
              </a:rPr>
              <a:t>：# </a:t>
            </a:r>
          </a:p>
        </p:txBody>
      </p:sp>
      <p:sp>
        <p:nvSpPr>
          <p:cNvPr id="18" name="TextBox 17"/>
          <p:cNvSpPr txBox="1"/>
          <p:nvPr/>
        </p:nvSpPr>
        <p:spPr>
          <a:xfrm>
            <a:off x="6248400" y="2225067"/>
            <a:ext cx="2286000" cy="369332"/>
          </a:xfrm>
          <a:prstGeom prst="rect">
            <a:avLst/>
          </a:prstGeom>
          <a:noFill/>
        </p:spPr>
        <p:txBody>
          <a:bodyPr wrap="square" rtlCol="0">
            <a:spAutoFit/>
          </a:bodyPr>
          <a:lstStyle/>
          <a:p>
            <a:pPr algn="ctr"/>
            <a:r>
              <a:rPr lang="ja-JP">
                <a:latin typeface="+mj-ea"/>
                <a:ea typeface="+mj-ea"/>
              </a:rPr>
              <a:t>目標</a:t>
            </a:r>
            <a:r>
              <a:rPr lang="ja-JP" altLang="en-US">
                <a:latin typeface="+mj-ea"/>
                <a:ea typeface="+mj-ea"/>
              </a:rPr>
              <a:t>文</a:t>
            </a:r>
            <a:r>
              <a:rPr lang="ja-JP">
                <a:latin typeface="+mj-ea"/>
                <a:ea typeface="+mj-ea"/>
              </a:rPr>
              <a:t>：</a:t>
            </a:r>
            <a:r>
              <a:rPr lang="ja-JP" dirty="0">
                <a:latin typeface="+mj-ea"/>
                <a:ea typeface="+mj-ea"/>
              </a:rPr>
              <a:t># </a:t>
            </a:r>
          </a:p>
        </p:txBody>
      </p:sp>
      <p:sp>
        <p:nvSpPr>
          <p:cNvPr id="19" name="Rectangle 18"/>
          <p:cNvSpPr/>
          <p:nvPr/>
        </p:nvSpPr>
        <p:spPr bwMode="auto">
          <a:xfrm>
            <a:off x="3671943" y="2590800"/>
            <a:ext cx="2286000" cy="1380105"/>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algn="ctr"/>
            <a:r>
              <a:rPr lang="ja-JP" b="1">
                <a:solidFill>
                  <a:schemeClr val="tx2"/>
                </a:solidFill>
                <a:latin typeface="+mj-ea"/>
                <a:ea typeface="+mj-ea"/>
                <a:cs typeface="Arial" panose="020B0604020202020204" pitchFamily="34" charset="0"/>
              </a:rPr>
              <a:t>行動手順</a:t>
            </a:r>
          </a:p>
          <a:p>
            <a:pPr marR="0" algn="ctr" defTabSz="914400" rtl="0" eaLnBrk="1" fontAlgn="base" latinLnBrk="0" hangingPunct="1">
              <a:spcAft>
                <a:spcPct val="0"/>
              </a:spcAft>
              <a:buClrTx/>
              <a:buSzTx/>
              <a:buFont typeface="Helvetica" pitchFamily="84" charset="0"/>
              <a:buNone/>
              <a:tabLst/>
            </a:pPr>
            <a:endParaRPr kumimoji="0" lang="en-US" sz="2000" b="1" i="0" u="none" strike="noStrike" cap="none" normalizeH="0" dirty="0">
              <a:ln>
                <a:noFill/>
              </a:ln>
              <a:solidFill>
                <a:schemeClr val="tx2"/>
              </a:solidFill>
              <a:effectLst/>
              <a:latin typeface="+mj-ea"/>
              <a:ea typeface="+mj-ea"/>
              <a:cs typeface="Helvetica" panose="020B0604020202020204" pitchFamily="34" charset="0"/>
            </a:endParaRPr>
          </a:p>
        </p:txBody>
      </p:sp>
      <p:sp>
        <p:nvSpPr>
          <p:cNvPr id="20" name="Rectangle 19"/>
          <p:cNvSpPr/>
          <p:nvPr/>
        </p:nvSpPr>
        <p:spPr bwMode="auto">
          <a:xfrm>
            <a:off x="3671943" y="3996557"/>
            <a:ext cx="2286000" cy="1380105"/>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algn="ctr"/>
            <a:r>
              <a:rPr lang="ja-JP" b="1">
                <a:solidFill>
                  <a:schemeClr val="tx2"/>
                </a:solidFill>
                <a:latin typeface="+mj-ea"/>
                <a:ea typeface="+mj-ea"/>
                <a:cs typeface="Arial" panose="020B0604020202020204" pitchFamily="34" charset="0"/>
              </a:rPr>
              <a:t>行動手順</a:t>
            </a:r>
          </a:p>
          <a:p>
            <a:pPr marR="0" algn="ctr" defTabSz="914400" rtl="0" eaLnBrk="1" fontAlgn="base" latinLnBrk="0" hangingPunct="1">
              <a:spcAft>
                <a:spcPct val="0"/>
              </a:spcAft>
              <a:buClrTx/>
              <a:buSzTx/>
              <a:buFont typeface="Helvetica" pitchFamily="84" charset="0"/>
              <a:buNone/>
              <a:tabLst/>
            </a:pPr>
            <a:endParaRPr kumimoji="0" lang="en-US" sz="2000" b="1" i="0" u="none" strike="noStrike" cap="none" normalizeH="0" dirty="0">
              <a:ln>
                <a:noFill/>
              </a:ln>
              <a:solidFill>
                <a:schemeClr val="tx2"/>
              </a:solidFill>
              <a:effectLst/>
              <a:latin typeface="+mj-ea"/>
              <a:ea typeface="+mj-ea"/>
              <a:cs typeface="Helvetica" panose="020B0604020202020204" pitchFamily="34" charset="0"/>
            </a:endParaRPr>
          </a:p>
        </p:txBody>
      </p:sp>
      <p:sp>
        <p:nvSpPr>
          <p:cNvPr id="21" name="Rectangle 20"/>
          <p:cNvSpPr/>
          <p:nvPr/>
        </p:nvSpPr>
        <p:spPr bwMode="auto">
          <a:xfrm>
            <a:off x="3671943" y="5419248"/>
            <a:ext cx="2286000" cy="1380105"/>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algn="ctr"/>
            <a:r>
              <a:rPr lang="ja-JP" b="1">
                <a:solidFill>
                  <a:schemeClr val="tx2"/>
                </a:solidFill>
                <a:latin typeface="+mj-ea"/>
                <a:ea typeface="+mj-ea"/>
                <a:cs typeface="Arial" panose="020B0604020202020204" pitchFamily="34" charset="0"/>
              </a:rPr>
              <a:t>行動手順</a:t>
            </a:r>
          </a:p>
        </p:txBody>
      </p:sp>
      <p:sp>
        <p:nvSpPr>
          <p:cNvPr id="22" name="Rectangle 21"/>
          <p:cNvSpPr/>
          <p:nvPr/>
        </p:nvSpPr>
        <p:spPr bwMode="auto">
          <a:xfrm>
            <a:off x="1066800" y="2608353"/>
            <a:ext cx="2286000" cy="1380105"/>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R="0" algn="ctr" defTabSz="914400" rtl="0" eaLnBrk="1" fontAlgn="base" latinLnBrk="0" hangingPunct="1">
              <a:spcAft>
                <a:spcPct val="0"/>
              </a:spcAft>
              <a:buClrTx/>
              <a:buSzTx/>
              <a:buFont typeface="Helvetica" pitchFamily="84" charset="0"/>
              <a:buNone/>
              <a:tabLst/>
            </a:pPr>
            <a:r>
              <a:rPr kumimoji="0" lang="ja-JP" b="1" i="0" u="none" strike="noStrike" cap="none" normalizeH="0" dirty="0">
                <a:ln>
                  <a:noFill/>
                </a:ln>
                <a:solidFill>
                  <a:schemeClr val="tx2"/>
                </a:solidFill>
                <a:latin typeface="+mj-ea"/>
                <a:ea typeface="+mj-ea"/>
                <a:cs typeface="Arial" panose="020B0604020202020204" pitchFamily="34" charset="0"/>
              </a:rPr>
              <a:t>行動手順</a:t>
            </a:r>
          </a:p>
        </p:txBody>
      </p:sp>
      <p:sp>
        <p:nvSpPr>
          <p:cNvPr id="23" name="Rectangle 22"/>
          <p:cNvSpPr/>
          <p:nvPr/>
        </p:nvSpPr>
        <p:spPr bwMode="auto">
          <a:xfrm>
            <a:off x="1066800" y="4014110"/>
            <a:ext cx="2286000" cy="1380105"/>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algn="ctr"/>
            <a:r>
              <a:rPr lang="ja-JP" b="1">
                <a:solidFill>
                  <a:schemeClr val="tx2"/>
                </a:solidFill>
                <a:latin typeface="+mj-ea"/>
                <a:ea typeface="+mj-ea"/>
                <a:cs typeface="Arial" panose="020B0604020202020204" pitchFamily="34" charset="0"/>
              </a:rPr>
              <a:t>行動手順</a:t>
            </a:r>
          </a:p>
        </p:txBody>
      </p:sp>
      <p:sp>
        <p:nvSpPr>
          <p:cNvPr id="24" name="Rectangle 23"/>
          <p:cNvSpPr/>
          <p:nvPr/>
        </p:nvSpPr>
        <p:spPr bwMode="auto">
          <a:xfrm>
            <a:off x="1066800" y="5436801"/>
            <a:ext cx="2286000" cy="1380105"/>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algn="ctr"/>
            <a:r>
              <a:rPr lang="ja-JP" b="1">
                <a:solidFill>
                  <a:schemeClr val="tx2"/>
                </a:solidFill>
                <a:latin typeface="+mj-ea"/>
                <a:ea typeface="+mj-ea"/>
                <a:cs typeface="Arial" panose="020B0604020202020204" pitchFamily="34" charset="0"/>
              </a:rPr>
              <a:t>行動手順</a:t>
            </a:r>
          </a:p>
        </p:txBody>
      </p:sp>
      <p:sp>
        <p:nvSpPr>
          <p:cNvPr id="28" name="Rectangle 27"/>
          <p:cNvSpPr/>
          <p:nvPr/>
        </p:nvSpPr>
        <p:spPr bwMode="auto">
          <a:xfrm>
            <a:off x="6266874" y="2608353"/>
            <a:ext cx="2286000" cy="1380105"/>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algn="ctr"/>
            <a:r>
              <a:rPr lang="ja-JP" b="1">
                <a:solidFill>
                  <a:schemeClr val="tx2"/>
                </a:solidFill>
                <a:latin typeface="+mj-ea"/>
                <a:ea typeface="+mj-ea"/>
                <a:cs typeface="Arial" panose="020B0604020202020204" pitchFamily="34" charset="0"/>
              </a:rPr>
              <a:t>行動手順</a:t>
            </a:r>
          </a:p>
          <a:p>
            <a:pPr marR="0" algn="ctr" defTabSz="914400" rtl="0" eaLnBrk="1" fontAlgn="base" latinLnBrk="0" hangingPunct="1">
              <a:spcAft>
                <a:spcPct val="0"/>
              </a:spcAft>
              <a:buClrTx/>
              <a:buSzTx/>
              <a:buFont typeface="Helvetica" pitchFamily="84" charset="0"/>
              <a:buNone/>
              <a:tabLst/>
            </a:pPr>
            <a:endParaRPr kumimoji="0" lang="en-US" sz="2000" b="1" i="0" u="none" strike="noStrike" cap="none" normalizeH="0" dirty="0">
              <a:ln>
                <a:noFill/>
              </a:ln>
              <a:solidFill>
                <a:schemeClr val="tx2"/>
              </a:solidFill>
              <a:effectLst/>
              <a:latin typeface="+mj-ea"/>
              <a:ea typeface="+mj-ea"/>
              <a:cs typeface="Helvetica" panose="020B0604020202020204" pitchFamily="34" charset="0"/>
            </a:endParaRPr>
          </a:p>
        </p:txBody>
      </p:sp>
      <p:sp>
        <p:nvSpPr>
          <p:cNvPr id="29" name="Rectangle 28"/>
          <p:cNvSpPr/>
          <p:nvPr/>
        </p:nvSpPr>
        <p:spPr bwMode="auto">
          <a:xfrm>
            <a:off x="6266874" y="4014110"/>
            <a:ext cx="2286000" cy="1380105"/>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algn="ctr"/>
            <a:r>
              <a:rPr lang="ja-JP" b="1">
                <a:solidFill>
                  <a:schemeClr val="tx2"/>
                </a:solidFill>
                <a:latin typeface="+mj-ea"/>
                <a:ea typeface="+mj-ea"/>
                <a:cs typeface="Arial" panose="020B0604020202020204" pitchFamily="34" charset="0"/>
              </a:rPr>
              <a:t>行動手順</a:t>
            </a:r>
          </a:p>
          <a:p>
            <a:pPr marR="0" algn="ctr" defTabSz="914400" rtl="0" eaLnBrk="1" fontAlgn="base" latinLnBrk="0" hangingPunct="1">
              <a:spcAft>
                <a:spcPct val="0"/>
              </a:spcAft>
              <a:buClrTx/>
              <a:buSzTx/>
              <a:buFont typeface="Helvetica" pitchFamily="84" charset="0"/>
              <a:buNone/>
              <a:tabLst/>
            </a:pPr>
            <a:endParaRPr kumimoji="0" lang="en-US" sz="2000" b="1" i="0" u="none" strike="noStrike" cap="none" normalizeH="0" dirty="0">
              <a:ln>
                <a:noFill/>
              </a:ln>
              <a:solidFill>
                <a:schemeClr val="tx2"/>
              </a:solidFill>
              <a:effectLst/>
              <a:latin typeface="+mj-ea"/>
              <a:ea typeface="+mj-ea"/>
              <a:cs typeface="Helvetica" panose="020B0604020202020204" pitchFamily="34" charset="0"/>
            </a:endParaRPr>
          </a:p>
        </p:txBody>
      </p:sp>
      <p:sp>
        <p:nvSpPr>
          <p:cNvPr id="30" name="Rectangle 29"/>
          <p:cNvSpPr/>
          <p:nvPr/>
        </p:nvSpPr>
        <p:spPr bwMode="auto">
          <a:xfrm>
            <a:off x="6266874" y="5436801"/>
            <a:ext cx="2286000" cy="1380105"/>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algn="ctr"/>
            <a:r>
              <a:rPr lang="ja-JP" b="1">
                <a:solidFill>
                  <a:schemeClr val="tx2"/>
                </a:solidFill>
                <a:latin typeface="+mj-ea"/>
                <a:ea typeface="+mj-ea"/>
                <a:cs typeface="Arial" panose="020B0604020202020204" pitchFamily="34" charset="0"/>
              </a:rPr>
              <a:t>行動手順</a:t>
            </a:r>
          </a:p>
          <a:p>
            <a:pPr marR="0" algn="ctr" defTabSz="914400" rtl="0" eaLnBrk="1" fontAlgn="base" latinLnBrk="0" hangingPunct="1">
              <a:spcAft>
                <a:spcPct val="0"/>
              </a:spcAft>
              <a:buClrTx/>
              <a:buSzTx/>
              <a:buFont typeface="Helvetica" pitchFamily="84" charset="0"/>
              <a:buNone/>
              <a:tabLst/>
            </a:pPr>
            <a:endParaRPr kumimoji="0" lang="en-US" sz="2000" b="1" i="0" u="none" strike="noStrike" cap="none" normalizeH="0" dirty="0">
              <a:ln>
                <a:noFill/>
              </a:ln>
              <a:solidFill>
                <a:schemeClr val="tx2"/>
              </a:solidFill>
              <a:effectLst/>
              <a:latin typeface="+mj-ea"/>
              <a:ea typeface="+mj-ea"/>
              <a:cs typeface="Helvetica" panose="020B0604020202020204" pitchFamily="34" charset="0"/>
            </a:endParaRPr>
          </a:p>
        </p:txBody>
      </p:sp>
      <p:sp>
        <p:nvSpPr>
          <p:cNvPr id="31" name="Rectangle 30"/>
          <p:cNvSpPr/>
          <p:nvPr/>
        </p:nvSpPr>
        <p:spPr bwMode="auto">
          <a:xfrm>
            <a:off x="8865343" y="2590800"/>
            <a:ext cx="2286000" cy="1380105"/>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algn="ctr"/>
            <a:r>
              <a:rPr lang="ja-JP" b="1">
                <a:solidFill>
                  <a:schemeClr val="tx2"/>
                </a:solidFill>
                <a:latin typeface="+mj-ea"/>
                <a:ea typeface="+mj-ea"/>
                <a:cs typeface="Arial" panose="020B0604020202020204" pitchFamily="34" charset="0"/>
              </a:rPr>
              <a:t>行動手順</a:t>
            </a:r>
          </a:p>
        </p:txBody>
      </p:sp>
      <p:sp>
        <p:nvSpPr>
          <p:cNvPr id="32" name="Rectangle 31"/>
          <p:cNvSpPr/>
          <p:nvPr/>
        </p:nvSpPr>
        <p:spPr bwMode="auto">
          <a:xfrm>
            <a:off x="8865343" y="3996557"/>
            <a:ext cx="2286000" cy="1380105"/>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algn="ctr"/>
            <a:r>
              <a:rPr lang="ja-JP" b="1">
                <a:solidFill>
                  <a:schemeClr val="tx2"/>
                </a:solidFill>
                <a:latin typeface="+mj-ea"/>
                <a:ea typeface="+mj-ea"/>
                <a:cs typeface="Arial" panose="020B0604020202020204" pitchFamily="34" charset="0"/>
              </a:rPr>
              <a:t>行動手順</a:t>
            </a:r>
          </a:p>
          <a:p>
            <a:pPr marR="0" algn="ctr" defTabSz="914400" rtl="0" eaLnBrk="1" fontAlgn="base" latinLnBrk="0" hangingPunct="1">
              <a:spcAft>
                <a:spcPct val="0"/>
              </a:spcAft>
              <a:buClrTx/>
              <a:buSzTx/>
              <a:buFont typeface="Helvetica" pitchFamily="84" charset="0"/>
              <a:buNone/>
              <a:tabLst/>
            </a:pPr>
            <a:endParaRPr kumimoji="0" lang="en-US" sz="2000" b="1" i="0" u="none" strike="noStrike" cap="none" normalizeH="0" dirty="0">
              <a:ln>
                <a:noFill/>
              </a:ln>
              <a:solidFill>
                <a:schemeClr val="tx2"/>
              </a:solidFill>
              <a:effectLst/>
              <a:latin typeface="+mj-ea"/>
              <a:ea typeface="+mj-ea"/>
              <a:cs typeface="Helvetica" panose="020B0604020202020204" pitchFamily="34" charset="0"/>
            </a:endParaRPr>
          </a:p>
        </p:txBody>
      </p:sp>
      <p:sp>
        <p:nvSpPr>
          <p:cNvPr id="33" name="Rectangle 32"/>
          <p:cNvSpPr/>
          <p:nvPr/>
        </p:nvSpPr>
        <p:spPr bwMode="auto">
          <a:xfrm>
            <a:off x="8865343" y="5419248"/>
            <a:ext cx="2286000" cy="1380105"/>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algn="ctr"/>
            <a:r>
              <a:rPr lang="ja-JP" b="1">
                <a:solidFill>
                  <a:schemeClr val="tx2"/>
                </a:solidFill>
                <a:latin typeface="+mj-ea"/>
                <a:ea typeface="+mj-ea"/>
                <a:cs typeface="Arial" panose="020B0604020202020204" pitchFamily="34" charset="0"/>
              </a:rPr>
              <a:t>行動手順</a:t>
            </a:r>
          </a:p>
          <a:p>
            <a:pPr marR="0" algn="ctr" defTabSz="914400" rtl="0" eaLnBrk="1" fontAlgn="base" latinLnBrk="0" hangingPunct="1">
              <a:spcAft>
                <a:spcPct val="0"/>
              </a:spcAft>
              <a:buClrTx/>
              <a:buSzTx/>
              <a:buFont typeface="Helvetica" pitchFamily="84" charset="0"/>
              <a:buNone/>
              <a:tabLst/>
            </a:pPr>
            <a:endParaRPr kumimoji="0" lang="en-US" sz="2000" b="1" i="0" u="none" strike="noStrike" cap="none" normalizeH="0" dirty="0">
              <a:ln>
                <a:noFill/>
              </a:ln>
              <a:solidFill>
                <a:schemeClr val="tx2"/>
              </a:solidFill>
              <a:effectLst/>
              <a:latin typeface="+mj-ea"/>
              <a:ea typeface="+mj-ea"/>
              <a:cs typeface="Helvetica" panose="020B0604020202020204" pitchFamily="34" charset="0"/>
            </a:endParaRPr>
          </a:p>
        </p:txBody>
      </p:sp>
      <p:pic>
        <p:nvPicPr>
          <p:cNvPr id="25" name="Picture 24">
            <a:extLst>
              <a:ext uri="{FF2B5EF4-FFF2-40B4-BE49-F238E27FC236}">
                <a16:creationId xmlns:a16="http://schemas.microsoft.com/office/drawing/2014/main" id="{F0C6731D-34AD-CD46-9D93-D6247A2C60DF}"/>
              </a:ext>
            </a:extLst>
          </p:cNvPr>
          <p:cNvPicPr>
            <a:picLocks noChangeAspect="1"/>
          </p:cNvPicPr>
          <p:nvPr/>
        </p:nvPicPr>
        <p:blipFill>
          <a:blip r:embed="rId3"/>
          <a:stretch>
            <a:fillRect/>
          </a:stretch>
        </p:blipFill>
        <p:spPr>
          <a:xfrm rot="10800000">
            <a:off x="0" y="4599842"/>
            <a:ext cx="2286000" cy="2286000"/>
          </a:xfrm>
          <a:prstGeom prst="rect">
            <a:avLst/>
          </a:prstGeom>
        </p:spPr>
      </p:pic>
      <p:sp>
        <p:nvSpPr>
          <p:cNvPr id="26" name="Title 3">
            <a:extLst>
              <a:ext uri="{FF2B5EF4-FFF2-40B4-BE49-F238E27FC236}">
                <a16:creationId xmlns:a16="http://schemas.microsoft.com/office/drawing/2014/main" id="{71219F1A-4732-C644-8D86-D7B50569EC9F}"/>
              </a:ext>
            </a:extLst>
          </p:cNvPr>
          <p:cNvSpPr txBox="1">
            <a:spLocks/>
          </p:cNvSpPr>
          <p:nvPr/>
        </p:nvSpPr>
        <p:spPr>
          <a:xfrm>
            <a:off x="-21265" y="457200"/>
            <a:ext cx="12192000" cy="533400"/>
          </a:xfrm>
          <a:prstGeom prst="rect">
            <a:avLst/>
          </a:prstGeom>
        </p:spPr>
        <p:txBody>
          <a:bodyPr>
            <a:normAutofit fontScale="90000" lnSpcReduction="20000"/>
          </a:bodyPr>
          <a:lstStyle>
            <a:lvl1pPr algn="ctr" rtl="0" eaLnBrk="1" fontAlgn="base" hangingPunct="1">
              <a:lnSpc>
                <a:spcPct val="90000"/>
              </a:lnSpc>
              <a:spcBef>
                <a:spcPct val="0"/>
              </a:spcBef>
              <a:spcAft>
                <a:spcPct val="0"/>
              </a:spcAft>
              <a:defRPr sz="4000">
                <a:solidFill>
                  <a:schemeClr val="accent6"/>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ja-JP" b="1">
                <a:solidFill>
                  <a:srgbClr val="0A5496"/>
                </a:solidFill>
                <a:latin typeface="+mj-ea"/>
                <a:ea typeface="+mj-ea"/>
              </a:rPr>
              <a:t>行動計画</a:t>
            </a:r>
          </a:p>
        </p:txBody>
      </p:sp>
      <p:sp>
        <p:nvSpPr>
          <p:cNvPr id="27" name="Yellow Bar">
            <a:extLst>
              <a:ext uri="{FF2B5EF4-FFF2-40B4-BE49-F238E27FC236}">
                <a16:creationId xmlns:a16="http://schemas.microsoft.com/office/drawing/2014/main" id="{2DDF9056-CCEC-984C-BAE6-3D6C9D8EFE73}"/>
              </a:ext>
            </a:extLst>
          </p:cNvPr>
          <p:cNvSpPr/>
          <p:nvPr/>
        </p:nvSpPr>
        <p:spPr>
          <a:xfrm>
            <a:off x="4611695" y="1081773"/>
            <a:ext cx="2926080" cy="61227"/>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r>
              <a:rPr lang="ja-JP">
                <a:latin typeface="ＭＳ Ｐゴシック" panose="020B0600070205080204" pitchFamily="50" charset="-128"/>
                <a:ea typeface="ＭＳ Ｐゴシック" panose="020B0600070205080204" pitchFamily="50" charset="-128"/>
                <a:cs typeface="Arial" charset="0"/>
              </a:rPr>
              <a:t> </a:t>
            </a:r>
          </a:p>
        </p:txBody>
      </p:sp>
      <p:pic>
        <p:nvPicPr>
          <p:cNvPr id="34" name="Picture 33">
            <a:extLst>
              <a:ext uri="{FF2B5EF4-FFF2-40B4-BE49-F238E27FC236}">
                <a16:creationId xmlns:a16="http://schemas.microsoft.com/office/drawing/2014/main" id="{E423B916-EBFD-5641-B946-73FA1F78E47E}"/>
              </a:ext>
            </a:extLst>
          </p:cNvPr>
          <p:cNvPicPr>
            <a:picLocks noChangeAspect="1"/>
          </p:cNvPicPr>
          <p:nvPr/>
        </p:nvPicPr>
        <p:blipFill>
          <a:blip r:embed="rId3"/>
          <a:stretch>
            <a:fillRect/>
          </a:stretch>
        </p:blipFill>
        <p:spPr>
          <a:xfrm>
            <a:off x="9906000" y="41094"/>
            <a:ext cx="2286000" cy="2286000"/>
          </a:xfrm>
          <a:prstGeom prst="rect">
            <a:avLst/>
          </a:prstGeom>
        </p:spPr>
      </p:pic>
      <p:sp>
        <p:nvSpPr>
          <p:cNvPr id="35" name="Rectangle 34">
            <a:extLst>
              <a:ext uri="{FF2B5EF4-FFF2-40B4-BE49-F238E27FC236}">
                <a16:creationId xmlns:a16="http://schemas.microsoft.com/office/drawing/2014/main" id="{A3CF9142-6AB3-F64B-9BD9-C4A11FA50FFE}"/>
              </a:ext>
            </a:extLst>
          </p:cNvPr>
          <p:cNvSpPr/>
          <p:nvPr/>
        </p:nvSpPr>
        <p:spPr>
          <a:xfrm>
            <a:off x="1078759" y="1362547"/>
            <a:ext cx="2180522" cy="884759"/>
          </a:xfrm>
          <a:prstGeom prst="rect">
            <a:avLst/>
          </a:prstGeom>
          <a:solidFill>
            <a:srgbClr val="0A5496"/>
          </a:solidFill>
          <a:ln>
            <a:noFill/>
          </a:ln>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89192" tIns="89192" rIns="89192" bIns="89192" numCol="1" spcCol="1270" anchor="ctr" anchorCtr="0">
            <a:noAutofit/>
          </a:bodyPr>
          <a:lstStyle/>
          <a:p>
            <a:pPr lvl="0" algn="ctr" defTabSz="889000">
              <a:spcBef>
                <a:spcPct val="0"/>
              </a:spcBef>
              <a:spcAft>
                <a:spcPct val="35000"/>
              </a:spcAft>
            </a:pPr>
            <a:r>
              <a:rPr lang="ja-JP" b="1">
                <a:solidFill>
                  <a:schemeClr val="bg1"/>
                </a:solidFill>
                <a:latin typeface="+mj-ea"/>
                <a:ea typeface="+mj-ea"/>
                <a:cs typeface="Arial" panose="020B0604020202020204" pitchFamily="34" charset="0"/>
              </a:rPr>
              <a:t>1</a:t>
            </a:r>
            <a:br>
              <a:rPr lang="ja-JP" b="1">
                <a:solidFill>
                  <a:schemeClr val="bg1"/>
                </a:solidFill>
                <a:latin typeface="+mj-ea"/>
                <a:ea typeface="+mj-ea"/>
                <a:cs typeface="Arial" panose="020B0604020202020204" pitchFamily="34" charset="0"/>
              </a:rPr>
            </a:br>
            <a:r>
              <a:rPr lang="ja-JP" b="1">
                <a:solidFill>
                  <a:schemeClr val="bg1"/>
                </a:solidFill>
                <a:latin typeface="+mj-ea"/>
                <a:ea typeface="+mj-ea"/>
                <a:cs typeface="Arial" panose="020B0604020202020204" pitchFamily="34" charset="0"/>
              </a:rPr>
              <a:t>新クラブ</a:t>
            </a:r>
          </a:p>
        </p:txBody>
      </p:sp>
      <p:sp>
        <p:nvSpPr>
          <p:cNvPr id="36" name="Rectangle 35">
            <a:extLst>
              <a:ext uri="{FF2B5EF4-FFF2-40B4-BE49-F238E27FC236}">
                <a16:creationId xmlns:a16="http://schemas.microsoft.com/office/drawing/2014/main" id="{D1C47166-88F8-5340-8587-0D15C96152D4}"/>
              </a:ext>
            </a:extLst>
          </p:cNvPr>
          <p:cNvSpPr/>
          <p:nvPr/>
        </p:nvSpPr>
        <p:spPr>
          <a:xfrm>
            <a:off x="3686878" y="1362547"/>
            <a:ext cx="2180522" cy="884759"/>
          </a:xfrm>
          <a:prstGeom prst="rect">
            <a:avLst/>
          </a:prstGeom>
          <a:solidFill>
            <a:srgbClr val="0A5496"/>
          </a:solidFill>
          <a:ln>
            <a:noFill/>
          </a:ln>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89192" tIns="89192" rIns="89192" bIns="89192" numCol="1" spcCol="1270" anchor="ctr" anchorCtr="0">
            <a:noAutofit/>
          </a:bodyPr>
          <a:lstStyle/>
          <a:p>
            <a:pPr lvl="0" algn="ctr" defTabSz="889000">
              <a:spcBef>
                <a:spcPct val="0"/>
              </a:spcBef>
              <a:spcAft>
                <a:spcPct val="35000"/>
              </a:spcAft>
            </a:pPr>
            <a:r>
              <a:rPr lang="ja-JP" b="1">
                <a:solidFill>
                  <a:schemeClr val="bg1"/>
                </a:solidFill>
                <a:latin typeface="+mj-ea"/>
                <a:ea typeface="+mj-ea"/>
                <a:cs typeface="Arial" panose="020B0604020202020204" pitchFamily="34" charset="0"/>
              </a:rPr>
              <a:t>2 </a:t>
            </a:r>
            <a:br>
              <a:rPr lang="ja-JP" b="1">
                <a:solidFill>
                  <a:schemeClr val="bg1"/>
                </a:solidFill>
                <a:latin typeface="+mj-ea"/>
                <a:ea typeface="+mj-ea"/>
                <a:cs typeface="Arial" panose="020B0604020202020204" pitchFamily="34" charset="0"/>
              </a:rPr>
            </a:br>
            <a:r>
              <a:rPr lang="ja-JP" b="1">
                <a:solidFill>
                  <a:schemeClr val="bg1"/>
                </a:solidFill>
                <a:latin typeface="+mj-ea"/>
                <a:ea typeface="+mj-ea"/>
                <a:cs typeface="Arial" panose="020B0604020202020204" pitchFamily="34" charset="0"/>
              </a:rPr>
              <a:t>新会員</a:t>
            </a:r>
          </a:p>
        </p:txBody>
      </p:sp>
      <p:sp>
        <p:nvSpPr>
          <p:cNvPr id="37" name="Rectangle 36">
            <a:extLst>
              <a:ext uri="{FF2B5EF4-FFF2-40B4-BE49-F238E27FC236}">
                <a16:creationId xmlns:a16="http://schemas.microsoft.com/office/drawing/2014/main" id="{7282FB04-EACC-7F44-B69F-5E21BAD02E2E}"/>
              </a:ext>
            </a:extLst>
          </p:cNvPr>
          <p:cNvSpPr/>
          <p:nvPr/>
        </p:nvSpPr>
        <p:spPr>
          <a:xfrm>
            <a:off x="6297304" y="1401241"/>
            <a:ext cx="2180522" cy="884759"/>
          </a:xfrm>
          <a:prstGeom prst="rect">
            <a:avLst/>
          </a:prstGeom>
          <a:solidFill>
            <a:srgbClr val="0A5496"/>
          </a:solidFill>
          <a:ln>
            <a:noFill/>
          </a:ln>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89192" tIns="89192" rIns="89192" bIns="89192" numCol="1" spcCol="1270" anchor="ctr" anchorCtr="0">
            <a:noAutofit/>
          </a:bodyPr>
          <a:lstStyle/>
          <a:p>
            <a:pPr lvl="0" algn="ctr" defTabSz="889000">
              <a:spcBef>
                <a:spcPct val="0"/>
              </a:spcBef>
              <a:spcAft>
                <a:spcPct val="35000"/>
              </a:spcAft>
            </a:pPr>
            <a:r>
              <a:rPr lang="ja-JP" b="1">
                <a:solidFill>
                  <a:schemeClr val="bg1"/>
                </a:solidFill>
                <a:latin typeface="+mj-ea"/>
                <a:ea typeface="+mj-ea"/>
                <a:cs typeface="Arial" panose="020B0604020202020204" pitchFamily="34" charset="0"/>
              </a:rPr>
              <a:t>3</a:t>
            </a:r>
            <a:br>
              <a:rPr lang="ja-JP" b="1">
                <a:solidFill>
                  <a:schemeClr val="bg1"/>
                </a:solidFill>
                <a:latin typeface="+mj-ea"/>
                <a:ea typeface="+mj-ea"/>
                <a:cs typeface="Arial" panose="020B0604020202020204" pitchFamily="34" charset="0"/>
              </a:rPr>
            </a:br>
            <a:r>
              <a:rPr lang="ja-JP" b="1">
                <a:solidFill>
                  <a:schemeClr val="bg1"/>
                </a:solidFill>
                <a:latin typeface="+mj-ea"/>
                <a:ea typeface="+mj-ea"/>
                <a:cs typeface="Arial" panose="020B0604020202020204" pitchFamily="34" charset="0"/>
              </a:rPr>
              <a:t>会員の満足度</a:t>
            </a:r>
          </a:p>
        </p:txBody>
      </p:sp>
      <p:sp>
        <p:nvSpPr>
          <p:cNvPr id="38" name="Rectangle 37">
            <a:extLst>
              <a:ext uri="{FF2B5EF4-FFF2-40B4-BE49-F238E27FC236}">
                <a16:creationId xmlns:a16="http://schemas.microsoft.com/office/drawing/2014/main" id="{194B0D59-AF6E-2C4A-A9BE-0041E12CFA82}"/>
              </a:ext>
            </a:extLst>
          </p:cNvPr>
          <p:cNvSpPr/>
          <p:nvPr/>
        </p:nvSpPr>
        <p:spPr>
          <a:xfrm>
            <a:off x="8915400" y="1401241"/>
            <a:ext cx="2180522" cy="884759"/>
          </a:xfrm>
          <a:prstGeom prst="rect">
            <a:avLst/>
          </a:prstGeom>
          <a:solidFill>
            <a:srgbClr val="0A5496"/>
          </a:solidFill>
          <a:ln>
            <a:noFill/>
          </a:ln>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89192" tIns="89192" rIns="89192" bIns="89192" numCol="1" spcCol="1270" anchor="ctr" anchorCtr="0">
            <a:noAutofit/>
          </a:bodyPr>
          <a:lstStyle/>
          <a:p>
            <a:pPr lvl="0" algn="ctr" defTabSz="889000">
              <a:spcBef>
                <a:spcPct val="0"/>
              </a:spcBef>
              <a:spcAft>
                <a:spcPct val="35000"/>
              </a:spcAft>
            </a:pPr>
            <a:r>
              <a:rPr lang="ja-JP" b="1">
                <a:solidFill>
                  <a:schemeClr val="bg1"/>
                </a:solidFill>
                <a:latin typeface="+mj-ea"/>
                <a:ea typeface="+mj-ea"/>
                <a:cs typeface="Arial" panose="020B0604020202020204" pitchFamily="34" charset="0"/>
              </a:rPr>
              <a:t>4</a:t>
            </a:r>
            <a:br>
              <a:rPr lang="ja-JP" b="1">
                <a:solidFill>
                  <a:schemeClr val="bg1"/>
                </a:solidFill>
                <a:latin typeface="+mj-ea"/>
                <a:ea typeface="+mj-ea"/>
                <a:cs typeface="Arial" panose="020B0604020202020204" pitchFamily="34" charset="0"/>
              </a:rPr>
            </a:br>
            <a:r>
              <a:rPr lang="ja-JP" b="1">
                <a:solidFill>
                  <a:schemeClr val="bg1"/>
                </a:solidFill>
                <a:latin typeface="+mj-ea"/>
                <a:ea typeface="+mj-ea"/>
                <a:cs typeface="Arial" panose="020B0604020202020204" pitchFamily="34" charset="0"/>
              </a:rPr>
              <a:t>リーダーへの支援</a:t>
            </a:r>
          </a:p>
        </p:txBody>
      </p:sp>
    </p:spTree>
    <p:extLst>
      <p:ext uri="{BB962C8B-B14F-4D97-AF65-F5344CB8AC3E}">
        <p14:creationId xmlns:p14="http://schemas.microsoft.com/office/powerpoint/2010/main" val="25014445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ackground - Solid">
            <a:extLst>
              <a:ext uri="{FF2B5EF4-FFF2-40B4-BE49-F238E27FC236}">
                <a16:creationId xmlns:a16="http://schemas.microsoft.com/office/drawing/2014/main" id="{56397F33-1A9D-6648-AC32-EAC733048FF3}"/>
              </a:ext>
            </a:extLst>
          </p:cNvPr>
          <p:cNvSpPr/>
          <p:nvPr/>
        </p:nvSpPr>
        <p:spPr>
          <a:xfrm>
            <a:off x="0" y="0"/>
            <a:ext cx="12192000"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ja-JP">
                <a:solidFill>
                  <a:schemeClr val="lt1">
                    <a:alpha val="44000"/>
                  </a:schemeClr>
                </a:solidFill>
                <a:latin typeface="ＭＳ Ｐゴシック" panose="020B0600070205080204" pitchFamily="50" charset="-128"/>
                <a:ea typeface="ＭＳ Ｐゴシック" panose="020B0600070205080204" pitchFamily="50" charset="-128"/>
              </a:rPr>
              <a:t> </a:t>
            </a:r>
          </a:p>
        </p:txBody>
      </p:sp>
      <p:pic>
        <p:nvPicPr>
          <p:cNvPr id="9" name="Picture 8">
            <a:extLst>
              <a:ext uri="{FF2B5EF4-FFF2-40B4-BE49-F238E27FC236}">
                <a16:creationId xmlns:a16="http://schemas.microsoft.com/office/drawing/2014/main" id="{39B275F0-2BF5-0F4B-827A-8B2BEC989809}"/>
              </a:ext>
            </a:extLst>
          </p:cNvPr>
          <p:cNvPicPr>
            <a:picLocks noChangeAspect="1"/>
          </p:cNvPicPr>
          <p:nvPr/>
        </p:nvPicPr>
        <p:blipFill>
          <a:blip r:embed="rId3" cstate="email">
            <a:alphaModFix amt="60000"/>
            <a:extLst>
              <a:ext uri="{28A0092B-C50C-407E-A947-70E740481C1C}">
                <a14:useLocalDpi xmlns:a14="http://schemas.microsoft.com/office/drawing/2010/main"/>
              </a:ext>
            </a:extLst>
          </a:blip>
          <a:srcRect/>
          <a:stretch/>
        </p:blipFill>
        <p:spPr>
          <a:xfrm>
            <a:off x="9906000" y="-1"/>
            <a:ext cx="2286000" cy="2286000"/>
          </a:xfrm>
          <a:prstGeom prst="rect">
            <a:avLst/>
          </a:prstGeom>
        </p:spPr>
      </p:pic>
      <p:pic>
        <p:nvPicPr>
          <p:cNvPr id="10" name="Picture 9">
            <a:extLst>
              <a:ext uri="{FF2B5EF4-FFF2-40B4-BE49-F238E27FC236}">
                <a16:creationId xmlns:a16="http://schemas.microsoft.com/office/drawing/2014/main" id="{EBAF5F2E-899A-0143-A7C3-061686B5057A}"/>
              </a:ext>
            </a:extLst>
          </p:cNvPr>
          <p:cNvPicPr>
            <a:picLocks noChangeAspect="1"/>
          </p:cNvPicPr>
          <p:nvPr/>
        </p:nvPicPr>
        <p:blipFill>
          <a:blip r:embed="rId3" cstate="email">
            <a:alphaModFix amt="60000"/>
            <a:extLst>
              <a:ext uri="{28A0092B-C50C-407E-A947-70E740481C1C}">
                <a14:useLocalDpi xmlns:a14="http://schemas.microsoft.com/office/drawing/2010/main"/>
              </a:ext>
            </a:extLst>
          </a:blip>
          <a:srcRect/>
          <a:stretch/>
        </p:blipFill>
        <p:spPr>
          <a:xfrm rot="10800000">
            <a:off x="-1" y="4572001"/>
            <a:ext cx="2286000" cy="2286000"/>
          </a:xfrm>
          <a:prstGeom prst="rect">
            <a:avLst/>
          </a:prstGeom>
        </p:spPr>
      </p:pic>
      <p:sp>
        <p:nvSpPr>
          <p:cNvPr id="11" name="Quote">
            <a:extLst>
              <a:ext uri="{FF2B5EF4-FFF2-40B4-BE49-F238E27FC236}">
                <a16:creationId xmlns:a16="http://schemas.microsoft.com/office/drawing/2014/main" id="{3258D3FE-D512-5C40-82FB-F696505B5E88}"/>
              </a:ext>
            </a:extLst>
          </p:cNvPr>
          <p:cNvSpPr/>
          <p:nvPr/>
        </p:nvSpPr>
        <p:spPr>
          <a:xfrm>
            <a:off x="522278" y="1583195"/>
            <a:ext cx="1513719" cy="2834105"/>
          </a:xfrm>
          <a:prstGeom prst="rect">
            <a:avLst/>
          </a:prstGeom>
        </p:spPr>
        <p:txBody>
          <a:bodyPr wrap="square" lIns="63496" tIns="31748" rIns="63496" bIns="31748">
            <a:spAutoFit/>
          </a:bodyPr>
          <a:lstStyle/>
          <a:p>
            <a:pPr algn="ctr"/>
            <a:endParaRPr lang="en-US" sz="18000" b="1" dirty="0">
              <a:solidFill>
                <a:srgbClr val="EBB700"/>
              </a:solidFill>
              <a:latin typeface="ＭＳ Ｐゴシック" panose="020B0600070205080204" pitchFamily="50" charset="-128"/>
              <a:ea typeface="ＭＳ Ｐゴシック" panose="020B0600070205080204" pitchFamily="50" charset="-128"/>
              <a:cs typeface="Open Sans"/>
            </a:endParaRPr>
          </a:p>
        </p:txBody>
      </p:sp>
      <p:sp>
        <p:nvSpPr>
          <p:cNvPr id="12" name="Page Number - White">
            <a:extLst>
              <a:ext uri="{FF2B5EF4-FFF2-40B4-BE49-F238E27FC236}">
                <a16:creationId xmlns:a16="http://schemas.microsoft.com/office/drawing/2014/main" id="{F03D1A45-7769-8744-8C25-19D058841614}"/>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latin typeface="ＭＳ Ｐゴシック" panose="020B0600070205080204" pitchFamily="50" charset="-128"/>
                <a:ea typeface="ＭＳ Ｐゴシック" panose="020B0600070205080204" pitchFamily="50" charset="-128"/>
              </a:rPr>
              <a:pPr eaLnBrk="0" hangingPunct="0">
                <a:spcBef>
                  <a:spcPct val="50000"/>
                </a:spcBef>
                <a:defRPr/>
              </a:pPr>
              <a:t>8</a:t>
            </a:fld>
            <a:endParaRPr lang="en-US" sz="1000" dirty="0">
              <a:solidFill>
                <a:schemeClr val="bg1"/>
              </a:solidFill>
              <a:latin typeface="ＭＳ Ｐゴシック" panose="020B0600070205080204" pitchFamily="50" charset="-128"/>
              <a:ea typeface="ＭＳ Ｐゴシック" panose="020B0600070205080204" pitchFamily="50" charset="-128"/>
            </a:endParaRPr>
          </a:p>
        </p:txBody>
      </p:sp>
      <p:sp>
        <p:nvSpPr>
          <p:cNvPr id="13" name="Body Copy">
            <a:extLst>
              <a:ext uri="{FF2B5EF4-FFF2-40B4-BE49-F238E27FC236}">
                <a16:creationId xmlns:a16="http://schemas.microsoft.com/office/drawing/2014/main" id="{C6401880-0053-504A-B5C2-A7E1FDBB12C7}"/>
              </a:ext>
            </a:extLst>
          </p:cNvPr>
          <p:cNvSpPr txBox="1">
            <a:spLocks/>
          </p:cNvSpPr>
          <p:nvPr/>
        </p:nvSpPr>
        <p:spPr>
          <a:xfrm>
            <a:off x="1686681" y="2680445"/>
            <a:ext cx="8520546" cy="964474"/>
          </a:xfrm>
          <a:prstGeom prst="rect">
            <a:avLst/>
          </a:prstGeom>
        </p:spPr>
        <p:txBody>
          <a:bodyPr anchor="ctr"/>
          <a:lstStyle>
            <a:lvl1pPr marL="0" indent="0" algn="ctr" rtl="0" eaLnBrk="1" fontAlgn="base" hangingPunct="1">
              <a:spcBef>
                <a:spcPct val="20000"/>
              </a:spcBef>
              <a:spcAft>
                <a:spcPct val="0"/>
              </a:spcAft>
              <a:buFont typeface="Arial" pitchFamily="34" charset="0"/>
              <a:buNone/>
              <a:defRPr sz="2400">
                <a:solidFill>
                  <a:schemeClr val="bg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ja-JP" sz="4400" b="1" dirty="0">
                <a:latin typeface="+mj-ea"/>
                <a:ea typeface="+mj-ea"/>
              </a:rPr>
              <a:t>計画は仕事に落とし込まなければ</a:t>
            </a:r>
            <a:endParaRPr lang="en-US" altLang="ja-JP" sz="4400" b="1" dirty="0">
              <a:latin typeface="+mj-ea"/>
              <a:ea typeface="+mj-ea"/>
            </a:endParaRPr>
          </a:p>
          <a:p>
            <a:r>
              <a:rPr lang="ja-JP" altLang="en-US" sz="4400" b="1" dirty="0">
                <a:latin typeface="+mj-ea"/>
                <a:ea typeface="+mj-ea"/>
              </a:rPr>
              <a:t>夢に過ぎない。</a:t>
            </a:r>
            <a:endParaRPr lang="ja-JP" sz="4400" b="1" dirty="0">
              <a:latin typeface="+mj-ea"/>
              <a:ea typeface="+mj-ea"/>
            </a:endParaRPr>
          </a:p>
        </p:txBody>
      </p:sp>
      <p:sp>
        <p:nvSpPr>
          <p:cNvPr id="14" name="Quote">
            <a:extLst>
              <a:ext uri="{FF2B5EF4-FFF2-40B4-BE49-F238E27FC236}">
                <a16:creationId xmlns:a16="http://schemas.microsoft.com/office/drawing/2014/main" id="{3C36DACA-D852-9749-B8C7-E81082CDAE33}"/>
              </a:ext>
            </a:extLst>
          </p:cNvPr>
          <p:cNvSpPr/>
          <p:nvPr/>
        </p:nvSpPr>
        <p:spPr>
          <a:xfrm>
            <a:off x="522278" y="868948"/>
            <a:ext cx="1513719" cy="2834105"/>
          </a:xfrm>
          <a:prstGeom prst="rect">
            <a:avLst/>
          </a:prstGeom>
        </p:spPr>
        <p:txBody>
          <a:bodyPr wrap="square" lIns="63496" tIns="31748" rIns="63496" bIns="31748">
            <a:spAutoFit/>
          </a:bodyPr>
          <a:lstStyle/>
          <a:p>
            <a:pPr algn="ctr"/>
            <a:r>
              <a:rPr lang="ja-JP" sz="18000" b="1">
                <a:solidFill>
                  <a:srgbClr val="EBB700"/>
                </a:solidFill>
                <a:latin typeface="ＭＳ Ｐゴシック" panose="020B0600070205080204" pitchFamily="50" charset="-128"/>
                <a:ea typeface="ＭＳ Ｐゴシック" panose="020B0600070205080204" pitchFamily="50" charset="-128"/>
                <a:cs typeface="Open Sans"/>
              </a:rPr>
              <a:t>“</a:t>
            </a:r>
          </a:p>
        </p:txBody>
      </p:sp>
      <p:sp>
        <p:nvSpPr>
          <p:cNvPr id="15" name="Quote">
            <a:extLst>
              <a:ext uri="{FF2B5EF4-FFF2-40B4-BE49-F238E27FC236}">
                <a16:creationId xmlns:a16="http://schemas.microsoft.com/office/drawing/2014/main" id="{74267748-F968-7346-93B9-85694B8C9F51}"/>
              </a:ext>
            </a:extLst>
          </p:cNvPr>
          <p:cNvSpPr/>
          <p:nvPr/>
        </p:nvSpPr>
        <p:spPr>
          <a:xfrm>
            <a:off x="9611481" y="3414295"/>
            <a:ext cx="1513719" cy="2834105"/>
          </a:xfrm>
          <a:prstGeom prst="rect">
            <a:avLst/>
          </a:prstGeom>
        </p:spPr>
        <p:txBody>
          <a:bodyPr wrap="square" lIns="63496" tIns="31748" rIns="63496" bIns="31748">
            <a:spAutoFit/>
          </a:bodyPr>
          <a:lstStyle/>
          <a:p>
            <a:pPr algn="ctr"/>
            <a:r>
              <a:rPr lang="ja-JP" sz="18000" b="1" dirty="0">
                <a:solidFill>
                  <a:srgbClr val="EBB700"/>
                </a:solidFill>
                <a:latin typeface="ＭＳ Ｐゴシック" panose="020B0600070205080204" pitchFamily="50" charset="-128"/>
                <a:ea typeface="ＭＳ Ｐゴシック" panose="020B0600070205080204" pitchFamily="50" charset="-128"/>
                <a:cs typeface="Open Sans"/>
              </a:rPr>
              <a:t>”</a:t>
            </a:r>
          </a:p>
        </p:txBody>
      </p:sp>
      <p:sp>
        <p:nvSpPr>
          <p:cNvPr id="16" name="Text Placeholder 1">
            <a:extLst>
              <a:ext uri="{FF2B5EF4-FFF2-40B4-BE49-F238E27FC236}">
                <a16:creationId xmlns:a16="http://schemas.microsoft.com/office/drawing/2014/main" id="{231F6559-18A8-9947-88B8-9D8DA650FCE5}"/>
              </a:ext>
            </a:extLst>
          </p:cNvPr>
          <p:cNvSpPr txBox="1">
            <a:spLocks/>
          </p:cNvSpPr>
          <p:nvPr/>
        </p:nvSpPr>
        <p:spPr>
          <a:xfrm>
            <a:off x="7458226" y="5477352"/>
            <a:ext cx="3285974" cy="848012"/>
          </a:xfrm>
          <a:prstGeom prst="rect">
            <a:avLst/>
          </a:prstGeom>
        </p:spPr>
        <p:txBody>
          <a:bodyPr/>
          <a:lst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0" indent="0">
              <a:buFont typeface="Arial" pitchFamily="34" charset="0"/>
              <a:buNone/>
            </a:pPr>
            <a:r>
              <a:rPr lang="ja-JP" sz="2400" b="1" dirty="0">
                <a:solidFill>
                  <a:schemeClr val="bg1"/>
                </a:solidFill>
                <a:latin typeface="+mj-ea"/>
                <a:ea typeface="+mj-ea"/>
              </a:rPr>
              <a:t>― ピーター・ドラッカー</a:t>
            </a:r>
          </a:p>
        </p:txBody>
      </p:sp>
    </p:spTree>
    <p:extLst>
      <p:ext uri="{BB962C8B-B14F-4D97-AF65-F5344CB8AC3E}">
        <p14:creationId xmlns:p14="http://schemas.microsoft.com/office/powerpoint/2010/main" val="155257919"/>
      </p:ext>
    </p:extLst>
  </p:cSld>
  <p:clrMapOvr>
    <a:masterClrMapping/>
  </p:clrMapOvr>
</p:sld>
</file>

<file path=ppt/theme/theme1.xml><?xml version="1.0" encoding="utf-8"?>
<a:theme xmlns:a="http://schemas.openxmlformats.org/drawingml/2006/main" name="Light Background">
  <a:themeElements>
    <a:clrScheme name="Lions Club International">
      <a:dk1>
        <a:srgbClr val="33373B"/>
      </a:dk1>
      <a:lt1>
        <a:sysClr val="window" lastClr="FFFFFF"/>
      </a:lt1>
      <a:dk2>
        <a:srgbClr val="002F87"/>
      </a:dk2>
      <a:lt2>
        <a:srgbClr val="FFD000"/>
      </a:lt2>
      <a:accent1>
        <a:srgbClr val="FFC000"/>
      </a:accent1>
      <a:accent2>
        <a:srgbClr val="D9D9D9"/>
      </a:accent2>
      <a:accent3>
        <a:srgbClr val="00A7DC"/>
      </a:accent3>
      <a:accent4>
        <a:srgbClr val="F65126"/>
      </a:accent4>
      <a:accent5>
        <a:srgbClr val="00AF66"/>
      </a:accent5>
      <a:accent6>
        <a:srgbClr val="000000"/>
      </a:accent6>
      <a:hlink>
        <a:srgbClr val="C3C3C3"/>
      </a:hlink>
      <a:folHlink>
        <a:srgbClr val="D9D9D9"/>
      </a:folHlink>
    </a:clrScheme>
    <a:fontScheme name="Custom 1">
      <a:majorFont>
        <a:latin typeface="Segoe UI Light"/>
        <a:ea typeface="MS Mincho"/>
        <a:cs typeface=""/>
      </a:majorFont>
      <a:minorFont>
        <a:latin typeface="Segoe UI Semibold"/>
        <a:ea typeface="MS Mincho"/>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FF"/>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609600" marR="0" indent="-609600" algn="ctr" defTabSz="914400" rtl="0" eaLnBrk="1" fontAlgn="base" latinLnBrk="0" hangingPunct="1">
          <a:spcAft>
            <a:spcPct val="0"/>
          </a:spcAft>
          <a:buClrTx/>
          <a:buSzTx/>
          <a:buFont typeface="Helvetica" pitchFamily="84" charset="0"/>
          <a:buNone/>
          <a:tabLst/>
          <a:defRPr kumimoji="0" sz="3000" b="0" i="0" u="none" strike="noStrike" cap="none" normalizeH="0" dirty="0" err="1" smtClean="0">
            <a:ln>
              <a:noFill/>
            </a:ln>
            <a:solidFill>
              <a:srgbClr val="404040"/>
            </a:solidFill>
            <a:effectLst/>
            <a:ea typeface="ヒラギノ角ゴ Pro W3" pitchFamily="84" charset="-128"/>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609600" marR="0" indent="-609600" algn="r" defTabSz="914400" rtl="0" eaLnBrk="1" fontAlgn="base" latinLnBrk="0" hangingPunct="1">
          <a:lnSpc>
            <a:spcPct val="90000"/>
          </a:lnSpc>
          <a:spcBef>
            <a:spcPct val="20000"/>
          </a:spcBef>
          <a:spcAft>
            <a:spcPct val="0"/>
          </a:spcAft>
          <a:buClrTx/>
          <a:buSzTx/>
          <a:buFont typeface="Helvetica" pitchFamily="84" charset="0"/>
          <a:buNone/>
          <a:tabLst/>
          <a:defRPr kumimoji="0" lang="en-US" sz="3200" b="0" i="0" u="none" strike="noStrike" cap="none" normalizeH="0" baseline="-25000" smtClean="0">
            <a:ln>
              <a:noFill/>
            </a:ln>
            <a:solidFill>
              <a:srgbClr val="404040"/>
            </a:solidFill>
            <a:effectLst/>
            <a:latin typeface="Helvetica" pitchFamily="84" charset="0"/>
            <a:ea typeface="ヒラギノ角ゴ Pro W3" pitchFamily="84" charset="-128"/>
          </a:defRPr>
        </a:defPPr>
      </a:lstStyle>
    </a:lnDef>
    <a:txDef>
      <a:spPr>
        <a:noFill/>
      </a:spPr>
      <a:bodyPr wrap="square" rtlCol="0">
        <a:spAutoFit/>
      </a:bodyPr>
      <a:lstStyle>
        <a:defPPr>
          <a:defRPr sz="3000" dirty="0" err="1" smtClean="0"/>
        </a:defPPr>
      </a:lstStyle>
    </a:tx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Light Background">
  <a:themeElements>
    <a:clrScheme name="Lions Club International">
      <a:dk1>
        <a:srgbClr val="33373B"/>
      </a:dk1>
      <a:lt1>
        <a:sysClr val="window" lastClr="FFFFFF"/>
      </a:lt1>
      <a:dk2>
        <a:srgbClr val="002F87"/>
      </a:dk2>
      <a:lt2>
        <a:srgbClr val="FFD000"/>
      </a:lt2>
      <a:accent1>
        <a:srgbClr val="FFC000"/>
      </a:accent1>
      <a:accent2>
        <a:srgbClr val="D9D9D9"/>
      </a:accent2>
      <a:accent3>
        <a:srgbClr val="00A7DC"/>
      </a:accent3>
      <a:accent4>
        <a:srgbClr val="F65126"/>
      </a:accent4>
      <a:accent5>
        <a:srgbClr val="00AF66"/>
      </a:accent5>
      <a:accent6>
        <a:srgbClr val="000000"/>
      </a:accent6>
      <a:hlink>
        <a:srgbClr val="C3C3C3"/>
      </a:hlink>
      <a:folHlink>
        <a:srgbClr val="D9D9D9"/>
      </a:folHlink>
    </a:clrScheme>
    <a:fontScheme name="Custom 1">
      <a:majorFont>
        <a:latin typeface="Segoe UI Light"/>
        <a:ea typeface="MS Mincho"/>
        <a:cs typeface=""/>
      </a:majorFont>
      <a:minorFont>
        <a:latin typeface="Segoe UI Semibold"/>
        <a:ea typeface="MS Mincho"/>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FF"/>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609600" marR="0" indent="-609600" algn="ctr" defTabSz="914400" rtl="0" eaLnBrk="1" fontAlgn="base" latinLnBrk="0" hangingPunct="1">
          <a:spcAft>
            <a:spcPct val="0"/>
          </a:spcAft>
          <a:buClrTx/>
          <a:buSzTx/>
          <a:buFont typeface="Helvetica" pitchFamily="84" charset="0"/>
          <a:buNone/>
          <a:tabLst/>
          <a:defRPr kumimoji="0" sz="3000" b="0" i="0" u="none" strike="noStrike" cap="none" normalizeH="0" dirty="0" err="1" smtClean="0">
            <a:ln>
              <a:noFill/>
            </a:ln>
            <a:solidFill>
              <a:srgbClr val="404040"/>
            </a:solidFill>
            <a:effectLst/>
            <a:ea typeface="ヒラギノ角ゴ Pro W3" pitchFamily="84" charset="-128"/>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609600" marR="0" indent="-609600" algn="r" defTabSz="914400" rtl="0" eaLnBrk="1" fontAlgn="base" latinLnBrk="0" hangingPunct="1">
          <a:lnSpc>
            <a:spcPct val="90000"/>
          </a:lnSpc>
          <a:spcBef>
            <a:spcPct val="20000"/>
          </a:spcBef>
          <a:spcAft>
            <a:spcPct val="0"/>
          </a:spcAft>
          <a:buClrTx/>
          <a:buSzTx/>
          <a:buFont typeface="Helvetica" pitchFamily="84" charset="0"/>
          <a:buNone/>
          <a:tabLst/>
          <a:defRPr kumimoji="0" lang="en-US" sz="3200" b="0" i="0" u="none" strike="noStrike" cap="none" normalizeH="0" baseline="-25000" smtClean="0">
            <a:ln>
              <a:noFill/>
            </a:ln>
            <a:solidFill>
              <a:srgbClr val="404040"/>
            </a:solidFill>
            <a:effectLst/>
            <a:latin typeface="Helvetica" pitchFamily="84" charset="0"/>
            <a:ea typeface="ヒラギノ角ゴ Pro W3" pitchFamily="84" charset="-128"/>
          </a:defRPr>
        </a:defPPr>
      </a:lstStyle>
    </a:lnDef>
    <a:txDef>
      <a:spPr>
        <a:noFill/>
      </a:spPr>
      <a:bodyPr wrap="square" rtlCol="0">
        <a:spAutoFit/>
      </a:bodyPr>
      <a:lstStyle>
        <a:defPPr>
          <a:defRPr sz="3000" dirty="0" err="1" smtClean="0"/>
        </a:defPPr>
      </a:lstStyle>
    </a:tx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Light Background">
  <a:themeElements>
    <a:clrScheme name="Lions Club International">
      <a:dk1>
        <a:srgbClr val="33373B"/>
      </a:dk1>
      <a:lt1>
        <a:sysClr val="window" lastClr="FFFFFF"/>
      </a:lt1>
      <a:dk2>
        <a:srgbClr val="002F87"/>
      </a:dk2>
      <a:lt2>
        <a:srgbClr val="FFD000"/>
      </a:lt2>
      <a:accent1>
        <a:srgbClr val="FFC000"/>
      </a:accent1>
      <a:accent2>
        <a:srgbClr val="D9D9D9"/>
      </a:accent2>
      <a:accent3>
        <a:srgbClr val="00A7DC"/>
      </a:accent3>
      <a:accent4>
        <a:srgbClr val="F65126"/>
      </a:accent4>
      <a:accent5>
        <a:srgbClr val="00AF66"/>
      </a:accent5>
      <a:accent6>
        <a:srgbClr val="000000"/>
      </a:accent6>
      <a:hlink>
        <a:srgbClr val="C3C3C3"/>
      </a:hlink>
      <a:folHlink>
        <a:srgbClr val="D9D9D9"/>
      </a:folHlink>
    </a:clrScheme>
    <a:fontScheme name="ユーザー定義 1">
      <a:majorFont>
        <a:latin typeface="Calibri Light"/>
        <a:ea typeface="UD デジタル 教科書体 NK-B"/>
        <a:cs typeface=""/>
      </a:majorFont>
      <a:minorFont>
        <a:latin typeface="Calibri"/>
        <a:ea typeface="UD デジタル 教科書体 NP-B"/>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FF"/>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609600" marR="0" indent="-609600" algn="ctr" defTabSz="914400" rtl="0" eaLnBrk="1" fontAlgn="base" latinLnBrk="0" hangingPunct="1">
          <a:spcAft>
            <a:spcPct val="0"/>
          </a:spcAft>
          <a:buClrTx/>
          <a:buSzTx/>
          <a:buFont typeface="Helvetica" pitchFamily="84" charset="0"/>
          <a:buNone/>
          <a:tabLst/>
          <a:defRPr kumimoji="0" sz="3000" b="0" i="0" u="none" strike="noStrike" cap="none" normalizeH="0" dirty="0" err="1" smtClean="0">
            <a:ln>
              <a:noFill/>
            </a:ln>
            <a:solidFill>
              <a:srgbClr val="404040"/>
            </a:solidFill>
            <a:effectLst/>
            <a:ea typeface="ヒラギノ角ゴ Pro W3" pitchFamily="84" charset="-128"/>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609600" marR="0" indent="-609600" algn="r" defTabSz="914400" rtl="0" eaLnBrk="1" fontAlgn="base" latinLnBrk="0" hangingPunct="1">
          <a:lnSpc>
            <a:spcPct val="90000"/>
          </a:lnSpc>
          <a:spcBef>
            <a:spcPct val="20000"/>
          </a:spcBef>
          <a:spcAft>
            <a:spcPct val="0"/>
          </a:spcAft>
          <a:buClrTx/>
          <a:buSzTx/>
          <a:buFont typeface="Helvetica" pitchFamily="84" charset="0"/>
          <a:buNone/>
          <a:tabLst/>
          <a:defRPr kumimoji="0" lang="en-US" sz="3200" b="0" i="0" u="none" strike="noStrike" cap="none" normalizeH="0" baseline="-25000" smtClean="0">
            <a:ln>
              <a:noFill/>
            </a:ln>
            <a:solidFill>
              <a:srgbClr val="404040"/>
            </a:solidFill>
            <a:effectLst/>
            <a:latin typeface="Helvetica" pitchFamily="84" charset="0"/>
            <a:ea typeface="ヒラギノ角ゴ Pro W3" pitchFamily="84" charset="-128"/>
          </a:defRPr>
        </a:defPPr>
      </a:lstStyle>
    </a:lnDef>
    <a:txDef>
      <a:spPr>
        <a:noFill/>
      </a:spPr>
      <a:bodyPr wrap="square" rtlCol="0">
        <a:spAutoFit/>
      </a:bodyPr>
      <a:lstStyle>
        <a:defPPr>
          <a:defRPr sz="3000" dirty="0" err="1" smtClean="0"/>
        </a:defPPr>
      </a:lstStyle>
    </a:tx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MASTER SLIDE - BLANK">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MS Mincho"/>
        <a:cs typeface=""/>
      </a:majorFont>
      <a:minorFont>
        <a:latin typeface="Calibri" panose="020F0502020204030204"/>
        <a:ea typeface="MS Mincho"/>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Light Background">
  <a:themeElements>
    <a:clrScheme name="Lions Club International">
      <a:dk1>
        <a:srgbClr val="33373B"/>
      </a:dk1>
      <a:lt1>
        <a:sysClr val="window" lastClr="FFFFFF"/>
      </a:lt1>
      <a:dk2>
        <a:srgbClr val="002F87"/>
      </a:dk2>
      <a:lt2>
        <a:srgbClr val="FFD000"/>
      </a:lt2>
      <a:accent1>
        <a:srgbClr val="FFC000"/>
      </a:accent1>
      <a:accent2>
        <a:srgbClr val="D9D9D9"/>
      </a:accent2>
      <a:accent3>
        <a:srgbClr val="00A7DC"/>
      </a:accent3>
      <a:accent4>
        <a:srgbClr val="F65126"/>
      </a:accent4>
      <a:accent5>
        <a:srgbClr val="00AF66"/>
      </a:accent5>
      <a:accent6>
        <a:srgbClr val="000000"/>
      </a:accent6>
      <a:hlink>
        <a:srgbClr val="C3C3C3"/>
      </a:hlink>
      <a:folHlink>
        <a:srgbClr val="D9D9D9"/>
      </a:folHlink>
    </a:clrScheme>
    <a:fontScheme name="Custom 1">
      <a:majorFont>
        <a:latin typeface="Segoe UI Light"/>
        <a:ea typeface=""/>
        <a:cs typeface=""/>
      </a:majorFont>
      <a:minorFont>
        <a:latin typeface="Segoe UI Semi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FF"/>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609600" marR="0" indent="-609600" algn="ctr" defTabSz="914400" rtl="0" eaLnBrk="1" fontAlgn="base" latinLnBrk="0" hangingPunct="1">
          <a:spcAft>
            <a:spcPct val="0"/>
          </a:spcAft>
          <a:buClrTx/>
          <a:buSzTx/>
          <a:buFont typeface="Helvetica" pitchFamily="84" charset="0"/>
          <a:buNone/>
          <a:tabLst/>
          <a:defRPr kumimoji="0" sz="3000" b="0" i="0" u="none" strike="noStrike" cap="none" normalizeH="0" dirty="0" err="1" smtClean="0">
            <a:ln>
              <a:noFill/>
            </a:ln>
            <a:solidFill>
              <a:srgbClr val="404040"/>
            </a:solidFill>
            <a:effectLst/>
            <a:ea typeface="ヒラギノ角ゴ Pro W3" pitchFamily="84" charset="-128"/>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609600" marR="0" indent="-609600" algn="r" defTabSz="914400" rtl="0" eaLnBrk="1" fontAlgn="base" latinLnBrk="0" hangingPunct="1">
          <a:lnSpc>
            <a:spcPct val="90000"/>
          </a:lnSpc>
          <a:spcBef>
            <a:spcPct val="20000"/>
          </a:spcBef>
          <a:spcAft>
            <a:spcPct val="0"/>
          </a:spcAft>
          <a:buClrTx/>
          <a:buSzTx/>
          <a:buFont typeface="Helvetica" pitchFamily="84" charset="0"/>
          <a:buNone/>
          <a:tabLst/>
          <a:defRPr kumimoji="0" lang="en-US" sz="3200" b="0" i="0" u="none" strike="noStrike" cap="none" normalizeH="0" baseline="-25000" smtClean="0">
            <a:ln>
              <a:noFill/>
            </a:ln>
            <a:solidFill>
              <a:srgbClr val="404040"/>
            </a:solidFill>
            <a:effectLst/>
            <a:latin typeface="Helvetica" pitchFamily="84" charset="0"/>
            <a:ea typeface="ヒラギノ角ゴ Pro W3" pitchFamily="84" charset="-128"/>
          </a:defRPr>
        </a:defPPr>
      </a:lstStyle>
    </a:lnDef>
    <a:txDef>
      <a:spPr>
        <a:noFill/>
      </a:spPr>
      <a:bodyPr wrap="square" rtlCol="0">
        <a:spAutoFit/>
      </a:bodyPr>
      <a:lstStyle>
        <a:defPPr>
          <a:defRPr sz="3000" dirty="0" err="1" smtClean="0"/>
        </a:defPPr>
      </a:lstStyle>
    </a:tx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Light Background">
  <a:themeElements>
    <a:clrScheme name="Lions Club International">
      <a:dk1>
        <a:srgbClr val="33373B"/>
      </a:dk1>
      <a:lt1>
        <a:sysClr val="window" lastClr="FFFFFF"/>
      </a:lt1>
      <a:dk2>
        <a:srgbClr val="002F87"/>
      </a:dk2>
      <a:lt2>
        <a:srgbClr val="FFD000"/>
      </a:lt2>
      <a:accent1>
        <a:srgbClr val="FFC000"/>
      </a:accent1>
      <a:accent2>
        <a:srgbClr val="D9D9D9"/>
      </a:accent2>
      <a:accent3>
        <a:srgbClr val="00A7DC"/>
      </a:accent3>
      <a:accent4>
        <a:srgbClr val="F65126"/>
      </a:accent4>
      <a:accent5>
        <a:srgbClr val="00AF66"/>
      </a:accent5>
      <a:accent6>
        <a:srgbClr val="000000"/>
      </a:accent6>
      <a:hlink>
        <a:srgbClr val="C3C3C3"/>
      </a:hlink>
      <a:folHlink>
        <a:srgbClr val="D9D9D9"/>
      </a:folHlink>
    </a:clrScheme>
    <a:fontScheme name="Custom 1">
      <a:majorFont>
        <a:latin typeface="Segoe UI Light"/>
        <a:ea typeface=""/>
        <a:cs typeface=""/>
      </a:majorFont>
      <a:minorFont>
        <a:latin typeface="Segoe UI Semi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FF"/>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609600" marR="0" indent="-609600" algn="ctr" defTabSz="914400" rtl="0" eaLnBrk="1" fontAlgn="base" latinLnBrk="0" hangingPunct="1">
          <a:spcAft>
            <a:spcPct val="0"/>
          </a:spcAft>
          <a:buClrTx/>
          <a:buSzTx/>
          <a:buFont typeface="Helvetica" pitchFamily="84" charset="0"/>
          <a:buNone/>
          <a:tabLst/>
          <a:defRPr kumimoji="0" sz="3000" b="0" i="0" u="none" strike="noStrike" cap="none" normalizeH="0" dirty="0" err="1" smtClean="0">
            <a:ln>
              <a:noFill/>
            </a:ln>
            <a:solidFill>
              <a:srgbClr val="404040"/>
            </a:solidFill>
            <a:effectLst/>
            <a:ea typeface="ヒラギノ角ゴ Pro W3" pitchFamily="84" charset="-128"/>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609600" marR="0" indent="-609600" algn="r" defTabSz="914400" rtl="0" eaLnBrk="1" fontAlgn="base" latinLnBrk="0" hangingPunct="1">
          <a:lnSpc>
            <a:spcPct val="90000"/>
          </a:lnSpc>
          <a:spcBef>
            <a:spcPct val="20000"/>
          </a:spcBef>
          <a:spcAft>
            <a:spcPct val="0"/>
          </a:spcAft>
          <a:buClrTx/>
          <a:buSzTx/>
          <a:buFont typeface="Helvetica" pitchFamily="84" charset="0"/>
          <a:buNone/>
          <a:tabLst/>
          <a:defRPr kumimoji="0" lang="en-US" sz="3200" b="0" i="0" u="none" strike="noStrike" cap="none" normalizeH="0" baseline="-25000" smtClean="0">
            <a:ln>
              <a:noFill/>
            </a:ln>
            <a:solidFill>
              <a:srgbClr val="404040"/>
            </a:solidFill>
            <a:effectLst/>
            <a:latin typeface="Helvetica" pitchFamily="84" charset="0"/>
            <a:ea typeface="ヒラギノ角ゴ Pro W3" pitchFamily="84" charset="-128"/>
          </a:defRPr>
        </a:defPPr>
      </a:lstStyle>
    </a:lnDef>
    <a:txDef>
      <a:spPr>
        <a:noFill/>
      </a:spPr>
      <a:bodyPr wrap="square" rtlCol="0">
        <a:spAutoFit/>
      </a:bodyPr>
      <a:lstStyle>
        <a:defPPr>
          <a:defRPr sz="3000" dirty="0" err="1" smtClean="0"/>
        </a:defPPr>
      </a:lstStyle>
    </a:tx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MS Mincho"/>
        <a:cs typeface=""/>
      </a:majorFont>
      <a:minorFont>
        <a:latin typeface="Calibri"/>
        <a:ea typeface="MS Mincho"/>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MS Mincho"/>
        <a:cs typeface=""/>
      </a:majorFont>
      <a:minorFont>
        <a:latin typeface="Calibri"/>
        <a:ea typeface="MS Mincho"/>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75A8D4EDE643945BAA82E38DD69E065" ma:contentTypeVersion="3" ma:contentTypeDescription="Create a new document." ma:contentTypeScope="" ma:versionID="9b02c1e8987dd280cc01bc84d3c16527">
  <xsd:schema xmlns:xsd="http://www.w3.org/2001/XMLSchema" xmlns:xs="http://www.w3.org/2001/XMLSchema" xmlns:p="http://schemas.microsoft.com/office/2006/metadata/properties" xmlns:ns2="a7495015-d16d-4dd1-a72f-488cd8119f34" targetNamespace="http://schemas.microsoft.com/office/2006/metadata/properties" ma:root="true" ma:fieldsID="b78db394faa2d7461e33401fde30deec" ns2:_="">
    <xsd:import namespace="a7495015-d16d-4dd1-a72f-488cd8119f34"/>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495015-d16d-4dd1-a72f-488cd8119f3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5.xml><?xml version="1.0" encoding="utf-8"?>
<LongProperties xmlns="http://schemas.microsoft.com/office/2006/metadata/longProperties"/>
</file>

<file path=customXml/itemProps1.xml><?xml version="1.0" encoding="utf-8"?>
<ds:datastoreItem xmlns:ds="http://schemas.openxmlformats.org/officeDocument/2006/customXml" ds:itemID="{74C6324C-4351-4A54-A5CC-A482A4792C6C}">
  <ds:schemaRefs>
    <ds:schemaRef ds:uri="http://schemas.microsoft.com/sharepoint/v3/contenttype/forms"/>
  </ds:schemaRefs>
</ds:datastoreItem>
</file>

<file path=customXml/itemProps2.xml><?xml version="1.0" encoding="utf-8"?>
<ds:datastoreItem xmlns:ds="http://schemas.openxmlformats.org/officeDocument/2006/customXml" ds:itemID="{06A8C181-E056-415E-9B59-40F04FA43837}">
  <ds:schemaRefs>
    <ds:schemaRef ds:uri="http://purl.org/dc/dcmitype/"/>
    <ds:schemaRef ds:uri="http://purl.org/dc/terms/"/>
    <ds:schemaRef ds:uri="http://schemas.microsoft.com/office/2006/metadata/properties"/>
    <ds:schemaRef ds:uri="http://purl.org/dc/elements/1.1/"/>
    <ds:schemaRef ds:uri="http://www.w3.org/XML/1998/namespace"/>
    <ds:schemaRef ds:uri="a7495015-d16d-4dd1-a72f-488cd8119f34"/>
    <ds:schemaRef ds:uri="http://schemas.microsoft.com/office/2006/documentManagement/types"/>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F65FF038-D687-4170-9B83-093AAB34CB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7495015-d16d-4dd1-a72f-488cd8119f3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B82C1470-9FF8-4C48-A872-BCD0DE68C023}">
  <ds:schemaRefs>
    <ds:schemaRef ds:uri="http://schemas.microsoft.com/sharepoint/events"/>
  </ds:schemaRefs>
</ds:datastoreItem>
</file>

<file path=customXml/itemProps5.xml><?xml version="1.0" encoding="utf-8"?>
<ds:datastoreItem xmlns:ds="http://schemas.openxmlformats.org/officeDocument/2006/customXml" ds:itemID="{8C1FB9C5-FCF7-40CA-B88F-2FCAC75B8805}">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emplate>Lions_PowerPoint_Template_June2016_Template-1</Template>
  <TotalTime>42791</TotalTime>
  <Words>15780</Words>
  <Application>Microsoft Office PowerPoint</Application>
  <PresentationFormat>Widescreen</PresentationFormat>
  <Paragraphs>666</Paragraphs>
  <Slides>27</Slides>
  <Notes>27</Notes>
  <HiddenSlides>1</HiddenSlides>
  <MMClips>0</MMClips>
  <ScaleCrop>false</ScaleCrop>
  <HeadingPairs>
    <vt:vector size="6" baseType="variant">
      <vt:variant>
        <vt:lpstr>Fonts Used</vt:lpstr>
      </vt:variant>
      <vt:variant>
        <vt:i4>13</vt:i4>
      </vt:variant>
      <vt:variant>
        <vt:lpstr>Theme</vt:lpstr>
      </vt:variant>
      <vt:variant>
        <vt:i4>6</vt:i4>
      </vt:variant>
      <vt:variant>
        <vt:lpstr>Slide Titles</vt:lpstr>
      </vt:variant>
      <vt:variant>
        <vt:i4>27</vt:i4>
      </vt:variant>
    </vt:vector>
  </HeadingPairs>
  <TitlesOfParts>
    <vt:vector size="46" baseType="lpstr">
      <vt:lpstr>ＭＳ Ｐゴシック</vt:lpstr>
      <vt:lpstr>UD デジタル 教科書体 N-B</vt:lpstr>
      <vt:lpstr>UD デジタル 教科書体 NK-B</vt:lpstr>
      <vt:lpstr>.Lucida Grande UI Regular</vt:lpstr>
      <vt:lpstr>Arial</vt:lpstr>
      <vt:lpstr>Calibri</vt:lpstr>
      <vt:lpstr>Helvetica</vt:lpstr>
      <vt:lpstr>Helvetica Neue</vt:lpstr>
      <vt:lpstr>Open Sans</vt:lpstr>
      <vt:lpstr>Segoe UI</vt:lpstr>
      <vt:lpstr>Segoe UI Semibold</vt:lpstr>
      <vt:lpstr>Wingdings</vt:lpstr>
      <vt:lpstr>Wingdings 3</vt:lpstr>
      <vt:lpstr>Light Background</vt:lpstr>
      <vt:lpstr>1_Light Background</vt:lpstr>
      <vt:lpstr>2_Light Background</vt:lpstr>
      <vt:lpstr>MASTER SLIDE - BLANK</vt:lpstr>
      <vt:lpstr>3_Light Background</vt:lpstr>
      <vt:lpstr>4_Light Background</vt:lpstr>
      <vt:lpstr>PowerPoint Presentation</vt:lpstr>
      <vt:lpstr>PowerPoint Presentation</vt:lpstr>
      <vt:lpstr>PowerPoint Presentation</vt:lpstr>
      <vt:lpstr>PowerPoint Presentation</vt:lpstr>
      <vt:lpstr>PowerPoint Presentation</vt:lpstr>
      <vt:lpstr>組織図のサンプル</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Lions Clubs International</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Maurey, Andrea</dc:creator>
  <cp:lastModifiedBy>Gray, Tracy</cp:lastModifiedBy>
  <cp:revision>2016</cp:revision>
  <cp:lastPrinted>2018-07-23T15:21:46Z</cp:lastPrinted>
  <dcterms:created xsi:type="dcterms:W3CDTF">2016-11-15T15:12:50Z</dcterms:created>
  <dcterms:modified xsi:type="dcterms:W3CDTF">2023-08-12T04:08:09Z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
    <vt:lpwstr>2Z733PFY5E2U-163-69</vt:lpwstr>
  </property>
  <property fmtid="{D5CDD505-2E9C-101B-9397-08002B2CF9AE}" pid="3" name="_dlc_DocIdItemGuid">
    <vt:lpwstr>527daf3e-de7e-428b-8481-11904d93cdc4</vt:lpwstr>
  </property>
  <property fmtid="{D5CDD505-2E9C-101B-9397-08002B2CF9AE}" pid="4" name="_dlc_DocIdUrl">
    <vt:lpwstr>http://my.lionsclubs.org/Divisions/PR/_layouts/DocIdRedir.aspx?ID=2Z733PFY5E2U-163-69, 2Z733PFY5E2U-163-69</vt:lpwstr>
  </property>
</Properties>
</file>