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7"/>
  </p:notesMasterIdLst>
  <p:sldIdLst>
    <p:sldId id="257" r:id="rId2"/>
    <p:sldId id="284" r:id="rId3"/>
    <p:sldId id="314" r:id="rId4"/>
    <p:sldId id="302" r:id="rId5"/>
    <p:sldId id="312" r:id="rId6"/>
    <p:sldId id="285" r:id="rId7"/>
    <p:sldId id="286" r:id="rId8"/>
    <p:sldId id="291" r:id="rId9"/>
    <p:sldId id="295" r:id="rId10"/>
    <p:sldId id="318" r:id="rId11"/>
    <p:sldId id="292" r:id="rId12"/>
    <p:sldId id="322" r:id="rId13"/>
    <p:sldId id="323" r:id="rId14"/>
    <p:sldId id="324" r:id="rId15"/>
    <p:sldId id="303" r:id="rId16"/>
    <p:sldId id="320" r:id="rId17"/>
    <p:sldId id="321" r:id="rId18"/>
    <p:sldId id="301" r:id="rId19"/>
    <p:sldId id="266" r:id="rId20"/>
    <p:sldId id="294" r:id="rId21"/>
    <p:sldId id="326" r:id="rId22"/>
    <p:sldId id="269" r:id="rId23"/>
    <p:sldId id="328" r:id="rId24"/>
    <p:sldId id="327" r:id="rId25"/>
    <p:sldId id="329" r:id="rId26"/>
    <p:sldId id="330" r:id="rId27"/>
    <p:sldId id="331" r:id="rId28"/>
    <p:sldId id="308" r:id="rId29"/>
    <p:sldId id="306" r:id="rId30"/>
    <p:sldId id="288" r:id="rId31"/>
    <p:sldId id="309" r:id="rId32"/>
    <p:sldId id="310" r:id="rId33"/>
    <p:sldId id="311" r:id="rId34"/>
    <p:sldId id="259" r:id="rId35"/>
    <p:sldId id="260" r:id="rId36"/>
    <p:sldId id="261" r:id="rId37"/>
    <p:sldId id="262" r:id="rId38"/>
    <p:sldId id="264" r:id="rId39"/>
    <p:sldId id="332" r:id="rId40"/>
    <p:sldId id="333" r:id="rId41"/>
    <p:sldId id="334" r:id="rId42"/>
    <p:sldId id="276" r:id="rId43"/>
    <p:sldId id="325" r:id="rId44"/>
    <p:sldId id="319"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 Clark" initials="DC" lastIdx="1" clrIdx="0">
    <p:extLst>
      <p:ext uri="{19B8F6BF-5375-455C-9EA6-DF929625EA0E}">
        <p15:presenceInfo xmlns:p15="http://schemas.microsoft.com/office/powerpoint/2012/main" userId="e1fb4a438f075b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9" autoAdjust="0"/>
    <p:restoredTop sz="75577" autoAdjust="0"/>
  </p:normalViewPr>
  <p:slideViewPr>
    <p:cSldViewPr>
      <p:cViewPr>
        <p:scale>
          <a:sx n="54" d="100"/>
          <a:sy n="54" d="100"/>
        </p:scale>
        <p:origin x="726"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2168727156768956"/>
          <c:y val="2.046783625730994E-2"/>
          <c:w val="0.49844236760124611"/>
          <c:h val="0.93567251461988299"/>
        </c:manualLayout>
      </c:layout>
      <c:pieChart>
        <c:varyColors val="1"/>
        <c:ser>
          <c:idx val="0"/>
          <c:order val="0"/>
          <c:tx>
            <c:strRef>
              <c:f>Sheet1!$B$1</c:f>
              <c:strCache>
                <c:ptCount val="1"/>
                <c:pt idx="0">
                  <c:v>LCIF Grants 2015-2016</c:v>
                </c:pt>
              </c:strCache>
            </c:strRef>
          </c:tx>
          <c:cat>
            <c:strRef>
              <c:f>Sheet1!$A$2:$A$7</c:f>
              <c:strCache>
                <c:ptCount val="6"/>
                <c:pt idx="0">
                  <c:v>Standard</c:v>
                </c:pt>
                <c:pt idx="1">
                  <c:v>Core 4</c:v>
                </c:pt>
                <c:pt idx="2">
                  <c:v>International Assistance</c:v>
                </c:pt>
                <c:pt idx="3">
                  <c:v>SightFirst</c:v>
                </c:pt>
                <c:pt idx="4">
                  <c:v>Designated</c:v>
                </c:pt>
                <c:pt idx="5">
                  <c:v>Other</c:v>
                </c:pt>
              </c:strCache>
            </c:strRef>
          </c:cat>
          <c:val>
            <c:numRef>
              <c:f>Sheet1!$B$2:$B$7</c:f>
              <c:numCache>
                <c:formatCode>"$"#,##0_);[Red]\("$"#,##0\)</c:formatCode>
                <c:ptCount val="6"/>
                <c:pt idx="0">
                  <c:v>615428</c:v>
                </c:pt>
                <c:pt idx="1">
                  <c:v>5515882</c:v>
                </c:pt>
                <c:pt idx="2">
                  <c:v>261615</c:v>
                </c:pt>
                <c:pt idx="3">
                  <c:v>12994255</c:v>
                </c:pt>
                <c:pt idx="4">
                  <c:v>19918114</c:v>
                </c:pt>
                <c:pt idx="5">
                  <c:v>131470</c:v>
                </c:pt>
              </c:numCache>
            </c:numRef>
          </c:val>
          <c:extLst>
            <c:ext xmlns:c16="http://schemas.microsoft.com/office/drawing/2014/chart" uri="{C3380CC4-5D6E-409C-BE32-E72D297353CC}">
              <c16:uniqueId val="{00000000-B4AA-4D8B-B706-D0B7AE7CD56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3487771972428675"/>
          <c:y val="0.11390914951420546"/>
          <c:w val="0.3604494107354228"/>
          <c:h val="0.73399679206765822"/>
        </c:manualLayout>
      </c:layout>
      <c:overlay val="0"/>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it-IT"/>
              <a:t>Sussidi previsti in bilancio e sussidi approvati</a:t>
            </a:r>
          </a:p>
        </c:rich>
      </c:tx>
      <c:overlay val="0"/>
    </c:title>
    <c:autoTitleDeleted val="0"/>
    <c:plotArea>
      <c:layout/>
      <c:barChart>
        <c:barDir val="col"/>
        <c:grouping val="clustered"/>
        <c:varyColors val="0"/>
        <c:ser>
          <c:idx val="0"/>
          <c:order val="0"/>
          <c:tx>
            <c:strRef>
              <c:f>Sheet1!$Q$3</c:f>
              <c:strCache>
                <c:ptCount val="1"/>
                <c:pt idx="0">
                  <c:v>Budgeted</c:v>
                </c:pt>
              </c:strCache>
            </c:strRef>
          </c:tx>
          <c:spPr>
            <a:solidFill>
              <a:srgbClr val="92D050"/>
            </a:solidFill>
          </c:spPr>
          <c:invertIfNegative val="0"/>
          <c:cat>
            <c:strRef>
              <c:f>Sheet1!$R$2:$X$2</c:f>
              <c:strCache>
                <c:ptCount val="7"/>
                <c:pt idx="0">
                  <c:v>2009-2010</c:v>
                </c:pt>
                <c:pt idx="1">
                  <c:v>2010-2011</c:v>
                </c:pt>
                <c:pt idx="2">
                  <c:v>2011-2012</c:v>
                </c:pt>
                <c:pt idx="3">
                  <c:v>2012-2013</c:v>
                </c:pt>
                <c:pt idx="4">
                  <c:v>2013-2014</c:v>
                </c:pt>
                <c:pt idx="5">
                  <c:v>2014-2015</c:v>
                </c:pt>
                <c:pt idx="6">
                  <c:v>2015-2016*</c:v>
                </c:pt>
              </c:strCache>
            </c:strRef>
          </c:cat>
          <c:val>
            <c:numRef>
              <c:f>Sheet1!$R$3:$X$3</c:f>
              <c:numCache>
                <c:formatCode>"$"#,##0</c:formatCode>
                <c:ptCount val="7"/>
                <c:pt idx="0">
                  <c:v>8500000</c:v>
                </c:pt>
                <c:pt idx="1">
                  <c:v>9246428</c:v>
                </c:pt>
                <c:pt idx="2">
                  <c:v>11506595</c:v>
                </c:pt>
                <c:pt idx="3">
                  <c:v>14390016</c:v>
                </c:pt>
                <c:pt idx="4">
                  <c:v>13147823</c:v>
                </c:pt>
                <c:pt idx="5">
                  <c:v>17900000</c:v>
                </c:pt>
                <c:pt idx="6">
                  <c:v>15876545</c:v>
                </c:pt>
              </c:numCache>
            </c:numRef>
          </c:val>
          <c:extLst>
            <c:ext xmlns:c16="http://schemas.microsoft.com/office/drawing/2014/chart" uri="{C3380CC4-5D6E-409C-BE32-E72D297353CC}">
              <c16:uniqueId val="{00000000-9D9B-4FE0-A7F7-73897CB74BA3}"/>
            </c:ext>
          </c:extLst>
        </c:ser>
        <c:ser>
          <c:idx val="1"/>
          <c:order val="1"/>
          <c:tx>
            <c:strRef>
              <c:f>Sheet1!$Q$4</c:f>
              <c:strCache>
                <c:ptCount val="1"/>
                <c:pt idx="0">
                  <c:v>Approved</c:v>
                </c:pt>
              </c:strCache>
            </c:strRef>
          </c:tx>
          <c:spPr>
            <a:solidFill>
              <a:srgbClr val="FFC000"/>
            </a:solidFill>
          </c:spPr>
          <c:invertIfNegative val="0"/>
          <c:cat>
            <c:strRef>
              <c:f>Sheet1!$R$2:$X$2</c:f>
              <c:strCache>
                <c:ptCount val="7"/>
                <c:pt idx="0">
                  <c:v>2009-2010</c:v>
                </c:pt>
                <c:pt idx="1">
                  <c:v>2010-2011</c:v>
                </c:pt>
                <c:pt idx="2">
                  <c:v>2011-2012</c:v>
                </c:pt>
                <c:pt idx="3">
                  <c:v>2012-2013</c:v>
                </c:pt>
                <c:pt idx="4">
                  <c:v>2013-2014</c:v>
                </c:pt>
                <c:pt idx="5">
                  <c:v>2014-2015</c:v>
                </c:pt>
                <c:pt idx="6">
                  <c:v>2015-2016*</c:v>
                </c:pt>
              </c:strCache>
            </c:strRef>
          </c:cat>
          <c:val>
            <c:numRef>
              <c:f>Sheet1!$R$4:$X$4</c:f>
              <c:numCache>
                <c:formatCode>"$"#,##0</c:formatCode>
                <c:ptCount val="7"/>
                <c:pt idx="0">
                  <c:v>10169331</c:v>
                </c:pt>
                <c:pt idx="1">
                  <c:v>12782077</c:v>
                </c:pt>
                <c:pt idx="2">
                  <c:v>13887263</c:v>
                </c:pt>
                <c:pt idx="3">
                  <c:v>14283409</c:v>
                </c:pt>
                <c:pt idx="4">
                  <c:v>15707482</c:v>
                </c:pt>
                <c:pt idx="5">
                  <c:v>23400000</c:v>
                </c:pt>
                <c:pt idx="6">
                  <c:v>12068395</c:v>
                </c:pt>
              </c:numCache>
            </c:numRef>
          </c:val>
          <c:extLst>
            <c:ext xmlns:c16="http://schemas.microsoft.com/office/drawing/2014/chart" uri="{C3380CC4-5D6E-409C-BE32-E72D297353CC}">
              <c16:uniqueId val="{00000001-9D9B-4FE0-A7F7-73897CB74BA3}"/>
            </c:ext>
          </c:extLst>
        </c:ser>
        <c:dLbls>
          <c:showLegendKey val="0"/>
          <c:showVal val="0"/>
          <c:showCatName val="0"/>
          <c:showSerName val="0"/>
          <c:showPercent val="0"/>
          <c:showBubbleSize val="0"/>
        </c:dLbls>
        <c:gapWidth val="150"/>
        <c:axId val="173068288"/>
        <c:axId val="173070208"/>
      </c:barChart>
      <c:catAx>
        <c:axId val="173068288"/>
        <c:scaling>
          <c:orientation val="minMax"/>
        </c:scaling>
        <c:delete val="0"/>
        <c:axPos val="b"/>
        <c:numFmt formatCode="General" sourceLinked="0"/>
        <c:majorTickMark val="none"/>
        <c:minorTickMark val="none"/>
        <c:tickLblPos val="nextTo"/>
        <c:crossAx val="173070208"/>
        <c:crosses val="autoZero"/>
        <c:auto val="1"/>
        <c:lblAlgn val="ctr"/>
        <c:lblOffset val="100"/>
        <c:noMultiLvlLbl val="0"/>
      </c:catAx>
      <c:valAx>
        <c:axId val="173070208"/>
        <c:scaling>
          <c:orientation val="minMax"/>
        </c:scaling>
        <c:delete val="0"/>
        <c:axPos val="l"/>
        <c:majorGridlines/>
        <c:numFmt formatCode="&quot;$&quot;#,##0" sourceLinked="1"/>
        <c:majorTickMark val="none"/>
        <c:minorTickMark val="none"/>
        <c:tickLblPos val="nextTo"/>
        <c:crossAx val="173068288"/>
        <c:crosses val="autoZero"/>
        <c:crossBetween val="between"/>
      </c:valAx>
    </c:plotArea>
    <c:legend>
      <c:legendPos val="r"/>
      <c:overlay val="0"/>
      <c:txPr>
        <a:bodyPr/>
        <a:lstStyle/>
        <a:p>
          <a:pPr>
            <a:defRPr b="1"/>
          </a:pPr>
          <a:endParaRPr lang="it-IT"/>
        </a:p>
      </c:txPr>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09-02T11:51:26.957" idx="1">
    <p:pos x="5161" y="835"/>
    <p:text>Revised as per client's request</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6C7BF-CC66-4F2A-94B5-20A9E377A643}" type="doc">
      <dgm:prSet loTypeId="urn:microsoft.com/office/officeart/2005/8/layout/radial5" loCatId="relationship" qsTypeId="urn:microsoft.com/office/officeart/2005/8/quickstyle/simple1#3" qsCatId="simple" csTypeId="urn:microsoft.com/office/officeart/2005/8/colors/colorful2" csCatId="colorful" phldr="1"/>
      <dgm:spPr/>
      <dgm:t>
        <a:bodyPr/>
        <a:lstStyle/>
        <a:p>
          <a:endParaRPr lang="en-US"/>
        </a:p>
      </dgm:t>
    </dgm:pt>
    <dgm:pt modelId="{AEB43325-E84A-43DD-B360-5E4CF7337FA1}">
      <dgm:prSet phldrT="[Text]"/>
      <dgm:spPr>
        <a:solidFill>
          <a:srgbClr val="3C90E1"/>
        </a:solidFill>
      </dgm:spPr>
      <dgm:t>
        <a:bodyPr/>
        <a:lstStyle/>
        <a:p>
          <a:pPr algn="ctr"/>
          <a:r>
            <a:t>Tipi di sussidi LCIF</a:t>
          </a:r>
          <a:endParaRPr lang="it-IT" dirty="0"/>
        </a:p>
      </dgm:t>
    </dgm:pt>
    <dgm:pt modelId="{4D50C886-D00B-4160-8F17-475065E17660}" type="parTrans" cxnId="{347404DE-B5DC-44F8-AE89-02FEAE29254A}">
      <dgm:prSet/>
      <dgm:spPr/>
      <dgm:t>
        <a:bodyPr/>
        <a:lstStyle/>
        <a:p>
          <a:pPr algn="ctr"/>
          <a:endParaRPr lang="en-US"/>
        </a:p>
      </dgm:t>
    </dgm:pt>
    <dgm:pt modelId="{3234CBD7-63BE-4D98-BA72-D30DFD210983}" type="sibTrans" cxnId="{347404DE-B5DC-44F8-AE89-02FEAE29254A}">
      <dgm:prSet/>
      <dgm:spPr/>
      <dgm:t>
        <a:bodyPr/>
        <a:lstStyle/>
        <a:p>
          <a:pPr algn="ctr"/>
          <a:endParaRPr lang="en-US"/>
        </a:p>
      </dgm:t>
    </dgm:pt>
    <dgm:pt modelId="{49123C01-AF5E-4BE7-B71B-C9CD699BCD7C}">
      <dgm:prSet phldrT="[Text]"/>
      <dgm:spPr>
        <a:solidFill>
          <a:srgbClr val="FF0000"/>
        </a:solidFill>
      </dgm:spPr>
      <dgm:t>
        <a:bodyPr/>
        <a:lstStyle/>
        <a:p>
          <a:pPr algn="ctr"/>
          <a:r>
            <a:t>Standard</a:t>
          </a:r>
          <a:endParaRPr lang="it-IT" dirty="0"/>
        </a:p>
      </dgm:t>
    </dgm:pt>
    <dgm:pt modelId="{F74B5493-AEB5-4889-8010-1F9FF1A16AFC}" type="parTrans" cxnId="{65A94C74-FBE5-40FA-8F11-8CFE69DEA9DA}">
      <dgm:prSet/>
      <dgm:spPr>
        <a:solidFill>
          <a:srgbClr val="FF0000"/>
        </a:solidFill>
      </dgm:spPr>
      <dgm:t>
        <a:bodyPr/>
        <a:lstStyle/>
        <a:p>
          <a:pPr algn="ctr"/>
          <a:endParaRPr lang="en-US"/>
        </a:p>
      </dgm:t>
    </dgm:pt>
    <dgm:pt modelId="{5D45E457-C671-4A5A-9742-9B54AF5CEFA4}" type="sibTrans" cxnId="{65A94C74-FBE5-40FA-8F11-8CFE69DEA9DA}">
      <dgm:prSet/>
      <dgm:spPr/>
      <dgm:t>
        <a:bodyPr/>
        <a:lstStyle/>
        <a:p>
          <a:pPr algn="ctr"/>
          <a:endParaRPr lang="en-US"/>
        </a:p>
      </dgm:t>
    </dgm:pt>
    <dgm:pt modelId="{622E4A8D-AF72-4DD2-9B95-9DB1F77C012C}">
      <dgm:prSet phldrT="[Text]"/>
      <dgm:spPr>
        <a:solidFill>
          <a:srgbClr val="00338D"/>
        </a:solidFill>
      </dgm:spPr>
      <dgm:t>
        <a:bodyPr/>
        <a:lstStyle/>
        <a:p>
          <a:pPr algn="ctr"/>
          <a:r>
            <a:t>Grandi catastrofi</a:t>
          </a:r>
          <a:endParaRPr lang="it-IT" dirty="0"/>
        </a:p>
      </dgm:t>
    </dgm:pt>
    <dgm:pt modelId="{9B08BA52-7B22-42E2-9EC7-DFC7854C9707}" type="parTrans" cxnId="{B15D22B1-2A86-4B93-825A-32D55F20E2A0}">
      <dgm:prSet/>
      <dgm:spPr>
        <a:solidFill>
          <a:srgbClr val="00338D"/>
        </a:solidFill>
      </dgm:spPr>
      <dgm:t>
        <a:bodyPr/>
        <a:lstStyle/>
        <a:p>
          <a:pPr algn="ctr"/>
          <a:endParaRPr lang="en-US"/>
        </a:p>
      </dgm:t>
    </dgm:pt>
    <dgm:pt modelId="{C8F215BE-E0A6-4981-8FF2-0DD27AAE3B61}" type="sibTrans" cxnId="{B15D22B1-2A86-4B93-825A-32D55F20E2A0}">
      <dgm:prSet/>
      <dgm:spPr/>
      <dgm:t>
        <a:bodyPr/>
        <a:lstStyle/>
        <a:p>
          <a:pPr algn="ctr"/>
          <a:endParaRPr lang="en-US"/>
        </a:p>
      </dgm:t>
    </dgm:pt>
    <dgm:pt modelId="{DA867D13-DA3C-4F53-83EB-54D50D99089B}">
      <dgm:prSet phldrT="[Text]"/>
      <dgm:spPr>
        <a:solidFill>
          <a:srgbClr val="712A78"/>
        </a:solidFill>
      </dgm:spPr>
      <dgm:t>
        <a:bodyPr/>
        <a:lstStyle/>
        <a:p>
          <a:pPr algn="ctr"/>
          <a:r>
            <a:t>SightFirst</a:t>
          </a:r>
          <a:endParaRPr lang="it-IT" dirty="0"/>
        </a:p>
      </dgm:t>
    </dgm:pt>
    <dgm:pt modelId="{018FEEC1-2E2E-4CEF-AC9B-9EF768870163}" type="parTrans" cxnId="{5542BAFF-B8CA-4013-A6D2-AA1A197EB464}">
      <dgm:prSet/>
      <dgm:spPr>
        <a:solidFill>
          <a:srgbClr val="712A78"/>
        </a:solidFill>
      </dgm:spPr>
      <dgm:t>
        <a:bodyPr/>
        <a:lstStyle/>
        <a:p>
          <a:pPr algn="ctr"/>
          <a:endParaRPr lang="en-US"/>
        </a:p>
      </dgm:t>
    </dgm:pt>
    <dgm:pt modelId="{7AD88500-2F5E-4F92-9B7E-2537BAB5E949}" type="sibTrans" cxnId="{5542BAFF-B8CA-4013-A6D2-AA1A197EB464}">
      <dgm:prSet/>
      <dgm:spPr/>
      <dgm:t>
        <a:bodyPr/>
        <a:lstStyle/>
        <a:p>
          <a:pPr algn="ctr"/>
          <a:endParaRPr lang="en-US"/>
        </a:p>
      </dgm:t>
    </dgm:pt>
    <dgm:pt modelId="{75406B63-C97E-40C8-8670-0A72A7D04240}">
      <dgm:prSet phldrT="[Text]"/>
      <dgm:spPr>
        <a:solidFill>
          <a:srgbClr val="6600FF"/>
        </a:solidFill>
      </dgm:spPr>
      <dgm:t>
        <a:bodyPr/>
        <a:lstStyle/>
        <a:p>
          <a:pPr algn="ctr"/>
          <a:r>
            <a:t>Core 4</a:t>
          </a:r>
          <a:endParaRPr lang="it-IT" dirty="0"/>
        </a:p>
      </dgm:t>
    </dgm:pt>
    <dgm:pt modelId="{5C2D18FC-89D4-4BC0-9D4C-DCA1B434320D}" type="parTrans" cxnId="{CB85C78E-2B24-4A80-87AD-2CD01067F26B}">
      <dgm:prSet/>
      <dgm:spPr>
        <a:solidFill>
          <a:srgbClr val="6600FF"/>
        </a:solidFill>
      </dgm:spPr>
      <dgm:t>
        <a:bodyPr/>
        <a:lstStyle/>
        <a:p>
          <a:pPr algn="ctr"/>
          <a:endParaRPr lang="en-US"/>
        </a:p>
      </dgm:t>
    </dgm:pt>
    <dgm:pt modelId="{79F850DE-4D03-4172-A1B9-B95203DC30F7}" type="sibTrans" cxnId="{CB85C78E-2B24-4A80-87AD-2CD01067F26B}">
      <dgm:prSet/>
      <dgm:spPr/>
      <dgm:t>
        <a:bodyPr/>
        <a:lstStyle/>
        <a:p>
          <a:pPr algn="ctr"/>
          <a:endParaRPr lang="en-US"/>
        </a:p>
      </dgm:t>
    </dgm:pt>
    <dgm:pt modelId="{D1CF3EA7-EBB6-4CAB-A8E2-999A4D252FB7}">
      <dgm:prSet phldrT="[Text]"/>
      <dgm:spPr>
        <a:solidFill>
          <a:srgbClr val="00B050"/>
        </a:solidFill>
      </dgm:spPr>
      <dgm:t>
        <a:bodyPr/>
        <a:lstStyle/>
        <a:p>
          <a:pPr algn="ctr"/>
          <a:r>
            <a:t>Assistenza internazionale</a:t>
          </a:r>
          <a:endParaRPr lang="it-IT" dirty="0"/>
        </a:p>
      </dgm:t>
    </dgm:pt>
    <dgm:pt modelId="{08C54453-ADE3-42EA-927A-DD2F46DF49A4}" type="parTrans" cxnId="{914FA737-9DE4-416F-A8C4-1DD6CFE9CA00}">
      <dgm:prSet/>
      <dgm:spPr>
        <a:solidFill>
          <a:srgbClr val="00B050"/>
        </a:solidFill>
      </dgm:spPr>
      <dgm:t>
        <a:bodyPr/>
        <a:lstStyle/>
        <a:p>
          <a:pPr algn="ctr"/>
          <a:endParaRPr lang="en-US"/>
        </a:p>
      </dgm:t>
    </dgm:pt>
    <dgm:pt modelId="{5FE12D56-3E90-4388-BCE3-6336AED9194E}" type="sibTrans" cxnId="{914FA737-9DE4-416F-A8C4-1DD6CFE9CA00}">
      <dgm:prSet/>
      <dgm:spPr/>
      <dgm:t>
        <a:bodyPr/>
        <a:lstStyle/>
        <a:p>
          <a:pPr algn="ctr"/>
          <a:endParaRPr lang="en-US"/>
        </a:p>
      </dgm:t>
    </dgm:pt>
    <dgm:pt modelId="{B7E01A5B-AEA1-4591-B9BE-A50EB6819A50}">
      <dgm:prSet phldrT="[Text]"/>
      <dgm:spPr>
        <a:solidFill>
          <a:srgbClr val="FFC000"/>
        </a:solidFill>
      </dgm:spPr>
      <dgm:t>
        <a:bodyPr/>
        <a:lstStyle/>
        <a:p>
          <a:pPr algn="ctr"/>
          <a:r>
            <a:t>Emergenza</a:t>
          </a:r>
          <a:r>
            <a:rPr lang="en-US" dirty="0"/>
            <a:t>	</a:t>
          </a:r>
          <a:endParaRPr lang="it-IT" dirty="0"/>
        </a:p>
      </dgm:t>
    </dgm:pt>
    <dgm:pt modelId="{DFCE0E34-555F-4851-AA9C-FB87F5E85B6A}" type="parTrans" cxnId="{AA6F271A-6EBC-46C5-915D-1E02FE06C1A5}">
      <dgm:prSet/>
      <dgm:spPr>
        <a:solidFill>
          <a:srgbClr val="FFC000"/>
        </a:solidFill>
      </dgm:spPr>
      <dgm:t>
        <a:bodyPr/>
        <a:lstStyle/>
        <a:p>
          <a:pPr algn="ctr"/>
          <a:endParaRPr lang="en-US"/>
        </a:p>
      </dgm:t>
    </dgm:pt>
    <dgm:pt modelId="{0AA7B057-EAEB-4230-BB58-20E97492E5FD}" type="sibTrans" cxnId="{AA6F271A-6EBC-46C5-915D-1E02FE06C1A5}">
      <dgm:prSet/>
      <dgm:spPr/>
      <dgm:t>
        <a:bodyPr/>
        <a:lstStyle/>
        <a:p>
          <a:pPr algn="ctr"/>
          <a:endParaRPr lang="en-US"/>
        </a:p>
      </dgm:t>
    </dgm:pt>
    <dgm:pt modelId="{F7C47067-2B9D-4BD7-AC5B-2F0E3A32E189}" type="pres">
      <dgm:prSet presAssocID="{7C16C7BF-CC66-4F2A-94B5-20A9E377A643}" presName="Name0" presStyleCnt="0">
        <dgm:presLayoutVars>
          <dgm:chMax val="1"/>
          <dgm:dir/>
          <dgm:animLvl val="ctr"/>
          <dgm:resizeHandles val="exact"/>
        </dgm:presLayoutVars>
      </dgm:prSet>
      <dgm:spPr/>
    </dgm:pt>
    <dgm:pt modelId="{2D35028B-9C5C-4022-9226-3607B8B186D5}" type="pres">
      <dgm:prSet presAssocID="{AEB43325-E84A-43DD-B360-5E4CF7337FA1}" presName="centerShape" presStyleLbl="node0" presStyleIdx="0" presStyleCnt="1"/>
      <dgm:spPr/>
    </dgm:pt>
    <dgm:pt modelId="{C1B4B35A-8788-4448-BAF6-CF9FC9B46ED0}" type="pres">
      <dgm:prSet presAssocID="{F74B5493-AEB5-4889-8010-1F9FF1A16AFC}" presName="parTrans" presStyleLbl="sibTrans2D1" presStyleIdx="0" presStyleCnt="6"/>
      <dgm:spPr/>
    </dgm:pt>
    <dgm:pt modelId="{DDBE604F-AED3-4DD2-977C-98904EA5938C}" type="pres">
      <dgm:prSet presAssocID="{F74B5493-AEB5-4889-8010-1F9FF1A16AFC}" presName="connectorText" presStyleLbl="sibTrans2D1" presStyleIdx="0" presStyleCnt="6"/>
      <dgm:spPr/>
    </dgm:pt>
    <dgm:pt modelId="{25B1B57C-21ED-423F-88D6-3B22187DA622}" type="pres">
      <dgm:prSet presAssocID="{49123C01-AF5E-4BE7-B71B-C9CD699BCD7C}" presName="node" presStyleLbl="node1" presStyleIdx="0" presStyleCnt="6">
        <dgm:presLayoutVars>
          <dgm:bulletEnabled val="1"/>
        </dgm:presLayoutVars>
      </dgm:prSet>
      <dgm:spPr/>
    </dgm:pt>
    <dgm:pt modelId="{3D26F4B6-D8E2-4F36-8AE3-2D157120CA4B}" type="pres">
      <dgm:prSet presAssocID="{5C2D18FC-89D4-4BC0-9D4C-DCA1B434320D}" presName="parTrans" presStyleLbl="sibTrans2D1" presStyleIdx="1" presStyleCnt="6"/>
      <dgm:spPr/>
    </dgm:pt>
    <dgm:pt modelId="{B3C511C1-F0D3-4F1C-932E-9D58F9C7F0A5}" type="pres">
      <dgm:prSet presAssocID="{5C2D18FC-89D4-4BC0-9D4C-DCA1B434320D}" presName="connectorText" presStyleLbl="sibTrans2D1" presStyleIdx="1" presStyleCnt="6"/>
      <dgm:spPr/>
    </dgm:pt>
    <dgm:pt modelId="{0132E0AB-21DA-4047-BAE8-6B75CFA66A74}" type="pres">
      <dgm:prSet presAssocID="{75406B63-C97E-40C8-8670-0A72A7D04240}" presName="node" presStyleLbl="node1" presStyleIdx="1" presStyleCnt="6">
        <dgm:presLayoutVars>
          <dgm:bulletEnabled val="1"/>
        </dgm:presLayoutVars>
      </dgm:prSet>
      <dgm:spPr/>
    </dgm:pt>
    <dgm:pt modelId="{FB39BD1E-2668-49BE-A64D-8C0AA2BE3A16}" type="pres">
      <dgm:prSet presAssocID="{08C54453-ADE3-42EA-927A-DD2F46DF49A4}" presName="parTrans" presStyleLbl="sibTrans2D1" presStyleIdx="2" presStyleCnt="6"/>
      <dgm:spPr/>
    </dgm:pt>
    <dgm:pt modelId="{7AC8982B-59DF-471C-9081-86F01AB56D0D}" type="pres">
      <dgm:prSet presAssocID="{08C54453-ADE3-42EA-927A-DD2F46DF49A4}" presName="connectorText" presStyleLbl="sibTrans2D1" presStyleIdx="2" presStyleCnt="6"/>
      <dgm:spPr/>
    </dgm:pt>
    <dgm:pt modelId="{360F45DB-2062-4D0C-ADE9-841E85500522}" type="pres">
      <dgm:prSet presAssocID="{D1CF3EA7-EBB6-4CAB-A8E2-999A4D252FB7}" presName="node" presStyleLbl="node1" presStyleIdx="2" presStyleCnt="6">
        <dgm:presLayoutVars>
          <dgm:bulletEnabled val="1"/>
        </dgm:presLayoutVars>
      </dgm:prSet>
      <dgm:spPr/>
    </dgm:pt>
    <dgm:pt modelId="{EC575EB9-1140-42F3-A116-37CB945622CC}" type="pres">
      <dgm:prSet presAssocID="{DFCE0E34-555F-4851-AA9C-FB87F5E85B6A}" presName="parTrans" presStyleLbl="sibTrans2D1" presStyleIdx="3" presStyleCnt="6" custLinFactNeighborX="-11416" custLinFactNeighborY="6571"/>
      <dgm:spPr/>
    </dgm:pt>
    <dgm:pt modelId="{06283101-5449-4D3F-8DDB-03DE137F4BDF}" type="pres">
      <dgm:prSet presAssocID="{DFCE0E34-555F-4851-AA9C-FB87F5E85B6A}" presName="connectorText" presStyleLbl="sibTrans2D1" presStyleIdx="3" presStyleCnt="6"/>
      <dgm:spPr/>
    </dgm:pt>
    <dgm:pt modelId="{8E0C049D-65E9-4D59-AFA2-136C25F49EF1}" type="pres">
      <dgm:prSet presAssocID="{B7E01A5B-AEA1-4591-B9BE-A50EB6819A50}" presName="node" presStyleLbl="node1" presStyleIdx="3" presStyleCnt="6">
        <dgm:presLayoutVars>
          <dgm:bulletEnabled val="1"/>
        </dgm:presLayoutVars>
      </dgm:prSet>
      <dgm:spPr/>
    </dgm:pt>
    <dgm:pt modelId="{F4483085-BA39-42F2-A48B-9F3DB4CC38EE}" type="pres">
      <dgm:prSet presAssocID="{9B08BA52-7B22-42E2-9EC7-DFC7854C9707}" presName="parTrans" presStyleLbl="sibTrans2D1" presStyleIdx="4" presStyleCnt="6"/>
      <dgm:spPr/>
    </dgm:pt>
    <dgm:pt modelId="{582A67FF-44FA-4AB7-95CA-A3EA5A64A37F}" type="pres">
      <dgm:prSet presAssocID="{9B08BA52-7B22-42E2-9EC7-DFC7854C9707}" presName="connectorText" presStyleLbl="sibTrans2D1" presStyleIdx="4" presStyleCnt="6"/>
      <dgm:spPr/>
    </dgm:pt>
    <dgm:pt modelId="{593D2573-5F6B-499B-8A1E-8A766AFEC3A9}" type="pres">
      <dgm:prSet presAssocID="{622E4A8D-AF72-4DD2-9B95-9DB1F77C012C}" presName="node" presStyleLbl="node1" presStyleIdx="4" presStyleCnt="6">
        <dgm:presLayoutVars>
          <dgm:bulletEnabled val="1"/>
        </dgm:presLayoutVars>
      </dgm:prSet>
      <dgm:spPr/>
    </dgm:pt>
    <dgm:pt modelId="{68BC0D01-2EC9-4029-A4E0-DB71B3598F17}" type="pres">
      <dgm:prSet presAssocID="{018FEEC1-2E2E-4CEF-AC9B-9EF768870163}" presName="parTrans" presStyleLbl="sibTrans2D1" presStyleIdx="5" presStyleCnt="6"/>
      <dgm:spPr/>
    </dgm:pt>
    <dgm:pt modelId="{2CFF6F18-0BDC-4A02-873C-AFC339EF0384}" type="pres">
      <dgm:prSet presAssocID="{018FEEC1-2E2E-4CEF-AC9B-9EF768870163}" presName="connectorText" presStyleLbl="sibTrans2D1" presStyleIdx="5" presStyleCnt="6"/>
      <dgm:spPr/>
    </dgm:pt>
    <dgm:pt modelId="{FDC5E00F-1074-4707-894F-3125B2FE2F13}" type="pres">
      <dgm:prSet presAssocID="{DA867D13-DA3C-4F53-83EB-54D50D99089B}" presName="node" presStyleLbl="node1" presStyleIdx="5" presStyleCnt="6">
        <dgm:presLayoutVars>
          <dgm:bulletEnabled val="1"/>
        </dgm:presLayoutVars>
      </dgm:prSet>
      <dgm:spPr/>
    </dgm:pt>
  </dgm:ptLst>
  <dgm:cxnLst>
    <dgm:cxn modelId="{E532FA1D-B6F1-4CF1-9039-69CB0BC17881}" type="presOf" srcId="{08C54453-ADE3-42EA-927A-DD2F46DF49A4}" destId="{FB39BD1E-2668-49BE-A64D-8C0AA2BE3A16}" srcOrd="0" destOrd="0" presId="urn:microsoft.com/office/officeart/2005/8/layout/radial5"/>
    <dgm:cxn modelId="{3289F47C-84E4-4248-94A3-86EAF064FBE9}" type="presOf" srcId="{DA867D13-DA3C-4F53-83EB-54D50D99089B}" destId="{FDC5E00F-1074-4707-894F-3125B2FE2F13}" srcOrd="0" destOrd="0" presId="urn:microsoft.com/office/officeart/2005/8/layout/radial5"/>
    <dgm:cxn modelId="{3BA74BB5-A6EA-42AB-B12C-45543E625528}" type="presOf" srcId="{DFCE0E34-555F-4851-AA9C-FB87F5E85B6A}" destId="{EC575EB9-1140-42F3-A116-37CB945622CC}" srcOrd="0" destOrd="0" presId="urn:microsoft.com/office/officeart/2005/8/layout/radial5"/>
    <dgm:cxn modelId="{B2678EF6-F474-4DD0-B895-52A552DC08C2}" type="presOf" srcId="{622E4A8D-AF72-4DD2-9B95-9DB1F77C012C}" destId="{593D2573-5F6B-499B-8A1E-8A766AFEC3A9}" srcOrd="0" destOrd="0" presId="urn:microsoft.com/office/officeart/2005/8/layout/radial5"/>
    <dgm:cxn modelId="{4AD7E3E5-17D8-4B09-8BCE-83272102F88F}" type="presOf" srcId="{9B08BA52-7B22-42E2-9EC7-DFC7854C9707}" destId="{582A67FF-44FA-4AB7-95CA-A3EA5A64A37F}" srcOrd="1" destOrd="0" presId="urn:microsoft.com/office/officeart/2005/8/layout/radial5"/>
    <dgm:cxn modelId="{08F81145-F030-469A-81E6-F896E1C5FEB5}" type="presOf" srcId="{5C2D18FC-89D4-4BC0-9D4C-DCA1B434320D}" destId="{B3C511C1-F0D3-4F1C-932E-9D58F9C7F0A5}" srcOrd="1" destOrd="0" presId="urn:microsoft.com/office/officeart/2005/8/layout/radial5"/>
    <dgm:cxn modelId="{69EE4ABC-E82A-4F88-8F8A-A3A0583AD0B8}" type="presOf" srcId="{08C54453-ADE3-42EA-927A-DD2F46DF49A4}" destId="{7AC8982B-59DF-471C-9081-86F01AB56D0D}" srcOrd="1" destOrd="0" presId="urn:microsoft.com/office/officeart/2005/8/layout/radial5"/>
    <dgm:cxn modelId="{65A94C74-FBE5-40FA-8F11-8CFE69DEA9DA}" srcId="{AEB43325-E84A-43DD-B360-5E4CF7337FA1}" destId="{49123C01-AF5E-4BE7-B71B-C9CD699BCD7C}" srcOrd="0" destOrd="0" parTransId="{F74B5493-AEB5-4889-8010-1F9FF1A16AFC}" sibTransId="{5D45E457-C671-4A5A-9742-9B54AF5CEFA4}"/>
    <dgm:cxn modelId="{7019BADE-C760-487A-BC1C-515E3B629C5E}" type="presOf" srcId="{F74B5493-AEB5-4889-8010-1F9FF1A16AFC}" destId="{DDBE604F-AED3-4DD2-977C-98904EA5938C}" srcOrd="1" destOrd="0" presId="urn:microsoft.com/office/officeart/2005/8/layout/radial5"/>
    <dgm:cxn modelId="{5542BAFF-B8CA-4013-A6D2-AA1A197EB464}" srcId="{AEB43325-E84A-43DD-B360-5E4CF7337FA1}" destId="{DA867D13-DA3C-4F53-83EB-54D50D99089B}" srcOrd="5" destOrd="0" parTransId="{018FEEC1-2E2E-4CEF-AC9B-9EF768870163}" sibTransId="{7AD88500-2F5E-4F92-9B7E-2537BAB5E949}"/>
    <dgm:cxn modelId="{A35F90DD-8BC8-4B87-824C-F61D1D5D444C}" type="presOf" srcId="{7C16C7BF-CC66-4F2A-94B5-20A9E377A643}" destId="{F7C47067-2B9D-4BD7-AC5B-2F0E3A32E189}" srcOrd="0" destOrd="0" presId="urn:microsoft.com/office/officeart/2005/8/layout/radial5"/>
    <dgm:cxn modelId="{E89826B5-1B0D-46E1-B811-4D17226C733C}" type="presOf" srcId="{DFCE0E34-555F-4851-AA9C-FB87F5E85B6A}" destId="{06283101-5449-4D3F-8DDB-03DE137F4BDF}" srcOrd="1" destOrd="0" presId="urn:microsoft.com/office/officeart/2005/8/layout/radial5"/>
    <dgm:cxn modelId="{4E3E04C4-24D6-413A-9B93-6E9416AFD009}" type="presOf" srcId="{5C2D18FC-89D4-4BC0-9D4C-DCA1B434320D}" destId="{3D26F4B6-D8E2-4F36-8AE3-2D157120CA4B}" srcOrd="0" destOrd="0" presId="urn:microsoft.com/office/officeart/2005/8/layout/radial5"/>
    <dgm:cxn modelId="{AA6F271A-6EBC-46C5-915D-1E02FE06C1A5}" srcId="{AEB43325-E84A-43DD-B360-5E4CF7337FA1}" destId="{B7E01A5B-AEA1-4591-B9BE-A50EB6819A50}" srcOrd="3" destOrd="0" parTransId="{DFCE0E34-555F-4851-AA9C-FB87F5E85B6A}" sibTransId="{0AA7B057-EAEB-4230-BB58-20E97492E5FD}"/>
    <dgm:cxn modelId="{B15D22B1-2A86-4B93-825A-32D55F20E2A0}" srcId="{AEB43325-E84A-43DD-B360-5E4CF7337FA1}" destId="{622E4A8D-AF72-4DD2-9B95-9DB1F77C012C}" srcOrd="4" destOrd="0" parTransId="{9B08BA52-7B22-42E2-9EC7-DFC7854C9707}" sibTransId="{C8F215BE-E0A6-4981-8FF2-0DD27AAE3B61}"/>
    <dgm:cxn modelId="{51825494-5483-431A-B67A-A96D101AB71F}" type="presOf" srcId="{018FEEC1-2E2E-4CEF-AC9B-9EF768870163}" destId="{2CFF6F18-0BDC-4A02-873C-AFC339EF0384}" srcOrd="1" destOrd="0" presId="urn:microsoft.com/office/officeart/2005/8/layout/radial5"/>
    <dgm:cxn modelId="{C9146AF1-655E-45C7-8605-53698FF5280A}" type="presOf" srcId="{D1CF3EA7-EBB6-4CAB-A8E2-999A4D252FB7}" destId="{360F45DB-2062-4D0C-ADE9-841E85500522}" srcOrd="0" destOrd="0" presId="urn:microsoft.com/office/officeart/2005/8/layout/radial5"/>
    <dgm:cxn modelId="{4CBEECBA-8E06-4BC5-A88D-8E905BBCB1F2}" type="presOf" srcId="{AEB43325-E84A-43DD-B360-5E4CF7337FA1}" destId="{2D35028B-9C5C-4022-9226-3607B8B186D5}" srcOrd="0" destOrd="0" presId="urn:microsoft.com/office/officeart/2005/8/layout/radial5"/>
    <dgm:cxn modelId="{7B2C1573-7393-4D1A-AA0C-7B6C610E0F4D}" type="presOf" srcId="{49123C01-AF5E-4BE7-B71B-C9CD699BCD7C}" destId="{25B1B57C-21ED-423F-88D6-3B22187DA622}" srcOrd="0" destOrd="0" presId="urn:microsoft.com/office/officeart/2005/8/layout/radial5"/>
    <dgm:cxn modelId="{914FA737-9DE4-416F-A8C4-1DD6CFE9CA00}" srcId="{AEB43325-E84A-43DD-B360-5E4CF7337FA1}" destId="{D1CF3EA7-EBB6-4CAB-A8E2-999A4D252FB7}" srcOrd="2" destOrd="0" parTransId="{08C54453-ADE3-42EA-927A-DD2F46DF49A4}" sibTransId="{5FE12D56-3E90-4388-BCE3-6336AED9194E}"/>
    <dgm:cxn modelId="{FE9C0D7F-2FC0-4A03-8051-C1E1BF63AE94}" type="presOf" srcId="{9B08BA52-7B22-42E2-9EC7-DFC7854C9707}" destId="{F4483085-BA39-42F2-A48B-9F3DB4CC38EE}" srcOrd="0" destOrd="0" presId="urn:microsoft.com/office/officeart/2005/8/layout/radial5"/>
    <dgm:cxn modelId="{0F78B966-8C05-4A1D-B476-69CCC2E8D4B8}" type="presOf" srcId="{75406B63-C97E-40C8-8670-0A72A7D04240}" destId="{0132E0AB-21DA-4047-BAE8-6B75CFA66A74}" srcOrd="0" destOrd="0" presId="urn:microsoft.com/office/officeart/2005/8/layout/radial5"/>
    <dgm:cxn modelId="{301E0370-D4D3-4E88-86A2-E453E98226FB}" type="presOf" srcId="{018FEEC1-2E2E-4CEF-AC9B-9EF768870163}" destId="{68BC0D01-2EC9-4029-A4E0-DB71B3598F17}" srcOrd="0" destOrd="0" presId="urn:microsoft.com/office/officeart/2005/8/layout/radial5"/>
    <dgm:cxn modelId="{347404DE-B5DC-44F8-AE89-02FEAE29254A}" srcId="{7C16C7BF-CC66-4F2A-94B5-20A9E377A643}" destId="{AEB43325-E84A-43DD-B360-5E4CF7337FA1}" srcOrd="0" destOrd="0" parTransId="{4D50C886-D00B-4160-8F17-475065E17660}" sibTransId="{3234CBD7-63BE-4D98-BA72-D30DFD210983}"/>
    <dgm:cxn modelId="{62462E93-D200-4498-BE32-7A0DA5125697}" type="presOf" srcId="{B7E01A5B-AEA1-4591-B9BE-A50EB6819A50}" destId="{8E0C049D-65E9-4D59-AFA2-136C25F49EF1}" srcOrd="0" destOrd="0" presId="urn:microsoft.com/office/officeart/2005/8/layout/radial5"/>
    <dgm:cxn modelId="{320D344D-7D2D-4B0A-8215-D7ADD27F8C8E}" type="presOf" srcId="{F74B5493-AEB5-4889-8010-1F9FF1A16AFC}" destId="{C1B4B35A-8788-4448-BAF6-CF9FC9B46ED0}" srcOrd="0" destOrd="0" presId="urn:microsoft.com/office/officeart/2005/8/layout/radial5"/>
    <dgm:cxn modelId="{CB85C78E-2B24-4A80-87AD-2CD01067F26B}" srcId="{AEB43325-E84A-43DD-B360-5E4CF7337FA1}" destId="{75406B63-C97E-40C8-8670-0A72A7D04240}" srcOrd="1" destOrd="0" parTransId="{5C2D18FC-89D4-4BC0-9D4C-DCA1B434320D}" sibTransId="{79F850DE-4D03-4172-A1B9-B95203DC30F7}"/>
    <dgm:cxn modelId="{93407F3A-F97C-4ACC-8B2F-6E742A260404}" type="presParOf" srcId="{F7C47067-2B9D-4BD7-AC5B-2F0E3A32E189}" destId="{2D35028B-9C5C-4022-9226-3607B8B186D5}" srcOrd="0" destOrd="0" presId="urn:microsoft.com/office/officeart/2005/8/layout/radial5"/>
    <dgm:cxn modelId="{C6667757-7EAD-4A45-8A45-16DE94E249D7}" type="presParOf" srcId="{F7C47067-2B9D-4BD7-AC5B-2F0E3A32E189}" destId="{C1B4B35A-8788-4448-BAF6-CF9FC9B46ED0}" srcOrd="1" destOrd="0" presId="urn:microsoft.com/office/officeart/2005/8/layout/radial5"/>
    <dgm:cxn modelId="{EFC784CF-4C26-40E4-A167-5E4C6AB19966}" type="presParOf" srcId="{C1B4B35A-8788-4448-BAF6-CF9FC9B46ED0}" destId="{DDBE604F-AED3-4DD2-977C-98904EA5938C}" srcOrd="0" destOrd="0" presId="urn:microsoft.com/office/officeart/2005/8/layout/radial5"/>
    <dgm:cxn modelId="{261CB32D-9C27-4AE7-949F-D346514D2016}" type="presParOf" srcId="{F7C47067-2B9D-4BD7-AC5B-2F0E3A32E189}" destId="{25B1B57C-21ED-423F-88D6-3B22187DA622}" srcOrd="2" destOrd="0" presId="urn:microsoft.com/office/officeart/2005/8/layout/radial5"/>
    <dgm:cxn modelId="{EDA7C1FF-3F24-4948-A37F-8482A5DEA5C6}" type="presParOf" srcId="{F7C47067-2B9D-4BD7-AC5B-2F0E3A32E189}" destId="{3D26F4B6-D8E2-4F36-8AE3-2D157120CA4B}" srcOrd="3" destOrd="0" presId="urn:microsoft.com/office/officeart/2005/8/layout/radial5"/>
    <dgm:cxn modelId="{9D7417C7-B8DC-4C1A-8B6E-02553A58FF7D}" type="presParOf" srcId="{3D26F4B6-D8E2-4F36-8AE3-2D157120CA4B}" destId="{B3C511C1-F0D3-4F1C-932E-9D58F9C7F0A5}" srcOrd="0" destOrd="0" presId="urn:microsoft.com/office/officeart/2005/8/layout/radial5"/>
    <dgm:cxn modelId="{EAAF911D-59EF-43A0-957B-3E40A58F0664}" type="presParOf" srcId="{F7C47067-2B9D-4BD7-AC5B-2F0E3A32E189}" destId="{0132E0AB-21DA-4047-BAE8-6B75CFA66A74}" srcOrd="4" destOrd="0" presId="urn:microsoft.com/office/officeart/2005/8/layout/radial5"/>
    <dgm:cxn modelId="{3B55C20A-7A07-4193-A320-8878E3E57565}" type="presParOf" srcId="{F7C47067-2B9D-4BD7-AC5B-2F0E3A32E189}" destId="{FB39BD1E-2668-49BE-A64D-8C0AA2BE3A16}" srcOrd="5" destOrd="0" presId="urn:microsoft.com/office/officeart/2005/8/layout/radial5"/>
    <dgm:cxn modelId="{04322BF9-6CDD-4E05-BF54-2FFF417BF435}" type="presParOf" srcId="{FB39BD1E-2668-49BE-A64D-8C0AA2BE3A16}" destId="{7AC8982B-59DF-471C-9081-86F01AB56D0D}" srcOrd="0" destOrd="0" presId="urn:microsoft.com/office/officeart/2005/8/layout/radial5"/>
    <dgm:cxn modelId="{6D8340D6-F823-49E6-9C9A-BA622645DDEA}" type="presParOf" srcId="{F7C47067-2B9D-4BD7-AC5B-2F0E3A32E189}" destId="{360F45DB-2062-4D0C-ADE9-841E85500522}" srcOrd="6" destOrd="0" presId="urn:microsoft.com/office/officeart/2005/8/layout/radial5"/>
    <dgm:cxn modelId="{5CCC17D3-7433-4A7A-A77B-501EB8A9D153}" type="presParOf" srcId="{F7C47067-2B9D-4BD7-AC5B-2F0E3A32E189}" destId="{EC575EB9-1140-42F3-A116-37CB945622CC}" srcOrd="7" destOrd="0" presId="urn:microsoft.com/office/officeart/2005/8/layout/radial5"/>
    <dgm:cxn modelId="{306D0FAD-E09A-4FC6-9842-951E96269FF9}" type="presParOf" srcId="{EC575EB9-1140-42F3-A116-37CB945622CC}" destId="{06283101-5449-4D3F-8DDB-03DE137F4BDF}" srcOrd="0" destOrd="0" presId="urn:microsoft.com/office/officeart/2005/8/layout/radial5"/>
    <dgm:cxn modelId="{84E630D6-995E-42AD-A183-969CBB53ABA9}" type="presParOf" srcId="{F7C47067-2B9D-4BD7-AC5B-2F0E3A32E189}" destId="{8E0C049D-65E9-4D59-AFA2-136C25F49EF1}" srcOrd="8" destOrd="0" presId="urn:microsoft.com/office/officeart/2005/8/layout/radial5"/>
    <dgm:cxn modelId="{BCBA4E92-26B8-45A0-97C0-5D1B7D26EB0C}" type="presParOf" srcId="{F7C47067-2B9D-4BD7-AC5B-2F0E3A32E189}" destId="{F4483085-BA39-42F2-A48B-9F3DB4CC38EE}" srcOrd="9" destOrd="0" presId="urn:microsoft.com/office/officeart/2005/8/layout/radial5"/>
    <dgm:cxn modelId="{DD39C869-C24A-4979-AA87-B0DC14B087A7}" type="presParOf" srcId="{F4483085-BA39-42F2-A48B-9F3DB4CC38EE}" destId="{582A67FF-44FA-4AB7-95CA-A3EA5A64A37F}" srcOrd="0" destOrd="0" presId="urn:microsoft.com/office/officeart/2005/8/layout/radial5"/>
    <dgm:cxn modelId="{CB8094A1-D517-4F90-9D7A-CD73163E5D23}" type="presParOf" srcId="{F7C47067-2B9D-4BD7-AC5B-2F0E3A32E189}" destId="{593D2573-5F6B-499B-8A1E-8A766AFEC3A9}" srcOrd="10" destOrd="0" presId="urn:microsoft.com/office/officeart/2005/8/layout/radial5"/>
    <dgm:cxn modelId="{082A8F27-1DA7-4E7B-AE92-5EB442ABFD47}" type="presParOf" srcId="{F7C47067-2B9D-4BD7-AC5B-2F0E3A32E189}" destId="{68BC0D01-2EC9-4029-A4E0-DB71B3598F17}" srcOrd="11" destOrd="0" presId="urn:microsoft.com/office/officeart/2005/8/layout/radial5"/>
    <dgm:cxn modelId="{0B80CDC6-EB6A-4B87-90FD-4F9618BB222F}" type="presParOf" srcId="{68BC0D01-2EC9-4029-A4E0-DB71B3598F17}" destId="{2CFF6F18-0BDC-4A02-873C-AFC339EF0384}" srcOrd="0" destOrd="0" presId="urn:microsoft.com/office/officeart/2005/8/layout/radial5"/>
    <dgm:cxn modelId="{2C4570C7-3641-4EF9-AA91-10A126AD306D}" type="presParOf" srcId="{F7C47067-2B9D-4BD7-AC5B-2F0E3A32E189}" destId="{FDC5E00F-1074-4707-894F-3125B2FE2F13}"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031E6-1256-4FE0-A115-24233A5D4C05}" type="doc">
      <dgm:prSet loTypeId="urn:microsoft.com/office/officeart/2005/8/layout/default#1" loCatId="list" qsTypeId="urn:microsoft.com/office/officeart/2005/8/quickstyle/simple1#4" qsCatId="simple" csTypeId="urn:microsoft.com/office/officeart/2005/8/colors/colorful2" csCatId="colorful" phldr="1"/>
      <dgm:spPr>
        <a:scene3d>
          <a:camera prst="orthographicFront">
            <a:rot lat="0" lon="0" rev="0"/>
          </a:camera>
          <a:lightRig rig="glow" dir="t">
            <a:rot lat="0" lon="0" rev="14100000"/>
          </a:lightRig>
        </a:scene3d>
      </dgm:spPr>
      <dgm:t>
        <a:bodyPr/>
        <a:lstStyle/>
        <a:p>
          <a:endParaRPr lang="en-US"/>
        </a:p>
      </dgm:t>
    </dgm:pt>
    <dgm:pt modelId="{A478DF38-DD57-478A-9E34-0DA6B1F2957E}">
      <dgm:prSet phldrT="[Text]"/>
      <dgm:spPr>
        <a:solidFill>
          <a:srgbClr val="7030A0"/>
        </a:solidFill>
        <a:ln>
          <a:noFill/>
        </a:ln>
        <a:effectLst/>
        <a:scene3d>
          <a:camera prst="orthographicFront">
            <a:rot lat="0" lon="0" rev="0"/>
          </a:camera>
          <a:lightRig rig="glow" dir="t">
            <a:rot lat="0" lon="0" rev="14100000"/>
          </a:lightRig>
        </a:scene3d>
        <a:sp3d prstMaterial="softEdge">
          <a:bevelT w="127000" prst="artDeco"/>
        </a:sp3d>
      </dgm:spPr>
      <dgm:t>
        <a:bodyPr/>
        <a:lstStyle/>
        <a:p>
          <a:r>
            <a:t>Salvaguardare la vista</a:t>
          </a:r>
          <a:endParaRPr lang="it-IT" dirty="0"/>
        </a:p>
      </dgm:t>
    </dgm:pt>
    <dgm:pt modelId="{192804FF-9656-4897-8735-CCD45D95CA67}" type="parTrans" cxnId="{035A388A-6B1B-46A2-A9AB-4B6696608D17}">
      <dgm:prSet/>
      <dgm:spPr/>
      <dgm:t>
        <a:bodyPr/>
        <a:lstStyle/>
        <a:p>
          <a:endParaRPr lang="en-US"/>
        </a:p>
      </dgm:t>
    </dgm:pt>
    <dgm:pt modelId="{8971052A-70D4-4634-BA7F-C72CABC65B74}" type="sibTrans" cxnId="{035A388A-6B1B-46A2-A9AB-4B6696608D17}">
      <dgm:prSet/>
      <dgm:spPr/>
      <dgm:t>
        <a:bodyPr/>
        <a:lstStyle/>
        <a:p>
          <a:endParaRPr lang="en-US"/>
        </a:p>
      </dgm:t>
    </dgm:pt>
    <dgm:pt modelId="{022267F4-F22A-47B9-9C5B-FA2117AC9C99}">
      <dgm:prSet/>
      <dgm:spPr>
        <a:solidFill>
          <a:srgbClr val="0070C0"/>
        </a:solidFill>
        <a:ln>
          <a:noFill/>
        </a:ln>
        <a:effectLst/>
        <a:scene3d>
          <a:camera prst="orthographicFront">
            <a:rot lat="0" lon="0" rev="0"/>
          </a:camera>
          <a:lightRig rig="glow" dir="t">
            <a:rot lat="0" lon="0" rev="14100000"/>
          </a:lightRig>
        </a:scene3d>
        <a:sp3d prstMaterial="softEdge">
          <a:bevelT w="127000" prst="artDeco"/>
        </a:sp3d>
      </dgm:spPr>
      <dgm:t>
        <a:bodyPr/>
        <a:lstStyle/>
        <a:p>
          <a:r>
            <a:t>Servizi per i giovani</a:t>
          </a:r>
          <a:endParaRPr lang="it-IT" dirty="0"/>
        </a:p>
      </dgm:t>
    </dgm:pt>
    <dgm:pt modelId="{94B061A3-1BE9-4A57-9617-0A01271D5740}" type="parTrans" cxnId="{373DCE11-0E67-40AE-9B30-BE99E1680C63}">
      <dgm:prSet/>
      <dgm:spPr/>
      <dgm:t>
        <a:bodyPr/>
        <a:lstStyle/>
        <a:p>
          <a:endParaRPr lang="en-US"/>
        </a:p>
      </dgm:t>
    </dgm:pt>
    <dgm:pt modelId="{05637980-006A-4082-9893-961B99336131}" type="sibTrans" cxnId="{373DCE11-0E67-40AE-9B30-BE99E1680C63}">
      <dgm:prSet/>
      <dgm:spPr/>
      <dgm:t>
        <a:bodyPr/>
        <a:lstStyle/>
        <a:p>
          <a:endParaRPr lang="en-US"/>
        </a:p>
      </dgm:t>
    </dgm:pt>
    <dgm:pt modelId="{686DAE87-E2DD-4771-AAD8-AEDDF8198A6A}">
      <dgm:prSet phldrT="[Text]"/>
      <dgm:spPr>
        <a:solidFill>
          <a:srgbClr val="FFC000"/>
        </a:solidFill>
        <a:ln>
          <a:noFill/>
        </a:ln>
        <a:effectLst/>
        <a:scene3d>
          <a:camera prst="orthographicFront">
            <a:rot lat="0" lon="0" rev="0"/>
          </a:camera>
          <a:lightRig rig="glow" dir="t">
            <a:rot lat="0" lon="0" rev="14100000"/>
          </a:lightRig>
        </a:scene3d>
        <a:sp3d prstMaterial="softEdge">
          <a:bevelT w="127000" prst="artDeco"/>
        </a:sp3d>
      </dgm:spPr>
      <dgm:t>
        <a:bodyPr/>
        <a:lstStyle/>
        <a:p>
          <a:r>
            <a:t>Promozione della salute</a:t>
          </a:r>
          <a:endParaRPr lang="it-IT" dirty="0"/>
        </a:p>
      </dgm:t>
    </dgm:pt>
    <dgm:pt modelId="{F268A6F6-F225-4E77-9ED3-62A36989E72F}" type="parTrans" cxnId="{4D247C63-7341-41A2-8B9C-663B83EEB270}">
      <dgm:prSet/>
      <dgm:spPr/>
      <dgm:t>
        <a:bodyPr/>
        <a:lstStyle/>
        <a:p>
          <a:endParaRPr lang="en-US"/>
        </a:p>
      </dgm:t>
    </dgm:pt>
    <dgm:pt modelId="{584764FD-D5CF-4F57-A4AC-0A7C066A4397}" type="sibTrans" cxnId="{4D247C63-7341-41A2-8B9C-663B83EEB270}">
      <dgm:prSet/>
      <dgm:spPr/>
      <dgm:t>
        <a:bodyPr/>
        <a:lstStyle/>
        <a:p>
          <a:endParaRPr lang="en-US"/>
        </a:p>
      </dgm:t>
    </dgm:pt>
    <dgm:pt modelId="{48F3347A-549D-41A6-A179-6024F0119E95}">
      <dgm:prSet/>
      <dgm:spPr>
        <a:solidFill>
          <a:srgbClr val="008E40"/>
        </a:solidFill>
        <a:ln>
          <a:noFill/>
        </a:ln>
        <a:effectLst/>
        <a:scene3d>
          <a:camera prst="orthographicFront">
            <a:rot lat="0" lon="0" rev="0"/>
          </a:camera>
          <a:lightRig rig="glow" dir="t">
            <a:rot lat="0" lon="0" rev="14100000"/>
          </a:lightRig>
        </a:scene3d>
        <a:sp3d prstMaterial="softEdge">
          <a:bevelT w="127000" prst="artDeco"/>
        </a:sp3d>
      </dgm:spPr>
      <dgm:t>
        <a:bodyPr/>
        <a:lstStyle/>
        <a:p>
          <a:r>
            <a:t>Lotta contro le invalidità</a:t>
          </a:r>
          <a:endParaRPr lang="it-IT" dirty="0"/>
        </a:p>
      </dgm:t>
    </dgm:pt>
    <dgm:pt modelId="{F93EEB54-A793-4FD8-B904-EFF517D5B532}" type="parTrans" cxnId="{42F45EAD-9517-4472-A502-5C3985B70767}">
      <dgm:prSet/>
      <dgm:spPr/>
      <dgm:t>
        <a:bodyPr/>
        <a:lstStyle/>
        <a:p>
          <a:endParaRPr lang="en-US"/>
        </a:p>
      </dgm:t>
    </dgm:pt>
    <dgm:pt modelId="{A256699B-91FE-4465-83BB-55A312148CE9}" type="sibTrans" cxnId="{42F45EAD-9517-4472-A502-5C3985B70767}">
      <dgm:prSet/>
      <dgm:spPr/>
      <dgm:t>
        <a:bodyPr/>
        <a:lstStyle/>
        <a:p>
          <a:endParaRPr lang="en-US"/>
        </a:p>
      </dgm:t>
    </dgm:pt>
    <dgm:pt modelId="{A6D85057-3F2E-4588-9F7D-07CBBAD890D3}" type="pres">
      <dgm:prSet presAssocID="{93D031E6-1256-4FE0-A115-24233A5D4C05}" presName="diagram" presStyleCnt="0">
        <dgm:presLayoutVars>
          <dgm:dir/>
          <dgm:resizeHandles val="exact"/>
        </dgm:presLayoutVars>
      </dgm:prSet>
      <dgm:spPr/>
    </dgm:pt>
    <dgm:pt modelId="{27C7E772-5C59-47F1-B930-F3061D33322D}" type="pres">
      <dgm:prSet presAssocID="{A478DF38-DD57-478A-9E34-0DA6B1F2957E}" presName="node" presStyleLbl="node1" presStyleIdx="0" presStyleCnt="4">
        <dgm:presLayoutVars>
          <dgm:bulletEnabled val="1"/>
        </dgm:presLayoutVars>
      </dgm:prSet>
      <dgm:spPr/>
    </dgm:pt>
    <dgm:pt modelId="{0FFDBCB0-FFA6-40A0-ABC8-6E980A20CD3D}" type="pres">
      <dgm:prSet presAssocID="{8971052A-70D4-4634-BA7F-C72CABC65B74}" presName="sibTrans" presStyleCnt="0"/>
      <dgm:spPr>
        <a:ln>
          <a:noFill/>
        </a:ln>
        <a:effectLst/>
        <a:scene3d>
          <a:camera prst="orthographicFront">
            <a:rot lat="0" lon="0" rev="0"/>
          </a:camera>
          <a:lightRig rig="glow" dir="t">
            <a:rot lat="0" lon="0" rev="14100000"/>
          </a:lightRig>
        </a:scene3d>
        <a:sp3d prstMaterial="softEdge">
          <a:bevelT w="127000" prst="artDeco"/>
        </a:sp3d>
      </dgm:spPr>
    </dgm:pt>
    <dgm:pt modelId="{BDE1ACF8-5D30-49C0-BB52-4E75CCEF09BE}" type="pres">
      <dgm:prSet presAssocID="{686DAE87-E2DD-4771-AAD8-AEDDF8198A6A}" presName="node" presStyleLbl="node1" presStyleIdx="1" presStyleCnt="4">
        <dgm:presLayoutVars>
          <dgm:bulletEnabled val="1"/>
        </dgm:presLayoutVars>
      </dgm:prSet>
      <dgm:spPr/>
    </dgm:pt>
    <dgm:pt modelId="{348826FC-B779-4407-92EC-A59106EDC7B1}" type="pres">
      <dgm:prSet presAssocID="{584764FD-D5CF-4F57-A4AC-0A7C066A4397}" presName="sibTrans" presStyleCnt="0"/>
      <dgm:spPr>
        <a:ln>
          <a:noFill/>
        </a:ln>
        <a:effectLst/>
        <a:scene3d>
          <a:camera prst="orthographicFront">
            <a:rot lat="0" lon="0" rev="0"/>
          </a:camera>
          <a:lightRig rig="glow" dir="t">
            <a:rot lat="0" lon="0" rev="14100000"/>
          </a:lightRig>
        </a:scene3d>
        <a:sp3d prstMaterial="softEdge">
          <a:bevelT w="127000" prst="artDeco"/>
        </a:sp3d>
      </dgm:spPr>
    </dgm:pt>
    <dgm:pt modelId="{D487EE50-625F-4189-A876-D78656C15F70}" type="pres">
      <dgm:prSet presAssocID="{022267F4-F22A-47B9-9C5B-FA2117AC9C99}" presName="node" presStyleLbl="node1" presStyleIdx="2" presStyleCnt="4">
        <dgm:presLayoutVars>
          <dgm:bulletEnabled val="1"/>
        </dgm:presLayoutVars>
      </dgm:prSet>
      <dgm:spPr/>
    </dgm:pt>
    <dgm:pt modelId="{A5A7C1BA-9D01-434C-B1F2-04DA75C71995}" type="pres">
      <dgm:prSet presAssocID="{05637980-006A-4082-9893-961B99336131}" presName="sibTrans" presStyleCnt="0"/>
      <dgm:spPr>
        <a:ln>
          <a:noFill/>
        </a:ln>
        <a:effectLst/>
        <a:scene3d>
          <a:camera prst="orthographicFront">
            <a:rot lat="0" lon="0" rev="0"/>
          </a:camera>
          <a:lightRig rig="glow" dir="t">
            <a:rot lat="0" lon="0" rev="14100000"/>
          </a:lightRig>
        </a:scene3d>
        <a:sp3d prstMaterial="softEdge">
          <a:bevelT w="127000" prst="artDeco"/>
        </a:sp3d>
      </dgm:spPr>
    </dgm:pt>
    <dgm:pt modelId="{A3D6E354-C7C1-40B1-9AEC-B9FDB4A47EE5}" type="pres">
      <dgm:prSet presAssocID="{48F3347A-549D-41A6-A179-6024F0119E95}" presName="node" presStyleLbl="node1" presStyleIdx="3" presStyleCnt="4">
        <dgm:presLayoutVars>
          <dgm:bulletEnabled val="1"/>
        </dgm:presLayoutVars>
      </dgm:prSet>
      <dgm:spPr/>
    </dgm:pt>
  </dgm:ptLst>
  <dgm:cxnLst>
    <dgm:cxn modelId="{A414E668-71EE-4A73-935D-FA57BFC1B854}" type="presOf" srcId="{022267F4-F22A-47B9-9C5B-FA2117AC9C99}" destId="{D487EE50-625F-4189-A876-D78656C15F70}" srcOrd="0" destOrd="0" presId="urn:microsoft.com/office/officeart/2005/8/layout/default#1"/>
    <dgm:cxn modelId="{42F45EAD-9517-4472-A502-5C3985B70767}" srcId="{93D031E6-1256-4FE0-A115-24233A5D4C05}" destId="{48F3347A-549D-41A6-A179-6024F0119E95}" srcOrd="3" destOrd="0" parTransId="{F93EEB54-A793-4FD8-B904-EFF517D5B532}" sibTransId="{A256699B-91FE-4465-83BB-55A312148CE9}"/>
    <dgm:cxn modelId="{373DCE11-0E67-40AE-9B30-BE99E1680C63}" srcId="{93D031E6-1256-4FE0-A115-24233A5D4C05}" destId="{022267F4-F22A-47B9-9C5B-FA2117AC9C99}" srcOrd="2" destOrd="0" parTransId="{94B061A3-1BE9-4A57-9617-0A01271D5740}" sibTransId="{05637980-006A-4082-9893-961B99336131}"/>
    <dgm:cxn modelId="{035A388A-6B1B-46A2-A9AB-4B6696608D17}" srcId="{93D031E6-1256-4FE0-A115-24233A5D4C05}" destId="{A478DF38-DD57-478A-9E34-0DA6B1F2957E}" srcOrd="0" destOrd="0" parTransId="{192804FF-9656-4897-8735-CCD45D95CA67}" sibTransId="{8971052A-70D4-4634-BA7F-C72CABC65B74}"/>
    <dgm:cxn modelId="{D1952FA1-E141-4352-8C8A-6EEB066F4D79}" type="presOf" srcId="{93D031E6-1256-4FE0-A115-24233A5D4C05}" destId="{A6D85057-3F2E-4588-9F7D-07CBBAD890D3}" srcOrd="0" destOrd="0" presId="urn:microsoft.com/office/officeart/2005/8/layout/default#1"/>
    <dgm:cxn modelId="{4D247C63-7341-41A2-8B9C-663B83EEB270}" srcId="{93D031E6-1256-4FE0-A115-24233A5D4C05}" destId="{686DAE87-E2DD-4771-AAD8-AEDDF8198A6A}" srcOrd="1" destOrd="0" parTransId="{F268A6F6-F225-4E77-9ED3-62A36989E72F}" sibTransId="{584764FD-D5CF-4F57-A4AC-0A7C066A4397}"/>
    <dgm:cxn modelId="{85600F84-0E0D-431B-ACBF-5E673220CE50}" type="presOf" srcId="{686DAE87-E2DD-4771-AAD8-AEDDF8198A6A}" destId="{BDE1ACF8-5D30-49C0-BB52-4E75CCEF09BE}" srcOrd="0" destOrd="0" presId="urn:microsoft.com/office/officeart/2005/8/layout/default#1"/>
    <dgm:cxn modelId="{CC0AECD1-61FD-4DC4-9067-976848F7C647}" type="presOf" srcId="{A478DF38-DD57-478A-9E34-0DA6B1F2957E}" destId="{27C7E772-5C59-47F1-B930-F3061D33322D}" srcOrd="0" destOrd="0" presId="urn:microsoft.com/office/officeart/2005/8/layout/default#1"/>
    <dgm:cxn modelId="{3EB67C62-0CA1-4B08-A074-6F32F763B9C5}" type="presOf" srcId="{48F3347A-549D-41A6-A179-6024F0119E95}" destId="{A3D6E354-C7C1-40B1-9AEC-B9FDB4A47EE5}" srcOrd="0" destOrd="0" presId="urn:microsoft.com/office/officeart/2005/8/layout/default#1"/>
    <dgm:cxn modelId="{9D00FE5F-E433-41E3-A6FF-3307977A5AFC}" type="presParOf" srcId="{A6D85057-3F2E-4588-9F7D-07CBBAD890D3}" destId="{27C7E772-5C59-47F1-B930-F3061D33322D}" srcOrd="0" destOrd="0" presId="urn:microsoft.com/office/officeart/2005/8/layout/default#1"/>
    <dgm:cxn modelId="{E277C15B-F456-44B8-9808-D4106D2654E1}" type="presParOf" srcId="{A6D85057-3F2E-4588-9F7D-07CBBAD890D3}" destId="{0FFDBCB0-FFA6-40A0-ABC8-6E980A20CD3D}" srcOrd="1" destOrd="0" presId="urn:microsoft.com/office/officeart/2005/8/layout/default#1"/>
    <dgm:cxn modelId="{957BDBCA-FEDA-44BE-B806-1A5FFB762089}" type="presParOf" srcId="{A6D85057-3F2E-4588-9F7D-07CBBAD890D3}" destId="{BDE1ACF8-5D30-49C0-BB52-4E75CCEF09BE}" srcOrd="2" destOrd="0" presId="urn:microsoft.com/office/officeart/2005/8/layout/default#1"/>
    <dgm:cxn modelId="{4E95529F-2C51-4713-95F9-C29D952FCDB5}" type="presParOf" srcId="{A6D85057-3F2E-4588-9F7D-07CBBAD890D3}" destId="{348826FC-B779-4407-92EC-A59106EDC7B1}" srcOrd="3" destOrd="0" presId="urn:microsoft.com/office/officeart/2005/8/layout/default#1"/>
    <dgm:cxn modelId="{39B741D5-0BEB-4B74-917C-9C586F0D8E71}" type="presParOf" srcId="{A6D85057-3F2E-4588-9F7D-07CBBAD890D3}" destId="{D487EE50-625F-4189-A876-D78656C15F70}" srcOrd="4" destOrd="0" presId="urn:microsoft.com/office/officeart/2005/8/layout/default#1"/>
    <dgm:cxn modelId="{9577EB65-CBAA-41D1-AC5F-0A101CDC47C9}" type="presParOf" srcId="{A6D85057-3F2E-4588-9F7D-07CBBAD890D3}" destId="{A5A7C1BA-9D01-434C-B1F2-04DA75C71995}" srcOrd="5" destOrd="0" presId="urn:microsoft.com/office/officeart/2005/8/layout/default#1"/>
    <dgm:cxn modelId="{A28730FA-B79C-404B-BB5F-7E01C721BCB3}" type="presParOf" srcId="{A6D85057-3F2E-4588-9F7D-07CBBAD890D3}" destId="{A3D6E354-C7C1-40B1-9AEC-B9FDB4A47EE5}"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95F26-3A37-4603-9971-34E2D1D6140C}"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B6065F1A-EB3B-4909-93B8-0CE29232DCCE}">
      <dgm:prSet phldrT="[Text]"/>
      <dgm:spPr/>
      <dgm:t>
        <a:bodyPr/>
        <a:lstStyle/>
        <a:p>
          <a:r>
            <a:rPr lang="en-US" b="1" dirty="0"/>
            <a:t>MDC</a:t>
          </a:r>
          <a:endParaRPr lang="it-IT" b="1" dirty="0"/>
        </a:p>
      </dgm:t>
    </dgm:pt>
    <dgm:pt modelId="{CE2E6578-1DAB-4351-9F83-4F36FBBBFE15}" type="parTrans" cxnId="{B30F25C2-B207-401E-BED4-FB403891BE4D}">
      <dgm:prSet/>
      <dgm:spPr/>
      <dgm:t>
        <a:bodyPr/>
        <a:lstStyle/>
        <a:p>
          <a:endParaRPr lang="en-US"/>
        </a:p>
      </dgm:t>
    </dgm:pt>
    <dgm:pt modelId="{7B88E18E-9C15-4551-BE58-C7BBC9D4AAF6}" type="sibTrans" cxnId="{B30F25C2-B207-401E-BED4-FB403891BE4D}">
      <dgm:prSet/>
      <dgm:spPr/>
      <dgm:t>
        <a:bodyPr/>
        <a:lstStyle/>
        <a:p>
          <a:endParaRPr lang="en-US"/>
        </a:p>
      </dgm:t>
    </dgm:pt>
    <dgm:pt modelId="{F10B3E28-1F9B-4553-9F62-0A52DBD4F716}">
      <dgm:prSet phldrT="[Text]"/>
      <dgm:spPr>
        <a:solidFill>
          <a:srgbClr val="FFC000"/>
        </a:solidFill>
      </dgm:spPr>
      <dgm:t>
        <a:bodyPr/>
        <a:lstStyle/>
        <a:p>
          <a:r>
            <a:rPr lang="en-US" b="1" dirty="0"/>
            <a:t>DC</a:t>
          </a:r>
          <a:endParaRPr lang="it-IT" b="1" dirty="0"/>
        </a:p>
      </dgm:t>
    </dgm:pt>
    <dgm:pt modelId="{29205AA5-AE36-4939-BBCD-FB5745F421AF}" type="parTrans" cxnId="{9CDCE88B-F2D7-4A8A-8196-947EE83E9A5E}">
      <dgm:prSet/>
      <dgm:spPr/>
      <dgm:t>
        <a:bodyPr/>
        <a:lstStyle/>
        <a:p>
          <a:endParaRPr lang="en-US"/>
        </a:p>
      </dgm:t>
    </dgm:pt>
    <dgm:pt modelId="{C26BFF05-7B70-4461-B6B7-9B68562FA398}" type="sibTrans" cxnId="{9CDCE88B-F2D7-4A8A-8196-947EE83E9A5E}">
      <dgm:prSet/>
      <dgm:spPr/>
      <dgm:t>
        <a:bodyPr/>
        <a:lstStyle/>
        <a:p>
          <a:endParaRPr lang="en-US"/>
        </a:p>
      </dgm:t>
    </dgm:pt>
    <dgm:pt modelId="{DC7CB982-EECD-40EC-B83D-29B66F280256}">
      <dgm:prSet phldrT="[Text]"/>
      <dgm:spPr>
        <a:solidFill>
          <a:srgbClr val="FFC000"/>
        </a:solidFill>
      </dgm:spPr>
      <dgm:t>
        <a:bodyPr/>
        <a:lstStyle/>
        <a:p>
          <a:r>
            <a:rPr lang="en-US" b="1" dirty="0"/>
            <a:t>DC</a:t>
          </a:r>
          <a:endParaRPr lang="it-IT" b="1" dirty="0"/>
        </a:p>
      </dgm:t>
    </dgm:pt>
    <dgm:pt modelId="{8B307D96-50D2-458B-BC5C-5F95AD4650D5}" type="parTrans" cxnId="{7E7E697E-C13A-45C4-B033-92BCB4B0FFD2}">
      <dgm:prSet/>
      <dgm:spPr/>
      <dgm:t>
        <a:bodyPr/>
        <a:lstStyle/>
        <a:p>
          <a:endParaRPr lang="en-US"/>
        </a:p>
      </dgm:t>
    </dgm:pt>
    <dgm:pt modelId="{74DD1EB4-FDE2-4212-BBC9-65A239F99807}" type="sibTrans" cxnId="{7E7E697E-C13A-45C4-B033-92BCB4B0FFD2}">
      <dgm:prSet/>
      <dgm:spPr/>
      <dgm:t>
        <a:bodyPr/>
        <a:lstStyle/>
        <a:p>
          <a:endParaRPr lang="en-US"/>
        </a:p>
      </dgm:t>
    </dgm:pt>
    <dgm:pt modelId="{5288BB36-0782-4830-88AD-65DE56D6E06B}">
      <dgm:prSet phldrT="[Text]"/>
      <dgm:spPr>
        <a:solidFill>
          <a:srgbClr val="FFC000"/>
        </a:solidFill>
      </dgm:spPr>
      <dgm:t>
        <a:bodyPr/>
        <a:lstStyle/>
        <a:p>
          <a:r>
            <a:rPr lang="en-US" b="1" dirty="0"/>
            <a:t>DC</a:t>
          </a:r>
          <a:endParaRPr lang="it-IT" b="1" dirty="0"/>
        </a:p>
      </dgm:t>
    </dgm:pt>
    <dgm:pt modelId="{DAE90FD4-4161-4175-96FC-177AD8CE1CDD}" type="parTrans" cxnId="{D67CDDED-F955-47E6-94F1-8CC70E346D84}">
      <dgm:prSet/>
      <dgm:spPr/>
      <dgm:t>
        <a:bodyPr/>
        <a:lstStyle/>
        <a:p>
          <a:endParaRPr lang="en-US"/>
        </a:p>
      </dgm:t>
    </dgm:pt>
    <dgm:pt modelId="{404B948A-FCA8-456C-B0A3-EC7B05A4CA2B}" type="sibTrans" cxnId="{D67CDDED-F955-47E6-94F1-8CC70E346D84}">
      <dgm:prSet/>
      <dgm:spPr/>
      <dgm:t>
        <a:bodyPr/>
        <a:lstStyle/>
        <a:p>
          <a:endParaRPr lang="en-US"/>
        </a:p>
      </dgm:t>
    </dgm:pt>
    <dgm:pt modelId="{85F3FBAE-6CAD-4D1F-99D9-E7CAD6A0770F}">
      <dgm:prSet/>
      <dgm:spPr>
        <a:solidFill>
          <a:schemeClr val="tx2">
            <a:lumMod val="40000"/>
            <a:lumOff val="60000"/>
          </a:schemeClr>
        </a:solidFill>
      </dgm:spPr>
      <dgm:t>
        <a:bodyPr/>
        <a:lstStyle/>
        <a:p>
          <a:r>
            <a:rPr lang="en-US" b="1" dirty="0"/>
            <a:t>Coordinatore di club</a:t>
          </a:r>
          <a:endParaRPr lang="it-IT" b="1" dirty="0"/>
        </a:p>
      </dgm:t>
    </dgm:pt>
    <dgm:pt modelId="{5B67EEE4-46C1-4AC0-B66D-814DAA6979E1}" type="parTrans" cxnId="{22FE747D-8AF0-4085-A847-32CD8CD33A20}">
      <dgm:prSet/>
      <dgm:spPr/>
      <dgm:t>
        <a:bodyPr/>
        <a:lstStyle/>
        <a:p>
          <a:endParaRPr lang="en-US"/>
        </a:p>
      </dgm:t>
    </dgm:pt>
    <dgm:pt modelId="{82175498-1989-45F3-8474-0AE2BA071E47}" type="sibTrans" cxnId="{22FE747D-8AF0-4085-A847-32CD8CD33A20}">
      <dgm:prSet/>
      <dgm:spPr/>
      <dgm:t>
        <a:bodyPr/>
        <a:lstStyle/>
        <a:p>
          <a:endParaRPr lang="en-US"/>
        </a:p>
      </dgm:t>
    </dgm:pt>
    <dgm:pt modelId="{8018791C-8714-4F5D-97FF-D42895470ACA}">
      <dgm:prSet/>
      <dgm:spPr>
        <a:solidFill>
          <a:schemeClr val="tx2">
            <a:lumMod val="40000"/>
            <a:lumOff val="60000"/>
          </a:schemeClr>
        </a:solidFill>
      </dgm:spPr>
      <dgm:t>
        <a:bodyPr/>
        <a:lstStyle/>
        <a:p>
          <a:r>
            <a:rPr lang="en-US" b="1" dirty="0"/>
            <a:t>Coordinatore di club</a:t>
          </a:r>
          <a:endParaRPr lang="it-IT" b="1" dirty="0"/>
        </a:p>
      </dgm:t>
    </dgm:pt>
    <dgm:pt modelId="{81D8785F-6D2F-4999-AD5B-7C4E4A158B5D}" type="parTrans" cxnId="{9B264635-60B9-4A7A-9D47-1BA1E09D18BC}">
      <dgm:prSet/>
      <dgm:spPr/>
      <dgm:t>
        <a:bodyPr/>
        <a:lstStyle/>
        <a:p>
          <a:endParaRPr lang="en-US"/>
        </a:p>
      </dgm:t>
    </dgm:pt>
    <dgm:pt modelId="{F9C31DDE-5BED-4BD7-B997-36BEBC3EC96C}" type="sibTrans" cxnId="{9B264635-60B9-4A7A-9D47-1BA1E09D18BC}">
      <dgm:prSet/>
      <dgm:spPr/>
      <dgm:t>
        <a:bodyPr/>
        <a:lstStyle/>
        <a:p>
          <a:endParaRPr lang="en-US"/>
        </a:p>
      </dgm:t>
    </dgm:pt>
    <dgm:pt modelId="{B2D5FF57-1F5E-4855-B715-CF6CFF8F94A9}">
      <dgm:prSet/>
      <dgm:spPr>
        <a:solidFill>
          <a:schemeClr val="tx2">
            <a:lumMod val="40000"/>
            <a:lumOff val="60000"/>
          </a:schemeClr>
        </a:solidFill>
      </dgm:spPr>
      <dgm:t>
        <a:bodyPr/>
        <a:lstStyle/>
        <a:p>
          <a:r>
            <a:rPr lang="en-US" b="1" dirty="0"/>
            <a:t>Coordinatore di club</a:t>
          </a:r>
          <a:endParaRPr lang="it-IT" b="1" dirty="0"/>
        </a:p>
      </dgm:t>
    </dgm:pt>
    <dgm:pt modelId="{12D29A6E-6141-486B-BD98-8EB1961D3D4B}" type="parTrans" cxnId="{2290C751-6873-437A-9543-B475D12C9720}">
      <dgm:prSet/>
      <dgm:spPr/>
      <dgm:t>
        <a:bodyPr/>
        <a:lstStyle/>
        <a:p>
          <a:endParaRPr lang="en-US"/>
        </a:p>
      </dgm:t>
    </dgm:pt>
    <dgm:pt modelId="{07334B77-D4EA-4BE8-B6DF-E9BEB0CD33EF}" type="sibTrans" cxnId="{2290C751-6873-437A-9543-B475D12C9720}">
      <dgm:prSet/>
      <dgm:spPr/>
      <dgm:t>
        <a:bodyPr/>
        <a:lstStyle/>
        <a:p>
          <a:endParaRPr lang="en-US"/>
        </a:p>
      </dgm:t>
    </dgm:pt>
    <dgm:pt modelId="{D95A3B48-6EBD-42D2-84DA-883E6EC6F9FF}">
      <dgm:prSet/>
      <dgm:spPr>
        <a:solidFill>
          <a:schemeClr val="tx2">
            <a:lumMod val="40000"/>
            <a:lumOff val="60000"/>
          </a:schemeClr>
        </a:solidFill>
      </dgm:spPr>
      <dgm:t>
        <a:bodyPr/>
        <a:lstStyle/>
        <a:p>
          <a:r>
            <a:rPr lang="en-US" b="1" dirty="0"/>
            <a:t>Coordinatore di club</a:t>
          </a:r>
          <a:endParaRPr lang="it-IT" b="1" dirty="0"/>
        </a:p>
      </dgm:t>
    </dgm:pt>
    <dgm:pt modelId="{4E6CB655-1307-493F-AEF4-FB55D944FD7B}" type="parTrans" cxnId="{F7EA2B10-9889-4AFB-BF55-59465190B167}">
      <dgm:prSet/>
      <dgm:spPr/>
      <dgm:t>
        <a:bodyPr/>
        <a:lstStyle/>
        <a:p>
          <a:endParaRPr lang="en-US"/>
        </a:p>
      </dgm:t>
    </dgm:pt>
    <dgm:pt modelId="{2F70E401-D4AD-4D74-ACB4-403FBB47E7BE}" type="sibTrans" cxnId="{F7EA2B10-9889-4AFB-BF55-59465190B167}">
      <dgm:prSet/>
      <dgm:spPr/>
      <dgm:t>
        <a:bodyPr/>
        <a:lstStyle/>
        <a:p>
          <a:endParaRPr lang="en-US"/>
        </a:p>
      </dgm:t>
    </dgm:pt>
    <dgm:pt modelId="{CA874919-4A8F-440F-B211-A6D97CA7D208}">
      <dgm:prSet/>
      <dgm:spPr>
        <a:solidFill>
          <a:schemeClr val="tx2">
            <a:lumMod val="40000"/>
            <a:lumOff val="60000"/>
          </a:schemeClr>
        </a:solidFill>
      </dgm:spPr>
      <dgm:t>
        <a:bodyPr/>
        <a:lstStyle/>
        <a:p>
          <a:r>
            <a:rPr lang="en-US" b="1" dirty="0"/>
            <a:t>Coordinatore di club</a:t>
          </a:r>
          <a:endParaRPr lang="it-IT" b="1" dirty="0"/>
        </a:p>
      </dgm:t>
    </dgm:pt>
    <dgm:pt modelId="{893817DE-2FBB-4AA2-9191-7EE1FC8C68EA}" type="parTrans" cxnId="{71DB6F44-7EEA-4BA3-AFBF-FB29586C25C2}">
      <dgm:prSet/>
      <dgm:spPr/>
      <dgm:t>
        <a:bodyPr/>
        <a:lstStyle/>
        <a:p>
          <a:endParaRPr lang="en-US"/>
        </a:p>
      </dgm:t>
    </dgm:pt>
    <dgm:pt modelId="{C1770E0F-50F3-43A2-BA6D-A89546A8B270}" type="sibTrans" cxnId="{71DB6F44-7EEA-4BA3-AFBF-FB29586C25C2}">
      <dgm:prSet/>
      <dgm:spPr/>
      <dgm:t>
        <a:bodyPr/>
        <a:lstStyle/>
        <a:p>
          <a:endParaRPr lang="en-US"/>
        </a:p>
      </dgm:t>
    </dgm:pt>
    <dgm:pt modelId="{46E0873D-6CC1-41F0-BBEB-5F94C5D0F6D7}">
      <dgm:prSet/>
      <dgm:spPr>
        <a:solidFill>
          <a:schemeClr val="tx2">
            <a:lumMod val="40000"/>
            <a:lumOff val="60000"/>
          </a:schemeClr>
        </a:solidFill>
      </dgm:spPr>
      <dgm:t>
        <a:bodyPr/>
        <a:lstStyle/>
        <a:p>
          <a:r>
            <a:rPr lang="en-US" b="1" dirty="0"/>
            <a:t>Coordinatore di club</a:t>
          </a:r>
          <a:endParaRPr lang="it-IT" b="1" dirty="0"/>
        </a:p>
      </dgm:t>
    </dgm:pt>
    <dgm:pt modelId="{82006C94-7F85-4FEE-82AF-A231D74B0381}" type="parTrans" cxnId="{296C5234-6A30-4732-B733-F00BB3AD1759}">
      <dgm:prSet/>
      <dgm:spPr/>
      <dgm:t>
        <a:bodyPr/>
        <a:lstStyle/>
        <a:p>
          <a:endParaRPr lang="en-US"/>
        </a:p>
      </dgm:t>
    </dgm:pt>
    <dgm:pt modelId="{E5B84049-98AB-4813-8151-3A2A9F5BCE8F}" type="sibTrans" cxnId="{296C5234-6A30-4732-B733-F00BB3AD1759}">
      <dgm:prSet/>
      <dgm:spPr/>
      <dgm:t>
        <a:bodyPr/>
        <a:lstStyle/>
        <a:p>
          <a:endParaRPr lang="en-US"/>
        </a:p>
      </dgm:t>
    </dgm:pt>
    <dgm:pt modelId="{57ED7F53-E1AE-407B-A591-332444CB68B4}">
      <dgm:prSet/>
      <dgm:spPr>
        <a:solidFill>
          <a:schemeClr val="tx2">
            <a:lumMod val="40000"/>
            <a:lumOff val="60000"/>
          </a:schemeClr>
        </a:solidFill>
      </dgm:spPr>
      <dgm:t>
        <a:bodyPr/>
        <a:lstStyle/>
        <a:p>
          <a:r>
            <a:rPr lang="en-US" b="1" dirty="0"/>
            <a:t>Coordinatore di club</a:t>
          </a:r>
          <a:endParaRPr lang="it-IT" b="1" dirty="0"/>
        </a:p>
      </dgm:t>
    </dgm:pt>
    <dgm:pt modelId="{CA8878C6-CFB1-4927-B63B-510452BB0F74}" type="parTrans" cxnId="{E8BA0CB1-BAA8-474C-90AA-8547F2FAAB75}">
      <dgm:prSet/>
      <dgm:spPr/>
      <dgm:t>
        <a:bodyPr/>
        <a:lstStyle/>
        <a:p>
          <a:endParaRPr lang="en-US"/>
        </a:p>
      </dgm:t>
    </dgm:pt>
    <dgm:pt modelId="{8BDD5B0E-96A5-404C-9159-3D7DB61AECCF}" type="sibTrans" cxnId="{E8BA0CB1-BAA8-474C-90AA-8547F2FAAB75}">
      <dgm:prSet/>
      <dgm:spPr/>
      <dgm:t>
        <a:bodyPr/>
        <a:lstStyle/>
        <a:p>
          <a:endParaRPr lang="en-US"/>
        </a:p>
      </dgm:t>
    </dgm:pt>
    <dgm:pt modelId="{398CD6CF-66B9-4EA9-B2FA-422B8527147F}">
      <dgm:prSet/>
      <dgm:spPr>
        <a:solidFill>
          <a:schemeClr val="tx2">
            <a:lumMod val="40000"/>
            <a:lumOff val="60000"/>
          </a:schemeClr>
        </a:solidFill>
      </dgm:spPr>
      <dgm:t>
        <a:bodyPr/>
        <a:lstStyle/>
        <a:p>
          <a:r>
            <a:rPr lang="en-US" b="1" dirty="0"/>
            <a:t>Coordinatore di club</a:t>
          </a:r>
          <a:endParaRPr lang="it-IT" b="1" dirty="0"/>
        </a:p>
      </dgm:t>
    </dgm:pt>
    <dgm:pt modelId="{A3AED31F-AD50-4F09-80A4-FA1E6CCA03B8}" type="parTrans" cxnId="{0CA62E93-3159-4734-A4A8-42D1095C7E05}">
      <dgm:prSet/>
      <dgm:spPr/>
      <dgm:t>
        <a:bodyPr/>
        <a:lstStyle/>
        <a:p>
          <a:endParaRPr lang="en-US"/>
        </a:p>
      </dgm:t>
    </dgm:pt>
    <dgm:pt modelId="{A3FC5458-1709-40ED-8D59-29FD9AF2E4C3}" type="sibTrans" cxnId="{0CA62E93-3159-4734-A4A8-42D1095C7E05}">
      <dgm:prSet/>
      <dgm:spPr/>
      <dgm:t>
        <a:bodyPr/>
        <a:lstStyle/>
        <a:p>
          <a:endParaRPr lang="en-US"/>
        </a:p>
      </dgm:t>
    </dgm:pt>
    <dgm:pt modelId="{0EEFA2F0-B034-4C20-B6EA-091C33D3F9A3}" type="pres">
      <dgm:prSet presAssocID="{8EF95F26-3A37-4603-9971-34E2D1D6140C}" presName="hierChild1" presStyleCnt="0">
        <dgm:presLayoutVars>
          <dgm:orgChart val="1"/>
          <dgm:chPref val="1"/>
          <dgm:dir/>
          <dgm:animOne val="branch"/>
          <dgm:animLvl val="lvl"/>
          <dgm:resizeHandles/>
        </dgm:presLayoutVars>
      </dgm:prSet>
      <dgm:spPr/>
    </dgm:pt>
    <dgm:pt modelId="{BD719862-B701-4E9A-8511-4CC9502A3BBF}" type="pres">
      <dgm:prSet presAssocID="{B6065F1A-EB3B-4909-93B8-0CE29232DCCE}" presName="hierRoot1" presStyleCnt="0">
        <dgm:presLayoutVars>
          <dgm:hierBranch val="init"/>
        </dgm:presLayoutVars>
      </dgm:prSet>
      <dgm:spPr/>
    </dgm:pt>
    <dgm:pt modelId="{37E259A6-415A-4DD9-9DFD-43A663A639AD}" type="pres">
      <dgm:prSet presAssocID="{B6065F1A-EB3B-4909-93B8-0CE29232DCCE}" presName="rootComposite1" presStyleCnt="0"/>
      <dgm:spPr/>
    </dgm:pt>
    <dgm:pt modelId="{BCB714F8-C0FB-4313-9FA9-8892B4545CC2}" type="pres">
      <dgm:prSet presAssocID="{B6065F1A-EB3B-4909-93B8-0CE29232DCCE}" presName="rootText1" presStyleLbl="node0" presStyleIdx="0" presStyleCnt="1">
        <dgm:presLayoutVars>
          <dgm:chPref val="3"/>
        </dgm:presLayoutVars>
      </dgm:prSet>
      <dgm:spPr/>
    </dgm:pt>
    <dgm:pt modelId="{E79CC201-8220-43A9-BA31-B2133D486970}" type="pres">
      <dgm:prSet presAssocID="{B6065F1A-EB3B-4909-93B8-0CE29232DCCE}" presName="rootConnector1" presStyleLbl="node1" presStyleIdx="0" presStyleCnt="0"/>
      <dgm:spPr/>
    </dgm:pt>
    <dgm:pt modelId="{BDE992F0-1462-4347-BF1D-E323ACF7C1C6}" type="pres">
      <dgm:prSet presAssocID="{B6065F1A-EB3B-4909-93B8-0CE29232DCCE}" presName="hierChild2" presStyleCnt="0"/>
      <dgm:spPr/>
    </dgm:pt>
    <dgm:pt modelId="{E3DA0734-AF2F-4A65-97B8-70E0A4B33793}" type="pres">
      <dgm:prSet presAssocID="{29205AA5-AE36-4939-BBCD-FB5745F421AF}" presName="Name37" presStyleLbl="parChTrans1D2" presStyleIdx="0" presStyleCnt="3"/>
      <dgm:spPr/>
    </dgm:pt>
    <dgm:pt modelId="{6BFD4010-AF05-4ED9-A877-87D35613402B}" type="pres">
      <dgm:prSet presAssocID="{F10B3E28-1F9B-4553-9F62-0A52DBD4F716}" presName="hierRoot2" presStyleCnt="0">
        <dgm:presLayoutVars>
          <dgm:hierBranch val="init"/>
        </dgm:presLayoutVars>
      </dgm:prSet>
      <dgm:spPr/>
    </dgm:pt>
    <dgm:pt modelId="{EBD6F0B9-16CB-4366-B552-8023543988D9}" type="pres">
      <dgm:prSet presAssocID="{F10B3E28-1F9B-4553-9F62-0A52DBD4F716}" presName="rootComposite" presStyleCnt="0"/>
      <dgm:spPr/>
    </dgm:pt>
    <dgm:pt modelId="{08F50D53-F51C-4AF6-9137-5322867F1F5E}" type="pres">
      <dgm:prSet presAssocID="{F10B3E28-1F9B-4553-9F62-0A52DBD4F716}" presName="rootText" presStyleLbl="node2" presStyleIdx="0" presStyleCnt="3">
        <dgm:presLayoutVars>
          <dgm:chPref val="3"/>
        </dgm:presLayoutVars>
      </dgm:prSet>
      <dgm:spPr/>
    </dgm:pt>
    <dgm:pt modelId="{DCD4053A-5429-45F1-93B5-B5B6A74F5596}" type="pres">
      <dgm:prSet presAssocID="{F10B3E28-1F9B-4553-9F62-0A52DBD4F716}" presName="rootConnector" presStyleLbl="node2" presStyleIdx="0" presStyleCnt="3"/>
      <dgm:spPr/>
    </dgm:pt>
    <dgm:pt modelId="{8C5EC07D-0254-403D-A647-B444634050E8}" type="pres">
      <dgm:prSet presAssocID="{F10B3E28-1F9B-4553-9F62-0A52DBD4F716}" presName="hierChild4" presStyleCnt="0"/>
      <dgm:spPr/>
    </dgm:pt>
    <dgm:pt modelId="{5B219F64-6294-49A7-A9B1-831386682B89}" type="pres">
      <dgm:prSet presAssocID="{5B67EEE4-46C1-4AC0-B66D-814DAA6979E1}" presName="Name37" presStyleLbl="parChTrans1D3" presStyleIdx="0" presStyleCnt="8"/>
      <dgm:spPr/>
    </dgm:pt>
    <dgm:pt modelId="{F4F38907-A044-4033-A845-96591CF2E542}" type="pres">
      <dgm:prSet presAssocID="{85F3FBAE-6CAD-4D1F-99D9-E7CAD6A0770F}" presName="hierRoot2" presStyleCnt="0">
        <dgm:presLayoutVars>
          <dgm:hierBranch val="init"/>
        </dgm:presLayoutVars>
      </dgm:prSet>
      <dgm:spPr/>
    </dgm:pt>
    <dgm:pt modelId="{B06E94FA-0486-47AC-8504-5E2E2ABFCE52}" type="pres">
      <dgm:prSet presAssocID="{85F3FBAE-6CAD-4D1F-99D9-E7CAD6A0770F}" presName="rootComposite" presStyleCnt="0"/>
      <dgm:spPr/>
    </dgm:pt>
    <dgm:pt modelId="{6D3321D4-BCBF-4930-AC75-099BCDEA12E1}" type="pres">
      <dgm:prSet presAssocID="{85F3FBAE-6CAD-4D1F-99D9-E7CAD6A0770F}" presName="rootText" presStyleLbl="node3" presStyleIdx="0" presStyleCnt="8">
        <dgm:presLayoutVars>
          <dgm:chPref val="3"/>
        </dgm:presLayoutVars>
      </dgm:prSet>
      <dgm:spPr/>
    </dgm:pt>
    <dgm:pt modelId="{03A9B48E-2B31-4879-94A4-F745C6D40BED}" type="pres">
      <dgm:prSet presAssocID="{85F3FBAE-6CAD-4D1F-99D9-E7CAD6A0770F}" presName="rootConnector" presStyleLbl="node3" presStyleIdx="0" presStyleCnt="8"/>
      <dgm:spPr/>
    </dgm:pt>
    <dgm:pt modelId="{215D10DB-C8F4-40AF-B8E6-8D9E1A29D27A}" type="pres">
      <dgm:prSet presAssocID="{85F3FBAE-6CAD-4D1F-99D9-E7CAD6A0770F}" presName="hierChild4" presStyleCnt="0"/>
      <dgm:spPr/>
    </dgm:pt>
    <dgm:pt modelId="{9F62FFA4-B95E-4E53-BEB8-BD6BFF2571C3}" type="pres">
      <dgm:prSet presAssocID="{85F3FBAE-6CAD-4D1F-99D9-E7CAD6A0770F}" presName="hierChild5" presStyleCnt="0"/>
      <dgm:spPr/>
    </dgm:pt>
    <dgm:pt modelId="{E50DD737-2482-497C-AA6C-6AB8FF7109E9}" type="pres">
      <dgm:prSet presAssocID="{12D29A6E-6141-486B-BD98-8EB1961D3D4B}" presName="Name37" presStyleLbl="parChTrans1D3" presStyleIdx="1" presStyleCnt="8"/>
      <dgm:spPr/>
    </dgm:pt>
    <dgm:pt modelId="{77F4D99A-E9CD-4A9E-92DA-609180B8F59C}" type="pres">
      <dgm:prSet presAssocID="{B2D5FF57-1F5E-4855-B715-CF6CFF8F94A9}" presName="hierRoot2" presStyleCnt="0">
        <dgm:presLayoutVars>
          <dgm:hierBranch val="init"/>
        </dgm:presLayoutVars>
      </dgm:prSet>
      <dgm:spPr/>
    </dgm:pt>
    <dgm:pt modelId="{EABB78C8-F9C9-4D3B-BD6C-138A9FA4998B}" type="pres">
      <dgm:prSet presAssocID="{B2D5FF57-1F5E-4855-B715-CF6CFF8F94A9}" presName="rootComposite" presStyleCnt="0"/>
      <dgm:spPr/>
    </dgm:pt>
    <dgm:pt modelId="{775687BD-E6D3-467F-8F50-0E888F24B454}" type="pres">
      <dgm:prSet presAssocID="{B2D5FF57-1F5E-4855-B715-CF6CFF8F94A9}" presName="rootText" presStyleLbl="node3" presStyleIdx="1" presStyleCnt="8">
        <dgm:presLayoutVars>
          <dgm:chPref val="3"/>
        </dgm:presLayoutVars>
      </dgm:prSet>
      <dgm:spPr/>
    </dgm:pt>
    <dgm:pt modelId="{E05D26C7-BAF0-422D-B808-66D7CFA54B68}" type="pres">
      <dgm:prSet presAssocID="{B2D5FF57-1F5E-4855-B715-CF6CFF8F94A9}" presName="rootConnector" presStyleLbl="node3" presStyleIdx="1" presStyleCnt="8"/>
      <dgm:spPr/>
    </dgm:pt>
    <dgm:pt modelId="{A90F5008-2DE4-41BB-9262-80A195A39BF8}" type="pres">
      <dgm:prSet presAssocID="{B2D5FF57-1F5E-4855-B715-CF6CFF8F94A9}" presName="hierChild4" presStyleCnt="0"/>
      <dgm:spPr/>
    </dgm:pt>
    <dgm:pt modelId="{1A31F101-86B3-42A7-8FE1-074004BB87B6}" type="pres">
      <dgm:prSet presAssocID="{B2D5FF57-1F5E-4855-B715-CF6CFF8F94A9}" presName="hierChild5" presStyleCnt="0"/>
      <dgm:spPr/>
    </dgm:pt>
    <dgm:pt modelId="{28DDA442-4579-489C-A7AA-DECED16DCEE2}" type="pres">
      <dgm:prSet presAssocID="{81D8785F-6D2F-4999-AD5B-7C4E4A158B5D}" presName="Name37" presStyleLbl="parChTrans1D3" presStyleIdx="2" presStyleCnt="8"/>
      <dgm:spPr/>
    </dgm:pt>
    <dgm:pt modelId="{B606FFBE-8F21-4006-9BE8-27597CF92236}" type="pres">
      <dgm:prSet presAssocID="{8018791C-8714-4F5D-97FF-D42895470ACA}" presName="hierRoot2" presStyleCnt="0">
        <dgm:presLayoutVars>
          <dgm:hierBranch val="init"/>
        </dgm:presLayoutVars>
      </dgm:prSet>
      <dgm:spPr/>
    </dgm:pt>
    <dgm:pt modelId="{E7421BA3-B7C8-4671-8579-93766B8A0E3A}" type="pres">
      <dgm:prSet presAssocID="{8018791C-8714-4F5D-97FF-D42895470ACA}" presName="rootComposite" presStyleCnt="0"/>
      <dgm:spPr/>
    </dgm:pt>
    <dgm:pt modelId="{58745F5B-85B7-429A-8BBD-34BF8AC7965B}" type="pres">
      <dgm:prSet presAssocID="{8018791C-8714-4F5D-97FF-D42895470ACA}" presName="rootText" presStyleLbl="node3" presStyleIdx="2" presStyleCnt="8">
        <dgm:presLayoutVars>
          <dgm:chPref val="3"/>
        </dgm:presLayoutVars>
      </dgm:prSet>
      <dgm:spPr/>
    </dgm:pt>
    <dgm:pt modelId="{EAE3599A-8FFF-4E54-8E96-EBC04604AEC7}" type="pres">
      <dgm:prSet presAssocID="{8018791C-8714-4F5D-97FF-D42895470ACA}" presName="rootConnector" presStyleLbl="node3" presStyleIdx="2" presStyleCnt="8"/>
      <dgm:spPr/>
    </dgm:pt>
    <dgm:pt modelId="{C9E8F41B-4570-4C4F-95A5-32FE6CCE811A}" type="pres">
      <dgm:prSet presAssocID="{8018791C-8714-4F5D-97FF-D42895470ACA}" presName="hierChild4" presStyleCnt="0"/>
      <dgm:spPr/>
    </dgm:pt>
    <dgm:pt modelId="{9D58F412-0E1A-4185-8A59-0FCCD0976516}" type="pres">
      <dgm:prSet presAssocID="{8018791C-8714-4F5D-97FF-D42895470ACA}" presName="hierChild5" presStyleCnt="0"/>
      <dgm:spPr/>
    </dgm:pt>
    <dgm:pt modelId="{9187BD82-AAE5-4D81-B7DB-4AC4F13FB66B}" type="pres">
      <dgm:prSet presAssocID="{F10B3E28-1F9B-4553-9F62-0A52DBD4F716}" presName="hierChild5" presStyleCnt="0"/>
      <dgm:spPr/>
    </dgm:pt>
    <dgm:pt modelId="{2226D399-5D61-4984-840F-429DF980F03F}" type="pres">
      <dgm:prSet presAssocID="{8B307D96-50D2-458B-BC5C-5F95AD4650D5}" presName="Name37" presStyleLbl="parChTrans1D2" presStyleIdx="1" presStyleCnt="3"/>
      <dgm:spPr/>
    </dgm:pt>
    <dgm:pt modelId="{B859B166-98C8-4DB6-9A82-8144EC1C0C69}" type="pres">
      <dgm:prSet presAssocID="{DC7CB982-EECD-40EC-B83D-29B66F280256}" presName="hierRoot2" presStyleCnt="0">
        <dgm:presLayoutVars>
          <dgm:hierBranch val="init"/>
        </dgm:presLayoutVars>
      </dgm:prSet>
      <dgm:spPr/>
    </dgm:pt>
    <dgm:pt modelId="{A5F62986-DF0C-4736-BA05-54A8C3F718EB}" type="pres">
      <dgm:prSet presAssocID="{DC7CB982-EECD-40EC-B83D-29B66F280256}" presName="rootComposite" presStyleCnt="0"/>
      <dgm:spPr/>
    </dgm:pt>
    <dgm:pt modelId="{B3E2CB6F-101F-44DA-B5DB-D018BB130A71}" type="pres">
      <dgm:prSet presAssocID="{DC7CB982-EECD-40EC-B83D-29B66F280256}" presName="rootText" presStyleLbl="node2" presStyleIdx="1" presStyleCnt="3">
        <dgm:presLayoutVars>
          <dgm:chPref val="3"/>
        </dgm:presLayoutVars>
      </dgm:prSet>
      <dgm:spPr/>
    </dgm:pt>
    <dgm:pt modelId="{ED7A3D8D-1BB6-4A5F-AEEC-910FAD0F9065}" type="pres">
      <dgm:prSet presAssocID="{DC7CB982-EECD-40EC-B83D-29B66F280256}" presName="rootConnector" presStyleLbl="node2" presStyleIdx="1" presStyleCnt="3"/>
      <dgm:spPr/>
    </dgm:pt>
    <dgm:pt modelId="{482A9F20-312E-4F28-85F2-7F162D2D3302}" type="pres">
      <dgm:prSet presAssocID="{DC7CB982-EECD-40EC-B83D-29B66F280256}" presName="hierChild4" presStyleCnt="0"/>
      <dgm:spPr/>
    </dgm:pt>
    <dgm:pt modelId="{806E7D4E-62AD-4FA9-B5BF-B3358E891C45}" type="pres">
      <dgm:prSet presAssocID="{4E6CB655-1307-493F-AEF4-FB55D944FD7B}" presName="Name37" presStyleLbl="parChTrans1D3" presStyleIdx="3" presStyleCnt="8"/>
      <dgm:spPr/>
    </dgm:pt>
    <dgm:pt modelId="{5A0476B2-AFA9-47D0-8CA9-24BC205AB976}" type="pres">
      <dgm:prSet presAssocID="{D95A3B48-6EBD-42D2-84DA-883E6EC6F9FF}" presName="hierRoot2" presStyleCnt="0">
        <dgm:presLayoutVars>
          <dgm:hierBranch val="init"/>
        </dgm:presLayoutVars>
      </dgm:prSet>
      <dgm:spPr/>
    </dgm:pt>
    <dgm:pt modelId="{714F2D46-CD21-4CFA-A7F2-4575E0F97ED2}" type="pres">
      <dgm:prSet presAssocID="{D95A3B48-6EBD-42D2-84DA-883E6EC6F9FF}" presName="rootComposite" presStyleCnt="0"/>
      <dgm:spPr/>
    </dgm:pt>
    <dgm:pt modelId="{281D7043-9093-437C-895D-B54C2AF69C96}" type="pres">
      <dgm:prSet presAssocID="{D95A3B48-6EBD-42D2-84DA-883E6EC6F9FF}" presName="rootText" presStyleLbl="node3" presStyleIdx="3" presStyleCnt="8">
        <dgm:presLayoutVars>
          <dgm:chPref val="3"/>
        </dgm:presLayoutVars>
      </dgm:prSet>
      <dgm:spPr/>
    </dgm:pt>
    <dgm:pt modelId="{DDD3A87D-BFB8-4A9B-9D11-E8545C559243}" type="pres">
      <dgm:prSet presAssocID="{D95A3B48-6EBD-42D2-84DA-883E6EC6F9FF}" presName="rootConnector" presStyleLbl="node3" presStyleIdx="3" presStyleCnt="8"/>
      <dgm:spPr/>
    </dgm:pt>
    <dgm:pt modelId="{EFFB1CCF-1204-490A-8304-D616DC3A1F9E}" type="pres">
      <dgm:prSet presAssocID="{D95A3B48-6EBD-42D2-84DA-883E6EC6F9FF}" presName="hierChild4" presStyleCnt="0"/>
      <dgm:spPr/>
    </dgm:pt>
    <dgm:pt modelId="{91EB0EBB-8EE5-4BE2-85E8-98E47F5FE29F}" type="pres">
      <dgm:prSet presAssocID="{D95A3B48-6EBD-42D2-84DA-883E6EC6F9FF}" presName="hierChild5" presStyleCnt="0"/>
      <dgm:spPr/>
    </dgm:pt>
    <dgm:pt modelId="{39D2D40A-0C16-4023-BB56-3C7BF069265C}" type="pres">
      <dgm:prSet presAssocID="{893817DE-2FBB-4AA2-9191-7EE1FC8C68EA}" presName="Name37" presStyleLbl="parChTrans1D3" presStyleIdx="4" presStyleCnt="8"/>
      <dgm:spPr/>
    </dgm:pt>
    <dgm:pt modelId="{CCC5DFA1-8669-423D-B8F3-5130E95B6D85}" type="pres">
      <dgm:prSet presAssocID="{CA874919-4A8F-440F-B211-A6D97CA7D208}" presName="hierRoot2" presStyleCnt="0">
        <dgm:presLayoutVars>
          <dgm:hierBranch val="init"/>
        </dgm:presLayoutVars>
      </dgm:prSet>
      <dgm:spPr/>
    </dgm:pt>
    <dgm:pt modelId="{30954621-851A-4541-A644-8DD93149845A}" type="pres">
      <dgm:prSet presAssocID="{CA874919-4A8F-440F-B211-A6D97CA7D208}" presName="rootComposite" presStyleCnt="0"/>
      <dgm:spPr/>
    </dgm:pt>
    <dgm:pt modelId="{05EA3B57-BE76-40D8-86ED-5FA7C9879AA6}" type="pres">
      <dgm:prSet presAssocID="{CA874919-4A8F-440F-B211-A6D97CA7D208}" presName="rootText" presStyleLbl="node3" presStyleIdx="4" presStyleCnt="8">
        <dgm:presLayoutVars>
          <dgm:chPref val="3"/>
        </dgm:presLayoutVars>
      </dgm:prSet>
      <dgm:spPr/>
    </dgm:pt>
    <dgm:pt modelId="{67E475B4-DFE9-43C9-9702-C268FEA8F3A8}" type="pres">
      <dgm:prSet presAssocID="{CA874919-4A8F-440F-B211-A6D97CA7D208}" presName="rootConnector" presStyleLbl="node3" presStyleIdx="4" presStyleCnt="8"/>
      <dgm:spPr/>
    </dgm:pt>
    <dgm:pt modelId="{8ACDE832-0F79-4ACC-B2A6-FAA5A95074F0}" type="pres">
      <dgm:prSet presAssocID="{CA874919-4A8F-440F-B211-A6D97CA7D208}" presName="hierChild4" presStyleCnt="0"/>
      <dgm:spPr/>
    </dgm:pt>
    <dgm:pt modelId="{627C45EA-DDB6-48CF-AEA9-81ECE1A3C336}" type="pres">
      <dgm:prSet presAssocID="{CA874919-4A8F-440F-B211-A6D97CA7D208}" presName="hierChild5" presStyleCnt="0"/>
      <dgm:spPr/>
    </dgm:pt>
    <dgm:pt modelId="{9AD8A7DF-8975-4267-BDF8-6F4155B87865}" type="pres">
      <dgm:prSet presAssocID="{DC7CB982-EECD-40EC-B83D-29B66F280256}" presName="hierChild5" presStyleCnt="0"/>
      <dgm:spPr/>
    </dgm:pt>
    <dgm:pt modelId="{AD415575-2807-4397-AD27-33B92C5083B0}" type="pres">
      <dgm:prSet presAssocID="{DAE90FD4-4161-4175-96FC-177AD8CE1CDD}" presName="Name37" presStyleLbl="parChTrans1D2" presStyleIdx="2" presStyleCnt="3"/>
      <dgm:spPr/>
    </dgm:pt>
    <dgm:pt modelId="{AC6381F4-38A1-4AE0-963E-4CD1D18375BB}" type="pres">
      <dgm:prSet presAssocID="{5288BB36-0782-4830-88AD-65DE56D6E06B}" presName="hierRoot2" presStyleCnt="0">
        <dgm:presLayoutVars>
          <dgm:hierBranch val="init"/>
        </dgm:presLayoutVars>
      </dgm:prSet>
      <dgm:spPr/>
    </dgm:pt>
    <dgm:pt modelId="{81C8751F-7824-4C55-A4A8-6192417CB0DF}" type="pres">
      <dgm:prSet presAssocID="{5288BB36-0782-4830-88AD-65DE56D6E06B}" presName="rootComposite" presStyleCnt="0"/>
      <dgm:spPr/>
    </dgm:pt>
    <dgm:pt modelId="{3BDF9023-3B62-4617-BEDE-5BBD3CBCD834}" type="pres">
      <dgm:prSet presAssocID="{5288BB36-0782-4830-88AD-65DE56D6E06B}" presName="rootText" presStyleLbl="node2" presStyleIdx="2" presStyleCnt="3">
        <dgm:presLayoutVars>
          <dgm:chPref val="3"/>
        </dgm:presLayoutVars>
      </dgm:prSet>
      <dgm:spPr/>
    </dgm:pt>
    <dgm:pt modelId="{1BE75C9D-0877-4FEC-9048-438C4A7D71E0}" type="pres">
      <dgm:prSet presAssocID="{5288BB36-0782-4830-88AD-65DE56D6E06B}" presName="rootConnector" presStyleLbl="node2" presStyleIdx="2" presStyleCnt="3"/>
      <dgm:spPr/>
    </dgm:pt>
    <dgm:pt modelId="{2D4AF832-EA58-4116-A882-3370A2049FA8}" type="pres">
      <dgm:prSet presAssocID="{5288BB36-0782-4830-88AD-65DE56D6E06B}" presName="hierChild4" presStyleCnt="0"/>
      <dgm:spPr/>
    </dgm:pt>
    <dgm:pt modelId="{E7B55920-B5FC-4014-AF50-3008AFE120CD}" type="pres">
      <dgm:prSet presAssocID="{A3AED31F-AD50-4F09-80A4-FA1E6CCA03B8}" presName="Name37" presStyleLbl="parChTrans1D3" presStyleIdx="5" presStyleCnt="8"/>
      <dgm:spPr/>
    </dgm:pt>
    <dgm:pt modelId="{98CD0E4A-01C4-47FA-9C31-F6C32BE10A26}" type="pres">
      <dgm:prSet presAssocID="{398CD6CF-66B9-4EA9-B2FA-422B8527147F}" presName="hierRoot2" presStyleCnt="0">
        <dgm:presLayoutVars>
          <dgm:hierBranch val="init"/>
        </dgm:presLayoutVars>
      </dgm:prSet>
      <dgm:spPr/>
    </dgm:pt>
    <dgm:pt modelId="{92F4EB34-7B91-4680-8138-2AC72878000F}" type="pres">
      <dgm:prSet presAssocID="{398CD6CF-66B9-4EA9-B2FA-422B8527147F}" presName="rootComposite" presStyleCnt="0"/>
      <dgm:spPr/>
    </dgm:pt>
    <dgm:pt modelId="{1F28FD0F-7FF9-4D57-851C-31040AC78D9A}" type="pres">
      <dgm:prSet presAssocID="{398CD6CF-66B9-4EA9-B2FA-422B8527147F}" presName="rootText" presStyleLbl="node3" presStyleIdx="5" presStyleCnt="8">
        <dgm:presLayoutVars>
          <dgm:chPref val="3"/>
        </dgm:presLayoutVars>
      </dgm:prSet>
      <dgm:spPr/>
    </dgm:pt>
    <dgm:pt modelId="{EF2076BB-B8E1-4DCC-92E3-3B6DB1684824}" type="pres">
      <dgm:prSet presAssocID="{398CD6CF-66B9-4EA9-B2FA-422B8527147F}" presName="rootConnector" presStyleLbl="node3" presStyleIdx="5" presStyleCnt="8"/>
      <dgm:spPr/>
    </dgm:pt>
    <dgm:pt modelId="{F0621BA5-71C4-460D-91D5-47788D514794}" type="pres">
      <dgm:prSet presAssocID="{398CD6CF-66B9-4EA9-B2FA-422B8527147F}" presName="hierChild4" presStyleCnt="0"/>
      <dgm:spPr/>
    </dgm:pt>
    <dgm:pt modelId="{76113CAD-5800-4FB6-BDB4-85EABEF0FCE3}" type="pres">
      <dgm:prSet presAssocID="{398CD6CF-66B9-4EA9-B2FA-422B8527147F}" presName="hierChild5" presStyleCnt="0"/>
      <dgm:spPr/>
    </dgm:pt>
    <dgm:pt modelId="{51BCADE7-8AB6-45DB-AA1D-2DCD8B3E3FD2}" type="pres">
      <dgm:prSet presAssocID="{CA8878C6-CFB1-4927-B63B-510452BB0F74}" presName="Name37" presStyleLbl="parChTrans1D3" presStyleIdx="6" presStyleCnt="8"/>
      <dgm:spPr/>
    </dgm:pt>
    <dgm:pt modelId="{C622FA3D-57B9-47A2-BE8B-541156F065C3}" type="pres">
      <dgm:prSet presAssocID="{57ED7F53-E1AE-407B-A591-332444CB68B4}" presName="hierRoot2" presStyleCnt="0">
        <dgm:presLayoutVars>
          <dgm:hierBranch val="init"/>
        </dgm:presLayoutVars>
      </dgm:prSet>
      <dgm:spPr/>
    </dgm:pt>
    <dgm:pt modelId="{EF9BA9C0-EF79-4D88-B3AB-660022275551}" type="pres">
      <dgm:prSet presAssocID="{57ED7F53-E1AE-407B-A591-332444CB68B4}" presName="rootComposite" presStyleCnt="0"/>
      <dgm:spPr/>
    </dgm:pt>
    <dgm:pt modelId="{D27F517F-60EB-477D-B2E2-279288F447E0}" type="pres">
      <dgm:prSet presAssocID="{57ED7F53-E1AE-407B-A591-332444CB68B4}" presName="rootText" presStyleLbl="node3" presStyleIdx="6" presStyleCnt="8">
        <dgm:presLayoutVars>
          <dgm:chPref val="3"/>
        </dgm:presLayoutVars>
      </dgm:prSet>
      <dgm:spPr/>
    </dgm:pt>
    <dgm:pt modelId="{1FDDB5C7-D324-4384-8916-7414908188C9}" type="pres">
      <dgm:prSet presAssocID="{57ED7F53-E1AE-407B-A591-332444CB68B4}" presName="rootConnector" presStyleLbl="node3" presStyleIdx="6" presStyleCnt="8"/>
      <dgm:spPr/>
    </dgm:pt>
    <dgm:pt modelId="{C4FA1848-060D-4A50-94A8-761B8768F8B6}" type="pres">
      <dgm:prSet presAssocID="{57ED7F53-E1AE-407B-A591-332444CB68B4}" presName="hierChild4" presStyleCnt="0"/>
      <dgm:spPr/>
    </dgm:pt>
    <dgm:pt modelId="{23D6558D-45A0-417D-AB35-CA545DBA078B}" type="pres">
      <dgm:prSet presAssocID="{57ED7F53-E1AE-407B-A591-332444CB68B4}" presName="hierChild5" presStyleCnt="0"/>
      <dgm:spPr/>
    </dgm:pt>
    <dgm:pt modelId="{9339C587-1AED-4449-8DD3-38B0DDA21BFD}" type="pres">
      <dgm:prSet presAssocID="{82006C94-7F85-4FEE-82AF-A231D74B0381}" presName="Name37" presStyleLbl="parChTrans1D3" presStyleIdx="7" presStyleCnt="8"/>
      <dgm:spPr/>
    </dgm:pt>
    <dgm:pt modelId="{2029A9A5-62DE-456C-8BB4-FF458F9F20B3}" type="pres">
      <dgm:prSet presAssocID="{46E0873D-6CC1-41F0-BBEB-5F94C5D0F6D7}" presName="hierRoot2" presStyleCnt="0">
        <dgm:presLayoutVars>
          <dgm:hierBranch val="init"/>
        </dgm:presLayoutVars>
      </dgm:prSet>
      <dgm:spPr/>
    </dgm:pt>
    <dgm:pt modelId="{2920413E-ED61-4843-985A-1C347EFC8CE4}" type="pres">
      <dgm:prSet presAssocID="{46E0873D-6CC1-41F0-BBEB-5F94C5D0F6D7}" presName="rootComposite" presStyleCnt="0"/>
      <dgm:spPr/>
    </dgm:pt>
    <dgm:pt modelId="{3E232F70-BF10-4764-A94C-2743DED7C5C2}" type="pres">
      <dgm:prSet presAssocID="{46E0873D-6CC1-41F0-BBEB-5F94C5D0F6D7}" presName="rootText" presStyleLbl="node3" presStyleIdx="7" presStyleCnt="8">
        <dgm:presLayoutVars>
          <dgm:chPref val="3"/>
        </dgm:presLayoutVars>
      </dgm:prSet>
      <dgm:spPr/>
    </dgm:pt>
    <dgm:pt modelId="{5F0C3B9C-EC51-4AB7-A421-16434FB4CA1A}" type="pres">
      <dgm:prSet presAssocID="{46E0873D-6CC1-41F0-BBEB-5F94C5D0F6D7}" presName="rootConnector" presStyleLbl="node3" presStyleIdx="7" presStyleCnt="8"/>
      <dgm:spPr/>
    </dgm:pt>
    <dgm:pt modelId="{D6746139-BB5A-4FA8-AF5C-C0023F6B05F1}" type="pres">
      <dgm:prSet presAssocID="{46E0873D-6CC1-41F0-BBEB-5F94C5D0F6D7}" presName="hierChild4" presStyleCnt="0"/>
      <dgm:spPr/>
    </dgm:pt>
    <dgm:pt modelId="{CA9BF3FE-A0F3-47A8-ABA0-EEFB7693BF75}" type="pres">
      <dgm:prSet presAssocID="{46E0873D-6CC1-41F0-BBEB-5F94C5D0F6D7}" presName="hierChild5" presStyleCnt="0"/>
      <dgm:spPr/>
    </dgm:pt>
    <dgm:pt modelId="{CB8E428B-962B-40FB-83FE-F6F75B553EAB}" type="pres">
      <dgm:prSet presAssocID="{5288BB36-0782-4830-88AD-65DE56D6E06B}" presName="hierChild5" presStyleCnt="0"/>
      <dgm:spPr/>
    </dgm:pt>
    <dgm:pt modelId="{AD8CBB3A-9F79-4EE7-A4E2-0B863965016B}" type="pres">
      <dgm:prSet presAssocID="{B6065F1A-EB3B-4909-93B8-0CE29232DCCE}" presName="hierChild3" presStyleCnt="0"/>
      <dgm:spPr/>
    </dgm:pt>
  </dgm:ptLst>
  <dgm:cxnLst>
    <dgm:cxn modelId="{9B264635-60B9-4A7A-9D47-1BA1E09D18BC}" srcId="{F10B3E28-1F9B-4553-9F62-0A52DBD4F716}" destId="{8018791C-8714-4F5D-97FF-D42895470ACA}" srcOrd="2" destOrd="0" parTransId="{81D8785F-6D2F-4999-AD5B-7C4E4A158B5D}" sibTransId="{F9C31DDE-5BED-4BD7-B997-36BEBC3EC96C}"/>
    <dgm:cxn modelId="{560B6640-3BFF-4063-8CBA-AC81170DD5BA}" type="presOf" srcId="{B2D5FF57-1F5E-4855-B715-CF6CFF8F94A9}" destId="{775687BD-E6D3-467F-8F50-0E888F24B454}" srcOrd="0" destOrd="0" presId="urn:microsoft.com/office/officeart/2005/8/layout/orgChart1"/>
    <dgm:cxn modelId="{2290C751-6873-437A-9543-B475D12C9720}" srcId="{F10B3E28-1F9B-4553-9F62-0A52DBD4F716}" destId="{B2D5FF57-1F5E-4855-B715-CF6CFF8F94A9}" srcOrd="1" destOrd="0" parTransId="{12D29A6E-6141-486B-BD98-8EB1961D3D4B}" sibTransId="{07334B77-D4EA-4BE8-B6DF-E9BEB0CD33EF}"/>
    <dgm:cxn modelId="{5EDF86BD-E8F8-488B-8535-1735C0AF179B}" type="presOf" srcId="{4E6CB655-1307-493F-AEF4-FB55D944FD7B}" destId="{806E7D4E-62AD-4FA9-B5BF-B3358E891C45}" srcOrd="0" destOrd="0" presId="urn:microsoft.com/office/officeart/2005/8/layout/orgChart1"/>
    <dgm:cxn modelId="{9CDCE88B-F2D7-4A8A-8196-947EE83E9A5E}" srcId="{B6065F1A-EB3B-4909-93B8-0CE29232DCCE}" destId="{F10B3E28-1F9B-4553-9F62-0A52DBD4F716}" srcOrd="0" destOrd="0" parTransId="{29205AA5-AE36-4939-BBCD-FB5745F421AF}" sibTransId="{C26BFF05-7B70-4461-B6B7-9B68562FA398}"/>
    <dgm:cxn modelId="{73AAE14A-4F25-403B-B184-9FEC8B0E3686}" type="presOf" srcId="{CA874919-4A8F-440F-B211-A6D97CA7D208}" destId="{05EA3B57-BE76-40D8-86ED-5FA7C9879AA6}" srcOrd="0" destOrd="0" presId="urn:microsoft.com/office/officeart/2005/8/layout/orgChart1"/>
    <dgm:cxn modelId="{22FE747D-8AF0-4085-A847-32CD8CD33A20}" srcId="{F10B3E28-1F9B-4553-9F62-0A52DBD4F716}" destId="{85F3FBAE-6CAD-4D1F-99D9-E7CAD6A0770F}" srcOrd="0" destOrd="0" parTransId="{5B67EEE4-46C1-4AC0-B66D-814DAA6979E1}" sibTransId="{82175498-1989-45F3-8474-0AE2BA071E47}"/>
    <dgm:cxn modelId="{AF5D54A9-0A14-4F18-8E96-352F6456BCD4}" type="presOf" srcId="{8EF95F26-3A37-4603-9971-34E2D1D6140C}" destId="{0EEFA2F0-B034-4C20-B6EA-091C33D3F9A3}" srcOrd="0" destOrd="0" presId="urn:microsoft.com/office/officeart/2005/8/layout/orgChart1"/>
    <dgm:cxn modelId="{B30F25C2-B207-401E-BED4-FB403891BE4D}" srcId="{8EF95F26-3A37-4603-9971-34E2D1D6140C}" destId="{B6065F1A-EB3B-4909-93B8-0CE29232DCCE}" srcOrd="0" destOrd="0" parTransId="{CE2E6578-1DAB-4351-9F83-4F36FBBBFE15}" sibTransId="{7B88E18E-9C15-4551-BE58-C7BBC9D4AAF6}"/>
    <dgm:cxn modelId="{6FB7A14B-FA25-4539-8538-A63D8A0D0E8D}" type="presOf" srcId="{12D29A6E-6141-486B-BD98-8EB1961D3D4B}" destId="{E50DD737-2482-497C-AA6C-6AB8FF7109E9}" srcOrd="0" destOrd="0" presId="urn:microsoft.com/office/officeart/2005/8/layout/orgChart1"/>
    <dgm:cxn modelId="{B8FB1838-B63C-4F60-8330-3F4494334980}" type="presOf" srcId="{398CD6CF-66B9-4EA9-B2FA-422B8527147F}" destId="{EF2076BB-B8E1-4DCC-92E3-3B6DB1684824}" srcOrd="1" destOrd="0" presId="urn:microsoft.com/office/officeart/2005/8/layout/orgChart1"/>
    <dgm:cxn modelId="{1845E575-CC17-4F76-83F6-389FB496794F}" type="presOf" srcId="{D95A3B48-6EBD-42D2-84DA-883E6EC6F9FF}" destId="{DDD3A87D-BFB8-4A9B-9D11-E8545C559243}" srcOrd="1" destOrd="0" presId="urn:microsoft.com/office/officeart/2005/8/layout/orgChart1"/>
    <dgm:cxn modelId="{1BE0F705-1675-4951-976F-9B5FA72663AD}" type="presOf" srcId="{B6065F1A-EB3B-4909-93B8-0CE29232DCCE}" destId="{E79CC201-8220-43A9-BA31-B2133D486970}" srcOrd="1" destOrd="0" presId="urn:microsoft.com/office/officeart/2005/8/layout/orgChart1"/>
    <dgm:cxn modelId="{B5683C4A-731E-49D1-B204-0960A5302AB2}" type="presOf" srcId="{A3AED31F-AD50-4F09-80A4-FA1E6CCA03B8}" destId="{E7B55920-B5FC-4014-AF50-3008AFE120CD}" srcOrd="0" destOrd="0" presId="urn:microsoft.com/office/officeart/2005/8/layout/orgChart1"/>
    <dgm:cxn modelId="{F8C6A6D1-5A35-4D22-B2D5-E9E7DC6BFFB8}" type="presOf" srcId="{57ED7F53-E1AE-407B-A591-332444CB68B4}" destId="{1FDDB5C7-D324-4384-8916-7414908188C9}" srcOrd="1" destOrd="0" presId="urn:microsoft.com/office/officeart/2005/8/layout/orgChart1"/>
    <dgm:cxn modelId="{6F78DD6D-E5B8-45A5-895C-7EF21A6936D7}" type="presOf" srcId="{D95A3B48-6EBD-42D2-84DA-883E6EC6F9FF}" destId="{281D7043-9093-437C-895D-B54C2AF69C96}" srcOrd="0" destOrd="0" presId="urn:microsoft.com/office/officeart/2005/8/layout/orgChart1"/>
    <dgm:cxn modelId="{2C29F235-C151-4965-BC11-944E9B451A3F}" type="presOf" srcId="{F10B3E28-1F9B-4553-9F62-0A52DBD4F716}" destId="{08F50D53-F51C-4AF6-9137-5322867F1F5E}" srcOrd="0" destOrd="0" presId="urn:microsoft.com/office/officeart/2005/8/layout/orgChart1"/>
    <dgm:cxn modelId="{D300E0B5-30E5-458C-AAB1-B7BD3DAE4361}" type="presOf" srcId="{8018791C-8714-4F5D-97FF-D42895470ACA}" destId="{58745F5B-85B7-429A-8BBD-34BF8AC7965B}" srcOrd="0" destOrd="0" presId="urn:microsoft.com/office/officeart/2005/8/layout/orgChart1"/>
    <dgm:cxn modelId="{5753F29C-F431-4D49-B46C-E6CF623E098A}" type="presOf" srcId="{893817DE-2FBB-4AA2-9191-7EE1FC8C68EA}" destId="{39D2D40A-0C16-4023-BB56-3C7BF069265C}" srcOrd="0" destOrd="0" presId="urn:microsoft.com/office/officeart/2005/8/layout/orgChart1"/>
    <dgm:cxn modelId="{5C4D9B64-36CA-40E0-B79D-29E05C33AD13}" type="presOf" srcId="{8B307D96-50D2-458B-BC5C-5F95AD4650D5}" destId="{2226D399-5D61-4984-840F-429DF980F03F}" srcOrd="0" destOrd="0" presId="urn:microsoft.com/office/officeart/2005/8/layout/orgChart1"/>
    <dgm:cxn modelId="{EC308897-62C7-44A2-985E-1257E45FDA03}" type="presOf" srcId="{CA8878C6-CFB1-4927-B63B-510452BB0F74}" destId="{51BCADE7-8AB6-45DB-AA1D-2DCD8B3E3FD2}" srcOrd="0" destOrd="0" presId="urn:microsoft.com/office/officeart/2005/8/layout/orgChart1"/>
    <dgm:cxn modelId="{000FB243-F4D0-4EDF-A873-51DEB2281373}" type="presOf" srcId="{8018791C-8714-4F5D-97FF-D42895470ACA}" destId="{EAE3599A-8FFF-4E54-8E96-EBC04604AEC7}" srcOrd="1" destOrd="0" presId="urn:microsoft.com/office/officeart/2005/8/layout/orgChart1"/>
    <dgm:cxn modelId="{4AF4C823-2BA7-4BCC-A01D-27CB71C32D68}" type="presOf" srcId="{5288BB36-0782-4830-88AD-65DE56D6E06B}" destId="{3BDF9023-3B62-4617-BEDE-5BBD3CBCD834}" srcOrd="0" destOrd="0" presId="urn:microsoft.com/office/officeart/2005/8/layout/orgChart1"/>
    <dgm:cxn modelId="{E0FDC560-7C02-4A71-A7CA-B6C54A2624B5}" type="presOf" srcId="{F10B3E28-1F9B-4553-9F62-0A52DBD4F716}" destId="{DCD4053A-5429-45F1-93B5-B5B6A74F5596}" srcOrd="1" destOrd="0" presId="urn:microsoft.com/office/officeart/2005/8/layout/orgChart1"/>
    <dgm:cxn modelId="{55D63ECB-AE0B-4A2B-84B3-D22FEBB5222B}" type="presOf" srcId="{46E0873D-6CC1-41F0-BBEB-5F94C5D0F6D7}" destId="{5F0C3B9C-EC51-4AB7-A421-16434FB4CA1A}" srcOrd="1" destOrd="0" presId="urn:microsoft.com/office/officeart/2005/8/layout/orgChart1"/>
    <dgm:cxn modelId="{D67CDDED-F955-47E6-94F1-8CC70E346D84}" srcId="{B6065F1A-EB3B-4909-93B8-0CE29232DCCE}" destId="{5288BB36-0782-4830-88AD-65DE56D6E06B}" srcOrd="2" destOrd="0" parTransId="{DAE90FD4-4161-4175-96FC-177AD8CE1CDD}" sibTransId="{404B948A-FCA8-456C-B0A3-EC7B05A4CA2B}"/>
    <dgm:cxn modelId="{41CFE773-DCAF-4541-B8B5-72AB6E2F5F28}" type="presOf" srcId="{85F3FBAE-6CAD-4D1F-99D9-E7CAD6A0770F}" destId="{03A9B48E-2B31-4879-94A4-F745C6D40BED}" srcOrd="1" destOrd="0" presId="urn:microsoft.com/office/officeart/2005/8/layout/orgChart1"/>
    <dgm:cxn modelId="{64038172-B48D-48E5-9C75-694C41DF12E9}" type="presOf" srcId="{CA874919-4A8F-440F-B211-A6D97CA7D208}" destId="{67E475B4-DFE9-43C9-9702-C268FEA8F3A8}" srcOrd="1" destOrd="0" presId="urn:microsoft.com/office/officeart/2005/8/layout/orgChart1"/>
    <dgm:cxn modelId="{F7EA2B10-9889-4AFB-BF55-59465190B167}" srcId="{DC7CB982-EECD-40EC-B83D-29B66F280256}" destId="{D95A3B48-6EBD-42D2-84DA-883E6EC6F9FF}" srcOrd="0" destOrd="0" parTransId="{4E6CB655-1307-493F-AEF4-FB55D944FD7B}" sibTransId="{2F70E401-D4AD-4D74-ACB4-403FBB47E7BE}"/>
    <dgm:cxn modelId="{E8BA0CB1-BAA8-474C-90AA-8547F2FAAB75}" srcId="{5288BB36-0782-4830-88AD-65DE56D6E06B}" destId="{57ED7F53-E1AE-407B-A591-332444CB68B4}" srcOrd="1" destOrd="0" parTransId="{CA8878C6-CFB1-4927-B63B-510452BB0F74}" sibTransId="{8BDD5B0E-96A5-404C-9159-3D7DB61AECCF}"/>
    <dgm:cxn modelId="{71DB6F44-7EEA-4BA3-AFBF-FB29586C25C2}" srcId="{DC7CB982-EECD-40EC-B83D-29B66F280256}" destId="{CA874919-4A8F-440F-B211-A6D97CA7D208}" srcOrd="1" destOrd="0" parTransId="{893817DE-2FBB-4AA2-9191-7EE1FC8C68EA}" sibTransId="{C1770E0F-50F3-43A2-BA6D-A89546A8B270}"/>
    <dgm:cxn modelId="{6C9EC410-A3FC-4F49-BA53-2EFFF813C761}" type="presOf" srcId="{5288BB36-0782-4830-88AD-65DE56D6E06B}" destId="{1BE75C9D-0877-4FEC-9048-438C4A7D71E0}" srcOrd="1" destOrd="0" presId="urn:microsoft.com/office/officeart/2005/8/layout/orgChart1"/>
    <dgm:cxn modelId="{7F6539A9-CDEA-4642-B6D3-1AC3DA1A1A01}" type="presOf" srcId="{B6065F1A-EB3B-4909-93B8-0CE29232DCCE}" destId="{BCB714F8-C0FB-4313-9FA9-8892B4545CC2}" srcOrd="0" destOrd="0" presId="urn:microsoft.com/office/officeart/2005/8/layout/orgChart1"/>
    <dgm:cxn modelId="{7AAD1AFD-DF82-49E8-8C41-0EB9D1451B33}" type="presOf" srcId="{57ED7F53-E1AE-407B-A591-332444CB68B4}" destId="{D27F517F-60EB-477D-B2E2-279288F447E0}" srcOrd="0" destOrd="0" presId="urn:microsoft.com/office/officeart/2005/8/layout/orgChart1"/>
    <dgm:cxn modelId="{C4540557-955F-424F-884D-EDD7C7785E96}" type="presOf" srcId="{81D8785F-6D2F-4999-AD5B-7C4E4A158B5D}" destId="{28DDA442-4579-489C-A7AA-DECED16DCEE2}" srcOrd="0" destOrd="0" presId="urn:microsoft.com/office/officeart/2005/8/layout/orgChart1"/>
    <dgm:cxn modelId="{7E7E697E-C13A-45C4-B033-92BCB4B0FFD2}" srcId="{B6065F1A-EB3B-4909-93B8-0CE29232DCCE}" destId="{DC7CB982-EECD-40EC-B83D-29B66F280256}" srcOrd="1" destOrd="0" parTransId="{8B307D96-50D2-458B-BC5C-5F95AD4650D5}" sibTransId="{74DD1EB4-FDE2-4212-BBC9-65A239F99807}"/>
    <dgm:cxn modelId="{0D155075-9340-4DBA-BEE0-A6CDFD21466F}" type="presOf" srcId="{DC7CB982-EECD-40EC-B83D-29B66F280256}" destId="{ED7A3D8D-1BB6-4A5F-AEEC-910FAD0F9065}" srcOrd="1" destOrd="0" presId="urn:microsoft.com/office/officeart/2005/8/layout/orgChart1"/>
    <dgm:cxn modelId="{296C5234-6A30-4732-B733-F00BB3AD1759}" srcId="{5288BB36-0782-4830-88AD-65DE56D6E06B}" destId="{46E0873D-6CC1-41F0-BBEB-5F94C5D0F6D7}" srcOrd="2" destOrd="0" parTransId="{82006C94-7F85-4FEE-82AF-A231D74B0381}" sibTransId="{E5B84049-98AB-4813-8151-3A2A9F5BCE8F}"/>
    <dgm:cxn modelId="{28346492-D136-4B15-8DA6-8E4199872523}" type="presOf" srcId="{DAE90FD4-4161-4175-96FC-177AD8CE1CDD}" destId="{AD415575-2807-4397-AD27-33B92C5083B0}" srcOrd="0" destOrd="0" presId="urn:microsoft.com/office/officeart/2005/8/layout/orgChart1"/>
    <dgm:cxn modelId="{0CA62E93-3159-4734-A4A8-42D1095C7E05}" srcId="{5288BB36-0782-4830-88AD-65DE56D6E06B}" destId="{398CD6CF-66B9-4EA9-B2FA-422B8527147F}" srcOrd="0" destOrd="0" parTransId="{A3AED31F-AD50-4F09-80A4-FA1E6CCA03B8}" sibTransId="{A3FC5458-1709-40ED-8D59-29FD9AF2E4C3}"/>
    <dgm:cxn modelId="{93B1D590-E172-40F1-9701-78DFAD37F041}" type="presOf" srcId="{5B67EEE4-46C1-4AC0-B66D-814DAA6979E1}" destId="{5B219F64-6294-49A7-A9B1-831386682B89}" srcOrd="0" destOrd="0" presId="urn:microsoft.com/office/officeart/2005/8/layout/orgChart1"/>
    <dgm:cxn modelId="{1AF3EFC6-0FAE-4BDB-B7E0-9E860093428F}" type="presOf" srcId="{29205AA5-AE36-4939-BBCD-FB5745F421AF}" destId="{E3DA0734-AF2F-4A65-97B8-70E0A4B33793}" srcOrd="0" destOrd="0" presId="urn:microsoft.com/office/officeart/2005/8/layout/orgChart1"/>
    <dgm:cxn modelId="{82E14352-7F65-406D-BF60-0DE09523A13F}" type="presOf" srcId="{85F3FBAE-6CAD-4D1F-99D9-E7CAD6A0770F}" destId="{6D3321D4-BCBF-4930-AC75-099BCDEA12E1}" srcOrd="0" destOrd="0" presId="urn:microsoft.com/office/officeart/2005/8/layout/orgChart1"/>
    <dgm:cxn modelId="{1A716762-2AAA-48C8-9778-E10A6EA87FEC}" type="presOf" srcId="{82006C94-7F85-4FEE-82AF-A231D74B0381}" destId="{9339C587-1AED-4449-8DD3-38B0DDA21BFD}" srcOrd="0" destOrd="0" presId="urn:microsoft.com/office/officeart/2005/8/layout/orgChart1"/>
    <dgm:cxn modelId="{1D1D7F89-9FBE-47FD-8A1C-1A315459656B}" type="presOf" srcId="{398CD6CF-66B9-4EA9-B2FA-422B8527147F}" destId="{1F28FD0F-7FF9-4D57-851C-31040AC78D9A}" srcOrd="0" destOrd="0" presId="urn:microsoft.com/office/officeart/2005/8/layout/orgChart1"/>
    <dgm:cxn modelId="{03137777-6ABE-44F3-B9E0-E35E9F737D5B}" type="presOf" srcId="{46E0873D-6CC1-41F0-BBEB-5F94C5D0F6D7}" destId="{3E232F70-BF10-4764-A94C-2743DED7C5C2}" srcOrd="0" destOrd="0" presId="urn:microsoft.com/office/officeart/2005/8/layout/orgChart1"/>
    <dgm:cxn modelId="{2B920E4C-36C7-488E-83B9-52BA9E5F8E8A}" type="presOf" srcId="{DC7CB982-EECD-40EC-B83D-29B66F280256}" destId="{B3E2CB6F-101F-44DA-B5DB-D018BB130A71}" srcOrd="0" destOrd="0" presId="urn:microsoft.com/office/officeart/2005/8/layout/orgChart1"/>
    <dgm:cxn modelId="{4D33F6AF-02B4-4676-B7AF-6EB51AF5F193}" type="presOf" srcId="{B2D5FF57-1F5E-4855-B715-CF6CFF8F94A9}" destId="{E05D26C7-BAF0-422D-B808-66D7CFA54B68}" srcOrd="1" destOrd="0" presId="urn:microsoft.com/office/officeart/2005/8/layout/orgChart1"/>
    <dgm:cxn modelId="{158BC0FD-465A-4813-A1C0-51C1A63E55D3}" type="presParOf" srcId="{0EEFA2F0-B034-4C20-B6EA-091C33D3F9A3}" destId="{BD719862-B701-4E9A-8511-4CC9502A3BBF}" srcOrd="0" destOrd="0" presId="urn:microsoft.com/office/officeart/2005/8/layout/orgChart1"/>
    <dgm:cxn modelId="{95C40B6A-B80C-40B6-A9D4-C4D1F900A926}" type="presParOf" srcId="{BD719862-B701-4E9A-8511-4CC9502A3BBF}" destId="{37E259A6-415A-4DD9-9DFD-43A663A639AD}" srcOrd="0" destOrd="0" presId="urn:microsoft.com/office/officeart/2005/8/layout/orgChart1"/>
    <dgm:cxn modelId="{4B0EDC16-E6AE-4034-80FC-3E6F7FEEC3E8}" type="presParOf" srcId="{37E259A6-415A-4DD9-9DFD-43A663A639AD}" destId="{BCB714F8-C0FB-4313-9FA9-8892B4545CC2}" srcOrd="0" destOrd="0" presId="urn:microsoft.com/office/officeart/2005/8/layout/orgChart1"/>
    <dgm:cxn modelId="{6AADF58B-8EA5-45D9-B462-E5AF50E1CFAF}" type="presParOf" srcId="{37E259A6-415A-4DD9-9DFD-43A663A639AD}" destId="{E79CC201-8220-43A9-BA31-B2133D486970}" srcOrd="1" destOrd="0" presId="urn:microsoft.com/office/officeart/2005/8/layout/orgChart1"/>
    <dgm:cxn modelId="{3ABE9CBB-EED6-4641-9214-C96E349C8990}" type="presParOf" srcId="{BD719862-B701-4E9A-8511-4CC9502A3BBF}" destId="{BDE992F0-1462-4347-BF1D-E323ACF7C1C6}" srcOrd="1" destOrd="0" presId="urn:microsoft.com/office/officeart/2005/8/layout/orgChart1"/>
    <dgm:cxn modelId="{4A52B9EA-908F-4B13-BCEB-27FA6D82362B}" type="presParOf" srcId="{BDE992F0-1462-4347-BF1D-E323ACF7C1C6}" destId="{E3DA0734-AF2F-4A65-97B8-70E0A4B33793}" srcOrd="0" destOrd="0" presId="urn:microsoft.com/office/officeart/2005/8/layout/orgChart1"/>
    <dgm:cxn modelId="{6D164DDD-1015-4B73-9600-8A6573858284}" type="presParOf" srcId="{BDE992F0-1462-4347-BF1D-E323ACF7C1C6}" destId="{6BFD4010-AF05-4ED9-A877-87D35613402B}" srcOrd="1" destOrd="0" presId="urn:microsoft.com/office/officeart/2005/8/layout/orgChart1"/>
    <dgm:cxn modelId="{222513D6-710C-4E90-93B4-FE49788F0F2F}" type="presParOf" srcId="{6BFD4010-AF05-4ED9-A877-87D35613402B}" destId="{EBD6F0B9-16CB-4366-B552-8023543988D9}" srcOrd="0" destOrd="0" presId="urn:microsoft.com/office/officeart/2005/8/layout/orgChart1"/>
    <dgm:cxn modelId="{671BF2D9-C639-48AB-953A-9CB0850D42AA}" type="presParOf" srcId="{EBD6F0B9-16CB-4366-B552-8023543988D9}" destId="{08F50D53-F51C-4AF6-9137-5322867F1F5E}" srcOrd="0" destOrd="0" presId="urn:microsoft.com/office/officeart/2005/8/layout/orgChart1"/>
    <dgm:cxn modelId="{73D05CBE-FF3D-4E8D-9C62-8280B9FD4042}" type="presParOf" srcId="{EBD6F0B9-16CB-4366-B552-8023543988D9}" destId="{DCD4053A-5429-45F1-93B5-B5B6A74F5596}" srcOrd="1" destOrd="0" presId="urn:microsoft.com/office/officeart/2005/8/layout/orgChart1"/>
    <dgm:cxn modelId="{D74D5EDA-2D76-48FD-AFD6-2EE38C2C30F2}" type="presParOf" srcId="{6BFD4010-AF05-4ED9-A877-87D35613402B}" destId="{8C5EC07D-0254-403D-A647-B444634050E8}" srcOrd="1" destOrd="0" presId="urn:microsoft.com/office/officeart/2005/8/layout/orgChart1"/>
    <dgm:cxn modelId="{516AC7AB-4AC3-4AA3-A732-1925CD0971B4}" type="presParOf" srcId="{8C5EC07D-0254-403D-A647-B444634050E8}" destId="{5B219F64-6294-49A7-A9B1-831386682B89}" srcOrd="0" destOrd="0" presId="urn:microsoft.com/office/officeart/2005/8/layout/orgChart1"/>
    <dgm:cxn modelId="{55E3CDD2-D584-43D7-A1DC-37FA0F334679}" type="presParOf" srcId="{8C5EC07D-0254-403D-A647-B444634050E8}" destId="{F4F38907-A044-4033-A845-96591CF2E542}" srcOrd="1" destOrd="0" presId="urn:microsoft.com/office/officeart/2005/8/layout/orgChart1"/>
    <dgm:cxn modelId="{5330C02E-6643-4614-B3D3-86C121779202}" type="presParOf" srcId="{F4F38907-A044-4033-A845-96591CF2E542}" destId="{B06E94FA-0486-47AC-8504-5E2E2ABFCE52}" srcOrd="0" destOrd="0" presId="urn:microsoft.com/office/officeart/2005/8/layout/orgChart1"/>
    <dgm:cxn modelId="{32531A0D-E6F3-48DC-A779-FE6487E450D7}" type="presParOf" srcId="{B06E94FA-0486-47AC-8504-5E2E2ABFCE52}" destId="{6D3321D4-BCBF-4930-AC75-099BCDEA12E1}" srcOrd="0" destOrd="0" presId="urn:microsoft.com/office/officeart/2005/8/layout/orgChart1"/>
    <dgm:cxn modelId="{909FEE35-08ED-4E4E-8C09-F5FB793F8B23}" type="presParOf" srcId="{B06E94FA-0486-47AC-8504-5E2E2ABFCE52}" destId="{03A9B48E-2B31-4879-94A4-F745C6D40BED}" srcOrd="1" destOrd="0" presId="urn:microsoft.com/office/officeart/2005/8/layout/orgChart1"/>
    <dgm:cxn modelId="{F834225B-ED78-4841-AC1F-0FFF8BE82D3C}" type="presParOf" srcId="{F4F38907-A044-4033-A845-96591CF2E542}" destId="{215D10DB-C8F4-40AF-B8E6-8D9E1A29D27A}" srcOrd="1" destOrd="0" presId="urn:microsoft.com/office/officeart/2005/8/layout/orgChart1"/>
    <dgm:cxn modelId="{BEE84186-BBCF-48A8-98A7-80DFB6C412DF}" type="presParOf" srcId="{F4F38907-A044-4033-A845-96591CF2E542}" destId="{9F62FFA4-B95E-4E53-BEB8-BD6BFF2571C3}" srcOrd="2" destOrd="0" presId="urn:microsoft.com/office/officeart/2005/8/layout/orgChart1"/>
    <dgm:cxn modelId="{367061B2-D3F6-4816-A75B-903AFC4F98A7}" type="presParOf" srcId="{8C5EC07D-0254-403D-A647-B444634050E8}" destId="{E50DD737-2482-497C-AA6C-6AB8FF7109E9}" srcOrd="2" destOrd="0" presId="urn:microsoft.com/office/officeart/2005/8/layout/orgChart1"/>
    <dgm:cxn modelId="{941B201F-A555-4341-9F19-A4A09F93F3A3}" type="presParOf" srcId="{8C5EC07D-0254-403D-A647-B444634050E8}" destId="{77F4D99A-E9CD-4A9E-92DA-609180B8F59C}" srcOrd="3" destOrd="0" presId="urn:microsoft.com/office/officeart/2005/8/layout/orgChart1"/>
    <dgm:cxn modelId="{06D24F0A-F080-4B35-BD3B-D8325B6AF64A}" type="presParOf" srcId="{77F4D99A-E9CD-4A9E-92DA-609180B8F59C}" destId="{EABB78C8-F9C9-4D3B-BD6C-138A9FA4998B}" srcOrd="0" destOrd="0" presId="urn:microsoft.com/office/officeart/2005/8/layout/orgChart1"/>
    <dgm:cxn modelId="{6721C24C-2C43-4021-A78A-CF00B73744CA}" type="presParOf" srcId="{EABB78C8-F9C9-4D3B-BD6C-138A9FA4998B}" destId="{775687BD-E6D3-467F-8F50-0E888F24B454}" srcOrd="0" destOrd="0" presId="urn:microsoft.com/office/officeart/2005/8/layout/orgChart1"/>
    <dgm:cxn modelId="{8584324D-56F8-4268-9F73-D604F158152B}" type="presParOf" srcId="{EABB78C8-F9C9-4D3B-BD6C-138A9FA4998B}" destId="{E05D26C7-BAF0-422D-B808-66D7CFA54B68}" srcOrd="1" destOrd="0" presId="urn:microsoft.com/office/officeart/2005/8/layout/orgChart1"/>
    <dgm:cxn modelId="{92C6903B-997F-470A-A086-EDF654BFFA1E}" type="presParOf" srcId="{77F4D99A-E9CD-4A9E-92DA-609180B8F59C}" destId="{A90F5008-2DE4-41BB-9262-80A195A39BF8}" srcOrd="1" destOrd="0" presId="urn:microsoft.com/office/officeart/2005/8/layout/orgChart1"/>
    <dgm:cxn modelId="{F763F138-DFA8-477B-9C1A-85C539AF45EB}" type="presParOf" srcId="{77F4D99A-E9CD-4A9E-92DA-609180B8F59C}" destId="{1A31F101-86B3-42A7-8FE1-074004BB87B6}" srcOrd="2" destOrd="0" presId="urn:microsoft.com/office/officeart/2005/8/layout/orgChart1"/>
    <dgm:cxn modelId="{6067ACC8-3F31-4472-A184-16C40537071C}" type="presParOf" srcId="{8C5EC07D-0254-403D-A647-B444634050E8}" destId="{28DDA442-4579-489C-A7AA-DECED16DCEE2}" srcOrd="4" destOrd="0" presId="urn:microsoft.com/office/officeart/2005/8/layout/orgChart1"/>
    <dgm:cxn modelId="{08FC2253-FED8-43F2-BB7B-B964555212D7}" type="presParOf" srcId="{8C5EC07D-0254-403D-A647-B444634050E8}" destId="{B606FFBE-8F21-4006-9BE8-27597CF92236}" srcOrd="5" destOrd="0" presId="urn:microsoft.com/office/officeart/2005/8/layout/orgChart1"/>
    <dgm:cxn modelId="{B12B2D69-2F7F-40F5-8034-E99153C6A1F7}" type="presParOf" srcId="{B606FFBE-8F21-4006-9BE8-27597CF92236}" destId="{E7421BA3-B7C8-4671-8579-93766B8A0E3A}" srcOrd="0" destOrd="0" presId="urn:microsoft.com/office/officeart/2005/8/layout/orgChart1"/>
    <dgm:cxn modelId="{EE9A17CC-993B-4B54-9F79-440A806F3C67}" type="presParOf" srcId="{E7421BA3-B7C8-4671-8579-93766B8A0E3A}" destId="{58745F5B-85B7-429A-8BBD-34BF8AC7965B}" srcOrd="0" destOrd="0" presId="urn:microsoft.com/office/officeart/2005/8/layout/orgChart1"/>
    <dgm:cxn modelId="{9AADEEB5-C9C4-4067-91DC-23AA100CD4EC}" type="presParOf" srcId="{E7421BA3-B7C8-4671-8579-93766B8A0E3A}" destId="{EAE3599A-8FFF-4E54-8E96-EBC04604AEC7}" srcOrd="1" destOrd="0" presId="urn:microsoft.com/office/officeart/2005/8/layout/orgChart1"/>
    <dgm:cxn modelId="{C0E2ED79-CAAE-4A62-8B85-90DB4977B33D}" type="presParOf" srcId="{B606FFBE-8F21-4006-9BE8-27597CF92236}" destId="{C9E8F41B-4570-4C4F-95A5-32FE6CCE811A}" srcOrd="1" destOrd="0" presId="urn:microsoft.com/office/officeart/2005/8/layout/orgChart1"/>
    <dgm:cxn modelId="{1ADF42A9-F329-493B-86B1-97730FF7963B}" type="presParOf" srcId="{B606FFBE-8F21-4006-9BE8-27597CF92236}" destId="{9D58F412-0E1A-4185-8A59-0FCCD0976516}" srcOrd="2" destOrd="0" presId="urn:microsoft.com/office/officeart/2005/8/layout/orgChart1"/>
    <dgm:cxn modelId="{8FA11ABF-D5E9-4160-99E5-1D148F4F70C5}" type="presParOf" srcId="{6BFD4010-AF05-4ED9-A877-87D35613402B}" destId="{9187BD82-AAE5-4D81-B7DB-4AC4F13FB66B}" srcOrd="2" destOrd="0" presId="urn:microsoft.com/office/officeart/2005/8/layout/orgChart1"/>
    <dgm:cxn modelId="{5CC379FE-F527-4F5E-A10B-C6F7240A93EA}" type="presParOf" srcId="{BDE992F0-1462-4347-BF1D-E323ACF7C1C6}" destId="{2226D399-5D61-4984-840F-429DF980F03F}" srcOrd="2" destOrd="0" presId="urn:microsoft.com/office/officeart/2005/8/layout/orgChart1"/>
    <dgm:cxn modelId="{8600924B-DA3F-455B-B858-ECD330D9970B}" type="presParOf" srcId="{BDE992F0-1462-4347-BF1D-E323ACF7C1C6}" destId="{B859B166-98C8-4DB6-9A82-8144EC1C0C69}" srcOrd="3" destOrd="0" presId="urn:microsoft.com/office/officeart/2005/8/layout/orgChart1"/>
    <dgm:cxn modelId="{DD522617-DCBC-42CE-B2DC-A52797EEE089}" type="presParOf" srcId="{B859B166-98C8-4DB6-9A82-8144EC1C0C69}" destId="{A5F62986-DF0C-4736-BA05-54A8C3F718EB}" srcOrd="0" destOrd="0" presId="urn:microsoft.com/office/officeart/2005/8/layout/orgChart1"/>
    <dgm:cxn modelId="{D9E6BC5C-5D13-466C-9CC7-9E250693D213}" type="presParOf" srcId="{A5F62986-DF0C-4736-BA05-54A8C3F718EB}" destId="{B3E2CB6F-101F-44DA-B5DB-D018BB130A71}" srcOrd="0" destOrd="0" presId="urn:microsoft.com/office/officeart/2005/8/layout/orgChart1"/>
    <dgm:cxn modelId="{8189F709-9A6E-4A39-94B5-B69A8116DB07}" type="presParOf" srcId="{A5F62986-DF0C-4736-BA05-54A8C3F718EB}" destId="{ED7A3D8D-1BB6-4A5F-AEEC-910FAD0F9065}" srcOrd="1" destOrd="0" presId="urn:microsoft.com/office/officeart/2005/8/layout/orgChart1"/>
    <dgm:cxn modelId="{2D429392-36F3-4E4F-BC39-BB344574AE5A}" type="presParOf" srcId="{B859B166-98C8-4DB6-9A82-8144EC1C0C69}" destId="{482A9F20-312E-4F28-85F2-7F162D2D3302}" srcOrd="1" destOrd="0" presId="urn:microsoft.com/office/officeart/2005/8/layout/orgChart1"/>
    <dgm:cxn modelId="{1C435513-B161-4AC7-A7C8-C7FD3FAA045E}" type="presParOf" srcId="{482A9F20-312E-4F28-85F2-7F162D2D3302}" destId="{806E7D4E-62AD-4FA9-B5BF-B3358E891C45}" srcOrd="0" destOrd="0" presId="urn:microsoft.com/office/officeart/2005/8/layout/orgChart1"/>
    <dgm:cxn modelId="{E8680457-79AC-4598-BC45-F0F322C71C79}" type="presParOf" srcId="{482A9F20-312E-4F28-85F2-7F162D2D3302}" destId="{5A0476B2-AFA9-47D0-8CA9-24BC205AB976}" srcOrd="1" destOrd="0" presId="urn:microsoft.com/office/officeart/2005/8/layout/orgChart1"/>
    <dgm:cxn modelId="{924EB69C-A9E9-4A22-836A-1C05A0677A65}" type="presParOf" srcId="{5A0476B2-AFA9-47D0-8CA9-24BC205AB976}" destId="{714F2D46-CD21-4CFA-A7F2-4575E0F97ED2}" srcOrd="0" destOrd="0" presId="urn:microsoft.com/office/officeart/2005/8/layout/orgChart1"/>
    <dgm:cxn modelId="{7D62949B-4531-4774-885D-737A0BA29956}" type="presParOf" srcId="{714F2D46-CD21-4CFA-A7F2-4575E0F97ED2}" destId="{281D7043-9093-437C-895D-B54C2AF69C96}" srcOrd="0" destOrd="0" presId="urn:microsoft.com/office/officeart/2005/8/layout/orgChart1"/>
    <dgm:cxn modelId="{3E372BC1-0BC4-4767-B927-BA0318017AEB}" type="presParOf" srcId="{714F2D46-CD21-4CFA-A7F2-4575E0F97ED2}" destId="{DDD3A87D-BFB8-4A9B-9D11-E8545C559243}" srcOrd="1" destOrd="0" presId="urn:microsoft.com/office/officeart/2005/8/layout/orgChart1"/>
    <dgm:cxn modelId="{B1AA836C-626A-4A5F-96E0-072FF248C8E4}" type="presParOf" srcId="{5A0476B2-AFA9-47D0-8CA9-24BC205AB976}" destId="{EFFB1CCF-1204-490A-8304-D616DC3A1F9E}" srcOrd="1" destOrd="0" presId="urn:microsoft.com/office/officeart/2005/8/layout/orgChart1"/>
    <dgm:cxn modelId="{CE43F5CA-DFCC-4EE6-A542-D562D129CD31}" type="presParOf" srcId="{5A0476B2-AFA9-47D0-8CA9-24BC205AB976}" destId="{91EB0EBB-8EE5-4BE2-85E8-98E47F5FE29F}" srcOrd="2" destOrd="0" presId="urn:microsoft.com/office/officeart/2005/8/layout/orgChart1"/>
    <dgm:cxn modelId="{540F2EAC-6C8A-4D36-8484-2294084D4A62}" type="presParOf" srcId="{482A9F20-312E-4F28-85F2-7F162D2D3302}" destId="{39D2D40A-0C16-4023-BB56-3C7BF069265C}" srcOrd="2" destOrd="0" presId="urn:microsoft.com/office/officeart/2005/8/layout/orgChart1"/>
    <dgm:cxn modelId="{4976338B-EBE3-423E-9587-46F4EAABB10F}" type="presParOf" srcId="{482A9F20-312E-4F28-85F2-7F162D2D3302}" destId="{CCC5DFA1-8669-423D-B8F3-5130E95B6D85}" srcOrd="3" destOrd="0" presId="urn:microsoft.com/office/officeart/2005/8/layout/orgChart1"/>
    <dgm:cxn modelId="{303CC8BE-80F5-43C4-B16B-96819DA2E963}" type="presParOf" srcId="{CCC5DFA1-8669-423D-B8F3-5130E95B6D85}" destId="{30954621-851A-4541-A644-8DD93149845A}" srcOrd="0" destOrd="0" presId="urn:microsoft.com/office/officeart/2005/8/layout/orgChart1"/>
    <dgm:cxn modelId="{70726F23-F9E1-4375-910A-CFE079FB32CD}" type="presParOf" srcId="{30954621-851A-4541-A644-8DD93149845A}" destId="{05EA3B57-BE76-40D8-86ED-5FA7C9879AA6}" srcOrd="0" destOrd="0" presId="urn:microsoft.com/office/officeart/2005/8/layout/orgChart1"/>
    <dgm:cxn modelId="{BC5F04A2-226F-439D-AB07-7834853A01E7}" type="presParOf" srcId="{30954621-851A-4541-A644-8DD93149845A}" destId="{67E475B4-DFE9-43C9-9702-C268FEA8F3A8}" srcOrd="1" destOrd="0" presId="urn:microsoft.com/office/officeart/2005/8/layout/orgChart1"/>
    <dgm:cxn modelId="{D59731D3-0045-46CD-A482-82F0A81BC9BF}" type="presParOf" srcId="{CCC5DFA1-8669-423D-B8F3-5130E95B6D85}" destId="{8ACDE832-0F79-4ACC-B2A6-FAA5A95074F0}" srcOrd="1" destOrd="0" presId="urn:microsoft.com/office/officeart/2005/8/layout/orgChart1"/>
    <dgm:cxn modelId="{B8C74584-6584-4EFE-9E5C-061D915ADD1A}" type="presParOf" srcId="{CCC5DFA1-8669-423D-B8F3-5130E95B6D85}" destId="{627C45EA-DDB6-48CF-AEA9-81ECE1A3C336}" srcOrd="2" destOrd="0" presId="urn:microsoft.com/office/officeart/2005/8/layout/orgChart1"/>
    <dgm:cxn modelId="{04D58A57-AC70-446F-8A60-72940A252671}" type="presParOf" srcId="{B859B166-98C8-4DB6-9A82-8144EC1C0C69}" destId="{9AD8A7DF-8975-4267-BDF8-6F4155B87865}" srcOrd="2" destOrd="0" presId="urn:microsoft.com/office/officeart/2005/8/layout/orgChart1"/>
    <dgm:cxn modelId="{E1E49759-8C74-4C3A-BA2F-B1758B31D450}" type="presParOf" srcId="{BDE992F0-1462-4347-BF1D-E323ACF7C1C6}" destId="{AD415575-2807-4397-AD27-33B92C5083B0}" srcOrd="4" destOrd="0" presId="urn:microsoft.com/office/officeart/2005/8/layout/orgChart1"/>
    <dgm:cxn modelId="{C2AFE70F-E933-459C-9817-68DB7CD50CCA}" type="presParOf" srcId="{BDE992F0-1462-4347-BF1D-E323ACF7C1C6}" destId="{AC6381F4-38A1-4AE0-963E-4CD1D18375BB}" srcOrd="5" destOrd="0" presId="urn:microsoft.com/office/officeart/2005/8/layout/orgChart1"/>
    <dgm:cxn modelId="{F9F57D83-B065-450C-9DEB-A1FDB15F49CD}" type="presParOf" srcId="{AC6381F4-38A1-4AE0-963E-4CD1D18375BB}" destId="{81C8751F-7824-4C55-A4A8-6192417CB0DF}" srcOrd="0" destOrd="0" presId="urn:microsoft.com/office/officeart/2005/8/layout/orgChart1"/>
    <dgm:cxn modelId="{DB9CCBE0-8EA3-4C77-9899-C15F002559BE}" type="presParOf" srcId="{81C8751F-7824-4C55-A4A8-6192417CB0DF}" destId="{3BDF9023-3B62-4617-BEDE-5BBD3CBCD834}" srcOrd="0" destOrd="0" presId="urn:microsoft.com/office/officeart/2005/8/layout/orgChart1"/>
    <dgm:cxn modelId="{F07D4215-574B-462F-BF80-157D44B3BB67}" type="presParOf" srcId="{81C8751F-7824-4C55-A4A8-6192417CB0DF}" destId="{1BE75C9D-0877-4FEC-9048-438C4A7D71E0}" srcOrd="1" destOrd="0" presId="urn:microsoft.com/office/officeart/2005/8/layout/orgChart1"/>
    <dgm:cxn modelId="{E82F5ADB-415C-44A7-8FAC-FC76953571AB}" type="presParOf" srcId="{AC6381F4-38A1-4AE0-963E-4CD1D18375BB}" destId="{2D4AF832-EA58-4116-A882-3370A2049FA8}" srcOrd="1" destOrd="0" presId="urn:microsoft.com/office/officeart/2005/8/layout/orgChart1"/>
    <dgm:cxn modelId="{6CCE2699-C42C-4185-B8AD-B086740E7414}" type="presParOf" srcId="{2D4AF832-EA58-4116-A882-3370A2049FA8}" destId="{E7B55920-B5FC-4014-AF50-3008AFE120CD}" srcOrd="0" destOrd="0" presId="urn:microsoft.com/office/officeart/2005/8/layout/orgChart1"/>
    <dgm:cxn modelId="{92889F37-7B67-40EB-B922-FC606015EEB1}" type="presParOf" srcId="{2D4AF832-EA58-4116-A882-3370A2049FA8}" destId="{98CD0E4A-01C4-47FA-9C31-F6C32BE10A26}" srcOrd="1" destOrd="0" presId="urn:microsoft.com/office/officeart/2005/8/layout/orgChart1"/>
    <dgm:cxn modelId="{9432780F-199F-4E4F-9DFC-8EBD21151B3B}" type="presParOf" srcId="{98CD0E4A-01C4-47FA-9C31-F6C32BE10A26}" destId="{92F4EB34-7B91-4680-8138-2AC72878000F}" srcOrd="0" destOrd="0" presId="urn:microsoft.com/office/officeart/2005/8/layout/orgChart1"/>
    <dgm:cxn modelId="{5FB99C7A-4C23-4735-877E-EC6B7139F9A0}" type="presParOf" srcId="{92F4EB34-7B91-4680-8138-2AC72878000F}" destId="{1F28FD0F-7FF9-4D57-851C-31040AC78D9A}" srcOrd="0" destOrd="0" presId="urn:microsoft.com/office/officeart/2005/8/layout/orgChart1"/>
    <dgm:cxn modelId="{3EBF37E0-649F-4FC5-A59D-004066F805F5}" type="presParOf" srcId="{92F4EB34-7B91-4680-8138-2AC72878000F}" destId="{EF2076BB-B8E1-4DCC-92E3-3B6DB1684824}" srcOrd="1" destOrd="0" presId="urn:microsoft.com/office/officeart/2005/8/layout/orgChart1"/>
    <dgm:cxn modelId="{650588DB-C863-42BA-8C46-6F3A26C9120D}" type="presParOf" srcId="{98CD0E4A-01C4-47FA-9C31-F6C32BE10A26}" destId="{F0621BA5-71C4-460D-91D5-47788D514794}" srcOrd="1" destOrd="0" presId="urn:microsoft.com/office/officeart/2005/8/layout/orgChart1"/>
    <dgm:cxn modelId="{35D587A2-D833-49F8-85AC-370FC960A51F}" type="presParOf" srcId="{98CD0E4A-01C4-47FA-9C31-F6C32BE10A26}" destId="{76113CAD-5800-4FB6-BDB4-85EABEF0FCE3}" srcOrd="2" destOrd="0" presId="urn:microsoft.com/office/officeart/2005/8/layout/orgChart1"/>
    <dgm:cxn modelId="{E8B9B876-CB61-497A-BDFA-902B1497E50A}" type="presParOf" srcId="{2D4AF832-EA58-4116-A882-3370A2049FA8}" destId="{51BCADE7-8AB6-45DB-AA1D-2DCD8B3E3FD2}" srcOrd="2" destOrd="0" presId="urn:microsoft.com/office/officeart/2005/8/layout/orgChart1"/>
    <dgm:cxn modelId="{212907DA-E990-41FA-BFA9-3058E0DDA8CE}" type="presParOf" srcId="{2D4AF832-EA58-4116-A882-3370A2049FA8}" destId="{C622FA3D-57B9-47A2-BE8B-541156F065C3}" srcOrd="3" destOrd="0" presId="urn:microsoft.com/office/officeart/2005/8/layout/orgChart1"/>
    <dgm:cxn modelId="{A766DEEA-7FBF-4E5C-8565-C5110D3C765B}" type="presParOf" srcId="{C622FA3D-57B9-47A2-BE8B-541156F065C3}" destId="{EF9BA9C0-EF79-4D88-B3AB-660022275551}" srcOrd="0" destOrd="0" presId="urn:microsoft.com/office/officeart/2005/8/layout/orgChart1"/>
    <dgm:cxn modelId="{2B2D7D55-8689-45C6-B9AC-71A827587DB7}" type="presParOf" srcId="{EF9BA9C0-EF79-4D88-B3AB-660022275551}" destId="{D27F517F-60EB-477D-B2E2-279288F447E0}" srcOrd="0" destOrd="0" presId="urn:microsoft.com/office/officeart/2005/8/layout/orgChart1"/>
    <dgm:cxn modelId="{78DADF65-E130-4574-91CF-3B3F72EBCB80}" type="presParOf" srcId="{EF9BA9C0-EF79-4D88-B3AB-660022275551}" destId="{1FDDB5C7-D324-4384-8916-7414908188C9}" srcOrd="1" destOrd="0" presId="urn:microsoft.com/office/officeart/2005/8/layout/orgChart1"/>
    <dgm:cxn modelId="{1637065E-C0E6-4002-BA4A-0FF580B64A83}" type="presParOf" srcId="{C622FA3D-57B9-47A2-BE8B-541156F065C3}" destId="{C4FA1848-060D-4A50-94A8-761B8768F8B6}" srcOrd="1" destOrd="0" presId="urn:microsoft.com/office/officeart/2005/8/layout/orgChart1"/>
    <dgm:cxn modelId="{2F3B5D4B-FBB8-4E9B-A9F0-D5CFFA5763E1}" type="presParOf" srcId="{C622FA3D-57B9-47A2-BE8B-541156F065C3}" destId="{23D6558D-45A0-417D-AB35-CA545DBA078B}" srcOrd="2" destOrd="0" presId="urn:microsoft.com/office/officeart/2005/8/layout/orgChart1"/>
    <dgm:cxn modelId="{7E2D95F1-7EF4-41D0-8DCF-BAB4D20C5E2B}" type="presParOf" srcId="{2D4AF832-EA58-4116-A882-3370A2049FA8}" destId="{9339C587-1AED-4449-8DD3-38B0DDA21BFD}" srcOrd="4" destOrd="0" presId="urn:microsoft.com/office/officeart/2005/8/layout/orgChart1"/>
    <dgm:cxn modelId="{D958C3D1-10A9-44F0-8AED-00067B370597}" type="presParOf" srcId="{2D4AF832-EA58-4116-A882-3370A2049FA8}" destId="{2029A9A5-62DE-456C-8BB4-FF458F9F20B3}" srcOrd="5" destOrd="0" presId="urn:microsoft.com/office/officeart/2005/8/layout/orgChart1"/>
    <dgm:cxn modelId="{7AB8216C-389B-4094-8664-A53AAABF00B8}" type="presParOf" srcId="{2029A9A5-62DE-456C-8BB4-FF458F9F20B3}" destId="{2920413E-ED61-4843-985A-1C347EFC8CE4}" srcOrd="0" destOrd="0" presId="urn:microsoft.com/office/officeart/2005/8/layout/orgChart1"/>
    <dgm:cxn modelId="{B2A6EFA9-FA6B-4F02-A16D-C7FF07A659C0}" type="presParOf" srcId="{2920413E-ED61-4843-985A-1C347EFC8CE4}" destId="{3E232F70-BF10-4764-A94C-2743DED7C5C2}" srcOrd="0" destOrd="0" presId="urn:microsoft.com/office/officeart/2005/8/layout/orgChart1"/>
    <dgm:cxn modelId="{06BB9621-1FC1-461B-8F27-621CB9A254BC}" type="presParOf" srcId="{2920413E-ED61-4843-985A-1C347EFC8CE4}" destId="{5F0C3B9C-EC51-4AB7-A421-16434FB4CA1A}" srcOrd="1" destOrd="0" presId="urn:microsoft.com/office/officeart/2005/8/layout/orgChart1"/>
    <dgm:cxn modelId="{63F242B6-5416-4DF5-A791-7DE3C292BD20}" type="presParOf" srcId="{2029A9A5-62DE-456C-8BB4-FF458F9F20B3}" destId="{D6746139-BB5A-4FA8-AF5C-C0023F6B05F1}" srcOrd="1" destOrd="0" presId="urn:microsoft.com/office/officeart/2005/8/layout/orgChart1"/>
    <dgm:cxn modelId="{3AAFA73F-D8DA-4632-88B6-DD3D452AB754}" type="presParOf" srcId="{2029A9A5-62DE-456C-8BB4-FF458F9F20B3}" destId="{CA9BF3FE-A0F3-47A8-ABA0-EEFB7693BF75}" srcOrd="2" destOrd="0" presId="urn:microsoft.com/office/officeart/2005/8/layout/orgChart1"/>
    <dgm:cxn modelId="{EE81605E-5927-4048-AB84-814D60F11B0C}" type="presParOf" srcId="{AC6381F4-38A1-4AE0-963E-4CD1D18375BB}" destId="{CB8E428B-962B-40FB-83FE-F6F75B553EAB}" srcOrd="2" destOrd="0" presId="urn:microsoft.com/office/officeart/2005/8/layout/orgChart1"/>
    <dgm:cxn modelId="{A2948151-9CEC-49D4-ADA6-8681F9C448FA}" type="presParOf" srcId="{BD719862-B701-4E9A-8511-4CC9502A3BBF}" destId="{AD8CBB3A-9F79-4EE7-A4E2-0B863965016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5F8F09-B7A8-440A-A23E-6FFCBC42CC0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3EF4C0F-03AE-453C-B85D-6218D4346B08}">
      <dgm:prSet phldrT="[Text]" custT="1"/>
      <dgm:spPr>
        <a:solidFill>
          <a:srgbClr val="92D050"/>
        </a:solidFill>
      </dgm:spPr>
      <dgm:t>
        <a:bodyPr/>
        <a:lstStyle/>
        <a:p>
          <a:r>
            <a:rPr lang="en-US" sz="4800" b="1" dirty="0"/>
            <a:t>$39,48 milioni </a:t>
          </a:r>
          <a:br/>
          <a:r>
            <a:rPr lang="en-US" sz="4800" b="1" dirty="0"/>
            <a:t>95% dell'obiettivo</a:t>
          </a:r>
          <a:br/>
          <a:r>
            <a:rPr lang="en-US" sz="2400" b="1" dirty="0"/>
            <a:t>Obiettivo: $41,3 milioni</a:t>
          </a:r>
          <a:endParaRPr lang="it-IT" sz="2400" b="1" dirty="0"/>
        </a:p>
      </dgm:t>
    </dgm:pt>
    <dgm:pt modelId="{4FAA7C43-D699-42F4-9846-1E882A3684EB}" type="parTrans" cxnId="{839E2523-272A-4B2E-8667-BBFB1810707C}">
      <dgm:prSet/>
      <dgm:spPr/>
      <dgm:t>
        <a:bodyPr/>
        <a:lstStyle/>
        <a:p>
          <a:endParaRPr lang="en-US"/>
        </a:p>
      </dgm:t>
    </dgm:pt>
    <dgm:pt modelId="{9CC0FAA1-F55C-4E2E-BA75-DA8F05BA5C7B}" type="sibTrans" cxnId="{839E2523-272A-4B2E-8667-BBFB1810707C}">
      <dgm:prSet/>
      <dgm:spPr/>
      <dgm:t>
        <a:bodyPr/>
        <a:lstStyle/>
        <a:p>
          <a:endParaRPr lang="en-US"/>
        </a:p>
      </dgm:t>
    </dgm:pt>
    <dgm:pt modelId="{5EF85A70-5CD7-4279-A3D3-1A44C1C0F68F}">
      <dgm:prSet phldrT="[Text]" custT="1"/>
      <dgm:spPr>
        <a:solidFill>
          <a:schemeClr val="tx2">
            <a:lumMod val="60000"/>
            <a:lumOff val="40000"/>
          </a:schemeClr>
        </a:solidFill>
      </dgm:spPr>
      <dgm:t>
        <a:bodyPr/>
        <a:lstStyle/>
        <a:p>
          <a:r>
            <a:rPr lang="en-US" sz="2800" dirty="0"/>
            <a:t>$24,2 milioni</a:t>
          </a:r>
        </a:p>
        <a:p>
          <a:r>
            <a:rPr lang="en-US" sz="2800" dirty="0"/>
            <a:t>Non vincolati</a:t>
          </a:r>
          <a:endParaRPr lang="it-IT" sz="2800" dirty="0"/>
        </a:p>
      </dgm:t>
    </dgm:pt>
    <dgm:pt modelId="{904D7E83-C3C0-4239-9C21-2231F5CC77E3}" type="parTrans" cxnId="{011535D8-1B15-4743-8B6D-C5BAFD626F07}">
      <dgm:prSet/>
      <dgm:spPr/>
      <dgm:t>
        <a:bodyPr/>
        <a:lstStyle/>
        <a:p>
          <a:endParaRPr lang="en-US"/>
        </a:p>
      </dgm:t>
    </dgm:pt>
    <dgm:pt modelId="{FCE58A18-FF77-44B5-9BEF-810DA52039E3}" type="sibTrans" cxnId="{011535D8-1B15-4743-8B6D-C5BAFD626F07}">
      <dgm:prSet/>
      <dgm:spPr/>
      <dgm:t>
        <a:bodyPr/>
        <a:lstStyle/>
        <a:p>
          <a:endParaRPr lang="en-US"/>
        </a:p>
      </dgm:t>
    </dgm:pt>
    <dgm:pt modelId="{2066DA64-E870-4A6B-AD3B-05F4D9EE8F7A}">
      <dgm:prSet phldrT="[Text]" custT="1"/>
      <dgm:spPr>
        <a:solidFill>
          <a:schemeClr val="tx2">
            <a:lumMod val="60000"/>
            <a:lumOff val="40000"/>
          </a:schemeClr>
        </a:solidFill>
      </dgm:spPr>
      <dgm:t>
        <a:bodyPr/>
        <a:lstStyle/>
        <a:p>
          <a:r>
            <a:rPr lang="en-US" sz="2800" dirty="0"/>
            <a:t>$10,5 milioni vincolati</a:t>
          </a:r>
          <a:endParaRPr lang="it-IT" sz="2800" dirty="0"/>
        </a:p>
      </dgm:t>
    </dgm:pt>
    <dgm:pt modelId="{655C4760-119B-4232-B3A0-0BDD911C247F}" type="parTrans" cxnId="{E75D6A87-F79C-48B2-A3D2-4C4DE3564DE3}">
      <dgm:prSet/>
      <dgm:spPr/>
      <dgm:t>
        <a:bodyPr/>
        <a:lstStyle/>
        <a:p>
          <a:endParaRPr lang="en-US"/>
        </a:p>
      </dgm:t>
    </dgm:pt>
    <dgm:pt modelId="{448BE9C8-0A7F-43DD-8175-B4EAED878C71}" type="sibTrans" cxnId="{E75D6A87-F79C-48B2-A3D2-4C4DE3564DE3}">
      <dgm:prSet/>
      <dgm:spPr/>
      <dgm:t>
        <a:bodyPr/>
        <a:lstStyle/>
        <a:p>
          <a:endParaRPr lang="en-US"/>
        </a:p>
      </dgm:t>
    </dgm:pt>
    <dgm:pt modelId="{01D9A20C-3581-4480-A641-25DDCD3C98F1}">
      <dgm:prSet phldrT="[Text]" custT="1"/>
      <dgm:spPr>
        <a:solidFill>
          <a:schemeClr val="tx2">
            <a:lumMod val="60000"/>
            <a:lumOff val="40000"/>
          </a:schemeClr>
        </a:solidFill>
      </dgm:spPr>
      <dgm:t>
        <a:bodyPr/>
        <a:lstStyle/>
        <a:p>
          <a:r>
            <a:rPr lang="en-US" sz="2800" dirty="0"/>
            <a:t>$4,6 milioni</a:t>
          </a:r>
          <a:br/>
          <a:r>
            <a:rPr lang="en-US" sz="2800" dirty="0"/>
            <a:t>morbillo</a:t>
          </a:r>
          <a:endParaRPr lang="it-IT" sz="2800" dirty="0"/>
        </a:p>
      </dgm:t>
    </dgm:pt>
    <dgm:pt modelId="{C475CDE1-C35F-48FF-A0BE-5AF83384ED0F}" type="parTrans" cxnId="{2F85E4BD-B4AA-48AB-A5FD-6DD0A390E6DD}">
      <dgm:prSet/>
      <dgm:spPr/>
      <dgm:t>
        <a:bodyPr/>
        <a:lstStyle/>
        <a:p>
          <a:endParaRPr lang="en-US"/>
        </a:p>
      </dgm:t>
    </dgm:pt>
    <dgm:pt modelId="{6B06B0BC-A15B-4549-8FBC-924227198F76}" type="sibTrans" cxnId="{2F85E4BD-B4AA-48AB-A5FD-6DD0A390E6DD}">
      <dgm:prSet/>
      <dgm:spPr/>
      <dgm:t>
        <a:bodyPr/>
        <a:lstStyle/>
        <a:p>
          <a:endParaRPr lang="en-US"/>
        </a:p>
      </dgm:t>
    </dgm:pt>
    <dgm:pt modelId="{0E57BF2D-5873-4226-9D21-41A2E071917F}" type="pres">
      <dgm:prSet presAssocID="{055F8F09-B7A8-440A-A23E-6FFCBC42CC0B}" presName="Name0" presStyleCnt="0">
        <dgm:presLayoutVars>
          <dgm:chMax val="1"/>
          <dgm:chPref val="1"/>
          <dgm:dir/>
          <dgm:animOne val="branch"/>
          <dgm:animLvl val="lvl"/>
        </dgm:presLayoutVars>
      </dgm:prSet>
      <dgm:spPr/>
    </dgm:pt>
    <dgm:pt modelId="{C657FF51-48DA-4A26-B851-60927365B3E5}" type="pres">
      <dgm:prSet presAssocID="{63EF4C0F-03AE-453C-B85D-6218D4346B08}" presName="singleCycle" presStyleCnt="0"/>
      <dgm:spPr/>
    </dgm:pt>
    <dgm:pt modelId="{E0B45B3C-4A5B-47CC-821C-CBB4E8817CEB}" type="pres">
      <dgm:prSet presAssocID="{63EF4C0F-03AE-453C-B85D-6218D4346B08}" presName="singleCenter" presStyleLbl="node1" presStyleIdx="0" presStyleCnt="4" custScaleX="425945" custScaleY="129901" custLinFactNeighborX="-1373" custLinFactNeighborY="-16988">
        <dgm:presLayoutVars>
          <dgm:chMax val="7"/>
          <dgm:chPref val="7"/>
        </dgm:presLayoutVars>
      </dgm:prSet>
      <dgm:spPr/>
    </dgm:pt>
    <dgm:pt modelId="{E2A46C94-4454-47D5-97E6-A3A06E1AA4E1}" type="pres">
      <dgm:prSet presAssocID="{904D7E83-C3C0-4239-9C21-2231F5CC77E3}" presName="Name56" presStyleLbl="parChTrans1D2" presStyleIdx="0" presStyleCnt="3"/>
      <dgm:spPr/>
    </dgm:pt>
    <dgm:pt modelId="{1ED8C889-CF11-484F-9697-77B634FD72BD}" type="pres">
      <dgm:prSet presAssocID="{5EF85A70-5CD7-4279-A3D3-1A44C1C0F68F}" presName="text0" presStyleLbl="node1" presStyleIdx="1" presStyleCnt="4" custScaleX="298507" custRadScaleRad="107113" custRadScaleInc="-2073">
        <dgm:presLayoutVars>
          <dgm:bulletEnabled val="1"/>
        </dgm:presLayoutVars>
      </dgm:prSet>
      <dgm:spPr/>
    </dgm:pt>
    <dgm:pt modelId="{401C8EF9-4561-4EA5-906F-38535F28D600}" type="pres">
      <dgm:prSet presAssocID="{655C4760-119B-4232-B3A0-0BDD911C247F}" presName="Name56" presStyleLbl="parChTrans1D2" presStyleIdx="1" presStyleCnt="3"/>
      <dgm:spPr/>
    </dgm:pt>
    <dgm:pt modelId="{8FC0AE5B-69B9-417C-92B2-A866545DA90F}" type="pres">
      <dgm:prSet presAssocID="{2066DA64-E870-4A6B-AD3B-05F4D9EE8F7A}" presName="text0" presStyleLbl="node1" presStyleIdx="2" presStyleCnt="4" custScaleX="278729" custScaleY="112774">
        <dgm:presLayoutVars>
          <dgm:bulletEnabled val="1"/>
        </dgm:presLayoutVars>
      </dgm:prSet>
      <dgm:spPr/>
    </dgm:pt>
    <dgm:pt modelId="{D8883AF8-2483-431D-87DF-3D204B9F3E2C}" type="pres">
      <dgm:prSet presAssocID="{C475CDE1-C35F-48FF-A0BE-5AF83384ED0F}" presName="Name56" presStyleLbl="parChTrans1D2" presStyleIdx="2" presStyleCnt="3"/>
      <dgm:spPr/>
    </dgm:pt>
    <dgm:pt modelId="{0BEA5755-8CAE-4FFE-ADF0-48D334864509}" type="pres">
      <dgm:prSet presAssocID="{01D9A20C-3581-4480-A641-25DDCD3C98F1}" presName="text0" presStyleLbl="node1" presStyleIdx="3" presStyleCnt="4" custScaleX="311757" custScaleY="103778">
        <dgm:presLayoutVars>
          <dgm:bulletEnabled val="1"/>
        </dgm:presLayoutVars>
      </dgm:prSet>
      <dgm:spPr/>
    </dgm:pt>
  </dgm:ptLst>
  <dgm:cxnLst>
    <dgm:cxn modelId="{545A3145-9076-4942-9D9B-F366056B4ECF}" type="presOf" srcId="{63EF4C0F-03AE-453C-B85D-6218D4346B08}" destId="{E0B45B3C-4A5B-47CC-821C-CBB4E8817CEB}" srcOrd="0" destOrd="0" presId="urn:microsoft.com/office/officeart/2008/layout/RadialCluster"/>
    <dgm:cxn modelId="{A887773A-CBF8-4D53-AA21-3C9853FFF9B6}" type="presOf" srcId="{5EF85A70-5CD7-4279-A3D3-1A44C1C0F68F}" destId="{1ED8C889-CF11-484F-9697-77B634FD72BD}" srcOrd="0" destOrd="0" presId="urn:microsoft.com/office/officeart/2008/layout/RadialCluster"/>
    <dgm:cxn modelId="{5E947E4A-76E6-44BD-A31A-F36FF09ABD33}" type="presOf" srcId="{2066DA64-E870-4A6B-AD3B-05F4D9EE8F7A}" destId="{8FC0AE5B-69B9-417C-92B2-A866545DA90F}" srcOrd="0" destOrd="0" presId="urn:microsoft.com/office/officeart/2008/layout/RadialCluster"/>
    <dgm:cxn modelId="{00E74FBB-2489-4F35-96D1-DF03B92E1A1E}" type="presOf" srcId="{01D9A20C-3581-4480-A641-25DDCD3C98F1}" destId="{0BEA5755-8CAE-4FFE-ADF0-48D334864509}" srcOrd="0" destOrd="0" presId="urn:microsoft.com/office/officeart/2008/layout/RadialCluster"/>
    <dgm:cxn modelId="{011535D8-1B15-4743-8B6D-C5BAFD626F07}" srcId="{63EF4C0F-03AE-453C-B85D-6218D4346B08}" destId="{5EF85A70-5CD7-4279-A3D3-1A44C1C0F68F}" srcOrd="0" destOrd="0" parTransId="{904D7E83-C3C0-4239-9C21-2231F5CC77E3}" sibTransId="{FCE58A18-FF77-44B5-9BEF-810DA52039E3}"/>
    <dgm:cxn modelId="{2F85E4BD-B4AA-48AB-A5FD-6DD0A390E6DD}" srcId="{63EF4C0F-03AE-453C-B85D-6218D4346B08}" destId="{01D9A20C-3581-4480-A641-25DDCD3C98F1}" srcOrd="2" destOrd="0" parTransId="{C475CDE1-C35F-48FF-A0BE-5AF83384ED0F}" sibTransId="{6B06B0BC-A15B-4549-8FBC-924227198F76}"/>
    <dgm:cxn modelId="{839E2523-272A-4B2E-8667-BBFB1810707C}" srcId="{055F8F09-B7A8-440A-A23E-6FFCBC42CC0B}" destId="{63EF4C0F-03AE-453C-B85D-6218D4346B08}" srcOrd="0" destOrd="0" parTransId="{4FAA7C43-D699-42F4-9846-1E882A3684EB}" sibTransId="{9CC0FAA1-F55C-4E2E-BA75-DA8F05BA5C7B}"/>
    <dgm:cxn modelId="{2082A606-55CB-4A66-B423-334FB31F0D8F}" type="presOf" srcId="{904D7E83-C3C0-4239-9C21-2231F5CC77E3}" destId="{E2A46C94-4454-47D5-97E6-A3A06E1AA4E1}" srcOrd="0" destOrd="0" presId="urn:microsoft.com/office/officeart/2008/layout/RadialCluster"/>
    <dgm:cxn modelId="{B3343671-FB2A-4844-BF23-44A51E4145FA}" type="presOf" srcId="{C475CDE1-C35F-48FF-A0BE-5AF83384ED0F}" destId="{D8883AF8-2483-431D-87DF-3D204B9F3E2C}" srcOrd="0" destOrd="0" presId="urn:microsoft.com/office/officeart/2008/layout/RadialCluster"/>
    <dgm:cxn modelId="{23A43088-C2D8-422F-AE41-571241617F98}" type="presOf" srcId="{055F8F09-B7A8-440A-A23E-6FFCBC42CC0B}" destId="{0E57BF2D-5873-4226-9D21-41A2E071917F}" srcOrd="0" destOrd="0" presId="urn:microsoft.com/office/officeart/2008/layout/RadialCluster"/>
    <dgm:cxn modelId="{5B5DB9C9-0E35-4B7F-A4D2-468A7DD75C61}" type="presOf" srcId="{655C4760-119B-4232-B3A0-0BDD911C247F}" destId="{401C8EF9-4561-4EA5-906F-38535F28D600}" srcOrd="0" destOrd="0" presId="urn:microsoft.com/office/officeart/2008/layout/RadialCluster"/>
    <dgm:cxn modelId="{E75D6A87-F79C-48B2-A3D2-4C4DE3564DE3}" srcId="{63EF4C0F-03AE-453C-B85D-6218D4346B08}" destId="{2066DA64-E870-4A6B-AD3B-05F4D9EE8F7A}" srcOrd="1" destOrd="0" parTransId="{655C4760-119B-4232-B3A0-0BDD911C247F}" sibTransId="{448BE9C8-0A7F-43DD-8175-B4EAED878C71}"/>
    <dgm:cxn modelId="{E1A653F7-31C6-4C26-BC84-D59D77DDAEFD}" type="presParOf" srcId="{0E57BF2D-5873-4226-9D21-41A2E071917F}" destId="{C657FF51-48DA-4A26-B851-60927365B3E5}" srcOrd="0" destOrd="0" presId="urn:microsoft.com/office/officeart/2008/layout/RadialCluster"/>
    <dgm:cxn modelId="{60FC69DC-6628-406F-AA43-D4F121618712}" type="presParOf" srcId="{C657FF51-48DA-4A26-B851-60927365B3E5}" destId="{E0B45B3C-4A5B-47CC-821C-CBB4E8817CEB}" srcOrd="0" destOrd="0" presId="urn:microsoft.com/office/officeart/2008/layout/RadialCluster"/>
    <dgm:cxn modelId="{F39D96AA-EAE7-4C08-B58D-32B3D80C270E}" type="presParOf" srcId="{C657FF51-48DA-4A26-B851-60927365B3E5}" destId="{E2A46C94-4454-47D5-97E6-A3A06E1AA4E1}" srcOrd="1" destOrd="0" presId="urn:microsoft.com/office/officeart/2008/layout/RadialCluster"/>
    <dgm:cxn modelId="{C0E60AD2-CA85-408D-AE50-B79521512F55}" type="presParOf" srcId="{C657FF51-48DA-4A26-B851-60927365B3E5}" destId="{1ED8C889-CF11-484F-9697-77B634FD72BD}" srcOrd="2" destOrd="0" presId="urn:microsoft.com/office/officeart/2008/layout/RadialCluster"/>
    <dgm:cxn modelId="{6A009D42-DF12-4A18-B57D-525C1A8DEF69}" type="presParOf" srcId="{C657FF51-48DA-4A26-B851-60927365B3E5}" destId="{401C8EF9-4561-4EA5-906F-38535F28D600}" srcOrd="3" destOrd="0" presId="urn:microsoft.com/office/officeart/2008/layout/RadialCluster"/>
    <dgm:cxn modelId="{8A723A4B-825E-4C95-B15B-6879E4254B9E}" type="presParOf" srcId="{C657FF51-48DA-4A26-B851-60927365B3E5}" destId="{8FC0AE5B-69B9-417C-92B2-A866545DA90F}" srcOrd="4" destOrd="0" presId="urn:microsoft.com/office/officeart/2008/layout/RadialCluster"/>
    <dgm:cxn modelId="{9CA731EA-68B5-4CCE-83F5-511A11C1DC1D}" type="presParOf" srcId="{C657FF51-48DA-4A26-B851-60927365B3E5}" destId="{D8883AF8-2483-431D-87DF-3D204B9F3E2C}" srcOrd="5" destOrd="0" presId="urn:microsoft.com/office/officeart/2008/layout/RadialCluster"/>
    <dgm:cxn modelId="{2F4446C1-253C-4146-BB20-E0A110A6DC2A}" type="presParOf" srcId="{C657FF51-48DA-4A26-B851-60927365B3E5}" destId="{0BEA5755-8CAE-4FFE-ADF0-48D33486450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5028B-9C5C-4022-9226-3607B8B186D5}">
      <dsp:nvSpPr>
        <dsp:cNvPr id="0" name=""/>
        <dsp:cNvSpPr/>
      </dsp:nvSpPr>
      <dsp:spPr>
        <a:xfrm>
          <a:off x="2582536" y="1976111"/>
          <a:ext cx="1165877" cy="1165877"/>
        </a:xfrm>
        <a:prstGeom prst="ellipse">
          <a:avLst/>
        </a:prstGeom>
        <a:solidFill>
          <a:srgbClr val="3C90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sz="1900" kern="1200"/>
            <a:t>Tipi di sussidi LCIF</a:t>
          </a:r>
          <a:endParaRPr lang="it-IT" sz="1900" kern="1200" dirty="0"/>
        </a:p>
      </dsp:txBody>
      <dsp:txXfrm>
        <a:off x="2753275" y="2146850"/>
        <a:ext cx="824399" cy="824399"/>
      </dsp:txXfrm>
    </dsp:sp>
    <dsp:sp modelId="{C1B4B35A-8788-4448-BAF6-CF9FC9B46ED0}">
      <dsp:nvSpPr>
        <dsp:cNvPr id="0" name=""/>
        <dsp:cNvSpPr/>
      </dsp:nvSpPr>
      <dsp:spPr>
        <a:xfrm rot="16200000">
          <a:off x="3028857" y="1527875"/>
          <a:ext cx="273235" cy="396398"/>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069842" y="1648140"/>
        <a:ext cx="191265" cy="237838"/>
      </dsp:txXfrm>
    </dsp:sp>
    <dsp:sp modelId="{25B1B57C-21ED-423F-88D6-3B22187DA622}">
      <dsp:nvSpPr>
        <dsp:cNvPr id="0" name=""/>
        <dsp:cNvSpPr/>
      </dsp:nvSpPr>
      <dsp:spPr>
        <a:xfrm>
          <a:off x="2436801" y="3224"/>
          <a:ext cx="1457347" cy="145734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sz="1200" kern="1200"/>
            <a:t>Standard</a:t>
          </a:r>
          <a:endParaRPr lang="it-IT" sz="1200" kern="1200" dirty="0"/>
        </a:p>
      </dsp:txBody>
      <dsp:txXfrm>
        <a:off x="2650225" y="216648"/>
        <a:ext cx="1030499" cy="1030499"/>
      </dsp:txXfrm>
    </dsp:sp>
    <dsp:sp modelId="{3D26F4B6-D8E2-4F36-8AE3-2D157120CA4B}">
      <dsp:nvSpPr>
        <dsp:cNvPr id="0" name=""/>
        <dsp:cNvSpPr/>
      </dsp:nvSpPr>
      <dsp:spPr>
        <a:xfrm rot="19800000">
          <a:off x="3750234" y="1944363"/>
          <a:ext cx="273235" cy="396398"/>
        </a:xfrm>
        <a:prstGeom prst="rightArrow">
          <a:avLst>
            <a:gd name="adj1" fmla="val 60000"/>
            <a:gd name="adj2" fmla="val 50000"/>
          </a:avLst>
        </a:prstGeom>
        <a:solidFill>
          <a:srgbClr val="66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755725" y="2044136"/>
        <a:ext cx="191265" cy="237838"/>
      </dsp:txXfrm>
    </dsp:sp>
    <dsp:sp modelId="{0132E0AB-21DA-4047-BAE8-6B75CFA66A74}">
      <dsp:nvSpPr>
        <dsp:cNvPr id="0" name=""/>
        <dsp:cNvSpPr/>
      </dsp:nvSpPr>
      <dsp:spPr>
        <a:xfrm>
          <a:off x="4019160" y="916800"/>
          <a:ext cx="1457347" cy="1457347"/>
        </a:xfrm>
        <a:prstGeom prst="ellipse">
          <a:avLst/>
        </a:prstGeom>
        <a:solidFill>
          <a:srgbClr val="66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sz="1200" kern="1200"/>
            <a:t>Core 4</a:t>
          </a:r>
          <a:endParaRPr lang="it-IT" sz="1200" kern="1200" dirty="0"/>
        </a:p>
      </dsp:txBody>
      <dsp:txXfrm>
        <a:off x="4232584" y="1130224"/>
        <a:ext cx="1030499" cy="1030499"/>
      </dsp:txXfrm>
    </dsp:sp>
    <dsp:sp modelId="{FB39BD1E-2668-49BE-A64D-8C0AA2BE3A16}">
      <dsp:nvSpPr>
        <dsp:cNvPr id="0" name=""/>
        <dsp:cNvSpPr/>
      </dsp:nvSpPr>
      <dsp:spPr>
        <a:xfrm rot="1800000">
          <a:off x="3750234" y="2777338"/>
          <a:ext cx="273235" cy="396398"/>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755725" y="2836126"/>
        <a:ext cx="191265" cy="237838"/>
      </dsp:txXfrm>
    </dsp:sp>
    <dsp:sp modelId="{360F45DB-2062-4D0C-ADE9-841E85500522}">
      <dsp:nvSpPr>
        <dsp:cNvPr id="0" name=""/>
        <dsp:cNvSpPr/>
      </dsp:nvSpPr>
      <dsp:spPr>
        <a:xfrm>
          <a:off x="4019160" y="2743952"/>
          <a:ext cx="1457347" cy="145734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sz="1200" kern="1200"/>
            <a:t>Assistenza internazionale</a:t>
          </a:r>
          <a:endParaRPr lang="it-IT" sz="1200" kern="1200" dirty="0"/>
        </a:p>
      </dsp:txBody>
      <dsp:txXfrm>
        <a:off x="4232584" y="2957376"/>
        <a:ext cx="1030499" cy="1030499"/>
      </dsp:txXfrm>
    </dsp:sp>
    <dsp:sp modelId="{EC575EB9-1140-42F3-A116-37CB945622CC}">
      <dsp:nvSpPr>
        <dsp:cNvPr id="0" name=""/>
        <dsp:cNvSpPr/>
      </dsp:nvSpPr>
      <dsp:spPr>
        <a:xfrm rot="5400000">
          <a:off x="2997664" y="3219873"/>
          <a:ext cx="273235" cy="396398"/>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038649" y="3258168"/>
        <a:ext cx="191265" cy="237838"/>
      </dsp:txXfrm>
    </dsp:sp>
    <dsp:sp modelId="{8E0C049D-65E9-4D59-AFA2-136C25F49EF1}">
      <dsp:nvSpPr>
        <dsp:cNvPr id="0" name=""/>
        <dsp:cNvSpPr/>
      </dsp:nvSpPr>
      <dsp:spPr>
        <a:xfrm>
          <a:off x="2436801" y="3657527"/>
          <a:ext cx="1457347" cy="1457347"/>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sz="1200" kern="1200"/>
            <a:t>Emergenza</a:t>
          </a:r>
          <a:r>
            <a:rPr lang="en-US" sz="1200" kern="1200" dirty="0"/>
            <a:t>	</a:t>
          </a:r>
          <a:endParaRPr lang="it-IT" sz="1200" kern="1200" dirty="0"/>
        </a:p>
      </dsp:txBody>
      <dsp:txXfrm>
        <a:off x="2650225" y="3870951"/>
        <a:ext cx="1030499" cy="1030499"/>
      </dsp:txXfrm>
    </dsp:sp>
    <dsp:sp modelId="{F4483085-BA39-42F2-A48B-9F3DB4CC38EE}">
      <dsp:nvSpPr>
        <dsp:cNvPr id="0" name=""/>
        <dsp:cNvSpPr/>
      </dsp:nvSpPr>
      <dsp:spPr>
        <a:xfrm rot="9000000">
          <a:off x="2307479" y="2777338"/>
          <a:ext cx="273235" cy="396398"/>
        </a:xfrm>
        <a:prstGeom prst="rightArrow">
          <a:avLst>
            <a:gd name="adj1" fmla="val 60000"/>
            <a:gd name="adj2" fmla="val 50000"/>
          </a:avLst>
        </a:prstGeom>
        <a:solidFill>
          <a:srgbClr val="00338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383958" y="2836126"/>
        <a:ext cx="191265" cy="237838"/>
      </dsp:txXfrm>
    </dsp:sp>
    <dsp:sp modelId="{593D2573-5F6B-499B-8A1E-8A766AFEC3A9}">
      <dsp:nvSpPr>
        <dsp:cNvPr id="0" name=""/>
        <dsp:cNvSpPr/>
      </dsp:nvSpPr>
      <dsp:spPr>
        <a:xfrm>
          <a:off x="854441" y="2743952"/>
          <a:ext cx="1457347" cy="1457347"/>
        </a:xfrm>
        <a:prstGeom prst="ellipse">
          <a:avLst/>
        </a:prstGeom>
        <a:solidFill>
          <a:srgbClr val="0033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sz="1200" kern="1200"/>
            <a:t>Grandi catastrofi</a:t>
          </a:r>
          <a:endParaRPr lang="it-IT" sz="1200" kern="1200" dirty="0"/>
        </a:p>
      </dsp:txBody>
      <dsp:txXfrm>
        <a:off x="1067865" y="2957376"/>
        <a:ext cx="1030499" cy="1030499"/>
      </dsp:txXfrm>
    </dsp:sp>
    <dsp:sp modelId="{68BC0D01-2EC9-4029-A4E0-DB71B3598F17}">
      <dsp:nvSpPr>
        <dsp:cNvPr id="0" name=""/>
        <dsp:cNvSpPr/>
      </dsp:nvSpPr>
      <dsp:spPr>
        <a:xfrm rot="12600000">
          <a:off x="2307479" y="1944363"/>
          <a:ext cx="273235" cy="396398"/>
        </a:xfrm>
        <a:prstGeom prst="rightArrow">
          <a:avLst>
            <a:gd name="adj1" fmla="val 60000"/>
            <a:gd name="adj2" fmla="val 50000"/>
          </a:avLst>
        </a:prstGeom>
        <a:solidFill>
          <a:srgbClr val="712A7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383958" y="2044136"/>
        <a:ext cx="191265" cy="237838"/>
      </dsp:txXfrm>
    </dsp:sp>
    <dsp:sp modelId="{FDC5E00F-1074-4707-894F-3125B2FE2F13}">
      <dsp:nvSpPr>
        <dsp:cNvPr id="0" name=""/>
        <dsp:cNvSpPr/>
      </dsp:nvSpPr>
      <dsp:spPr>
        <a:xfrm>
          <a:off x="854441" y="916800"/>
          <a:ext cx="1457347" cy="1457347"/>
        </a:xfrm>
        <a:prstGeom prst="ellipse">
          <a:avLst/>
        </a:prstGeom>
        <a:solidFill>
          <a:srgbClr val="712A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sz="1200" kern="1200"/>
            <a:t>SightFirst</a:t>
          </a:r>
          <a:endParaRPr lang="it-IT" sz="1200" kern="1200" dirty="0"/>
        </a:p>
      </dsp:txBody>
      <dsp:txXfrm>
        <a:off x="1067865" y="1130224"/>
        <a:ext cx="1030499" cy="1030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7E772-5C59-47F1-B930-F3061D33322D}">
      <dsp:nvSpPr>
        <dsp:cNvPr id="0" name=""/>
        <dsp:cNvSpPr/>
      </dsp:nvSpPr>
      <dsp:spPr>
        <a:xfrm>
          <a:off x="541533" y="1406"/>
          <a:ext cx="1697682" cy="1018609"/>
        </a:xfrm>
        <a:prstGeom prst="rect">
          <a:avLst/>
        </a:prstGeom>
        <a:solidFill>
          <a:srgbClr val="7030A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sz="1800" kern="1200"/>
            <a:t>Salvaguardare la vista</a:t>
          </a:r>
          <a:endParaRPr lang="it-IT" sz="1800" kern="1200" dirty="0"/>
        </a:p>
      </dsp:txBody>
      <dsp:txXfrm>
        <a:off x="541533" y="1406"/>
        <a:ext cx="1697682" cy="1018609"/>
      </dsp:txXfrm>
    </dsp:sp>
    <dsp:sp modelId="{BDE1ACF8-5D30-49C0-BB52-4E75CCEF09BE}">
      <dsp:nvSpPr>
        <dsp:cNvPr id="0" name=""/>
        <dsp:cNvSpPr/>
      </dsp:nvSpPr>
      <dsp:spPr>
        <a:xfrm>
          <a:off x="2408984" y="1406"/>
          <a:ext cx="1697682" cy="1018609"/>
        </a:xfrm>
        <a:prstGeom prst="rect">
          <a:avLst/>
        </a:prstGeom>
        <a:solidFill>
          <a:srgbClr val="FFC00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sz="1800" kern="1200"/>
            <a:t>Promozione della salute</a:t>
          </a:r>
          <a:endParaRPr lang="it-IT" sz="1800" kern="1200" dirty="0"/>
        </a:p>
      </dsp:txBody>
      <dsp:txXfrm>
        <a:off x="2408984" y="1406"/>
        <a:ext cx="1697682" cy="1018609"/>
      </dsp:txXfrm>
    </dsp:sp>
    <dsp:sp modelId="{D487EE50-625F-4189-A876-D78656C15F70}">
      <dsp:nvSpPr>
        <dsp:cNvPr id="0" name=""/>
        <dsp:cNvSpPr/>
      </dsp:nvSpPr>
      <dsp:spPr>
        <a:xfrm>
          <a:off x="541533" y="1189784"/>
          <a:ext cx="1697682" cy="1018609"/>
        </a:xfrm>
        <a:prstGeom prst="rect">
          <a:avLst/>
        </a:prstGeom>
        <a:solidFill>
          <a:srgbClr val="0070C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sz="1800" kern="1200"/>
            <a:t>Servizi per i giovani</a:t>
          </a:r>
          <a:endParaRPr lang="it-IT" sz="1800" kern="1200" dirty="0"/>
        </a:p>
      </dsp:txBody>
      <dsp:txXfrm>
        <a:off x="541533" y="1189784"/>
        <a:ext cx="1697682" cy="1018609"/>
      </dsp:txXfrm>
    </dsp:sp>
    <dsp:sp modelId="{A3D6E354-C7C1-40B1-9AEC-B9FDB4A47EE5}">
      <dsp:nvSpPr>
        <dsp:cNvPr id="0" name=""/>
        <dsp:cNvSpPr/>
      </dsp:nvSpPr>
      <dsp:spPr>
        <a:xfrm>
          <a:off x="2408984" y="1189784"/>
          <a:ext cx="1697682" cy="1018609"/>
        </a:xfrm>
        <a:prstGeom prst="rect">
          <a:avLst/>
        </a:prstGeom>
        <a:solidFill>
          <a:srgbClr val="008E4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sz="1800" kern="1200"/>
            <a:t>Lotta contro le invalidità</a:t>
          </a:r>
          <a:endParaRPr lang="it-IT" sz="1800" kern="1200" dirty="0"/>
        </a:p>
      </dsp:txBody>
      <dsp:txXfrm>
        <a:off x="2408984" y="1189784"/>
        <a:ext cx="1697682" cy="1018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9C587-1AED-4449-8DD3-38B0DDA21BFD}">
      <dsp:nvSpPr>
        <dsp:cNvPr id="0" name=""/>
        <dsp:cNvSpPr/>
      </dsp:nvSpPr>
      <dsp:spPr>
        <a:xfrm>
          <a:off x="5431145" y="1923843"/>
          <a:ext cx="238192" cy="2985345"/>
        </a:xfrm>
        <a:custGeom>
          <a:avLst/>
          <a:gdLst/>
          <a:ahLst/>
          <a:cxnLst/>
          <a:rect l="0" t="0" r="0" b="0"/>
          <a:pathLst>
            <a:path>
              <a:moveTo>
                <a:pt x="0" y="0"/>
              </a:moveTo>
              <a:lnTo>
                <a:pt x="0" y="2985345"/>
              </a:lnTo>
              <a:lnTo>
                <a:pt x="238192" y="298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BCADE7-8AB6-45DB-AA1D-2DCD8B3E3FD2}">
      <dsp:nvSpPr>
        <dsp:cNvPr id="0" name=""/>
        <dsp:cNvSpPr/>
      </dsp:nvSpPr>
      <dsp:spPr>
        <a:xfrm>
          <a:off x="5431145"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B55920-B5FC-4014-AF50-3008AFE120CD}">
      <dsp:nvSpPr>
        <dsp:cNvPr id="0" name=""/>
        <dsp:cNvSpPr/>
      </dsp:nvSpPr>
      <dsp:spPr>
        <a:xfrm>
          <a:off x="5431145"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415575-2807-4397-AD27-33B92C5083B0}">
      <dsp:nvSpPr>
        <dsp:cNvPr id="0" name=""/>
        <dsp:cNvSpPr/>
      </dsp:nvSpPr>
      <dsp:spPr>
        <a:xfrm>
          <a:off x="4144906" y="796398"/>
          <a:ext cx="1921418" cy="333469"/>
        </a:xfrm>
        <a:custGeom>
          <a:avLst/>
          <a:gdLst/>
          <a:ahLst/>
          <a:cxnLst/>
          <a:rect l="0" t="0" r="0" b="0"/>
          <a:pathLst>
            <a:path>
              <a:moveTo>
                <a:pt x="0" y="0"/>
              </a:moveTo>
              <a:lnTo>
                <a:pt x="0" y="166734"/>
              </a:lnTo>
              <a:lnTo>
                <a:pt x="1921418" y="166734"/>
              </a:lnTo>
              <a:lnTo>
                <a:pt x="1921418"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2D40A-0C16-4023-BB56-3C7BF069265C}">
      <dsp:nvSpPr>
        <dsp:cNvPr id="0" name=""/>
        <dsp:cNvSpPr/>
      </dsp:nvSpPr>
      <dsp:spPr>
        <a:xfrm>
          <a:off x="3509726"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6E7D4E-62AD-4FA9-B5BF-B3358E891C45}">
      <dsp:nvSpPr>
        <dsp:cNvPr id="0" name=""/>
        <dsp:cNvSpPr/>
      </dsp:nvSpPr>
      <dsp:spPr>
        <a:xfrm>
          <a:off x="3509726"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26D399-5D61-4984-840F-429DF980F03F}">
      <dsp:nvSpPr>
        <dsp:cNvPr id="0" name=""/>
        <dsp:cNvSpPr/>
      </dsp:nvSpPr>
      <dsp:spPr>
        <a:xfrm>
          <a:off x="4099186" y="796398"/>
          <a:ext cx="91440" cy="333469"/>
        </a:xfrm>
        <a:custGeom>
          <a:avLst/>
          <a:gdLst/>
          <a:ahLst/>
          <a:cxnLst/>
          <a:rect l="0" t="0" r="0" b="0"/>
          <a:pathLst>
            <a:path>
              <a:moveTo>
                <a:pt x="45720" y="0"/>
              </a:moveTo>
              <a:lnTo>
                <a:pt x="45720"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DA442-4579-489C-A7AA-DECED16DCEE2}">
      <dsp:nvSpPr>
        <dsp:cNvPr id="0" name=""/>
        <dsp:cNvSpPr/>
      </dsp:nvSpPr>
      <dsp:spPr>
        <a:xfrm>
          <a:off x="1588307" y="1923843"/>
          <a:ext cx="238192" cy="2985345"/>
        </a:xfrm>
        <a:custGeom>
          <a:avLst/>
          <a:gdLst/>
          <a:ahLst/>
          <a:cxnLst/>
          <a:rect l="0" t="0" r="0" b="0"/>
          <a:pathLst>
            <a:path>
              <a:moveTo>
                <a:pt x="0" y="0"/>
              </a:moveTo>
              <a:lnTo>
                <a:pt x="0" y="2985345"/>
              </a:lnTo>
              <a:lnTo>
                <a:pt x="238192" y="298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DD737-2482-497C-AA6C-6AB8FF7109E9}">
      <dsp:nvSpPr>
        <dsp:cNvPr id="0" name=""/>
        <dsp:cNvSpPr/>
      </dsp:nvSpPr>
      <dsp:spPr>
        <a:xfrm>
          <a:off x="1588307"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19F64-6294-49A7-A9B1-831386682B89}">
      <dsp:nvSpPr>
        <dsp:cNvPr id="0" name=""/>
        <dsp:cNvSpPr/>
      </dsp:nvSpPr>
      <dsp:spPr>
        <a:xfrm>
          <a:off x="1588307"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DA0734-AF2F-4A65-97B8-70E0A4B33793}">
      <dsp:nvSpPr>
        <dsp:cNvPr id="0" name=""/>
        <dsp:cNvSpPr/>
      </dsp:nvSpPr>
      <dsp:spPr>
        <a:xfrm>
          <a:off x="2223487" y="796398"/>
          <a:ext cx="1921418" cy="333469"/>
        </a:xfrm>
        <a:custGeom>
          <a:avLst/>
          <a:gdLst/>
          <a:ahLst/>
          <a:cxnLst/>
          <a:rect l="0" t="0" r="0" b="0"/>
          <a:pathLst>
            <a:path>
              <a:moveTo>
                <a:pt x="1921418" y="0"/>
              </a:moveTo>
              <a:lnTo>
                <a:pt x="1921418" y="166734"/>
              </a:lnTo>
              <a:lnTo>
                <a:pt x="0" y="166734"/>
              </a:lnTo>
              <a:lnTo>
                <a:pt x="0"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B714F8-C0FB-4313-9FA9-8892B4545CC2}">
      <dsp:nvSpPr>
        <dsp:cNvPr id="0" name=""/>
        <dsp:cNvSpPr/>
      </dsp:nvSpPr>
      <dsp:spPr>
        <a:xfrm>
          <a:off x="3350931" y="2424"/>
          <a:ext cx="1587949" cy="7939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MDC</a:t>
          </a:r>
          <a:endParaRPr lang="it-IT" sz="1900" b="1" kern="1200" dirty="0"/>
        </a:p>
      </dsp:txBody>
      <dsp:txXfrm>
        <a:off x="3350931" y="2424"/>
        <a:ext cx="1587949" cy="793974"/>
      </dsp:txXfrm>
    </dsp:sp>
    <dsp:sp modelId="{08F50D53-F51C-4AF6-9137-5322867F1F5E}">
      <dsp:nvSpPr>
        <dsp:cNvPr id="0" name=""/>
        <dsp:cNvSpPr/>
      </dsp:nvSpPr>
      <dsp:spPr>
        <a:xfrm>
          <a:off x="1429512"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DC</a:t>
          </a:r>
          <a:endParaRPr lang="it-IT" sz="1900" b="1" kern="1200" dirty="0"/>
        </a:p>
      </dsp:txBody>
      <dsp:txXfrm>
        <a:off x="1429512" y="1129868"/>
        <a:ext cx="1587949" cy="793974"/>
      </dsp:txXfrm>
    </dsp:sp>
    <dsp:sp modelId="{6D3321D4-BCBF-4930-AC75-099BCDEA12E1}">
      <dsp:nvSpPr>
        <dsp:cNvPr id="0" name=""/>
        <dsp:cNvSpPr/>
      </dsp:nvSpPr>
      <dsp:spPr>
        <a:xfrm>
          <a:off x="1826499"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Coordinatore di club</a:t>
          </a:r>
          <a:endParaRPr lang="it-IT" sz="1900" b="1" kern="1200" dirty="0"/>
        </a:p>
      </dsp:txBody>
      <dsp:txXfrm>
        <a:off x="1826499" y="2257312"/>
        <a:ext cx="1587949" cy="793974"/>
      </dsp:txXfrm>
    </dsp:sp>
    <dsp:sp modelId="{775687BD-E6D3-467F-8F50-0E888F24B454}">
      <dsp:nvSpPr>
        <dsp:cNvPr id="0" name=""/>
        <dsp:cNvSpPr/>
      </dsp:nvSpPr>
      <dsp:spPr>
        <a:xfrm>
          <a:off x="1826499"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Coordinatore di club</a:t>
          </a:r>
          <a:endParaRPr lang="it-IT" sz="1900" b="1" kern="1200" dirty="0"/>
        </a:p>
      </dsp:txBody>
      <dsp:txXfrm>
        <a:off x="1826499" y="3384756"/>
        <a:ext cx="1587949" cy="793974"/>
      </dsp:txXfrm>
    </dsp:sp>
    <dsp:sp modelId="{58745F5B-85B7-429A-8BBD-34BF8AC7965B}">
      <dsp:nvSpPr>
        <dsp:cNvPr id="0" name=""/>
        <dsp:cNvSpPr/>
      </dsp:nvSpPr>
      <dsp:spPr>
        <a:xfrm>
          <a:off x="1826499" y="4512201"/>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Coordinatore di club</a:t>
          </a:r>
          <a:endParaRPr lang="it-IT" sz="1900" b="1" kern="1200" dirty="0"/>
        </a:p>
      </dsp:txBody>
      <dsp:txXfrm>
        <a:off x="1826499" y="4512201"/>
        <a:ext cx="1587949" cy="793974"/>
      </dsp:txXfrm>
    </dsp:sp>
    <dsp:sp modelId="{B3E2CB6F-101F-44DA-B5DB-D018BB130A71}">
      <dsp:nvSpPr>
        <dsp:cNvPr id="0" name=""/>
        <dsp:cNvSpPr/>
      </dsp:nvSpPr>
      <dsp:spPr>
        <a:xfrm>
          <a:off x="3350931"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DC</a:t>
          </a:r>
          <a:endParaRPr lang="it-IT" sz="1900" b="1" kern="1200" dirty="0"/>
        </a:p>
      </dsp:txBody>
      <dsp:txXfrm>
        <a:off x="3350931" y="1129868"/>
        <a:ext cx="1587949" cy="793974"/>
      </dsp:txXfrm>
    </dsp:sp>
    <dsp:sp modelId="{281D7043-9093-437C-895D-B54C2AF69C96}">
      <dsp:nvSpPr>
        <dsp:cNvPr id="0" name=""/>
        <dsp:cNvSpPr/>
      </dsp:nvSpPr>
      <dsp:spPr>
        <a:xfrm>
          <a:off x="3747918"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Coordinatore di club</a:t>
          </a:r>
          <a:endParaRPr lang="it-IT" sz="1900" b="1" kern="1200" dirty="0"/>
        </a:p>
      </dsp:txBody>
      <dsp:txXfrm>
        <a:off x="3747918" y="2257312"/>
        <a:ext cx="1587949" cy="793974"/>
      </dsp:txXfrm>
    </dsp:sp>
    <dsp:sp modelId="{05EA3B57-BE76-40D8-86ED-5FA7C9879AA6}">
      <dsp:nvSpPr>
        <dsp:cNvPr id="0" name=""/>
        <dsp:cNvSpPr/>
      </dsp:nvSpPr>
      <dsp:spPr>
        <a:xfrm>
          <a:off x="3747918"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Coordinatore di club</a:t>
          </a:r>
          <a:endParaRPr lang="it-IT" sz="1900" b="1" kern="1200" dirty="0"/>
        </a:p>
      </dsp:txBody>
      <dsp:txXfrm>
        <a:off x="3747918" y="3384756"/>
        <a:ext cx="1587949" cy="793974"/>
      </dsp:txXfrm>
    </dsp:sp>
    <dsp:sp modelId="{3BDF9023-3B62-4617-BEDE-5BBD3CBCD834}">
      <dsp:nvSpPr>
        <dsp:cNvPr id="0" name=""/>
        <dsp:cNvSpPr/>
      </dsp:nvSpPr>
      <dsp:spPr>
        <a:xfrm>
          <a:off x="5272350"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DC</a:t>
          </a:r>
          <a:endParaRPr lang="it-IT" sz="1900" b="1" kern="1200" dirty="0"/>
        </a:p>
      </dsp:txBody>
      <dsp:txXfrm>
        <a:off x="5272350" y="1129868"/>
        <a:ext cx="1587949" cy="793974"/>
      </dsp:txXfrm>
    </dsp:sp>
    <dsp:sp modelId="{1F28FD0F-7FF9-4D57-851C-31040AC78D9A}">
      <dsp:nvSpPr>
        <dsp:cNvPr id="0" name=""/>
        <dsp:cNvSpPr/>
      </dsp:nvSpPr>
      <dsp:spPr>
        <a:xfrm>
          <a:off x="5669337"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Coordinatore di club</a:t>
          </a:r>
          <a:endParaRPr lang="it-IT" sz="1900" b="1" kern="1200" dirty="0"/>
        </a:p>
      </dsp:txBody>
      <dsp:txXfrm>
        <a:off x="5669337" y="2257312"/>
        <a:ext cx="1587949" cy="793974"/>
      </dsp:txXfrm>
    </dsp:sp>
    <dsp:sp modelId="{D27F517F-60EB-477D-B2E2-279288F447E0}">
      <dsp:nvSpPr>
        <dsp:cNvPr id="0" name=""/>
        <dsp:cNvSpPr/>
      </dsp:nvSpPr>
      <dsp:spPr>
        <a:xfrm>
          <a:off x="5669337"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Coordinatore di club</a:t>
          </a:r>
          <a:endParaRPr lang="it-IT" sz="1900" b="1" kern="1200" dirty="0"/>
        </a:p>
      </dsp:txBody>
      <dsp:txXfrm>
        <a:off x="5669337" y="3384756"/>
        <a:ext cx="1587949" cy="793974"/>
      </dsp:txXfrm>
    </dsp:sp>
    <dsp:sp modelId="{3E232F70-BF10-4764-A94C-2743DED7C5C2}">
      <dsp:nvSpPr>
        <dsp:cNvPr id="0" name=""/>
        <dsp:cNvSpPr/>
      </dsp:nvSpPr>
      <dsp:spPr>
        <a:xfrm>
          <a:off x="5669337" y="4512201"/>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Coordinatore di club</a:t>
          </a:r>
          <a:endParaRPr lang="it-IT" sz="1900" b="1" kern="1200" dirty="0"/>
        </a:p>
      </dsp:txBody>
      <dsp:txXfrm>
        <a:off x="5669337" y="4512201"/>
        <a:ext cx="1587949" cy="793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45B3C-4A5B-47CC-821C-CBB4E8817CEB}">
      <dsp:nvSpPr>
        <dsp:cNvPr id="0" name=""/>
        <dsp:cNvSpPr/>
      </dsp:nvSpPr>
      <dsp:spPr>
        <a:xfrm>
          <a:off x="716379" y="1176630"/>
          <a:ext cx="5842261" cy="178172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2133600">
            <a:lnSpc>
              <a:spcPct val="90000"/>
            </a:lnSpc>
            <a:spcBef>
              <a:spcPct val="0"/>
            </a:spcBef>
            <a:spcAft>
              <a:spcPct val="35000"/>
            </a:spcAft>
            <a:buNone/>
          </a:pPr>
          <a:r>
            <a:rPr lang="en-US" sz="4800" b="1" kern="1200" dirty="0"/>
            <a:t>$39,48 milioni </a:t>
          </a:r>
          <a:br>
            <a:rPr kern="1200"/>
          </a:br>
          <a:r>
            <a:rPr lang="en-US" sz="4800" b="1" kern="1200" dirty="0"/>
            <a:t>95% dell'obiettivo</a:t>
          </a:r>
          <a:br>
            <a:rPr kern="1200"/>
          </a:br>
          <a:r>
            <a:rPr lang="en-US" sz="2400" b="1" kern="1200" dirty="0"/>
            <a:t>Obiettivo: $41,3 milioni</a:t>
          </a:r>
          <a:endParaRPr lang="it-IT" sz="2400" b="1" kern="1200" dirty="0"/>
        </a:p>
      </dsp:txBody>
      <dsp:txXfrm>
        <a:off x="803355" y="1263606"/>
        <a:ext cx="5668309" cy="1607770"/>
      </dsp:txXfrm>
    </dsp:sp>
    <dsp:sp modelId="{E2A46C94-4454-47D5-97E6-A3A06E1AA4E1}">
      <dsp:nvSpPr>
        <dsp:cNvPr id="0" name=""/>
        <dsp:cNvSpPr/>
      </dsp:nvSpPr>
      <dsp:spPr>
        <a:xfrm rot="16219792">
          <a:off x="3547978" y="1081423"/>
          <a:ext cx="190417" cy="0"/>
        </a:xfrm>
        <a:custGeom>
          <a:avLst/>
          <a:gdLst/>
          <a:ahLst/>
          <a:cxnLst/>
          <a:rect l="0" t="0" r="0" b="0"/>
          <a:pathLst>
            <a:path>
              <a:moveTo>
                <a:pt x="0" y="0"/>
              </a:moveTo>
              <a:lnTo>
                <a:pt x="1904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8C889-CF11-484F-9697-77B634FD72BD}">
      <dsp:nvSpPr>
        <dsp:cNvPr id="0" name=""/>
        <dsp:cNvSpPr/>
      </dsp:nvSpPr>
      <dsp:spPr>
        <a:xfrm>
          <a:off x="2274782" y="67243"/>
          <a:ext cx="2743195" cy="918972"/>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$24,2 milioni</a:t>
          </a:r>
        </a:p>
        <a:p>
          <a:pPr marL="0" lvl="0" indent="0" algn="ctr" defTabSz="1244600">
            <a:lnSpc>
              <a:spcPct val="90000"/>
            </a:lnSpc>
            <a:spcBef>
              <a:spcPct val="0"/>
            </a:spcBef>
            <a:spcAft>
              <a:spcPct val="35000"/>
            </a:spcAft>
            <a:buNone/>
          </a:pPr>
          <a:r>
            <a:rPr lang="en-US" sz="2800" kern="1200" dirty="0"/>
            <a:t>Non vincolati</a:t>
          </a:r>
          <a:endParaRPr lang="it-IT" sz="2800" kern="1200" dirty="0"/>
        </a:p>
      </dsp:txBody>
      <dsp:txXfrm>
        <a:off x="2319643" y="112104"/>
        <a:ext cx="2653473" cy="829250"/>
      </dsp:txXfrm>
    </dsp:sp>
    <dsp:sp modelId="{401C8EF9-4561-4EA5-906F-38535F28D600}">
      <dsp:nvSpPr>
        <dsp:cNvPr id="0" name=""/>
        <dsp:cNvSpPr/>
      </dsp:nvSpPr>
      <dsp:spPr>
        <a:xfrm rot="2593474">
          <a:off x="4513920" y="3138689"/>
          <a:ext cx="526638" cy="0"/>
        </a:xfrm>
        <a:custGeom>
          <a:avLst/>
          <a:gdLst/>
          <a:ahLst/>
          <a:cxnLst/>
          <a:rect l="0" t="0" r="0" b="0"/>
          <a:pathLst>
            <a:path>
              <a:moveTo>
                <a:pt x="0" y="0"/>
              </a:moveTo>
              <a:lnTo>
                <a:pt x="5266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0AE5B-69B9-417C-92B2-A866545DA90F}">
      <dsp:nvSpPr>
        <dsp:cNvPr id="0" name=""/>
        <dsp:cNvSpPr/>
      </dsp:nvSpPr>
      <dsp:spPr>
        <a:xfrm>
          <a:off x="4239726" y="3319026"/>
          <a:ext cx="2561441" cy="1036361"/>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$10,5 milioni vincolati</a:t>
          </a:r>
          <a:endParaRPr lang="it-IT" sz="2800" kern="1200" dirty="0"/>
        </a:p>
      </dsp:txBody>
      <dsp:txXfrm>
        <a:off x="4290317" y="3369617"/>
        <a:ext cx="2460259" cy="935179"/>
      </dsp:txXfrm>
    </dsp:sp>
    <dsp:sp modelId="{D8883AF8-2483-431D-87DF-3D204B9F3E2C}">
      <dsp:nvSpPr>
        <dsp:cNvPr id="0" name=""/>
        <dsp:cNvSpPr/>
      </dsp:nvSpPr>
      <dsp:spPr>
        <a:xfrm rot="8097553">
          <a:off x="2263136" y="3159357"/>
          <a:ext cx="568122" cy="0"/>
        </a:xfrm>
        <a:custGeom>
          <a:avLst/>
          <a:gdLst/>
          <a:ahLst/>
          <a:cxnLst/>
          <a:rect l="0" t="0" r="0" b="0"/>
          <a:pathLst>
            <a:path>
              <a:moveTo>
                <a:pt x="0" y="0"/>
              </a:moveTo>
              <a:lnTo>
                <a:pt x="56812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EA5755-8CAE-4FFE-ADF0-48D334864509}">
      <dsp:nvSpPr>
        <dsp:cNvPr id="0" name=""/>
        <dsp:cNvSpPr/>
      </dsp:nvSpPr>
      <dsp:spPr>
        <a:xfrm>
          <a:off x="437832" y="3360361"/>
          <a:ext cx="2864959" cy="95369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$4,6 milioni</a:t>
          </a:r>
          <a:br>
            <a:rPr kern="1200"/>
          </a:br>
          <a:r>
            <a:rPr lang="en-US" sz="2800" kern="1200" dirty="0"/>
            <a:t>morbillo</a:t>
          </a:r>
          <a:endParaRPr lang="it-IT" sz="2800" kern="1200" dirty="0"/>
        </a:p>
      </dsp:txBody>
      <dsp:txXfrm>
        <a:off x="484387" y="3406916"/>
        <a:ext cx="2771849" cy="86058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18574-CBB1-43C4-B476-1756D7585C94}" type="datetimeFigureOut">
              <a:rPr lang="en-US" smtClean="0"/>
              <a:t>9/2/2016</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8CC17-5069-4402-A384-D37ADA5BBE93}" type="slidenum">
              <a:rPr lang="en-US" smtClean="0"/>
              <a:t>‹N›</a:t>
            </a:fld>
            <a:endParaRPr lang="it-IT"/>
          </a:p>
        </p:txBody>
      </p:sp>
    </p:spTree>
    <p:extLst>
      <p:ext uri="{BB962C8B-B14F-4D97-AF65-F5344CB8AC3E}">
        <p14:creationId xmlns:p14="http://schemas.microsoft.com/office/powerpoint/2010/main" val="248116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lionsclubs.org/resources/IT/pdfs/lcif/lcif70.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r>
              <a:rPr dirty="0"/>
              <a:t>Come tutti sapete, Lions Clubs International dà modo ai Lions di tutto il mondo di servire la propria comunità, rispondere ai bisogni umanitari, incoraggiare la pace e promuovere la comprensione internazionale tramite i Lions club. LCI </a:t>
            </a:r>
            <a:r>
              <a:rPr lang="it-IT" dirty="0"/>
              <a:t>è</a:t>
            </a:r>
            <a:r>
              <a:rPr dirty="0"/>
              <a:t> il leader globale del servizio umanitario. Ma come fanno i Lions a raccogliere le risorse per svolgere progetti su vasta scala o globali? LCIF!</a:t>
            </a:r>
            <a:endParaRPr lang="it-IT" dirty="0"/>
          </a:p>
        </p:txBody>
      </p:sp>
      <p:sp>
        <p:nvSpPr>
          <p:cNvPr id="4" name="Slide Number Placeholder 3"/>
          <p:cNvSpPr>
            <a:spLocks noGrp="1"/>
          </p:cNvSpPr>
          <p:nvPr>
            <p:ph type="sldNum" sz="quarter" idx="10"/>
          </p:nvPr>
        </p:nvSpPr>
        <p:spPr/>
        <p:txBody>
          <a:bodyPr/>
          <a:lstStyle/>
          <a:p>
            <a:fld id="{41FF2F77-0B86-4815-80FF-D315A055CAE4}" type="slidenum">
              <a:rPr lang="en-US" smtClean="0"/>
              <a:t>2</a:t>
            </a:fld>
            <a:endParaRPr lang="it-IT"/>
          </a:p>
        </p:txBody>
      </p:sp>
    </p:spTree>
    <p:extLst>
      <p:ext uri="{BB962C8B-B14F-4D97-AF65-F5344CB8AC3E}">
        <p14:creationId xmlns:p14="http://schemas.microsoft.com/office/powerpoint/2010/main" val="3491281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Ecco qualche dettaglio in più sui sussidi SightFirst e sui criteri per richiederli. </a:t>
            </a:r>
            <a:r>
              <a:rPr dirty="0" err="1"/>
              <a:t>Continuiamo</a:t>
            </a:r>
            <a:r>
              <a:rPr dirty="0"/>
              <a:t> a concentrarci su popolazioni che hanno servizi insufficienti per offrire loro servizi oculistici completi. </a:t>
            </a:r>
          </a:p>
          <a:p>
            <a:endParaRPr lang="it-IT" dirty="0">
              <a:ea typeface="ＭＳ Ｐゴシック" pitchFamily="34" charset="-128"/>
              <a:cs typeface="Arial" charset="0"/>
            </a:endParaRPr>
          </a:p>
          <a:p>
            <a:r>
              <a:rPr dirty="0"/>
              <a:t>Vorrei anche sottolineare che vi sono advisor tecnici regionali e presidenti distrettuali SightFirst che sono formati per aiutare i vostri distretti a presentare richieste SightFirst. </a:t>
            </a:r>
          </a:p>
          <a:p>
            <a:endParaRPr lang="it-IT" dirty="0">
              <a:ea typeface="ＭＳ Ｐゴシック" pitchFamily="34" charset="-128"/>
              <a:cs typeface="Arial" charset="0"/>
            </a:endParaRPr>
          </a:p>
          <a:p>
            <a:endParaRPr lang="it-IT"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12</a:t>
            </a:fld>
            <a:endParaRPr lang="it-IT"/>
          </a:p>
        </p:txBody>
      </p:sp>
    </p:spTree>
    <p:extLst>
      <p:ext uri="{BB962C8B-B14F-4D97-AF65-F5344CB8AC3E}">
        <p14:creationId xmlns:p14="http://schemas.microsoft.com/office/powerpoint/2010/main" val="1753419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a:t>Questa è la nostra categoria di sussidi più ampia, che mette a disposizione fondi che vanno da $10.000 fino a $100.000. Questi nuovi importi valgono per le richieste di sussidi presentate a partire dal 1 luglio 2014.</a:t>
            </a:r>
            <a:endParaRPr lang="it-IT" dirty="0">
              <a:ea typeface="ＭＳ Ｐゴシック" pitchFamily="34" charset="-128"/>
              <a:cs typeface="Arial" charset="0"/>
            </a:endParaRPr>
          </a:p>
          <a:p>
            <a:endParaRPr lang="it-IT" dirty="0">
              <a:ea typeface="ＭＳ Ｐゴシック" pitchFamily="34" charset="-128"/>
              <a:cs typeface="Arial" charset="0"/>
            </a:endParaRPr>
          </a:p>
          <a:p>
            <a:r>
              <a:rPr dirty="0"/>
              <a:t>Consentitemi di farvi qualche esempio di ciò che i sussidi hanno consentito in passato:</a:t>
            </a:r>
          </a:p>
          <a:p>
            <a:endParaRPr lang="it-IT" dirty="0">
              <a:ea typeface="ＭＳ Ｐゴシック" pitchFamily="34" charset="-128"/>
              <a:cs typeface="Arial" charset="0"/>
            </a:endParaRPr>
          </a:p>
          <a:p>
            <a:pPr>
              <a:buFontTx/>
              <a:buChar char="•"/>
            </a:pPr>
            <a:r>
              <a:rPr dirty="0"/>
              <a:t>Un progetto di acque pulite e di servizi igienico-sanitari in Togo, con l'assistenza dei Lions francesi</a:t>
            </a:r>
          </a:p>
          <a:p>
            <a:pPr>
              <a:buFontTx/>
              <a:buChar char="•"/>
            </a:pPr>
            <a:endParaRPr lang="it-IT" dirty="0">
              <a:ea typeface="ＭＳ Ｐゴシック" pitchFamily="34" charset="-128"/>
              <a:cs typeface="Arial" charset="0"/>
            </a:endParaRPr>
          </a:p>
          <a:p>
            <a:pPr>
              <a:buFontTx/>
              <a:buChar char="•"/>
            </a:pPr>
            <a:r>
              <a:rPr dirty="0"/>
              <a:t>Un parco giochi per bambini disabili in una scuola in Argentina</a:t>
            </a:r>
          </a:p>
          <a:p>
            <a:pPr>
              <a:buFontTx/>
              <a:buChar char="•"/>
            </a:pPr>
            <a:endParaRPr lang="it-IT" dirty="0">
              <a:ea typeface="ＭＳ Ｐゴシック" pitchFamily="34" charset="-128"/>
              <a:cs typeface="Arial" charset="0"/>
            </a:endParaRPr>
          </a:p>
          <a:p>
            <a:pPr>
              <a:buFontTx/>
              <a:buChar char="•"/>
            </a:pPr>
            <a:r>
              <a:rPr dirty="0"/>
              <a:t>Unità mobili per controlli sanitari per raggiungere persone in zone rurali nel MD300 Taiwan</a:t>
            </a:r>
          </a:p>
          <a:p>
            <a:pPr>
              <a:buFontTx/>
              <a:buChar char="•"/>
            </a:pPr>
            <a:endParaRPr lang="it-IT" dirty="0">
              <a:ea typeface="ＭＳ Ｐゴシック" pitchFamily="34" charset="-128"/>
              <a:cs typeface="Arial" charset="0"/>
            </a:endParaRPr>
          </a:p>
          <a:p>
            <a:pPr>
              <a:buFontTx/>
              <a:buChar char="•"/>
            </a:pPr>
            <a:r>
              <a:rPr dirty="0"/>
              <a:t>Costruzione ed espansione di una scuola nelle Filippine (v. foto)</a:t>
            </a:r>
          </a:p>
          <a:p>
            <a:pPr>
              <a:buFontTx/>
              <a:buChar char="•"/>
            </a:pPr>
            <a:endParaRPr lang="it-IT" dirty="0">
              <a:ea typeface="ＭＳ Ｐゴシック" pitchFamily="34" charset="-128"/>
              <a:cs typeface="Arial" charset="0"/>
            </a:endParaRPr>
          </a:p>
          <a:p>
            <a:pPr>
              <a:buFontTx/>
              <a:buChar char="•"/>
            </a:pPr>
            <a:r>
              <a:rPr dirty="0"/>
              <a:t>Dispositivi di controllo della vista per controllare la vista di bambini negli Stati Uniti</a:t>
            </a:r>
          </a:p>
          <a:p>
            <a:pPr>
              <a:buFontTx/>
              <a:buChar char="•"/>
            </a:pPr>
            <a:endParaRPr lang="it-IT" dirty="0">
              <a:ea typeface="ＭＳ Ｐゴシック" pitchFamily="34" charset="-128"/>
              <a:cs typeface="Arial" charset="0"/>
            </a:endParaRPr>
          </a:p>
          <a:p>
            <a:pPr>
              <a:buFontTx/>
              <a:buChar char="•"/>
            </a:pPr>
            <a:r>
              <a:rPr dirty="0"/>
              <a:t>E altre innumerevoli iniziative umanitarie che danno speranza a </a:t>
            </a:r>
            <a:r>
              <a:rPr dirty="0" err="1"/>
              <a:t>persone</a:t>
            </a:r>
            <a:r>
              <a:rPr dirty="0"/>
              <a:t> </a:t>
            </a:r>
            <a:r>
              <a:rPr dirty="0" err="1"/>
              <a:t>bisognose</a:t>
            </a:r>
            <a:r>
              <a:rPr dirty="0"/>
              <a:t> </a:t>
            </a:r>
          </a:p>
          <a:p>
            <a:pPr>
              <a:buFontTx/>
              <a:buNone/>
            </a:pPr>
            <a:endParaRPr lang="it-IT" dirty="0">
              <a:ea typeface="ＭＳ Ｐゴシック" pitchFamily="34" charset="-128"/>
              <a:cs typeface="Arial" charset="0"/>
            </a:endParaRPr>
          </a:p>
          <a:p>
            <a:pPr defTabSz="901228">
              <a:defRPr/>
            </a:pPr>
            <a:r>
              <a:rPr lang="en-US" i="1" dirty="0">
                <a:solidFill>
                  <a:srgbClr val="6600FF"/>
                </a:solidFill>
              </a:rPr>
              <a:t>(Transizione ai sussidi Core 4)</a:t>
            </a:r>
            <a:endParaRPr lang="it-IT" dirty="0">
              <a:solidFill>
                <a:srgbClr val="6600FF"/>
              </a:solidFill>
            </a:endParaRPr>
          </a:p>
          <a:p>
            <a:pPr>
              <a:buFontTx/>
              <a:buNone/>
            </a:pPr>
            <a:endParaRPr lang="it-IT" dirty="0">
              <a:ea typeface="ＭＳ Ｐゴシック" pitchFamily="34" charset="-128"/>
              <a:cs typeface="Arial" charset="0"/>
            </a:endParaRPr>
          </a:p>
          <a:p>
            <a:endParaRPr lang="it-IT"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13</a:t>
            </a:fld>
            <a:endParaRPr lang="it-IT"/>
          </a:p>
        </p:txBody>
      </p:sp>
    </p:spTree>
    <p:extLst>
      <p:ext uri="{BB962C8B-B14F-4D97-AF65-F5344CB8AC3E}">
        <p14:creationId xmlns:p14="http://schemas.microsoft.com/office/powerpoint/2010/main" val="197585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Esistono dei progetti con priorità speciale nell'ambito del programma di sussidi Core 4: preservare la vista, promuovere la salute, servire i giovani e combattere le invalidità.</a:t>
            </a:r>
          </a:p>
          <a:p>
            <a:endParaRPr lang="it-IT" dirty="0">
              <a:ea typeface="ＭＳ Ｐゴシック" pitchFamily="34" charset="-128"/>
              <a:cs typeface="Arial" charset="0"/>
            </a:endParaRPr>
          </a:p>
          <a:p>
            <a:r>
              <a:rPr dirty="0"/>
              <a:t>Ad </a:t>
            </a:r>
            <a:r>
              <a:rPr dirty="0" err="1"/>
              <a:t>esempio</a:t>
            </a:r>
            <a:r>
              <a:rPr dirty="0"/>
              <a:t>, Lions Quest rappresenta un'attività di successo finanziata da sussidi: la fondazione aiuta i distretti ad attuare il programma nelle scuole offrendo fondi di </a:t>
            </a:r>
            <a:r>
              <a:rPr dirty="0" err="1"/>
              <a:t>pari</a:t>
            </a:r>
            <a:r>
              <a:rPr dirty="0"/>
              <a:t> </a:t>
            </a:r>
            <a:r>
              <a:rPr lang="it-IT"/>
              <a:t>importo</a:t>
            </a:r>
            <a:r>
              <a:rPr/>
              <a:t> </a:t>
            </a:r>
            <a:r>
              <a:rPr dirty="0"/>
              <a:t>per workshop di formazione per insegnanti e materiale per studenti. </a:t>
            </a:r>
            <a:r>
              <a:rPr lang="it-IT" dirty="0"/>
              <a:t>Più tardi,</a:t>
            </a:r>
            <a:r>
              <a:rPr dirty="0"/>
              <a:t> in </a:t>
            </a:r>
            <a:r>
              <a:rPr dirty="0" err="1"/>
              <a:t>questa</a:t>
            </a:r>
            <a:r>
              <a:rPr dirty="0"/>
              <a:t> </a:t>
            </a:r>
            <a:r>
              <a:rPr dirty="0" err="1"/>
              <a:t>presentazione</a:t>
            </a:r>
            <a:r>
              <a:rPr lang="it-IT" dirty="0"/>
              <a:t>,</a:t>
            </a:r>
            <a:r>
              <a:rPr dirty="0"/>
              <a:t> il direttore del programma vi parlerà di Lions Quest più approfonditamente.</a:t>
            </a:r>
          </a:p>
          <a:p>
            <a:endParaRPr lang="it-IT"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14</a:t>
            </a:fld>
            <a:endParaRPr lang="it-IT"/>
          </a:p>
        </p:txBody>
      </p:sp>
    </p:spTree>
    <p:extLst>
      <p:ext uri="{BB962C8B-B14F-4D97-AF65-F5344CB8AC3E}">
        <p14:creationId xmlns:p14="http://schemas.microsoft.com/office/powerpoint/2010/main" val="1476471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Quanti di voi qui oggi hanno Lions Quest nel vostro distretto? </a:t>
            </a:r>
          </a:p>
          <a:p>
            <a:endParaRPr lang="it-IT" dirty="0"/>
          </a:p>
          <a:p>
            <a:r>
              <a:rPr dirty="0"/>
              <a:t>Per quelli di voi che non conoscono Lions Quest, si tratta di un programma di insegnamenti di vita di proprietà della Fondazione Lions Clubs International.  Il programma è nostro, il che significa che i Lions di tutto il mondo hanno l'opportunità di migliorare l'istruzione nelle proprie comunità.</a:t>
            </a:r>
          </a:p>
          <a:p>
            <a:endParaRPr lang="it-IT" dirty="0"/>
          </a:p>
          <a:p>
            <a:r>
              <a:rPr dirty="0"/>
              <a:t>Lions Quest fornisce ai giovani importanti insegnamenti, in modo che possano lavorare insieme, sviluppare comportamenti positivi e fare scelte giuste. Da 30 anni Lions Quest porta cambiamenti positivi alla vita dei bambini, delle loro famiglie e di intere comunità.</a:t>
            </a:r>
          </a:p>
          <a:p>
            <a:endParaRPr lang="it-IT" dirty="0"/>
          </a:p>
          <a:p>
            <a:pPr marL="341126" lvl="1" indent="-341126">
              <a:spcBef>
                <a:spcPct val="50000"/>
              </a:spcBef>
              <a:buClr>
                <a:srgbClr val="766A62"/>
              </a:buClr>
              <a:buFont typeface="Wingdings" pitchFamily="2" charset="2"/>
              <a:buChar char="§"/>
            </a:pPr>
            <a:r>
              <a:rPr lang="en-US" dirty="0">
                <a:solidFill>
                  <a:srgbClr val="766A62"/>
                </a:solidFill>
                <a:latin typeface="Helvetica" charset="0"/>
              </a:rPr>
              <a:t>Programma di apprendimento sociale ed emotivo (SEL) dall'asilo al liceo</a:t>
            </a:r>
          </a:p>
          <a:p>
            <a:pPr marL="341126" lvl="1" indent="-341126">
              <a:spcBef>
                <a:spcPct val="50000"/>
              </a:spcBef>
              <a:buClr>
                <a:srgbClr val="766A62"/>
              </a:buClr>
              <a:buFont typeface="Wingdings" pitchFamily="2" charset="2"/>
              <a:buChar char="§"/>
            </a:pPr>
            <a:r>
              <a:rPr lang="en-US" dirty="0">
                <a:solidFill>
                  <a:srgbClr val="766A62"/>
                </a:solidFill>
                <a:latin typeface="Helvetica" charset="0"/>
              </a:rPr>
              <a:t>Le capacità socio-emotive possono essere insegnate e apprese come quelle accademiche </a:t>
            </a:r>
          </a:p>
          <a:p>
            <a:pPr marL="341126" lvl="1" indent="-341126">
              <a:spcBef>
                <a:spcPct val="50000"/>
              </a:spcBef>
              <a:buClr>
                <a:srgbClr val="766A62"/>
              </a:buClr>
              <a:buFont typeface="Wingdings" pitchFamily="2" charset="2"/>
              <a:buChar char="§"/>
            </a:pPr>
            <a:r>
              <a:rPr lang="en-US" dirty="0">
                <a:solidFill>
                  <a:srgbClr val="766A62"/>
                </a:solidFill>
                <a:latin typeface="Helvetica" charset="0"/>
              </a:rPr>
              <a:t>Un programma da svolgere in aula che può essere integrato nei corsi già esistenti o insegnato indipendentemente</a:t>
            </a:r>
          </a:p>
          <a:p>
            <a:endParaRPr lang="it-IT"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15</a:t>
            </a:fld>
            <a:endParaRPr lang="it-IT"/>
          </a:p>
        </p:txBody>
      </p:sp>
    </p:spTree>
    <p:extLst>
      <p:ext uri="{BB962C8B-B14F-4D97-AF65-F5344CB8AC3E}">
        <p14:creationId xmlns:p14="http://schemas.microsoft.com/office/powerpoint/2010/main" val="249608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Attraverso il programma di sussidi di assistenza internazionale, la fondazione ha realizzato pozzi di acqua, missioni mediche e riciclo di occhiali da vista.</a:t>
            </a:r>
          </a:p>
          <a:p>
            <a:endParaRPr lang="it-IT" dirty="0">
              <a:ea typeface="ＭＳ Ｐゴシック" pitchFamily="34" charset="-128"/>
              <a:cs typeface="Arial" charset="0"/>
            </a:endParaRPr>
          </a:p>
          <a:p>
            <a:r>
              <a:rPr dirty="0"/>
              <a:t>Si affiancano Lions in due paesi e il club sponsor raccoglie i fondi e richiede il sussidio. Il club ospite quindi aiuta a realizzare il progetto.</a:t>
            </a:r>
          </a:p>
          <a:p>
            <a:endParaRPr lang="it-IT" dirty="0">
              <a:ea typeface="ＭＳ Ｐゴシック" pitchFamily="34" charset="-128"/>
              <a:cs typeface="Arial" charset="0"/>
            </a:endParaRPr>
          </a:p>
          <a:p>
            <a:endParaRPr lang="it-IT"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16</a:t>
            </a:fld>
            <a:endParaRPr lang="it-IT"/>
          </a:p>
        </p:txBody>
      </p:sp>
    </p:spTree>
    <p:extLst>
      <p:ext uri="{BB962C8B-B14F-4D97-AF65-F5344CB8AC3E}">
        <p14:creationId xmlns:p14="http://schemas.microsoft.com/office/powerpoint/2010/main" val="147746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a:t>Molti di voi probabilmente già conoscono il nostro programma di sussidi d'emergenza per calamità </a:t>
            </a:r>
            <a:r>
              <a:rPr dirty="0" err="1"/>
              <a:t>naturali</a:t>
            </a:r>
            <a:r>
              <a:rPr dirty="0"/>
              <a:t>. I fondi per i sussidi d'emergenza possono essere usati per acquistare e distribuire articoli di soccorso </a:t>
            </a:r>
            <a:r>
              <a:rPr dirty="0" err="1"/>
              <a:t>immediato</a:t>
            </a:r>
            <a:r>
              <a:rPr dirty="0"/>
              <a:t>. I sussidi per catastrofi di grave entità vengono elargiti per attività a lungo termine di ricostruzione in seguito a calamità catastrofiche. I sussidi per la preparazione in caso di disastri sostengono la preparazione, la risposta e la ripresa in caso di calamità naturali.</a:t>
            </a:r>
          </a:p>
          <a:p>
            <a:endParaRPr lang="it-IT" dirty="0"/>
          </a:p>
          <a:p>
            <a:r>
              <a:rPr dirty="0"/>
              <a:t>Forse il sussidio più rilevante tra questi è il sussidio per le emergenze. Alcuni punti fondamentali da ricordare riguardanti i sussidi per le emergenze:</a:t>
            </a:r>
          </a:p>
          <a:p>
            <a:endParaRPr lang="it-IT" dirty="0">
              <a:ea typeface="ＭＳ Ｐゴシック" pitchFamily="34" charset="-128"/>
              <a:cs typeface="Arial" charset="0"/>
            </a:endParaRPr>
          </a:p>
          <a:p>
            <a:pPr>
              <a:buFontTx/>
              <a:buChar char="-"/>
            </a:pPr>
            <a:r>
              <a:rPr dirty="0"/>
              <a:t>Calamità naturali che riguardano 100 o più persone</a:t>
            </a:r>
          </a:p>
          <a:p>
            <a:pPr>
              <a:buFontTx/>
              <a:buChar char="-"/>
            </a:pPr>
            <a:r>
              <a:rPr dirty="0"/>
              <a:t>I Lions devono essere coinvolti nelle attività di soccorso; i sussidi non vengono elargiti per essere poi dati ad altre organizzazioni</a:t>
            </a:r>
          </a:p>
          <a:p>
            <a:pPr>
              <a:buFontTx/>
              <a:buChar char="-"/>
            </a:pPr>
            <a:r>
              <a:rPr dirty="0"/>
              <a:t>La richiesta deve essere avanzata quanto prima dal governatore distrettuale ed entro 30 giorni dal verificarsi della </a:t>
            </a:r>
            <a:r>
              <a:rPr dirty="0" err="1"/>
              <a:t>calamità</a:t>
            </a:r>
            <a:r>
              <a:rPr dirty="0"/>
              <a:t>. A volte, a seconda dell'entità, contatteremo anche voi.</a:t>
            </a:r>
          </a:p>
          <a:p>
            <a:pPr>
              <a:buFontTx/>
              <a:buChar char="-"/>
            </a:pPr>
            <a:r>
              <a:rPr dirty="0"/>
              <a:t>I fondi devono essere spesi entro 60 giorni.</a:t>
            </a:r>
          </a:p>
          <a:p>
            <a:pPr>
              <a:buFontTx/>
              <a:buChar char="-"/>
            </a:pPr>
            <a:r>
              <a:rPr dirty="0"/>
              <a:t>Un contributo per disastro, per distretto.</a:t>
            </a:r>
          </a:p>
          <a:p>
            <a:pPr>
              <a:buFontTx/>
              <a:buChar char="-"/>
            </a:pPr>
            <a:r>
              <a:rPr dirty="0"/>
              <a:t>Presentare un rapporto finale su come sono stati utilizzati i fondi. </a:t>
            </a:r>
          </a:p>
          <a:p>
            <a:endParaRPr lang="it-IT"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17</a:t>
            </a:fld>
            <a:endParaRPr lang="it-IT"/>
          </a:p>
        </p:txBody>
      </p:sp>
    </p:spTree>
    <p:extLst>
      <p:ext uri="{BB962C8B-B14F-4D97-AF65-F5344CB8AC3E}">
        <p14:creationId xmlns:p14="http://schemas.microsoft.com/office/powerpoint/2010/main" val="236224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1936">
              <a:defRPr/>
            </a:pPr>
            <a:r>
              <a:rPr dirty="0"/>
              <a:t>I risultati di questi sussidi sono favolosi.  </a:t>
            </a:r>
          </a:p>
          <a:p>
            <a:pPr defTabSz="861936">
              <a:defRPr/>
            </a:pPr>
            <a:endParaRPr lang="it-IT" dirty="0">
              <a:ea typeface="ＭＳ Ｐゴシック" pitchFamily="34" charset="-128"/>
              <a:cs typeface="Arial" charset="0"/>
            </a:endParaRPr>
          </a:p>
          <a:p>
            <a:pPr defTabSz="861936">
              <a:defRPr/>
            </a:pPr>
            <a:r>
              <a:rPr dirty="0"/>
              <a:t>Per noi è facile dire che abbiamo concesso più di 45 milioni di dollari in sussidi lo scorso anno e </a:t>
            </a:r>
            <a:r>
              <a:rPr lang="it-IT" dirty="0"/>
              <a:t>più di tre quarti</a:t>
            </a:r>
            <a:r>
              <a:rPr lang="it-IT" baseline="0" dirty="0"/>
              <a:t> di un</a:t>
            </a:r>
            <a:r>
              <a:rPr lang="it-IT" dirty="0"/>
              <a:t> miliardo</a:t>
            </a:r>
            <a:r>
              <a:rPr dirty="0"/>
              <a:t> nel corso della nostra storia. </a:t>
            </a:r>
            <a:r>
              <a:rPr dirty="0" err="1"/>
              <a:t>Tuttavia</a:t>
            </a:r>
            <a:r>
              <a:rPr dirty="0"/>
              <a:t>, la cosa importante sono le vite individuali che vengono cambiate grazie a ciò che voi fate con il vostro supporto alla nostra fondazione.  </a:t>
            </a:r>
          </a:p>
          <a:p>
            <a:pPr defTabSz="861936">
              <a:defRPr/>
            </a:pPr>
            <a:endParaRPr lang="it-IT" dirty="0">
              <a:ea typeface="ＭＳ Ｐゴシック" pitchFamily="34" charset="-128"/>
              <a:cs typeface="Arial" charset="0"/>
            </a:endParaRPr>
          </a:p>
          <a:p>
            <a:pPr defTabSz="901324" eaLnBrk="0" fontAlgn="base" hangingPunct="0">
              <a:spcBef>
                <a:spcPct val="30000"/>
              </a:spcBef>
              <a:spcAft>
                <a:spcPct val="0"/>
              </a:spcAft>
              <a:defRPr/>
            </a:pPr>
            <a:r>
              <a:rPr dirty="0"/>
              <a:t>Ora vorremmo farvi vedere un breve video che illustra l'ottimo operato di LCIF e incoraggia i Governatori Distrettuali a collaborare con i coordinatori LCIF per far conoscere di più la fondazione. Successivamente al video, vi sarà una presentazione di Nate Miles, Responsabile Sviluppo per la fondazione. </a:t>
            </a:r>
            <a:endParaRPr lang="it-IT" dirty="0">
              <a:ea typeface="ＭＳ Ｐゴシック" pitchFamily="34" charset="-128"/>
              <a:cs typeface="Arial" charset="0"/>
            </a:endParaRPr>
          </a:p>
          <a:p>
            <a:endParaRPr lang="it-IT" dirty="0"/>
          </a:p>
          <a:p>
            <a:pPr defTabSz="901324" eaLnBrk="0" fontAlgn="base" hangingPunct="0">
              <a:spcBef>
                <a:spcPct val="30000"/>
              </a:spcBef>
              <a:spcAft>
                <a:spcPct val="0"/>
              </a:spcAft>
              <a:defRPr/>
            </a:pPr>
            <a:r>
              <a:rPr lang="en-US" i="1" dirty="0">
                <a:solidFill>
                  <a:srgbClr val="6600FF"/>
                </a:solidFill>
              </a:rPr>
              <a:t>(Transizione al video)</a:t>
            </a:r>
            <a:endParaRPr lang="it-IT" dirty="0">
              <a:solidFill>
                <a:srgbClr val="6600FF"/>
              </a:solidFill>
            </a:endParaRPr>
          </a:p>
          <a:p>
            <a:endParaRPr lang="it-IT"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18</a:t>
            </a:fld>
            <a:endParaRPr lang="it-IT"/>
          </a:p>
        </p:txBody>
      </p:sp>
    </p:spTree>
    <p:extLst>
      <p:ext uri="{BB962C8B-B14F-4D97-AF65-F5344CB8AC3E}">
        <p14:creationId xmlns:p14="http://schemas.microsoft.com/office/powerpoint/2010/main" val="1629978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rPr>
              <a:t>I Coordinatori LCIF di club serviranno in veste di ambasciatori della Fondazione d Lions Clubs International presso il proprio club. </a:t>
            </a:r>
            <a:r>
              <a:rPr lang="en-US" sz="1200" kern="1200" dirty="0" err="1">
                <a:solidFill>
                  <a:schemeClr val="tx1"/>
                </a:solidFill>
                <a:effectLst/>
                <a:latin typeface="+mn-lt"/>
              </a:rPr>
              <a:t>Essi</a:t>
            </a:r>
            <a:r>
              <a:rPr lang="en-US" sz="1200" kern="1200" dirty="0">
                <a:solidFill>
                  <a:schemeClr val="tx1"/>
                </a:solidFill>
                <a:effectLst/>
                <a:latin typeface="+mn-lt"/>
              </a:rPr>
              <a:t> condividono le storie dei programmi della LCIF, motivano altre persone a sostenere la LCIF e consentono alla fondazione di promuovere la propria opera umanitaria presso le proprie comunità locali e in tutto il mondo.  </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endParaRPr lang="it-IT" dirty="0"/>
          </a:p>
        </p:txBody>
      </p:sp>
      <p:sp>
        <p:nvSpPr>
          <p:cNvPr id="4" name="Slide Number Placeholder 3"/>
          <p:cNvSpPr>
            <a:spLocks noGrp="1"/>
          </p:cNvSpPr>
          <p:nvPr>
            <p:ph type="sldNum" sz="quarter" idx="10"/>
          </p:nvPr>
        </p:nvSpPr>
        <p:spPr/>
        <p:txBody>
          <a:bodyPr/>
          <a:lstStyle/>
          <a:p>
            <a:fld id="{9C3908C1-9C48-489B-8F3B-383DC5512110}" type="slidenum">
              <a:rPr lang="en-US" smtClean="0"/>
              <a:t>20</a:t>
            </a:fld>
            <a:endParaRPr lang="it-IT"/>
          </a:p>
        </p:txBody>
      </p:sp>
    </p:spTree>
    <p:extLst>
      <p:ext uri="{BB962C8B-B14F-4D97-AF65-F5344CB8AC3E}">
        <p14:creationId xmlns:p14="http://schemas.microsoft.com/office/powerpoint/2010/main" val="1925024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eaLnBrk="0" fontAlgn="base" hangingPunct="0">
              <a:spcBef>
                <a:spcPct val="30000"/>
              </a:spcBef>
              <a:spcAft>
                <a:spcPct val="0"/>
              </a:spcAft>
              <a:defRPr/>
            </a:pPr>
            <a:r>
              <a:rPr dirty="0"/>
              <a:t>Il coordinatore LCIF di club viene nominato dal comitato candidature del club e viene eletto come officer; il suo mandato dura un anno fino alla rielezione l'anno successivo. Il coordinatore LCIF di club collabora strettamente con la leadership locale del club e comunica direttamente con i coordinatori distrettuali LCIF per assicurare l'allineamento con gli obiettivi distrettuali. </a:t>
            </a:r>
          </a:p>
          <a:p>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r>
              <a:rPr dirty="0"/>
              <a:t>I Coordinatori LCIF di club serviranno in veste di ambasciatori della Fondazione d</a:t>
            </a:r>
            <a:r>
              <a:rPr lang="it-IT" dirty="0"/>
              <a:t>i</a:t>
            </a:r>
            <a:r>
              <a:rPr dirty="0"/>
              <a:t> Lions Clubs International presso il proprio club. Essi condividono le storie dei programmi della LCIF, motivano altre persone a sostenere la LCIF e consentono alla fondazione di promuovere la propria opera umanitaria presso le proprie comunità locali e in tutto il mondo.  </a:t>
            </a:r>
          </a:p>
          <a:p>
            <a:endParaRPr lang="it-IT"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21</a:t>
            </a:fld>
            <a:endParaRPr lang="it-IT" dirty="0"/>
          </a:p>
        </p:txBody>
      </p:sp>
    </p:spTree>
    <p:extLst>
      <p:ext uri="{BB962C8B-B14F-4D97-AF65-F5344CB8AC3E}">
        <p14:creationId xmlns:p14="http://schemas.microsoft.com/office/powerpoint/2010/main" val="263205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Prima chiamata - formare i formatori</a:t>
            </a:r>
            <a:endParaRPr lang="it-IT" dirty="0"/>
          </a:p>
          <a:p>
            <a:r>
              <a:rPr dirty="0"/>
              <a:t>Seconda - aggiornamento intermedio</a:t>
            </a:r>
          </a:p>
          <a:p>
            <a:r>
              <a:rPr dirty="0"/>
              <a:t>Terza - preparazione del congresso</a:t>
            </a:r>
          </a:p>
          <a:p>
            <a:r>
              <a:rPr dirty="0"/>
              <a:t>Quarta - ringraziamenti </a:t>
            </a:r>
            <a:endParaRPr lang="it-IT" dirty="0"/>
          </a:p>
        </p:txBody>
      </p:sp>
      <p:sp>
        <p:nvSpPr>
          <p:cNvPr id="4" name="Slide Number Placeholder 3"/>
          <p:cNvSpPr>
            <a:spLocks noGrp="1"/>
          </p:cNvSpPr>
          <p:nvPr>
            <p:ph type="sldNum" sz="quarter" idx="10"/>
          </p:nvPr>
        </p:nvSpPr>
        <p:spPr/>
        <p:txBody>
          <a:bodyPr/>
          <a:lstStyle/>
          <a:p>
            <a:fld id="{9C3908C1-9C48-489B-8F3B-383DC5512110}" type="slidenum">
              <a:rPr lang="en-US" smtClean="0"/>
              <a:t>22</a:t>
            </a:fld>
            <a:endParaRPr lang="it-IT"/>
          </a:p>
        </p:txBody>
      </p:sp>
    </p:spTree>
    <p:extLst>
      <p:ext uri="{BB962C8B-B14F-4D97-AF65-F5344CB8AC3E}">
        <p14:creationId xmlns:p14="http://schemas.microsoft.com/office/powerpoint/2010/main" val="182383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r>
              <a:rPr dirty="0"/>
              <a:t>LCIF è la vostra fondazione! LCIF sostiene l'operato dei Lions rivolto al servizio delle comunità in tutto il mondo. La fondazione non riceve alcun finanziamento dalle quote associative. I programmi sono finanziati tramite le donazioni di Lions come voi.  </a:t>
            </a:r>
            <a:endParaRPr lang="it-IT" dirty="0"/>
          </a:p>
        </p:txBody>
      </p:sp>
      <p:sp>
        <p:nvSpPr>
          <p:cNvPr id="4" name="Slide Number Placeholder 3"/>
          <p:cNvSpPr>
            <a:spLocks noGrp="1"/>
          </p:cNvSpPr>
          <p:nvPr>
            <p:ph type="sldNum" sz="quarter" idx="10"/>
          </p:nvPr>
        </p:nvSpPr>
        <p:spPr/>
        <p:txBody>
          <a:bodyPr/>
          <a:lstStyle/>
          <a:p>
            <a:fld id="{41FF2F77-0B86-4815-80FF-D315A055CAE4}" type="slidenum">
              <a:rPr lang="en-US" smtClean="0"/>
              <a:t>3</a:t>
            </a:fld>
            <a:endParaRPr lang="it-IT"/>
          </a:p>
        </p:txBody>
      </p:sp>
    </p:spTree>
    <p:extLst>
      <p:ext uri="{BB962C8B-B14F-4D97-AF65-F5344CB8AC3E}">
        <p14:creationId xmlns:p14="http://schemas.microsoft.com/office/powerpoint/2010/main" val="349128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Con il nuovo incarico, il modello di visite ai club cambierà leggermente</a:t>
            </a:r>
            <a:endParaRPr lang="it-IT"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23</a:t>
            </a:fld>
            <a:endParaRPr lang="it-IT" dirty="0"/>
          </a:p>
        </p:txBody>
      </p:sp>
    </p:spTree>
    <p:extLst>
      <p:ext uri="{BB962C8B-B14F-4D97-AF65-F5344CB8AC3E}">
        <p14:creationId xmlns:p14="http://schemas.microsoft.com/office/powerpoint/2010/main" val="917722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L'obiettivo di LCIF per OGNI club è di ricevere una presentazione su LCIF</a:t>
            </a:r>
          </a:p>
          <a:p>
            <a:r>
              <a:rPr dirty="0"/>
              <a:t>La percentuale mondiale di partecipazione dei club è ___</a:t>
            </a:r>
          </a:p>
          <a:p>
            <a:r>
              <a:rPr dirty="0"/>
              <a:t>La percentuale di partecipazione dei club nella vostra AC è ___</a:t>
            </a:r>
          </a:p>
          <a:p>
            <a:r>
              <a:rPr dirty="0"/>
              <a:t>I DC devono collaborare con i Coordinatori di club</a:t>
            </a:r>
            <a:endParaRPr lang="it-IT" dirty="0"/>
          </a:p>
          <a:p>
            <a:r>
              <a:rPr dirty="0"/>
              <a:t>Il DC è responsabile di effettuare la presentazione ai club che non hanno nominato un Coordinatore di club</a:t>
            </a:r>
          </a:p>
          <a:p>
            <a:r>
              <a:rPr dirty="0"/>
              <a:t>I DC visiteranno personalmente i club migliori nell'area (si raccomandano almeno 4 visite a trimestre)</a:t>
            </a: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24</a:t>
            </a:fld>
            <a:endParaRPr lang="it-IT" dirty="0"/>
          </a:p>
        </p:txBody>
      </p:sp>
    </p:spTree>
    <p:extLst>
      <p:ext uri="{BB962C8B-B14F-4D97-AF65-F5344CB8AC3E}">
        <p14:creationId xmlns:p14="http://schemas.microsoft.com/office/powerpoint/2010/main" val="3526838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Le visite ai club devono essere personalizzate al club specifico che viene visitato.  </a:t>
            </a:r>
          </a:p>
          <a:p>
            <a:endParaRPr lang="it-IT" baseline="0" dirty="0"/>
          </a:p>
          <a:p>
            <a:pPr marL="168989" indent="-168989">
              <a:buFont typeface="Arial" panose="020B0604020202020204" pitchFamily="34" charset="0"/>
              <a:buChar char="•"/>
            </a:pPr>
            <a:r>
              <a:rPr dirty="0"/>
              <a:t>Se è possibile procedere con una presentazione, utilizzate quella standard in PowerPoint e modificatela in base al pubblico.</a:t>
            </a:r>
          </a:p>
          <a:p>
            <a:pPr marL="168989" indent="-168989">
              <a:buFont typeface="Arial" panose="020B0604020202020204" pitchFamily="34" charset="0"/>
              <a:buChar char="•"/>
            </a:pPr>
            <a:r>
              <a:rPr dirty="0"/>
              <a:t>Portate dispense e altre risorse da distribuire.</a:t>
            </a:r>
          </a:p>
          <a:p>
            <a:pPr marL="168989" indent="-168989">
              <a:buFont typeface="Arial" panose="020B0604020202020204" pitchFamily="34" charset="0"/>
              <a:buChar char="•"/>
            </a:pPr>
            <a:r>
              <a:rPr dirty="0"/>
              <a:t>Lasciate i vostri recapiti e il biglietto da visita, in caso qualcuno avesse domande in futuro. </a:t>
            </a:r>
          </a:p>
          <a:p>
            <a:pPr marL="168989" indent="-168989">
              <a:buFont typeface="Arial" panose="020B0604020202020204" pitchFamily="34" charset="0"/>
              <a:buChar char="•"/>
            </a:pPr>
            <a:endParaRPr lang="it-IT" baseline="0" dirty="0"/>
          </a:p>
          <a:p>
            <a:pPr marL="168989" indent="-168989">
              <a:buFont typeface="Arial" panose="020B0604020202020204" pitchFamily="34" charset="0"/>
              <a:buChar char="•"/>
            </a:pPr>
            <a:r>
              <a:rPr dirty="0"/>
              <a:t>Se la vostra area ha recentemente ricevuto un sussidio:</a:t>
            </a:r>
          </a:p>
          <a:p>
            <a:pPr marL="619626" lvl="1" indent="-168989">
              <a:buFont typeface="Arial" panose="020B0604020202020204" pitchFamily="34" charset="0"/>
              <a:buChar char="•"/>
            </a:pPr>
            <a:r>
              <a:rPr lang="it-IT" dirty="0"/>
              <a:t>C</a:t>
            </a:r>
            <a:r>
              <a:rPr dirty="0" err="1"/>
              <a:t>onsiderate</a:t>
            </a:r>
            <a:r>
              <a:rPr dirty="0"/>
              <a:t> di chiedere ad uno dei beneficiari del sussidio di venire a parlare della sua esperienza; ad esempio, se Lions Quest è un programma attivo nell'area, potreste chiedere ad uno studente che ha partecipato al programma di venire a parlare della sua esperienza.</a:t>
            </a:r>
          </a:p>
          <a:p>
            <a:pPr marL="619626" lvl="1" indent="-168989">
              <a:buFont typeface="Arial" panose="020B0604020202020204" pitchFamily="34" charset="0"/>
              <a:buChar char="•"/>
            </a:pPr>
            <a:r>
              <a:rPr dirty="0"/>
              <a:t>Considerate di chiedere ad un Lion che ha lavorato al progetto di parlare di cosa abbia significato quell'esperienza per lui/lei.</a:t>
            </a:r>
          </a:p>
          <a:p>
            <a:endParaRPr lang="it-IT" dirty="0"/>
          </a:p>
          <a:p>
            <a:endParaRPr lang="it-IT"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25</a:t>
            </a:fld>
            <a:endParaRPr lang="it-IT" dirty="0"/>
          </a:p>
        </p:txBody>
      </p:sp>
    </p:spTree>
    <p:extLst>
      <p:ext uri="{BB962C8B-B14F-4D97-AF65-F5344CB8AC3E}">
        <p14:creationId xmlns:p14="http://schemas.microsoft.com/office/powerpoint/2010/main" val="3537306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Ricontattate sempre il club dopo averlo visitato:</a:t>
            </a:r>
          </a:p>
          <a:p>
            <a:r>
              <a:rPr lang="en-US" u="sng" dirty="0"/>
              <a:t>NON ASPETTATEVI CHE UN CLUB EFFETTUI UNA DONAZIONE SOLO PERCHÉ AVETE EFFETTUATO UNA PRESENTAZIONE. DOVETE SEMPRE RICONTATTARLO!!!!!!</a:t>
            </a:r>
            <a:endParaRPr lang="it-IT" u="sng" dirty="0"/>
          </a:p>
          <a:p>
            <a:pPr marL="168989" indent="-168989">
              <a:buFont typeface="Arial" panose="020B0604020202020204" pitchFamily="34" charset="0"/>
              <a:buChar char="•"/>
            </a:pPr>
            <a:r>
              <a:rPr dirty="0"/>
              <a:t>Ringraziate il club per l'ospitalità.</a:t>
            </a:r>
          </a:p>
          <a:p>
            <a:pPr marL="168989" indent="-168989">
              <a:buFont typeface="Arial" panose="020B0604020202020204" pitchFamily="34" charset="0"/>
              <a:buChar char="•"/>
            </a:pPr>
            <a:r>
              <a:rPr dirty="0"/>
              <a:t>Rispondete a qualsiasi domanda vi venga posta.</a:t>
            </a:r>
          </a:p>
          <a:p>
            <a:pPr marL="168989" indent="-168989">
              <a:buFont typeface="Arial" panose="020B0604020202020204" pitchFamily="34" charset="0"/>
              <a:buChar char="•"/>
            </a:pPr>
            <a:r>
              <a:rPr dirty="0"/>
              <a:t>Se il club è interessato, ma non è ancora pronto a effettuare una donazione:</a:t>
            </a:r>
          </a:p>
          <a:p>
            <a:pPr marL="619626" lvl="1" indent="-168989">
              <a:buFont typeface="Arial" panose="020B0604020202020204" pitchFamily="34" charset="0"/>
              <a:buChar char="•"/>
            </a:pPr>
            <a:r>
              <a:rPr dirty="0"/>
              <a:t>Offrite di incontrarvi di nuovo</a:t>
            </a:r>
          </a:p>
          <a:p>
            <a:pPr marL="619626" lvl="1" indent="-168989">
              <a:buFont typeface="Arial" panose="020B0604020202020204" pitchFamily="34" charset="0"/>
              <a:buChar char="•"/>
            </a:pPr>
            <a:r>
              <a:rPr dirty="0"/>
              <a:t>Se vi è un progetto LCIF attivo nell'area, verificate se è possibile coinvolgere il club</a:t>
            </a:r>
          </a:p>
          <a:p>
            <a:pPr marL="619626" lvl="1" indent="-168989">
              <a:buFont typeface="Arial" panose="020B0604020202020204" pitchFamily="34" charset="0"/>
              <a:buChar char="•"/>
            </a:pPr>
            <a:r>
              <a:rPr dirty="0"/>
              <a:t>Invitatelo a qualsiasi raccolta di fondi o evento che si sta pianificando</a:t>
            </a:r>
          </a:p>
          <a:p>
            <a:pPr marL="168989" indent="-168989">
              <a:buFont typeface="Arial" panose="020B0604020202020204" pitchFamily="34" charset="0"/>
              <a:buChar char="•"/>
            </a:pPr>
            <a:r>
              <a:rPr dirty="0"/>
              <a:t>Se la visita è risultata positiva, chiedete al presidente se il club pensa di fare una donazione</a:t>
            </a:r>
          </a:p>
          <a:p>
            <a:pPr marL="619626" lvl="1" indent="-168989">
              <a:buFont typeface="Arial" panose="020B0604020202020204" pitchFamily="34" charset="0"/>
              <a:buChar char="•"/>
            </a:pPr>
            <a:r>
              <a:rPr dirty="0"/>
              <a:t>Fornite loro le informazioni di carattere logistico (come effettuare la donazione)</a:t>
            </a:r>
          </a:p>
          <a:p>
            <a:pPr marL="619626" lvl="1" indent="-168989">
              <a:buFont typeface="Arial" panose="020B0604020202020204" pitchFamily="34" charset="0"/>
              <a:buChar char="•"/>
            </a:pPr>
            <a:r>
              <a:rPr dirty="0"/>
              <a:t>Fornite informazioni sui programmi di riconoscimento che potrebbero interessare il club</a:t>
            </a:r>
          </a:p>
          <a:p>
            <a:endParaRPr lang="it-IT" dirty="0"/>
          </a:p>
          <a:p>
            <a:endParaRPr lang="it-IT"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26</a:t>
            </a:fld>
            <a:endParaRPr lang="it-IT" dirty="0"/>
          </a:p>
        </p:txBody>
      </p:sp>
    </p:spTree>
    <p:extLst>
      <p:ext uri="{BB962C8B-B14F-4D97-AF65-F5344CB8AC3E}">
        <p14:creationId xmlns:p14="http://schemas.microsoft.com/office/powerpoint/2010/main" val="3892075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Avrete a disposizione un PowerPoint di base, LCIF - Nozioni fondamentali, da usare durante la visita al club. </a:t>
            </a:r>
          </a:p>
          <a:p>
            <a:endParaRPr lang="it-IT" baseline="0" dirty="0"/>
          </a:p>
          <a:p>
            <a:r>
              <a:rPr dirty="0"/>
              <a:t>Queste sono, tra le altre, alcune delle risorse che possiamo inviarvi perché le possiate distribuire.</a:t>
            </a:r>
            <a:endParaRPr lang="it-IT"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27</a:t>
            </a:fld>
            <a:endParaRPr lang="it-IT" dirty="0"/>
          </a:p>
        </p:txBody>
      </p:sp>
    </p:spTree>
    <p:extLst>
      <p:ext uri="{BB962C8B-B14F-4D97-AF65-F5344CB8AC3E}">
        <p14:creationId xmlns:p14="http://schemas.microsoft.com/office/powerpoint/2010/main" val="1121634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Il totale delle donazioni ricevute lo scorso anno è $39,48 milioni, ovvero il 95% del nostro obiettivo per quell'anno.</a:t>
            </a:r>
          </a:p>
          <a:p>
            <a:endParaRPr lang="it-IT" dirty="0"/>
          </a:p>
          <a:p>
            <a:r>
              <a:rPr dirty="0"/>
              <a:t>Grazie per il vostro sostegno. </a:t>
            </a:r>
            <a:br>
              <a:rPr dirty="0"/>
            </a:br>
            <a:endParaRPr lang="it-IT" dirty="0"/>
          </a:p>
          <a:p>
            <a:r>
              <a:rPr dirty="0"/>
              <a:t>Chiedo il vostro aiuto per continuare a incoraggiare i Lions a sostenere la nostra fondazione. In particolare, si può vedere qui che lo scorso anno abbiamo ricevuto un totale di $24,2 milioni in donazioni non vincolate. Tuttavia, abbiamo concesso più di $23 milioni in sussidi provenienti dal quel fondo. Quando parlate con i Lions della LCIF, vi prego di incoraggiarli a donare all'area di maggior bisogno. Queste donazioni permettono alla LCIF la flessibilità di integrare le iniziative in cui sono richiesti fondi aggiuntivi o dove i bisogni sono più urgenti.</a:t>
            </a:r>
            <a:r>
              <a:rPr lang="en-US" dirty="0">
                <a:latin typeface="Arial" charset="0"/>
              </a:rPr>
              <a:t> Questi contributi rispondono a bisogni comunitari diversi non rientranti nelle categorie vista, calamità e giovani; ad esempio, il programma contro il morbillo, i programmi per i pozzi d'acqua e quelli di formazione professionale per disabili.</a:t>
            </a:r>
          </a:p>
          <a:p>
            <a:endParaRPr lang="it-IT" dirty="0">
              <a:latin typeface="Arial" charset="0"/>
              <a:ea typeface="ＭＳ Ｐゴシック" pitchFamily="34" charset="-128"/>
            </a:endParaRPr>
          </a:p>
          <a:p>
            <a:endParaRPr lang="it-IT"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29</a:t>
            </a:fld>
            <a:endParaRPr lang="it-IT"/>
          </a:p>
        </p:txBody>
      </p:sp>
    </p:spTree>
    <p:extLst>
      <p:ext uri="{BB962C8B-B14F-4D97-AF65-F5344CB8AC3E}">
        <p14:creationId xmlns:p14="http://schemas.microsoft.com/office/powerpoint/2010/main" val="314236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44588" y="684213"/>
            <a:ext cx="4570412" cy="3429000"/>
          </a:xfrm>
          <a:prstGeom prst="rect">
            <a:avLst/>
          </a:prstGeo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700" dirty="0"/>
              <a:t>Il Consiglio Fiduciario di LCIF ha stabilito un obiettivo quinquennale per far sì che la Fondazione possa continuare a sostenere queste splendide iniziative. Nel 2017-2018 celebreremo il cinquantesimo anniversario: cinquant'anni di assistenza alle persone più vulnerabili e più a rischio delle nostre comunità.  Gli obiettivi riflettono la crescente domanda di supporto finanziario da parte dei Lions di tutto il mondo. Poiché i Lions servono le proprie comunità in misura sempre maggiore, cresce anche la richiesta di fondi LCIF.  </a:t>
            </a:r>
          </a:p>
          <a:p>
            <a:pPr>
              <a:spcBef>
                <a:spcPct val="0"/>
              </a:spcBef>
            </a:pPr>
            <a:endParaRPr lang="it-IT" altLang="en-US" sz="1700" dirty="0">
              <a:cs typeface="Arial" charset="0"/>
            </a:endParaRPr>
          </a:p>
          <a:p>
            <a:pPr>
              <a:spcBef>
                <a:spcPct val="0"/>
              </a:spcBef>
            </a:pPr>
            <a:r>
              <a:rPr lang="en-US" altLang="en-US" sz="1700" dirty="0"/>
              <a:t>L'obiettivo per il 2016-2017 è 41,3 milioni di </a:t>
            </a:r>
            <a:r>
              <a:rPr lang="en-US" altLang="en-US" sz="1700" dirty="0" err="1"/>
              <a:t>dollari</a:t>
            </a:r>
            <a:r>
              <a:rPr lang="en-US" altLang="en-US" sz="1700" dirty="0"/>
              <a:t>. Perché LCIF ha bisogno di crescere?</a:t>
            </a:r>
          </a:p>
          <a:p>
            <a:pPr>
              <a:spcBef>
                <a:spcPct val="0"/>
              </a:spcBef>
            </a:pPr>
            <a:endParaRPr lang="it-IT" altLang="en-US" sz="1700"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È semplice: c'è maggiore </a:t>
            </a:r>
            <a:r>
              <a:rPr lang="en-US" altLang="en-US" dirty="0">
                <a:solidFill>
                  <a:srgbClr val="000000"/>
                </a:solidFill>
              </a:rPr>
              <a:t>richiesta di sussidi e ci stiamo anche avviando in nuovi settori di attività, in risposta alle esigenze globali e agli interessi dei nostri soci.  </a:t>
            </a:r>
          </a:p>
          <a:p>
            <a:pPr>
              <a:spcBef>
                <a:spcPct val="0"/>
              </a:spcBef>
            </a:pPr>
            <a:endParaRPr lang="it-IT"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31</a:t>
            </a:fld>
            <a:endParaRPr lang="it-IT" dirty="0"/>
          </a:p>
        </p:txBody>
      </p:sp>
    </p:spTree>
    <p:extLst>
      <p:ext uri="{BB962C8B-B14F-4D97-AF65-F5344CB8AC3E}">
        <p14:creationId xmlns:p14="http://schemas.microsoft.com/office/powerpoint/2010/main" val="1771018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In questo grafico a colonne si può vedere che i sussidi approvati hanno superato per alcuni anni i fondi previsti in bilancio per i sussidi. Il grafico non include le raccolte fondi o i sussidi per il nostro operato nell'Iniziativa contro il morbillo o altri programmi vincolati come SightFirst.  </a:t>
            </a:r>
          </a:p>
          <a:p>
            <a:r>
              <a:rPr dirty="0"/>
              <a:t>  </a:t>
            </a:r>
          </a:p>
          <a:p>
            <a:r>
              <a:rPr dirty="0"/>
              <a:t>Siamo stati in grado di approvare in alcuni anni più sussidi di quelli previsti in bilancio sia grazie al nostro senso di responsabilità finanziaria nel gestire con prudenza le donazioni attraverso gli investimenti, sia mantenendo basse le spese amministrative e per la raccolta di fondi. Ma il potenziale per ricevere più donazioni è enorme: oggi meno del 50% dei nostri club effettua donazioni a LCIF.  </a:t>
            </a:r>
          </a:p>
          <a:p>
            <a:r>
              <a:rPr dirty="0"/>
              <a:t> </a:t>
            </a: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32</a:t>
            </a:fld>
            <a:endParaRPr lang="it-IT"/>
          </a:p>
        </p:txBody>
      </p:sp>
    </p:spTree>
    <p:extLst>
      <p:ext uri="{BB962C8B-B14F-4D97-AF65-F5344CB8AC3E}">
        <p14:creationId xmlns:p14="http://schemas.microsoft.com/office/powerpoint/2010/main" val="3809247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Una donazione non vincolata alla LCIF per anno sociale rientrerà nel conteggio del riconoscimento per la SSC. Soltanto i club che comunicano alla LCIF la loro donazione per SSC attraverso MyLCI riceveranno il relativo credito. </a:t>
            </a:r>
            <a:endParaRPr lang="it-IT" dirty="0"/>
          </a:p>
        </p:txBody>
      </p:sp>
      <p:sp>
        <p:nvSpPr>
          <p:cNvPr id="4" name="Slide Number Placeholder 3"/>
          <p:cNvSpPr>
            <a:spLocks noGrp="1"/>
          </p:cNvSpPr>
          <p:nvPr>
            <p:ph type="sldNum" sz="quarter" idx="10"/>
          </p:nvPr>
        </p:nvSpPr>
        <p:spPr/>
        <p:txBody>
          <a:bodyPr/>
          <a:lstStyle/>
          <a:p>
            <a:fld id="{9C3908C1-9C48-489B-8F3B-383DC5512110}" type="slidenum">
              <a:rPr lang="en-US" smtClean="0"/>
              <a:t>34</a:t>
            </a:fld>
            <a:endParaRPr lang="it-IT"/>
          </a:p>
        </p:txBody>
      </p:sp>
    </p:spTree>
    <p:extLst>
      <p:ext uri="{BB962C8B-B14F-4D97-AF65-F5344CB8AC3E}">
        <p14:creationId xmlns:p14="http://schemas.microsoft.com/office/powerpoint/2010/main" val="41454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Questa è la struttura direttiva del Consiglio di Amministratori Fiduciari di LCIF. Si noterà che molto è uguale a prima in termini di struttura. </a:t>
            </a:r>
            <a:r>
              <a:rPr dirty="0" err="1"/>
              <a:t>Tuttavia</a:t>
            </a:r>
            <a:r>
              <a:rPr dirty="0"/>
              <a:t>, oltre a modifiche nella composizione, abbiamo anche aggiunto altri tre comitati:  marketing, programmi e sviluppo.  </a:t>
            </a:r>
          </a:p>
          <a:p>
            <a:endParaRPr lang="it-IT" baseline="0" dirty="0">
              <a:ea typeface="ＭＳ Ｐゴシック" pitchFamily="34" charset="-128"/>
            </a:endParaRPr>
          </a:p>
          <a:p>
            <a:endParaRPr lang="it-IT"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4</a:t>
            </a:fld>
            <a:endParaRPr lang="it-IT"/>
          </a:p>
        </p:txBody>
      </p:sp>
    </p:spTree>
    <p:extLst>
      <p:ext uri="{BB962C8B-B14F-4D97-AF65-F5344CB8AC3E}">
        <p14:creationId xmlns:p14="http://schemas.microsoft.com/office/powerpoint/2010/main" val="3114047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908C1-9C48-489B-8F3B-383DC5512110}" type="slidenum">
              <a:rPr lang="en-US" smtClean="0"/>
              <a:t>35</a:t>
            </a:fld>
            <a:endParaRPr lang="it-IT"/>
          </a:p>
        </p:txBody>
      </p:sp>
    </p:spTree>
    <p:extLst>
      <p:ext uri="{BB962C8B-B14F-4D97-AF65-F5344CB8AC3E}">
        <p14:creationId xmlns:p14="http://schemas.microsoft.com/office/powerpoint/2010/main" val="3996305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Ricordarsi di selezionare una Campagna SSC per la donazione del proprio club!</a:t>
            </a:r>
            <a:endParaRPr lang="it-IT" dirty="0"/>
          </a:p>
        </p:txBody>
      </p:sp>
      <p:sp>
        <p:nvSpPr>
          <p:cNvPr id="4" name="Slide Number Placeholder 3"/>
          <p:cNvSpPr>
            <a:spLocks noGrp="1"/>
          </p:cNvSpPr>
          <p:nvPr>
            <p:ph type="sldNum" sz="quarter" idx="10"/>
          </p:nvPr>
        </p:nvSpPr>
        <p:spPr/>
        <p:txBody>
          <a:bodyPr/>
          <a:lstStyle/>
          <a:p>
            <a:fld id="{9C3908C1-9C48-489B-8F3B-383DC5512110}" type="slidenum">
              <a:rPr lang="en-US" smtClean="0"/>
              <a:t>37</a:t>
            </a:fld>
            <a:endParaRPr lang="it-IT"/>
          </a:p>
        </p:txBody>
      </p:sp>
    </p:spTree>
    <p:extLst>
      <p:ext uri="{BB962C8B-B14F-4D97-AF65-F5344CB8AC3E}">
        <p14:creationId xmlns:p14="http://schemas.microsoft.com/office/powerpoint/2010/main" val="1433276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rPr>
              <a:t>I criteri di assegnazione rimarranno ai seguenti livelli: </a:t>
            </a:r>
            <a:endParaRPr lang="it-IT" sz="1100" kern="1200" dirty="0">
              <a:solidFill>
                <a:schemeClr val="tx1"/>
              </a:solidFill>
              <a:effectLst/>
              <a:latin typeface="+mn-lt"/>
              <a:ea typeface="+mn-ea"/>
              <a:cs typeface="+mn-cs"/>
            </a:endParaRPr>
          </a:p>
          <a:p>
            <a:pPr lvl="1"/>
            <a:r>
              <a:rPr lang="en-US" sz="1200" kern="1200" dirty="0">
                <a:solidFill>
                  <a:schemeClr val="tx1"/>
                </a:solidFill>
                <a:effectLst/>
                <a:latin typeface="+mn-lt"/>
              </a:rPr>
              <a:t>$20 		Distintivo in bronzo</a:t>
            </a:r>
            <a:endParaRPr lang="it-IT" sz="1100" kern="1200" dirty="0">
              <a:solidFill>
                <a:schemeClr val="tx1"/>
              </a:solidFill>
              <a:effectLst/>
              <a:latin typeface="+mn-lt"/>
              <a:ea typeface="+mn-ea"/>
              <a:cs typeface="+mn-cs"/>
            </a:endParaRPr>
          </a:p>
          <a:p>
            <a:pPr lvl="1"/>
            <a:r>
              <a:rPr lang="en-US" sz="1200" kern="1200" dirty="0">
                <a:solidFill>
                  <a:schemeClr val="tx1"/>
                </a:solidFill>
                <a:effectLst/>
                <a:latin typeface="+mn-lt"/>
              </a:rPr>
              <a:t>$50		Distintivo in argento</a:t>
            </a:r>
            <a:endParaRPr lang="it-IT" sz="1100" kern="1200" dirty="0">
              <a:solidFill>
                <a:schemeClr val="tx1"/>
              </a:solidFill>
              <a:effectLst/>
              <a:latin typeface="+mn-lt"/>
              <a:ea typeface="+mn-ea"/>
              <a:cs typeface="+mn-cs"/>
            </a:endParaRPr>
          </a:p>
          <a:p>
            <a:pPr lvl="1"/>
            <a:r>
              <a:rPr lang="en-US" sz="1200" kern="1200" dirty="0">
                <a:solidFill>
                  <a:schemeClr val="tx1"/>
                </a:solidFill>
                <a:effectLst/>
                <a:latin typeface="+mn-lt"/>
              </a:rPr>
              <a:t>$100 		Distintivo in oro</a:t>
            </a:r>
            <a:endParaRPr lang="it-IT" sz="1100" kern="1200" dirty="0">
              <a:solidFill>
                <a:schemeClr val="tx1"/>
              </a:solidFill>
              <a:effectLst/>
              <a:latin typeface="+mn-lt"/>
              <a:ea typeface="+mn-ea"/>
              <a:cs typeface="+mn-cs"/>
            </a:endParaRPr>
          </a:p>
          <a:p>
            <a:r>
              <a:rPr lang="en-US" sz="1200" kern="1200" dirty="0">
                <a:solidFill>
                  <a:schemeClr val="tx1"/>
                </a:solidFill>
                <a:effectLst/>
                <a:latin typeface="+mn-lt"/>
              </a:rPr>
              <a:t> </a:t>
            </a:r>
            <a:endParaRPr lang="it-IT" sz="1100" kern="1200" dirty="0">
              <a:solidFill>
                <a:schemeClr val="tx1"/>
              </a:solidFill>
              <a:effectLst/>
              <a:latin typeface="+mn-lt"/>
              <a:ea typeface="+mn-ea"/>
              <a:cs typeface="+mn-cs"/>
            </a:endParaRPr>
          </a:p>
          <a:p>
            <a:pPr lvl="0"/>
            <a:r>
              <a:rPr lang="en-US" sz="1200" kern="1200" dirty="0">
                <a:solidFill>
                  <a:schemeClr val="tx1"/>
                </a:solidFill>
                <a:effectLst/>
                <a:latin typeface="+mn-lt"/>
              </a:rPr>
              <a:t>Ogni donazione è idonea a ricevere crediti sia per il programma Socio Sostenitore sia per quello Amici di Melvin Jones</a:t>
            </a:r>
            <a:endParaRPr lang="it-IT" sz="1100" kern="1200" dirty="0">
              <a:solidFill>
                <a:schemeClr val="tx1"/>
              </a:solidFill>
              <a:effectLst/>
              <a:latin typeface="+mn-lt"/>
              <a:ea typeface="+mn-ea"/>
              <a:cs typeface="+mn-cs"/>
            </a:endParaRPr>
          </a:p>
          <a:p>
            <a:r>
              <a:rPr lang="en-US" sz="1200" kern="1200" dirty="0">
                <a:solidFill>
                  <a:schemeClr val="tx1"/>
                </a:solidFill>
                <a:effectLst/>
                <a:latin typeface="+mn-lt"/>
              </a:rPr>
              <a:t> </a:t>
            </a:r>
            <a:endParaRPr lang="it-IT" sz="1100" kern="1200" dirty="0">
              <a:solidFill>
                <a:schemeClr val="tx1"/>
              </a:solidFill>
              <a:effectLst/>
              <a:latin typeface="+mn-lt"/>
              <a:ea typeface="+mn-ea"/>
              <a:cs typeface="+mn-cs"/>
            </a:endParaRPr>
          </a:p>
          <a:p>
            <a:pPr lvl="0"/>
            <a:r>
              <a:rPr lang="en-US" sz="1200" kern="1200" dirty="0">
                <a:solidFill>
                  <a:schemeClr val="tx1"/>
                </a:solidFill>
                <a:effectLst/>
                <a:latin typeface="+mn-lt"/>
              </a:rPr>
              <a:t>I distintivi per i Soci sostenitori non saranno </a:t>
            </a:r>
            <a:r>
              <a:rPr lang="en-US" sz="1200" kern="1200" dirty="0" err="1">
                <a:solidFill>
                  <a:schemeClr val="tx1"/>
                </a:solidFill>
                <a:effectLst/>
                <a:latin typeface="+mn-lt"/>
              </a:rPr>
              <a:t>spediti</a:t>
            </a:r>
            <a:r>
              <a:rPr lang="en-US" sz="1200" kern="1200" dirty="0">
                <a:solidFill>
                  <a:schemeClr val="tx1"/>
                </a:solidFill>
                <a:effectLst/>
                <a:latin typeface="+mn-lt"/>
              </a:rPr>
              <a:t> </a:t>
            </a:r>
            <a:r>
              <a:rPr lang="en-US" sz="1200" kern="1200" dirty="0" err="1">
                <a:solidFill>
                  <a:schemeClr val="tx1"/>
                </a:solidFill>
                <a:effectLst/>
                <a:latin typeface="+mn-lt"/>
              </a:rPr>
              <a:t>automaticamente</a:t>
            </a:r>
            <a:r>
              <a:rPr lang="en-US" sz="1200" kern="1200" dirty="0">
                <a:solidFill>
                  <a:schemeClr val="tx1"/>
                </a:solidFill>
                <a:effectLst/>
                <a:latin typeface="+mn-lt"/>
              </a:rPr>
              <a:t>. I donatori devono richiedere il distintivo di Socio sostenitore contrassegnando l'apposita casella posta sul modulo Socio sostenitore</a:t>
            </a:r>
            <a:endParaRPr lang="it-IT" sz="1100" kern="1200" dirty="0">
              <a:solidFill>
                <a:schemeClr val="tx1"/>
              </a:solidFill>
              <a:effectLst/>
              <a:latin typeface="+mn-lt"/>
              <a:ea typeface="+mn-ea"/>
              <a:cs typeface="+mn-cs"/>
            </a:endParaRPr>
          </a:p>
          <a:p>
            <a:r>
              <a:rPr lang="en-US" sz="1200" kern="1200" dirty="0">
                <a:solidFill>
                  <a:schemeClr val="tx1"/>
                </a:solidFill>
                <a:effectLst/>
                <a:latin typeface="+mn-lt"/>
              </a:rPr>
              <a:t> </a:t>
            </a:r>
            <a:endParaRPr lang="it-IT" sz="1100" kern="1200" dirty="0">
              <a:solidFill>
                <a:schemeClr val="tx1"/>
              </a:solidFill>
              <a:effectLst/>
              <a:latin typeface="+mn-lt"/>
              <a:ea typeface="+mn-ea"/>
              <a:cs typeface="+mn-cs"/>
            </a:endParaRPr>
          </a:p>
          <a:p>
            <a:pPr lvl="0"/>
            <a:r>
              <a:rPr lang="en-US" sz="1200" kern="1200" dirty="0">
                <a:solidFill>
                  <a:schemeClr val="tx1"/>
                </a:solidFill>
                <a:effectLst/>
                <a:latin typeface="+mn-lt"/>
              </a:rPr>
              <a:t>Tutti i club in cui ogni socio ha donato $20 o più hanno diritto al riconoscimento Club 100% Soci Sostenitori</a:t>
            </a:r>
            <a:endParaRPr lang="it-IT" sz="1100" kern="1200" dirty="0">
              <a:solidFill>
                <a:schemeClr val="tx1"/>
              </a:solidFill>
              <a:effectLst/>
              <a:latin typeface="+mn-lt"/>
              <a:ea typeface="+mn-ea"/>
              <a:cs typeface="+mn-cs"/>
            </a:endParaRPr>
          </a:p>
          <a:p>
            <a:r>
              <a:rPr lang="en-US" sz="1200" kern="1200" dirty="0">
                <a:solidFill>
                  <a:schemeClr val="tx1"/>
                </a:solidFill>
                <a:effectLst/>
                <a:latin typeface="+mn-lt"/>
              </a:rPr>
              <a:t> </a:t>
            </a:r>
            <a:endParaRPr lang="it-IT" sz="1100" kern="1200" dirty="0">
              <a:solidFill>
                <a:schemeClr val="tx1"/>
              </a:solidFill>
              <a:effectLst/>
              <a:latin typeface="+mn-lt"/>
              <a:ea typeface="+mn-ea"/>
              <a:cs typeface="+mn-cs"/>
            </a:endParaRPr>
          </a:p>
          <a:p>
            <a:pPr lvl="0"/>
            <a:r>
              <a:rPr lang="en-US" sz="1200" kern="1200" dirty="0">
                <a:solidFill>
                  <a:schemeClr val="tx1"/>
                </a:solidFill>
                <a:effectLst/>
                <a:latin typeface="+mn-lt"/>
              </a:rPr>
              <a:t>Le donazioni di club non sono idonee a ricevere crediti come Socio sostenitore</a:t>
            </a:r>
            <a:endParaRPr lang="it-IT" sz="1100" kern="1200" dirty="0">
              <a:solidFill>
                <a:schemeClr val="tx1"/>
              </a:solidFill>
              <a:effectLst/>
              <a:latin typeface="+mn-lt"/>
              <a:ea typeface="+mn-ea"/>
              <a:cs typeface="+mn-cs"/>
            </a:endParaRPr>
          </a:p>
          <a:p>
            <a:endParaRPr lang="it-IT" dirty="0"/>
          </a:p>
        </p:txBody>
      </p:sp>
      <p:sp>
        <p:nvSpPr>
          <p:cNvPr id="4" name="Slide Number Placeholder 3"/>
          <p:cNvSpPr>
            <a:spLocks noGrp="1"/>
          </p:cNvSpPr>
          <p:nvPr>
            <p:ph type="sldNum" sz="quarter" idx="10"/>
          </p:nvPr>
        </p:nvSpPr>
        <p:spPr/>
        <p:txBody>
          <a:bodyPr/>
          <a:lstStyle/>
          <a:p>
            <a:fld id="{9C3908C1-9C48-489B-8F3B-383DC5512110}" type="slidenum">
              <a:rPr lang="en-US" smtClean="0"/>
              <a:t>38</a:t>
            </a:fld>
            <a:endParaRPr lang="it-IT"/>
          </a:p>
        </p:txBody>
      </p:sp>
    </p:spTree>
    <p:extLst>
      <p:ext uri="{BB962C8B-B14F-4D97-AF65-F5344CB8AC3E}">
        <p14:creationId xmlns:p14="http://schemas.microsoft.com/office/powerpoint/2010/main" val="2726849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Come abbiamo accennato prima, tutti i contributi dei soci sostenitori valgono ora ai fini dei riconoscimenti MJF.</a:t>
            </a:r>
          </a:p>
          <a:p>
            <a:r>
              <a:rPr dirty="0"/>
              <a:t>Come sempre, desideriamo incoraggiare sia i riconoscimenti MJF sia il passaggio ai livelli superiori del programma.</a:t>
            </a:r>
          </a:p>
          <a:p>
            <a:r>
              <a:rPr dirty="0"/>
              <a:t>Premio Friend of Humanity (Amico dell'umanità) - riconoscimento offerto ogni anno a un numero limitato di Lions che hanno sostenuto LCIF ai massimi livelli. I </a:t>
            </a:r>
            <a:r>
              <a:rPr dirty="0" err="1"/>
              <a:t>destinatari</a:t>
            </a:r>
            <a:r>
              <a:rPr dirty="0"/>
              <a:t> della </a:t>
            </a:r>
            <a:r>
              <a:rPr dirty="0" err="1"/>
              <a:t>medaglia</a:t>
            </a:r>
            <a:r>
              <a:rPr dirty="0"/>
              <a:t> </a:t>
            </a:r>
            <a:r>
              <a:rPr lang="it-IT" dirty="0"/>
              <a:t>vengono</a:t>
            </a:r>
            <a:r>
              <a:rPr dirty="0"/>
              <a:t> </a:t>
            </a:r>
            <a:r>
              <a:rPr dirty="0" err="1"/>
              <a:t>determinat</a:t>
            </a:r>
            <a:r>
              <a:rPr lang="it-IT" dirty="0"/>
              <a:t>i</a:t>
            </a:r>
            <a:r>
              <a:rPr dirty="0"/>
              <a:t> dal Presidente di LCIF.</a:t>
            </a:r>
          </a:p>
          <a:p>
            <a:r>
              <a:rPr dirty="0"/>
              <a:t>Premio Mani Caritatevoli di LCIF - riconoscimento ai Lions che supportano LCIF e la promuovono a livello di club, regione, distretto, multidistretto o tramite i media. Per </a:t>
            </a:r>
            <a:r>
              <a:rPr dirty="0" err="1"/>
              <a:t>partecipare</a:t>
            </a:r>
            <a:r>
              <a:rPr dirty="0"/>
              <a:t>, compilare il </a:t>
            </a:r>
            <a:r>
              <a:rPr lang="en-US" dirty="0">
                <a:hlinkClick r:id="rId3"/>
              </a:rPr>
              <a:t>modulo di candidatura</a:t>
            </a:r>
            <a:r>
              <a:rPr dirty="0"/>
              <a:t> e fornire la documentazione delle attività svolte dal Lion.</a:t>
            </a:r>
          </a:p>
          <a:p>
            <a:r>
              <a:rPr dirty="0"/>
              <a:t>Programma Partner umanitari - conferisce un'onorificenza agli individui le cui donazioni cumulative superano rispettivamente $100.000, $200.000, $300.000 e $500.000. I destinatari ricevono rispettivamente un elegante distintivo di bronzo, d'argento, d'oro o di platino. Sono stati aggiunti recentemente al programma nuovi livelli di distintivi che premiano donazioni in incrementi di $20.000 fino al livello $300.000.</a:t>
            </a:r>
          </a:p>
          <a:p>
            <a:endParaRPr lang="it-IT"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39</a:t>
            </a:fld>
            <a:endParaRPr lang="it-IT" dirty="0"/>
          </a:p>
        </p:txBody>
      </p:sp>
    </p:spTree>
    <p:extLst>
      <p:ext uri="{BB962C8B-B14F-4D97-AF65-F5344CB8AC3E}">
        <p14:creationId xmlns:p14="http://schemas.microsoft.com/office/powerpoint/2010/main" val="71526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Alla fine dell'anno distribuiamo certificati sulla base dei criteri sopra indicati. </a:t>
            </a:r>
          </a:p>
          <a:p>
            <a:endParaRPr lang="it-IT" baseline="0" dirty="0"/>
          </a:p>
          <a:p>
            <a:r>
              <a:rPr dirty="0"/>
              <a:t>Riconoscere ogni MDC presente in aula che abbia ricevuto un premio</a:t>
            </a:r>
          </a:p>
          <a:p>
            <a:endParaRPr lang="it-IT" baseline="0"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40</a:t>
            </a:fld>
            <a:endParaRPr lang="it-IT" dirty="0"/>
          </a:p>
        </p:txBody>
      </p:sp>
    </p:spTree>
    <p:extLst>
      <p:ext uri="{BB962C8B-B14F-4D97-AF65-F5344CB8AC3E}">
        <p14:creationId xmlns:p14="http://schemas.microsoft.com/office/powerpoint/2010/main" val="4013028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Targa/emblema/chevron - club che donano $1.000 o più a fondi non vincolati</a:t>
            </a:r>
          </a:p>
          <a:p>
            <a:r>
              <a:rPr dirty="0"/>
              <a:t>Labaro 100% MJF - tutti gli attuali soci del club sono MJF </a:t>
            </a:r>
          </a:p>
          <a:p>
            <a:r>
              <a:rPr dirty="0"/>
              <a:t>Emblema per labaro 100% Soci sostenitori: tutti gli attuali soci del club sono soci sostenitori</a:t>
            </a: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41</a:t>
            </a:fld>
            <a:endParaRPr lang="it-IT" dirty="0"/>
          </a:p>
        </p:txBody>
      </p:sp>
    </p:spTree>
    <p:extLst>
      <p:ext uri="{BB962C8B-B14F-4D97-AF65-F5344CB8AC3E}">
        <p14:creationId xmlns:p14="http://schemas.microsoft.com/office/powerpoint/2010/main" val="61532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908C1-9C48-489B-8F3B-383DC5512110}" type="slidenum">
              <a:rPr lang="en-US" smtClean="0"/>
              <a:t>42</a:t>
            </a:fld>
            <a:endParaRPr lang="it-IT"/>
          </a:p>
        </p:txBody>
      </p:sp>
    </p:spTree>
    <p:extLst>
      <p:ext uri="{BB962C8B-B14F-4D97-AF65-F5344CB8AC3E}">
        <p14:creationId xmlns:p14="http://schemas.microsoft.com/office/powerpoint/2010/main" val="746207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a:t>Vi ringrazio del tempo che ci avete dedicato oggi e del vostro supporto. Sarà un immenso piacere collaborare con voi quest'anno.</a:t>
            </a:r>
          </a:p>
          <a:p>
            <a:endParaRPr lang="it-IT" sz="3200" dirty="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44</a:t>
            </a:fld>
            <a:endParaRPr lang="it-IT"/>
          </a:p>
        </p:txBody>
      </p:sp>
    </p:spTree>
    <p:extLst>
      <p:ext uri="{BB962C8B-B14F-4D97-AF65-F5344CB8AC3E}">
        <p14:creationId xmlns:p14="http://schemas.microsoft.com/office/powerpoint/2010/main" val="2069899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3C4F706A-74B8-41C2-BFC9-8DDAE073C0C9}" type="slidenum">
              <a:rPr lang="en-US" smtClean="0">
                <a:ea typeface="ＭＳ Ｐゴシック" pitchFamily="34" charset="-128"/>
              </a:rPr>
              <a:pPr/>
              <a:t>45</a:t>
            </a:fld>
            <a:endParaRPr lang="it-IT">
              <a:ea typeface="ＭＳ Ｐゴシック" pitchFamily="34" charset="-128"/>
            </a:endParaRPr>
          </a:p>
        </p:txBody>
      </p:sp>
      <p:sp>
        <p:nvSpPr>
          <p:cNvPr id="20483"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dirty="0"/>
              <a:t>Grazie!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eaLnBrk="0" fontAlgn="base" hangingPunct="0">
              <a:spcBef>
                <a:spcPct val="30000"/>
              </a:spcBef>
              <a:spcAft>
                <a:spcPct val="0"/>
              </a:spcAft>
              <a:defRPr/>
            </a:pPr>
            <a:r>
              <a:rPr dirty="0"/>
              <a:t>Questo è il gruppo di Amministratori Fiduciari LCIF per l'anno 2016-2017. </a:t>
            </a:r>
            <a:r>
              <a:rPr lang="it-IT" dirty="0"/>
              <a:t>Gli attuali Amministratori Fiduciari e gli attuali membri del Consiglio d'Amministrazione di Lions </a:t>
            </a:r>
            <a:r>
              <a:rPr lang="it-IT" dirty="0" err="1"/>
              <a:t>Clubs</a:t>
            </a:r>
            <a:r>
              <a:rPr lang="it-IT" dirty="0"/>
              <a:t> International hanno nominato dei Lions al Consiglio degli Amministratori Fiduciari di LCIF.</a:t>
            </a:r>
            <a:r>
              <a:rPr dirty="0"/>
              <a:t> Questi Amministratori Fiduciari hanno un mandato di tre anni.</a:t>
            </a:r>
          </a:p>
          <a:p>
            <a:endParaRPr lang="it-IT"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5</a:t>
            </a:fld>
            <a:endParaRPr lang="it-IT" dirty="0"/>
          </a:p>
        </p:txBody>
      </p:sp>
    </p:spTree>
    <p:extLst>
      <p:ext uri="{BB962C8B-B14F-4D97-AF65-F5344CB8AC3E}">
        <p14:creationId xmlns:p14="http://schemas.microsoft.com/office/powerpoint/2010/main" val="89491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pPr>
              <a:spcBef>
                <a:spcPct val="20000"/>
              </a:spcBef>
              <a:buClr>
                <a:srgbClr val="FCC274"/>
              </a:buClr>
            </a:pPr>
            <a:r>
              <a:rPr lang="en-US" altLang="en-US" sz="1100" dirty="0"/>
              <a:t>A prima vista, la LCIF sembra semplice: attraverso i suoi sussidi essa fornisce sostegno all'operato dei club in tutto il mondo i quali servono le comunità locali e quella globale.  Eppure, se anche è vero che il concetto è semplice, i risultati cambiano la vita di moltissime persone in tutto il mondo.  </a:t>
            </a:r>
          </a:p>
          <a:p>
            <a:pPr>
              <a:spcBef>
                <a:spcPct val="20000"/>
              </a:spcBef>
              <a:buClr>
                <a:srgbClr val="FCC274"/>
              </a:buClr>
              <a:buFontTx/>
              <a:buChar char="•"/>
            </a:pPr>
            <a:endParaRPr lang="it-IT" altLang="en-US" sz="1100" dirty="0"/>
          </a:p>
          <a:p>
            <a:pPr>
              <a:spcBef>
                <a:spcPct val="20000"/>
              </a:spcBef>
              <a:buClr>
                <a:srgbClr val="FCC274"/>
              </a:buClr>
            </a:pPr>
            <a:r>
              <a:rPr lang="en-US" altLang="en-US" sz="1100" dirty="0"/>
              <a:t>La Fondazione fornisce sussidi per progetti di ampio respiro che i club non possono svolgere per conto proprio.</a:t>
            </a:r>
          </a:p>
          <a:p>
            <a:pPr>
              <a:spcBef>
                <a:spcPct val="20000"/>
              </a:spcBef>
              <a:buClr>
                <a:srgbClr val="FCC274"/>
              </a:buClr>
              <a:buFontTx/>
              <a:buChar char="•"/>
            </a:pPr>
            <a:endParaRPr lang="it-IT" altLang="en-US" sz="1100" dirty="0"/>
          </a:p>
          <a:p>
            <a:pPr>
              <a:spcBef>
                <a:spcPct val="20000"/>
              </a:spcBef>
              <a:buClr>
                <a:srgbClr val="FCC274"/>
              </a:buClr>
            </a:pPr>
            <a:r>
              <a:rPr lang="en-US" altLang="en-US" sz="1100" dirty="0"/>
              <a:t>Come organizzazione non a scopo di lucro, LCIF fa affidamento esclusivamente sulle donazioni dei Lions e di altri che condividono la nostra missione: è per questo che è importante non soltanto per i nostri club sostenere la Fondazione, ma anche per noi come singoli Lions.</a:t>
            </a:r>
          </a:p>
          <a:p>
            <a:pPr>
              <a:spcBef>
                <a:spcPct val="20000"/>
              </a:spcBef>
              <a:buClr>
                <a:srgbClr val="FCC274"/>
              </a:buClr>
            </a:pPr>
            <a:endParaRPr lang="it-IT" altLang="en-US" sz="1100" dirty="0"/>
          </a:p>
          <a:p>
            <a:pPr>
              <a:spcBef>
                <a:spcPct val="20000"/>
              </a:spcBef>
              <a:buClr>
                <a:srgbClr val="FCC274"/>
              </a:buClr>
            </a:pPr>
            <a:r>
              <a:rPr lang="en-US" altLang="en-US" sz="1100" dirty="0"/>
              <a:t>Sin dalla sua fondazione nel 1968, LCIF ha concesso più di 870 milioni di dollari in sussidi! Colpisce sempre molto sentire questa cifra, ma colpisce e commuove ancora di più pensare ai milioni di persone la cui vita è cambiata grazie a questi sussidi Lions.</a:t>
            </a:r>
          </a:p>
          <a:p>
            <a:pPr>
              <a:spcBef>
                <a:spcPct val="20000"/>
              </a:spcBef>
              <a:buClr>
                <a:srgbClr val="FCC274"/>
              </a:buClr>
              <a:buFontTx/>
              <a:buChar char="•"/>
            </a:pPr>
            <a:endParaRPr lang="it-IT" altLang="en-US" sz="1100" dirty="0"/>
          </a:p>
          <a:p>
            <a:r>
              <a:rPr lang="en-US" altLang="en-US" sz="1100" dirty="0"/>
              <a:t>La nostra fondazione cambia la vita delle persone in tutto il </a:t>
            </a:r>
            <a:r>
              <a:rPr lang="en-US" altLang="en-US" sz="1100" dirty="0" err="1"/>
              <a:t>mondo</a:t>
            </a:r>
            <a:r>
              <a:rPr lang="en-US" altLang="en-US" sz="1100" dirty="0"/>
              <a:t>. Lo fa attraverso quattro settori di service...</a:t>
            </a:r>
          </a:p>
          <a:p>
            <a:endParaRPr lang="it-IT" dirty="0"/>
          </a:p>
        </p:txBody>
      </p:sp>
      <p:sp>
        <p:nvSpPr>
          <p:cNvPr id="4" name="Slide Number Placeholder 3"/>
          <p:cNvSpPr>
            <a:spLocks noGrp="1"/>
          </p:cNvSpPr>
          <p:nvPr>
            <p:ph type="sldNum" sz="quarter" idx="10"/>
          </p:nvPr>
        </p:nvSpPr>
        <p:spPr/>
        <p:txBody>
          <a:bodyPr/>
          <a:lstStyle/>
          <a:p>
            <a:fld id="{41FF2F77-0B86-4815-80FF-D315A055CAE4}" type="slidenum">
              <a:rPr lang="en-US" smtClean="0"/>
              <a:t>6</a:t>
            </a:fld>
            <a:endParaRPr lang="it-IT"/>
          </a:p>
        </p:txBody>
      </p:sp>
    </p:spTree>
    <p:extLst>
      <p:ext uri="{BB962C8B-B14F-4D97-AF65-F5344CB8AC3E}">
        <p14:creationId xmlns:p14="http://schemas.microsoft.com/office/powerpoint/2010/main" val="349128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a:xfrm>
            <a:off x="71439" y="4136571"/>
            <a:ext cx="6786563" cy="5007429"/>
          </a:xfrm>
        </p:spPr>
        <p:txBody>
          <a:bodyPr/>
          <a:lstStyle/>
          <a:p>
            <a:pPr eaLnBrk="1" hangingPunct="1">
              <a:spcBef>
                <a:spcPct val="0"/>
              </a:spcBef>
            </a:pPr>
            <a:r>
              <a:rPr lang="en-US" altLang="en-US" dirty="0">
                <a:latin typeface="Arial" charset="0"/>
              </a:rPr>
              <a:t>I quattro pilastri di service della Fondazione includono: servire i giovani, fornire soccorso in caso di calamità, far fronte ai bisogni umanitari e salvare la vista. </a:t>
            </a:r>
          </a:p>
          <a:p>
            <a:pPr defTabSz="897061">
              <a:spcBef>
                <a:spcPct val="0"/>
              </a:spcBef>
              <a:defRPr/>
            </a:pPr>
            <a:endParaRPr lang="it-IT" dirty="0">
              <a:ea typeface="ＭＳ Ｐゴシック" pitchFamily="34" charset="-128"/>
            </a:endParaRPr>
          </a:p>
          <a:p>
            <a:pPr defTabSz="897061">
              <a:spcBef>
                <a:spcPct val="0"/>
              </a:spcBef>
              <a:defRPr/>
            </a:pPr>
            <a:r>
              <a:rPr dirty="0"/>
              <a:t>Il primo settore di service è, ovviamente, </a:t>
            </a:r>
            <a:r>
              <a:rPr lang="en-US" b="1" baseline="0" dirty="0"/>
              <a:t>SALVARE LA VISTA</a:t>
            </a:r>
            <a:r>
              <a:rPr dirty="0"/>
              <a:t>.</a:t>
            </a:r>
            <a:r>
              <a:rPr lang="en-US" b="1" baseline="0" dirty="0"/>
              <a:t> </a:t>
            </a:r>
          </a:p>
          <a:p>
            <a:pPr defTabSz="897061">
              <a:spcBef>
                <a:spcPct val="0"/>
              </a:spcBef>
              <a:defRPr/>
            </a:pPr>
            <a:endParaRPr lang="it-IT" b="1" baseline="0" dirty="0">
              <a:ea typeface="ＭＳ Ｐゴシック" pitchFamily="34" charset="-128"/>
            </a:endParaRPr>
          </a:p>
          <a:p>
            <a:pPr defTabSz="897061">
              <a:spcBef>
                <a:spcPct val="0"/>
              </a:spcBef>
              <a:defRPr/>
            </a:pPr>
            <a:r>
              <a:rPr dirty="0"/>
              <a:t>La Campagna SightFirst II è stata un enorme successo per LCIF. Grazie a quella campagna, preserviamo la vista delle persone e preveniamo la cecità, contribuendo allo stesso tempo a cambiare la vita di coloro che hanno perso la vista.  </a:t>
            </a:r>
          </a:p>
          <a:p>
            <a:pPr lvl="0">
              <a:buFont typeface="Arial" pitchFamily="34" charset="0"/>
              <a:buNone/>
            </a:pPr>
            <a:endParaRPr lang="it-IT" i="1" kern="1200" baseline="0" dirty="0">
              <a:solidFill>
                <a:schemeClr val="tx1"/>
              </a:solidFill>
            </a:endParaRPr>
          </a:p>
          <a:p>
            <a:pPr defTabSz="897061">
              <a:spcBef>
                <a:spcPct val="0"/>
              </a:spcBef>
              <a:defRPr/>
            </a:pPr>
            <a:r>
              <a:rPr dirty="0"/>
              <a:t>Un altro settore di service è </a:t>
            </a:r>
            <a:r>
              <a:rPr lang="en-US" b="1" dirty="0"/>
              <a:t>FORNIRE SOCCORSO IN CASO DI CALAMITÀ</a:t>
            </a:r>
            <a:r>
              <a:rPr dirty="0"/>
              <a:t>.</a:t>
            </a:r>
          </a:p>
          <a:p>
            <a:pPr defTabSz="897061">
              <a:spcBef>
                <a:spcPct val="0"/>
              </a:spcBef>
              <a:defRPr/>
            </a:pPr>
            <a:endParaRPr lang="it-IT" dirty="0">
              <a:ea typeface="ＭＳ Ｐゴシック" pitchFamily="34" charset="-128"/>
            </a:endParaRPr>
          </a:p>
          <a:p>
            <a:pPr defTabSz="897061">
              <a:spcBef>
                <a:spcPct val="0"/>
              </a:spcBef>
              <a:defRPr/>
            </a:pPr>
            <a:r>
              <a:rPr dirty="0"/>
              <a:t>L'impegno di LCIF nel settore dei soccorsi continua in tutto il mondo dove ce ne è il bisogno: stiamo assistendo ad un aumento delle richieste di sussidi per soccorso in caso di calamità. È una bella sensazione sapere che LCIF può aiutare i Lions in tutto il mondo al momento del bisogno, come abbiamo fatto lo scorso anno nelle Filippine.</a:t>
            </a:r>
          </a:p>
          <a:p>
            <a:pPr defTabSz="897061">
              <a:spcBef>
                <a:spcPct val="0"/>
              </a:spcBef>
              <a:defRPr/>
            </a:pPr>
            <a:endParaRPr lang="it-IT" dirty="0"/>
          </a:p>
          <a:p>
            <a:pPr lvl="0"/>
            <a:r>
              <a:rPr dirty="0"/>
              <a:t>LCIF aiuta i Lions anche a </a:t>
            </a:r>
            <a:r>
              <a:rPr lang="en-US" b="1" i="0" baseline="0" dirty="0"/>
              <a:t>SOSTENERE I GIOVANI</a:t>
            </a:r>
            <a:r>
              <a:rPr dirty="0"/>
              <a:t> in molti modi; il nostro programma più importante è Lions Quest, un programma di apprendimento socio-emotivo messo in atto nelle scuole attraverso l'assistenza e la promozione dei Lions.</a:t>
            </a:r>
          </a:p>
          <a:p>
            <a:pPr lvl="0">
              <a:buFont typeface="Arial" pitchFamily="34" charset="0"/>
              <a:buNone/>
            </a:pPr>
            <a:endParaRPr lang="it-IT" i="0" baseline="0" dirty="0">
              <a:ea typeface="ＭＳ Ｐゴシック" pitchFamily="34" charset="-128"/>
            </a:endParaRPr>
          </a:p>
          <a:p>
            <a:pPr lvl="0"/>
            <a:r>
              <a:rPr lang="en-US" i="0" baseline="0" dirty="0"/>
              <a:t>Infine, LCIF aiuta i Lions a </a:t>
            </a:r>
            <a:r>
              <a:rPr lang="en-US" b="1" i="0" baseline="0" dirty="0"/>
              <a:t>FAR FRONTE AI BISOGNI UMANITARI</a:t>
            </a:r>
            <a:r>
              <a:rPr lang="en-US" i="0" baseline="0" dirty="0"/>
              <a:t> in comunità in tutto il mondo.</a:t>
            </a:r>
            <a:r>
              <a:rPr dirty="0"/>
              <a:t>  Ci occupiamo di questioni di salute globale come il morbillo, la prevenzione del diabete e l'istruzione. </a:t>
            </a:r>
            <a:r>
              <a:rPr dirty="0" err="1"/>
              <a:t>Inoltre</a:t>
            </a:r>
            <a:r>
              <a:rPr dirty="0"/>
              <a:t>, aiutiamo le persone con disabilità a diventare autonome e stiamo esplorando in che modo fare la differenza attraverso microimprese.  </a:t>
            </a:r>
          </a:p>
        </p:txBody>
      </p:sp>
      <p:sp>
        <p:nvSpPr>
          <p:cNvPr id="4" name="Slide Number Placeholder 3"/>
          <p:cNvSpPr>
            <a:spLocks noGrp="1"/>
          </p:cNvSpPr>
          <p:nvPr>
            <p:ph type="sldNum" sz="quarter" idx="10"/>
          </p:nvPr>
        </p:nvSpPr>
        <p:spPr/>
        <p:txBody>
          <a:bodyPr/>
          <a:lstStyle/>
          <a:p>
            <a:pPr>
              <a:defRPr/>
            </a:pPr>
            <a:fld id="{67601C8E-EF22-4010-B3A8-A5C88A14BB46}" type="slidenum">
              <a:rPr lang="en-US" smtClean="0"/>
              <a:pPr>
                <a:defRPr/>
              </a:pPr>
              <a:t>7</a:t>
            </a:fld>
            <a:endParaRPr lang="it-IT"/>
          </a:p>
        </p:txBody>
      </p:sp>
    </p:spTree>
    <p:extLst>
      <p:ext uri="{BB962C8B-B14F-4D97-AF65-F5344CB8AC3E}">
        <p14:creationId xmlns:p14="http://schemas.microsoft.com/office/powerpoint/2010/main" val="21872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4588" y="685800"/>
            <a:ext cx="4570412"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La LCIF come aiuta noi Lions?</a:t>
            </a:r>
          </a:p>
          <a:p>
            <a:endParaRPr lang="it-IT" altLang="en-US" sz="1100" dirty="0"/>
          </a:p>
          <a:p>
            <a:r>
              <a:rPr lang="en-US" altLang="en-US" sz="1100" dirty="0"/>
              <a:t>Noi rispondiamo </a:t>
            </a:r>
            <a:r>
              <a:rPr lang="en-US" altLang="en-US" sz="1100" dirty="0" err="1"/>
              <a:t>collettivamente</a:t>
            </a:r>
            <a:r>
              <a:rPr lang="en-US" altLang="en-US" sz="1100" dirty="0"/>
              <a:t>. Incoraggiamo i Lions in una regione a dimostrare la loro amicizia a livello mondiale e ad </a:t>
            </a:r>
            <a:r>
              <a:rPr lang="en-US" altLang="en-US" sz="1100" dirty="0" err="1"/>
              <a:t>aiutare</a:t>
            </a:r>
            <a:r>
              <a:rPr lang="en-US" altLang="en-US" sz="1100" dirty="0"/>
              <a:t> i Lions in un'altra regione al momento di una calamità. </a:t>
            </a:r>
            <a:r>
              <a:rPr lang="en-US" altLang="en-US" sz="1100" dirty="0" err="1"/>
              <a:t>Rendiamo</a:t>
            </a:r>
            <a:r>
              <a:rPr lang="en-US" altLang="en-US" sz="1100" dirty="0"/>
              <a:t> possibile ciò che potrebbe essere al di là delle capacità di un singolo club o distretto. </a:t>
            </a:r>
            <a:r>
              <a:rPr lang="en-US" altLang="en-US" sz="1100" dirty="0" err="1"/>
              <a:t>Inoltre</a:t>
            </a:r>
            <a:r>
              <a:rPr lang="en-US" altLang="en-US" sz="1100" dirty="0"/>
              <a:t>, sempre più spesso, offriamo ai Lions opportunità di service.</a:t>
            </a:r>
          </a:p>
          <a:p>
            <a:endParaRPr lang="it-IT" alt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28663" indent="-279400">
              <a:defRPr sz="2400">
                <a:solidFill>
                  <a:schemeClr val="tx1"/>
                </a:solidFill>
                <a:latin typeface="Arial" charset="0"/>
                <a:ea typeface="ＭＳ Ｐゴシック" charset="-128"/>
              </a:defRPr>
            </a:lvl2pPr>
            <a:lvl3pPr marL="1120775" indent="-223838">
              <a:defRPr sz="2400">
                <a:solidFill>
                  <a:schemeClr val="tx1"/>
                </a:solidFill>
                <a:latin typeface="Arial" charset="0"/>
                <a:ea typeface="ＭＳ Ｐゴシック" charset="-128"/>
              </a:defRPr>
            </a:lvl3pPr>
            <a:lvl4pPr marL="1570038" indent="-223838">
              <a:defRPr sz="2400">
                <a:solidFill>
                  <a:schemeClr val="tx1"/>
                </a:solidFill>
                <a:latin typeface="Arial" charset="0"/>
                <a:ea typeface="ＭＳ Ｐゴシック" charset="-128"/>
              </a:defRPr>
            </a:lvl4pPr>
            <a:lvl5pPr marL="2017713" indent="-223838">
              <a:defRPr sz="2400">
                <a:solidFill>
                  <a:schemeClr val="tx1"/>
                </a:solidFill>
                <a:latin typeface="Arial" charset="0"/>
                <a:ea typeface="ＭＳ Ｐゴシック" charset="-128"/>
              </a:defRPr>
            </a:lvl5pPr>
            <a:lvl6pPr marL="2474913" indent="-223838" eaLnBrk="0" fontAlgn="base" hangingPunct="0">
              <a:spcBef>
                <a:spcPct val="0"/>
              </a:spcBef>
              <a:spcAft>
                <a:spcPct val="0"/>
              </a:spcAft>
              <a:defRPr sz="2400">
                <a:solidFill>
                  <a:schemeClr val="tx1"/>
                </a:solidFill>
                <a:latin typeface="Arial" charset="0"/>
                <a:ea typeface="ＭＳ Ｐゴシック" charset="-128"/>
              </a:defRPr>
            </a:lvl6pPr>
            <a:lvl7pPr marL="2932113" indent="-223838" eaLnBrk="0" fontAlgn="base" hangingPunct="0">
              <a:spcBef>
                <a:spcPct val="0"/>
              </a:spcBef>
              <a:spcAft>
                <a:spcPct val="0"/>
              </a:spcAft>
              <a:defRPr sz="2400">
                <a:solidFill>
                  <a:schemeClr val="tx1"/>
                </a:solidFill>
                <a:latin typeface="Arial" charset="0"/>
                <a:ea typeface="ＭＳ Ｐゴシック" charset="-128"/>
              </a:defRPr>
            </a:lvl7pPr>
            <a:lvl8pPr marL="3389313" indent="-223838" eaLnBrk="0" fontAlgn="base" hangingPunct="0">
              <a:spcBef>
                <a:spcPct val="0"/>
              </a:spcBef>
              <a:spcAft>
                <a:spcPct val="0"/>
              </a:spcAft>
              <a:defRPr sz="2400">
                <a:solidFill>
                  <a:schemeClr val="tx1"/>
                </a:solidFill>
                <a:latin typeface="Arial" charset="0"/>
                <a:ea typeface="ＭＳ Ｐゴシック" charset="-128"/>
              </a:defRPr>
            </a:lvl8pPr>
            <a:lvl9pPr marL="3846513" indent="-223838" eaLnBrk="0" fontAlgn="base" hangingPunct="0">
              <a:spcBef>
                <a:spcPct val="0"/>
              </a:spcBef>
              <a:spcAft>
                <a:spcPct val="0"/>
              </a:spcAft>
              <a:defRPr sz="2400">
                <a:solidFill>
                  <a:schemeClr val="tx1"/>
                </a:solidFill>
                <a:latin typeface="Arial" charset="0"/>
                <a:ea typeface="ＭＳ Ｐゴシック" charset="-128"/>
              </a:defRPr>
            </a:lvl9pPr>
          </a:lstStyle>
          <a:p>
            <a:fld id="{4B9BE56D-96DF-442E-9142-8CC6AA70D3C4}" type="slidenum">
              <a:rPr lang="en-US" altLang="en-US" sz="1100" smtClean="0"/>
              <a:pPr/>
              <a:t>8</a:t>
            </a:fld>
            <a:endParaRPr lang="it-IT" altLang="en-US"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a:t>La LCIF è la nostra fondazione. La fondazione deve essere sostenuta da tutti i club e tutti i soci. Quindi dobbiamo lavorare per accrescere la percentuale di partecipazione.</a:t>
            </a:r>
          </a:p>
          <a:p>
            <a:endParaRPr lang="it-IT" dirty="0">
              <a:ea typeface="ヒラギノ角ゴ Pro W3" charset="0"/>
              <a:cs typeface="ヒラギノ角ゴ Pro W3" charset="0"/>
            </a:endParaRPr>
          </a:p>
          <a:p>
            <a:r>
              <a:rPr dirty="0"/>
              <a:t>Come coordinatori di club, cosa potete fare? Vi chiedo per favore di raccontare la Storia di LCIF. Raccontate come i sussidi rendano possibili attività fondamentali per i club e come cambino la vita delle persone. Vi prego di dire ai soci che ogni dollaro conta. Dite ai soci che $20 possono fare la differenza.</a:t>
            </a:r>
          </a:p>
          <a:p>
            <a:endParaRPr lang="it-IT" dirty="0">
              <a:ea typeface="ヒラギノ角ゴ Pro W3" charset="0"/>
              <a:cs typeface="ヒラギノ角ゴ Pro W3" charset="0"/>
            </a:endParaRPr>
          </a:p>
          <a:p>
            <a:r>
              <a:rPr dirty="0"/>
              <a:t>Aiutate tutti i Lions a comprendere che la LCIF è la nostra fondazione - LCIF aiuta i Lions a crescere, e i Lions sono responsabili di far crescere la LCIF. In quanto leader nella vostra area, anche voi siete responsabili di LCIF. Quindi, quando avete l'opportunità di parlare in pubblico, per favore parlate anche di LCIF. Vi prego di non dimenticarlo. Questa è la nostra fondazione. E se tutti noi facciamo tutto ciò che possiamo, avremo un anno splendido.</a:t>
            </a:r>
          </a:p>
          <a:p>
            <a:endParaRPr lang="it-IT" dirty="0">
              <a:solidFill>
                <a:srgbClr val="6600FF"/>
              </a:solidFill>
            </a:endParaRP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9</a:t>
            </a:fld>
            <a:endParaRPr lang="it-IT"/>
          </a:p>
        </p:txBody>
      </p:sp>
    </p:spTree>
    <p:extLst>
      <p:ext uri="{BB962C8B-B14F-4D97-AF65-F5344CB8AC3E}">
        <p14:creationId xmlns:p14="http://schemas.microsoft.com/office/powerpoint/2010/main" val="406237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Come potete vedere, i sussidi della fondazione vengono raggruppati in sei categorie. </a:t>
            </a:r>
          </a:p>
          <a:p>
            <a:pPr marL="171450" indent="-171450">
              <a:spcAft>
                <a:spcPts val="600"/>
              </a:spcAft>
              <a:buFont typeface="Arial" panose="020B0604020202020204" pitchFamily="34" charset="0"/>
              <a:buChar char="•"/>
              <a:defRPr/>
            </a:pPr>
            <a:r>
              <a:rPr lang="en-US" altLang="en-US" dirty="0"/>
              <a:t>I sussidi standard sono il tipo più comune, e sono concessi per progetti umanitari Lions su vasta scala. </a:t>
            </a:r>
            <a:r>
              <a:rPr lang="en-US" altLang="en-US" dirty="0" err="1"/>
              <a:t>Questi</a:t>
            </a:r>
            <a:r>
              <a:rPr lang="en-US" altLang="en-US" dirty="0"/>
              <a:t> sussidi devono finanziare progetti che aiutano un alto numero di persone e che vanno oltre le capacità autonome di un distretto o di un club.</a:t>
            </a:r>
          </a:p>
          <a:p>
            <a:pPr>
              <a:spcAft>
                <a:spcPts val="600"/>
              </a:spcAft>
              <a:buFont typeface="Arial" panose="020B0604020202020204" pitchFamily="34" charset="0"/>
              <a:buNone/>
              <a:defRPr/>
            </a:pPr>
            <a:endParaRPr lang="it-IT" altLang="en-US" dirty="0">
              <a:cs typeface="Arial" charset="0"/>
            </a:endParaRPr>
          </a:p>
          <a:p>
            <a:pPr marL="171450" indent="-171450">
              <a:spcAft>
                <a:spcPts val="600"/>
              </a:spcAft>
              <a:buFont typeface="Arial" panose="020B0604020202020204" pitchFamily="34" charset="0"/>
              <a:buChar char="•"/>
              <a:defRPr/>
            </a:pPr>
            <a:r>
              <a:rPr lang="en-US" altLang="en-US" dirty="0"/>
              <a:t>Core 4 finanzia progetti su vasta scala in settori specifici legati alle quattro principali aree d'interesse dei Lions: la protezione della vista, la lotta contro le invalidità, la promozione della salute e l'impegno per i giovani.</a:t>
            </a:r>
          </a:p>
          <a:p>
            <a:pPr>
              <a:spcAft>
                <a:spcPts val="600"/>
              </a:spcAft>
              <a:buFont typeface="Arial" panose="020B0604020202020204" pitchFamily="34" charset="0"/>
              <a:buNone/>
              <a:defRPr/>
            </a:pPr>
            <a:endParaRPr lang="it-IT" altLang="en-US" dirty="0">
              <a:cs typeface="Arial" charset="0"/>
            </a:endParaRPr>
          </a:p>
          <a:p>
            <a:pPr marL="171450" indent="-171450">
              <a:spcAft>
                <a:spcPts val="600"/>
              </a:spcAft>
              <a:buFont typeface="Arial" panose="020B0604020202020204" pitchFamily="34" charset="0"/>
              <a:buChar char="•"/>
              <a:defRPr/>
            </a:pPr>
            <a:r>
              <a:rPr lang="en-US" altLang="en-US" dirty="0"/>
              <a:t>I sussidi di assistenza internazionale favoriscono la collaborazione tra club Lions nei paesi sviluppati e nelle regioni meno sviluppate. I sussidi possono essere usati per progetti come missioni mediche, sanità e acqua pulita. </a:t>
            </a:r>
          </a:p>
          <a:p>
            <a:pPr>
              <a:spcAft>
                <a:spcPts val="600"/>
              </a:spcAft>
              <a:buFont typeface="Arial" panose="020B0604020202020204" pitchFamily="34" charset="0"/>
              <a:buNone/>
              <a:defRPr/>
            </a:pPr>
            <a:endParaRPr lang="it-IT" altLang="en-US" dirty="0">
              <a:cs typeface="Arial" charset="0"/>
            </a:endParaRPr>
          </a:p>
          <a:p>
            <a:pPr marL="171450" indent="-171450">
              <a:spcAft>
                <a:spcPts val="600"/>
              </a:spcAft>
              <a:buFont typeface="Arial" panose="020B0604020202020204" pitchFamily="34" charset="0"/>
              <a:buChar char="•"/>
              <a:defRPr/>
            </a:pPr>
            <a:r>
              <a:rPr lang="en-US" altLang="en-US" dirty="0"/>
              <a:t>I sussidi d'emergenza assistono i Lions ad aiutare la loro comunità in seguito a una calamità naturale. I fondi devono essere usati per bisogni immediati, quali cibo, acqua e vestiario. </a:t>
            </a:r>
          </a:p>
          <a:p>
            <a:pPr>
              <a:spcAft>
                <a:spcPts val="600"/>
              </a:spcAft>
              <a:buFont typeface="Arial" panose="020B0604020202020204" pitchFamily="34" charset="0"/>
              <a:buNone/>
              <a:defRPr/>
            </a:pPr>
            <a:endParaRPr lang="it-IT" altLang="en-US" dirty="0">
              <a:cs typeface="Arial" charset="0"/>
            </a:endParaRPr>
          </a:p>
          <a:p>
            <a:pPr marL="171450" indent="-171450">
              <a:spcAft>
                <a:spcPts val="600"/>
              </a:spcAft>
              <a:buFont typeface="Arial" panose="020B0604020202020204" pitchFamily="34" charset="0"/>
              <a:buChar char="•"/>
              <a:defRPr/>
            </a:pPr>
            <a:r>
              <a:rPr lang="en-US" altLang="en-US" dirty="0"/>
              <a:t>I sussidi per grandi calamità sono concessi dal Presidente LCI e dal Presidente di LCIF per calamità di notevole entità. I Lions non possono fare richiesta di questi sussidi. </a:t>
            </a:r>
          </a:p>
          <a:p>
            <a:pPr>
              <a:spcAft>
                <a:spcPts val="600"/>
              </a:spcAft>
              <a:buFont typeface="Arial" panose="020B0604020202020204" pitchFamily="34" charset="0"/>
              <a:buNone/>
              <a:defRPr/>
            </a:pPr>
            <a:endParaRPr lang="it-IT" altLang="en-US" dirty="0">
              <a:cs typeface="Arial" charset="0"/>
            </a:endParaRPr>
          </a:p>
          <a:p>
            <a:pPr marL="171450" indent="-171450">
              <a:spcAft>
                <a:spcPts val="600"/>
              </a:spcAft>
              <a:buFont typeface="Arial" panose="020B0604020202020204" pitchFamily="34" charset="0"/>
              <a:buChar char="•"/>
              <a:defRPr/>
            </a:pPr>
            <a:r>
              <a:rPr lang="en-US" altLang="en-US" dirty="0"/>
              <a:t>I sussidi SightFirst sono concessi per la lotta contro la cecità prevenibile e reversibile. I sussidi possono essere utilizzati per costruire ospedali e cliniche, per la formazione dei dottori, per distribuire le medicine e per sensibilizzare le persone sulle malattie degli occhi. </a:t>
            </a:r>
          </a:p>
          <a:p>
            <a:pPr>
              <a:defRPr/>
            </a:pPr>
            <a:endParaRPr lang="it-IT" altLang="en-US" dirty="0">
              <a:cs typeface="Arial"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ED7BE64-DFFD-4E28-9411-B995D79AB730}" type="slidenum">
              <a:rPr lang="en-US" altLang="en-US" sz="1200" smtClean="0"/>
              <a:pPr/>
              <a:t>11</a:t>
            </a:fld>
            <a:endParaRPr lang="it-IT"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91460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943330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415230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702497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35102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511715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460762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1676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5" name="Subtitle 2"/>
          <p:cNvSpPr>
            <a:spLocks noGrp="1"/>
          </p:cNvSpPr>
          <p:nvPr>
            <p:ph type="subTitle" idx="1"/>
          </p:nvPr>
        </p:nvSpPr>
        <p:spPr>
          <a:xfrm>
            <a:off x="1981200" y="2895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5198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83706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p>
            <a:pPr marL="609600" indent="-609600" algn="ctr">
              <a:buFont typeface="Helvetica" charset="0"/>
              <a:buNone/>
            </a:pPr>
            <a:endParaRPr lang="en-US" sz="3000">
              <a:solidFill>
                <a:srgbClr val="404040"/>
              </a:solidFill>
            </a:endParaRPr>
          </a:p>
        </p:txBody>
      </p:sp>
      <p:pic>
        <p:nvPicPr>
          <p:cNvPr id="7"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69442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1"/>
          <p:cNvSpPr txBox="1">
            <a:spLocks/>
          </p:cNvSpPr>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anchor="ctr"/>
          <a:lst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a:defRPr/>
            </a:pPr>
            <a:r>
              <a:rPr dirty="0"/>
              <a:t>Cliccate per editare lo stile Master title</a:t>
            </a:r>
            <a:endParaRPr lang="it-IT"/>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819400"/>
            <a:ext cx="3124200" cy="1524000"/>
          </a:xfrm>
          <a:prstGeom prst="rect">
            <a:avLst/>
          </a:prstGeom>
        </p:spPr>
        <p:txBody>
          <a:bodyPr anchor="b"/>
          <a:lstStyle>
            <a:lvl1pPr algn="l">
              <a:defRPr sz="2800" b="1">
                <a:solidFill>
                  <a:schemeClr val="bg1"/>
                </a:solidFill>
                <a:latin typeface="Candara"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685800" y="4343400"/>
            <a:ext cx="2590800" cy="1371600"/>
          </a:xfrm>
          <a:prstGeom prst="rect">
            <a:avLst/>
          </a:prstGeom>
        </p:spPr>
        <p:txBody>
          <a:bodyPr/>
          <a:lstStyle>
            <a:lvl1pPr marL="0" indent="0" algn="l">
              <a:buNone/>
              <a:defRPr sz="18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37195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1">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203769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88926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6" name="Rectangle 5"/>
          <p:cNvSpPr>
            <a:spLocks noChangeArrowheads="1"/>
          </p:cNvSpPr>
          <p:nvPr/>
        </p:nvSpPr>
        <p:spPr bwMode="auto">
          <a:xfrm>
            <a:off x="-76200" y="152400"/>
            <a:ext cx="9296400" cy="6781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609600" indent="-609600" algn="ctr">
              <a:buFont typeface="Helvetica" charset="0"/>
              <a:buNone/>
            </a:pPr>
            <a:endParaRPr lang="en-US" sz="3000">
              <a:solidFill>
                <a:srgbClr val="40404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381000" y="381000"/>
            <a:ext cx="8534400" cy="1698625"/>
          </a:xfrm>
        </p:spPr>
        <p:txBody>
          <a:bodyPr anchor="b"/>
          <a:lstStyle>
            <a:lvl1pPr algn="l"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10" name="Subtitle 2"/>
          <p:cNvSpPr>
            <a:spLocks noGrp="1"/>
          </p:cNvSpPr>
          <p:nvPr>
            <p:ph type="subTitle" idx="1"/>
          </p:nvPr>
        </p:nvSpPr>
        <p:spPr>
          <a:xfrm>
            <a:off x="381000" y="2209800"/>
            <a:ext cx="5334000" cy="990600"/>
          </a:xfrm>
          <a:prstGeom prst="rect">
            <a:avLst/>
          </a:prstGeom>
        </p:spPr>
        <p:txBody>
          <a:bodyPr/>
          <a:lstStyle>
            <a:lvl1pPr marL="0" indent="0" algn="l">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99634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4">
    <p:spTree>
      <p:nvGrpSpPr>
        <p:cNvPr id="1" name=""/>
        <p:cNvGrpSpPr/>
        <p:nvPr/>
      </p:nvGrpSpPr>
      <p:grpSpPr>
        <a:xfrm>
          <a:off x="0" y="0"/>
          <a:ext cx="0" cy="0"/>
          <a:chOff x="0" y="0"/>
          <a:chExt cx="0" cy="0"/>
        </a:xfrm>
      </p:grpSpPr>
      <p:pic>
        <p:nvPicPr>
          <p:cNvPr id="3"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381000" y="2819400"/>
            <a:ext cx="853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a:lstStyle>
            <a:lvl1pPr algn="ctr" rtl="0" eaLnBrk="1" fontAlgn="base" hangingPunct="1">
              <a:spcBef>
                <a:spcPct val="0"/>
              </a:spcBef>
              <a:spcAft>
                <a:spcPct val="0"/>
              </a:spcAft>
              <a:defRPr lang="en-US" sz="4500" b="1" dirty="0" smtClean="0">
                <a:solidFill>
                  <a:srgbClr val="00338D"/>
                </a:solidFill>
                <a:latin typeface="Candara" pitchFamily="34" charset="0"/>
                <a:ea typeface="+mj-ea"/>
                <a:cs typeface="+mj-cs"/>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a:defRPr/>
            </a:pPr>
            <a:r>
              <a:rPr dirty="0"/>
              <a:t>Cliccate per editare lo stile Master title</a:t>
            </a:r>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13020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923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228600" y="914400"/>
            <a:ext cx="853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9"/>
          <p:cNvSpPr txBox="1">
            <a:spLocks noChangeArrowheads="1"/>
          </p:cNvSpPr>
          <p:nvPr/>
        </p:nvSpPr>
        <p:spPr bwMode="auto">
          <a:xfrm>
            <a:off x="228600" y="64770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l" eaLnBrk="0" hangingPunct="0">
              <a:spcBef>
                <a:spcPct val="50000"/>
              </a:spcBef>
              <a:defRPr/>
            </a:pPr>
            <a:fld id="{A0B898CB-BA59-5C42-9FAD-B256D3A12F57}" type="slidenum">
              <a:rPr lang="en-US" sz="1000" smtClean="0">
                <a:solidFill>
                  <a:srgbClr val="FFFFFF"/>
                </a:solidFill>
              </a:rPr>
              <a:pPr algn="l" eaLnBrk="0" hangingPunct="0">
                <a:spcBef>
                  <a:spcPct val="50000"/>
                </a:spcBef>
                <a:defRPr/>
              </a:pPr>
              <a:t>‹N›</a:t>
            </a:fld>
            <a:endParaRPr lang="it-IT" sz="10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60" r:id="rId14"/>
    <p:sldLayoutId id="2147483661" r:id="rId15"/>
    <p:sldLayoutId id="2147483677" r:id="rId16"/>
  </p:sldLayoutIdLst>
  <p:txStyles>
    <p:titleStyle>
      <a:lvl1pPr algn="l" rtl="0" eaLnBrk="1" fontAlgn="base" hangingPunct="1">
        <a:spcBef>
          <a:spcPct val="0"/>
        </a:spcBef>
        <a:spcAft>
          <a:spcPct val="0"/>
        </a:spcAft>
        <a:defRPr sz="2800" b="1">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charset="0"/>
        <a:buChar char="§"/>
        <a:defRPr>
          <a:solidFill>
            <a:srgbClr val="595959"/>
          </a:solidFill>
          <a:latin typeface="+mn-lt"/>
          <a:ea typeface="ヒラギノ角ゴ Pro W3" charset="0"/>
        </a:defRPr>
      </a:lvl2pPr>
      <a:lvl3pPr marL="11445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3pPr>
      <a:lvl4pPr marL="1598613" indent="-227013"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4pPr>
      <a:lvl5pPr marL="20589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comments" Target="../comments/commen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0.tiff"/><Relationship Id="rId7"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43.tiff"/><Relationship Id="rId5" Type="http://schemas.openxmlformats.org/officeDocument/2006/relationships/image" Target="../media/image42.tiff"/><Relationship Id="rId4" Type="http://schemas.openxmlformats.org/officeDocument/2006/relationships/image" Target="../media/image41.tiff"/></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notesSlide" Target="../notesSlides/notesSlide38.xml"/><Relationship Id="rId16"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5" Type="http://schemas.openxmlformats.org/officeDocument/2006/relationships/image" Target="../media/image65.pn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hemeOverride" Target="../theme/themeOverride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5.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2819400"/>
            <a:ext cx="3352800" cy="1524000"/>
          </a:xfrm>
        </p:spPr>
        <p:txBody>
          <a:bodyPr/>
          <a:lstStyle/>
          <a:p>
            <a:r>
              <a:rPr dirty="0"/>
              <a:t>Formazione dei Coordinatori di club</a:t>
            </a:r>
            <a:endParaRPr lang="it-IT"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495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t>Sussidi della LCIF</a:t>
            </a:r>
            <a:endParaRPr lang="it-IT"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2002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ight Triangle 11"/>
          <p:cNvSpPr>
            <a:spLocks noChangeArrowheads="1"/>
          </p:cNvSpPr>
          <p:nvPr/>
        </p:nvSpPr>
        <p:spPr bwMode="auto">
          <a:xfrm rot="10800000">
            <a:off x="6096000" y="5791200"/>
            <a:ext cx="309563" cy="228600"/>
          </a:xfrm>
          <a:prstGeom prst="rtTriangle">
            <a:avLst/>
          </a:prstGeom>
          <a:solidFill>
            <a:schemeClr val="bg1"/>
          </a:solidFill>
          <a:ln>
            <a:noFill/>
          </a:ln>
          <a:effectLst>
            <a:outerShdw algn="br" rotWithShape="0">
              <a:srgbClr val="808080">
                <a:alpha val="39998"/>
              </a:srgbClr>
            </a:outerShdw>
          </a:effectLst>
          <a:extLst>
            <a:ext uri="{91240B29-F687-4F45-9708-019B960494DF}">
              <a14:hiddenLine xmlns:a14="http://schemas.microsoft.com/office/drawing/2010/main" w="0">
                <a:solidFill>
                  <a:srgbClr val="000000"/>
                </a:solidFill>
                <a:round/>
                <a:headEnd/>
                <a:tailEnd/>
              </a14:hiddenLine>
            </a:ext>
          </a:extLst>
        </p:spPr>
        <p:txBody>
          <a:bodyPr/>
          <a:lstStyle/>
          <a:p>
            <a:endParaRPr lang="en-US" altLang="en-US"/>
          </a:p>
        </p:txBody>
      </p:sp>
      <p:sp>
        <p:nvSpPr>
          <p:cNvPr id="23556" name="Rectangle 5"/>
          <p:cNvSpPr>
            <a:spLocks noGrp="1" noChangeArrowheads="1"/>
          </p:cNvSpPr>
          <p:nvPr>
            <p:ph type="title"/>
          </p:nvPr>
        </p:nvSpPr>
        <p:spPr>
          <a:xfrm>
            <a:off x="304800" y="152400"/>
            <a:ext cx="8610600" cy="1066800"/>
          </a:xfrm>
          <a:noFill/>
        </p:spPr>
        <p:txBody>
          <a:bodyPr/>
          <a:lstStyle/>
          <a:p>
            <a:pPr algn="l" eaLnBrk="1" hangingPunct="1">
              <a:lnSpc>
                <a:spcPct val="90000"/>
              </a:lnSpc>
            </a:pPr>
            <a:r>
              <a:rPr lang="en-US" altLang="en-US" dirty="0">
                <a:solidFill>
                  <a:srgbClr val="073F88"/>
                </a:solidFill>
                <a:latin typeface="Candara" pitchFamily="34" charset="0"/>
              </a:rPr>
              <a:t>Tipi di sussidi</a:t>
            </a:r>
          </a:p>
        </p:txBody>
      </p:sp>
      <p:graphicFrame>
        <p:nvGraphicFramePr>
          <p:cNvPr id="7" name="Diagram 6"/>
          <p:cNvGraphicFramePr/>
          <p:nvPr>
            <p:extLst>
              <p:ext uri="{D42A27DB-BD31-4B8C-83A1-F6EECF244321}">
                <p14:modId xmlns:p14="http://schemas.microsoft.com/office/powerpoint/2010/main" val="1046296176"/>
              </p:ext>
            </p:extLst>
          </p:nvPr>
        </p:nvGraphicFramePr>
        <p:xfrm>
          <a:off x="1371600" y="933599"/>
          <a:ext cx="633095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23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533400" y="838200"/>
            <a:ext cx="3581400" cy="5144710"/>
          </a:xfrm>
        </p:spPr>
      </p:pic>
      <p:sp>
        <p:nvSpPr>
          <p:cNvPr id="6" name="Content Placeholder 5"/>
          <p:cNvSpPr>
            <a:spLocks noGrp="1"/>
          </p:cNvSpPr>
          <p:nvPr>
            <p:ph sz="half" idx="10"/>
          </p:nvPr>
        </p:nvSpPr>
        <p:spPr/>
        <p:txBody>
          <a:bodyPr/>
          <a:lstStyle/>
          <a:p>
            <a:pPr>
              <a:spcBef>
                <a:spcPct val="50000"/>
              </a:spcBef>
              <a:buClr>
                <a:srgbClr val="766A62"/>
              </a:buClr>
              <a:buFont typeface="Wingdings" pitchFamily="2" charset="2"/>
              <a:buChar char="§"/>
            </a:pPr>
            <a:r>
              <a:rPr lang="en-US" kern="1200" dirty="0">
                <a:solidFill>
                  <a:schemeClr val="tx1"/>
                </a:solidFill>
              </a:rPr>
              <a:t>Incentrati sulle principali cause della cecità</a:t>
            </a:r>
          </a:p>
          <a:p>
            <a:pPr>
              <a:spcBef>
                <a:spcPct val="50000"/>
              </a:spcBef>
              <a:buClr>
                <a:srgbClr val="766A62"/>
              </a:buClr>
              <a:buFont typeface="Wingdings" pitchFamily="2" charset="2"/>
              <a:buChar char="§"/>
            </a:pPr>
            <a:r>
              <a:rPr lang="en-US" kern="1200" dirty="0">
                <a:solidFill>
                  <a:schemeClr val="tx1"/>
                </a:solidFill>
              </a:rPr>
              <a:t>Raggiungono popolazioni con servizi insufficienti</a:t>
            </a:r>
          </a:p>
          <a:p>
            <a:pPr>
              <a:spcBef>
                <a:spcPct val="50000"/>
              </a:spcBef>
              <a:buClr>
                <a:srgbClr val="766A62"/>
              </a:buClr>
              <a:buFont typeface="Wingdings" pitchFamily="2" charset="2"/>
              <a:buChar char="§"/>
            </a:pPr>
            <a:r>
              <a:rPr lang="en-US" kern="1200" dirty="0">
                <a:solidFill>
                  <a:schemeClr val="tx1"/>
                </a:solidFill>
              </a:rPr>
              <a:t>Finanziano progetti sostenibili che:</a:t>
            </a:r>
          </a:p>
          <a:p>
            <a:pPr lvl="2">
              <a:spcBef>
                <a:spcPct val="50000"/>
              </a:spcBef>
              <a:buClr>
                <a:srgbClr val="766A62"/>
              </a:buClr>
              <a:buFont typeface="Wingdings" pitchFamily="2" charset="2"/>
              <a:buChar char="§"/>
            </a:pPr>
            <a:r>
              <a:rPr lang="en-US" kern="1200" dirty="0">
                <a:solidFill>
                  <a:schemeClr val="tx1"/>
                </a:solidFill>
              </a:rPr>
              <a:t>Offrono servizi oftalmici </a:t>
            </a:r>
          </a:p>
          <a:p>
            <a:pPr lvl="2">
              <a:spcBef>
                <a:spcPct val="50000"/>
              </a:spcBef>
              <a:buClr>
                <a:srgbClr val="766A62"/>
              </a:buClr>
              <a:buFont typeface="Wingdings" pitchFamily="2" charset="2"/>
              <a:buChar char="§"/>
            </a:pPr>
            <a:r>
              <a:rPr lang="en-US" kern="1200" dirty="0">
                <a:solidFill>
                  <a:schemeClr val="tx1"/>
                </a:solidFill>
              </a:rPr>
              <a:t>Sviluppano infrastrutture</a:t>
            </a:r>
          </a:p>
          <a:p>
            <a:pPr lvl="2">
              <a:spcBef>
                <a:spcPct val="50000"/>
              </a:spcBef>
              <a:buClr>
                <a:srgbClr val="766A62"/>
              </a:buClr>
              <a:buFont typeface="Wingdings" pitchFamily="2" charset="2"/>
              <a:buChar char="§"/>
            </a:pPr>
            <a:r>
              <a:rPr lang="en-US" kern="1200" dirty="0">
                <a:solidFill>
                  <a:schemeClr val="tx1"/>
                </a:solidFill>
              </a:rPr>
              <a:t>Formano personale e/o offrono riabilitazione </a:t>
            </a:r>
          </a:p>
          <a:p>
            <a:endParaRPr lang="it-IT" dirty="0"/>
          </a:p>
        </p:txBody>
      </p:sp>
      <p:sp>
        <p:nvSpPr>
          <p:cNvPr id="4" name="Title 3"/>
          <p:cNvSpPr>
            <a:spLocks noGrp="1"/>
          </p:cNvSpPr>
          <p:nvPr>
            <p:ph type="title"/>
          </p:nvPr>
        </p:nvSpPr>
        <p:spPr/>
        <p:txBody>
          <a:bodyPr>
            <a:noAutofit/>
          </a:bodyPr>
          <a:lstStyle/>
          <a:p>
            <a:r>
              <a:rPr lang="en-US" dirty="0">
                <a:solidFill>
                  <a:srgbClr val="073F88"/>
                </a:solidFill>
                <a:latin typeface="Candara" pitchFamily="34" charset="0"/>
              </a:rPr>
              <a:t>Contributi SightFirst</a:t>
            </a:r>
          </a:p>
        </p:txBody>
      </p:sp>
    </p:spTree>
    <p:extLst>
      <p:ext uri="{BB962C8B-B14F-4D97-AF65-F5344CB8AC3E}">
        <p14:creationId xmlns:p14="http://schemas.microsoft.com/office/powerpoint/2010/main" val="550871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Bef>
                <a:spcPct val="50000"/>
              </a:spcBef>
              <a:buClr>
                <a:srgbClr val="766A62"/>
              </a:buClr>
              <a:buFont typeface="Wingdings" pitchFamily="2" charset="2"/>
              <a:buChar char="§"/>
            </a:pPr>
            <a:r>
              <a:rPr lang="en-US" kern="1200" dirty="0">
                <a:solidFill>
                  <a:schemeClr val="tx1"/>
                </a:solidFill>
              </a:rPr>
              <a:t>La categoria più ampia di finanziamenti LCIF </a:t>
            </a:r>
          </a:p>
          <a:p>
            <a:pPr>
              <a:spcBef>
                <a:spcPct val="50000"/>
              </a:spcBef>
              <a:buClr>
                <a:srgbClr val="766A62"/>
              </a:buClr>
              <a:buFont typeface="Wingdings" pitchFamily="2" charset="2"/>
              <a:buChar char="§"/>
            </a:pPr>
            <a:r>
              <a:rPr lang="en-US" kern="1200" dirty="0">
                <a:solidFill>
                  <a:schemeClr val="tx1"/>
                </a:solidFill>
              </a:rPr>
              <a:t>Fondi di </a:t>
            </a:r>
            <a:r>
              <a:rPr lang="en-US" kern="1200" dirty="0" err="1">
                <a:solidFill>
                  <a:schemeClr val="tx1"/>
                </a:solidFill>
              </a:rPr>
              <a:t>pari</a:t>
            </a:r>
            <a:r>
              <a:rPr lang="en-US" kern="1200" dirty="0">
                <a:solidFill>
                  <a:schemeClr val="tx1"/>
                </a:solidFill>
              </a:rPr>
              <a:t> </a:t>
            </a:r>
            <a:r>
              <a:rPr lang="en-US" kern="1200" dirty="0" err="1">
                <a:solidFill>
                  <a:schemeClr val="tx1"/>
                </a:solidFill>
              </a:rPr>
              <a:t>importo</a:t>
            </a:r>
            <a:r>
              <a:rPr lang="en-US" kern="1200" dirty="0">
                <a:solidFill>
                  <a:schemeClr val="tx1"/>
                </a:solidFill>
              </a:rPr>
              <a:t> tra $10.000 e US$100.000 </a:t>
            </a:r>
          </a:p>
          <a:p>
            <a:pPr>
              <a:spcBef>
                <a:spcPct val="50000"/>
              </a:spcBef>
              <a:buClr>
                <a:srgbClr val="766A62"/>
              </a:buClr>
              <a:buFont typeface="Wingdings" pitchFamily="2" charset="2"/>
              <a:buChar char="§"/>
            </a:pPr>
            <a:r>
              <a:rPr lang="en-US" kern="1200" dirty="0">
                <a:solidFill>
                  <a:schemeClr val="tx1"/>
                </a:solidFill>
              </a:rPr>
              <a:t>Sostengono progetti Lions di ampia portata (attrezzature o costruzioni - non costi operativi)</a:t>
            </a:r>
          </a:p>
          <a:p>
            <a:pPr>
              <a:spcBef>
                <a:spcPct val="50000"/>
              </a:spcBef>
              <a:buClr>
                <a:srgbClr val="766A62"/>
              </a:buClr>
              <a:buFont typeface="Wingdings" pitchFamily="2" charset="2"/>
              <a:buChar char="§"/>
            </a:pPr>
            <a:r>
              <a:rPr lang="en-US" kern="1200" dirty="0">
                <a:solidFill>
                  <a:schemeClr val="tx1"/>
                </a:solidFill>
              </a:rPr>
              <a:t>I Lions individuano/sviluppano progetti</a:t>
            </a:r>
          </a:p>
          <a:p>
            <a:pPr>
              <a:spcBef>
                <a:spcPct val="50000"/>
              </a:spcBef>
              <a:buClr>
                <a:srgbClr val="766A62"/>
              </a:buClr>
              <a:buFont typeface="Wingdings" pitchFamily="2" charset="2"/>
              <a:buChar char="§"/>
            </a:pPr>
            <a:r>
              <a:rPr lang="en-US" kern="1200" dirty="0">
                <a:solidFill>
                  <a:schemeClr val="tx1"/>
                </a:solidFill>
              </a:rPr>
              <a:t>Hanno impatto a livello locale e danno visibilità alla comunità</a:t>
            </a:r>
          </a:p>
          <a:p>
            <a:endParaRPr lang="it-IT" dirty="0"/>
          </a:p>
        </p:txBody>
      </p:sp>
      <p:pic>
        <p:nvPicPr>
          <p:cNvPr id="5" name="Content Placeholder 4"/>
          <p:cNvPicPr>
            <a:picLocks noGrp="1" noChangeAspect="1"/>
          </p:cNvPicPr>
          <p:nvPr>
            <p:ph sz="half" idx="10"/>
          </p:nvPr>
        </p:nvPicPr>
        <p:blipFill>
          <a:blip r:embed="rId3" cstate="email">
            <a:extLst>
              <a:ext uri="{28A0092B-C50C-407E-A947-70E740481C1C}">
                <a14:useLocalDpi xmlns:a14="http://schemas.microsoft.com/office/drawing/2010/main" val="0"/>
              </a:ext>
            </a:extLst>
          </a:blip>
          <a:stretch>
            <a:fillRect/>
          </a:stretch>
        </p:blipFill>
        <p:spPr>
          <a:xfrm>
            <a:off x="4724400" y="1485900"/>
            <a:ext cx="4191000" cy="3962399"/>
          </a:xfrm>
        </p:spPr>
      </p:pic>
      <p:sp>
        <p:nvSpPr>
          <p:cNvPr id="4" name="Title 3"/>
          <p:cNvSpPr>
            <a:spLocks noGrp="1"/>
          </p:cNvSpPr>
          <p:nvPr>
            <p:ph type="title"/>
          </p:nvPr>
        </p:nvSpPr>
        <p:spPr/>
        <p:txBody>
          <a:bodyPr>
            <a:noAutofit/>
          </a:bodyPr>
          <a:lstStyle/>
          <a:p>
            <a:r>
              <a:rPr lang="en-US" dirty="0">
                <a:solidFill>
                  <a:srgbClr val="073F88"/>
                </a:solidFill>
                <a:latin typeface="Candara" pitchFamily="34" charset="0"/>
              </a:rPr>
              <a:t>Contributi standard</a:t>
            </a:r>
          </a:p>
        </p:txBody>
      </p:sp>
    </p:spTree>
    <p:extLst>
      <p:ext uri="{BB962C8B-B14F-4D97-AF65-F5344CB8AC3E}">
        <p14:creationId xmlns:p14="http://schemas.microsoft.com/office/powerpoint/2010/main" val="157784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73F88"/>
                </a:solidFill>
                <a:latin typeface="Candara" pitchFamily="34" charset="0"/>
              </a:rPr>
              <a:t>Sussidi Core 4</a:t>
            </a:r>
          </a:p>
        </p:txBody>
      </p:sp>
      <p:sp>
        <p:nvSpPr>
          <p:cNvPr id="6" name="Rectangle 5"/>
          <p:cNvSpPr/>
          <p:nvPr/>
        </p:nvSpPr>
        <p:spPr>
          <a:xfrm>
            <a:off x="304800" y="990600"/>
            <a:ext cx="8305800" cy="4293483"/>
          </a:xfrm>
          <a:prstGeom prst="rect">
            <a:avLst/>
          </a:prstGeom>
        </p:spPr>
        <p:txBody>
          <a:bodyPr wrap="square">
            <a:spAutoFit/>
          </a:bodyPr>
          <a:lstStyle/>
          <a:p>
            <a:pPr marL="122238">
              <a:spcBef>
                <a:spcPct val="50000"/>
              </a:spcBef>
              <a:defRPr/>
            </a:pPr>
            <a:r>
              <a:rPr lang="en-US" dirty="0">
                <a:latin typeface="+mn-lt"/>
              </a:rPr>
              <a:t>Sostengono iniziative speciali rientranti nelle principali quattro categorie di impegno dei Lions:</a:t>
            </a:r>
          </a:p>
          <a:p>
            <a:pPr marL="122238" indent="-122238">
              <a:spcBef>
                <a:spcPct val="50000"/>
              </a:spcBef>
              <a:defRPr/>
            </a:pPr>
            <a:endParaRPr lang="it-IT" sz="2200" dirty="0">
              <a:solidFill>
                <a:srgbClr val="00338D"/>
              </a:solidFill>
              <a:latin typeface="Helvetica"/>
              <a:ea typeface="MS PGothic" pitchFamily="34" charset="-128"/>
            </a:endParaRPr>
          </a:p>
          <a:p>
            <a:pPr marL="122238" indent="-122238">
              <a:spcBef>
                <a:spcPct val="50000"/>
              </a:spcBef>
              <a:defRPr/>
            </a:pPr>
            <a:endParaRPr lang="it-IT" sz="2200" dirty="0">
              <a:solidFill>
                <a:srgbClr val="00338D"/>
              </a:solidFill>
              <a:latin typeface="Helvetica"/>
              <a:ea typeface="MS PGothic" pitchFamily="34" charset="-128"/>
            </a:endParaRPr>
          </a:p>
          <a:p>
            <a:pPr marL="122238" indent="-122238">
              <a:spcBef>
                <a:spcPct val="50000"/>
              </a:spcBef>
              <a:defRPr/>
            </a:pPr>
            <a:endParaRPr lang="it-IT" sz="2200" dirty="0">
              <a:solidFill>
                <a:srgbClr val="00338D"/>
              </a:solidFill>
              <a:latin typeface="Helvetica"/>
              <a:ea typeface="MS PGothic" pitchFamily="34" charset="-128"/>
            </a:endParaRPr>
          </a:p>
          <a:p>
            <a:pPr marL="122238" indent="-122238">
              <a:spcBef>
                <a:spcPct val="50000"/>
              </a:spcBef>
              <a:defRPr/>
            </a:pPr>
            <a:endParaRPr lang="it-IT" sz="2200" dirty="0">
              <a:solidFill>
                <a:srgbClr val="00338D"/>
              </a:solidFill>
              <a:latin typeface="Helvetica"/>
              <a:ea typeface="MS PGothic" pitchFamily="34" charset="-128"/>
            </a:endParaRPr>
          </a:p>
          <a:p>
            <a:pPr marL="122238" indent="-122238">
              <a:spcBef>
                <a:spcPct val="50000"/>
              </a:spcBef>
              <a:defRPr/>
            </a:pPr>
            <a:endParaRPr lang="it-IT" sz="2200" dirty="0">
              <a:solidFill>
                <a:srgbClr val="00338D"/>
              </a:solidFill>
              <a:latin typeface="Helvetica"/>
              <a:ea typeface="MS PGothic" pitchFamily="34" charset="-128"/>
            </a:endParaRPr>
          </a:p>
          <a:p>
            <a:pPr>
              <a:spcBef>
                <a:spcPct val="50000"/>
              </a:spcBef>
              <a:buClr>
                <a:srgbClr val="766A62"/>
              </a:buClr>
              <a:defRPr/>
            </a:pPr>
            <a:r>
              <a:rPr lang="en-US" dirty="0">
                <a:latin typeface="+mn-lt"/>
              </a:rPr>
              <a:t>I sussidi sono concessi nella maggior parte dei casi in base a fondi corrispondenti in misura di 3 a 1 (25% di fondi locali) fino a $200.000</a:t>
            </a:r>
          </a:p>
          <a:p>
            <a:pPr>
              <a:spcBef>
                <a:spcPct val="50000"/>
              </a:spcBef>
              <a:buClr>
                <a:srgbClr val="766A62"/>
              </a:buClr>
              <a:defRPr/>
            </a:pPr>
            <a:r>
              <a:rPr lang="en-US" dirty="0">
                <a:latin typeface="+mn-lt"/>
              </a:rPr>
              <a:t>I sussidi Lions Quest rientrano nella categoria "Servire i giovani" fino a $100.000</a:t>
            </a:r>
          </a:p>
        </p:txBody>
      </p:sp>
      <p:graphicFrame>
        <p:nvGraphicFramePr>
          <p:cNvPr id="7" name="Diagram 6"/>
          <p:cNvGraphicFramePr/>
          <p:nvPr>
            <p:extLst>
              <p:ext uri="{D42A27DB-BD31-4B8C-83A1-F6EECF244321}">
                <p14:modId xmlns:p14="http://schemas.microsoft.com/office/powerpoint/2010/main" val="3454329774"/>
              </p:ext>
            </p:extLst>
          </p:nvPr>
        </p:nvGraphicFramePr>
        <p:xfrm>
          <a:off x="2133600" y="1905000"/>
          <a:ext cx="4648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8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73F88"/>
                </a:solidFill>
                <a:latin typeface="Candara" pitchFamily="34" charset="0"/>
              </a:rPr>
              <a:t>Cos'è Lions Quest?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9" y="1219200"/>
            <a:ext cx="5281200" cy="350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O:\Foundation\Division\Photos\Youth - Lions Quest\2015 New Curriculum\LQ New Cov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371600"/>
            <a:ext cx="3200400" cy="3832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786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295275" y="1219200"/>
            <a:ext cx="4057650" cy="4495800"/>
          </a:xfrm>
        </p:spPr>
      </p:pic>
      <p:sp>
        <p:nvSpPr>
          <p:cNvPr id="6" name="Content Placeholder 5"/>
          <p:cNvSpPr>
            <a:spLocks noGrp="1"/>
          </p:cNvSpPr>
          <p:nvPr>
            <p:ph sz="half" idx="10"/>
          </p:nvPr>
        </p:nvSpPr>
        <p:spPr/>
        <p:txBody>
          <a:bodyPr>
            <a:normAutofit/>
          </a:bodyPr>
          <a:lstStyle/>
          <a:p>
            <a:pPr marL="347472" indent="-347472">
              <a:spcBef>
                <a:spcPct val="50000"/>
              </a:spcBef>
              <a:buClr>
                <a:srgbClr val="766A62"/>
              </a:buClr>
              <a:buFont typeface="Wingdings" pitchFamily="2" charset="2"/>
              <a:buChar char="§"/>
              <a:defRPr/>
            </a:pPr>
            <a:r>
              <a:rPr lang="en-US" kern="1200" dirty="0">
                <a:solidFill>
                  <a:schemeClr val="tx1"/>
                </a:solidFill>
              </a:rPr>
              <a:t>Supporto a progetti internazionali</a:t>
            </a:r>
          </a:p>
          <a:p>
            <a:pPr marL="347472" indent="-347472">
              <a:spcBef>
                <a:spcPct val="50000"/>
              </a:spcBef>
              <a:buClr>
                <a:srgbClr val="766A62"/>
              </a:buClr>
              <a:buFont typeface="Wingdings" pitchFamily="2" charset="2"/>
              <a:buChar char="§"/>
              <a:defRPr/>
            </a:pPr>
            <a:r>
              <a:rPr lang="en-US" kern="1200" dirty="0">
                <a:solidFill>
                  <a:schemeClr val="tx1"/>
                </a:solidFill>
              </a:rPr>
              <a:t>Devono collaborare Lions club in almeno due paesi – </a:t>
            </a:r>
            <a:br/>
            <a:r>
              <a:rPr lang="en-US" kern="1200" dirty="0">
                <a:solidFill>
                  <a:schemeClr val="tx1"/>
                </a:solidFill>
              </a:rPr>
              <a:t>uno sviluppato e uno – </a:t>
            </a:r>
            <a:br/>
            <a:r>
              <a:rPr lang="en-US" kern="1200" dirty="0">
                <a:solidFill>
                  <a:schemeClr val="tx1"/>
                </a:solidFill>
              </a:rPr>
              <a:t>meno sviluppato</a:t>
            </a:r>
          </a:p>
          <a:p>
            <a:pPr marL="347472" indent="-347472">
              <a:spcBef>
                <a:spcPct val="50000"/>
              </a:spcBef>
              <a:buClr>
                <a:srgbClr val="766A62"/>
              </a:buClr>
              <a:buFont typeface="Wingdings" pitchFamily="2" charset="2"/>
              <a:buChar char="§"/>
              <a:defRPr/>
            </a:pPr>
            <a:r>
              <a:rPr lang="en-US" kern="1200" dirty="0">
                <a:solidFill>
                  <a:schemeClr val="tx1"/>
                </a:solidFill>
              </a:rPr>
              <a:t>Il club/distretto sponsor raccoglie fondi e richiede il sussidio</a:t>
            </a:r>
          </a:p>
          <a:p>
            <a:pPr marL="347472" indent="-347472">
              <a:spcBef>
                <a:spcPct val="50000"/>
              </a:spcBef>
              <a:buClr>
                <a:srgbClr val="766A62"/>
              </a:buClr>
              <a:buFont typeface="Wingdings" pitchFamily="2" charset="2"/>
              <a:buChar char="§"/>
              <a:defRPr/>
            </a:pPr>
            <a:r>
              <a:rPr lang="en-US" kern="1200" dirty="0">
                <a:solidFill>
                  <a:schemeClr val="tx1"/>
                </a:solidFill>
              </a:rPr>
              <a:t>Il club ospite aiuta nell'attuazione</a:t>
            </a:r>
          </a:p>
          <a:p>
            <a:pPr marL="347472" indent="-347472">
              <a:spcBef>
                <a:spcPct val="50000"/>
              </a:spcBef>
              <a:buClr>
                <a:srgbClr val="766A62"/>
              </a:buClr>
              <a:buFont typeface="Wingdings" pitchFamily="2" charset="2"/>
              <a:buChar char="§"/>
              <a:defRPr/>
            </a:pPr>
            <a:r>
              <a:rPr lang="en-US" kern="1200" dirty="0">
                <a:solidFill>
                  <a:schemeClr val="tx1"/>
                </a:solidFill>
              </a:rPr>
              <a:t>A sostegno di progetti realizzati tra due o più club; da $5.000 a $30.000 (1 per distretto)</a:t>
            </a:r>
          </a:p>
        </p:txBody>
      </p:sp>
      <p:sp>
        <p:nvSpPr>
          <p:cNvPr id="4" name="Title 3"/>
          <p:cNvSpPr>
            <a:spLocks noGrp="1"/>
          </p:cNvSpPr>
          <p:nvPr>
            <p:ph type="title"/>
          </p:nvPr>
        </p:nvSpPr>
        <p:spPr/>
        <p:txBody>
          <a:bodyPr>
            <a:noAutofit/>
          </a:bodyPr>
          <a:lstStyle/>
          <a:p>
            <a:r>
              <a:rPr lang="en-US" dirty="0">
                <a:solidFill>
                  <a:srgbClr val="073F88"/>
                </a:solidFill>
                <a:latin typeface="Candara" pitchFamily="34" charset="0"/>
              </a:rPr>
              <a:t>Sussidi per assistenza internazionale (IAG)</a:t>
            </a:r>
          </a:p>
        </p:txBody>
      </p:sp>
    </p:spTree>
    <p:extLst>
      <p:ext uri="{BB962C8B-B14F-4D97-AF65-F5344CB8AC3E}">
        <p14:creationId xmlns:p14="http://schemas.microsoft.com/office/powerpoint/2010/main" val="2454679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066800"/>
            <a:ext cx="4191000" cy="5105400"/>
          </a:xfrm>
        </p:spPr>
        <p:txBody>
          <a:bodyPr/>
          <a:lstStyle/>
          <a:p>
            <a:pPr marL="0" indent="0">
              <a:spcBef>
                <a:spcPct val="50000"/>
              </a:spcBef>
              <a:buNone/>
              <a:defRPr/>
            </a:pPr>
            <a:r>
              <a:rPr lang="en-US" i="1" kern="1200" dirty="0">
                <a:solidFill>
                  <a:schemeClr val="tx1"/>
                </a:solidFill>
              </a:rPr>
              <a:t>Sussidi per le emergenze: </a:t>
            </a:r>
            <a:r>
              <a:rPr lang="en-US" kern="1200" dirty="0">
                <a:solidFill>
                  <a:schemeClr val="tx1"/>
                </a:solidFill>
              </a:rPr>
              <a:t>disponibili fino a $10.000, sono elargiti in quei distretti colpiti da disastri naturali. </a:t>
            </a:r>
          </a:p>
          <a:p>
            <a:pPr marL="0" indent="0">
              <a:spcBef>
                <a:spcPct val="50000"/>
              </a:spcBef>
              <a:buNone/>
              <a:defRPr/>
            </a:pPr>
            <a:r>
              <a:rPr lang="en-US" i="1" kern="1200" dirty="0">
                <a:solidFill>
                  <a:schemeClr val="tx1"/>
                </a:solidFill>
              </a:rPr>
              <a:t>Sussidi per catastrofi di grave entità:</a:t>
            </a:r>
            <a:br>
              <a:rPr dirty="0"/>
            </a:br>
            <a:r>
              <a:rPr lang="it-IT" kern="1200" dirty="0">
                <a:solidFill>
                  <a:schemeClr val="tx1"/>
                </a:solidFill>
              </a:rPr>
              <a:t>concessi per iniziative di ricostruzione a lungo termine dopo calamità catastrofiche</a:t>
            </a:r>
            <a:endParaRPr lang="en-US" kern="1200" dirty="0">
              <a:solidFill>
                <a:schemeClr val="tx1"/>
              </a:solidFill>
            </a:endParaRPr>
          </a:p>
          <a:p>
            <a:pPr marL="0" indent="0">
              <a:spcBef>
                <a:spcPct val="50000"/>
              </a:spcBef>
              <a:buNone/>
              <a:defRPr/>
            </a:pPr>
            <a:r>
              <a:rPr lang="en-US" i="1" kern="1200" dirty="0">
                <a:solidFill>
                  <a:schemeClr val="tx1"/>
                </a:solidFill>
              </a:rPr>
              <a:t>Sussidi per la preparazione in caso di </a:t>
            </a:r>
            <a:r>
              <a:rPr lang="en-US" i="1" kern="1200" dirty="0" err="1">
                <a:solidFill>
                  <a:schemeClr val="tx1"/>
                </a:solidFill>
              </a:rPr>
              <a:t>disastri</a:t>
            </a:r>
            <a:r>
              <a:rPr lang="en-US" i="1" kern="1200" dirty="0">
                <a:solidFill>
                  <a:schemeClr val="tx1"/>
                </a:solidFill>
              </a:rPr>
              <a:t>:</a:t>
            </a:r>
            <a:r>
              <a:rPr lang="it-IT" kern="1200" dirty="0">
                <a:solidFill>
                  <a:schemeClr val="tx1"/>
                </a:solidFill>
              </a:rPr>
              <a:t> a sostegno di preparazione, risposta e ripresa in caso di calamità naturali</a:t>
            </a:r>
            <a:endParaRPr lang="en-US" kern="1200" dirty="0">
              <a:solidFill>
                <a:schemeClr val="tx1"/>
              </a:solidFill>
            </a:endParaRPr>
          </a:p>
          <a:p>
            <a:endParaRPr lang="it-IT" dirty="0"/>
          </a:p>
        </p:txBody>
      </p:sp>
      <p:pic>
        <p:nvPicPr>
          <p:cNvPr id="7" name="Content Placeholder 6"/>
          <p:cNvPicPr>
            <a:picLocks noGrp="1" noChangeAspect="1"/>
          </p:cNvPicPr>
          <p:nvPr>
            <p:ph sz="half" idx="10"/>
          </p:nvPr>
        </p:nvPicPr>
        <p:blipFill>
          <a:blip r:embed="rId3" cstate="email">
            <a:extLst>
              <a:ext uri="{28A0092B-C50C-407E-A947-70E740481C1C}">
                <a14:useLocalDpi xmlns:a14="http://schemas.microsoft.com/office/drawing/2010/main" val="0"/>
              </a:ext>
            </a:extLst>
          </a:blip>
          <a:stretch>
            <a:fillRect/>
          </a:stretch>
        </p:blipFill>
        <p:spPr>
          <a:xfrm>
            <a:off x="4640487" y="1143000"/>
            <a:ext cx="4483919" cy="4354940"/>
          </a:xfrm>
        </p:spPr>
      </p:pic>
      <p:sp>
        <p:nvSpPr>
          <p:cNvPr id="4" name="Title 3"/>
          <p:cNvSpPr>
            <a:spLocks noGrp="1"/>
          </p:cNvSpPr>
          <p:nvPr>
            <p:ph type="title"/>
          </p:nvPr>
        </p:nvSpPr>
        <p:spPr/>
        <p:txBody>
          <a:bodyPr>
            <a:noAutofit/>
          </a:bodyPr>
          <a:lstStyle/>
          <a:p>
            <a:r>
              <a:rPr lang="en-US" dirty="0">
                <a:solidFill>
                  <a:srgbClr val="073F88"/>
                </a:solidFill>
                <a:latin typeface="Candara" pitchFamily="34" charset="0"/>
              </a:rPr>
              <a:t>Sussidi per calamità</a:t>
            </a:r>
          </a:p>
        </p:txBody>
      </p:sp>
    </p:spTree>
    <p:extLst>
      <p:ext uri="{BB962C8B-B14F-4D97-AF65-F5344CB8AC3E}">
        <p14:creationId xmlns:p14="http://schemas.microsoft.com/office/powerpoint/2010/main" val="3816577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73F88"/>
                </a:solidFill>
                <a:latin typeface="Candara" pitchFamily="34" charset="0"/>
              </a:rPr>
              <a:t>Sussidi LCIF 2015/-2016</a:t>
            </a:r>
          </a:p>
        </p:txBody>
      </p:sp>
      <p:graphicFrame>
        <p:nvGraphicFramePr>
          <p:cNvPr id="6" name="Content Placeholder 13"/>
          <p:cNvGraphicFramePr>
            <a:graphicFrameLocks/>
          </p:cNvGraphicFramePr>
          <p:nvPr>
            <p:extLst>
              <p:ext uri="{D42A27DB-BD31-4B8C-83A1-F6EECF244321}">
                <p14:modId xmlns:p14="http://schemas.microsoft.com/office/powerpoint/2010/main" val="4201914465"/>
              </p:ext>
            </p:extLst>
          </p:nvPr>
        </p:nvGraphicFramePr>
        <p:xfrm>
          <a:off x="533400" y="838200"/>
          <a:ext cx="8153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447800" y="5257800"/>
            <a:ext cx="5562600" cy="707886"/>
          </a:xfrm>
          <a:prstGeom prst="rect">
            <a:avLst/>
          </a:prstGeom>
        </p:spPr>
        <p:txBody>
          <a:bodyPr wrap="square">
            <a:spAutoFit/>
          </a:bodyPr>
          <a:lstStyle/>
          <a:p>
            <a:pPr algn="ctr">
              <a:spcBef>
                <a:spcPct val="50000"/>
              </a:spcBef>
              <a:buClr>
                <a:srgbClr val="766A62"/>
              </a:buClr>
            </a:pPr>
            <a:r>
              <a:rPr lang="en-US" sz="2000" dirty="0">
                <a:solidFill>
                  <a:srgbClr val="00338D"/>
                </a:solidFill>
                <a:latin typeface="Helvetica" charset="0"/>
              </a:rPr>
              <a:t>Nel corso dell'anno 2015-2016, la LCIF </a:t>
            </a:r>
            <a:br/>
            <a:r>
              <a:rPr lang="en-US" sz="2000" dirty="0">
                <a:solidFill>
                  <a:srgbClr val="00338D"/>
                </a:solidFill>
                <a:latin typeface="Helvetica" charset="0"/>
              </a:rPr>
              <a:t>ha assegnato 453 sussidi per un totale di oltre 45,2 milioni di dollari.</a:t>
            </a:r>
            <a:endParaRPr lang="it-IT" sz="2000" dirty="0">
              <a:solidFill>
                <a:srgbClr val="00338D"/>
              </a:solidFill>
              <a:latin typeface="Helvetica" charset="0"/>
            </a:endParaRPr>
          </a:p>
        </p:txBody>
      </p:sp>
    </p:spTree>
    <p:extLst>
      <p:ext uri="{BB962C8B-B14F-4D97-AF65-F5344CB8AC3E}">
        <p14:creationId xmlns:p14="http://schemas.microsoft.com/office/powerpoint/2010/main" val="427392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t>Ruoli e responsabilità</a:t>
            </a:r>
            <a:endParaRPr lang="it-IT"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748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F88"/>
                </a:solidFill>
                <a:latin typeface="Candara" pitchFamily="34" charset="0"/>
              </a:rPr>
              <a:t>Lions Clubs International</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2</a:t>
            </a:fld>
            <a:endParaRPr lang="it-IT"/>
          </a:p>
        </p:txBody>
      </p:sp>
      <p:sp>
        <p:nvSpPr>
          <p:cNvPr id="3" name="Rectangle 2"/>
          <p:cNvSpPr/>
          <p:nvPr/>
        </p:nvSpPr>
        <p:spPr>
          <a:xfrm>
            <a:off x="990600" y="1598260"/>
            <a:ext cx="7086600" cy="2677656"/>
          </a:xfrm>
          <a:prstGeom prst="rect">
            <a:avLst/>
          </a:prstGeom>
        </p:spPr>
        <p:txBody>
          <a:bodyPr wrap="square">
            <a:spAutoFit/>
          </a:bodyPr>
          <a:lstStyle/>
          <a:p>
            <a:r>
              <a:rPr lang="en-US" b="1" i="1" dirty="0"/>
              <a:t>Missione</a:t>
            </a:r>
            <a:r>
              <a:rPr dirty="0"/>
              <a:t>: dare modo ai volontari di servire la propria comunità, rispondere ai bisogni umanitari, incoraggiare la pace e promuovere la comprensione internazionale tramite i Lions club.</a:t>
            </a:r>
          </a:p>
          <a:p>
            <a:endParaRPr lang="it-IT" b="1" i="1" dirty="0"/>
          </a:p>
          <a:p>
            <a:r>
              <a:rPr lang="en-US" b="1" i="1" dirty="0"/>
              <a:t>Visione: </a:t>
            </a:r>
            <a:r>
              <a:rPr dirty="0"/>
              <a:t>essere il leader mondiale nel servizio comunitario e umanitario.</a:t>
            </a:r>
          </a:p>
        </p:txBody>
      </p:sp>
      <p:pic>
        <p:nvPicPr>
          <p:cNvPr id="1026" name="Picture 2" descr="http://www.lionsclubs.org/cs-assets/_files/images/logos/lionlogo_2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700" y="3810000"/>
            <a:ext cx="2438400" cy="230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825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chemeClr val="bg1"/>
                </a:solidFill>
              </a:rPr>
              <a:t>Coordinatore di club LCIF</a:t>
            </a:r>
            <a:endParaRPr lang="it-IT" dirty="0">
              <a:solidFill>
                <a:schemeClr val="bg1"/>
              </a:solidFill>
            </a:endParaRPr>
          </a:p>
        </p:txBody>
      </p:sp>
      <p:graphicFrame>
        <p:nvGraphicFramePr>
          <p:cNvPr id="5" name="Diagram 4"/>
          <p:cNvGraphicFramePr/>
          <p:nvPr>
            <p:extLst>
              <p:ext uri="{D42A27DB-BD31-4B8C-83A1-F6EECF244321}">
                <p14:modId xmlns:p14="http://schemas.microsoft.com/office/powerpoint/2010/main" val="1243515383"/>
              </p:ext>
            </p:extLst>
          </p:nvPr>
        </p:nvGraphicFramePr>
        <p:xfrm>
          <a:off x="152400" y="304800"/>
          <a:ext cx="86868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890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val="0"/>
              </a:ext>
            </a:extLst>
          </a:blip>
          <a:srcRect l="15000" r="30833"/>
          <a:stretch/>
        </p:blipFill>
        <p:spPr>
          <a:xfrm>
            <a:off x="0" y="0"/>
            <a:ext cx="4953000" cy="6400800"/>
          </a:xfrm>
          <a:prstGeom prst="rect">
            <a:avLst/>
          </a:prstGeom>
        </p:spPr>
      </p:pic>
      <p:sp>
        <p:nvSpPr>
          <p:cNvPr id="2" name="Content Placeholder 1"/>
          <p:cNvSpPr>
            <a:spLocks noGrp="1"/>
          </p:cNvSpPr>
          <p:nvPr>
            <p:ph idx="1"/>
          </p:nvPr>
        </p:nvSpPr>
        <p:spPr>
          <a:xfrm>
            <a:off x="5257800" y="609600"/>
            <a:ext cx="3505200" cy="5410200"/>
          </a:xfrm>
        </p:spPr>
        <p:txBody>
          <a:bodyPr/>
          <a:lstStyle/>
          <a:p>
            <a:pPr lvl="0"/>
            <a:r>
              <a:rPr lang="en-US" sz="2300" dirty="0"/>
              <a:t>Istruire i Lions sulla missione e il successo della LCIF e sulla sua importanza per Lions Clubs International</a:t>
            </a:r>
          </a:p>
          <a:p>
            <a:pPr lvl="0"/>
            <a:r>
              <a:rPr lang="en-US" sz="2300" dirty="0"/>
              <a:t>Effettuare almeno una presentazione al club su LCIF</a:t>
            </a:r>
            <a:endParaRPr lang="it-IT" sz="2300" dirty="0"/>
          </a:p>
          <a:p>
            <a:pPr lvl="0"/>
            <a:r>
              <a:rPr lang="en-US" sz="2300" dirty="0"/>
              <a:t>Realizzare le strategie di sviluppo della LCIF all'interno del club</a:t>
            </a:r>
            <a:endParaRPr lang="it-IT" sz="2300" dirty="0"/>
          </a:p>
          <a:p>
            <a:pPr lvl="0"/>
            <a:r>
              <a:rPr lang="en-US" sz="2300" dirty="0"/>
              <a:t>Collaborare con il Coordinatore Distrettuale LCIF per promuovere la LCIF</a:t>
            </a:r>
            <a:endParaRPr lang="it-IT" sz="2300" dirty="0"/>
          </a:p>
        </p:txBody>
      </p:sp>
      <p:sp>
        <p:nvSpPr>
          <p:cNvPr id="3" name="Title 2"/>
          <p:cNvSpPr>
            <a:spLocks noGrp="1"/>
          </p:cNvSpPr>
          <p:nvPr>
            <p:ph type="title"/>
          </p:nvPr>
        </p:nvSpPr>
        <p:spPr/>
        <p:txBody>
          <a:bodyPr/>
          <a:lstStyle/>
          <a:p>
            <a:r>
              <a:rPr lang="en-US" dirty="0">
                <a:latin typeface="Candara" panose="020E0502030303020204" pitchFamily="34" charset="0"/>
              </a:rPr>
              <a:t>Coordinatore di club</a:t>
            </a:r>
            <a:endParaRPr lang="it-IT" dirty="0">
              <a:latin typeface="Candara" panose="020E0502030303020204" pitchFamily="34" charset="0"/>
            </a:endParaRPr>
          </a:p>
        </p:txBody>
      </p:sp>
    </p:spTree>
    <p:extLst>
      <p:ext uri="{BB962C8B-B14F-4D97-AF65-F5344CB8AC3E}">
        <p14:creationId xmlns:p14="http://schemas.microsoft.com/office/powerpoint/2010/main" val="1380432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534400" cy="4572000"/>
          </a:xfrm>
        </p:spPr>
        <p:txBody>
          <a:bodyPr/>
          <a:lstStyle/>
          <a:p>
            <a:pPr marL="0" indent="0">
              <a:buNone/>
            </a:pPr>
            <a:r>
              <a:rPr lang="en-US" sz="2400" dirty="0"/>
              <a:t>Verifiche trimestrali con i Coordinatori distrettuali</a:t>
            </a:r>
            <a:endParaRPr lang="it-IT" sz="2400" dirty="0"/>
          </a:p>
          <a:p>
            <a:pPr lvl="1"/>
            <a:r>
              <a:rPr lang="en-US" sz="2400" dirty="0"/>
              <a:t>Settembre</a:t>
            </a:r>
          </a:p>
          <a:p>
            <a:pPr lvl="1"/>
            <a:r>
              <a:rPr lang="en-US" sz="2400" dirty="0"/>
              <a:t>Dicembre</a:t>
            </a:r>
          </a:p>
          <a:p>
            <a:pPr lvl="1"/>
            <a:r>
              <a:rPr lang="en-US" sz="2400" dirty="0"/>
              <a:t>Marzo</a:t>
            </a:r>
          </a:p>
          <a:p>
            <a:pPr lvl="1"/>
            <a:r>
              <a:rPr lang="en-US" sz="2400" dirty="0"/>
              <a:t>Giugno</a:t>
            </a:r>
          </a:p>
          <a:p>
            <a:pPr marL="457200" lvl="1" indent="0">
              <a:buNone/>
            </a:pPr>
            <a:endParaRPr lang="it-IT" dirty="0"/>
          </a:p>
        </p:txBody>
      </p:sp>
      <p:sp>
        <p:nvSpPr>
          <p:cNvPr id="2" name="Title 1"/>
          <p:cNvSpPr>
            <a:spLocks noGrp="1"/>
          </p:cNvSpPr>
          <p:nvPr>
            <p:ph type="title"/>
          </p:nvPr>
        </p:nvSpPr>
        <p:spPr>
          <a:xfrm>
            <a:off x="457200" y="152400"/>
            <a:ext cx="8229600" cy="1143000"/>
          </a:xfrm>
        </p:spPr>
        <p:txBody>
          <a:bodyPr/>
          <a:lstStyle/>
          <a:p>
            <a:r>
              <a:rPr lang="en-US" dirty="0">
                <a:solidFill>
                  <a:srgbClr val="073F88"/>
                </a:solidFill>
                <a:latin typeface="Candara" pitchFamily="34" charset="0"/>
              </a:rPr>
              <a:t>Chiamate di verifica</a:t>
            </a:r>
          </a:p>
        </p:txBody>
      </p:sp>
    </p:spTree>
    <p:extLst>
      <p:ext uri="{BB962C8B-B14F-4D97-AF65-F5344CB8AC3E}">
        <p14:creationId xmlns:p14="http://schemas.microsoft.com/office/powerpoint/2010/main" val="421182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09800"/>
            <a:ext cx="8534400" cy="860425"/>
          </a:xfrm>
        </p:spPr>
        <p:txBody>
          <a:bodyPr/>
          <a:lstStyle/>
          <a:p>
            <a:r>
              <a:rPr dirty="0"/>
              <a:t>Visite ai club</a:t>
            </a:r>
            <a:endParaRPr lang="it-IT" dirty="0"/>
          </a:p>
        </p:txBody>
      </p:sp>
    </p:spTree>
    <p:extLst>
      <p:ext uri="{BB962C8B-B14F-4D97-AF65-F5344CB8AC3E}">
        <p14:creationId xmlns:p14="http://schemas.microsoft.com/office/powerpoint/2010/main" val="1144270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714"/>
          <a:stretch/>
        </p:blipFill>
        <p:spPr>
          <a:xfrm>
            <a:off x="31595" y="2716147"/>
            <a:ext cx="5073805" cy="3651200"/>
          </a:xfrm>
          <a:prstGeom prst="rect">
            <a:avLst/>
          </a:prstGeom>
        </p:spPr>
      </p:pic>
      <p:sp>
        <p:nvSpPr>
          <p:cNvPr id="2" name="Content Placeholder 1"/>
          <p:cNvSpPr>
            <a:spLocks noGrp="1"/>
          </p:cNvSpPr>
          <p:nvPr>
            <p:ph idx="1"/>
          </p:nvPr>
        </p:nvSpPr>
        <p:spPr>
          <a:xfrm>
            <a:off x="4572000" y="849690"/>
            <a:ext cx="4572000" cy="5158619"/>
          </a:xfrm>
        </p:spPr>
        <p:txBody>
          <a:bodyPr/>
          <a:lstStyle/>
          <a:p>
            <a:r>
              <a:rPr lang="en-US" sz="2400" dirty="0"/>
              <a:t>Il DC ricontatta i coordinatori di club e i presidenti di club dopo le presentazioni ai club</a:t>
            </a:r>
          </a:p>
          <a:p>
            <a:pPr lvl="1"/>
            <a:r>
              <a:rPr lang="en-US" sz="2400" dirty="0"/>
              <a:t>Come è stata la presentazione?</a:t>
            </a:r>
          </a:p>
          <a:p>
            <a:pPr lvl="1"/>
            <a:r>
              <a:rPr lang="en-US" sz="2400" dirty="0"/>
              <a:t>Il club farà una donazione?</a:t>
            </a:r>
          </a:p>
          <a:p>
            <a:pPr lvl="1"/>
            <a:r>
              <a:rPr lang="en-US" sz="2400" dirty="0"/>
              <a:t>Lei farà una donazione personale?</a:t>
            </a:r>
            <a:endParaRPr lang="it-IT" sz="2400" dirty="0"/>
          </a:p>
        </p:txBody>
      </p:sp>
      <p:sp>
        <p:nvSpPr>
          <p:cNvPr id="3" name="Title 2"/>
          <p:cNvSpPr>
            <a:spLocks noGrp="1"/>
          </p:cNvSpPr>
          <p:nvPr>
            <p:ph type="title"/>
          </p:nvPr>
        </p:nvSpPr>
        <p:spPr/>
        <p:txBody>
          <a:bodyPr/>
          <a:lstStyle/>
          <a:p>
            <a:r>
              <a:rPr dirty="0"/>
              <a:t>Obiettivi delle presentazioni ai club</a:t>
            </a:r>
            <a:endParaRPr lang="it-IT" dirty="0">
              <a:latin typeface="Candara" panose="020E0502030303020204" pitchFamily="34" charset="0"/>
            </a:endParaRPr>
          </a:p>
        </p:txBody>
      </p:sp>
      <p:sp>
        <p:nvSpPr>
          <p:cNvPr id="5" name="TextBox 4"/>
          <p:cNvSpPr txBox="1"/>
          <p:nvPr/>
        </p:nvSpPr>
        <p:spPr>
          <a:xfrm>
            <a:off x="-24161" y="861041"/>
            <a:ext cx="45720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tx1">
                    <a:lumMod val="65000"/>
                    <a:lumOff val="35000"/>
                  </a:schemeClr>
                </a:solidFill>
              </a:rPr>
              <a:t>Obiettivo LCIF: fare una presentazione ad ogni club</a:t>
            </a:r>
          </a:p>
          <a:p>
            <a:endParaRPr lang="it-IT" sz="2400" dirty="0">
              <a:solidFill>
                <a:schemeClr val="tx1">
                  <a:lumMod val="65000"/>
                  <a:lumOff val="35000"/>
                </a:schemeClr>
              </a:solidFill>
            </a:endParaRPr>
          </a:p>
          <a:p>
            <a:pPr marL="457200" indent="-457200">
              <a:buFont typeface="Arial" panose="020B0604020202020204" pitchFamily="34" charset="0"/>
              <a:buChar char="•"/>
            </a:pPr>
            <a:r>
              <a:rPr lang="en-US" sz="2400" dirty="0">
                <a:solidFill>
                  <a:schemeClr val="tx1">
                    <a:lumMod val="65000"/>
                    <a:lumOff val="35000"/>
                  </a:schemeClr>
                </a:solidFill>
              </a:rPr>
              <a:t>I DC collaborano con i Coordinatori di club </a:t>
            </a:r>
            <a:endParaRPr lang="it-IT" sz="2400" dirty="0">
              <a:solidFill>
                <a:schemeClr val="tx1">
                  <a:lumMod val="65000"/>
                  <a:lumOff val="35000"/>
                </a:schemeClr>
              </a:solidFill>
            </a:endParaRPr>
          </a:p>
        </p:txBody>
      </p:sp>
    </p:spTree>
    <p:extLst>
      <p:ext uri="{BB962C8B-B14F-4D97-AF65-F5344CB8AC3E}">
        <p14:creationId xmlns:p14="http://schemas.microsoft.com/office/powerpoint/2010/main" val="74938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581400"/>
            <a:ext cx="3048000" cy="2752203"/>
          </a:xfrm>
          <a:prstGeom prst="rect">
            <a:avLst/>
          </a:prstGeom>
        </p:spPr>
      </p:pic>
      <p:sp>
        <p:nvSpPr>
          <p:cNvPr id="2" name="Content Placeholder 1"/>
          <p:cNvSpPr>
            <a:spLocks noGrp="1"/>
          </p:cNvSpPr>
          <p:nvPr>
            <p:ph idx="1"/>
          </p:nvPr>
        </p:nvSpPr>
        <p:spPr>
          <a:xfrm>
            <a:off x="228600" y="914400"/>
            <a:ext cx="8534400" cy="3505200"/>
          </a:xfrm>
        </p:spPr>
        <p:txBody>
          <a:bodyPr/>
          <a:lstStyle/>
          <a:p>
            <a:pPr marL="171441" indent="-171441"/>
            <a:r>
              <a:rPr lang="en-US" sz="2700" dirty="0"/>
              <a:t>Personalizzate la presentazione allo specifico club</a:t>
            </a:r>
          </a:p>
          <a:p>
            <a:pPr marL="171441" indent="-171441"/>
            <a:r>
              <a:rPr lang="en-US" sz="2700" dirty="0"/>
              <a:t>Usate se possibile una presentazione PowerPoint standard </a:t>
            </a:r>
          </a:p>
          <a:p>
            <a:pPr marL="171441" indent="-171441"/>
            <a:r>
              <a:rPr lang="en-US" sz="2700" dirty="0"/>
              <a:t>Distribuite dispense e altre risorse</a:t>
            </a:r>
          </a:p>
          <a:p>
            <a:pPr marL="171441" indent="-171441"/>
            <a:r>
              <a:rPr lang="en-US" sz="2700" dirty="0"/>
              <a:t>Lasciate recapiti e bigliettino da visita</a:t>
            </a:r>
            <a:endParaRPr lang="it-IT" sz="2700" dirty="0"/>
          </a:p>
          <a:p>
            <a:pPr marL="171441" indent="-171441"/>
            <a:r>
              <a:rPr lang="en-US" sz="2700" dirty="0"/>
              <a:t>Considerate di richiedere a un beneficiario di un sussidio di parlare della sua esperienza</a:t>
            </a:r>
          </a:p>
          <a:p>
            <a:endParaRPr lang="it-IT" dirty="0"/>
          </a:p>
        </p:txBody>
      </p:sp>
      <p:sp>
        <p:nvSpPr>
          <p:cNvPr id="3" name="Title 2"/>
          <p:cNvSpPr>
            <a:spLocks noGrp="1"/>
          </p:cNvSpPr>
          <p:nvPr>
            <p:ph type="title"/>
          </p:nvPr>
        </p:nvSpPr>
        <p:spPr/>
        <p:txBody>
          <a:bodyPr/>
          <a:lstStyle/>
          <a:p>
            <a:r>
              <a:rPr lang="en-US" dirty="0">
                <a:latin typeface="Candara" panose="020E0502030303020204" pitchFamily="34" charset="0"/>
              </a:rPr>
              <a:t>Presentazioni ai club</a:t>
            </a:r>
            <a:endParaRPr lang="it-IT" dirty="0">
              <a:latin typeface="Candara" panose="020E0502030303020204" pitchFamily="34" charset="0"/>
            </a:endParaRPr>
          </a:p>
        </p:txBody>
      </p:sp>
    </p:spTree>
    <p:extLst>
      <p:ext uri="{BB962C8B-B14F-4D97-AF65-F5344CB8AC3E}">
        <p14:creationId xmlns:p14="http://schemas.microsoft.com/office/powerpoint/2010/main" val="4042733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510" b="5059"/>
          <a:stretch/>
        </p:blipFill>
        <p:spPr>
          <a:xfrm>
            <a:off x="5368365" y="3698240"/>
            <a:ext cx="3784600" cy="2550160"/>
          </a:xfrm>
          <a:prstGeom prst="rect">
            <a:avLst/>
          </a:prstGeom>
        </p:spPr>
      </p:pic>
      <p:sp>
        <p:nvSpPr>
          <p:cNvPr id="2" name="Content Placeholder 1"/>
          <p:cNvSpPr>
            <a:spLocks noGrp="1"/>
          </p:cNvSpPr>
          <p:nvPr>
            <p:ph idx="1"/>
          </p:nvPr>
        </p:nvSpPr>
        <p:spPr>
          <a:xfrm>
            <a:off x="228600" y="762000"/>
            <a:ext cx="8534400" cy="5486400"/>
          </a:xfrm>
        </p:spPr>
        <p:txBody>
          <a:bodyPr/>
          <a:lstStyle/>
          <a:p>
            <a:r>
              <a:rPr dirty="0"/>
              <a:t>NON ASPETTATEVI CHE UN CLUB EFFETTUI UNA DONAZIONE SOLO PERCHÉ AVETE EFFETTUATO UNA PRESENTAZIONE.</a:t>
            </a:r>
            <a:r>
              <a:rPr lang="en-US" sz="2200" dirty="0"/>
              <a:t> </a:t>
            </a:r>
            <a:r>
              <a:rPr lang="en-US" dirty="0"/>
              <a:t>RICONTATTATELO SEMPRE!</a:t>
            </a:r>
          </a:p>
          <a:p>
            <a:r>
              <a:rPr lang="en-US" sz="2000" dirty="0"/>
              <a:t>Ringraziate il club!</a:t>
            </a:r>
          </a:p>
          <a:p>
            <a:r>
              <a:rPr lang="en-US" sz="2000" dirty="0"/>
              <a:t>Rispondete alle domande </a:t>
            </a:r>
          </a:p>
          <a:p>
            <a:pPr marL="171441" indent="-171441"/>
            <a:r>
              <a:rPr lang="en-US" sz="2000" dirty="0"/>
              <a:t>Se il club è interessato, ma non è ancora pronto a effettuare una donazione:</a:t>
            </a:r>
          </a:p>
          <a:p>
            <a:pPr marL="800074" lvl="1" indent="-342900">
              <a:buFont typeface="Wingdings" panose="05000000000000000000" pitchFamily="2" charset="2"/>
              <a:buChar char="§"/>
            </a:pPr>
            <a:r>
              <a:rPr lang="en-US" sz="2000" dirty="0"/>
              <a:t>Offritevi di visitarlo di nuovo</a:t>
            </a:r>
          </a:p>
          <a:p>
            <a:pPr marL="800074" lvl="1" indent="-342900">
              <a:buFont typeface="Wingdings" panose="05000000000000000000" pitchFamily="2" charset="2"/>
              <a:buChar char="§"/>
            </a:pPr>
            <a:r>
              <a:rPr lang="en-US" sz="2000" dirty="0"/>
              <a:t>Se vi è un progetto LCIF attivo nell'area, verificate se è possibile coinvolgere il club</a:t>
            </a:r>
          </a:p>
          <a:p>
            <a:pPr marL="800074" lvl="1" indent="-342900">
              <a:buFont typeface="Wingdings" panose="05000000000000000000" pitchFamily="2" charset="2"/>
              <a:buChar char="§"/>
            </a:pPr>
            <a:r>
              <a:rPr lang="en-US" sz="2000" dirty="0"/>
              <a:t>Invitatelo a qualsiasi raccolta di fondi o evento che si sta pianificando</a:t>
            </a:r>
          </a:p>
          <a:p>
            <a:pPr marL="169863" lvl="1" indent="-169863">
              <a:buFont typeface="Arial" panose="020B0604020202020204" pitchFamily="34" charset="0"/>
              <a:buChar char="•"/>
            </a:pPr>
            <a:r>
              <a:rPr lang="en-US" sz="2000" dirty="0"/>
              <a:t>Se la visita è risultata positiva, </a:t>
            </a:r>
            <a:r>
              <a:rPr lang="en-US" sz="2000" dirty="0" err="1"/>
              <a:t>chiedete</a:t>
            </a:r>
            <a:r>
              <a:rPr lang="en-US" sz="2000" dirty="0"/>
              <a:t> al </a:t>
            </a:r>
          </a:p>
          <a:p>
            <a:pPr marL="0" lvl="1" indent="0">
              <a:buNone/>
            </a:pPr>
            <a:r>
              <a:rPr lang="en-US" sz="2000" dirty="0"/>
              <a:t>  </a:t>
            </a:r>
            <a:r>
              <a:rPr lang="en-US" sz="2000" dirty="0" err="1"/>
              <a:t>presidente</a:t>
            </a:r>
            <a:r>
              <a:rPr lang="en-US" sz="2000" dirty="0"/>
              <a:t> se il club pensa di fare una donazione</a:t>
            </a:r>
          </a:p>
          <a:p>
            <a:pPr marL="800074" lvl="1" indent="-342900">
              <a:buFont typeface="Wingdings" panose="05000000000000000000" pitchFamily="2" charset="2"/>
              <a:buChar char="§"/>
            </a:pPr>
            <a:r>
              <a:rPr lang="en-US" sz="2000" dirty="0"/>
              <a:t>Come fare una donazione</a:t>
            </a:r>
          </a:p>
          <a:p>
            <a:pPr marL="800074" lvl="1" indent="-342900">
              <a:buFont typeface="Wingdings" panose="05000000000000000000" pitchFamily="2" charset="2"/>
              <a:buChar char="§"/>
            </a:pPr>
            <a:r>
              <a:rPr lang="en-US" sz="2000" dirty="0"/>
              <a:t>Programmi di riconoscimento </a:t>
            </a:r>
          </a:p>
          <a:p>
            <a:pPr marL="628615" lvl="1" indent="-171441">
              <a:buFont typeface="Arial" panose="020B0604020202020204" pitchFamily="34" charset="0"/>
              <a:buChar char="•"/>
            </a:pPr>
            <a:endParaRPr lang="it-IT" sz="2400" dirty="0"/>
          </a:p>
          <a:p>
            <a:endParaRPr lang="it-IT" dirty="0"/>
          </a:p>
        </p:txBody>
      </p:sp>
      <p:sp>
        <p:nvSpPr>
          <p:cNvPr id="3" name="Title 2"/>
          <p:cNvSpPr>
            <a:spLocks noGrp="1"/>
          </p:cNvSpPr>
          <p:nvPr>
            <p:ph type="title"/>
          </p:nvPr>
        </p:nvSpPr>
        <p:spPr/>
        <p:txBody>
          <a:bodyPr/>
          <a:lstStyle/>
          <a:p>
            <a:r>
              <a:rPr lang="en-US" dirty="0">
                <a:latin typeface="Candara" panose="020E0502030303020204" pitchFamily="34" charset="0"/>
              </a:rPr>
              <a:t>Follow-up dopo la visita ai club</a:t>
            </a:r>
            <a:endParaRPr lang="it-IT" dirty="0">
              <a:latin typeface="Candara" panose="020E0502030303020204" pitchFamily="34" charset="0"/>
            </a:endParaRPr>
          </a:p>
        </p:txBody>
      </p:sp>
    </p:spTree>
    <p:extLst>
      <p:ext uri="{BB962C8B-B14F-4D97-AF65-F5344CB8AC3E}">
        <p14:creationId xmlns:p14="http://schemas.microsoft.com/office/powerpoint/2010/main" val="2652654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253395">
            <a:off x="4061163" y="465867"/>
            <a:ext cx="4565801" cy="5194936"/>
            <a:chOff x="3276600" y="579080"/>
            <a:chExt cx="5586212" cy="6355952"/>
          </a:xfrm>
        </p:grpSpPr>
        <p:grpSp>
          <p:nvGrpSpPr>
            <p:cNvPr id="5" name="Group 4"/>
            <p:cNvGrpSpPr/>
            <p:nvPr/>
          </p:nvGrpSpPr>
          <p:grpSpPr>
            <a:xfrm>
              <a:off x="3276600" y="579080"/>
              <a:ext cx="5586212" cy="3975753"/>
              <a:chOff x="3118514" y="3200400"/>
              <a:chExt cx="5586212" cy="3975753"/>
            </a:xfrm>
          </p:grpSpPr>
          <p:pic>
            <p:nvPicPr>
              <p:cNvPr id="9" name="Picture 8" descr="Layout 1 - lcif42m.pdf - Mozilla Firefox"/>
              <p:cNvPicPr>
                <a:picLocks noChangeAspect="1"/>
              </p:cNvPicPr>
              <p:nvPr/>
            </p:nvPicPr>
            <p:blipFill rotWithShape="1">
              <a:blip r:embed="rId3" cstate="email">
                <a:extLst>
                  <a:ext uri="{28A0092B-C50C-407E-A947-70E740481C1C}">
                    <a14:useLocalDpi xmlns:a14="http://schemas.microsoft.com/office/drawing/2010/main" val="0"/>
                  </a:ext>
                </a:extLst>
              </a:blip>
              <a:srcRect l="33285" t="17682" r="33431" b="1569"/>
              <a:stretch/>
            </p:blipFill>
            <p:spPr>
              <a:xfrm rot="-2400000">
                <a:off x="3118514" y="4258675"/>
                <a:ext cx="2220815" cy="2917478"/>
              </a:xfrm>
              <a:prstGeom prst="rect">
                <a:avLst/>
              </a:prstGeom>
            </p:spPr>
          </p:pic>
          <p:pic>
            <p:nvPicPr>
              <p:cNvPr id="10" name="Picture 9" descr="LCIF is Best NGO.pdf - Adobe Reader"/>
              <p:cNvPicPr>
                <a:picLocks noChangeAspect="1"/>
              </p:cNvPicPr>
              <p:nvPr/>
            </p:nvPicPr>
            <p:blipFill rotWithShape="1">
              <a:blip r:embed="rId4" cstate="email">
                <a:extLst>
                  <a:ext uri="{28A0092B-C50C-407E-A947-70E740481C1C}">
                    <a14:useLocalDpi xmlns:a14="http://schemas.microsoft.com/office/drawing/2010/main" val="0"/>
                  </a:ext>
                </a:extLst>
              </a:blip>
              <a:srcRect l="26569" t="8267" r="37157" b="4827"/>
              <a:stretch/>
            </p:blipFill>
            <p:spPr>
              <a:xfrm rot="-1200000">
                <a:off x="3711173" y="3608054"/>
                <a:ext cx="2248889" cy="2917478"/>
              </a:xfrm>
              <a:prstGeom prst="rect">
                <a:avLst/>
              </a:prstGeom>
            </p:spPr>
          </p:pic>
          <p:pic>
            <p:nvPicPr>
              <p:cNvPr id="11" name="Picture 10" descr="Layout 1 - lcif42r.pdf - Mozilla Firefox"/>
              <p:cNvPicPr>
                <a:picLocks noChangeAspect="1"/>
              </p:cNvPicPr>
              <p:nvPr/>
            </p:nvPicPr>
            <p:blipFill rotWithShape="1">
              <a:blip r:embed="rId5" cstate="email">
                <a:extLst>
                  <a:ext uri="{28A0092B-C50C-407E-A947-70E740481C1C}">
                    <a14:useLocalDpi xmlns:a14="http://schemas.microsoft.com/office/drawing/2010/main" val="0"/>
                  </a:ext>
                </a:extLst>
              </a:blip>
              <a:srcRect l="33285" t="11163" r="33431" b="7440"/>
              <a:stretch/>
            </p:blipFill>
            <p:spPr>
              <a:xfrm>
                <a:off x="5311994" y="3200400"/>
                <a:ext cx="2203172" cy="2917478"/>
              </a:xfrm>
              <a:prstGeom prst="rect">
                <a:avLst/>
              </a:prstGeom>
            </p:spPr>
          </p:pic>
          <p:pic>
            <p:nvPicPr>
              <p:cNvPr id="12" name="Picture 11" descr="Layout 1 - lcif30_14-15.pdf - Mozilla Firefox"/>
              <p:cNvPicPr>
                <a:picLocks noChangeAspect="1"/>
              </p:cNvPicPr>
              <p:nvPr/>
            </p:nvPicPr>
            <p:blipFill rotWithShape="1">
              <a:blip r:embed="rId6" cstate="email">
                <a:extLst>
                  <a:ext uri="{28A0092B-C50C-407E-A947-70E740481C1C}">
                    <a14:useLocalDpi xmlns:a14="http://schemas.microsoft.com/office/drawing/2010/main" val="0"/>
                  </a:ext>
                </a:extLst>
              </a:blip>
              <a:srcRect l="30686" t="11164" r="31274" b="4285"/>
              <a:stretch/>
            </p:blipFill>
            <p:spPr>
              <a:xfrm rot="1200000">
                <a:off x="6280783" y="3613977"/>
                <a:ext cx="2423943" cy="2917478"/>
              </a:xfrm>
              <a:prstGeom prst="rect">
                <a:avLst/>
              </a:prstGeom>
            </p:spPr>
          </p:pic>
        </p:grpSp>
        <p:pic>
          <p:nvPicPr>
            <p:cNvPr id="6" name="Picture 5" descr="LCIF At a Glance.pdf - Adobe Reader"/>
            <p:cNvPicPr>
              <a:picLocks noChangeAspect="1"/>
            </p:cNvPicPr>
            <p:nvPr/>
          </p:nvPicPr>
          <p:blipFill rotWithShape="1">
            <a:blip r:embed="rId7" cstate="email">
              <a:extLst>
                <a:ext uri="{28A0092B-C50C-407E-A947-70E740481C1C}">
                  <a14:useLocalDpi xmlns:a14="http://schemas.microsoft.com/office/drawing/2010/main" val="0"/>
                </a:ext>
              </a:extLst>
            </a:blip>
            <a:srcRect l="56176" t="8267" r="20687" b="1568"/>
            <a:stretch/>
          </p:blipFill>
          <p:spPr>
            <a:xfrm rot="1200000">
              <a:off x="6595394" y="3219161"/>
              <a:ext cx="1760935" cy="3715871"/>
            </a:xfrm>
            <a:prstGeom prst="rect">
              <a:avLst/>
            </a:prstGeom>
          </p:spPr>
        </p:pic>
        <p:pic>
          <p:nvPicPr>
            <p:cNvPr id="7" name="Picture 6" descr="Measles Brochure.pdf - Adobe Reader"/>
            <p:cNvPicPr>
              <a:picLocks noChangeAspect="1"/>
            </p:cNvPicPr>
            <p:nvPr/>
          </p:nvPicPr>
          <p:blipFill rotWithShape="1">
            <a:blip r:embed="rId8" cstate="email">
              <a:extLst>
                <a:ext uri="{28A0092B-C50C-407E-A947-70E740481C1C}">
                  <a14:useLocalDpi xmlns:a14="http://schemas.microsoft.com/office/drawing/2010/main" val="0"/>
                </a:ext>
              </a:extLst>
            </a:blip>
            <a:srcRect l="50686" t="8267" r="26765" b="2835"/>
            <a:stretch/>
          </p:blipFill>
          <p:spPr>
            <a:xfrm>
              <a:off x="5304973" y="3069374"/>
              <a:ext cx="1740632" cy="3715871"/>
            </a:xfrm>
            <a:prstGeom prst="rect">
              <a:avLst/>
            </a:prstGeom>
          </p:spPr>
        </p:pic>
        <p:pic>
          <p:nvPicPr>
            <p:cNvPr id="8" name="Picture 7" descr="LCIF By the Numbers.pdf - Adobe Reader"/>
            <p:cNvPicPr>
              <a:picLocks noChangeAspect="1"/>
            </p:cNvPicPr>
            <p:nvPr/>
          </p:nvPicPr>
          <p:blipFill rotWithShape="1">
            <a:blip r:embed="rId9" cstate="email">
              <a:extLst>
                <a:ext uri="{28A0092B-C50C-407E-A947-70E740481C1C}">
                  <a14:useLocalDpi xmlns:a14="http://schemas.microsoft.com/office/drawing/2010/main" val="0"/>
                </a:ext>
              </a:extLst>
            </a:blip>
            <a:srcRect l="40294" t="8266" r="38922" b="3109"/>
            <a:stretch/>
          </p:blipFill>
          <p:spPr>
            <a:xfrm rot="-1200000">
              <a:off x="4025077" y="3211164"/>
              <a:ext cx="1609325" cy="3715871"/>
            </a:xfrm>
            <a:prstGeom prst="rect">
              <a:avLst/>
            </a:prstGeom>
          </p:spPr>
        </p:pic>
      </p:grpSp>
      <p:sp>
        <p:nvSpPr>
          <p:cNvPr id="2" name="Content Placeholder 1"/>
          <p:cNvSpPr>
            <a:spLocks noGrp="1"/>
          </p:cNvSpPr>
          <p:nvPr>
            <p:ph idx="1"/>
          </p:nvPr>
        </p:nvSpPr>
        <p:spPr>
          <a:xfrm>
            <a:off x="-1" y="914400"/>
            <a:ext cx="4337351" cy="5410200"/>
          </a:xfrm>
        </p:spPr>
        <p:txBody>
          <a:bodyPr/>
          <a:lstStyle/>
          <a:p>
            <a:pPr marL="285750" indent="-285750">
              <a:buFont typeface="Arial" panose="020B0604020202020204" pitchFamily="34" charset="0"/>
              <a:buChar char="•"/>
            </a:pPr>
            <a:r>
              <a:rPr lang="en-US" sz="2400" dirty="0"/>
              <a:t>PowerPoint su LCIF</a:t>
            </a:r>
          </a:p>
          <a:p>
            <a:pPr marL="285750" indent="-285750">
              <a:buFont typeface="Arial" panose="020B0604020202020204" pitchFamily="34" charset="0"/>
              <a:buChar char="•"/>
            </a:pPr>
            <a:r>
              <a:rPr lang="en-US" sz="2400" dirty="0"/>
              <a:t>Amici di Melvin Jones</a:t>
            </a:r>
          </a:p>
          <a:p>
            <a:pPr marL="285750" indent="-285750">
              <a:buFont typeface="Arial" panose="020B0604020202020204" pitchFamily="34" charset="0"/>
              <a:buChar char="•"/>
            </a:pPr>
            <a:r>
              <a:rPr lang="en-US" sz="2400" dirty="0"/>
              <a:t>Moduli Donazioni</a:t>
            </a:r>
          </a:p>
          <a:p>
            <a:pPr marL="285750" indent="-285750">
              <a:buFont typeface="Arial" panose="020B0604020202020204" pitchFamily="34" charset="0"/>
              <a:buChar char="•"/>
            </a:pPr>
            <a:r>
              <a:rPr lang="en-US" sz="2400" dirty="0"/>
              <a:t>LCIF in cifre</a:t>
            </a:r>
          </a:p>
          <a:p>
            <a:pPr marL="285750" indent="-285750">
              <a:buFont typeface="Arial" panose="020B0604020202020204" pitchFamily="34" charset="0"/>
              <a:buChar char="•"/>
            </a:pPr>
            <a:r>
              <a:rPr lang="en-US" sz="2400" dirty="0"/>
              <a:t>Un vaccino, una vita: il morbillo</a:t>
            </a:r>
          </a:p>
          <a:p>
            <a:pPr marL="285750" indent="-285750">
              <a:buFont typeface="Arial" panose="020B0604020202020204" pitchFamily="34" charset="0"/>
              <a:buChar char="•"/>
            </a:pPr>
            <a:r>
              <a:rPr lang="en-US" sz="2400" dirty="0"/>
              <a:t>La LCIF a colpo d'occhio</a:t>
            </a:r>
          </a:p>
          <a:p>
            <a:pPr marL="285750" indent="-285750">
              <a:buFont typeface="Arial" panose="020B0604020202020204" pitchFamily="34" charset="0"/>
              <a:buChar char="•"/>
            </a:pPr>
            <a:r>
              <a:rPr lang="en-US" sz="2400" dirty="0"/>
              <a:t>Contribuire al supporto </a:t>
            </a:r>
          </a:p>
          <a:p>
            <a:pPr marL="285750" indent="-285750">
              <a:buFont typeface="Arial" panose="020B0604020202020204" pitchFamily="34" charset="0"/>
              <a:buChar char="•"/>
            </a:pPr>
            <a:r>
              <a:rPr lang="en-US" sz="2400" dirty="0"/>
              <a:t>Panoramica programmi/sussidi</a:t>
            </a:r>
          </a:p>
          <a:p>
            <a:pPr marL="285750" indent="-285750">
              <a:buFont typeface="Arial" panose="020B0604020202020204" pitchFamily="34" charset="0"/>
              <a:buChar char="•"/>
            </a:pPr>
            <a:r>
              <a:rPr lang="en-US" sz="2400" dirty="0"/>
              <a:t>Lettere di impegno </a:t>
            </a:r>
            <a:endParaRPr lang="it-IT" sz="2400" dirty="0"/>
          </a:p>
          <a:p>
            <a:pPr marL="285750" indent="-285750">
              <a:buFont typeface="Arial" panose="020B0604020202020204" pitchFamily="34" charset="0"/>
              <a:buChar char="•"/>
            </a:pPr>
            <a:r>
              <a:rPr lang="en-US" sz="2400" dirty="0"/>
              <a:t>Metodi di donazione e tipi di riconoscimento</a:t>
            </a:r>
            <a:endParaRPr lang="it-IT" sz="2400" dirty="0"/>
          </a:p>
        </p:txBody>
      </p:sp>
      <p:sp>
        <p:nvSpPr>
          <p:cNvPr id="3" name="Title 2"/>
          <p:cNvSpPr>
            <a:spLocks noGrp="1"/>
          </p:cNvSpPr>
          <p:nvPr>
            <p:ph type="title"/>
          </p:nvPr>
        </p:nvSpPr>
        <p:spPr/>
        <p:txBody>
          <a:bodyPr/>
          <a:lstStyle/>
          <a:p>
            <a:r>
              <a:rPr lang="en-US" dirty="0">
                <a:latin typeface="Candara" panose="020E0502030303020204" pitchFamily="34" charset="0"/>
              </a:rPr>
              <a:t>Risorse per le visite ai club</a:t>
            </a:r>
            <a:endParaRPr lang="it-IT" dirty="0">
              <a:latin typeface="Candara" panose="020E0502030303020204" pitchFamily="34" charset="0"/>
            </a:endParaRPr>
          </a:p>
        </p:txBody>
      </p:sp>
    </p:spTree>
    <p:extLst>
      <p:ext uri="{BB962C8B-B14F-4D97-AF65-F5344CB8AC3E}">
        <p14:creationId xmlns:p14="http://schemas.microsoft.com/office/powerpoint/2010/main" val="20812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dirty="0"/>
              <a:t>Obiettivi quinquennali LCIF</a:t>
            </a:r>
            <a:endParaRPr lang="it-IT"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724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84238"/>
          </a:xfrm>
        </p:spPr>
        <p:txBody>
          <a:bodyPr>
            <a:normAutofit fontScale="90000"/>
          </a:bodyPr>
          <a:lstStyle/>
          <a:p>
            <a:br/>
            <a:r>
              <a:rPr lang="en-US" sz="3100" dirty="0">
                <a:solidFill>
                  <a:srgbClr val="073F88"/>
                </a:solidFill>
                <a:latin typeface="Candara" pitchFamily="34" charset="0"/>
              </a:rPr>
              <a:t>Donazioni nell'anno sociale 2015-2016*</a:t>
            </a:r>
            <a:r>
              <a:rPr dirty="0"/>
              <a:t> </a:t>
            </a:r>
            <a:r>
              <a:rPr lang="en-US" sz="3600" i="1" dirty="0">
                <a:solidFill>
                  <a:prstClr val="white"/>
                </a:solidFill>
                <a:latin typeface="Helvetica"/>
              </a:rPr>
              <a:t>30 giugno</a:t>
            </a:r>
            <a:br/>
            <a:r>
              <a:rPr lang="en-US" sz="2700" i="1" dirty="0">
                <a:solidFill>
                  <a:srgbClr val="073F88"/>
                </a:solidFill>
                <a:latin typeface="Candara" pitchFamily="34" charset="0"/>
              </a:rPr>
              <a:t>*non controllate e importi in USD</a:t>
            </a:r>
          </a:p>
        </p:txBody>
      </p:sp>
      <p:graphicFrame>
        <p:nvGraphicFramePr>
          <p:cNvPr id="5" name="Diagram 4"/>
          <p:cNvGraphicFramePr/>
          <p:nvPr>
            <p:extLst>
              <p:ext uri="{D42A27DB-BD31-4B8C-83A1-F6EECF244321}">
                <p14:modId xmlns:p14="http://schemas.microsoft.com/office/powerpoint/2010/main" val="2024719126"/>
              </p:ext>
            </p:extLst>
          </p:nvPr>
        </p:nvGraphicFramePr>
        <p:xfrm>
          <a:off x="685800" y="16002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114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F88"/>
                </a:solidFill>
                <a:latin typeface="Candara" pitchFamily="34" charset="0"/>
              </a:rPr>
              <a:t>Fondazione Lions Clubs International</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3</a:t>
            </a:fld>
            <a:endParaRPr lang="it-IT"/>
          </a:p>
        </p:txBody>
      </p:sp>
      <p:sp>
        <p:nvSpPr>
          <p:cNvPr id="3" name="Rectangle 2"/>
          <p:cNvSpPr/>
          <p:nvPr/>
        </p:nvSpPr>
        <p:spPr>
          <a:xfrm>
            <a:off x="990600" y="1598260"/>
            <a:ext cx="7086600" cy="1200329"/>
          </a:xfrm>
          <a:prstGeom prst="rect">
            <a:avLst/>
          </a:prstGeom>
        </p:spPr>
        <p:txBody>
          <a:bodyPr wrap="square">
            <a:spAutoFit/>
          </a:bodyPr>
          <a:lstStyle/>
          <a:p>
            <a:r>
              <a:rPr lang="en-US" b="1" i="1" dirty="0"/>
              <a:t>Missione</a:t>
            </a:r>
            <a:r>
              <a:rPr dirty="0"/>
              <a:t>: sostenere l'impegno dei Lions club e dei partner nel servire le comunità a livello locale e globale, dando speranza e lasciando un segno nelle vite altrui attraverso attività di service umanitario e sussidi.</a:t>
            </a:r>
          </a:p>
          <a:p>
            <a:endParaRPr lang="it-IT" b="1" i="1" dirty="0"/>
          </a:p>
        </p:txBody>
      </p:sp>
      <p:pic>
        <p:nvPicPr>
          <p:cNvPr id="5" name="Picture 2" descr="http://lionsdist410a.org.za/wp-content/uploads/2013/08/lcif_v2c-200s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242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67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lstStyle/>
          <a:p>
            <a:endParaRPr lang="en-US" dirty="0"/>
          </a:p>
        </p:txBody>
      </p:sp>
      <p:sp>
        <p:nvSpPr>
          <p:cNvPr id="23554" name="Title 1"/>
          <p:cNvSpPr>
            <a:spLocks noGrp="1"/>
          </p:cNvSpPr>
          <p:nvPr>
            <p:ph type="title"/>
          </p:nvPr>
        </p:nvSpPr>
        <p:spPr>
          <a:xfrm>
            <a:off x="1104900" y="228600"/>
            <a:ext cx="6934200" cy="808038"/>
          </a:xfrm>
        </p:spPr>
        <p:txBody>
          <a:bodyPr>
            <a:noAutofit/>
          </a:bodyPr>
          <a:lstStyle/>
          <a:p>
            <a:r>
              <a:rPr lang="en-US" altLang="en-US" sz="3600" dirty="0">
                <a:solidFill>
                  <a:schemeClr val="bg1"/>
                </a:solidFill>
                <a:latin typeface="Arial" panose="020B0604020202020204" pitchFamily="34" charset="0"/>
              </a:rPr>
              <a:t>Obiettivi finanziari quinquennali LCIF</a:t>
            </a:r>
          </a:p>
        </p:txBody>
      </p:sp>
      <p:sp>
        <p:nvSpPr>
          <p:cNvPr id="4" name="Slide Number Placeholder 3"/>
          <p:cNvSpPr>
            <a:spLocks noGrp="1"/>
          </p:cNvSpPr>
          <p:nvPr>
            <p:ph type="sldNum" sz="quarter" idx="4294967295"/>
          </p:nvPr>
        </p:nvSpPr>
        <p:spPr>
          <a:xfrm>
            <a:off x="0" y="6356350"/>
            <a:ext cx="2133600" cy="365125"/>
          </a:xfrm>
          <a:prstGeom prst="rect">
            <a:avLst/>
          </a:prstGeom>
        </p:spPr>
        <p:txBody>
          <a:bodyPr vert="horz" lIns="91440" tIns="45720" rIns="91440" bIns="45720" rtlCol="0" anchor="ctr"/>
          <a:lstStyle/>
          <a:p>
            <a:pPr eaLnBrk="0" hangingPunct="0">
              <a:defRPr/>
            </a:pPr>
            <a:fld id="{93CDB60A-A9AB-490D-B0A5-84279A6787A1}" type="slidenum">
              <a:rPr lang="en-US" sz="1200" smtClean="0">
                <a:solidFill>
                  <a:schemeClr val="tx1">
                    <a:tint val="75000"/>
                  </a:schemeClr>
                </a:solidFill>
                <a:latin typeface="Arial" charset="0"/>
                <a:ea typeface="ＭＳ Ｐゴシック" charset="-128"/>
              </a:rPr>
              <a:pPr eaLnBrk="0" hangingPunct="0">
                <a:defRPr/>
              </a:pPr>
              <a:t>30</a:t>
            </a:fld>
            <a:endParaRPr lang="it-IT" sz="1200" dirty="0">
              <a:solidFill>
                <a:schemeClr val="tx1">
                  <a:tint val="75000"/>
                </a:schemeClr>
              </a:solidFill>
              <a:latin typeface="Arial" charset="0"/>
              <a:ea typeface="ＭＳ Ｐゴシック" charset="-128"/>
            </a:endParaRPr>
          </a:p>
        </p:txBody>
      </p:sp>
      <p:grpSp>
        <p:nvGrpSpPr>
          <p:cNvPr id="10" name="Group 9"/>
          <p:cNvGrpSpPr/>
          <p:nvPr/>
        </p:nvGrpSpPr>
        <p:grpSpPr>
          <a:xfrm>
            <a:off x="762000" y="5257651"/>
            <a:ext cx="1440838" cy="800435"/>
            <a:chOff x="907861" y="617609"/>
            <a:chExt cx="617915" cy="238012"/>
          </a:xfrm>
          <a:scene3d>
            <a:camera prst="orthographicFront">
              <a:rot lat="0" lon="0" rev="0"/>
            </a:camera>
            <a:lightRig rig="threePt" dir="t">
              <a:rot lat="0" lon="0" rev="1200000"/>
            </a:lightRig>
          </a:scene3d>
        </p:grpSpPr>
        <p:sp>
          <p:nvSpPr>
            <p:cNvPr id="11" name="Rounded Rectangle 10"/>
            <p:cNvSpPr/>
            <p:nvPr/>
          </p:nvSpPr>
          <p:spPr>
            <a:xfrm>
              <a:off x="907861" y="617609"/>
              <a:ext cx="617915" cy="238012"/>
            </a:xfrm>
            <a:prstGeom prst="roundRect">
              <a:avLst>
                <a:gd name="adj" fmla="val 10000"/>
              </a:avLst>
            </a:prstGeom>
            <a:solidFill>
              <a:srgbClr val="808080">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2" name="Rounded Rectangle 4"/>
            <p:cNvSpPr/>
            <p:nvPr/>
          </p:nvSpPr>
          <p:spPr>
            <a:xfrm>
              <a:off x="914832" y="624580"/>
              <a:ext cx="603973" cy="224070"/>
            </a:xfrm>
            <a:prstGeom prst="rect">
              <a:avLst/>
            </a:prstGeom>
            <a:no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Arial"/>
                </a:rPr>
                <a:t>$ 35,7 milioni</a:t>
              </a:r>
            </a:p>
          </p:txBody>
        </p:sp>
      </p:grpSp>
      <p:grpSp>
        <p:nvGrpSpPr>
          <p:cNvPr id="13" name="Group 12"/>
          <p:cNvGrpSpPr/>
          <p:nvPr/>
        </p:nvGrpSpPr>
        <p:grpSpPr>
          <a:xfrm>
            <a:off x="2186583" y="4517968"/>
            <a:ext cx="1419425" cy="784897"/>
            <a:chOff x="907861" y="892239"/>
            <a:chExt cx="617915" cy="238012"/>
          </a:xfrm>
          <a:solidFill>
            <a:srgbClr val="808080">
              <a:lumMod val="75000"/>
            </a:srgbClr>
          </a:solidFill>
          <a:scene3d>
            <a:camera prst="orthographicFront">
              <a:rot lat="0" lon="0" rev="0"/>
            </a:camera>
            <a:lightRig rig="threePt" dir="t">
              <a:rot lat="0" lon="0" rev="1200000"/>
            </a:lightRig>
          </a:scene3d>
        </p:grpSpPr>
        <p:sp>
          <p:nvSpPr>
            <p:cNvPr id="14" name="Rounded Rectangle 13"/>
            <p:cNvSpPr/>
            <p:nvPr/>
          </p:nvSpPr>
          <p:spPr>
            <a:xfrm>
              <a:off x="907861" y="892239"/>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5" name="Rounded Rectangle 6"/>
            <p:cNvSpPr/>
            <p:nvPr/>
          </p:nvSpPr>
          <p:spPr>
            <a:xfrm>
              <a:off x="914832" y="899210"/>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Arial"/>
                </a:rPr>
                <a:t>$ 38,4 milioni</a:t>
              </a:r>
            </a:p>
          </p:txBody>
        </p:sp>
      </p:grpSp>
      <p:grpSp>
        <p:nvGrpSpPr>
          <p:cNvPr id="16" name="Group 15"/>
          <p:cNvGrpSpPr/>
          <p:nvPr/>
        </p:nvGrpSpPr>
        <p:grpSpPr>
          <a:xfrm>
            <a:off x="3577566" y="3739186"/>
            <a:ext cx="1422847" cy="853083"/>
            <a:chOff x="907861" y="1166868"/>
            <a:chExt cx="617915" cy="238012"/>
          </a:xfrm>
          <a:solidFill>
            <a:srgbClr val="808080">
              <a:lumMod val="75000"/>
            </a:srgbClr>
          </a:solidFill>
          <a:scene3d>
            <a:camera prst="orthographicFront">
              <a:rot lat="0" lon="0" rev="0"/>
            </a:camera>
            <a:lightRig rig="threePt" dir="t">
              <a:rot lat="0" lon="0" rev="1200000"/>
            </a:lightRig>
          </a:scene3d>
        </p:grpSpPr>
        <p:sp>
          <p:nvSpPr>
            <p:cNvPr id="17" name="Rounded Rectangle 16"/>
            <p:cNvSpPr/>
            <p:nvPr/>
          </p:nvSpPr>
          <p:spPr>
            <a:xfrm>
              <a:off x="907861" y="116686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8" name="Rounded Rectangle 8"/>
            <p:cNvSpPr/>
            <p:nvPr/>
          </p:nvSpPr>
          <p:spPr>
            <a:xfrm>
              <a:off x="914832" y="117383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Arial"/>
                </a:rPr>
                <a:t>$ 41,3 milioni</a:t>
              </a:r>
            </a:p>
          </p:txBody>
        </p:sp>
      </p:grpSp>
      <p:grpSp>
        <p:nvGrpSpPr>
          <p:cNvPr id="19" name="Group 18"/>
          <p:cNvGrpSpPr/>
          <p:nvPr/>
        </p:nvGrpSpPr>
        <p:grpSpPr>
          <a:xfrm>
            <a:off x="4984361" y="2962876"/>
            <a:ext cx="1419425" cy="812181"/>
            <a:chOff x="907861" y="1441498"/>
            <a:chExt cx="617915" cy="238012"/>
          </a:xfrm>
          <a:solidFill>
            <a:srgbClr val="808080">
              <a:lumMod val="75000"/>
            </a:srgbClr>
          </a:solidFill>
          <a:scene3d>
            <a:camera prst="orthographicFront">
              <a:rot lat="0" lon="0" rev="0"/>
            </a:camera>
            <a:lightRig rig="threePt" dir="t">
              <a:rot lat="0" lon="0" rev="1200000"/>
            </a:lightRig>
          </a:scene3d>
        </p:grpSpPr>
        <p:sp>
          <p:nvSpPr>
            <p:cNvPr id="20" name="Rounded Rectangle 19"/>
            <p:cNvSpPr/>
            <p:nvPr/>
          </p:nvSpPr>
          <p:spPr>
            <a:xfrm>
              <a:off x="907861" y="144149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1" name="Rounded Rectangle 10"/>
            <p:cNvSpPr/>
            <p:nvPr/>
          </p:nvSpPr>
          <p:spPr>
            <a:xfrm>
              <a:off x="914832" y="144846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Arial"/>
                </a:rPr>
                <a:t>$ 45,4 milioni</a:t>
              </a:r>
            </a:p>
          </p:txBody>
        </p:sp>
      </p:grpSp>
      <p:grpSp>
        <p:nvGrpSpPr>
          <p:cNvPr id="22" name="Group 21"/>
          <p:cNvGrpSpPr/>
          <p:nvPr/>
        </p:nvGrpSpPr>
        <p:grpSpPr>
          <a:xfrm>
            <a:off x="6344230" y="1959138"/>
            <a:ext cx="2244598" cy="1033951"/>
            <a:chOff x="907861" y="1716128"/>
            <a:chExt cx="617915" cy="238012"/>
          </a:xfrm>
          <a:solidFill>
            <a:srgbClr val="FF0000"/>
          </a:solidFill>
          <a:scene3d>
            <a:camera prst="orthographicFront">
              <a:rot lat="0" lon="0" rev="0"/>
            </a:camera>
            <a:lightRig rig="threePt" dir="t">
              <a:rot lat="0" lon="0" rev="1200000"/>
            </a:lightRig>
          </a:scene3d>
        </p:grpSpPr>
        <p:sp>
          <p:nvSpPr>
            <p:cNvPr id="23" name="Rounded Rectangle 22"/>
            <p:cNvSpPr/>
            <p:nvPr/>
          </p:nvSpPr>
          <p:spPr>
            <a:xfrm>
              <a:off x="907861" y="171612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4" name="Rounded Rectangle 12"/>
            <p:cNvSpPr/>
            <p:nvPr/>
          </p:nvSpPr>
          <p:spPr>
            <a:xfrm>
              <a:off x="914832" y="172309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2000" b="1" i="0" u="none" strike="noStrike" kern="0" cap="none" spc="0" normalizeH="0" baseline="0" noProof="0" dirty="0">
                  <a:ln>
                    <a:noFill/>
                  </a:ln>
                  <a:solidFill>
                    <a:sysClr val="window" lastClr="FFFFFF"/>
                  </a:solidFill>
                  <a:effectLst/>
                  <a:uLnTx/>
                  <a:uFillTx/>
                  <a:latin typeface="Arial"/>
                </a:rPr>
                <a:t>$ 50 </a:t>
              </a:r>
              <a:r>
                <a:rPr kumimoji="0" lang="en-US" sz="2000" b="1" i="0" u="none" strike="noStrike" kern="0" cap="none" spc="0" normalizeH="0" baseline="0" noProof="0" dirty="0" err="1">
                  <a:ln>
                    <a:noFill/>
                  </a:ln>
                  <a:solidFill>
                    <a:sysClr val="window" lastClr="FFFFFF"/>
                  </a:solidFill>
                  <a:effectLst/>
                  <a:uLnTx/>
                  <a:uFillTx/>
                  <a:latin typeface="Arial"/>
                </a:rPr>
                <a:t>milioni</a:t>
              </a:r>
              <a:endParaRPr kumimoji="0" lang="en-US" sz="2000" b="1" i="0" u="none" strike="noStrike" kern="0" cap="none" spc="0" normalizeH="0" baseline="0" noProof="0" dirty="0">
                <a:ln>
                  <a:noFill/>
                </a:ln>
                <a:solidFill>
                  <a:sysClr val="window" lastClr="FFFFFF"/>
                </a:solidFill>
                <a:effectLst/>
                <a:uLnTx/>
                <a:uFillTx/>
                <a:latin typeface="Arial"/>
              </a:endParaRPr>
            </a:p>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2000" b="1" i="0" u="none" strike="noStrike" kern="0" cap="none" spc="0" normalizeH="0" baseline="0" noProof="0" dirty="0" err="1">
                  <a:ln>
                    <a:noFill/>
                  </a:ln>
                  <a:solidFill>
                    <a:sysClr val="window" lastClr="FFFFFF"/>
                  </a:solidFill>
                  <a:effectLst/>
                  <a:uLnTx/>
                  <a:uFillTx/>
                  <a:latin typeface="Arial"/>
                </a:rPr>
                <a:t>entro</a:t>
              </a:r>
              <a:r>
                <a:rPr kumimoji="0" lang="en-US" sz="2000" b="1" i="0" u="none" strike="noStrike" kern="0" cap="none" spc="0" normalizeH="0" baseline="0" noProof="0" dirty="0">
                  <a:ln>
                    <a:noFill/>
                  </a:ln>
                  <a:solidFill>
                    <a:sysClr val="window" lastClr="FFFFFF"/>
                  </a:solidFill>
                  <a:effectLst/>
                  <a:uLnTx/>
                  <a:uFillTx/>
                  <a:latin typeface="Arial"/>
                </a:rPr>
                <a:t> il 2018</a:t>
              </a:r>
            </a:p>
          </p:txBody>
        </p:sp>
      </p:grpSp>
      <p:pic>
        <p:nvPicPr>
          <p:cNvPr id="25" name="Picture 5" descr="http://www.clker.com/cliparts/E/1/x/w/P/P/walking-man-blac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774" y="2076222"/>
            <a:ext cx="984430" cy="16629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228600"/>
            <a:ext cx="8610600" cy="800219"/>
          </a:xfrm>
          <a:prstGeom prst="rect">
            <a:avLst/>
          </a:prstGeom>
          <a:noFill/>
        </p:spPr>
        <p:txBody>
          <a:bodyPr wrap="square" rtlCol="0">
            <a:spAutoFit/>
          </a:bodyPr>
          <a:lstStyle/>
          <a:p>
            <a:r>
              <a:rPr lang="en-US" sz="2800" b="1" dirty="0">
                <a:solidFill>
                  <a:srgbClr val="073F88"/>
                </a:solidFill>
                <a:latin typeface="Candara" pitchFamily="34" charset="0"/>
              </a:rPr>
              <a:t>Obiettivi quinquennali LCIF</a:t>
            </a:r>
          </a:p>
          <a:p>
            <a:endParaRPr lang="it-IT" dirty="0"/>
          </a:p>
        </p:txBody>
      </p:sp>
    </p:spTree>
    <p:extLst>
      <p:ext uri="{BB962C8B-B14F-4D97-AF65-F5344CB8AC3E}">
        <p14:creationId xmlns:p14="http://schemas.microsoft.com/office/powerpoint/2010/main" val="2658535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19450" y="152400"/>
            <a:ext cx="5924550" cy="5924550"/>
          </a:xfrm>
          <a:prstGeom prst="rect">
            <a:avLst/>
          </a:prstGeom>
        </p:spPr>
      </p:pic>
      <p:sp>
        <p:nvSpPr>
          <p:cNvPr id="2" name="Content Placeholder 1"/>
          <p:cNvSpPr>
            <a:spLocks noGrp="1"/>
          </p:cNvSpPr>
          <p:nvPr>
            <p:ph idx="1"/>
          </p:nvPr>
        </p:nvSpPr>
        <p:spPr>
          <a:xfrm>
            <a:off x="304800" y="1733550"/>
            <a:ext cx="3886200" cy="3390900"/>
          </a:xfrm>
        </p:spPr>
        <p:txBody>
          <a:bodyPr/>
          <a:lstStyle/>
          <a:p>
            <a:pPr marL="0" indent="0" algn="ctr">
              <a:buNone/>
            </a:pPr>
            <a:r>
              <a:rPr lang="en-US" sz="5400" dirty="0"/>
              <a:t>Perché LCIF deve far crescere il nostro supporto?</a:t>
            </a:r>
            <a:endParaRPr lang="it-IT" sz="5400" dirty="0"/>
          </a:p>
        </p:txBody>
      </p:sp>
      <p:sp>
        <p:nvSpPr>
          <p:cNvPr id="3" name="Title 2"/>
          <p:cNvSpPr>
            <a:spLocks noGrp="1"/>
          </p:cNvSpPr>
          <p:nvPr>
            <p:ph type="title"/>
          </p:nvPr>
        </p:nvSpPr>
        <p:spPr/>
        <p:txBody>
          <a:bodyPr/>
          <a:lstStyle/>
          <a:p>
            <a:r>
              <a:rPr lang="en-US" dirty="0">
                <a:latin typeface="Candara" panose="020E0502030303020204" pitchFamily="34" charset="0"/>
              </a:rPr>
              <a:t>Richiesta di supporto	</a:t>
            </a:r>
            <a:endParaRPr lang="it-IT" dirty="0">
              <a:latin typeface="Candara" panose="020E0502030303020204" pitchFamily="34" charset="0"/>
            </a:endParaRPr>
          </a:p>
        </p:txBody>
      </p:sp>
    </p:spTree>
    <p:extLst>
      <p:ext uri="{BB962C8B-B14F-4D97-AF65-F5344CB8AC3E}">
        <p14:creationId xmlns:p14="http://schemas.microsoft.com/office/powerpoint/2010/main" val="1832992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73F88"/>
                </a:solidFill>
                <a:latin typeface="Candara" pitchFamily="34" charset="0"/>
              </a:rPr>
              <a:t>Richiesta di supporto</a:t>
            </a:r>
          </a:p>
        </p:txBody>
      </p:sp>
      <p:graphicFrame>
        <p:nvGraphicFramePr>
          <p:cNvPr id="6" name="Chart 5"/>
          <p:cNvGraphicFramePr>
            <a:graphicFrameLocks/>
          </p:cNvGraphicFramePr>
          <p:nvPr>
            <p:extLst>
              <p:ext uri="{D42A27DB-BD31-4B8C-83A1-F6EECF244321}">
                <p14:modId xmlns:p14="http://schemas.microsoft.com/office/powerpoint/2010/main" val="1485378779"/>
              </p:ext>
            </p:extLst>
          </p:nvPr>
        </p:nvGraphicFramePr>
        <p:xfrm>
          <a:off x="381000" y="1066800"/>
          <a:ext cx="8458199"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6893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t>Aggiornamenti LCIF</a:t>
            </a:r>
            <a:endParaRPr lang="it-IT"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7052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701650"/>
            <a:ext cx="1955319" cy="19458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873" y="4024745"/>
            <a:ext cx="1941576" cy="193686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045" y="4038600"/>
            <a:ext cx="1941576" cy="193686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302" y="1701651"/>
            <a:ext cx="1955319" cy="194582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7708" y="2448090"/>
            <a:ext cx="3148584" cy="2398776"/>
          </a:xfrm>
          <a:prstGeom prst="rect">
            <a:avLst/>
          </a:prstGeom>
        </p:spPr>
      </p:pic>
      <p:sp>
        <p:nvSpPr>
          <p:cNvPr id="12" name="Title 1"/>
          <p:cNvSpPr>
            <a:spLocks noGrp="1"/>
          </p:cNvSpPr>
          <p:nvPr>
            <p:ph type="title"/>
          </p:nvPr>
        </p:nvSpPr>
        <p:spPr>
          <a:xfrm>
            <a:off x="457200" y="152400"/>
            <a:ext cx="8229600" cy="1143000"/>
          </a:xfrm>
        </p:spPr>
        <p:txBody>
          <a:bodyPr/>
          <a:lstStyle/>
          <a:p>
            <a:r>
              <a:rPr lang="en-US" dirty="0">
                <a:solidFill>
                  <a:srgbClr val="073F88"/>
                </a:solidFill>
                <a:latin typeface="Candara" pitchFamily="34" charset="0"/>
              </a:rPr>
              <a:t>Sfida di service del Centenario</a:t>
            </a:r>
          </a:p>
        </p:txBody>
      </p:sp>
    </p:spTree>
    <p:extLst>
      <p:ext uri="{BB962C8B-B14F-4D97-AF65-F5344CB8AC3E}">
        <p14:creationId xmlns:p14="http://schemas.microsoft.com/office/powerpoint/2010/main" val="3733231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rgbClr val="073F88"/>
                </a:solidFill>
                <a:latin typeface="Candara" pitchFamily="34" charset="0"/>
              </a:rPr>
              <a:t>Sfida di service del Centenario</a:t>
            </a:r>
          </a:p>
        </p:txBody>
      </p:sp>
      <p:sp>
        <p:nvSpPr>
          <p:cNvPr id="8"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7"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865" y="1219200"/>
            <a:ext cx="6942342" cy="489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0" descr="save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427908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rgbClr val="073F88"/>
                </a:solidFill>
                <a:latin typeface="Candara" pitchFamily="34" charset="0"/>
              </a:rPr>
              <a:t>Sfida di service del Centenario</a:t>
            </a:r>
          </a:p>
        </p:txBody>
      </p:sp>
      <p:sp>
        <p:nvSpPr>
          <p:cNvPr id="8"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2"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76275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943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2400"/>
            <a:ext cx="8229600" cy="685800"/>
          </a:xfrm>
        </p:spPr>
        <p:txBody>
          <a:bodyPr/>
          <a:lstStyle/>
          <a:p>
            <a:r>
              <a:rPr lang="en-US" dirty="0">
                <a:solidFill>
                  <a:srgbClr val="073F88"/>
                </a:solidFill>
                <a:latin typeface="Candara" pitchFamily="34" charset="0"/>
              </a:rPr>
              <a:t>Sfida di service del Centenario</a:t>
            </a:r>
          </a:p>
        </p:txBody>
      </p:sp>
      <p:sp>
        <p:nvSpPr>
          <p:cNvPr id="8"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5" descr="save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78196"/>
            <a:ext cx="6948486" cy="492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469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819400"/>
            <a:ext cx="8229600" cy="4525963"/>
          </a:xfrm>
        </p:spPr>
        <p:txBody>
          <a:bodyPr>
            <a:normAutofit/>
          </a:bodyPr>
          <a:lstStyle/>
          <a:p>
            <a:pPr marL="0" indent="0">
              <a:buNone/>
            </a:pPr>
            <a:r>
              <a:rPr dirty="0"/>
              <a:t>Inizio: 1 luglio 2016</a:t>
            </a:r>
            <a:endParaRPr lang="it-IT" sz="2400" dirty="0"/>
          </a:p>
          <a:p>
            <a:pPr lvl="0"/>
            <a:r>
              <a:rPr dirty="0"/>
              <a:t>Criteri di assegnazione: </a:t>
            </a:r>
            <a:endParaRPr lang="it-IT" sz="2800" dirty="0"/>
          </a:p>
          <a:p>
            <a:pPr lvl="1"/>
            <a:r>
              <a:rPr dirty="0"/>
              <a:t>$20 </a:t>
            </a:r>
            <a:r>
              <a:rPr lang="en-US" dirty="0"/>
              <a:t>		</a:t>
            </a:r>
            <a:r>
              <a:rPr dirty="0"/>
              <a:t>Distintivo in bronzo</a:t>
            </a:r>
            <a:endParaRPr lang="it-IT" sz="2400" dirty="0"/>
          </a:p>
          <a:p>
            <a:pPr lvl="1"/>
            <a:r>
              <a:rPr dirty="0"/>
              <a:t>$50</a:t>
            </a:r>
            <a:r>
              <a:rPr lang="en-US" dirty="0"/>
              <a:t>		</a:t>
            </a:r>
            <a:r>
              <a:rPr dirty="0"/>
              <a:t>Distintivo in argento</a:t>
            </a:r>
            <a:endParaRPr lang="it-IT" sz="2400" dirty="0"/>
          </a:p>
          <a:p>
            <a:pPr lvl="1"/>
            <a:r>
              <a:rPr dirty="0"/>
              <a:t>$100 </a:t>
            </a:r>
            <a:r>
              <a:rPr lang="en-US" dirty="0"/>
              <a:t>		</a:t>
            </a:r>
            <a:r>
              <a:rPr dirty="0"/>
              <a:t>Distintivo in oro</a:t>
            </a:r>
            <a:endParaRPr lang="it-IT" sz="2800" dirty="0"/>
          </a:p>
          <a:p>
            <a:pPr lvl="0"/>
            <a:r>
              <a:rPr lang="en-US" dirty="0">
                <a:solidFill>
                  <a:srgbClr val="FF0000"/>
                </a:solidFill>
              </a:rPr>
              <a:t>Ogni donazione è idonea a ricevere crediti sia per il programma Socio Sostenitore sia per quello Amici di Melvin Jones</a:t>
            </a:r>
            <a:endParaRPr lang="it-IT" sz="2800" dirty="0">
              <a:solidFill>
                <a:srgbClr val="FF0000"/>
              </a:solidFill>
            </a:endParaRPr>
          </a:p>
          <a:p>
            <a:pPr lvl="0"/>
            <a:r>
              <a:rPr dirty="0"/>
              <a:t>I distintivi non saranno spediti automaticamente. </a:t>
            </a:r>
            <a:endParaRPr lang="it-IT" sz="2800" dirty="0"/>
          </a:p>
          <a:p>
            <a:pPr lvl="0"/>
            <a:r>
              <a:rPr dirty="0"/>
              <a:t>Tutti i club in cui ogni socio ha donato $20 o più hanno diritto al riconoscimento Club 100% Soci Sostenitori</a:t>
            </a:r>
          </a:p>
          <a:p>
            <a:pPr marL="0" lvl="0" indent="0">
              <a:buNone/>
            </a:pPr>
            <a:r>
              <a:rPr dirty="0"/>
              <a:t> </a:t>
            </a:r>
            <a:endParaRPr lang="it-IT" sz="2800" dirty="0"/>
          </a:p>
          <a:p>
            <a:endParaRPr lang="it-IT" dirty="0"/>
          </a:p>
        </p:txBody>
      </p:sp>
      <p:sp>
        <p:nvSpPr>
          <p:cNvPr id="2" name="Title 1"/>
          <p:cNvSpPr>
            <a:spLocks noGrp="1"/>
          </p:cNvSpPr>
          <p:nvPr>
            <p:ph type="title"/>
          </p:nvPr>
        </p:nvSpPr>
        <p:spPr>
          <a:xfrm>
            <a:off x="457200" y="152400"/>
            <a:ext cx="8229600" cy="914400"/>
          </a:xfrm>
        </p:spPr>
        <p:txBody>
          <a:bodyPr/>
          <a:lstStyle/>
          <a:p>
            <a:r>
              <a:rPr lang="en-US" dirty="0">
                <a:solidFill>
                  <a:srgbClr val="073F88"/>
                </a:solidFill>
                <a:latin typeface="Candara" pitchFamily="34" charset="0"/>
              </a:rPr>
              <a:t>Programma Socio sostenitore</a:t>
            </a:r>
          </a:p>
        </p:txBody>
      </p:sp>
      <p:pic>
        <p:nvPicPr>
          <p:cNvPr id="6" name="Picture 5"/>
          <p:cNvPicPr/>
          <p:nvPr/>
        </p:nvPicPr>
        <p:blipFill rotWithShape="1">
          <a:blip r:embed="rId3"/>
          <a:srcRect b="11111"/>
          <a:stretch/>
        </p:blipFill>
        <p:spPr bwMode="auto">
          <a:xfrm>
            <a:off x="2181224" y="1447800"/>
            <a:ext cx="4448175" cy="129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7987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
        <p:nvSpPr>
          <p:cNvPr id="2" name="Content Placeholder 1"/>
          <p:cNvSpPr>
            <a:spLocks noGrp="1"/>
          </p:cNvSpPr>
          <p:nvPr>
            <p:ph idx="1"/>
          </p:nvPr>
        </p:nvSpPr>
        <p:spPr>
          <a:xfrm>
            <a:off x="4572000" y="838200"/>
            <a:ext cx="4572000" cy="5181600"/>
          </a:xfrm>
        </p:spPr>
        <p:txBody>
          <a:bodyPr/>
          <a:lstStyle/>
          <a:p>
            <a:r>
              <a:rPr lang="en-US" sz="2200" dirty="0"/>
              <a:t>Programma Socio sostenitore</a:t>
            </a:r>
          </a:p>
          <a:p>
            <a:pPr lvl="1"/>
            <a:r>
              <a:rPr lang="en-US" sz="2200" dirty="0"/>
              <a:t>Tutti i contributi valgono ai fini dei riconoscimenti MJF</a:t>
            </a:r>
          </a:p>
          <a:p>
            <a:pPr lvl="1"/>
            <a:endParaRPr lang="it-IT" sz="2200" dirty="0"/>
          </a:p>
          <a:p>
            <a:r>
              <a:rPr lang="en-US" sz="2200" dirty="0"/>
              <a:t>MJF/PMJF</a:t>
            </a:r>
          </a:p>
          <a:p>
            <a:endParaRPr lang="it-IT" sz="2200" dirty="0"/>
          </a:p>
          <a:p>
            <a:r>
              <a:rPr lang="en-US" sz="2200" dirty="0"/>
              <a:t>Premio Friend of Humanity (Amico dell'umanità)</a:t>
            </a:r>
          </a:p>
          <a:p>
            <a:endParaRPr lang="it-IT" sz="2200" dirty="0"/>
          </a:p>
          <a:p>
            <a:r>
              <a:rPr lang="en-US" sz="2200" dirty="0"/>
              <a:t>Premio Mani Caritatevoli di LCIF</a:t>
            </a:r>
          </a:p>
          <a:p>
            <a:endParaRPr lang="it-IT" sz="2200" dirty="0"/>
          </a:p>
          <a:p>
            <a:r>
              <a:rPr lang="en-US" sz="2200" dirty="0"/>
              <a:t>Partner umanitari</a:t>
            </a:r>
            <a:endParaRPr lang="it-IT" sz="2200" dirty="0"/>
          </a:p>
        </p:txBody>
      </p:sp>
      <p:sp>
        <p:nvSpPr>
          <p:cNvPr id="3" name="Title 2"/>
          <p:cNvSpPr>
            <a:spLocks noGrp="1"/>
          </p:cNvSpPr>
          <p:nvPr>
            <p:ph type="title"/>
          </p:nvPr>
        </p:nvSpPr>
        <p:spPr/>
        <p:txBody>
          <a:bodyPr/>
          <a:lstStyle/>
          <a:p>
            <a:r>
              <a:rPr lang="en-US" sz="3200" dirty="0">
                <a:latin typeface="Candara" panose="020E0502030303020204" pitchFamily="34" charset="0"/>
              </a:rPr>
              <a:t>Riconoscimenti individuali</a:t>
            </a:r>
          </a:p>
        </p:txBody>
      </p:sp>
    </p:spTree>
    <p:extLst>
      <p:ext uri="{BB962C8B-B14F-4D97-AF65-F5344CB8AC3E}">
        <p14:creationId xmlns:p14="http://schemas.microsoft.com/office/powerpoint/2010/main" val="1579947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0999" y="762000"/>
            <a:ext cx="8482475" cy="5410200"/>
          </a:xfrm>
        </p:spPr>
      </p:pic>
      <p:sp>
        <p:nvSpPr>
          <p:cNvPr id="4" name="Title 3"/>
          <p:cNvSpPr>
            <a:spLocks noGrp="1"/>
          </p:cNvSpPr>
          <p:nvPr>
            <p:ph type="title"/>
          </p:nvPr>
        </p:nvSpPr>
        <p:spPr/>
        <p:txBody>
          <a:bodyPr/>
          <a:lstStyle/>
          <a:p>
            <a:r>
              <a:rPr lang="en-US" dirty="0">
                <a:latin typeface="Candara" panose="020E0502030303020204" pitchFamily="34" charset="0"/>
              </a:rPr>
              <a:t>Struttura direttiva di LCIF</a:t>
            </a:r>
          </a:p>
        </p:txBody>
      </p:sp>
    </p:spTree>
    <p:extLst>
      <p:ext uri="{BB962C8B-B14F-4D97-AF65-F5344CB8AC3E}">
        <p14:creationId xmlns:p14="http://schemas.microsoft.com/office/powerpoint/2010/main" val="3394461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760" y="838200"/>
            <a:ext cx="4572000" cy="5181600"/>
          </a:xfrm>
        </p:spPr>
        <p:txBody>
          <a:bodyPr/>
          <a:lstStyle/>
          <a:p>
            <a:r>
              <a:rPr lang="en-US" sz="2200" dirty="0"/>
              <a:t>Certificati per i 5 club migliori</a:t>
            </a:r>
          </a:p>
          <a:p>
            <a:pPr lvl="1"/>
            <a:r>
              <a:rPr lang="en-US" sz="2200" dirty="0"/>
              <a:t>Donazioni totali</a:t>
            </a:r>
          </a:p>
          <a:p>
            <a:pPr lvl="1"/>
            <a:r>
              <a:rPr lang="en-US" sz="2200" dirty="0"/>
              <a:t>Media per socio</a:t>
            </a:r>
          </a:p>
          <a:p>
            <a:pPr lvl="1"/>
            <a:endParaRPr lang="it-IT" sz="2200" dirty="0"/>
          </a:p>
          <a:p>
            <a:r>
              <a:rPr lang="en-US" sz="2200" dirty="0"/>
              <a:t>Certificati per i 5 distretti migliori</a:t>
            </a:r>
          </a:p>
          <a:p>
            <a:pPr lvl="1"/>
            <a:r>
              <a:rPr lang="en-US" sz="2200" dirty="0"/>
              <a:t>Donazioni totali</a:t>
            </a:r>
          </a:p>
          <a:p>
            <a:pPr lvl="1"/>
            <a:r>
              <a:rPr lang="en-US" sz="2200" dirty="0"/>
              <a:t>Media per socio</a:t>
            </a:r>
          </a:p>
          <a:p>
            <a:pPr lvl="1"/>
            <a:endParaRPr lang="it-IT" sz="2200" dirty="0"/>
          </a:p>
          <a:p>
            <a:r>
              <a:rPr lang="en-US" sz="2200" dirty="0"/>
              <a:t>Certificati per i 5 multidistretti migliori</a:t>
            </a:r>
          </a:p>
          <a:p>
            <a:pPr lvl="1"/>
            <a:r>
              <a:rPr lang="en-US" sz="2200" dirty="0"/>
              <a:t>Donazioni totali</a:t>
            </a:r>
          </a:p>
          <a:p>
            <a:pPr lvl="1"/>
            <a:r>
              <a:rPr lang="en-US" sz="2200" dirty="0"/>
              <a:t>Media per socio</a:t>
            </a:r>
            <a:endParaRPr lang="it-IT" sz="2200" dirty="0"/>
          </a:p>
        </p:txBody>
      </p:sp>
      <p:sp>
        <p:nvSpPr>
          <p:cNvPr id="3" name="Title 2"/>
          <p:cNvSpPr>
            <a:spLocks noGrp="1"/>
          </p:cNvSpPr>
          <p:nvPr>
            <p:ph type="title"/>
          </p:nvPr>
        </p:nvSpPr>
        <p:spPr/>
        <p:txBody>
          <a:bodyPr/>
          <a:lstStyle/>
          <a:p>
            <a:r>
              <a:rPr lang="en-US" sz="3200" dirty="0">
                <a:latin typeface="Candara" panose="020E0502030303020204" pitchFamily="34" charset="0"/>
              </a:rPr>
              <a:t>Riconoscimenti di fine anno</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Tree>
    <p:extLst>
      <p:ext uri="{BB962C8B-B14F-4D97-AF65-F5344CB8AC3E}">
        <p14:creationId xmlns:p14="http://schemas.microsoft.com/office/powerpoint/2010/main" val="1550973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2171700"/>
            <a:ext cx="4572000" cy="2514600"/>
          </a:xfrm>
        </p:spPr>
        <p:txBody>
          <a:bodyPr/>
          <a:lstStyle/>
          <a:p>
            <a:r>
              <a:rPr lang="en-US" sz="2800" dirty="0"/>
              <a:t>Targa / emblema / chevron per club </a:t>
            </a:r>
          </a:p>
          <a:p>
            <a:endParaRPr lang="it-IT" sz="800" dirty="0"/>
          </a:p>
          <a:p>
            <a:r>
              <a:rPr lang="en-US" sz="2800" dirty="0"/>
              <a:t>Labaro 100% MJF </a:t>
            </a:r>
            <a:endParaRPr lang="it-IT" sz="2800" dirty="0"/>
          </a:p>
          <a:p>
            <a:endParaRPr lang="it-IT" sz="800" dirty="0"/>
          </a:p>
          <a:p>
            <a:r>
              <a:rPr lang="en-US" sz="2800" dirty="0"/>
              <a:t>Emblema per labaro 100% Soci sostenitori</a:t>
            </a:r>
            <a:endParaRPr lang="it-IT" dirty="0"/>
          </a:p>
        </p:txBody>
      </p:sp>
      <p:sp>
        <p:nvSpPr>
          <p:cNvPr id="3" name="Title 2"/>
          <p:cNvSpPr>
            <a:spLocks noGrp="1"/>
          </p:cNvSpPr>
          <p:nvPr>
            <p:ph type="title"/>
          </p:nvPr>
        </p:nvSpPr>
        <p:spPr/>
        <p:txBody>
          <a:bodyPr/>
          <a:lstStyle/>
          <a:p>
            <a:r>
              <a:rPr lang="en-US" sz="3200" dirty="0">
                <a:latin typeface="Candara" panose="020E0502030303020204" pitchFamily="34" charset="0"/>
              </a:rPr>
              <a:t>Riconoscimento per club</a:t>
            </a:r>
            <a:r>
              <a:rPr lang="en-US" dirty="0"/>
              <a:t>	</a:t>
            </a:r>
            <a:endParaRPr lang="it-IT" dirty="0">
              <a:latin typeface="Candara" panose="020E0502030303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Tree>
    <p:extLst>
      <p:ext uri="{BB962C8B-B14F-4D97-AF65-F5344CB8AC3E}">
        <p14:creationId xmlns:p14="http://schemas.microsoft.com/office/powerpoint/2010/main" val="1151263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dirty="0" err="1">
                <a:solidFill>
                  <a:schemeClr val="tx2"/>
                </a:solidFill>
                <a:latin typeface="Candara" panose="020E0502030303020204" pitchFamily="34" charset="0"/>
              </a:rPr>
              <a:t>Emblemi</a:t>
            </a:r>
            <a:r>
              <a:rPr sz="3200" dirty="0">
                <a:solidFill>
                  <a:schemeClr val="tx2"/>
                </a:solidFill>
                <a:latin typeface="Candara" panose="020E0502030303020204" pitchFamily="34" charset="0"/>
              </a:rPr>
              <a:t> </a:t>
            </a:r>
            <a:r>
              <a:rPr lang="en-US" sz="3200" dirty="0">
                <a:solidFill>
                  <a:schemeClr val="tx2"/>
                </a:solidFill>
                <a:latin typeface="Candara" panose="020E0502030303020204" pitchFamily="34" charset="0"/>
              </a:rPr>
              <a:t>per donazioni di club</a:t>
            </a:r>
            <a:endParaRPr lang="it-IT" sz="3200" dirty="0">
              <a:solidFill>
                <a:schemeClr val="tx2"/>
              </a:solidFill>
              <a:latin typeface="Candara" panose="020E0502030303020204" pitchFamily="34" charset="0"/>
            </a:endParaRPr>
          </a:p>
        </p:txBody>
      </p:sp>
      <p:sp>
        <p:nvSpPr>
          <p:cNvPr id="8" name="AutoShape 7"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783" y="990600"/>
            <a:ext cx="5538787" cy="490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519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dirty="0"/>
              <a:t>Inserire qui la fotografia</a:t>
            </a:r>
            <a:endParaRPr lang="it-IT" dirty="0"/>
          </a:p>
        </p:txBody>
      </p:sp>
      <p:sp>
        <p:nvSpPr>
          <p:cNvPr id="3" name="Title 2"/>
          <p:cNvSpPr>
            <a:spLocks noGrp="1"/>
          </p:cNvSpPr>
          <p:nvPr>
            <p:ph type="title"/>
          </p:nvPr>
        </p:nvSpPr>
        <p:spPr/>
        <p:txBody>
          <a:bodyPr/>
          <a:lstStyle/>
          <a:p>
            <a:r>
              <a:rPr lang="en-US" dirty="0">
                <a:solidFill>
                  <a:srgbClr val="073F88"/>
                </a:solidFill>
                <a:latin typeface="Candara" pitchFamily="34" charset="0"/>
              </a:rPr>
              <a:t>Storia personale facoltativa</a:t>
            </a:r>
          </a:p>
        </p:txBody>
      </p:sp>
    </p:spTree>
    <p:extLst>
      <p:ext uri="{BB962C8B-B14F-4D97-AF65-F5344CB8AC3E}">
        <p14:creationId xmlns:p14="http://schemas.microsoft.com/office/powerpoint/2010/main" val="3117149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557784" y="1219200"/>
            <a:ext cx="3425952" cy="2286000"/>
          </a:xfrm>
        </p:spPr>
      </p:pic>
      <p:pic>
        <p:nvPicPr>
          <p:cNvPr id="7" name="Content Placeholder 6"/>
          <p:cNvPicPr>
            <a:picLocks noGrp="1" noChangeAspect="1"/>
          </p:cNvPicPr>
          <p:nvPr>
            <p:ph sz="half" idx="10"/>
          </p:nvPr>
        </p:nvPicPr>
        <p:blipFill>
          <a:blip r:embed="rId4" cstate="email">
            <a:extLst>
              <a:ext uri="{28A0092B-C50C-407E-A947-70E740481C1C}">
                <a14:useLocalDpi xmlns:a14="http://schemas.microsoft.com/office/drawing/2010/main" val="0"/>
              </a:ext>
            </a:extLst>
          </a:blip>
          <a:stretch>
            <a:fillRect/>
          </a:stretch>
        </p:blipFill>
        <p:spPr>
          <a:xfrm>
            <a:off x="4800600" y="838200"/>
            <a:ext cx="3541776" cy="4724400"/>
          </a:xfrm>
        </p:spPr>
      </p:pic>
      <p:sp>
        <p:nvSpPr>
          <p:cNvPr id="4" name="Title 3"/>
          <p:cNvSpPr>
            <a:spLocks noGrp="1"/>
          </p:cNvSpPr>
          <p:nvPr>
            <p:ph type="title"/>
          </p:nvPr>
        </p:nvSpPr>
        <p:spPr/>
        <p:txBody>
          <a:bodyPr/>
          <a:lstStyle/>
          <a:p>
            <a:r>
              <a:rPr dirty="0"/>
              <a:t>Arricchire la vita degli altri</a:t>
            </a:r>
            <a:endParaRPr lang="it-IT" dirty="0"/>
          </a:p>
        </p:txBody>
      </p:sp>
      <p:sp>
        <p:nvSpPr>
          <p:cNvPr id="6" name="Rectangle 5"/>
          <p:cNvSpPr/>
          <p:nvPr/>
        </p:nvSpPr>
        <p:spPr>
          <a:xfrm>
            <a:off x="-15240" y="3886200"/>
            <a:ext cx="4572000" cy="2246769"/>
          </a:xfrm>
          <a:prstGeom prst="rect">
            <a:avLst/>
          </a:prstGeom>
        </p:spPr>
        <p:txBody>
          <a:bodyPr>
            <a:spAutoFit/>
          </a:bodyPr>
          <a:lstStyle/>
          <a:p>
            <a:pPr algn="ctr">
              <a:spcBef>
                <a:spcPct val="50000"/>
              </a:spcBef>
            </a:pPr>
            <a:r>
              <a:rPr lang="en-US" sz="2800" b="1" dirty="0">
                <a:solidFill>
                  <a:srgbClr val="00338D"/>
                </a:solidFill>
                <a:latin typeface="Candara" panose="020E0502030303020204" pitchFamily="34" charset="0"/>
              </a:rPr>
              <a:t>SIAMO SOLIDALI E PREMUROSI</a:t>
            </a:r>
            <a:br/>
            <a:r>
              <a:rPr lang="en-US" sz="2800" b="1" dirty="0">
                <a:solidFill>
                  <a:srgbClr val="00338D"/>
                </a:solidFill>
                <a:latin typeface="Candara" panose="020E0502030303020204" pitchFamily="34" charset="0"/>
              </a:rPr>
              <a:t>Arricchiamo la vita della gente nelle comunità di tutto il mondo!</a:t>
            </a:r>
          </a:p>
        </p:txBody>
      </p:sp>
    </p:spTree>
    <p:extLst>
      <p:ext uri="{BB962C8B-B14F-4D97-AF65-F5344CB8AC3E}">
        <p14:creationId xmlns:p14="http://schemas.microsoft.com/office/powerpoint/2010/main" val="4083664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bg_white_mosaic"/>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766A62"/>
          </a:solidFill>
          <a:ln w="9525">
            <a:noFill/>
            <a:miter lim="800000"/>
            <a:headEnd/>
            <a:tailEnd/>
          </a:ln>
        </p:spPr>
      </p:pic>
      <p:pic>
        <p:nvPicPr>
          <p:cNvPr id="9234" name="Picture 18" descr="O:\Foundation\Division\Photos\Youth\Denver, CO\Little Boy with Lions Flag 2 edi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0600" y="2362201"/>
            <a:ext cx="1600200" cy="2133600"/>
          </a:xfrm>
          <a:prstGeom prst="rect">
            <a:avLst/>
          </a:prstGeom>
          <a:ln>
            <a:noFill/>
          </a:ln>
          <a:effectLst>
            <a:softEdge rad="112500"/>
          </a:effectLst>
        </p:spPr>
      </p:pic>
      <p:pic>
        <p:nvPicPr>
          <p:cNvPr id="9236" name="Picture 20" descr="O:\Foundation\Division\Photos\Special Olympics\Boise, ID\SO Boise Opening eye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90800" y="2362200"/>
            <a:ext cx="2286000" cy="2116137"/>
          </a:xfrm>
          <a:prstGeom prst="rect">
            <a:avLst/>
          </a:prstGeom>
          <a:ln>
            <a:noFill/>
          </a:ln>
          <a:effectLst>
            <a:softEdge rad="112500"/>
          </a:effectLst>
        </p:spPr>
      </p:pic>
      <p:pic>
        <p:nvPicPr>
          <p:cNvPr id="9232" name="Picture 16" descr="O:\Foundation\Division\Photos\Sight\LWSD China 2011\Shenzhen\DSC_044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43200" y="0"/>
            <a:ext cx="2438400" cy="2362200"/>
          </a:xfrm>
          <a:prstGeom prst="rect">
            <a:avLst/>
          </a:prstGeom>
          <a:ln>
            <a:noFill/>
          </a:ln>
          <a:effectLst>
            <a:softEdge rad="112500"/>
          </a:effectLst>
        </p:spPr>
      </p:pic>
      <p:pic>
        <p:nvPicPr>
          <p:cNvPr id="9228" name="Picture 12" descr="O:\Foundation\Division\Photos\Youth - Lions Quest\Lions Quest-Memphis\CIMG310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2362200"/>
            <a:ext cx="2641600" cy="2133600"/>
          </a:xfrm>
          <a:prstGeom prst="rect">
            <a:avLst/>
          </a:prstGeom>
          <a:ln>
            <a:noFill/>
          </a:ln>
          <a:effectLst>
            <a:softEdge rad="112500"/>
          </a:effectLst>
        </p:spPr>
      </p:pic>
      <p:pic>
        <p:nvPicPr>
          <p:cNvPr id="9229" name="Picture 13" descr="O:\Foundation\Division\Photos\Youth - Lions Quest\YTH_SiemReap_001 -2.jpg"/>
          <p:cNvPicPr>
            <a:picLocks noChangeAspect="1" noChangeArrowheads="1"/>
          </p:cNvPicPr>
          <p:nvPr/>
        </p:nvPicPr>
        <p:blipFill>
          <a:blip r:embed="rId8" cstate="screen">
            <a:extLst>
              <a:ext uri="{28A0092B-C50C-407E-A947-70E740481C1C}">
                <a14:useLocalDpi xmlns:a14="http://schemas.microsoft.com/office/drawing/2010/main"/>
              </a:ext>
            </a:extLst>
          </a:blip>
          <a:srcRect b="6452"/>
          <a:stretch>
            <a:fillRect/>
          </a:stretch>
        </p:blipFill>
        <p:spPr bwMode="auto">
          <a:xfrm>
            <a:off x="6324599" y="2362200"/>
            <a:ext cx="2819401" cy="2209800"/>
          </a:xfrm>
          <a:prstGeom prst="rect">
            <a:avLst/>
          </a:prstGeom>
          <a:ln>
            <a:noFill/>
          </a:ln>
          <a:effectLst>
            <a:softEdge rad="112500"/>
          </a:effectLst>
        </p:spPr>
      </p:pic>
      <p:pic>
        <p:nvPicPr>
          <p:cNvPr id="9227" name="Picture 11" descr="O:\Foundation\Division\Photos\Special Olympics\MedFest Chicago 2011\6192112093_1b4082b398_z.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28800" y="4419600"/>
            <a:ext cx="2878931" cy="2438400"/>
          </a:xfrm>
          <a:prstGeom prst="rect">
            <a:avLst/>
          </a:prstGeom>
          <a:ln>
            <a:noFill/>
          </a:ln>
          <a:effectLst>
            <a:softEdge rad="112500"/>
          </a:effectLst>
        </p:spPr>
      </p:pic>
      <p:pic>
        <p:nvPicPr>
          <p:cNvPr id="9224" name="Picture 8" descr="O:\Foundation\Division\Photos\Measles\Nepal Feb 2012\Nicole\IMG_0625.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648200" y="4419600"/>
            <a:ext cx="1676400" cy="2438400"/>
          </a:xfrm>
          <a:prstGeom prst="rect">
            <a:avLst/>
          </a:prstGeom>
          <a:ln>
            <a:noFill/>
          </a:ln>
          <a:effectLst>
            <a:softEdge rad="112500"/>
          </a:effectLst>
        </p:spPr>
      </p:pic>
      <p:pic>
        <p:nvPicPr>
          <p:cNvPr id="9233" name="Picture 17" descr="O:\Foundation\Division\Photos\Sight\Hospital in Nidadavole India Dec 06\Patients\Dr with large group of thankful women patients.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467600" y="0"/>
            <a:ext cx="1676400" cy="2362200"/>
          </a:xfrm>
          <a:prstGeom prst="rect">
            <a:avLst/>
          </a:prstGeom>
          <a:ln>
            <a:noFill/>
          </a:ln>
          <a:effectLst>
            <a:softEdge rad="112500"/>
          </a:effectLst>
        </p:spPr>
      </p:pic>
      <p:pic>
        <p:nvPicPr>
          <p:cNvPr id="9238" name="Picture 22" descr="O:\Foundation\Division\Photos\Disaster\Earthquake\Japan\Fukuoka\fund raising\73262687.v1301386319.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181600" y="0"/>
            <a:ext cx="2390155" cy="2362200"/>
          </a:xfrm>
          <a:prstGeom prst="rect">
            <a:avLst/>
          </a:prstGeom>
          <a:ln>
            <a:noFill/>
          </a:ln>
          <a:effectLst>
            <a:softEdge rad="112500"/>
          </a:effectLst>
        </p:spPr>
      </p:pic>
      <p:sp>
        <p:nvSpPr>
          <p:cNvPr id="23" name="Rectangle 22"/>
          <p:cNvSpPr/>
          <p:nvPr/>
        </p:nvSpPr>
        <p:spPr>
          <a:xfrm>
            <a:off x="59066" y="3075057"/>
            <a:ext cx="9075177" cy="723275"/>
          </a:xfrm>
          <a:prstGeom prst="rect">
            <a:avLst/>
          </a:prstGeom>
          <a:noFill/>
          <a:effectLst/>
        </p:spPr>
        <p:txBody>
          <a:bodyPr wrap="none">
            <a:spAutoFit/>
          </a:bodyPr>
          <a:lstStyle/>
          <a:p>
            <a:pPr algn="ctr">
              <a:defRPr/>
            </a:pPr>
            <a:r>
              <a:rPr lang="en-US" sz="4100" b="1" dirty="0">
                <a:ln w="24500" cmpd="dbl">
                  <a:solidFill>
                    <a:srgbClr val="005EA4"/>
                  </a:solidFill>
                  <a:prstDash val="solid"/>
                  <a:miter lim="800000"/>
                </a:ln>
                <a:solidFill>
                  <a:srgbClr val="FFFF99"/>
                </a:solidFill>
                <a:effectLst>
                  <a:outerShdw blurRad="38100" dist="38100" dir="7020000" algn="tl">
                    <a:srgbClr val="000000">
                      <a:alpha val="35000"/>
                    </a:srgbClr>
                  </a:outerShdw>
                </a:effectLst>
              </a:rPr>
              <a:t>GRAZIE DEL VOSTRO SUPPORTO!</a:t>
            </a:r>
          </a:p>
        </p:txBody>
      </p:sp>
      <p:pic>
        <p:nvPicPr>
          <p:cNvPr id="11266" name="Picture 2" descr="O:\Foundation\Division\Photos\Disaster\Tornado\Joplin, MO (PR)\joplin cleanup.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0"/>
            <a:ext cx="2819400" cy="2362200"/>
          </a:xfrm>
          <a:prstGeom prst="rect">
            <a:avLst/>
          </a:prstGeom>
          <a:ln>
            <a:noFill/>
          </a:ln>
          <a:effectLst>
            <a:softEdge rad="112500"/>
          </a:effectLst>
        </p:spPr>
      </p:pic>
      <p:pic>
        <p:nvPicPr>
          <p:cNvPr id="11268" name="Picture 4" descr="O:\Foundation\Division\Photos\Disaster\Earthquake\Haiti\KaSondra's Feb 2012 visit\100_1356.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4465783"/>
            <a:ext cx="1905000" cy="2392217"/>
          </a:xfrm>
          <a:prstGeom prst="rect">
            <a:avLst/>
          </a:prstGeom>
          <a:ln>
            <a:noFill/>
          </a:ln>
          <a:effectLst>
            <a:softEdge rad="112500"/>
          </a:effectLst>
        </p:spPr>
      </p:pic>
      <p:pic>
        <p:nvPicPr>
          <p:cNvPr id="57352" name="Picture 9" descr="LCIF_sig_1_H-2line_1c_INV-RGB.pn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28600" y="5943600"/>
            <a:ext cx="2224088" cy="649288"/>
          </a:xfrm>
          <a:prstGeom prst="rect">
            <a:avLst/>
          </a:prstGeom>
          <a:noFill/>
          <a:ln w="9525">
            <a:noFill/>
            <a:miter lim="800000"/>
            <a:headEnd/>
            <a:tailEnd/>
          </a:ln>
          <a:effectLst>
            <a:outerShdw rotWithShape="0">
              <a:srgbClr val="808080">
                <a:alpha val="39998"/>
              </a:srgbClr>
            </a:outerShdw>
          </a:effectLst>
        </p:spPr>
      </p:pic>
      <p:pic>
        <p:nvPicPr>
          <p:cNvPr id="11269" name="Picture 5" descr="H:\Profile\Desktop\Documents\measles\DSC02714.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324600" y="4521645"/>
            <a:ext cx="2819400" cy="2336355"/>
          </a:xfrm>
          <a:prstGeom prst="rect">
            <a:avLst/>
          </a:prstGeom>
          <a:ln>
            <a:noFill/>
          </a:ln>
          <a:effectLst>
            <a:softEdge rad="112500"/>
          </a:effectLst>
        </p:spPr>
      </p:pic>
    </p:spTree>
    <p:extLst>
      <p:ext uri="{BB962C8B-B14F-4D97-AF65-F5344CB8AC3E}">
        <p14:creationId xmlns:p14="http://schemas.microsoft.com/office/powerpoint/2010/main" val="235972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ndara" panose="020E0502030303020204" pitchFamily="34" charset="0"/>
              </a:rPr>
              <a:t>Consiglio Fiduciario della LCIF</a:t>
            </a:r>
            <a:endParaRPr lang="it-IT" dirty="0">
              <a:latin typeface="Candara" panose="020E0502030303020204" pitchFamily="34" charset="0"/>
            </a:endParaRPr>
          </a:p>
        </p:txBody>
      </p:sp>
      <p:sp>
        <p:nvSpPr>
          <p:cNvPr id="5" name="Text Box 9"/>
          <p:cNvSpPr txBox="1">
            <a:spLocks noChangeArrowheads="1"/>
          </p:cNvSpPr>
          <p:nvPr/>
        </p:nvSpPr>
        <p:spPr bwMode="auto">
          <a:xfrm>
            <a:off x="200023" y="1143000"/>
            <a:ext cx="8486775" cy="4937919"/>
          </a:xfrm>
          <a:prstGeom prst="rect">
            <a:avLst/>
          </a:prstGeom>
          <a:noFill/>
          <a:ln w="9525">
            <a:noFill/>
            <a:miter lim="800000"/>
            <a:headEnd/>
            <a:tailEnd/>
          </a:ln>
        </p:spPr>
        <p:txBody>
          <a:bodyPr numCol="2" anchor="ctr"/>
          <a:lstStyle/>
          <a:p>
            <a:pPr>
              <a:lnSpc>
                <a:spcPct val="150000"/>
              </a:lnSpc>
            </a:pPr>
            <a:r>
              <a:rPr lang="en-US" sz="1400" b="1" dirty="0">
                <a:latin typeface="+mj-lt"/>
              </a:rPr>
              <a:t>Dott. Jitsuhiro Yamada</a:t>
            </a:r>
            <a:r>
              <a:rPr lang="en-US" sz="1400" dirty="0">
                <a:latin typeface="+mj-lt"/>
              </a:rPr>
              <a:t>, Giappone, Presidente LCIF</a:t>
            </a:r>
          </a:p>
          <a:p>
            <a:pPr>
              <a:lnSpc>
                <a:spcPct val="150000"/>
              </a:lnSpc>
            </a:pPr>
            <a:r>
              <a:rPr lang="en-US" sz="1400" b="1" dirty="0">
                <a:latin typeface="+mj-lt"/>
              </a:rPr>
              <a:t>Cancelliere Bob Corlew</a:t>
            </a:r>
            <a:r>
              <a:rPr lang="en-US" sz="1400" dirty="0">
                <a:latin typeface="+mj-lt"/>
              </a:rPr>
              <a:t>, USA, Presidente Internazionale</a:t>
            </a:r>
          </a:p>
          <a:p>
            <a:pPr>
              <a:lnSpc>
                <a:spcPct val="150000"/>
              </a:lnSpc>
            </a:pPr>
            <a:r>
              <a:rPr lang="en-US" sz="1400" b="1" dirty="0">
                <a:latin typeface="+mj-lt"/>
              </a:rPr>
              <a:t>Naresh Aggarwal, </a:t>
            </a:r>
            <a:r>
              <a:rPr lang="en-US" sz="1400" dirty="0">
                <a:latin typeface="+mj-lt"/>
              </a:rPr>
              <a:t>India, 1</a:t>
            </a:r>
            <a:r>
              <a:rPr lang="en-US" sz="1400" baseline="30000" dirty="0">
                <a:latin typeface="+mj-lt"/>
              </a:rPr>
              <a:t>o</a:t>
            </a:r>
            <a:r>
              <a:rPr lang="en-US" sz="1400" dirty="0">
                <a:latin typeface="+mj-lt"/>
              </a:rPr>
              <a:t> VP Internazionale</a:t>
            </a:r>
          </a:p>
          <a:p>
            <a:pPr>
              <a:lnSpc>
                <a:spcPct val="150000"/>
              </a:lnSpc>
            </a:pPr>
            <a:r>
              <a:rPr lang="en-US" sz="1400" b="1" dirty="0">
                <a:latin typeface="+mj-lt"/>
              </a:rPr>
              <a:t>Gudrun Yngvadottir, </a:t>
            </a:r>
            <a:r>
              <a:rPr lang="en-US" sz="1400" dirty="0">
                <a:latin typeface="+mj-lt"/>
              </a:rPr>
              <a:t>Islanda, 2</a:t>
            </a:r>
            <a:r>
              <a:rPr lang="en-US" sz="1400" baseline="30000" dirty="0">
                <a:latin typeface="+mj-lt"/>
              </a:rPr>
              <a:t>o</a:t>
            </a:r>
            <a:r>
              <a:rPr lang="en-US" sz="1400" dirty="0">
                <a:latin typeface="+mj-lt"/>
              </a:rPr>
              <a:t> VP Internazionale</a:t>
            </a:r>
          </a:p>
          <a:p>
            <a:pPr>
              <a:lnSpc>
                <a:spcPct val="150000"/>
              </a:lnSpc>
            </a:pPr>
            <a:r>
              <a:rPr lang="en-US" sz="1400" b="1" dirty="0">
                <a:latin typeface="+mj-lt"/>
              </a:rPr>
              <a:t>Jung-Yul </a:t>
            </a:r>
            <a:r>
              <a:rPr lang="en-US" sz="1400" dirty="0">
                <a:latin typeface="+mj-lt"/>
              </a:rPr>
              <a:t>Choi, Corea, 3</a:t>
            </a:r>
            <a:r>
              <a:rPr lang="en-US" sz="1400" baseline="30000" dirty="0">
                <a:latin typeface="+mj-lt"/>
              </a:rPr>
              <a:t>o</a:t>
            </a:r>
            <a:r>
              <a:rPr lang="en-US" sz="1400" dirty="0">
                <a:latin typeface="+mj-lt"/>
              </a:rPr>
              <a:t> VP Internazionale</a:t>
            </a:r>
          </a:p>
          <a:p>
            <a:pPr>
              <a:lnSpc>
                <a:spcPct val="150000"/>
              </a:lnSpc>
            </a:pPr>
            <a:r>
              <a:rPr lang="en-US" sz="1400" b="1" dirty="0">
                <a:latin typeface="+mj-lt"/>
              </a:rPr>
              <a:t>Clement Kusiak, </a:t>
            </a:r>
            <a:r>
              <a:rPr lang="en-US" sz="1400" dirty="0">
                <a:latin typeface="+mj-lt"/>
              </a:rPr>
              <a:t>USA, AC I, PIP</a:t>
            </a:r>
          </a:p>
          <a:p>
            <a:pPr>
              <a:lnSpc>
                <a:spcPct val="150000"/>
              </a:lnSpc>
            </a:pPr>
            <a:r>
              <a:rPr lang="en-US" sz="1400" b="1" dirty="0">
                <a:latin typeface="+mj-lt"/>
              </a:rPr>
              <a:t>Garnet Davis, </a:t>
            </a:r>
            <a:r>
              <a:rPr lang="en-US" sz="1400" dirty="0">
                <a:latin typeface="+mj-lt"/>
              </a:rPr>
              <a:t>Canada, AC II, PID</a:t>
            </a:r>
          </a:p>
          <a:p>
            <a:pPr>
              <a:lnSpc>
                <a:spcPct val="150000"/>
              </a:lnSpc>
            </a:pPr>
            <a:r>
              <a:rPr lang="en-US" sz="1400" b="1" dirty="0">
                <a:latin typeface="+mj-lt"/>
              </a:rPr>
              <a:t>Fabio de Almeida, </a:t>
            </a:r>
            <a:r>
              <a:rPr lang="en-US" sz="1400" dirty="0">
                <a:latin typeface="+mj-lt"/>
              </a:rPr>
              <a:t>Brasile, AC III, PID</a:t>
            </a:r>
            <a:endParaRPr lang="it-IT" sz="1400" dirty="0">
              <a:latin typeface="+mj-lt"/>
            </a:endParaRPr>
          </a:p>
          <a:p>
            <a:pPr>
              <a:lnSpc>
                <a:spcPct val="150000"/>
              </a:lnSpc>
            </a:pPr>
            <a:r>
              <a:rPr lang="en-US" sz="1400" b="1" dirty="0">
                <a:latin typeface="+mj-lt"/>
              </a:rPr>
              <a:t>Philippe Gerondal, </a:t>
            </a:r>
            <a:r>
              <a:rPr lang="en-US" sz="1400" dirty="0">
                <a:latin typeface="+mj-lt"/>
              </a:rPr>
              <a:t>Belgio, AC VI, PID</a:t>
            </a:r>
            <a:endParaRPr lang="it-IT" sz="1400" dirty="0">
              <a:latin typeface="+mj-lt"/>
            </a:endParaRPr>
          </a:p>
          <a:p>
            <a:pPr>
              <a:lnSpc>
                <a:spcPct val="150000"/>
              </a:lnSpc>
            </a:pPr>
            <a:r>
              <a:rPr lang="en-US" sz="1400" b="1" dirty="0">
                <a:latin typeface="+mj-lt"/>
              </a:rPr>
              <a:t>Shinji Kayamori, </a:t>
            </a:r>
            <a:r>
              <a:rPr lang="en-US" sz="1400" dirty="0">
                <a:latin typeface="+mj-lt"/>
              </a:rPr>
              <a:t>Giappone, AC V, PID</a:t>
            </a:r>
            <a:br>
              <a:rPr dirty="0"/>
            </a:br>
            <a:r>
              <a:rPr lang="en-US" sz="1400" b="1" dirty="0">
                <a:latin typeface="+mj-lt"/>
              </a:rPr>
              <a:t>Shyam Malpani, </a:t>
            </a:r>
            <a:r>
              <a:rPr lang="en-US" sz="1400" dirty="0">
                <a:latin typeface="+mj-lt"/>
              </a:rPr>
              <a:t>India, AC VI, PID</a:t>
            </a:r>
          </a:p>
          <a:p>
            <a:pPr>
              <a:lnSpc>
                <a:spcPct val="150000"/>
              </a:lnSpc>
            </a:pPr>
            <a:r>
              <a:rPr lang="en-US" sz="1400" b="1" dirty="0">
                <a:latin typeface="+mj-lt"/>
              </a:rPr>
              <a:t>Nigel Jeny, </a:t>
            </a:r>
            <a:r>
              <a:rPr lang="en-US" sz="1400" dirty="0">
                <a:latin typeface="+mj-lt"/>
              </a:rPr>
              <a:t>Australia, AC VII, PDG</a:t>
            </a:r>
            <a:endParaRPr lang="it-IT" sz="1400" dirty="0">
              <a:latin typeface="+mj-lt"/>
            </a:endParaRPr>
          </a:p>
          <a:p>
            <a:pPr>
              <a:lnSpc>
                <a:spcPct val="150000"/>
              </a:lnSpc>
            </a:pPr>
            <a:r>
              <a:rPr lang="en-US" sz="1400" b="1" dirty="0">
                <a:latin typeface="+mj-lt"/>
              </a:rPr>
              <a:t>Dr. S.P. Amin, </a:t>
            </a:r>
            <a:r>
              <a:rPr lang="en-US" sz="1400" dirty="0" err="1">
                <a:latin typeface="+mj-lt"/>
              </a:rPr>
              <a:t>rappresentante</a:t>
            </a:r>
            <a:r>
              <a:rPr lang="en-US" sz="1400" dirty="0">
                <a:latin typeface="+mj-lt"/>
              </a:rPr>
              <a:t> Africa, PID</a:t>
            </a:r>
            <a:endParaRPr lang="it-IT" sz="1400" dirty="0">
              <a:latin typeface="+mj-lt"/>
            </a:endParaRPr>
          </a:p>
          <a:p>
            <a:pPr>
              <a:lnSpc>
                <a:spcPct val="150000"/>
              </a:lnSpc>
            </a:pPr>
            <a:r>
              <a:rPr lang="en-US" sz="1400" b="1" dirty="0">
                <a:latin typeface="+mj-lt"/>
              </a:rPr>
              <a:t>Robert Littlefield, Ph.D., </a:t>
            </a:r>
            <a:r>
              <a:rPr lang="en-US" sz="1400" dirty="0">
                <a:latin typeface="+mj-lt"/>
              </a:rPr>
              <a:t>USA, paese di maggiore affiliazione, PID</a:t>
            </a:r>
            <a:endParaRPr lang="it-IT" sz="1400" dirty="0">
              <a:latin typeface="+mj-lt"/>
            </a:endParaRPr>
          </a:p>
          <a:p>
            <a:pPr>
              <a:lnSpc>
                <a:spcPct val="150000"/>
              </a:lnSpc>
            </a:pPr>
            <a:r>
              <a:rPr lang="en-US" sz="1400" b="1" dirty="0">
                <a:latin typeface="+mj-lt"/>
              </a:rPr>
              <a:t>N.S. Sankar, </a:t>
            </a:r>
            <a:r>
              <a:rPr lang="en-US" sz="1400" dirty="0">
                <a:latin typeface="+mj-lt"/>
              </a:rPr>
              <a:t>India, 2</a:t>
            </a:r>
            <a:r>
              <a:rPr lang="en-US" sz="1400" baseline="30000" dirty="0">
                <a:latin typeface="+mj-lt"/>
              </a:rPr>
              <a:t>o</a:t>
            </a:r>
            <a:r>
              <a:rPr lang="en-US" sz="1400" dirty="0">
                <a:latin typeface="+mj-lt"/>
              </a:rPr>
              <a:t> paese di maggiore affiliazione, PID</a:t>
            </a:r>
          </a:p>
          <a:p>
            <a:pPr>
              <a:lnSpc>
                <a:spcPct val="150000"/>
              </a:lnSpc>
            </a:pPr>
            <a:r>
              <a:rPr lang="en-US" sz="1400" b="1" dirty="0"/>
              <a:t>Ching-Li Lee, </a:t>
            </a:r>
            <a:r>
              <a:rPr lang="en-US" sz="1400" dirty="0"/>
              <a:t>Taiwan, paese con maggiori donazioni per socio, PID</a:t>
            </a:r>
            <a:endParaRPr lang="it-IT" sz="1400" dirty="0"/>
          </a:p>
          <a:p>
            <a:pPr>
              <a:lnSpc>
                <a:spcPct val="150000"/>
              </a:lnSpc>
            </a:pPr>
            <a:r>
              <a:rPr lang="en-US" sz="1400" b="1" dirty="0">
                <a:latin typeface="+mj-lt"/>
              </a:rPr>
              <a:t>Chikao Suzuki, </a:t>
            </a:r>
            <a:r>
              <a:rPr lang="en-US" sz="1400" dirty="0">
                <a:latin typeface="+mj-lt"/>
              </a:rPr>
              <a:t>Giappone, 2</a:t>
            </a:r>
            <a:r>
              <a:rPr lang="en-US" sz="1400" baseline="30000" dirty="0">
                <a:latin typeface="+mj-lt"/>
              </a:rPr>
              <a:t>o</a:t>
            </a:r>
            <a:r>
              <a:rPr lang="en-US" sz="1400" dirty="0">
                <a:latin typeface="+mj-lt"/>
              </a:rPr>
              <a:t> paese con maggiori donazioni per socio, PDG</a:t>
            </a:r>
            <a:endParaRPr lang="it-IT" sz="1400" dirty="0">
              <a:latin typeface="+mj-lt"/>
            </a:endParaRPr>
          </a:p>
          <a:p>
            <a:pPr>
              <a:lnSpc>
                <a:spcPct val="150000"/>
              </a:lnSpc>
            </a:pPr>
            <a:r>
              <a:rPr lang="en-US" sz="1400" b="1" dirty="0">
                <a:latin typeface="+mj-lt"/>
              </a:rPr>
              <a:t>Dr. Joong-Ho Son, </a:t>
            </a:r>
            <a:r>
              <a:rPr lang="en-US" sz="1400" dirty="0">
                <a:latin typeface="+mj-lt"/>
              </a:rPr>
              <a:t>Corea, 3</a:t>
            </a:r>
            <a:r>
              <a:rPr lang="en-US" sz="1400" baseline="30000" dirty="0">
                <a:latin typeface="+mj-lt"/>
              </a:rPr>
              <a:t>o</a:t>
            </a:r>
            <a:r>
              <a:rPr lang="en-US" sz="1400" dirty="0">
                <a:latin typeface="+mj-lt"/>
              </a:rPr>
              <a:t> paese con maggiori donazioni per socio, PID</a:t>
            </a:r>
            <a:endParaRPr lang="it-IT" sz="1400" b="1" dirty="0">
              <a:latin typeface="+mj-lt"/>
            </a:endParaRPr>
          </a:p>
          <a:p>
            <a:pPr>
              <a:lnSpc>
                <a:spcPct val="150000"/>
              </a:lnSpc>
            </a:pPr>
            <a:r>
              <a:rPr lang="en-US" sz="1400" b="1" dirty="0">
                <a:latin typeface="+mj-lt"/>
              </a:rPr>
              <a:t>Joe Preston, </a:t>
            </a:r>
            <a:r>
              <a:rPr lang="en-US" sz="1400" dirty="0">
                <a:latin typeface="+mj-lt"/>
              </a:rPr>
              <a:t>USA,</a:t>
            </a:r>
            <a:r>
              <a:rPr dirty="0"/>
              <a:t> </a:t>
            </a:r>
            <a:r>
              <a:rPr lang="en-US" sz="1400" dirty="0">
                <a:latin typeface="+mj-lt"/>
              </a:rPr>
              <a:t>Immediato Past Presidente LCIF, PIP</a:t>
            </a:r>
          </a:p>
          <a:p>
            <a:pPr>
              <a:lnSpc>
                <a:spcPct val="150000"/>
              </a:lnSpc>
            </a:pPr>
            <a:r>
              <a:rPr lang="en-US" sz="1400" b="1" dirty="0">
                <a:latin typeface="+mj-lt"/>
              </a:rPr>
              <a:t>Barry Palmer, </a:t>
            </a:r>
            <a:r>
              <a:rPr lang="en-US" sz="1400" dirty="0">
                <a:latin typeface="+mj-lt"/>
              </a:rPr>
              <a:t>Australia, Past Presidente LCIF, PIP</a:t>
            </a:r>
          </a:p>
          <a:p>
            <a:pPr>
              <a:lnSpc>
                <a:spcPct val="150000"/>
              </a:lnSpc>
            </a:pPr>
            <a:r>
              <a:rPr lang="en-US" sz="1400" b="1" dirty="0">
                <a:latin typeface="+mj-lt"/>
              </a:rPr>
              <a:t>Wing-Kun Tam, </a:t>
            </a:r>
            <a:r>
              <a:rPr lang="en-US" sz="1400" dirty="0">
                <a:latin typeface="+mj-lt"/>
              </a:rPr>
              <a:t>Cina, Incaricato del Consiglio</a:t>
            </a:r>
          </a:p>
          <a:p>
            <a:pPr>
              <a:lnSpc>
                <a:spcPct val="150000"/>
              </a:lnSpc>
            </a:pPr>
            <a:r>
              <a:rPr lang="en-US" sz="1400" b="1" dirty="0">
                <a:latin typeface="+mj-lt"/>
              </a:rPr>
              <a:t>Joseph</a:t>
            </a:r>
            <a:r>
              <a:rPr dirty="0"/>
              <a:t> </a:t>
            </a:r>
            <a:r>
              <a:rPr lang="en-US" sz="1400" b="1" dirty="0">
                <a:latin typeface="+mj-lt"/>
              </a:rPr>
              <a:t>Marcheggiani, </a:t>
            </a:r>
            <a:r>
              <a:rPr lang="en-US" sz="1400" dirty="0">
                <a:latin typeface="+mj-lt"/>
              </a:rPr>
              <a:t>USA, Incaricato del Consiglio</a:t>
            </a:r>
            <a:endParaRPr lang="it-IT" sz="1400" b="1" dirty="0">
              <a:latin typeface="+mj-lt"/>
            </a:endParaRPr>
          </a:p>
          <a:p>
            <a:pPr>
              <a:lnSpc>
                <a:spcPct val="150000"/>
              </a:lnSpc>
            </a:pPr>
            <a:br>
              <a:rPr dirty="0"/>
            </a:br>
            <a:endParaRPr lang="it-IT" sz="1400" dirty="0">
              <a:solidFill>
                <a:srgbClr val="766A62"/>
              </a:solidFill>
              <a:latin typeface="Helvetica"/>
            </a:endParaRPr>
          </a:p>
        </p:txBody>
      </p:sp>
    </p:spTree>
    <p:extLst>
      <p:ext uri="{BB962C8B-B14F-4D97-AF65-F5344CB8AC3E}">
        <p14:creationId xmlns:p14="http://schemas.microsoft.com/office/powerpoint/2010/main" val="184498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F88"/>
                </a:solidFill>
                <a:latin typeface="Candara" pitchFamily="34" charset="0"/>
              </a:rPr>
              <a:t>Impatto di LCIF</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6</a:t>
            </a:fld>
            <a:endParaRPr lang="it-IT"/>
          </a:p>
        </p:txBody>
      </p:sp>
      <p:pic>
        <p:nvPicPr>
          <p:cNvPr id="6" name="Picture 2" descr="Humanitarian_word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41" y="1295400"/>
            <a:ext cx="694378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8673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bwMode="auto">
          <a:xfrm>
            <a:off x="1143000" y="0"/>
            <a:ext cx="6858000" cy="6858000"/>
          </a:xfrm>
          <a:prstGeom prst="diamond">
            <a:avLst/>
          </a:prstGeom>
          <a:solidFill>
            <a:srgbClr val="FFFF99"/>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028" name="Picture 4" descr="H:\Beijing (14).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bwMode="auto">
          <a:xfrm>
            <a:off x="1600200" y="533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29" name="Picture 5" descr="H:\disaster2.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4724400" y="533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O:\Foundation\Division\Photos\Youth - Lions Quest\Kansas high school Lions Quest Sept 2013\Kansas_Photo_Credit_Dan_Morris_8396.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604849" y="3581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31" name="Picture 7" descr="H:\measles_Uganda.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b="-1695"/>
          <a:stretch/>
        </p:blipFill>
        <p:spPr bwMode="auto">
          <a:xfrm>
            <a:off x="4724400" y="3581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86383" y="2674947"/>
            <a:ext cx="1180131" cy="553998"/>
          </a:xfrm>
          <a:prstGeom prst="rect">
            <a:avLst/>
          </a:prstGeom>
          <a:noFill/>
        </p:spPr>
        <p:txBody>
          <a:bodyPr wrap="none" lIns="91440" tIns="45720" rIns="91440" bIns="45720">
            <a:spAutoFit/>
          </a:bodyPr>
          <a:lstStyle/>
          <a:p>
            <a:pPr algn="ctr"/>
            <a:r>
              <a:rPr lang="en-U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Vista</a:t>
            </a:r>
            <a:endParaRPr lang="it-IT"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Rectangle 11"/>
          <p:cNvSpPr/>
          <p:nvPr/>
        </p:nvSpPr>
        <p:spPr>
          <a:xfrm>
            <a:off x="5235840" y="2710785"/>
            <a:ext cx="1750800" cy="553998"/>
          </a:xfrm>
          <a:prstGeom prst="rect">
            <a:avLst/>
          </a:prstGeom>
          <a:noFill/>
        </p:spPr>
        <p:txBody>
          <a:bodyPr wrap="none" lIns="91440" tIns="45720" rIns="91440" bIns="45720">
            <a:spAutoFit/>
          </a:bodyPr>
          <a:lstStyle/>
          <a:p>
            <a:pPr algn="ctr"/>
            <a:r>
              <a:rPr lang="en-U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Calamità</a:t>
            </a:r>
            <a:endParaRPr lang="it-IT"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Rectangle 12"/>
          <p:cNvSpPr/>
          <p:nvPr/>
        </p:nvSpPr>
        <p:spPr>
          <a:xfrm>
            <a:off x="2386382" y="5670114"/>
            <a:ext cx="1279839" cy="553998"/>
          </a:xfrm>
          <a:prstGeom prst="rect">
            <a:avLst/>
          </a:prstGeom>
          <a:noFill/>
        </p:spPr>
        <p:txBody>
          <a:bodyPr wrap="none" lIns="91440" tIns="45720" rIns="91440" bIns="45720">
            <a:spAutoFit/>
          </a:bodyPr>
          <a:lstStyle/>
          <a:p>
            <a:pPr algn="ctr"/>
            <a:r>
              <a:rPr lang="en-U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Giovani</a:t>
            </a:r>
            <a:endParaRPr lang="it-IT"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4" name="Rectangle 13"/>
          <p:cNvSpPr/>
          <p:nvPr/>
        </p:nvSpPr>
        <p:spPr>
          <a:xfrm>
            <a:off x="4763826" y="5670114"/>
            <a:ext cx="2719014" cy="553998"/>
          </a:xfrm>
          <a:prstGeom prst="rect">
            <a:avLst/>
          </a:prstGeom>
          <a:noFill/>
        </p:spPr>
        <p:txBody>
          <a:bodyPr wrap="none" lIns="91440" tIns="45720" rIns="91440" bIns="45720">
            <a:spAutoFit/>
          </a:bodyPr>
          <a:lstStyle/>
          <a:p>
            <a:pPr algn="ctr"/>
            <a:r>
              <a:rPr lang="en-U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Umanitario</a:t>
            </a:r>
            <a:endParaRPr lang="it-IT"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07895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ight Triangle 11"/>
          <p:cNvSpPr>
            <a:spLocks noChangeArrowheads="1"/>
          </p:cNvSpPr>
          <p:nvPr/>
        </p:nvSpPr>
        <p:spPr bwMode="auto">
          <a:xfrm rot="10800000">
            <a:off x="6096000" y="5791200"/>
            <a:ext cx="309563" cy="228600"/>
          </a:xfrm>
          <a:prstGeom prst="rtTriangle">
            <a:avLst/>
          </a:prstGeom>
          <a:solidFill>
            <a:schemeClr val="bg1"/>
          </a:solidFill>
          <a:ln>
            <a:noFill/>
          </a:ln>
          <a:effectLst>
            <a:outerShdw algn="br" rotWithShape="0">
              <a:srgbClr val="808080">
                <a:alpha val="39998"/>
              </a:srgbClr>
            </a:outerShdw>
          </a:effectLst>
          <a:extLst>
            <a:ext uri="{91240B29-F687-4F45-9708-019B960494DF}">
              <a14:hiddenLine xmlns:a14="http://schemas.microsoft.com/office/drawing/2010/main" w="0">
                <a:solidFill>
                  <a:srgbClr val="000000"/>
                </a:solidFill>
                <a:round/>
                <a:headEnd/>
                <a:tailEnd/>
              </a14:hiddenLine>
            </a:ext>
          </a:extLst>
        </p:spPr>
        <p:txBody>
          <a:bodyPr/>
          <a:lstStyle/>
          <a:p>
            <a:endParaRPr lang="en-US" altLang="en-US"/>
          </a:p>
        </p:txBody>
      </p:sp>
      <p:pic>
        <p:nvPicPr>
          <p:cNvPr id="22532" name="Picture 4" descr="O:\Foundation\Division\Photos\Measles\Madagascar Measles Campaign Oct 2010\DSC00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7400" y="-11125200"/>
            <a:ext cx="41227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O:\Foundation\Division\Photos\Measles\Madagascar Measles Campaign Oct 2010\DSC00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0" y="-10972800"/>
            <a:ext cx="41227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5"/>
          <p:cNvSpPr>
            <a:spLocks noGrp="1" noChangeArrowheads="1"/>
          </p:cNvSpPr>
          <p:nvPr>
            <p:ph type="title"/>
          </p:nvPr>
        </p:nvSpPr>
        <p:spPr>
          <a:xfrm>
            <a:off x="304800" y="152400"/>
            <a:ext cx="8610600" cy="1066800"/>
          </a:xfrm>
        </p:spPr>
        <p:txBody>
          <a:bodyPr/>
          <a:lstStyle/>
          <a:p>
            <a:pPr algn="l" eaLnBrk="1" hangingPunct="1">
              <a:lnSpc>
                <a:spcPct val="90000"/>
              </a:lnSpc>
            </a:pPr>
            <a:r>
              <a:rPr lang="en-US" altLang="en-US" dirty="0">
                <a:solidFill>
                  <a:srgbClr val="073F88"/>
                </a:solidFill>
                <a:latin typeface="Candara" pitchFamily="34" charset="0"/>
              </a:rPr>
              <a:t>La LCIF come aiuta i Lions? </a:t>
            </a:r>
          </a:p>
        </p:txBody>
      </p:sp>
      <p:sp>
        <p:nvSpPr>
          <p:cNvPr id="22535" name="Text Box 9"/>
          <p:cNvSpPr txBox="1">
            <a:spLocks noChangeArrowheads="1"/>
          </p:cNvSpPr>
          <p:nvPr/>
        </p:nvSpPr>
        <p:spPr bwMode="auto">
          <a:xfrm>
            <a:off x="152400" y="1638300"/>
            <a:ext cx="4800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spcBef>
                <a:spcPct val="50000"/>
              </a:spcBef>
              <a:buClr>
                <a:srgbClr val="766A62"/>
              </a:buClr>
              <a:buFont typeface="Wingdings" pitchFamily="2" charset="2"/>
              <a:buChar char="§"/>
            </a:pPr>
            <a:r>
              <a:rPr lang="en-US" altLang="en-US" sz="1800" dirty="0">
                <a:latin typeface="+mn-lt"/>
              </a:rPr>
              <a:t>Aiuta i Lions a rispondere collettivamente ai problemi umanitari in tutto il mondo</a:t>
            </a:r>
          </a:p>
          <a:p>
            <a:pPr>
              <a:spcBef>
                <a:spcPct val="50000"/>
              </a:spcBef>
              <a:buClr>
                <a:srgbClr val="766A62"/>
              </a:buClr>
              <a:buFont typeface="Wingdings" pitchFamily="2" charset="2"/>
              <a:buChar char="§"/>
            </a:pPr>
            <a:r>
              <a:rPr lang="en-US" altLang="en-US" sz="1800" dirty="0">
                <a:latin typeface="+mn-lt"/>
              </a:rPr>
              <a:t>Consente ai Lions di aiutare i Lions</a:t>
            </a:r>
          </a:p>
          <a:p>
            <a:pPr>
              <a:spcBef>
                <a:spcPct val="50000"/>
              </a:spcBef>
              <a:buClr>
                <a:srgbClr val="766A62"/>
              </a:buClr>
              <a:buFont typeface="Wingdings" pitchFamily="2" charset="2"/>
              <a:buChar char="§"/>
            </a:pPr>
            <a:r>
              <a:rPr lang="en-US" altLang="en-US" sz="1800" dirty="0">
                <a:latin typeface="+mn-lt"/>
              </a:rPr>
              <a:t>Finanzia progetti troppo grandi per i distretti/i club</a:t>
            </a:r>
          </a:p>
          <a:p>
            <a:pPr>
              <a:spcBef>
                <a:spcPct val="50000"/>
              </a:spcBef>
              <a:buClr>
                <a:srgbClr val="766A62"/>
              </a:buClr>
              <a:buFont typeface="Wingdings" pitchFamily="2" charset="2"/>
              <a:buChar char="§"/>
            </a:pPr>
            <a:r>
              <a:rPr lang="en-US" altLang="en-US" sz="1800" dirty="0">
                <a:latin typeface="+mn-lt"/>
              </a:rPr>
              <a:t>Sviluppa iniziative da realizzare con i sussidi, per assistere i Lions a servire meglio le comunità</a:t>
            </a:r>
          </a:p>
        </p:txBody>
      </p:sp>
      <p:pic>
        <p:nvPicPr>
          <p:cNvPr id="5122" name="Picture 2" descr="H:\Documents\photos\Nepal_MR_FebMar12_Immunization  335.jpg"/>
          <p:cNvPicPr>
            <a:picLocks noChangeAspect="1" noChangeArrowheads="1"/>
          </p:cNvPicPr>
          <p:nvPr/>
        </p:nvPicPr>
        <p:blipFill rotWithShape="1">
          <a:blip r:embed="rId4"/>
          <a:srcRect/>
          <a:stretch/>
        </p:blipFill>
        <p:spPr bwMode="auto">
          <a:xfrm>
            <a:off x="4895850" y="1989138"/>
            <a:ext cx="4016375"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0385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26" r="2726"/>
          <a:stretch>
            <a:fillRect/>
          </a:stretch>
        </p:blipFill>
        <p:spPr/>
      </p:pic>
      <p:sp>
        <p:nvSpPr>
          <p:cNvPr id="4" name="Title 3"/>
          <p:cNvSpPr>
            <a:spLocks noGrp="1"/>
          </p:cNvSpPr>
          <p:nvPr>
            <p:ph type="title"/>
          </p:nvPr>
        </p:nvSpPr>
        <p:spPr/>
        <p:txBody>
          <a:bodyPr>
            <a:noAutofit/>
          </a:bodyPr>
          <a:lstStyle/>
          <a:p>
            <a:r>
              <a:rPr lang="en-US" dirty="0">
                <a:solidFill>
                  <a:srgbClr val="073F88"/>
                </a:solidFill>
                <a:latin typeface="Candara" pitchFamily="34" charset="0"/>
              </a:rPr>
              <a:t>Come potete aiutare a costruire la nostra Fondazione?</a:t>
            </a:r>
          </a:p>
        </p:txBody>
      </p:sp>
      <p:sp>
        <p:nvSpPr>
          <p:cNvPr id="10" name="Rectangle 9"/>
          <p:cNvSpPr/>
          <p:nvPr/>
        </p:nvSpPr>
        <p:spPr>
          <a:xfrm>
            <a:off x="457200" y="2362200"/>
            <a:ext cx="3810000" cy="1754326"/>
          </a:xfrm>
          <a:prstGeom prst="rect">
            <a:avLst/>
          </a:prstGeom>
        </p:spPr>
        <p:txBody>
          <a:bodyPr wrap="square">
            <a:spAutoFit/>
          </a:bodyPr>
          <a:lstStyle/>
          <a:p>
            <a:pPr marL="628650" indent="-457200">
              <a:spcBef>
                <a:spcPts val="1200"/>
              </a:spcBef>
              <a:buFont typeface="+mj-lt"/>
              <a:buAutoNum type="arabicPeriod"/>
              <a:defRPr/>
            </a:pPr>
            <a:r>
              <a:rPr lang="en-US" sz="2200" dirty="0">
                <a:latin typeface="Helvetica" pitchFamily="34" charset="0"/>
              </a:rPr>
              <a:t>Raccontando la storia di LCIF.</a:t>
            </a:r>
          </a:p>
          <a:p>
            <a:pPr marL="628650" indent="-457200">
              <a:spcBef>
                <a:spcPts val="1200"/>
              </a:spcBef>
              <a:buFont typeface="+mj-lt"/>
              <a:buAutoNum type="arabicPeriod"/>
              <a:defRPr/>
            </a:pPr>
            <a:r>
              <a:rPr lang="en-US" altLang="ja-JP" sz="2200" dirty="0">
                <a:latin typeface="Helvetica" pitchFamily="34" charset="0"/>
              </a:rPr>
              <a:t>Incoraggiando le donazioni individuali.</a:t>
            </a:r>
          </a:p>
          <a:p>
            <a:pPr marL="628650" indent="-457200">
              <a:spcBef>
                <a:spcPts val="1200"/>
              </a:spcBef>
              <a:buFont typeface="+mj-lt"/>
              <a:buAutoNum type="arabicPeriod"/>
              <a:defRPr/>
            </a:pPr>
            <a:r>
              <a:rPr lang="en-US" sz="2200" dirty="0">
                <a:latin typeface="Helvetica" pitchFamily="34" charset="0"/>
              </a:rPr>
              <a:t>Aumentando le donazioni di club.</a:t>
            </a:r>
            <a:endParaRPr lang="it-IT" sz="2200" dirty="0"/>
          </a:p>
        </p:txBody>
      </p:sp>
    </p:spTree>
    <p:extLst>
      <p:ext uri="{BB962C8B-B14F-4D97-AF65-F5344CB8AC3E}">
        <p14:creationId xmlns:p14="http://schemas.microsoft.com/office/powerpoint/2010/main" val="2528441855"/>
      </p:ext>
    </p:extLst>
  </p:cSld>
  <p:clrMapOvr>
    <a:masterClrMapping/>
  </p:clrMapOvr>
</p:sld>
</file>

<file path=ppt/theme/theme1.xml><?xml version="1.0" encoding="utf-8"?>
<a:theme xmlns:a="http://schemas.openxmlformats.org/drawingml/2006/main" name="LIONS_MAY2016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3162</TotalTime>
  <Words>4211</Words>
  <Application>Microsoft Office PowerPoint</Application>
  <PresentationFormat>Presentazione su schermo (4:3)</PresentationFormat>
  <Paragraphs>441</Paragraphs>
  <Slides>45</Slides>
  <Notes>38</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45</vt:i4>
      </vt:variant>
    </vt:vector>
  </HeadingPairs>
  <TitlesOfParts>
    <vt:vector size="54" baseType="lpstr">
      <vt:lpstr>MS PGothic</vt:lpstr>
      <vt:lpstr>MS PGothic</vt:lpstr>
      <vt:lpstr>Arial</vt:lpstr>
      <vt:lpstr>Calibri</vt:lpstr>
      <vt:lpstr>Candara</vt:lpstr>
      <vt:lpstr>Helvetica</vt:lpstr>
      <vt:lpstr>Wingdings</vt:lpstr>
      <vt:lpstr>ヒラギノ角ゴ Pro W3</vt:lpstr>
      <vt:lpstr>LIONS_MAY2016_Template2</vt:lpstr>
      <vt:lpstr>Formazione dei Coordinatori di club</vt:lpstr>
      <vt:lpstr>Lions Clubs International</vt:lpstr>
      <vt:lpstr>Fondazione Lions Clubs International</vt:lpstr>
      <vt:lpstr>Struttura direttiva di LCIF</vt:lpstr>
      <vt:lpstr>Consiglio Fiduciario della LCIF</vt:lpstr>
      <vt:lpstr>Impatto di LCIF</vt:lpstr>
      <vt:lpstr>Presentazione standard di PowerPoint</vt:lpstr>
      <vt:lpstr>La LCIF come aiuta i Lions? </vt:lpstr>
      <vt:lpstr>Come potete aiutare a costruire la nostra Fondazione?</vt:lpstr>
      <vt:lpstr>Sussidi della LCIF</vt:lpstr>
      <vt:lpstr>Tipi di sussidi</vt:lpstr>
      <vt:lpstr>Contributi SightFirst</vt:lpstr>
      <vt:lpstr>Contributi standard</vt:lpstr>
      <vt:lpstr>Sussidi Core 4</vt:lpstr>
      <vt:lpstr>Cos'è Lions Quest?</vt:lpstr>
      <vt:lpstr>Sussidi per assistenza internazionale (IAG)</vt:lpstr>
      <vt:lpstr>Sussidi per calamità</vt:lpstr>
      <vt:lpstr>Sussidi LCIF 2015/-2016</vt:lpstr>
      <vt:lpstr>Ruoli e responsabilità</vt:lpstr>
      <vt:lpstr>Coordinatore di club LCIF</vt:lpstr>
      <vt:lpstr>Coordinatore di club</vt:lpstr>
      <vt:lpstr>Chiamate di verifica</vt:lpstr>
      <vt:lpstr>Visite ai club</vt:lpstr>
      <vt:lpstr>Obiettivi delle presentazioni ai club</vt:lpstr>
      <vt:lpstr>Presentazioni ai club</vt:lpstr>
      <vt:lpstr>Follow-up dopo la visita ai club</vt:lpstr>
      <vt:lpstr>Risorse per le visite ai club</vt:lpstr>
      <vt:lpstr>Obiettivi quinquennali LCIF</vt:lpstr>
      <vt:lpstr> Donazioni nell'anno sociale 2015-2016* 30 giugno *non controllate e importi in USD</vt:lpstr>
      <vt:lpstr>Obiettivi finanziari quinquennali LCIF</vt:lpstr>
      <vt:lpstr>Richiesta di supporto </vt:lpstr>
      <vt:lpstr>Richiesta di supporto</vt:lpstr>
      <vt:lpstr>Aggiornamenti LCIF</vt:lpstr>
      <vt:lpstr>Sfida di service del Centenario</vt:lpstr>
      <vt:lpstr>Sfida di service del Centenario</vt:lpstr>
      <vt:lpstr>Sfida di service del Centenario</vt:lpstr>
      <vt:lpstr>Sfida di service del Centenario</vt:lpstr>
      <vt:lpstr>Programma Socio sostenitore</vt:lpstr>
      <vt:lpstr>Riconoscimenti individuali</vt:lpstr>
      <vt:lpstr>Riconoscimenti di fine anno</vt:lpstr>
      <vt:lpstr>Riconoscimento per club </vt:lpstr>
      <vt:lpstr>Emblemi per donazioni di club</vt:lpstr>
      <vt:lpstr>Storia personale facoltativa</vt:lpstr>
      <vt:lpstr>Arricchire la vita degli altri</vt:lpstr>
      <vt:lpstr>Presentazione standard di PowerPoint</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Training</dc:title>
  <dc:creator>Prosser, Erica</dc:creator>
  <cp:lastModifiedBy>Don Clark</cp:lastModifiedBy>
  <cp:revision>37</cp:revision>
  <dcterms:created xsi:type="dcterms:W3CDTF">2016-06-03T16:15:18Z</dcterms:created>
  <dcterms:modified xsi:type="dcterms:W3CDTF">2016-09-02T20:14:17Z</dcterms:modified>
</cp:coreProperties>
</file>