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872" r:id="rId2"/>
    <p:sldId id="1109" r:id="rId3"/>
    <p:sldId id="984" r:id="rId4"/>
    <p:sldId id="1129" r:id="rId5"/>
    <p:sldId id="1117" r:id="rId6"/>
    <p:sldId id="1120" r:id="rId7"/>
    <p:sldId id="1119" r:id="rId8"/>
    <p:sldId id="1116" r:id="rId9"/>
    <p:sldId id="1126" r:id="rId10"/>
    <p:sldId id="1127" r:id="rId11"/>
    <p:sldId id="1130" r:id="rId12"/>
    <p:sldId id="1131" r:id="rId13"/>
    <p:sldId id="1132" r:id="rId14"/>
    <p:sldId id="1133" r:id="rId15"/>
    <p:sldId id="1134" r:id="rId16"/>
    <p:sldId id="1118" r:id="rId17"/>
    <p:sldId id="1128" r:id="rId18"/>
    <p:sldId id="1136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EBB700"/>
    <a:srgbClr val="55565A"/>
    <a:srgbClr val="FF5C35"/>
    <a:srgbClr val="407CCA"/>
    <a:srgbClr val="0D2240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0"/>
    <p:restoredTop sz="86410" autoAdjust="0"/>
  </p:normalViewPr>
  <p:slideViewPr>
    <p:cSldViewPr snapToGrid="0" snapToObjects="1">
      <p:cViewPr varScale="1">
        <p:scale>
          <a:sx n="103" d="100"/>
          <a:sy n="103" d="100"/>
        </p:scale>
        <p:origin x="114" y="34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1T18:58:28.0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39,'99'-1,"111"3,-127 14,-61-10,0-2,25 2,-8-1,41 8,-41-5,43 3,-67-12,0 0,-1 0,1-2,-1 1,1-2,-1 0,0-1,19-9,-16 7,0 0,0 1,1 1,0 1,21-3,299 5,-162 5,409-3,-559 2,-1 0,46 11,-43-6,0-3,32 3,61-8,-75-1,1 2,0 2,69 12,-45-3,1-2,-1-4,103-6,-79-1,-42-1,97-18,-80 9,5-3,-47 8,0 2,47-3,322 8,-174 1,-189 1,0 1,39 9,-36-5,58 4,392-38,-486 27,240-35,-159 27,1 4,83 7,-32 0,-101-4,-1 1,1 0,0 2,50 10,-54-5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2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3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3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I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La </a:t>
            </a:r>
            <a:r>
              <a:rPr lang="it-IT"/>
              <a:t>riunione organizzativa -</a:t>
            </a:r>
            <a:endParaRPr lang="it-IT" dirty="0"/>
          </a:p>
          <a:p>
            <a:r>
              <a:rPr lang="it-IT" dirty="0"/>
              <a:t>Responsabilità del dopo workshop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944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674690" y="1733434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Le richieste di charter per un nuovo club devono essere inviate online tramite MyLCI. I seguenti passaggi devono essere seguiti per l'invio della richiesta di organizzazione di un nuovo club.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it-IT" sz="1800" dirty="0">
                <a:solidFill>
                  <a:srgbClr val="55565A"/>
                </a:solidFill>
              </a:rPr>
              <a:t>Fase 1:  Accedere a MyLCI tramite il </a:t>
            </a:r>
            <a:r>
              <a:rPr lang="it-IT" sz="1800" dirty="0">
                <a:solidFill>
                  <a:srgbClr val="55565A"/>
                </a:solidFill>
                <a:hlinkClick r:id="rId3"/>
              </a:rPr>
              <a:t>www.lionsclubs.org</a:t>
            </a:r>
            <a:r>
              <a:rPr lang="it-IT" sz="1800" dirty="0">
                <a:solidFill>
                  <a:srgbClr val="55565A"/>
                </a:solidFill>
              </a:rPr>
              <a:t> e cliccare sulla sezione MyLCI nella parte superiore della pagina.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23726" y="147765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4690" y="280329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C12D4-DFD1-4EF9-A945-D8F190EBEAC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27273" y="4331153"/>
            <a:ext cx="9057883" cy="9653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AA08C8-10DD-4AFF-AF4D-B9DDD27FB56F}"/>
              </a:ext>
            </a:extLst>
          </p:cNvPr>
          <p:cNvSpPr/>
          <p:nvPr/>
        </p:nvSpPr>
        <p:spPr>
          <a:xfrm>
            <a:off x="5820032" y="4309319"/>
            <a:ext cx="1371600" cy="308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8993" y="30298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80139" y="12900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80139" y="1407949"/>
            <a:ext cx="8875358" cy="12379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Fase 2: </a:t>
            </a:r>
            <a:r>
              <a:rPr lang="it-IT" sz="1800" b="1" dirty="0">
                <a:solidFill>
                  <a:schemeClr val="accent1"/>
                </a:solidFill>
              </a:rPr>
              <a:t>Pagina per il login universale</a:t>
            </a:r>
          </a:p>
          <a:p>
            <a:endParaRPr lang="en-US" sz="1800" b="1" kern="0" dirty="0">
              <a:solidFill>
                <a:schemeClr val="accent1"/>
              </a:solidFill>
            </a:endParaRPr>
          </a:p>
          <a:p>
            <a:r>
              <a:rPr lang="it-IT" sz="1800" dirty="0">
                <a:solidFill>
                  <a:srgbClr val="55565A"/>
                </a:solidFill>
              </a:rPr>
              <a:t>Si sarà indirizzati alla pagina per il login universale di Lions Club International.         Scegliere il </a:t>
            </a:r>
            <a:r>
              <a:rPr lang="it-IT" sz="1800" b="1" dirty="0">
                <a:solidFill>
                  <a:srgbClr val="0070C0"/>
                </a:solidFill>
              </a:rPr>
              <a:t>Pulsante GO </a:t>
            </a:r>
            <a:r>
              <a:rPr lang="it-IT" sz="1800" dirty="0"/>
              <a:t>sotto </a:t>
            </a:r>
            <a:r>
              <a:rPr lang="it-IT" sz="1800" dirty="0">
                <a:solidFill>
                  <a:srgbClr val="55565A"/>
                </a:solidFill>
              </a:rPr>
              <a:t>"Strumenti MyLCI per i Leader Lions".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71" y="2755911"/>
            <a:ext cx="8481527" cy="3922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9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61300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Fase 3:  Cliccare su "</a:t>
            </a:r>
            <a:r>
              <a:rPr lang="it-IT" sz="1800" i="1" dirty="0">
                <a:solidFill>
                  <a:srgbClr val="55565A"/>
                </a:solidFill>
              </a:rPr>
              <a:t>I miei Lions club</a:t>
            </a:r>
            <a:r>
              <a:rPr lang="it-IT" sz="1800" dirty="0">
                <a:solidFill>
                  <a:srgbClr val="55565A"/>
                </a:solidFill>
              </a:rPr>
              <a:t>” e quindi sul menu a discesa per le r</a:t>
            </a:r>
            <a:r>
              <a:rPr lang="it-IT" sz="1800" i="1" dirty="0">
                <a:solidFill>
                  <a:srgbClr val="55565A"/>
                </a:solidFill>
              </a:rPr>
              <a:t>ichieste di organizzazione di nuovi club. </a:t>
            </a:r>
            <a:r>
              <a:rPr lang="it-IT" sz="1800" dirty="0">
                <a:solidFill>
                  <a:srgbClr val="55565A"/>
                </a:solidFill>
              </a:rPr>
              <a:t>Cliccare sul pulsante </a:t>
            </a:r>
            <a:r>
              <a:rPr lang="it-IT" sz="1800" i="1" dirty="0">
                <a:solidFill>
                  <a:srgbClr val="55565A"/>
                </a:solidFill>
              </a:rPr>
              <a:t>Aggiungi club</a:t>
            </a:r>
            <a:r>
              <a:rPr lang="it-IT" sz="1800" dirty="0">
                <a:solidFill>
                  <a:srgbClr val="55565A"/>
                </a:solidFill>
              </a:rPr>
              <a:t>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476B4-D279-4A2C-887D-569CEDA23A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29000" y="2681286"/>
            <a:ext cx="3606578" cy="3941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9E4AE-87A8-40AA-94ED-23914FCD90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79353" y="3327331"/>
            <a:ext cx="2457450" cy="812183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CF7899F-20EE-4B3A-83E5-E54B6F589A9C}"/>
                  </a:ext>
                </a:extLst>
              </p14:cNvPr>
              <p14:cNvContentPartPr/>
              <p14:nvPr/>
            </p14:nvContentPartPr>
            <p14:xfrm>
              <a:off x="4262945" y="4545068"/>
              <a:ext cx="2161440" cy="40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CF7899F-20EE-4B3A-83E5-E54B6F589A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8945" y="4437068"/>
                <a:ext cx="2269080" cy="25632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C1E3659F-4DAF-4DA8-AA27-795EB86BF2A0}"/>
              </a:ext>
            </a:extLst>
          </p:cNvPr>
          <p:cNvSpPr/>
          <p:nvPr/>
        </p:nvSpPr>
        <p:spPr>
          <a:xfrm>
            <a:off x="4164227" y="2681286"/>
            <a:ext cx="1050324" cy="276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C03DAC-CC75-455F-91A5-FB5540ADD370}"/>
              </a:ext>
            </a:extLst>
          </p:cNvPr>
          <p:cNvSpPr/>
          <p:nvPr/>
        </p:nvSpPr>
        <p:spPr>
          <a:xfrm>
            <a:off x="7579353" y="3744097"/>
            <a:ext cx="959087" cy="3954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563485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8825" y="1838427"/>
            <a:ext cx="4050256" cy="8188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Fase 4:  Inserire tutte le informazioni elencate. I soci saranno aggiunti nelle varie fasi della richiesta. 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8825" y="3172101"/>
            <a:ext cx="4210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La richiesta si compone di sei semplici sezioni: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Informazioni sul nuovo club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Club sponsor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Officer del nuovo club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Previsione dei soci fondatori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Criteri per i club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Commenti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21451-F857-46D5-B9DA-5415923C25B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65515" y="1253987"/>
            <a:ext cx="4210050" cy="51962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57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89186" y="249444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89186" y="128271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32500" y="1565688"/>
            <a:ext cx="8875358" cy="3861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/>
              <a:t>6 fasi nel processo di approvazione della charter -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lvl="2"/>
            <a:endParaRPr lang="en-US" dirty="0"/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3052" y="329661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u="sng">
                <a:latin typeface="Arial" panose="020B0604020202020204" pitchFamily="34" charset="0"/>
                <a:cs typeface="Arial" panose="020B0604020202020204" pitchFamily="34" charset="0"/>
              </a:rPr>
              <a:t>Suggerimenti per la preparazione della richiesta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La richiesta non è definitiva fino a quando non viene inviata </a:t>
            </a:r>
          </a:p>
          <a:p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     In attesa di approvazione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Comunicazione e visibilità durante tutto il processo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Email di notifica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Attività nel pannello delle attività della pagina principale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Commenti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04186" y="4225160"/>
            <a:ext cx="2483069" cy="630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44111" y="5198149"/>
            <a:ext cx="3878066" cy="691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  <a:p>
            <a:endParaRPr lang="it-IT" sz="1600" dirty="0">
              <a:solidFill>
                <a:srgbClr val="EBB7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476C1B-86B5-4364-AD42-877F407F43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17688" y="2127883"/>
            <a:ext cx="8614714" cy="946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A9FFB-AB4E-49D2-8F9B-893EC1B036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29871" y="3725326"/>
            <a:ext cx="2502531" cy="1129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031D43-8E4C-4294-95D6-CF24FEE36AD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54068" y="5505639"/>
            <a:ext cx="3378335" cy="11989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1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2620" y="45435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per un nuovo club -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990" y="147272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7263" y="1503338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it-IT" sz="1800" b="1" u="sng" dirty="0">
                <a:solidFill>
                  <a:srgbClr val="55565A"/>
                </a:solidFill>
              </a:rPr>
              <a:t>Approvazione della richiesta di charter</a:t>
            </a:r>
          </a:p>
          <a:p>
            <a:endParaRPr lang="en-US" sz="1800" b="1" u="sng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Il rilascio della charter può richiedere fino a 45 giorni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 club saranno in grado di ottenere un conto bancario e lo stato 501C3 una volta che il club è stato omologato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Per accelerare il processo di richiesta, visualizzare i commenti su MyLCI e seguire le istruzioni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Una volta approvato il club, i materiali per il nuovo club saranno inviati al Governatore Distrettuale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 materiali includono: pin e certificati per i soci fondatori, emblema per sponsor e lettera del presidente internazionale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Per istruzioni complete sull'invio della richiesta di charter utilizzare la pagina delle risorse all'indirizzo </a:t>
            </a:r>
            <a:r>
              <a:rPr lang="it-IT" sz="1800" dirty="0">
                <a:solidFill>
                  <a:srgbClr val="55565A"/>
                </a:solidFill>
                <a:hlinkClick r:id="rId3"/>
              </a:rPr>
              <a:t>www.lionsclubs.org/it </a:t>
            </a:r>
            <a:r>
              <a:rPr lang="it-IT" sz="1800" dirty="0">
                <a:solidFill>
                  <a:srgbClr val="55565A"/>
                </a:solidFill>
              </a:rPr>
              <a:t>e digitare </a:t>
            </a:r>
            <a:r>
              <a:rPr lang="it-IT" sz="1800" b="1" i="1" dirty="0">
                <a:solidFill>
                  <a:schemeClr val="accent1"/>
                </a:solidFill>
              </a:rPr>
              <a:t>"Istruzioni per la richiesta di charter".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</p:spTree>
    <p:extLst>
      <p:ext uri="{BB962C8B-B14F-4D97-AF65-F5344CB8AC3E}">
        <p14:creationId xmlns:p14="http://schemas.microsoft.com/office/powerpoint/2010/main" val="420923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411021" y="1868111"/>
            <a:ext cx="730369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La continua espansione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del club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Ora che il club è stato creato, la sua crescita continua sarà fondamentale </a:t>
            </a:r>
            <a:b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</a:br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per il suo successo.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Fasi successive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37176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Il Lion Guida organizzerà la formazioni degli officer di club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Continuare a promuovere il club e incoraggiare i soci nuovi soci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Ricontattare i potenziali soci individuati in occasione degli eventi di reclutamento per invitali nel club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Continuare a fornire idee per le aree in cui concentrare il servizio alla comunità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Pianificare incontri frequenti fino a quando il club non sarà omologato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986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73603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Azioni da svolgere dopo la riunione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8576" y="7981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La continua crescita del club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6252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05645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b="1" dirty="0">
                <a:solidFill>
                  <a:srgbClr val="55565A"/>
                </a:solidFill>
              </a:rPr>
              <a:t>Assistenza del club sponsor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Il club sponsor dovrà continuare a supportare i bisogni del club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Gli officer di club sponsor dovranno partecipare alle riunioni, fornire assistenza per le attività e incontrarsi con gli officer</a:t>
            </a:r>
          </a:p>
          <a:p>
            <a:r>
              <a:rPr lang="it-IT" sz="1800" b="1" dirty="0">
                <a:solidFill>
                  <a:srgbClr val="55565A"/>
                </a:solidFill>
              </a:rPr>
              <a:t>Sostegno dei Lion Guida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Richiesto solo 1 Lion Guida 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Fornisce supporto a un club per 2 anni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Conduce la formazione degli officer del club</a:t>
            </a:r>
          </a:p>
          <a:p>
            <a:r>
              <a:rPr lang="it-IT" sz="1800" b="1" dirty="0">
                <a:solidFill>
                  <a:srgbClr val="55565A"/>
                </a:solidFill>
              </a:rPr>
              <a:t>Passaggio dei poteri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L'obiettivo è quello di costruire un club forte e sano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Supportare i nuovi officer nell’assunzione del controllo del club 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rgbClr val="55565A"/>
                </a:solidFill>
              </a:rPr>
              <a:t>Il club sponsor fornisce supporto ma non decide per il nuovo club</a:t>
            </a:r>
          </a:p>
          <a:p>
            <a:pPr marL="285750" indent="-285750">
              <a:buFontTx/>
              <a:buChar char="-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Espansione del club</a:t>
            </a:r>
          </a:p>
        </p:txBody>
      </p:sp>
    </p:spTree>
    <p:extLst>
      <p:ext uri="{BB962C8B-B14F-4D97-AF65-F5344CB8AC3E}">
        <p14:creationId xmlns:p14="http://schemas.microsoft.com/office/powerpoint/2010/main" val="273034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Domande? </a:t>
            </a:r>
            <a:br>
              <a:rPr lang="it-IT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it-IT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membership @ </a:t>
            </a:r>
            <a:r>
              <a:rPr lang="it-IT" sz="20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lionsclubs</a:t>
            </a:r>
            <a:r>
              <a:rPr lang="it-IT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.</a:t>
            </a:r>
            <a:r>
              <a:rPr lang="it-IT" sz="20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org</a:t>
            </a:r>
            <a:r>
              <a:rPr lang="it-IT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7" name="Copyright"/>
          <p:cNvSpPr txBox="1"/>
          <p:nvPr/>
        </p:nvSpPr>
        <p:spPr>
          <a:xfrm>
            <a:off x="1111717" y="6204771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988BEB0-7FD3-471A-8F6B-88CE17B51629}"/>
              </a:ext>
            </a:extLst>
          </p:cNvPr>
          <p:cNvSpPr txBox="1"/>
          <p:nvPr/>
        </p:nvSpPr>
        <p:spPr>
          <a:xfrm>
            <a:off x="7795902" y="6206171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IT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147248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400" dirty="0">
                <a:solidFill>
                  <a:schemeClr val="bg1"/>
                </a:solidFill>
              </a:rPr>
              <a:t>La riunione organizzativa si svolge dopo la riunione informativa.  </a:t>
            </a:r>
            <a:br>
              <a:rPr lang="it-IT" sz="1400" dirty="0">
                <a:solidFill>
                  <a:schemeClr val="bg1"/>
                </a:solidFill>
              </a:rPr>
            </a:br>
            <a:r>
              <a:rPr lang="it-IT" sz="1400" dirty="0">
                <a:solidFill>
                  <a:schemeClr val="bg1"/>
                </a:solidFill>
              </a:rPr>
              <a:t>Nel corso di questa riunione i soci del club eleggeranno gli officer, sceglieranno il nome del club e pianificheranno il primo progetto di servizio. 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200">
                <a:solidFill>
                  <a:schemeClr val="bg1"/>
                </a:solidFill>
              </a:rPr>
              <a:t>La riunione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La riunione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5113176" y="1306412"/>
            <a:ext cx="6422332" cy="4237154"/>
            <a:chOff x="5113177" y="2031143"/>
            <a:chExt cx="6422332" cy="4237154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0"/>
              <a:ext cx="5525035" cy="3038947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Rivedere i punti della riunione informativa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Individuare progetti di service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Eleggere gli officer del club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Scegliere un nome per il club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Inviare la richiesta di omologazione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Discutere la struttura delle quote associative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5113177" y="2031143"/>
              <a:ext cx="6422332" cy="7755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it-IT" sz="3600" b="1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Suggerimenti per la riunione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1" y="0"/>
            <a:ext cx="1961804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2870316" y="275287"/>
            <a:ext cx="8557307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200" u="sng" dirty="0">
                <a:solidFill>
                  <a:srgbClr val="00338D"/>
                </a:solidFill>
              </a:rPr>
              <a:t>La scelta dei progetti di servizio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7643" y="1072342"/>
            <a:ext cx="7780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scelta dei progetti di servizio è un obiettivo importante per il nuovo club.  Di seguito sono riportati alcuni suggerimenti per la scelta dei progetti di servizio.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3898" y="2144684"/>
            <a:ext cx="7223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Scegliere progetti pertinenti ai bisogni della comunità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Collaborare con organizzazioni locali per rispondere ai problemi della comunità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Scegliere una delle cause globali di LCI come uno dei progetti su base continua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Promuovere il progetto di servizio nella comunità attraverso i media locali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Essere creativi e pensare fuori dagli schemi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Rendere i  progetti adatti alle famiglie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8D"/>
                </a:solidFill>
              </a:rPr>
              <a:t>Collaborare con altri Leo o Lions club dell'area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203753" y="27528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Progetti  </a:t>
            </a:r>
          </a:p>
          <a:p>
            <a:r>
              <a:rPr lang="it-IT" sz="1600" dirty="0">
                <a:solidFill>
                  <a:srgbClr val="EBB700"/>
                </a:solidFill>
              </a:rPr>
              <a:t>di servizio</a:t>
            </a:r>
          </a:p>
        </p:txBody>
      </p:sp>
    </p:spTree>
    <p:extLst>
      <p:ext uri="{BB962C8B-B14F-4D97-AF65-F5344CB8AC3E}">
        <p14:creationId xmlns:p14="http://schemas.microsoft.com/office/powerpoint/2010/main" val="132021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233338" y="2191403"/>
            <a:ext cx="772035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La scelta degli officer del club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Le opportunità di leadership sono uno dei principali vantaggi dell'associazione a Lions Club International. Prima di presentare una richiesta di omologazione del nuovo club, soci dovranno essere scelti un presidente, un segretario, un tesoriere e un presidente di comitato.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831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 nuovi club dovranno eleggere un presidente, un segretario, un tesoriere, un presidente di comitato soci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Fornire le descrizioni degli incarichi di officer di club a tutti i soci durante la prima riunione organizzativa.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Scegliere gli officer di club entro la terza riunione organizzativa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Il team distrettuale, il Lion Guida e gli officer del club sponsor dovranno supportare il nuovo club nel processo per l’elezione degli officer del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55565A"/>
                </a:solidFill>
              </a:rPr>
              <a:t>Il Lion Guida formerà i nuovi officer di club una volta eletti</a:t>
            </a:r>
          </a:p>
          <a:p>
            <a:endParaRPr lang="en-US" sz="1200" dirty="0"/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La scelta degli officer del nuovo club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Gli officer del nuovo club</a:t>
            </a:r>
          </a:p>
        </p:txBody>
      </p:sp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008333" y="2170753"/>
            <a:ext cx="1017036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Processo per la richiesta della charter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Una volta scelti gli officer e raggiunto il numero di 20 soci, potrà essere avviato il processo di richiesta della charter.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026391" y="2338661"/>
            <a:ext cx="4931297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Un Lions club proposto dovrà essere identificato attraverso la “municipalità” o la corrispondente suddivisione territoriale governativa in cui il club è ubicato.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I club universitari potranno utilizzare il nome di college o università come "municipalità".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La "designazione distintiva" per i club situati nello stesso comune può essere qualsiasi nome che identifichi chiaramente il club da altri club.  La designazione distintiva sarà aggiunta dopo il comune. </a:t>
            </a:r>
            <a:r>
              <a:rPr lang="it-IT" sz="1500" i="1" dirty="0"/>
              <a:t>Es.: Lions club </a:t>
            </a:r>
            <a:r>
              <a:rPr lang="it-IT" sz="1500" i="1" dirty="0" err="1"/>
              <a:t>Oakbrook</a:t>
            </a:r>
            <a:r>
              <a:rPr lang="it-IT" sz="1500" i="1" dirty="0"/>
              <a:t> 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kern="0" dirty="0"/>
          </a:p>
          <a:p>
            <a:endParaRPr lang="en-US" sz="1500" kern="0" dirty="0"/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12503"/>
            <a:ext cx="8373905" cy="83073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charter- </a:t>
            </a:r>
            <a:br>
              <a:rPr lang="it-IT" sz="3200" dirty="0">
                <a:solidFill>
                  <a:srgbClr val="00338D"/>
                </a:solidFill>
              </a:rPr>
            </a:br>
            <a:r>
              <a:rPr lang="it-IT" sz="3200" dirty="0">
                <a:solidFill>
                  <a:srgbClr val="00338D"/>
                </a:solidFill>
              </a:rPr>
              <a:t>La scelta del nome per il nuovo club</a:t>
            </a: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7177489" y="2368154"/>
            <a:ext cx="5107011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"Host" sarà il titolo per il club di più antica costituzione all’interno del comune.</a:t>
            </a:r>
          </a:p>
          <a:p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A un Lions club non potrà essere conferito il nome di un individuo in vita.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Nessun Lions club potrà aggiungere il termine "Internazionale" al proprio nome.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Se si include il nome di un’azienda, la stessa dovrà fornire la documentazione prima dell'approvazione del club.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6126" y="1881424"/>
            <a:ext cx="84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55565A"/>
                </a:solidFill>
              </a:rPr>
              <a:t>Il primo passo nel processo di richiesta della charter è la scelta del nome per il nuovo club.  Le seguenti linee guida forniscono assistenza in questa fase. </a:t>
            </a: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Invio della richiesta della charter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1400806"/>
            <a:ext cx="8875358" cy="7813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Le seguenti informazioni forniscono dettagli su chi può elaborare la nuova richiesta di club a livello di distretto e club.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98371" y="127086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13224" y="266529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Invio della richiesta della charter –</a:t>
            </a:r>
            <a:br>
              <a:rPr lang="it-IT" sz="3200" dirty="0">
                <a:solidFill>
                  <a:srgbClr val="00338D"/>
                </a:solidFill>
              </a:rPr>
            </a:br>
            <a:r>
              <a:rPr lang="it-IT" sz="3200" dirty="0">
                <a:solidFill>
                  <a:srgbClr val="00338D"/>
                </a:solidFill>
              </a:rPr>
              <a:t>Processo a livello di distretto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32591"/>
              </p:ext>
            </p:extLst>
          </p:nvPr>
        </p:nvGraphicFramePr>
        <p:xfrm>
          <a:off x="2483984" y="2133257"/>
          <a:ext cx="887536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0172">
                <a:tc>
                  <a:txBody>
                    <a:bodyPr/>
                    <a:lstStyle/>
                    <a:p>
                      <a:r>
                        <a:rPr lang="it-IT"/>
                        <a:t>Inserimento richiesta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Inserimento soci fondatori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Inserimento Lion Guida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Approvazione richiesta</a:t>
                      </a:r>
                      <a:r>
                        <a:rPr lang="it-IT" baseline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Pagamento del 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197">
                <a:tc>
                  <a:txBody>
                    <a:bodyPr/>
                    <a:lstStyle/>
                    <a:p>
                      <a:r>
                        <a:rPr lang="it-IT" sz="1400"/>
                        <a:t>Governatore Distrettuale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Governatore Distrettuale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Governatore Distrettuale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/>
                        <a:t>Governatore Distrettuale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/>
                        <a:t>Governatore Distrettuale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r>
                        <a:rPr lang="it-IT" sz="1400"/>
                        <a:t>Lion Coordinatore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Lion Coordinatore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Lion Coordinatore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Tesoriere del nuovo 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r>
                        <a:rPr lang="it-IT" sz="1400"/>
                        <a:t>Coordinatore Distrettuale GMT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Coordinatore Distrettuale GMT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r>
                        <a:rPr lang="it-IT" sz="1400"/>
                        <a:t>Presidente del club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Presidente del club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r>
                        <a:rPr lang="it-IT" sz="1400"/>
                        <a:t>Segretario del club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Segretario del club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Presidente del nuovo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Segretario del nuovo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1368</Words>
  <Application>Microsoft Office PowerPoint</Application>
  <PresentationFormat>Widescreen</PresentationFormat>
  <Paragraphs>222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238</cp:revision>
  <dcterms:created xsi:type="dcterms:W3CDTF">2018-11-12T16:45:52Z</dcterms:created>
  <dcterms:modified xsi:type="dcterms:W3CDTF">2021-10-20T14:37:49Z</dcterms:modified>
</cp:coreProperties>
</file>