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24"/>
  </p:notesMasterIdLst>
  <p:handoutMasterIdLst>
    <p:handoutMasterId r:id="rId25"/>
  </p:handoutMasterIdLst>
  <p:sldIdLst>
    <p:sldId id="970" r:id="rId9"/>
    <p:sldId id="972" r:id="rId10"/>
    <p:sldId id="971" r:id="rId11"/>
    <p:sldId id="908" r:id="rId12"/>
    <p:sldId id="974" r:id="rId13"/>
    <p:sldId id="874" r:id="rId14"/>
    <p:sldId id="975" r:id="rId15"/>
    <p:sldId id="961" r:id="rId16"/>
    <p:sldId id="969" r:id="rId17"/>
    <p:sldId id="977" r:id="rId18"/>
    <p:sldId id="973" r:id="rId19"/>
    <p:sldId id="955" r:id="rId20"/>
    <p:sldId id="967" r:id="rId21"/>
    <p:sldId id="976" r:id="rId22"/>
    <p:sldId id="952" r:id="rId23"/>
  </p:sldIdLst>
  <p:sldSz cx="9144000" cy="6858000" type="screen4x3"/>
  <p:notesSz cx="6858000" cy="238125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360" userDrawn="1">
          <p15:clr>
            <a:srgbClr val="A4A3A4"/>
          </p15:clr>
        </p15:guide>
        <p15:guide id="9" pos="3960" userDrawn="1">
          <p15:clr>
            <a:srgbClr val="A4A3A4"/>
          </p15:clr>
        </p15:guide>
        <p15:guide id="10" orient="horz" pos="4032" userDrawn="1">
          <p15:clr>
            <a:srgbClr val="A4A3A4"/>
          </p15:clr>
        </p15:guide>
        <p15:guide id="11" orient="horz" pos="1584" userDrawn="1">
          <p15:clr>
            <a:srgbClr val="A4A3A4"/>
          </p15:clr>
        </p15:guide>
        <p15:guide id="12" pos="2016" userDrawn="1">
          <p15:clr>
            <a:srgbClr val="A4A3A4"/>
          </p15:clr>
        </p15:guide>
        <p15:guide id="13" pos="2304"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MacMillen, Clare" initials="MC" lastIdx="20" clrIdx="81">
    <p:extLst>
      <p:ext uri="{19B8F6BF-5375-455C-9EA6-DF929625EA0E}">
        <p15:presenceInfo xmlns:p15="http://schemas.microsoft.com/office/powerpoint/2012/main" userId="S-1-5-21-1659004503-1409082233-839522115-11030" providerId="AD"/>
      </p:ext>
    </p:extLst>
  </p:cmAuthor>
  <p:cmAuthor id="12" name="Tamara Osheroff" initials="TO [11]" lastIdx="1" clrIdx="11"/>
  <p:cmAuthor id="83" name="Kneisel, Christine" initials="KC" lastIdx="4" clrIdx="82">
    <p:extLst>
      <p:ext uri="{19B8F6BF-5375-455C-9EA6-DF929625EA0E}">
        <p15:presenceInfo xmlns:p15="http://schemas.microsoft.com/office/powerpoint/2012/main" userId="S-1-5-21-1659004503-1409082233-839522115-13364" providerId="AD"/>
      </p:ext>
    </p:extLst>
  </p:cmAuthor>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A5496"/>
    <a:srgbClr val="BF0030"/>
    <a:srgbClr val="F0C300"/>
    <a:srgbClr val="407CCA"/>
    <a:srgbClr val="8B2831"/>
    <a:srgbClr val="10233F"/>
    <a:srgbClr val="457DC8"/>
    <a:srgbClr val="082E87"/>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6C650-3FF5-C04E-FDAD-ACAB8D8B9F62}" v="510" dt="2019-06-20T13:27:43.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2" autoAdjust="0"/>
    <p:restoredTop sz="71744" autoAdjust="0"/>
  </p:normalViewPr>
  <p:slideViewPr>
    <p:cSldViewPr showGuides="1">
      <p:cViewPr varScale="1">
        <p:scale>
          <a:sx n="82" d="100"/>
          <a:sy n="82" d="100"/>
        </p:scale>
        <p:origin x="2922" y="96"/>
      </p:cViewPr>
      <p:guideLst>
        <p:guide orient="horz" pos="2160"/>
        <p:guide pos="2160"/>
        <p:guide orient="horz" pos="912"/>
        <p:guide orient="horz" pos="720"/>
        <p:guide orient="horz" pos="4128"/>
        <p:guide pos="360"/>
        <p:guide pos="3960"/>
        <p:guide orient="horz" pos="4032"/>
        <p:guide orient="horz" pos="1584"/>
        <p:guide pos="2016"/>
        <p:guide pos="2304"/>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65" d="100"/>
        <a:sy n="65" d="100"/>
      </p:scale>
      <p:origin x="0" y="0"/>
    </p:cViewPr>
  </p:sorterViewPr>
  <p:notesViewPr>
    <p:cSldViewPr showGuides="1">
      <p:cViewPr>
        <p:scale>
          <a:sx n="125" d="100"/>
          <a:sy n="125" d="100"/>
        </p:scale>
        <p:origin x="2052" y="-24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eisel, Christine" userId="S::ckneisel@lionsclubs.org::b37915e7-4ac2-4ed2-b0ec-56fb73cc3d65" providerId="AD" clId="Web-{A51F61DB-D729-32F3-580E-7DB74E3D5D4F}"/>
    <pc:docChg chg="mod modSld modMainMaster setSldSz">
      <pc:chgData name="Kneisel, Christine" userId="S::ckneisel@lionsclubs.org::b37915e7-4ac2-4ed2-b0ec-56fb73cc3d65" providerId="AD" clId="Web-{A51F61DB-D729-32F3-580E-7DB74E3D5D4F}" dt="2019-06-17T19:29:52.144" v="1671" actId="20577"/>
      <pc:docMkLst>
        <pc:docMk/>
      </pc:docMkLst>
      <pc:sldChg chg="addSp delSp modSp modNotes">
        <pc:chgData name="Kneisel, Christine" userId="S::ckneisel@lionsclubs.org::b37915e7-4ac2-4ed2-b0ec-56fb73cc3d65" providerId="AD" clId="Web-{A51F61DB-D729-32F3-580E-7DB74E3D5D4F}" dt="2019-06-17T18:38:51.521" v="170"/>
        <pc:sldMkLst>
          <pc:docMk/>
          <pc:sldMk cId="1580838864" sldId="874"/>
        </pc:sldMkLst>
        <pc:spChg chg="mod">
          <ac:chgData name="Kneisel, Christine" userId="S::ckneisel@lionsclubs.org::b37915e7-4ac2-4ed2-b0ec-56fb73cc3d65" providerId="AD" clId="Web-{A51F61DB-D729-32F3-580E-7DB74E3D5D4F}" dt="2019-06-17T18:33:46.116" v="75" actId="1076"/>
          <ac:spMkLst>
            <pc:docMk/>
            <pc:sldMk cId="1580838864" sldId="874"/>
            <ac:spMk id="4" creationId="{D17CD468-6BA1-9540-AFA6-E71B9E0F55CA}"/>
          </ac:spMkLst>
        </pc:spChg>
        <pc:spChg chg="mod">
          <ac:chgData name="Kneisel, Christine" userId="S::ckneisel@lionsclubs.org::b37915e7-4ac2-4ed2-b0ec-56fb73cc3d65" providerId="AD" clId="Web-{A51F61DB-D729-32F3-580E-7DB74E3D5D4F}" dt="2019-06-17T18:33:46.116" v="76" actId="1076"/>
          <ac:spMkLst>
            <pc:docMk/>
            <pc:sldMk cId="1580838864" sldId="874"/>
            <ac:spMk id="5" creationId="{53BF7E4E-12CC-0C46-AC4B-16D838AA547F}"/>
          </ac:spMkLst>
        </pc:spChg>
        <pc:spChg chg="mod">
          <ac:chgData name="Kneisel, Christine" userId="S::ckneisel@lionsclubs.org::b37915e7-4ac2-4ed2-b0ec-56fb73cc3d65" providerId="AD" clId="Web-{A51F61DB-D729-32F3-580E-7DB74E3D5D4F}" dt="2019-06-17T18:33:46.131" v="77" actId="1076"/>
          <ac:spMkLst>
            <pc:docMk/>
            <pc:sldMk cId="1580838864" sldId="874"/>
            <ac:spMk id="6" creationId="{39C6D614-9438-8049-A7A6-77F5202962D6}"/>
          </ac:spMkLst>
        </pc:spChg>
        <pc:spChg chg="mod">
          <ac:chgData name="Kneisel, Christine" userId="S::ckneisel@lionsclubs.org::b37915e7-4ac2-4ed2-b0ec-56fb73cc3d65" providerId="AD" clId="Web-{A51F61DB-D729-32F3-580E-7DB74E3D5D4F}" dt="2019-06-17T18:33:36.631" v="74" actId="14100"/>
          <ac:spMkLst>
            <pc:docMk/>
            <pc:sldMk cId="1580838864" sldId="874"/>
            <ac:spMk id="10" creationId="{11A3F8DA-4E4C-4F48-B3C0-19809D85906E}"/>
          </ac:spMkLst>
        </pc:spChg>
        <pc:spChg chg="mod">
          <ac:chgData name="Kneisel, Christine" userId="S::ckneisel@lionsclubs.org::b37915e7-4ac2-4ed2-b0ec-56fb73cc3d65" providerId="AD" clId="Web-{A51F61DB-D729-32F3-580E-7DB74E3D5D4F}" dt="2019-06-17T18:33:46.131" v="78" actId="1076"/>
          <ac:spMkLst>
            <pc:docMk/>
            <pc:sldMk cId="1580838864" sldId="874"/>
            <ac:spMk id="11" creationId="{BE1B0DA2-3E6D-A14C-8C4D-6D4AB778023C}"/>
          </ac:spMkLst>
        </pc:spChg>
        <pc:picChg chg="add mod ord">
          <ac:chgData name="Kneisel, Christine" userId="S::ckneisel@lionsclubs.org::b37915e7-4ac2-4ed2-b0ec-56fb73cc3d65" providerId="AD" clId="Web-{A51F61DB-D729-32F3-580E-7DB74E3D5D4F}" dt="2019-06-17T18:33:13.038" v="68" actId="1076"/>
          <ac:picMkLst>
            <pc:docMk/>
            <pc:sldMk cId="1580838864" sldId="874"/>
            <ac:picMk id="2" creationId="{DAED05F9-1AE9-4AFB-94B8-F44876870EB7}"/>
          </ac:picMkLst>
        </pc:picChg>
        <pc:picChg chg="del mod modCrop">
          <ac:chgData name="Kneisel, Christine" userId="S::ckneisel@lionsclubs.org::b37915e7-4ac2-4ed2-b0ec-56fb73cc3d65" providerId="AD" clId="Web-{A51F61DB-D729-32F3-580E-7DB74E3D5D4F}" dt="2019-06-17T18:28:09.585" v="20"/>
          <ac:picMkLst>
            <pc:docMk/>
            <pc:sldMk cId="1580838864" sldId="874"/>
            <ac:picMk id="7" creationId="{94B59FAB-52BE-D54C-A18B-A38E664A7A7F}"/>
          </ac:picMkLst>
        </pc:picChg>
        <pc:picChg chg="add mod ord">
          <ac:chgData name="Kneisel, Christine" userId="S::ckneisel@lionsclubs.org::b37915e7-4ac2-4ed2-b0ec-56fb73cc3d65" providerId="AD" clId="Web-{A51F61DB-D729-32F3-580E-7DB74E3D5D4F}" dt="2019-06-17T18:33:08.663" v="67"/>
          <ac:picMkLst>
            <pc:docMk/>
            <pc:sldMk cId="1580838864" sldId="874"/>
            <ac:picMk id="8" creationId="{CAFF198B-FAF8-4946-9237-C57B52800294}"/>
          </ac:picMkLst>
        </pc:picChg>
        <pc:picChg chg="del">
          <ac:chgData name="Kneisel, Christine" userId="S::ckneisel@lionsclubs.org::b37915e7-4ac2-4ed2-b0ec-56fb73cc3d65" providerId="AD" clId="Web-{A51F61DB-D729-32F3-580E-7DB74E3D5D4F}" dt="2019-06-17T18:25:32.538" v="4"/>
          <ac:picMkLst>
            <pc:docMk/>
            <pc:sldMk cId="1580838864" sldId="874"/>
            <ac:picMk id="9" creationId="{2358B17E-6DFA-2B46-93DE-029666C394A3}"/>
          </ac:picMkLst>
        </pc:picChg>
      </pc:sldChg>
      <pc:sldChg chg="modSp modNotes">
        <pc:chgData name="Kneisel, Christine" userId="S::ckneisel@lionsclubs.org::b37915e7-4ac2-4ed2-b0ec-56fb73cc3d65" providerId="AD" clId="Web-{A51F61DB-D729-32F3-580E-7DB74E3D5D4F}" dt="2019-06-17T19:29:52.144" v="1671" actId="20577"/>
        <pc:sldMkLst>
          <pc:docMk/>
          <pc:sldMk cId="828417630" sldId="908"/>
        </pc:sldMkLst>
        <pc:spChg chg="mod">
          <ac:chgData name="Kneisel, Christine" userId="S::ckneisel@lionsclubs.org::b37915e7-4ac2-4ed2-b0ec-56fb73cc3d65" providerId="AD" clId="Web-{A51F61DB-D729-32F3-580E-7DB74E3D5D4F}" dt="2019-06-17T18:29:22.116" v="24"/>
          <ac:spMkLst>
            <pc:docMk/>
            <pc:sldMk cId="828417630" sldId="908"/>
            <ac:spMk id="6" creationId="{00000000-0000-0000-0000-000000000000}"/>
          </ac:spMkLst>
        </pc:spChg>
        <pc:spChg chg="mod">
          <ac:chgData name="Kneisel, Christine" userId="S::ckneisel@lionsclubs.org::b37915e7-4ac2-4ed2-b0ec-56fb73cc3d65" providerId="AD" clId="Web-{A51F61DB-D729-32F3-580E-7DB74E3D5D4F}" dt="2019-06-17T19:29:52.144" v="1671" actId="20577"/>
          <ac:spMkLst>
            <pc:docMk/>
            <pc:sldMk cId="828417630" sldId="908"/>
            <ac:spMk id="7" creationId="{00000000-0000-0000-0000-000000000000}"/>
          </ac:spMkLst>
        </pc:spChg>
        <pc:spChg chg="mod">
          <ac:chgData name="Kneisel, Christine" userId="S::ckneisel@lionsclubs.org::b37915e7-4ac2-4ed2-b0ec-56fb73cc3d65" providerId="AD" clId="Web-{A51F61DB-D729-32F3-580E-7DB74E3D5D4F}" dt="2019-06-17T18:32:31.038" v="56" actId="1076"/>
          <ac:spMkLst>
            <pc:docMk/>
            <pc:sldMk cId="828417630" sldId="908"/>
            <ac:spMk id="10" creationId="{00000000-0000-0000-0000-000000000000}"/>
          </ac:spMkLst>
        </pc:spChg>
        <pc:spChg chg="mod">
          <ac:chgData name="Kneisel, Christine" userId="S::ckneisel@lionsclubs.org::b37915e7-4ac2-4ed2-b0ec-56fb73cc3d65" providerId="AD" clId="Web-{A51F61DB-D729-32F3-580E-7DB74E3D5D4F}" dt="2019-06-17T18:32:31.038" v="55" actId="1076"/>
          <ac:spMkLst>
            <pc:docMk/>
            <pc:sldMk cId="828417630" sldId="908"/>
            <ac:spMk id="16" creationId="{00000000-0000-0000-0000-000000000000}"/>
          </ac:spMkLst>
        </pc:spChg>
        <pc:picChg chg="mod">
          <ac:chgData name="Kneisel, Christine" userId="S::ckneisel@lionsclubs.org::b37915e7-4ac2-4ed2-b0ec-56fb73cc3d65" providerId="AD" clId="Web-{A51F61DB-D729-32F3-580E-7DB74E3D5D4F}" dt="2019-06-17T18:32:37.241" v="57" actId="14100"/>
          <ac:picMkLst>
            <pc:docMk/>
            <pc:sldMk cId="828417630" sldId="908"/>
            <ac:picMk id="3" creationId="{00000000-0000-0000-0000-000000000000}"/>
          </ac:picMkLst>
        </pc:picChg>
        <pc:picChg chg="mod">
          <ac:chgData name="Kneisel, Christine" userId="S::ckneisel@lionsclubs.org::b37915e7-4ac2-4ed2-b0ec-56fb73cc3d65" providerId="AD" clId="Web-{A51F61DB-D729-32F3-580E-7DB74E3D5D4F}" dt="2019-06-17T18:32:39.928" v="58" actId="14100"/>
          <ac:picMkLst>
            <pc:docMk/>
            <pc:sldMk cId="828417630" sldId="908"/>
            <ac:picMk id="5"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613181901" sldId="952"/>
        </pc:sldMkLst>
        <pc:spChg chg="mod">
          <ac:chgData name="Kneisel, Christine" userId="S::ckneisel@lionsclubs.org::b37915e7-4ac2-4ed2-b0ec-56fb73cc3d65" providerId="AD" clId="Web-{A51F61DB-D729-32F3-580E-7DB74E3D5D4F}" dt="2019-06-17T18:29:22.116" v="24"/>
          <ac:spMkLst>
            <pc:docMk/>
            <pc:sldMk cId="613181901" sldId="95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5"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8" creationId="{00000000-0000-0000-0000-000000000000}"/>
          </ac:spMkLst>
        </pc:spChg>
        <pc:picChg chg="mod">
          <ac:chgData name="Kneisel, Christine" userId="S::ckneisel@lionsclubs.org::b37915e7-4ac2-4ed2-b0ec-56fb73cc3d65" providerId="AD" clId="Web-{A51F61DB-D729-32F3-580E-7DB74E3D5D4F}" dt="2019-06-17T18:29:22.116" v="24"/>
          <ac:picMkLst>
            <pc:docMk/>
            <pc:sldMk cId="613181901" sldId="952"/>
            <ac:picMk id="4" creationId="{00000000-0000-0000-0000-000000000000}"/>
          </ac:picMkLst>
        </pc:picChg>
      </pc:sldChg>
      <pc:sldChg chg="addSp delSp modSp modNotes">
        <pc:chgData name="Kneisel, Christine" userId="S::ckneisel@lionsclubs.org::b37915e7-4ac2-4ed2-b0ec-56fb73cc3d65" providerId="AD" clId="Web-{A51F61DB-D729-32F3-580E-7DB74E3D5D4F}" dt="2019-06-17T19:26:45.785" v="1642" actId="20577"/>
        <pc:sldMkLst>
          <pc:docMk/>
          <pc:sldMk cId="1969613540" sldId="955"/>
        </pc:sldMkLst>
        <pc:spChg chg="mod">
          <ac:chgData name="Kneisel, Christine" userId="S::ckneisel@lionsclubs.org::b37915e7-4ac2-4ed2-b0ec-56fb73cc3d65" providerId="AD" clId="Web-{A51F61DB-D729-32F3-580E-7DB74E3D5D4F}" dt="2019-06-17T19:26:45.785" v="1642" actId="20577"/>
          <ac:spMkLst>
            <pc:docMk/>
            <pc:sldMk cId="1969613540" sldId="955"/>
            <ac:spMk id="2" creationId="{C2ACAE76-89E8-2A40-9457-C4C2ED45F58A}"/>
          </ac:spMkLst>
        </pc:spChg>
        <pc:spChg chg="del mod">
          <ac:chgData name="Kneisel, Christine" userId="S::ckneisel@lionsclubs.org::b37915e7-4ac2-4ed2-b0ec-56fb73cc3d65" providerId="AD" clId="Web-{A51F61DB-D729-32F3-580E-7DB74E3D5D4F}" dt="2019-06-17T19:18:11.832" v="1539"/>
          <ac:spMkLst>
            <pc:docMk/>
            <pc:sldMk cId="1969613540" sldId="955"/>
            <ac:spMk id="4" creationId="{87D97E11-521E-324E-91B6-68E6BF0193AF}"/>
          </ac:spMkLst>
        </pc:spChg>
        <pc:spChg chg="mod">
          <ac:chgData name="Kneisel, Christine" userId="S::ckneisel@lionsclubs.org::b37915e7-4ac2-4ed2-b0ec-56fb73cc3d65" providerId="AD" clId="Web-{A51F61DB-D729-32F3-580E-7DB74E3D5D4F}" dt="2019-06-17T19:04:44.192" v="1246" actId="1076"/>
          <ac:spMkLst>
            <pc:docMk/>
            <pc:sldMk cId="1969613540" sldId="955"/>
            <ac:spMk id="5" creationId="{580E6B48-9386-D34E-9E65-2BAA4242E0BC}"/>
          </ac:spMkLst>
        </pc:spChg>
        <pc:spChg chg="mod">
          <ac:chgData name="Kneisel, Christine" userId="S::ckneisel@lionsclubs.org::b37915e7-4ac2-4ed2-b0ec-56fb73cc3d65" providerId="AD" clId="Web-{A51F61DB-D729-32F3-580E-7DB74E3D5D4F}" dt="2019-06-17T19:04:44.208" v="1247" actId="1076"/>
          <ac:spMkLst>
            <pc:docMk/>
            <pc:sldMk cId="1969613540" sldId="955"/>
            <ac:spMk id="6" creationId="{BDE7A050-58C3-0E4E-8C0B-44897ACA78E7}"/>
          </ac:spMkLst>
        </pc:spChg>
        <pc:spChg chg="add del mod">
          <ac:chgData name="Kneisel, Christine" userId="S::ckneisel@lionsclubs.org::b37915e7-4ac2-4ed2-b0ec-56fb73cc3d65" providerId="AD" clId="Web-{A51F61DB-D729-32F3-580E-7DB74E3D5D4F}" dt="2019-06-17T19:18:47.176" v="1554"/>
          <ac:spMkLst>
            <pc:docMk/>
            <pc:sldMk cId="1969613540" sldId="955"/>
            <ac:spMk id="9" creationId="{5D9C92EC-BA4E-4414-8B2D-1BC19F57CC4F}"/>
          </ac:spMkLst>
        </pc:spChg>
        <pc:spChg chg="mod">
          <ac:chgData name="Kneisel, Christine" userId="S::ckneisel@lionsclubs.org::b37915e7-4ac2-4ed2-b0ec-56fb73cc3d65" providerId="AD" clId="Web-{A51F61DB-D729-32F3-580E-7DB74E3D5D4F}" dt="2019-06-17T19:04:34.489" v="1244" actId="14100"/>
          <ac:spMkLst>
            <pc:docMk/>
            <pc:sldMk cId="1969613540" sldId="955"/>
            <ac:spMk id="11" creationId="{B8108CED-AAD2-2844-B5B9-3F137ECCE9B2}"/>
          </ac:spMkLst>
        </pc:spChg>
        <pc:spChg chg="add del mod">
          <ac:chgData name="Kneisel, Christine" userId="S::ckneisel@lionsclubs.org::b37915e7-4ac2-4ed2-b0ec-56fb73cc3d65" providerId="AD" clId="Web-{A51F61DB-D729-32F3-580E-7DB74E3D5D4F}" dt="2019-06-17T19:18:15.566" v="1540"/>
          <ac:spMkLst>
            <pc:docMk/>
            <pc:sldMk cId="1969613540" sldId="955"/>
            <ac:spMk id="13" creationId="{8DC80B1A-9BA4-4DB5-8090-61FAADAE1333}"/>
          </ac:spMkLst>
        </pc:spChg>
        <pc:spChg chg="mod">
          <ac:chgData name="Kneisel, Christine" userId="S::ckneisel@lionsclubs.org::b37915e7-4ac2-4ed2-b0ec-56fb73cc3d65" providerId="AD" clId="Web-{A51F61DB-D729-32F3-580E-7DB74E3D5D4F}" dt="2019-06-17T19:23:33.347" v="1636" actId="1076"/>
          <ac:spMkLst>
            <pc:docMk/>
            <pc:sldMk cId="1969613540" sldId="955"/>
            <ac:spMk id="14" creationId="{48B0589A-5C8B-534B-9BB5-6B68AEB89182}"/>
          </ac:spMkLst>
        </pc:spChg>
        <pc:spChg chg="add mod">
          <ac:chgData name="Kneisel, Christine" userId="S::ckneisel@lionsclubs.org::b37915e7-4ac2-4ed2-b0ec-56fb73cc3d65" providerId="AD" clId="Web-{A51F61DB-D729-32F3-580E-7DB74E3D5D4F}" dt="2019-06-17T19:26:21.160" v="1638" actId="14100"/>
          <ac:spMkLst>
            <pc:docMk/>
            <pc:sldMk cId="1969613540" sldId="955"/>
            <ac:spMk id="15" creationId="{A7EDB348-E981-4F41-97C5-12BDC0ACE483}"/>
          </ac:spMkLst>
        </pc:spChg>
        <pc:spChg chg="mod">
          <ac:chgData name="Kneisel, Christine" userId="S::ckneisel@lionsclubs.org::b37915e7-4ac2-4ed2-b0ec-56fb73cc3d65" providerId="AD" clId="Web-{A51F61DB-D729-32F3-580E-7DB74E3D5D4F}" dt="2019-06-17T19:09:20.051" v="1363" actId="1076"/>
          <ac:spMkLst>
            <pc:docMk/>
            <pc:sldMk cId="1969613540" sldId="955"/>
            <ac:spMk id="17" creationId="{232242C4-D84A-E643-9853-4BB6432F9112}"/>
          </ac:spMkLst>
        </pc:spChg>
        <pc:picChg chg="add mod ord">
          <ac:chgData name="Kneisel, Christine" userId="S::ckneisel@lionsclubs.org::b37915e7-4ac2-4ed2-b0ec-56fb73cc3d65" providerId="AD" clId="Web-{A51F61DB-D729-32F3-580E-7DB74E3D5D4F}" dt="2019-06-17T19:04:14.442" v="1241"/>
          <ac:picMkLst>
            <pc:docMk/>
            <pc:sldMk cId="1969613540" sldId="955"/>
            <ac:picMk id="3" creationId="{7D3B016E-6C21-4E4C-91B0-DDD821D5C8FD}"/>
          </ac:picMkLst>
        </pc:picChg>
        <pc:picChg chg="del mod">
          <ac:chgData name="Kneisel, Christine" userId="S::ckneisel@lionsclubs.org::b37915e7-4ac2-4ed2-b0ec-56fb73cc3d65" providerId="AD" clId="Web-{A51F61DB-D729-32F3-580E-7DB74E3D5D4F}" dt="2019-06-17T19:03:10.833" v="1235"/>
          <ac:picMkLst>
            <pc:docMk/>
            <pc:sldMk cId="1969613540" sldId="955"/>
            <ac:picMk id="7" creationId="{02026F7E-E539-7044-ADAD-EA61951BEF80}"/>
          </ac:picMkLst>
        </pc:picChg>
        <pc:picChg chg="del mod">
          <ac:chgData name="Kneisel, Christine" userId="S::ckneisel@lionsclubs.org::b37915e7-4ac2-4ed2-b0ec-56fb73cc3d65" providerId="AD" clId="Web-{A51F61DB-D729-32F3-580E-7DB74E3D5D4F}" dt="2019-06-17T19:03:11.864" v="1236"/>
          <ac:picMkLst>
            <pc:docMk/>
            <pc:sldMk cId="1969613540" sldId="955"/>
            <ac:picMk id="10" creationId="{E61E3990-D5E2-5340-BE0B-541D5B59C012}"/>
          </ac:picMkLst>
        </pc:picChg>
      </pc:sldChg>
      <pc:sldChg chg="addSp delSp modSp">
        <pc:chgData name="Kneisel, Christine" userId="S::ckneisel@lionsclubs.org::b37915e7-4ac2-4ed2-b0ec-56fb73cc3d65" providerId="AD" clId="Web-{A51F61DB-D729-32F3-580E-7DB74E3D5D4F}" dt="2019-06-17T18:35:09.787" v="85" actId="14100"/>
        <pc:sldMkLst>
          <pc:docMk/>
          <pc:sldMk cId="2134062862" sldId="961"/>
        </pc:sldMkLst>
        <pc:spChg chg="mod">
          <ac:chgData name="Kneisel, Christine" userId="S::ckneisel@lionsclubs.org::b37915e7-4ac2-4ed2-b0ec-56fb73cc3d65" providerId="AD" clId="Web-{A51F61DB-D729-32F3-580E-7DB74E3D5D4F}" dt="2019-06-17T18:29:22.116" v="24"/>
          <ac:spMkLst>
            <pc:docMk/>
            <pc:sldMk cId="2134062862" sldId="961"/>
            <ac:spMk id="9" creationId="{4B5B48AC-4E3B-7443-BB8B-121F7861435B}"/>
          </ac:spMkLst>
        </pc:spChg>
        <pc:spChg chg="mod">
          <ac:chgData name="Kneisel, Christine" userId="S::ckneisel@lionsclubs.org::b37915e7-4ac2-4ed2-b0ec-56fb73cc3d65" providerId="AD" clId="Web-{A51F61DB-D729-32F3-580E-7DB74E3D5D4F}" dt="2019-06-17T18:29:22.116" v="24"/>
          <ac:spMkLst>
            <pc:docMk/>
            <pc:sldMk cId="2134062862" sldId="961"/>
            <ac:spMk id="10" creationId="{0284DB1C-2827-9F4B-906E-269B6D828E4C}"/>
          </ac:spMkLst>
        </pc:spChg>
        <pc:spChg chg="mod">
          <ac:chgData name="Kneisel, Christine" userId="S::ckneisel@lionsclubs.org::b37915e7-4ac2-4ed2-b0ec-56fb73cc3d65" providerId="AD" clId="Web-{A51F61DB-D729-32F3-580E-7DB74E3D5D4F}" dt="2019-06-17T18:29:22.116" v="24"/>
          <ac:spMkLst>
            <pc:docMk/>
            <pc:sldMk cId="2134062862" sldId="961"/>
            <ac:spMk id="11" creationId="{7173A547-E579-4E40-8999-19777A838685}"/>
          </ac:spMkLst>
        </pc:spChg>
        <pc:spChg chg="mod">
          <ac:chgData name="Kneisel, Christine" userId="S::ckneisel@lionsclubs.org::b37915e7-4ac2-4ed2-b0ec-56fb73cc3d65" providerId="AD" clId="Web-{A51F61DB-D729-32F3-580E-7DB74E3D5D4F}" dt="2019-06-17T18:29:22.116" v="24"/>
          <ac:spMkLst>
            <pc:docMk/>
            <pc:sldMk cId="2134062862" sldId="961"/>
            <ac:spMk id="12" creationId="{FE374FDD-BD94-5648-9875-870F206CDB0C}"/>
          </ac:spMkLst>
        </pc:spChg>
        <pc:picChg chg="add mod">
          <ac:chgData name="Kneisel, Christine" userId="S::ckneisel@lionsclubs.org::b37915e7-4ac2-4ed2-b0ec-56fb73cc3d65" providerId="AD" clId="Web-{A51F61DB-D729-32F3-580E-7DB74E3D5D4F}" dt="2019-06-17T18:35:09.787" v="85" actId="14100"/>
          <ac:picMkLst>
            <pc:docMk/>
            <pc:sldMk cId="2134062862" sldId="961"/>
            <ac:picMk id="2" creationId="{3198E8DD-ABE3-4809-935C-F63F4C066122}"/>
          </ac:picMkLst>
        </pc:picChg>
        <pc:picChg chg="del mod">
          <ac:chgData name="Kneisel, Christine" userId="S::ckneisel@lionsclubs.org::b37915e7-4ac2-4ed2-b0ec-56fb73cc3d65" providerId="AD" clId="Web-{A51F61DB-D729-32F3-580E-7DB74E3D5D4F}" dt="2019-06-17T18:34:42.241" v="80"/>
          <ac:picMkLst>
            <pc:docMk/>
            <pc:sldMk cId="2134062862" sldId="961"/>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134062862" sldId="961"/>
            <ac:picMk id="8" creationId="{22E0CB6A-A5F7-D941-8FD6-7EB63C162EE6}"/>
          </ac:picMkLst>
        </pc:picChg>
      </pc:sldChg>
      <pc:sldChg chg="modSp">
        <pc:chgData name="Kneisel, Christine" userId="S::ckneisel@lionsclubs.org::b37915e7-4ac2-4ed2-b0ec-56fb73cc3d65" providerId="AD" clId="Web-{A51F61DB-D729-32F3-580E-7DB74E3D5D4F}" dt="2019-06-17T18:29:22.116" v="24"/>
        <pc:sldMkLst>
          <pc:docMk/>
          <pc:sldMk cId="1985394619" sldId="967"/>
        </pc:sldMkLst>
        <pc:spChg chg="mod">
          <ac:chgData name="Kneisel, Christine" userId="S::ckneisel@lionsclubs.org::b37915e7-4ac2-4ed2-b0ec-56fb73cc3d65" providerId="AD" clId="Web-{A51F61DB-D729-32F3-580E-7DB74E3D5D4F}" dt="2019-06-17T18:29:22.116" v="24"/>
          <ac:spMkLst>
            <pc:docMk/>
            <pc:sldMk cId="1985394619" sldId="967"/>
            <ac:spMk id="3" creationId="{7ED2A28C-E10C-3B4F-9769-D43BAD600AE7}"/>
          </ac:spMkLst>
        </pc:spChg>
      </pc:sldChg>
      <pc:sldChg chg="modSp">
        <pc:chgData name="Kneisel, Christine" userId="S::ckneisel@lionsclubs.org::b37915e7-4ac2-4ed2-b0ec-56fb73cc3d65" providerId="AD" clId="Web-{A51F61DB-D729-32F3-580E-7DB74E3D5D4F}" dt="2019-06-17T18:29:22.116" v="24"/>
        <pc:sldMkLst>
          <pc:docMk/>
          <pc:sldMk cId="916006836" sldId="969"/>
        </pc:sldMkLst>
        <pc:spChg chg="mod">
          <ac:chgData name="Kneisel, Christine" userId="S::ckneisel@lionsclubs.org::b37915e7-4ac2-4ed2-b0ec-56fb73cc3d65" providerId="AD" clId="Web-{A51F61DB-D729-32F3-580E-7DB74E3D5D4F}" dt="2019-06-17T18:29:22.116" v="24"/>
          <ac:spMkLst>
            <pc:docMk/>
            <pc:sldMk cId="916006836" sldId="969"/>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916006836" sldId="969"/>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916006836" sldId="969"/>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916006836" sldId="969"/>
            <ac:spMk id="9" creationId="{101B564E-C3B7-9742-A8D9-C492F2380829}"/>
          </ac:spMkLst>
        </pc:spChg>
        <pc:picChg chg="mod">
          <ac:chgData name="Kneisel, Christine" userId="S::ckneisel@lionsclubs.org::b37915e7-4ac2-4ed2-b0ec-56fb73cc3d65" providerId="AD" clId="Web-{A51F61DB-D729-32F3-580E-7DB74E3D5D4F}" dt="2019-06-17T18:29:22.116" v="24"/>
          <ac:picMkLst>
            <pc:docMk/>
            <pc:sldMk cId="916006836" sldId="969"/>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916006836" sldId="969"/>
            <ac:picMk id="7" creationId="{BFD47A5A-697D-C64E-8616-A344F51C0C29}"/>
          </ac:picMkLst>
        </pc:picChg>
      </pc:sldChg>
      <pc:sldChg chg="modSp">
        <pc:chgData name="Kneisel, Christine" userId="S::ckneisel@lionsclubs.org::b37915e7-4ac2-4ed2-b0ec-56fb73cc3d65" providerId="AD" clId="Web-{A51F61DB-D729-32F3-580E-7DB74E3D5D4F}" dt="2019-06-17T18:29:22.116" v="24"/>
        <pc:sldMkLst>
          <pc:docMk/>
          <pc:sldMk cId="3143880442" sldId="970"/>
        </pc:sldMkLst>
        <pc:spChg chg="mod">
          <ac:chgData name="Kneisel, Christine" userId="S::ckneisel@lionsclubs.org::b37915e7-4ac2-4ed2-b0ec-56fb73cc3d65" providerId="AD" clId="Web-{A51F61DB-D729-32F3-580E-7DB74E3D5D4F}" dt="2019-06-17T18:29:22.116" v="24"/>
          <ac:spMkLst>
            <pc:docMk/>
            <pc:sldMk cId="3143880442" sldId="970"/>
            <ac:spMk id="2" creationId="{AB0832EE-D021-C240-9ADB-6C435EFE2FAE}"/>
          </ac:spMkLst>
        </pc:spChg>
        <pc:spChg chg="mod">
          <ac:chgData name="Kneisel, Christine" userId="S::ckneisel@lionsclubs.org::b37915e7-4ac2-4ed2-b0ec-56fb73cc3d65" providerId="AD" clId="Web-{A51F61DB-D729-32F3-580E-7DB74E3D5D4F}" dt="2019-06-17T18:29:22.116" v="24"/>
          <ac:spMkLst>
            <pc:docMk/>
            <pc:sldMk cId="3143880442" sldId="970"/>
            <ac:spMk id="5" creationId="{0664EB80-1399-6944-AB22-92D08CE050B2}"/>
          </ac:spMkLst>
        </pc:spChg>
        <pc:picChg chg="mod">
          <ac:chgData name="Kneisel, Christine" userId="S::ckneisel@lionsclubs.org::b37915e7-4ac2-4ed2-b0ec-56fb73cc3d65" providerId="AD" clId="Web-{A51F61DB-D729-32F3-580E-7DB74E3D5D4F}" dt="2019-06-17T18:29:22.116" v="24"/>
          <ac:picMkLst>
            <pc:docMk/>
            <pc:sldMk cId="3143880442" sldId="970"/>
            <ac:picMk id="7" creationId="{45B8E031-7C3A-9A47-8B1C-1D07E7FD28F5}"/>
          </ac:picMkLst>
        </pc:picChg>
      </pc:sldChg>
      <pc:sldChg chg="modSp">
        <pc:chgData name="Kneisel, Christine" userId="S::ckneisel@lionsclubs.org::b37915e7-4ac2-4ed2-b0ec-56fb73cc3d65" providerId="AD" clId="Web-{A51F61DB-D729-32F3-580E-7DB74E3D5D4F}" dt="2019-06-17T18:32:08.772" v="54" actId="14100"/>
        <pc:sldMkLst>
          <pc:docMk/>
          <pc:sldMk cId="1387601156" sldId="971"/>
        </pc:sldMkLst>
        <pc:spChg chg="mod">
          <ac:chgData name="Kneisel, Christine" userId="S::ckneisel@lionsclubs.org::b37915e7-4ac2-4ed2-b0ec-56fb73cc3d65" providerId="AD" clId="Web-{A51F61DB-D729-32F3-580E-7DB74E3D5D4F}" dt="2019-06-17T18:31:41.756" v="46" actId="14100"/>
          <ac:spMkLst>
            <pc:docMk/>
            <pc:sldMk cId="1387601156" sldId="971"/>
            <ac:spMk id="2" creationId="{C2ACAE76-89E8-2A40-9457-C4C2ED45F58A}"/>
          </ac:spMkLst>
        </pc:spChg>
        <pc:spChg chg="mod">
          <ac:chgData name="Kneisel, Christine" userId="S::ckneisel@lionsclubs.org::b37915e7-4ac2-4ed2-b0ec-56fb73cc3d65" providerId="AD" clId="Web-{A51F61DB-D729-32F3-580E-7DB74E3D5D4F}" dt="2019-06-17T18:31:58.959" v="52" actId="20577"/>
          <ac:spMkLst>
            <pc:docMk/>
            <pc:sldMk cId="1387601156" sldId="971"/>
            <ac:spMk id="4" creationId="{87D97E11-521E-324E-91B6-68E6BF0193AF}"/>
          </ac:spMkLst>
        </pc:spChg>
        <pc:spChg chg="mod">
          <ac:chgData name="Kneisel, Christine" userId="S::ckneisel@lionsclubs.org::b37915e7-4ac2-4ed2-b0ec-56fb73cc3d65" providerId="AD" clId="Web-{A51F61DB-D729-32F3-580E-7DB74E3D5D4F}" dt="2019-06-17T18:31:46.647" v="47" actId="1076"/>
          <ac:spMkLst>
            <pc:docMk/>
            <pc:sldMk cId="1387601156" sldId="971"/>
            <ac:spMk id="5" creationId="{580E6B48-9386-D34E-9E65-2BAA4242E0BC}"/>
          </ac:spMkLst>
        </pc:spChg>
        <pc:spChg chg="mod">
          <ac:chgData name="Kneisel, Christine" userId="S::ckneisel@lionsclubs.org::b37915e7-4ac2-4ed2-b0ec-56fb73cc3d65" providerId="AD" clId="Web-{A51F61DB-D729-32F3-580E-7DB74E3D5D4F}" dt="2019-06-17T18:31:41.741" v="45" actId="14100"/>
          <ac:spMkLst>
            <pc:docMk/>
            <pc:sldMk cId="1387601156" sldId="971"/>
            <ac:spMk id="6" creationId="{BDE7A050-58C3-0E4E-8C0B-44897ACA78E7}"/>
          </ac:spMkLst>
        </pc:spChg>
        <pc:spChg chg="mod">
          <ac:chgData name="Kneisel, Christine" userId="S::ckneisel@lionsclubs.org::b37915e7-4ac2-4ed2-b0ec-56fb73cc3d65" providerId="AD" clId="Web-{A51F61DB-D729-32F3-580E-7DB74E3D5D4F}" dt="2019-06-17T18:32:08.772" v="54" actId="14100"/>
          <ac:spMkLst>
            <pc:docMk/>
            <pc:sldMk cId="1387601156" sldId="971"/>
            <ac:spMk id="8" creationId="{30E708F7-063D-9C47-8F82-E4895F88EC89}"/>
          </ac:spMkLst>
        </pc:spChg>
        <pc:spChg chg="mod">
          <ac:chgData name="Kneisel, Christine" userId="S::ckneisel@lionsclubs.org::b37915e7-4ac2-4ed2-b0ec-56fb73cc3d65" providerId="AD" clId="Web-{A51F61DB-D729-32F3-580E-7DB74E3D5D4F}" dt="2019-06-17T18:29:22.116" v="24"/>
          <ac:spMkLst>
            <pc:docMk/>
            <pc:sldMk cId="1387601156" sldId="971"/>
            <ac:spMk id="9" creationId="{37A63CF6-5834-5544-AB00-F1117FC8B592}"/>
          </ac:spMkLst>
        </pc:spChg>
        <pc:picChg chg="mod modCrop">
          <ac:chgData name="Kneisel, Christine" userId="S::ckneisel@lionsclubs.org::b37915e7-4ac2-4ed2-b0ec-56fb73cc3d65" providerId="AD" clId="Web-{A51F61DB-D729-32F3-580E-7DB74E3D5D4F}" dt="2019-06-17T18:31:07.835" v="38"/>
          <ac:picMkLst>
            <pc:docMk/>
            <pc:sldMk cId="1387601156" sldId="971"/>
            <ac:picMk id="3" creationId="{00000000-0000-0000-0000-000000000000}"/>
          </ac:picMkLst>
        </pc:picChg>
        <pc:picChg chg="mod">
          <ac:chgData name="Kneisel, Christine" userId="S::ckneisel@lionsclubs.org::b37915e7-4ac2-4ed2-b0ec-56fb73cc3d65" providerId="AD" clId="Web-{A51F61DB-D729-32F3-580E-7DB74E3D5D4F}" dt="2019-06-17T18:31:27.413" v="42" actId="1076"/>
          <ac:picMkLst>
            <pc:docMk/>
            <pc:sldMk cId="1387601156" sldId="971"/>
            <ac:picMk id="11"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417832773" sldId="972"/>
        </pc:sldMkLst>
        <pc:spChg chg="mod">
          <ac:chgData name="Kneisel, Christine" userId="S::ckneisel@lionsclubs.org::b37915e7-4ac2-4ed2-b0ec-56fb73cc3d65" providerId="AD" clId="Web-{A51F61DB-D729-32F3-580E-7DB74E3D5D4F}" dt="2019-06-17T18:29:22.116" v="24"/>
          <ac:spMkLst>
            <pc:docMk/>
            <pc:sldMk cId="417832773" sldId="972"/>
            <ac:spMk id="2" creationId="{00000000-0000-0000-0000-000000000000}"/>
          </ac:spMkLst>
        </pc:spChg>
        <pc:picChg chg="mod">
          <ac:chgData name="Kneisel, Christine" userId="S::ckneisel@lionsclubs.org::b37915e7-4ac2-4ed2-b0ec-56fb73cc3d65" providerId="AD" clId="Web-{A51F61DB-D729-32F3-580E-7DB74E3D5D4F}" dt="2019-06-17T18:29:22.116" v="24"/>
          <ac:picMkLst>
            <pc:docMk/>
            <pc:sldMk cId="417832773" sldId="972"/>
            <ac:picMk id="3"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417832773" sldId="972"/>
            <ac:picMk id="4" creationId="{96970CC1-6D21-804F-BEA2-284A829C9EE8}"/>
          </ac:picMkLst>
        </pc:picChg>
      </pc:sldChg>
      <pc:sldChg chg="modSp">
        <pc:chgData name="Kneisel, Christine" userId="S::ckneisel@lionsclubs.org::b37915e7-4ac2-4ed2-b0ec-56fb73cc3d65" providerId="AD" clId="Web-{A51F61DB-D729-32F3-580E-7DB74E3D5D4F}" dt="2019-06-17T18:29:22.116" v="24"/>
        <pc:sldMkLst>
          <pc:docMk/>
          <pc:sldMk cId="2106555793" sldId="973"/>
        </pc:sldMkLst>
        <pc:spChg chg="mod">
          <ac:chgData name="Kneisel, Christine" userId="S::ckneisel@lionsclubs.org::b37915e7-4ac2-4ed2-b0ec-56fb73cc3d65" providerId="AD" clId="Web-{A51F61DB-D729-32F3-580E-7DB74E3D5D4F}" dt="2019-06-17T18:29:22.116" v="24"/>
          <ac:spMkLst>
            <pc:docMk/>
            <pc:sldMk cId="2106555793" sldId="973"/>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106555793" sldId="973"/>
            <ac:spMk id="9" creationId="{101B564E-C3B7-9742-A8D9-C492F2380829}"/>
          </ac:spMkLst>
        </pc:spChg>
        <pc:spChg chg="mod">
          <ac:chgData name="Kneisel, Christine" userId="S::ckneisel@lionsclubs.org::b37915e7-4ac2-4ed2-b0ec-56fb73cc3d65" providerId="AD" clId="Web-{A51F61DB-D729-32F3-580E-7DB74E3D5D4F}" dt="2019-06-17T18:29:22.116" v="24"/>
          <ac:spMkLst>
            <pc:docMk/>
            <pc:sldMk cId="2106555793" sldId="973"/>
            <ac:spMk id="13" creationId="{7EBBF51B-F9FD-E040-B8DB-7197E768C488}"/>
          </ac:spMkLst>
        </pc:spChg>
        <pc:spChg chg="mod">
          <ac:chgData name="Kneisel, Christine" userId="S::ckneisel@lionsclubs.org::b37915e7-4ac2-4ed2-b0ec-56fb73cc3d65" providerId="AD" clId="Web-{A51F61DB-D729-32F3-580E-7DB74E3D5D4F}" dt="2019-06-17T18:29:22.116" v="24"/>
          <ac:spMkLst>
            <pc:docMk/>
            <pc:sldMk cId="2106555793" sldId="973"/>
            <ac:spMk id="14" creationId="{7B6D8691-8F40-3842-98AD-BCC853E91EF4}"/>
          </ac:spMkLst>
        </pc:spChg>
        <pc:picChg chg="mod">
          <ac:chgData name="Kneisel, Christine" userId="S::ckneisel@lionsclubs.org::b37915e7-4ac2-4ed2-b0ec-56fb73cc3d65" providerId="AD" clId="Web-{A51F61DB-D729-32F3-580E-7DB74E3D5D4F}" dt="2019-06-17T18:29:22.116" v="24"/>
          <ac:picMkLst>
            <pc:docMk/>
            <pc:sldMk cId="2106555793" sldId="973"/>
            <ac:picMk id="8"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2106555793" sldId="973"/>
            <ac:picMk id="10" creationId="{E46618C5-2152-7C46-9740-9480EC9E8943}"/>
          </ac:picMkLst>
        </pc:picChg>
      </pc:sldChg>
      <pc:sldChg chg="addSp delSp modSp modNotes">
        <pc:chgData name="Kneisel, Christine" userId="S::ckneisel@lionsclubs.org::b37915e7-4ac2-4ed2-b0ec-56fb73cc3d65" providerId="AD" clId="Web-{A51F61DB-D729-32F3-580E-7DB74E3D5D4F}" dt="2019-06-17T19:01:13.114" v="1233"/>
        <pc:sldMkLst>
          <pc:docMk/>
          <pc:sldMk cId="3247122337" sldId="974"/>
        </pc:sldMkLst>
        <pc:spChg chg="mod">
          <ac:chgData name="Kneisel, Christine" userId="S::ckneisel@lionsclubs.org::b37915e7-4ac2-4ed2-b0ec-56fb73cc3d65" providerId="AD" clId="Web-{A51F61DB-D729-32F3-580E-7DB74E3D5D4F}" dt="2019-06-17T18:57:42.677" v="1218" actId="1076"/>
          <ac:spMkLst>
            <pc:docMk/>
            <pc:sldMk cId="3247122337" sldId="974"/>
            <ac:spMk id="2" creationId="{EE4D147C-2C53-2B42-9315-DB088AC29803}"/>
          </ac:spMkLst>
        </pc:spChg>
        <pc:spChg chg="mod">
          <ac:chgData name="Kneisel, Christine" userId="S::ckneisel@lionsclubs.org::b37915e7-4ac2-4ed2-b0ec-56fb73cc3d65" providerId="AD" clId="Web-{A51F61DB-D729-32F3-580E-7DB74E3D5D4F}" dt="2019-06-17T18:57:56.114" v="1221" actId="1076"/>
          <ac:spMkLst>
            <pc:docMk/>
            <pc:sldMk cId="3247122337" sldId="974"/>
            <ac:spMk id="3" creationId="{2F20A52E-1540-5A45-A87E-078F3C712B6E}"/>
          </ac:spMkLst>
        </pc:spChg>
        <pc:spChg chg="mod">
          <ac:chgData name="Kneisel, Christine" userId="S::ckneisel@lionsclubs.org::b37915e7-4ac2-4ed2-b0ec-56fb73cc3d65" providerId="AD" clId="Web-{A51F61DB-D729-32F3-580E-7DB74E3D5D4F}" dt="2019-06-17T18:29:22.116" v="24"/>
          <ac:spMkLst>
            <pc:docMk/>
            <pc:sldMk cId="3247122337" sldId="974"/>
            <ac:spMk id="8" creationId="{DCF157F1-EDF5-E648-A90E-527D0A75D090}"/>
          </ac:spMkLst>
        </pc:spChg>
        <pc:spChg chg="add del">
          <ac:chgData name="Kneisel, Christine" userId="S::ckneisel@lionsclubs.org::b37915e7-4ac2-4ed2-b0ec-56fb73cc3d65" providerId="AD" clId="Web-{A51F61DB-D729-32F3-580E-7DB74E3D5D4F}" dt="2019-06-17T18:58:38.427" v="1223"/>
          <ac:spMkLst>
            <pc:docMk/>
            <pc:sldMk cId="3247122337" sldId="974"/>
            <ac:spMk id="9" creationId="{B08DCA11-7400-4F3D-9F71-2BD9EBBAB571}"/>
          </ac:spMkLst>
        </pc:spChg>
        <pc:spChg chg="add del mod">
          <ac:chgData name="Kneisel, Christine" userId="S::ckneisel@lionsclubs.org::b37915e7-4ac2-4ed2-b0ec-56fb73cc3d65" providerId="AD" clId="Web-{A51F61DB-D729-32F3-580E-7DB74E3D5D4F}" dt="2019-06-17T19:01:13.114" v="1233"/>
          <ac:spMkLst>
            <pc:docMk/>
            <pc:sldMk cId="3247122337" sldId="974"/>
            <ac:spMk id="10" creationId="{DA05A6F2-11DA-476A-BA7E-CA81A91F2B42}"/>
          </ac:spMkLst>
        </pc:spChg>
        <pc:spChg chg="mod">
          <ac:chgData name="Kneisel, Christine" userId="S::ckneisel@lionsclubs.org::b37915e7-4ac2-4ed2-b0ec-56fb73cc3d65" providerId="AD" clId="Web-{A51F61DB-D729-32F3-580E-7DB74E3D5D4F}" dt="2019-06-17T18:57:45.927" v="1219" actId="1076"/>
          <ac:spMkLst>
            <pc:docMk/>
            <pc:sldMk cId="3247122337" sldId="974"/>
            <ac:spMk id="16" creationId="{D1B1F1D6-0A37-F249-8E85-4D658062BC20}"/>
          </ac:spMkLst>
        </pc:spChg>
        <pc:spChg chg="mod">
          <ac:chgData name="Kneisel, Christine" userId="S::ckneisel@lionsclubs.org::b37915e7-4ac2-4ed2-b0ec-56fb73cc3d65" providerId="AD" clId="Web-{A51F61DB-D729-32F3-580E-7DB74E3D5D4F}" dt="2019-06-17T18:55:19.536" v="1205" actId="14100"/>
          <ac:spMkLst>
            <pc:docMk/>
            <pc:sldMk cId="3247122337" sldId="974"/>
            <ac:spMk id="17" creationId="{02AF2375-033A-7B48-992D-C622B7B2BCB4}"/>
          </ac:spMkLst>
        </pc:spChg>
        <pc:picChg chg="add mod ord">
          <ac:chgData name="Kneisel, Christine" userId="S::ckneisel@lionsclubs.org::b37915e7-4ac2-4ed2-b0ec-56fb73cc3d65" providerId="AD" clId="Web-{A51F61DB-D729-32F3-580E-7DB74E3D5D4F}" dt="2019-06-17T18:54:47.599" v="1199"/>
          <ac:picMkLst>
            <pc:docMk/>
            <pc:sldMk cId="3247122337" sldId="974"/>
            <ac:picMk id="4" creationId="{95E4723F-EFAB-459F-A6DE-014C3450B9D3}"/>
          </ac:picMkLst>
        </pc:picChg>
        <pc:picChg chg="del mod">
          <ac:chgData name="Kneisel, Christine" userId="S::ckneisel@lionsclubs.org::b37915e7-4ac2-4ed2-b0ec-56fb73cc3d65" providerId="AD" clId="Web-{A51F61DB-D729-32F3-580E-7DB74E3D5D4F}" dt="2019-06-17T18:54:30.364" v="1196"/>
          <ac:picMkLst>
            <pc:docMk/>
            <pc:sldMk cId="3247122337" sldId="974"/>
            <ac:picMk id="5" creationId="{CAF80CE2-40B6-5245-B180-E9D51FC6794D}"/>
          </ac:picMkLst>
        </pc:picChg>
        <pc:picChg chg="mod">
          <ac:chgData name="Kneisel, Christine" userId="S::ckneisel@lionsclubs.org::b37915e7-4ac2-4ed2-b0ec-56fb73cc3d65" providerId="AD" clId="Web-{A51F61DB-D729-32F3-580E-7DB74E3D5D4F}" dt="2019-06-17T18:55:45.895" v="1207" actId="1076"/>
          <ac:picMkLst>
            <pc:docMk/>
            <pc:sldMk cId="3247122337" sldId="974"/>
            <ac:picMk id="7" creationId="{057FD0E8-A5CB-C845-AFEF-2EB03A341E36}"/>
          </ac:picMkLst>
        </pc:picChg>
      </pc:sldChg>
      <pc:sldChg chg="modSp">
        <pc:chgData name="Kneisel, Christine" userId="S::ckneisel@lionsclubs.org::b37915e7-4ac2-4ed2-b0ec-56fb73cc3d65" providerId="AD" clId="Web-{A51F61DB-D729-32F3-580E-7DB74E3D5D4F}" dt="2019-06-17T18:29:22.116" v="24"/>
        <pc:sldMkLst>
          <pc:docMk/>
          <pc:sldMk cId="2679285891" sldId="975"/>
        </pc:sldMkLst>
        <pc:spChg chg="mod">
          <ac:chgData name="Kneisel, Christine" userId="S::ckneisel@lionsclubs.org::b37915e7-4ac2-4ed2-b0ec-56fb73cc3d65" providerId="AD" clId="Web-{A51F61DB-D729-32F3-580E-7DB74E3D5D4F}" dt="2019-06-17T18:29:22.116" v="24"/>
          <ac:spMkLst>
            <pc:docMk/>
            <pc:sldMk cId="2679285891" sldId="975"/>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679285891" sldId="975"/>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2679285891" sldId="975"/>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2679285891" sldId="975"/>
            <ac:spMk id="7" creationId="{52C954DD-B4C4-C243-BA61-BE9368B180EC}"/>
          </ac:spMkLst>
        </pc:spChg>
        <pc:spChg chg="mod">
          <ac:chgData name="Kneisel, Christine" userId="S::ckneisel@lionsclubs.org::b37915e7-4ac2-4ed2-b0ec-56fb73cc3d65" providerId="AD" clId="Web-{A51F61DB-D729-32F3-580E-7DB74E3D5D4F}" dt="2019-06-17T18:29:22.116" v="24"/>
          <ac:spMkLst>
            <pc:docMk/>
            <pc:sldMk cId="2679285891" sldId="975"/>
            <ac:spMk id="10" creationId="{47B1BD42-FAEB-3949-BEE7-DF57BEDE3562}"/>
          </ac:spMkLst>
        </pc:spChg>
        <pc:picChg chg="mod">
          <ac:chgData name="Kneisel, Christine" userId="S::ckneisel@lionsclubs.org::b37915e7-4ac2-4ed2-b0ec-56fb73cc3d65" providerId="AD" clId="Web-{A51F61DB-D729-32F3-580E-7DB74E3D5D4F}" dt="2019-06-17T18:29:22.116" v="24"/>
          <ac:picMkLst>
            <pc:docMk/>
            <pc:sldMk cId="2679285891" sldId="975"/>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679285891" sldId="975"/>
            <ac:picMk id="8" creationId="{FEA48DD1-67C0-6346-BAD2-0BB0EBBDF790}"/>
          </ac:picMkLst>
        </pc:picChg>
      </pc:sldChg>
      <pc:sldChg chg="modNotes">
        <pc:chgData name="Kneisel, Christine" userId="S::ckneisel@lionsclubs.org::b37915e7-4ac2-4ed2-b0ec-56fb73cc3d65" providerId="AD" clId="Web-{A51F61DB-D729-32F3-580E-7DB74E3D5D4F}" dt="2019-06-17T19:28:36.738" v="1669"/>
        <pc:sldMkLst>
          <pc:docMk/>
          <pc:sldMk cId="4232601383" sldId="976"/>
        </pc:sldMkLst>
      </pc:sldChg>
      <pc:sldMasterChg chg="modSp modSldLayout">
        <pc:chgData name="Kneisel, Christine" userId="S::ckneisel@lionsclubs.org::b37915e7-4ac2-4ed2-b0ec-56fb73cc3d65" providerId="AD" clId="Web-{A51F61DB-D729-32F3-580E-7DB74E3D5D4F}" dt="2019-06-17T18:29:22.116" v="24"/>
        <pc:sldMasterMkLst>
          <pc:docMk/>
          <pc:sldMasterMk cId="3977730233" sldId="2147483831"/>
        </pc:sldMasterMkLst>
        <pc:spChg chg="mod">
          <ac:chgData name="Kneisel, Christine" userId="S::ckneisel@lionsclubs.org::b37915e7-4ac2-4ed2-b0ec-56fb73cc3d65" providerId="AD" clId="Web-{A51F61DB-D729-32F3-580E-7DB74E3D5D4F}" dt="2019-06-17T18:29:22.116" v="24"/>
          <ac:spMkLst>
            <pc:docMk/>
            <pc:sldMasterMk cId="3977730233" sldId="2147483831"/>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654796857" sldId="2147483832"/>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19" creationId="{313D063B-9FFA-7F4F-B298-6BEEC4FE5AA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654796857" sldId="2147483832"/>
              <ac:picMk id="7" creationId="{00000000-0000-0000-0000-000000000000}"/>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4130140560" sldId="214748383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8" creationId="{2A1C6F64-979F-8D40-A629-0132753DB79E}"/>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792491133" sldId="2147483844"/>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2680644672" sldId="2147483845"/>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1" creationId="{576702AB-F472-3E42-8B73-5A9060BEBD56}"/>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3" creationId="{38745428-B285-9548-963E-056B5B4D3C0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7" creationId="{00000000-0000-0000-0000-000000000000}"/>
            </ac:picMkLst>
          </pc:pic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12" creationId="{814D9E97-17D2-5B41-946E-3E27ABF6EAAA}"/>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3196589975" sldId="214748384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1675386572" sldId="2147483867"/>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7" creationId="{3BA951A9-91CA-064C-8D91-1F99DBF4F72D}"/>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0" creationId="{9867D72A-78B6-BB41-9E26-24D654E9B44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1" creationId="{EBE13CCD-82B0-8141-A54C-7576C8221ACF}"/>
            </ac:spMkLst>
          </pc:spChg>
        </pc:sldLayoutChg>
      </pc:sldMasterChg>
      <pc:sldMasterChg chg="modSp modSldLayout">
        <pc:chgData name="Kneisel, Christine" userId="S::ckneisel@lionsclubs.org::b37915e7-4ac2-4ed2-b0ec-56fb73cc3d65" providerId="AD" clId="Web-{A51F61DB-D729-32F3-580E-7DB74E3D5D4F}" dt="2019-06-17T18:29:22.116" v="24"/>
        <pc:sldMasterMkLst>
          <pc:docMk/>
          <pc:sldMasterMk cId="631929288" sldId="2147483857"/>
        </pc:sldMasterMkLst>
        <pc:spChg chg="mod">
          <ac:chgData name="Kneisel, Christine" userId="S::ckneisel@lionsclubs.org::b37915e7-4ac2-4ed2-b0ec-56fb73cc3d65" providerId="AD" clId="Web-{A51F61DB-D729-32F3-580E-7DB74E3D5D4F}" dt="2019-06-17T18:29:22.116" v="24"/>
          <ac:spMkLst>
            <pc:docMk/>
            <pc:sldMasterMk cId="631929288" sldId="2147483857"/>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846633658" sldId="214748385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2" creationId="{119DD8C5-BFF5-8648-9A1A-E9B3DA1F3752}"/>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4" creationId="{F88B8F7D-AFD9-F346-BF11-A1E5CF85B20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846633658" sldId="2147483858"/>
              <ac:picMk id="3" creationId="{D965598A-95CA-5A4E-8FC5-A9B0CA0F6D2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60759874" sldId="214748385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8"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11581523" sldId="214748386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11581523" sldId="2147483860"/>
              <ac:spMk id="3"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105772146" sldId="214748386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4" creationId="{60A1CFA8-01F3-7141-8733-9BD22717A16A}"/>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6" creationId="{6462880A-AC72-9845-9312-842AB25FEBC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7" creationId="{DC567EA0-7E42-764C-894D-CB400D26CFAC}"/>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8" creationId="{AB72BEE2-03B4-2545-81E3-ABE63641DB0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28060874" sldId="214748386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5" creationId="{20CC6FFA-9190-C446-B892-8505F567962E}"/>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7" creationId="{3ABCF45D-15BA-F544-A2F1-1B5A8159B3D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9" creationId="{45795C4B-63C3-3242-871B-1253E5636AB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210252947" sldId="214748387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8" creationId="{99D66FD4-71EE-4B42-B6B1-1C529A8A8BF4}"/>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10" creationId="{C013E082-34F3-3748-A287-98FA86956B77}"/>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4" creationId="{684A4C76-6039-804D-8CB8-106542C85DBE}"/>
            </ac:picMkLst>
          </pc:pic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6" creationId="{1A19E429-053A-3346-AB28-661438848695}"/>
            </ac:picMkLst>
          </pc:picChg>
          <pc:cxnChg chg="mod">
            <ac:chgData name="Kneisel, Christine" userId="S::ckneisel@lionsclubs.org::b37915e7-4ac2-4ed2-b0ec-56fb73cc3d65" providerId="AD" clId="Web-{A51F61DB-D729-32F3-580E-7DB74E3D5D4F}" dt="2019-06-17T18:29:22.116" v="24"/>
            <ac:cxnSpMkLst>
              <pc:docMk/>
              <pc:sldMasterMk cId="631929288" sldId="2147483857"/>
              <pc:sldLayoutMk cId="1210252947" sldId="2147483870"/>
              <ac:cxnSpMk id="5" creationId="{E19138A4-B106-5647-9E25-A0B9EA158B40}"/>
            </ac:cxnSpMkLst>
          </pc:cxn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404611771" sldId="214748387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9" creationId="{E4F2B938-A092-8A40-BA9E-36EB895796A6}"/>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11" creationId="{CCD10A15-415D-E249-9DE4-AB27B911E08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755281518" sldId="2147483872"/>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8" creationId="{D8869BDF-F147-3242-B3B9-51909D49BAB7}"/>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0" creationId="{0F68A244-CECA-F041-AD70-910F56A472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7" creationId="{9BE79663-AD90-FF47-A2BC-2688925AA2D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9" creationId="{651F41AD-9823-E448-BF4A-350AC5B7E5F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59026907" sldId="2147483873"/>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8" creationId="{D8869BDF-F147-3242-B3B9-51909D49BAB7}"/>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195316913" sldId="2147483874"/>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8" creationId="{AB72BEE2-03B4-2545-81E3-ABE63641DB0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10" creationId="{D4277D64-B959-AC48-B275-075752BD12E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280878735" sldId="2147483875"/>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4" creationId="{1496553C-DF57-164B-9450-8F4D3684B2B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5" creationId="{947430FC-FE32-B74E-974B-43A4E64504E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2900005187" sldId="2147483876"/>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6" creationId="{4B2DAA68-1FEC-B844-9D68-5B89C97E05F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2900005187" sldId="2147483876"/>
              <ac:picMk id="7" creationId="{9A366BBF-229C-C44C-AF59-4ACC2BB0C3B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306225791" sldId="214748387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9" creationId="{D3170CF0-CEE5-7147-949E-C2EFC816739E}"/>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19750937" sldId="214748387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7" creationId="{9B10F788-B238-A047-9D63-9E7F4DF3064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10" creationId="{EAEF310D-EEFB-A045-8822-B89AA367EFD3}"/>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57406019" sldId="214748388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0" creationId="{D4277D64-B959-AC48-B275-075752BD12E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1" creationId="{4DCB5BA6-37A1-F640-A8DA-26F2DD3B24E2}"/>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839035971" sldId="214748388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839035971" sldId="2147483881"/>
              <ac:spMk id="2" creationId="{00000000-0000-0000-0000-000000000000}"/>
            </ac:spMkLst>
          </pc:spChg>
        </pc:sldLayoutChg>
      </pc:sldMasterChg>
      <pc:sldMasterChg chg="modSldLayout">
        <pc:chgData name="Kneisel, Christine" userId="S::ckneisel@lionsclubs.org::b37915e7-4ac2-4ed2-b0ec-56fb73cc3d65" providerId="AD" clId="Web-{A51F61DB-D729-32F3-580E-7DB74E3D5D4F}" dt="2019-06-17T18:29:22.116" v="24"/>
        <pc:sldMasterMkLst>
          <pc:docMk/>
          <pc:sldMasterMk cId="1756457121" sldId="2147483861"/>
        </pc:sldMasterMkLst>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481037152" sldId="214748384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2481037152" sldId="2147483843"/>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539901099" sldId="214748386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4" creationId="{89790728-0DD7-1F42-9A48-48A941B20D9A}"/>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6" creationId="{C4B2230D-595B-5246-A3B2-FB53F20DDBA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9" creationId="{1F6599DE-5FEF-F349-BA19-07E55E174054}"/>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539901099" sldId="2147483863"/>
              <ac:picMk id="11" creationId="{FAD6BF95-1DC6-E04D-9A48-1C3A091DF62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715367982" sldId="2147483865"/>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715367982" sldId="2147483865"/>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397739997" sldId="2147483866"/>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5" creationId="{F16A505C-0D08-8E47-8830-B555CF827AD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11" creationId="{EBE13CCD-82B0-8141-A54C-7576C8221ACF}"/>
            </ac:spMkLst>
          </pc:spChg>
        </pc:sldLayoutChg>
      </pc:sldMasterChg>
    </pc:docChg>
  </pc:docChgLst>
  <pc:docChgLst>
    <pc:chgData name="Kneisel, Christine" userId="S::ckneisel@lionsclubs.org::b37915e7-4ac2-4ed2-b0ec-56fb73cc3d65" providerId="AD" clId="Web-{14D2FBF7-1A7C-4E72-6E7D-AFCE5F1C59D9}"/>
    <pc:docChg chg="modSld">
      <pc:chgData name="Kneisel, Christine" userId="S::ckneisel@lionsclubs.org::b37915e7-4ac2-4ed2-b0ec-56fb73cc3d65" providerId="AD" clId="Web-{14D2FBF7-1A7C-4E72-6E7D-AFCE5F1C59D9}" dt="2019-06-17T19:45:33.755" v="11" actId="20577"/>
      <pc:docMkLst>
        <pc:docMk/>
      </pc:docMkLst>
      <pc:sldChg chg="modSp">
        <pc:chgData name="Kneisel, Christine" userId="S::ckneisel@lionsclubs.org::b37915e7-4ac2-4ed2-b0ec-56fb73cc3d65" providerId="AD" clId="Web-{14D2FBF7-1A7C-4E72-6E7D-AFCE5F1C59D9}" dt="2019-06-17T19:45:27.458" v="10" actId="20577"/>
        <pc:sldMkLst>
          <pc:docMk/>
          <pc:sldMk cId="2134062862" sldId="961"/>
        </pc:sldMkLst>
        <pc:spChg chg="mod">
          <ac:chgData name="Kneisel, Christine" userId="S::ckneisel@lionsclubs.org::b37915e7-4ac2-4ed2-b0ec-56fb73cc3d65" providerId="AD" clId="Web-{14D2FBF7-1A7C-4E72-6E7D-AFCE5F1C59D9}" dt="2019-06-17T19:45:27.458" v="10" actId="20577"/>
          <ac:spMkLst>
            <pc:docMk/>
            <pc:sldMk cId="2134062862" sldId="961"/>
            <ac:spMk id="10" creationId="{0284DB1C-2827-9F4B-906E-269B6D828E4C}"/>
          </ac:spMkLst>
        </pc:spChg>
        <pc:picChg chg="mod">
          <ac:chgData name="Kneisel, Christine" userId="S::ckneisel@lionsclubs.org::b37915e7-4ac2-4ed2-b0ec-56fb73cc3d65" providerId="AD" clId="Web-{14D2FBF7-1A7C-4E72-6E7D-AFCE5F1C59D9}" dt="2019-06-17T19:45:18.286" v="8" actId="14100"/>
          <ac:picMkLst>
            <pc:docMk/>
            <pc:sldMk cId="2134062862" sldId="961"/>
            <ac:picMk id="2" creationId="{3198E8DD-ABE3-4809-935C-F63F4C066122}"/>
          </ac:picMkLst>
        </pc:picChg>
      </pc:sldChg>
      <pc:sldChg chg="addSp delSp modSp">
        <pc:chgData name="Kneisel, Christine" userId="S::ckneisel@lionsclubs.org::b37915e7-4ac2-4ed2-b0ec-56fb73cc3d65" providerId="AD" clId="Web-{14D2FBF7-1A7C-4E72-6E7D-AFCE5F1C59D9}" dt="2019-06-17T19:44:44.035" v="2"/>
        <pc:sldMkLst>
          <pc:docMk/>
          <pc:sldMk cId="916006836" sldId="969"/>
        </pc:sldMkLst>
        <pc:picChg chg="add del mod">
          <ac:chgData name="Kneisel, Christine" userId="S::ckneisel@lionsclubs.org::b37915e7-4ac2-4ed2-b0ec-56fb73cc3d65" providerId="AD" clId="Web-{14D2FBF7-1A7C-4E72-6E7D-AFCE5F1C59D9}" dt="2019-06-17T19:44:44.035" v="2"/>
          <ac:picMkLst>
            <pc:docMk/>
            <pc:sldMk cId="916006836" sldId="969"/>
            <ac:picMk id="3" creationId="{A21E6D93-12BD-492D-A197-421F7FBBDFA4}"/>
          </ac:picMkLst>
        </pc:picChg>
      </pc:sldChg>
      <pc:sldChg chg="addSp delSp modSp">
        <pc:chgData name="Kneisel, Christine" userId="S::ckneisel@lionsclubs.org::b37915e7-4ac2-4ed2-b0ec-56fb73cc3d65" providerId="AD" clId="Web-{14D2FBF7-1A7C-4E72-6E7D-AFCE5F1C59D9}" dt="2019-06-17T19:45:33.755" v="11" actId="20577"/>
        <pc:sldMkLst>
          <pc:docMk/>
          <pc:sldMk cId="2679285891" sldId="975"/>
        </pc:sldMkLst>
        <pc:spChg chg="mod">
          <ac:chgData name="Kneisel, Christine" userId="S::ckneisel@lionsclubs.org::b37915e7-4ac2-4ed2-b0ec-56fb73cc3d65" providerId="AD" clId="Web-{14D2FBF7-1A7C-4E72-6E7D-AFCE5F1C59D9}" dt="2019-06-17T19:45:33.755" v="11" actId="20577"/>
          <ac:spMkLst>
            <pc:docMk/>
            <pc:sldMk cId="2679285891" sldId="975"/>
            <ac:spMk id="2" creationId="{7C0FB3F7-6B08-E74E-938C-8F56925EC850}"/>
          </ac:spMkLst>
        </pc:spChg>
        <pc:picChg chg="add mod">
          <ac:chgData name="Kneisel, Christine" userId="S::ckneisel@lionsclubs.org::b37915e7-4ac2-4ed2-b0ec-56fb73cc3d65" providerId="AD" clId="Web-{14D2FBF7-1A7C-4E72-6E7D-AFCE5F1C59D9}" dt="2019-06-17T19:45:06.536" v="6" actId="14100"/>
          <ac:picMkLst>
            <pc:docMk/>
            <pc:sldMk cId="2679285891" sldId="975"/>
            <ac:picMk id="3" creationId="{B1160D70-CF33-4705-9000-854B5E00BA99}"/>
          </ac:picMkLst>
        </pc:picChg>
        <pc:picChg chg="del">
          <ac:chgData name="Kneisel, Christine" userId="S::ckneisel@lionsclubs.org::b37915e7-4ac2-4ed2-b0ec-56fb73cc3d65" providerId="AD" clId="Web-{14D2FBF7-1A7C-4E72-6E7D-AFCE5F1C59D9}" dt="2019-06-17T19:44:47.332" v="3"/>
          <ac:picMkLst>
            <pc:docMk/>
            <pc:sldMk cId="2679285891" sldId="975"/>
            <ac:picMk id="6" creationId="{66A3F8E0-15C2-0049-9520-816822E939E2}"/>
          </ac:picMkLst>
        </pc:picChg>
      </pc:sldChg>
    </pc:docChg>
  </pc:docChgLst>
  <pc:docChgLst>
    <pc:chgData name="Barraza, Grisell" userId="S::gbarraza@lionsclubs.org::48cf448e-4ab2-4752-9720-e4a3c4a81ba6" providerId="AD" clId="Web-{4586C650-3FF5-C04E-FDAD-ACAB8D8B9F62}"/>
    <pc:docChg chg="modSld">
      <pc:chgData name="Barraza, Grisell" userId="S::gbarraza@lionsclubs.org::48cf448e-4ab2-4752-9720-e4a3c4a81ba6" providerId="AD" clId="Web-{4586C650-3FF5-C04E-FDAD-ACAB8D8B9F62}" dt="2019-06-20T13:27:43.592" v="513" actId="20577"/>
      <pc:docMkLst>
        <pc:docMk/>
      </pc:docMkLst>
      <pc:sldChg chg="addSp modSp modNotes">
        <pc:chgData name="Barraza, Grisell" userId="S::gbarraza@lionsclubs.org::48cf448e-4ab2-4752-9720-e4a3c4a81ba6" providerId="AD" clId="Web-{4586C650-3FF5-C04E-FDAD-ACAB8D8B9F62}" dt="2019-06-20T13:27:43.592" v="513" actId="20577"/>
        <pc:sldMkLst>
          <pc:docMk/>
          <pc:sldMk cId="2134062862" sldId="961"/>
        </pc:sldMkLst>
        <pc:spChg chg="add mod">
          <ac:chgData name="Barraza, Grisell" userId="S::gbarraza@lionsclubs.org::48cf448e-4ab2-4752-9720-e4a3c4a81ba6" providerId="AD" clId="Web-{4586C650-3FF5-C04E-FDAD-ACAB8D8B9F62}" dt="2019-06-20T13:27:43.592" v="513" actId="20577"/>
          <ac:spMkLst>
            <pc:docMk/>
            <pc:sldMk cId="2134062862" sldId="961"/>
            <ac:spMk id="3" creationId="{B7E49C60-5BF1-4F38-9D08-92218DB67004}"/>
          </ac:spMkLst>
        </pc:spChg>
      </pc:sldChg>
      <pc:sldChg chg="modSp modNotes">
        <pc:chgData name="Barraza, Grisell" userId="S::gbarraza@lionsclubs.org::48cf448e-4ab2-4752-9720-e4a3c4a81ba6" providerId="AD" clId="Web-{4586C650-3FF5-C04E-FDAD-ACAB8D8B9F62}" dt="2019-06-20T13:25:23.211" v="266"/>
        <pc:sldMkLst>
          <pc:docMk/>
          <pc:sldMk cId="2679285891" sldId="975"/>
        </pc:sldMkLst>
        <pc:spChg chg="mod">
          <ac:chgData name="Barraza, Grisell" userId="S::gbarraza@lionsclubs.org::48cf448e-4ab2-4752-9720-e4a3c4a81ba6" providerId="AD" clId="Web-{4586C650-3FF5-C04E-FDAD-ACAB8D8B9F62}" dt="2019-06-20T13:25:15.539" v="265" actId="20577"/>
          <ac:spMkLst>
            <pc:docMk/>
            <pc:sldMk cId="2679285891" sldId="975"/>
            <ac:spMk id="2" creationId="{7C0FB3F7-6B08-E74E-938C-8F56925EC850}"/>
          </ac:spMkLst>
        </pc:spChg>
        <pc:spChg chg="mod">
          <ac:chgData name="Barraza, Grisell" userId="S::gbarraza@lionsclubs.org::48cf448e-4ab2-4752-9720-e4a3c4a81ba6" providerId="AD" clId="Web-{4586C650-3FF5-C04E-FDAD-ACAB8D8B9F62}" dt="2019-06-20T13:20:34.310" v="2" actId="1076"/>
          <ac:spMkLst>
            <pc:docMk/>
            <pc:sldMk cId="2679285891" sldId="975"/>
            <ac:spMk id="7" creationId="{52C954DD-B4C4-C243-BA61-BE9368B180EC}"/>
          </ac:spMkLst>
        </pc:spChg>
      </pc:sldChg>
    </pc:docChg>
  </pc:docChgLst>
  <pc:docChgLst>
    <pc:chgData name="Barraza, Grisell" userId="S::gbarraza@lionsclubs.org::48cf448e-4ab2-4752-9720-e4a3c4a81ba6" providerId="AD" clId="Web-{17C2FCF1-1959-7067-D12A-0D96AB6EB44D}"/>
    <pc:docChg chg="addSld modSld">
      <pc:chgData name="Barraza, Grisell" userId="S::gbarraza@lionsclubs.org::48cf448e-4ab2-4752-9720-e4a3c4a81ba6" providerId="AD" clId="Web-{17C2FCF1-1959-7067-D12A-0D96AB6EB44D}" dt="2019-06-17T19:20:31.974" v="1896"/>
      <pc:docMkLst>
        <pc:docMk/>
      </pc:docMkLst>
      <pc:sldChg chg="modSp modNotes">
        <pc:chgData name="Barraza, Grisell" userId="S::gbarraza@lionsclubs.org::48cf448e-4ab2-4752-9720-e4a3c4a81ba6" providerId="AD" clId="Web-{17C2FCF1-1959-7067-D12A-0D96AB6EB44D}" dt="2019-06-17T18:40:28.386" v="803"/>
        <pc:sldMkLst>
          <pc:docMk/>
          <pc:sldMk cId="828417630" sldId="908"/>
        </pc:sldMkLst>
        <pc:spChg chg="mod">
          <ac:chgData name="Barraza, Grisell" userId="S::gbarraza@lionsclubs.org::48cf448e-4ab2-4752-9720-e4a3c4a81ba6" providerId="AD" clId="Web-{17C2FCF1-1959-7067-D12A-0D96AB6EB44D}" dt="2019-06-17T18:25:30.726" v="10" actId="20577"/>
          <ac:spMkLst>
            <pc:docMk/>
            <pc:sldMk cId="828417630" sldId="908"/>
            <ac:spMk id="7" creationId="{00000000-0000-0000-0000-000000000000}"/>
          </ac:spMkLst>
        </pc:spChg>
      </pc:sldChg>
      <pc:sldChg chg="addSp delSp modSp modNotes">
        <pc:chgData name="Barraza, Grisell" userId="S::gbarraza@lionsclubs.org::48cf448e-4ab2-4752-9720-e4a3c4a81ba6" providerId="AD" clId="Web-{17C2FCF1-1959-7067-D12A-0D96AB6EB44D}" dt="2019-06-17T19:16:36.254" v="1887"/>
        <pc:sldMkLst>
          <pc:docMk/>
          <pc:sldMk cId="916006836" sldId="969"/>
        </pc:sldMkLst>
        <pc:spChg chg="mod">
          <ac:chgData name="Barraza, Grisell" userId="S::gbarraza@lionsclubs.org::48cf448e-4ab2-4752-9720-e4a3c4a81ba6" providerId="AD" clId="Web-{17C2FCF1-1959-7067-D12A-0D96AB6EB44D}" dt="2019-06-17T19:06:52.814" v="1381" actId="20577"/>
          <ac:spMkLst>
            <pc:docMk/>
            <pc:sldMk cId="916006836" sldId="969"/>
            <ac:spMk id="2" creationId="{7C0FB3F7-6B08-E74E-938C-8F56925EC850}"/>
          </ac:spMkLst>
        </pc:spChg>
        <pc:spChg chg="mod">
          <ac:chgData name="Barraza, Grisell" userId="S::gbarraza@lionsclubs.org::48cf448e-4ab2-4752-9720-e4a3c4a81ba6" providerId="AD" clId="Web-{17C2FCF1-1959-7067-D12A-0D96AB6EB44D}" dt="2019-06-17T19:07:01.861" v="1382" actId="1076"/>
          <ac:spMkLst>
            <pc:docMk/>
            <pc:sldMk cId="916006836" sldId="969"/>
            <ac:spMk id="4" creationId="{3FB83282-ABC7-D141-A069-ECE2F81369F1}"/>
          </ac:spMkLst>
        </pc:spChg>
        <pc:spChg chg="mod">
          <ac:chgData name="Barraza, Grisell" userId="S::gbarraza@lionsclubs.org::48cf448e-4ab2-4752-9720-e4a3c4a81ba6" providerId="AD" clId="Web-{17C2FCF1-1959-7067-D12A-0D96AB6EB44D}" dt="2019-06-17T19:06:25.251" v="1361" actId="1076"/>
          <ac:spMkLst>
            <pc:docMk/>
            <pc:sldMk cId="916006836" sldId="969"/>
            <ac:spMk id="5" creationId="{19085B8E-795A-9A48-8011-2A47148482A8}"/>
          </ac:spMkLst>
        </pc:spChg>
        <pc:picChg chg="add del mod">
          <ac:chgData name="Barraza, Grisell" userId="S::gbarraza@lionsclubs.org::48cf448e-4ab2-4752-9720-e4a3c4a81ba6" providerId="AD" clId="Web-{17C2FCF1-1959-7067-D12A-0D96AB6EB44D}" dt="2019-06-17T19:16:36.254" v="1887"/>
          <ac:picMkLst>
            <pc:docMk/>
            <pc:sldMk cId="916006836" sldId="969"/>
            <ac:picMk id="3" creationId="{8EE95A2A-78D1-412F-977B-D7D514A2545E}"/>
          </ac:picMkLst>
        </pc:picChg>
        <pc:picChg chg="del">
          <ac:chgData name="Barraza, Grisell" userId="S::gbarraza@lionsclubs.org::48cf448e-4ab2-4752-9720-e4a3c4a81ba6" providerId="AD" clId="Web-{17C2FCF1-1959-7067-D12A-0D96AB6EB44D}" dt="2019-06-17T18:45:13.574" v="804"/>
          <ac:picMkLst>
            <pc:docMk/>
            <pc:sldMk cId="916006836" sldId="969"/>
            <ac:picMk id="6" creationId="{66A3F8E0-15C2-0049-9520-816822E939E2}"/>
          </ac:picMkLst>
        </pc:picChg>
      </pc:sldChg>
      <pc:sldChg chg="modSp">
        <pc:chgData name="Barraza, Grisell" userId="S::gbarraza@lionsclubs.org::48cf448e-4ab2-4752-9720-e4a3c4a81ba6" providerId="AD" clId="Web-{17C2FCF1-1959-7067-D12A-0D96AB6EB44D}" dt="2019-06-17T18:31:05.852" v="12" actId="1076"/>
        <pc:sldMkLst>
          <pc:docMk/>
          <pc:sldMk cId="1387601156" sldId="971"/>
        </pc:sldMkLst>
        <pc:spChg chg="mod">
          <ac:chgData name="Barraza, Grisell" userId="S::gbarraza@lionsclubs.org::48cf448e-4ab2-4752-9720-e4a3c4a81ba6" providerId="AD" clId="Web-{17C2FCF1-1959-7067-D12A-0D96AB6EB44D}" dt="2019-06-17T18:31:05.852" v="12" actId="1076"/>
          <ac:spMkLst>
            <pc:docMk/>
            <pc:sldMk cId="1387601156" sldId="971"/>
            <ac:spMk id="8" creationId="{30E708F7-063D-9C47-8F82-E4895F88EC89}"/>
          </ac:spMkLst>
        </pc:spChg>
      </pc:sldChg>
      <pc:sldChg chg="addSp delSp modSp">
        <pc:chgData name="Barraza, Grisell" userId="S::gbarraza@lionsclubs.org::48cf448e-4ab2-4752-9720-e4a3c4a81ba6" providerId="AD" clId="Web-{17C2FCF1-1959-7067-D12A-0D96AB6EB44D}" dt="2019-06-17T18:54:37.811" v="1012" actId="20577"/>
        <pc:sldMkLst>
          <pc:docMk/>
          <pc:sldMk cId="2106555793" sldId="973"/>
        </pc:sldMkLst>
        <pc:spChg chg="mod">
          <ac:chgData name="Barraza, Grisell" userId="S::gbarraza@lionsclubs.org::48cf448e-4ab2-4752-9720-e4a3c4a81ba6" providerId="AD" clId="Web-{17C2FCF1-1959-7067-D12A-0D96AB6EB44D}" dt="2019-06-17T18:53:08.639" v="1008" actId="20577"/>
          <ac:spMkLst>
            <pc:docMk/>
            <pc:sldMk cId="2106555793" sldId="973"/>
            <ac:spMk id="2" creationId="{7C0FB3F7-6B08-E74E-938C-8F56925EC850}"/>
          </ac:spMkLst>
        </pc:spChg>
        <pc:spChg chg="mod">
          <ac:chgData name="Barraza, Grisell" userId="S::gbarraza@lionsclubs.org::48cf448e-4ab2-4752-9720-e4a3c4a81ba6" providerId="AD" clId="Web-{17C2FCF1-1959-7067-D12A-0D96AB6EB44D}" dt="2019-06-17T18:54:37.811" v="1012" actId="20577"/>
          <ac:spMkLst>
            <pc:docMk/>
            <pc:sldMk cId="2106555793" sldId="973"/>
            <ac:spMk id="14" creationId="{7B6D8691-8F40-3842-98AD-BCC853E91EF4}"/>
          </ac:spMkLst>
        </pc:spChg>
        <pc:picChg chg="add mod">
          <ac:chgData name="Barraza, Grisell" userId="S::gbarraza@lionsclubs.org::48cf448e-4ab2-4752-9720-e4a3c4a81ba6" providerId="AD" clId="Web-{17C2FCF1-1959-7067-D12A-0D96AB6EB44D}" dt="2019-06-17T18:52:56.311" v="1006" actId="14100"/>
          <ac:picMkLst>
            <pc:docMk/>
            <pc:sldMk cId="2106555793" sldId="973"/>
            <ac:picMk id="3" creationId="{4AA8C5C7-58CA-46FE-9EC4-9D6670367121}"/>
          </ac:picMkLst>
        </pc:picChg>
        <pc:picChg chg="del">
          <ac:chgData name="Barraza, Grisell" userId="S::gbarraza@lionsclubs.org::48cf448e-4ab2-4752-9720-e4a3c4a81ba6" providerId="AD" clId="Web-{17C2FCF1-1959-7067-D12A-0D96AB6EB44D}" dt="2019-06-17T18:50:52.748" v="971"/>
          <ac:picMkLst>
            <pc:docMk/>
            <pc:sldMk cId="2106555793" sldId="973"/>
            <ac:picMk id="8" creationId="{00000000-0000-0000-0000-000000000000}"/>
          </ac:picMkLst>
        </pc:picChg>
      </pc:sldChg>
      <pc:sldChg chg="addSp delSp modSp add replId modNotes">
        <pc:chgData name="Barraza, Grisell" userId="S::gbarraza@lionsclubs.org::48cf448e-4ab2-4752-9720-e4a3c4a81ba6" providerId="AD" clId="Web-{17C2FCF1-1959-7067-D12A-0D96AB6EB44D}" dt="2019-06-17T19:20:31.974" v="1896"/>
        <pc:sldMkLst>
          <pc:docMk/>
          <pc:sldMk cId="4232601383" sldId="976"/>
        </pc:sldMkLst>
        <pc:spChg chg="del mod">
          <ac:chgData name="Barraza, Grisell" userId="S::gbarraza@lionsclubs.org::48cf448e-4ab2-4752-9720-e4a3c4a81ba6" providerId="AD" clId="Web-{17C2FCF1-1959-7067-D12A-0D96AB6EB44D}" dt="2019-06-17T19:20:29.661" v="1895"/>
          <ac:spMkLst>
            <pc:docMk/>
            <pc:sldMk cId="4232601383" sldId="976"/>
            <ac:spMk id="2" creationId="{F9B9EA8F-304E-DA4E-9C14-7734A42D1CF2}"/>
          </ac:spMkLst>
        </pc:spChg>
        <pc:spChg chg="del">
          <ac:chgData name="Barraza, Grisell" userId="S::gbarraza@lionsclubs.org::48cf448e-4ab2-4752-9720-e4a3c4a81ba6" providerId="AD" clId="Web-{17C2FCF1-1959-7067-D12A-0D96AB6EB44D}" dt="2019-06-17T19:20:25.927" v="1893"/>
          <ac:spMkLst>
            <pc:docMk/>
            <pc:sldMk cId="4232601383" sldId="976"/>
            <ac:spMk id="3" creationId="{7ED2A28C-E10C-3B4F-9769-D43BAD600AE7}"/>
          </ac:spMkLst>
        </pc:spChg>
        <pc:spChg chg="add del mod">
          <ac:chgData name="Barraza, Grisell" userId="S::gbarraza@lionsclubs.org::48cf448e-4ab2-4752-9720-e4a3c4a81ba6" providerId="AD" clId="Web-{17C2FCF1-1959-7067-D12A-0D96AB6EB44D}" dt="2019-06-17T19:20:31.974" v="1896"/>
          <ac:spMkLst>
            <pc:docMk/>
            <pc:sldMk cId="4232601383" sldId="976"/>
            <ac:spMk id="5" creationId="{2F5BB0AA-28EC-449B-A50E-0CAE22AA119F}"/>
          </ac:spMkLst>
        </pc:spChg>
        <pc:spChg chg="add mod">
          <ac:chgData name="Barraza, Grisell" userId="S::gbarraza@lionsclubs.org::48cf448e-4ab2-4752-9720-e4a3c4a81ba6" providerId="AD" clId="Web-{17C2FCF1-1959-7067-D12A-0D96AB6EB44D}" dt="2019-06-17T19:20:29.661" v="1895"/>
          <ac:spMkLst>
            <pc:docMk/>
            <pc:sldMk cId="4232601383" sldId="976"/>
            <ac:spMk id="7" creationId="{A6CC5838-7BE6-4994-A274-E48B85ACA1ED}"/>
          </ac:spMkLst>
        </pc:spChg>
      </pc:sldChg>
    </pc:docChg>
  </pc:docChgLst>
  <pc:docChgLst>
    <pc:chgData name="Kneisel, Christine" userId="S::ckneisel@lionsclubs.org::b37915e7-4ac2-4ed2-b0ec-56fb73cc3d65" providerId="AD" clId="Web-{E314B279-B2EE-E0A7-D8D7-E717B2051AD5}"/>
    <pc:docChg chg="modSld">
      <pc:chgData name="Kneisel, Christine" userId="S::ckneisel@lionsclubs.org::b37915e7-4ac2-4ed2-b0ec-56fb73cc3d65" providerId="AD" clId="Web-{E314B279-B2EE-E0A7-D8D7-E717B2051AD5}" dt="2019-07-23T19:33:58.388" v="1" actId="1076"/>
      <pc:docMkLst>
        <pc:docMk/>
      </pc:docMkLst>
      <pc:sldChg chg="modSp">
        <pc:chgData name="Kneisel, Christine" userId="S::ckneisel@lionsclubs.org::b37915e7-4ac2-4ed2-b0ec-56fb73cc3d65" providerId="AD" clId="Web-{E314B279-B2EE-E0A7-D8D7-E717B2051AD5}" dt="2019-07-23T19:33:58.388" v="1" actId="1076"/>
        <pc:sldMkLst>
          <pc:docMk/>
          <pc:sldMk cId="2106555793" sldId="973"/>
        </pc:sldMkLst>
        <pc:spChg chg="mod">
          <ac:chgData name="Kneisel, Christine" userId="S::ckneisel@lionsclubs.org::b37915e7-4ac2-4ed2-b0ec-56fb73cc3d65" providerId="AD" clId="Web-{E314B279-B2EE-E0A7-D8D7-E717B2051AD5}" dt="2019-07-23T19:33:58.388" v="1" actId="1076"/>
          <ac:spMkLst>
            <pc:docMk/>
            <pc:sldMk cId="2106555793" sldId="973"/>
            <ac:spMk id="2" creationId="{7C0FB3F7-6B08-E74E-938C-8F56925EC85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1116" tIns="45558" rIns="91116" bIns="4555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829181"/>
            <a:ext cx="2982743" cy="465621"/>
          </a:xfrm>
          <a:prstGeom prst="rect">
            <a:avLst/>
          </a:prstGeom>
        </p:spPr>
        <p:txBody>
          <a:bodyPr vert="horz" lIns="91116" tIns="45558" rIns="91116" bIns="4555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1"/>
            <a:ext cx="2982743" cy="465621"/>
          </a:xfrm>
          <a:prstGeom prst="rect">
            <a:avLst/>
          </a:prstGeom>
        </p:spPr>
        <p:txBody>
          <a:bodyPr vert="horz" wrap="square" lIns="91116" tIns="45558" rIns="91116" bIns="45558" numCol="1" anchor="b" anchorCtr="0" compatLnSpc="1">
            <a:prstTxWarp prst="textNoShape">
              <a:avLst/>
            </a:prstTxWarp>
          </a:bodyPr>
          <a:lstStyle>
            <a:lvl1pPr algn="r">
              <a:defRPr sz="12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2119" tIns="46059" rIns="92119" bIns="4605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0"/>
            <a:ext cx="2982743" cy="465621"/>
          </a:xfrm>
          <a:prstGeom prst="rect">
            <a:avLst/>
          </a:prstGeom>
        </p:spPr>
        <p:txBody>
          <a:bodyPr vert="horz" wrap="square" lIns="92119" tIns="46059" rIns="92119" bIns="46059" numCol="1" anchor="t" anchorCtr="0" compatLnSpc="1">
            <a:prstTxWarp prst="textNoShape">
              <a:avLst/>
            </a:prstTxWarp>
          </a:bodyPr>
          <a:lstStyle>
            <a:lvl1pPr algn="r">
              <a:defRPr sz="1200" smtClean="0">
                <a:latin typeface="Calibri" pitchFamily="34" charset="0"/>
              </a:defRPr>
            </a:lvl1pPr>
          </a:lstStyle>
          <a:p>
            <a:pPr>
              <a:defRPr/>
            </a:pPr>
            <a:fld id="{DA1377C3-FA04-4196-A641-E871B28A80A8}" type="datetimeFigureOut">
              <a:rPr lang="en-US"/>
              <a:pPr>
                <a:defRPr/>
              </a:pPr>
              <a:t>9/27/2019</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119" tIns="46059" rIns="92119" bIns="46059"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119" tIns="46059" rIns="92119" bIns="460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181"/>
            <a:ext cx="2982743" cy="465621"/>
          </a:xfrm>
          <a:prstGeom prst="rect">
            <a:avLst/>
          </a:prstGeom>
        </p:spPr>
        <p:txBody>
          <a:bodyPr vert="horz" lIns="92119" tIns="46059" rIns="92119" bIns="4605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1"/>
            <a:ext cx="2982743" cy="465621"/>
          </a:xfrm>
          <a:prstGeom prst="rect">
            <a:avLst/>
          </a:prstGeom>
        </p:spPr>
        <p:txBody>
          <a:bodyPr vert="horz" wrap="square" lIns="92119" tIns="46059" rIns="92119" bIns="46059" numCol="1" anchor="b" anchorCtr="0" compatLnSpc="1">
            <a:prstTxWarp prst="textNoShape">
              <a:avLst/>
            </a:prstTxWarp>
          </a:bodyPr>
          <a:lstStyle>
            <a:lvl1pPr algn="r">
              <a:defRPr sz="12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56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fr-FR" dirty="0" smtClean="0"/>
              <a:t>Grâce à l’implication des</a:t>
            </a:r>
            <a:r>
              <a:rPr lang="fr-FR" baseline="0" dirty="0" smtClean="0"/>
              <a:t> Lions aux quatre coins du monde, </a:t>
            </a:r>
            <a:r>
              <a:rPr lang="fr-FR" baseline="0" dirty="0" err="1" smtClean="0"/>
              <a:t>Jayden</a:t>
            </a:r>
            <a:r>
              <a:rPr lang="fr-FR" baseline="0" dirty="0" smtClean="0"/>
              <a:t> a pu bénéficier d’un traitement et sa famille a reçu le soutien nécessaire pour l’aider dans sa bataille contre le cancer.</a:t>
            </a:r>
            <a:endParaRPr lang="fr-FR" dirty="0"/>
          </a:p>
        </p:txBody>
      </p:sp>
    </p:spTree>
    <p:extLst>
      <p:ext uri="{BB962C8B-B14F-4D97-AF65-F5344CB8AC3E}">
        <p14:creationId xmlns:p14="http://schemas.microsoft.com/office/powerpoint/2010/main" val="51500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fr-FR" dirty="0" smtClean="0"/>
              <a:t>L’histoire de </a:t>
            </a:r>
            <a:r>
              <a:rPr lang="fr-FR" dirty="0" err="1" smtClean="0"/>
              <a:t>Jayden</a:t>
            </a:r>
            <a:r>
              <a:rPr lang="fr-FR" dirty="0" smtClean="0"/>
              <a:t> a impliqué</a:t>
            </a:r>
            <a:r>
              <a:rPr lang="fr-FR" baseline="0" dirty="0" smtClean="0"/>
              <a:t> chaque niveau du Lions</a:t>
            </a:r>
            <a:r>
              <a:rPr lang="fr-FR" dirty="0" smtClean="0"/>
              <a:t>. Elle a été publiée dans le magazine Lion</a:t>
            </a:r>
            <a:r>
              <a:rPr lang="fr-FR" baseline="0" dirty="0" smtClean="0"/>
              <a:t>, présentée dans de nombreuses réunions et à la convention 2019 à Milan.  </a:t>
            </a:r>
            <a:endParaRPr lang="fr-FR" dirty="0"/>
          </a:p>
        </p:txBody>
      </p:sp>
    </p:spTree>
    <p:extLst>
      <p:ext uri="{BB962C8B-B14F-4D97-AF65-F5344CB8AC3E}">
        <p14:creationId xmlns:p14="http://schemas.microsoft.com/office/powerpoint/2010/main" val="232951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r>
              <a:rPr lang="fr-FR" dirty="0" smtClean="0">
                <a:latin typeface="Calibri"/>
                <a:ea typeface="Calibri" panose="020F0502020204030204" pitchFamily="34" charset="0"/>
                <a:cs typeface="Calibri"/>
              </a:rPr>
              <a:t>L’appel d’un père auprès des Lions a active</a:t>
            </a:r>
            <a:r>
              <a:rPr lang="fr-FR" baseline="0" dirty="0" smtClean="0">
                <a:latin typeface="Calibri"/>
                <a:ea typeface="Calibri" panose="020F0502020204030204" pitchFamily="34" charset="0"/>
                <a:cs typeface="Calibri"/>
              </a:rPr>
              <a:t> le réseau Lions dans le monde pour soutenir un enfant et sa famille.</a:t>
            </a:r>
            <a:endParaRPr lang="fr-FR" dirty="0" smtClean="0">
              <a:effectLst/>
              <a:latin typeface="Calibri"/>
              <a:ea typeface="Calibri" panose="020F0502020204030204" pitchFamily="34" charset="0"/>
              <a:cs typeface="Calibri"/>
            </a:endParaRPr>
          </a:p>
          <a:p>
            <a:endParaRPr kumimoji="0" lang="fr-FR"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kumimoji="0" lang="fr-FR"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fr-FR"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Ils ont non seulement vu l’impact du service, ils l’ont aussi ressenti avec émotion. </a:t>
            </a:r>
          </a:p>
          <a:p>
            <a:endParaRPr lang="fr-FR" i="0" baseline="0" dirty="0" smtClean="0">
              <a:latin typeface="Calibri" panose="020F0502020204030204" pitchFamily="34" charset="0"/>
              <a:ea typeface="Calibri" panose="020F0502020204030204" pitchFamily="34" charset="0"/>
              <a:cs typeface="Times New Roman" panose="02020603050405020304" pitchFamily="18" charset="0"/>
            </a:endParaRPr>
          </a:p>
          <a:p>
            <a:endParaRPr lang="fr-FR" i="0" baseline="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07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L'impact du service est fort. Le service est moteur de la croissance de l’effectif. </a:t>
            </a:r>
            <a:r>
              <a:rPr kumimoji="0" lang="fr-FR" sz="1400" b="0" i="0" u="none" strike="noStrike" cap="none" normalizeH="0" baseline="0" noProof="0" dirty="0" smtClean="0">
                <a:ln>
                  <a:noFill/>
                </a:ln>
                <a:solidFill>
                  <a:prstClr val="black"/>
                </a:solidFill>
                <a:uLnTx/>
                <a:uFillTx/>
                <a:latin typeface="Calibri" panose="020F0502020204030204" pitchFamily="34" charset="0"/>
                <a:ea typeface="Calibri" panose="020F0502020204030204" pitchFamily="34" charset="0"/>
                <a:cs typeface="Times New Roman" panose="02020603050405020304" pitchFamily="18" charset="0"/>
              </a:rPr>
              <a:t>Et plus nous aurons de Lions engagés dans notre action, plus les possibilités de leadership seront nombreuses. </a:t>
            </a:r>
            <a:endParaRPr kumimoji="0" lang="fr-FR"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fr-FR"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Laissez-vous inspirer par l’action des Lions dans le monde.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fr-FR"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Je vous encourage à partager cette belle histoire avec les Lions votre district. Grâce à la force conjuguée du leadership, du service et de l’effectif, vous p</a:t>
            </a:r>
            <a:r>
              <a:rPr lang="fr-FR" sz="1400"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ouvez</a:t>
            </a:r>
            <a:r>
              <a:rPr lang="fr-FR"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fr-FR"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vous aussi unifier les leaders pour faire une différence durable.</a:t>
            </a:r>
            <a:r>
              <a:rPr kumimoji="0" lang="en-US" sz="1400" b="0" i="0" u="none" strike="noStrike" kern="1200" cap="none" spc="0" normalizeH="0" baseline="0" noProof="0" smtClean="0">
                <a:ln>
                  <a:noFill/>
                </a:ln>
                <a:solidFill>
                  <a:prstClr val="black"/>
                </a:solidFill>
                <a:effectLst/>
                <a:uLnTx/>
                <a:uFillTx/>
                <a:latin typeface="Calibri" panose="020F0502020204030204" pitchFamily="34" charset="0"/>
                <a:cs typeface="Times New Roman" panose="02020603050405020304" pitchFamily="18" charset="0"/>
              </a:rPr>
              <a:t> </a:t>
            </a:r>
            <a:endPar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448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a:defRPr/>
            </a:pPr>
            <a:r>
              <a:rPr lang="en-US" sz="1600" dirty="0">
                <a:solidFill>
                  <a:prstClr val="black"/>
                </a:solidFill>
                <a:latin typeface="Calibri"/>
                <a:ea typeface="ヒラギノ角ゴ Pro W3"/>
                <a:cs typeface="Calibri"/>
              </a:rPr>
              <a:t> </a:t>
            </a:r>
            <a:r>
              <a:rPr lang="fr-FR" sz="1600" dirty="0" smtClean="0">
                <a:solidFill>
                  <a:prstClr val="black"/>
                </a:solidFill>
                <a:ea typeface="ヒラギノ角ゴ Pro W3"/>
                <a:cs typeface="Calibri"/>
              </a:rPr>
              <a:t>Aujourd'hui, </a:t>
            </a:r>
            <a:r>
              <a:rPr lang="fr-FR" sz="1600" dirty="0" err="1" smtClean="0">
                <a:solidFill>
                  <a:prstClr val="black"/>
                </a:solidFill>
                <a:ea typeface="ヒラギノ角ゴ Pro W3"/>
                <a:cs typeface="Calibri"/>
              </a:rPr>
              <a:t>Jayden</a:t>
            </a:r>
            <a:r>
              <a:rPr lang="fr-FR" sz="1600" dirty="0" smtClean="0">
                <a:solidFill>
                  <a:prstClr val="black"/>
                </a:solidFill>
                <a:ea typeface="ヒラギノ角ゴ Pro W3"/>
                <a:cs typeface="Calibri"/>
              </a:rPr>
              <a:t> est en Malaisie avec sa famille et en pleine rémission.</a:t>
            </a:r>
            <a:endParaRPr lang="en-US" sz="1600" dirty="0">
              <a:solidFill>
                <a:prstClr val="black"/>
              </a:solidFill>
              <a:latin typeface="Calibri"/>
              <a:ea typeface="ヒラギノ角ゴ Pro W3"/>
              <a:cs typeface="Calibri"/>
            </a:endParaRPr>
          </a:p>
        </p:txBody>
      </p:sp>
    </p:spTree>
    <p:extLst>
      <p:ext uri="{BB962C8B-B14F-4D97-AF65-F5344CB8AC3E}">
        <p14:creationId xmlns:p14="http://schemas.microsoft.com/office/powerpoint/2010/main" val="307221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86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fr-FR" baseline="0" dirty="0" smtClean="0"/>
              <a:t>La Structure mondiale d'action croit en une approche collaborative et unifiée pour enrichir la formation des responsables, multiplier les opportunités d'affiliation et promouvoir l’impact et la dimension novatrice des activités de service dans le monde.</a:t>
            </a:r>
          </a:p>
          <a:p>
            <a:endParaRPr lang="en-US" baseline="0" dirty="0" smtClean="0"/>
          </a:p>
          <a:p>
            <a:r>
              <a:rPr lang="fr-FR" sz="1200" dirty="0" smtClean="0">
                <a:latin typeface="Calibri" panose="020F0502020204030204" pitchFamily="34" charset="0"/>
                <a:ea typeface="Calibri" panose="020F0502020204030204" pitchFamily="34" charset="0"/>
                <a:cs typeface="Times New Roman" panose="02020603050405020304" pitchFamily="18" charset="0"/>
              </a:rPr>
              <a:t>Grâce au travail d'équipe, une petite idée locale peut devenir la nouvelle grande idée soutenue par tous et qui impacte des millions de vies dans le monde</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baseline="0" dirty="0"/>
          </a:p>
          <a:p>
            <a:endParaRPr lang="en-US" i="1" baseline="0" dirty="0"/>
          </a:p>
        </p:txBody>
      </p:sp>
    </p:spTree>
    <p:extLst>
      <p:ext uri="{BB962C8B-B14F-4D97-AF65-F5344CB8AC3E}">
        <p14:creationId xmlns:p14="http://schemas.microsoft.com/office/powerpoint/2010/main" val="229801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fr-FR" sz="1100" dirty="0" smtClean="0"/>
              <a:t>J'aimerais vous donner un exemple de cette approche qui créée un impact durable</a:t>
            </a:r>
            <a:r>
              <a:rPr kumimoji="0" lang="fr-FR" sz="1800" b="0"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fr-FR" sz="1800" b="0"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1800" b="0"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En utilisant des leaders internationaux, la Structure mondiale d’action a pu apporter un soutien multi-facettes à une famille de Malaisie.</a:t>
            </a:r>
            <a:endParaRPr lang="fr-FR" sz="1100" dirty="0" smtClean="0"/>
          </a:p>
          <a:p>
            <a:endParaRPr lang="fr-FR" sz="1100" dirty="0" smtClean="0"/>
          </a:p>
          <a:p>
            <a:endParaRPr lang="fr-FR" sz="1100" dirty="0"/>
          </a:p>
        </p:txBody>
      </p:sp>
    </p:spTree>
    <p:extLst>
      <p:ext uri="{BB962C8B-B14F-4D97-AF65-F5344CB8AC3E}">
        <p14:creationId xmlns:p14="http://schemas.microsoft.com/office/powerpoint/2010/main" val="333583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a:lnSpc>
                <a:spcPct val="107000"/>
              </a:lnSpc>
              <a:spcBef>
                <a:spcPts val="0"/>
              </a:spcBef>
              <a:spcAft>
                <a:spcPts val="0"/>
              </a:spcAft>
            </a:pPr>
            <a:r>
              <a:rPr lang="fr-FR" sz="1050" dirty="0" smtClean="0">
                <a:latin typeface="+mn-lt"/>
                <a:ea typeface="Calibri" panose="020F0502020204030204" pitchFamily="34" charset="0"/>
                <a:cs typeface="Calibri"/>
              </a:rPr>
              <a:t>Après que son fils </a:t>
            </a:r>
            <a:r>
              <a:rPr lang="fr-FR" sz="1050" dirty="0" err="1" smtClean="0">
                <a:latin typeface="+mn-lt"/>
                <a:ea typeface="Calibri" panose="020F0502020204030204" pitchFamily="34" charset="0"/>
                <a:cs typeface="Calibri"/>
              </a:rPr>
              <a:t>Jayden</a:t>
            </a:r>
            <a:r>
              <a:rPr lang="fr-FR" sz="1050" dirty="0" smtClean="0">
                <a:latin typeface="+mn-lt"/>
                <a:ea typeface="Calibri" panose="020F0502020204030204" pitchFamily="34" charset="0"/>
                <a:cs typeface="Calibri"/>
              </a:rPr>
              <a:t> ait été le diagnostiqué du </a:t>
            </a:r>
            <a:r>
              <a:rPr lang="fr-FR" sz="1050" dirty="0" err="1" smtClean="0">
                <a:latin typeface="+mn-lt"/>
                <a:ea typeface="Calibri" panose="020F0502020204030204" pitchFamily="34" charset="0"/>
                <a:cs typeface="Calibri"/>
              </a:rPr>
              <a:t>neuroblastome</a:t>
            </a:r>
            <a:r>
              <a:rPr lang="fr-FR" sz="1050" dirty="0" smtClean="0">
                <a:latin typeface="+mn-lt"/>
                <a:ea typeface="Calibri" panose="020F0502020204030204" pitchFamily="34" charset="0"/>
                <a:cs typeface="Calibri"/>
              </a:rPr>
              <a:t>, un type de cancer rare, le père de </a:t>
            </a:r>
            <a:r>
              <a:rPr lang="fr-FR" sz="1050" dirty="0" err="1" smtClean="0">
                <a:latin typeface="+mn-lt"/>
                <a:ea typeface="Calibri" panose="020F0502020204030204" pitchFamily="34" charset="0"/>
                <a:cs typeface="Calibri"/>
              </a:rPr>
              <a:t>Jayden</a:t>
            </a:r>
            <a:r>
              <a:rPr lang="fr-FR" sz="1050" dirty="0" smtClean="0">
                <a:latin typeface="+mn-lt"/>
                <a:ea typeface="Calibri" panose="020F0502020204030204" pitchFamily="34" charset="0"/>
                <a:cs typeface="Calibri"/>
              </a:rPr>
              <a:t> a contacté les Lions club de Kuala Lumpur pour obtenir de l'aide pour le traitement. Après une chimiothérapie sans succès à Singapour, les Lions de la SMA se sont mobilisés dans d'autres régions du monde pour trouver un établissement capable d’apporter à </a:t>
            </a:r>
            <a:r>
              <a:rPr lang="fr-FR" sz="1050" dirty="0" err="1" smtClean="0">
                <a:latin typeface="+mn-lt"/>
                <a:ea typeface="Calibri" panose="020F0502020204030204" pitchFamily="34" charset="0"/>
                <a:cs typeface="Calibri"/>
              </a:rPr>
              <a:t>Jayden</a:t>
            </a:r>
            <a:r>
              <a:rPr lang="fr-FR" sz="1050" dirty="0" smtClean="0">
                <a:latin typeface="+mn-lt"/>
                <a:ea typeface="Calibri" panose="020F0502020204030204" pitchFamily="34" charset="0"/>
                <a:cs typeface="Calibri"/>
              </a:rPr>
              <a:t> le traitement dont il avait besoin.</a:t>
            </a:r>
            <a:endParaRPr lang="en-US" sz="1050" dirty="0">
              <a:effectLst/>
              <a:latin typeface="Calibri"/>
              <a:ea typeface="Calibri" panose="020F0502020204030204" pitchFamily="34" charset="0"/>
              <a:cs typeface="Calibri"/>
            </a:endParaRPr>
          </a:p>
        </p:txBody>
      </p:sp>
    </p:spTree>
    <p:extLst>
      <p:ext uri="{BB962C8B-B14F-4D97-AF65-F5344CB8AC3E}">
        <p14:creationId xmlns:p14="http://schemas.microsoft.com/office/powerpoint/2010/main" val="285273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defTabSz="874441" eaLnBrk="1" hangingPunct="1">
              <a:lnSpc>
                <a:spcPts val="2391"/>
              </a:lnSpc>
              <a:spcBef>
                <a:spcPts val="0"/>
              </a:spcBef>
              <a:spcAft>
                <a:spcPts val="0"/>
              </a:spcAft>
            </a:pPr>
            <a:r>
              <a:rPr lang="fr-FR" dirty="0" smtClean="0">
                <a:solidFill>
                  <a:srgbClr val="000000"/>
                </a:solidFill>
                <a:ea typeface="ヒラギノ角ゴ Pro W3"/>
                <a:cs typeface="Calibri"/>
              </a:rPr>
              <a:t>Après de nombreuses tentatives pour trouver un traitement, la famille de </a:t>
            </a:r>
            <a:r>
              <a:rPr lang="fr-FR" dirty="0" err="1" smtClean="0">
                <a:solidFill>
                  <a:srgbClr val="000000"/>
                </a:solidFill>
                <a:ea typeface="ヒラギノ角ゴ Pro W3"/>
                <a:cs typeface="Calibri"/>
              </a:rPr>
              <a:t>Jayden</a:t>
            </a:r>
            <a:r>
              <a:rPr lang="fr-FR" dirty="0" smtClean="0">
                <a:solidFill>
                  <a:srgbClr val="000000"/>
                </a:solidFill>
                <a:ea typeface="ヒラギノ角ゴ Pro W3"/>
                <a:cs typeface="Calibri"/>
              </a:rPr>
              <a:t> a atterri à Barcelone. Les Lions étaient désireux d’aider la famille de toutes les manières possibles. Ils lui ont apporté un soutien émotionnel, matériel et ont même organisé une</a:t>
            </a:r>
            <a:r>
              <a:rPr lang="fr-FR" baseline="0" dirty="0" smtClean="0">
                <a:solidFill>
                  <a:srgbClr val="000000"/>
                </a:solidFill>
                <a:ea typeface="ヒラギノ角ゴ Pro W3"/>
                <a:cs typeface="Calibri"/>
              </a:rPr>
              <a:t> </a:t>
            </a:r>
            <a:r>
              <a:rPr lang="fr-FR" dirty="0" smtClean="0">
                <a:solidFill>
                  <a:srgbClr val="000000"/>
                </a:solidFill>
                <a:ea typeface="ヒラギノ角ゴ Pro W3"/>
                <a:cs typeface="Calibri"/>
              </a:rPr>
              <a:t>fête pour le 3</a:t>
            </a:r>
            <a:r>
              <a:rPr lang="fr-FR" baseline="30000" dirty="0" smtClean="0">
                <a:solidFill>
                  <a:srgbClr val="000000"/>
                </a:solidFill>
                <a:ea typeface="ヒラギノ角ゴ Pro W3"/>
                <a:cs typeface="Calibri"/>
              </a:rPr>
              <a:t>e</a:t>
            </a:r>
            <a:r>
              <a:rPr lang="fr-FR" dirty="0" smtClean="0">
                <a:solidFill>
                  <a:srgbClr val="000000"/>
                </a:solidFill>
                <a:ea typeface="ヒラギノ角ゴ Pro W3"/>
                <a:cs typeface="Calibri"/>
              </a:rPr>
              <a:t> anniversaire de </a:t>
            </a:r>
            <a:r>
              <a:rPr lang="fr-FR" dirty="0" err="1" smtClean="0">
                <a:solidFill>
                  <a:srgbClr val="000000"/>
                </a:solidFill>
                <a:ea typeface="ヒラギノ角ゴ Pro W3"/>
                <a:cs typeface="Calibri"/>
              </a:rPr>
              <a:t>Jayden</a:t>
            </a:r>
            <a:r>
              <a:rPr lang="fr-FR" dirty="0" smtClean="0">
                <a:solidFill>
                  <a:srgbClr val="000000"/>
                </a:solidFill>
                <a:ea typeface="ヒラギノ角ゴ Pro W3"/>
                <a:cs typeface="Calibri"/>
              </a:rPr>
              <a:t>.</a:t>
            </a:r>
          </a:p>
        </p:txBody>
      </p:sp>
    </p:spTree>
    <p:extLst>
      <p:ext uri="{BB962C8B-B14F-4D97-AF65-F5344CB8AC3E}">
        <p14:creationId xmlns:p14="http://schemas.microsoft.com/office/powerpoint/2010/main" val="25246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fr-FR" i="0" dirty="0" smtClean="0">
                <a:ea typeface="ヒラギノ角ゴ Pro W3"/>
                <a:cs typeface="Calibri"/>
              </a:rPr>
              <a:t>Chaque pilier de la Structure</a:t>
            </a:r>
            <a:r>
              <a:rPr lang="fr-FR" i="0" baseline="0" dirty="0" smtClean="0">
                <a:ea typeface="ヒラギノ角ゴ Pro W3"/>
                <a:cs typeface="Calibri"/>
              </a:rPr>
              <a:t> Mondiale d’action a joué un rôle important pour fournir à </a:t>
            </a:r>
            <a:r>
              <a:rPr lang="fr-FR" i="0" baseline="0" dirty="0" err="1" smtClean="0">
                <a:ea typeface="ヒラギノ角ゴ Pro W3"/>
                <a:cs typeface="Calibri"/>
              </a:rPr>
              <a:t>Jayden</a:t>
            </a:r>
            <a:r>
              <a:rPr lang="fr-FR" i="0" baseline="0" dirty="0" smtClean="0">
                <a:ea typeface="ヒラギノ角ゴ Pro W3"/>
                <a:cs typeface="Calibri"/>
              </a:rPr>
              <a:t> le traitement qui lui a sauvé la vie.</a:t>
            </a:r>
            <a:r>
              <a:rPr lang="fr-FR" dirty="0" smtClean="0">
                <a:ea typeface="ヒラギノ角ゴ Pro W3"/>
                <a:cs typeface="Calibri"/>
              </a:rPr>
              <a:t> </a:t>
            </a:r>
            <a:endParaRPr lang="fr-FR" dirty="0" smtClean="0"/>
          </a:p>
          <a:p>
            <a:endParaRPr lang="fr-FR" i="0" baseline="0" dirty="0" smtClean="0"/>
          </a:p>
          <a:p>
            <a:r>
              <a:rPr lang="fr-FR" sz="1200" dirty="0" smtClean="0">
                <a:effectLst/>
                <a:latin typeface="Calibri"/>
                <a:ea typeface="Calibri" panose="020F0502020204030204" pitchFamily="34" charset="0"/>
                <a:cs typeface="Calibri"/>
              </a:rPr>
              <a:t>Voici comment la SMA a unifié leadership,</a:t>
            </a:r>
            <a:r>
              <a:rPr lang="fr-FR" sz="1200" baseline="0" dirty="0" smtClean="0">
                <a:effectLst/>
                <a:latin typeface="Calibri"/>
                <a:ea typeface="Calibri" panose="020F0502020204030204" pitchFamily="34" charset="0"/>
                <a:cs typeface="Calibri"/>
              </a:rPr>
              <a:t> service et effectif pour amplifier l’</a:t>
            </a:r>
            <a:r>
              <a:rPr lang="fr-FR" sz="1200" dirty="0" smtClean="0">
                <a:effectLst/>
                <a:latin typeface="Calibri"/>
                <a:ea typeface="Calibri" panose="020F0502020204030204" pitchFamily="34" charset="0"/>
                <a:cs typeface="Calibri"/>
              </a:rPr>
              <a:t>impact</a:t>
            </a:r>
            <a:r>
              <a:rPr lang="fr-FR" dirty="0" smtClean="0">
                <a:latin typeface="Calibri"/>
                <a:ea typeface="Calibri" panose="020F0502020204030204" pitchFamily="34" charset="0"/>
                <a:cs typeface="Calibri"/>
              </a:rPr>
              <a:t>.</a:t>
            </a:r>
            <a:endParaRPr lang="fr-FR" i="0" dirty="0"/>
          </a:p>
        </p:txBody>
      </p:sp>
    </p:spTree>
    <p:extLst>
      <p:ext uri="{BB962C8B-B14F-4D97-AF65-F5344CB8AC3E}">
        <p14:creationId xmlns:p14="http://schemas.microsoft.com/office/powerpoint/2010/main" val="197973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marL="0" marR="0" lvl="0" indent="0" algn="l" defTabSz="874441" rtl="0" eaLnBrk="1" fontAlgn="base" latinLnBrk="0" hangingPunct="1">
              <a:lnSpc>
                <a:spcPts val="1721"/>
              </a:lnSpc>
              <a:spcBef>
                <a:spcPct val="0"/>
              </a:spcBef>
              <a:spcAft>
                <a:spcPct val="0"/>
              </a:spcAft>
              <a:buClrTx/>
              <a:buSzTx/>
              <a:buFontTx/>
              <a:buNone/>
              <a:tabLst/>
              <a:defRPr/>
            </a:pPr>
            <a:r>
              <a:rPr lang="fr-FR" sz="1500" dirty="0" smtClean="0">
                <a:latin typeface="Arial"/>
                <a:ea typeface="ヒラギノ角ゴ Pro W3"/>
                <a:cs typeface="Arial"/>
              </a:rPr>
              <a:t>Notre équipe SMA a démontré un leadership exceptionnel à plusieurs niveaux. En Malaisie, les responsables SMA ont impliqué les Lions locaux et activé des Lions du monde entier pour aider </a:t>
            </a:r>
            <a:r>
              <a:rPr lang="fr-FR" sz="1500" dirty="0" err="1" smtClean="0">
                <a:latin typeface="Arial"/>
                <a:ea typeface="ヒラギノ角ゴ Pro W3"/>
                <a:cs typeface="Arial"/>
              </a:rPr>
              <a:t>Jayden</a:t>
            </a:r>
            <a:r>
              <a:rPr lang="fr-FR" sz="1500" dirty="0" smtClean="0">
                <a:latin typeface="Arial"/>
                <a:ea typeface="ヒラギノ角ゴ Pro W3"/>
                <a:cs typeface="Arial"/>
              </a:rPr>
              <a:t>.</a:t>
            </a:r>
          </a:p>
          <a:p>
            <a:pPr marL="0" marR="0" lvl="0" indent="0" algn="l" defTabSz="874441" rtl="0" eaLnBrk="1" fontAlgn="base" latinLnBrk="0" hangingPunct="1">
              <a:lnSpc>
                <a:spcPts val="1721"/>
              </a:lnSpc>
              <a:spcBef>
                <a:spcPct val="0"/>
              </a:spcBef>
              <a:spcAft>
                <a:spcPct val="0"/>
              </a:spcAft>
              <a:buClrTx/>
              <a:buSzTx/>
              <a:buFontTx/>
              <a:buNone/>
              <a:tabLst/>
              <a:defRPr/>
            </a:pPr>
            <a:endParaRPr lang="fr-FR" sz="1500" dirty="0" smtClean="0">
              <a:latin typeface="Arial"/>
              <a:ea typeface="ヒラギノ角ゴ Pro W3"/>
              <a:cs typeface="Arial"/>
            </a:endParaRPr>
          </a:p>
          <a:p>
            <a:pPr marL="0" marR="0" lvl="0" indent="0" algn="l" defTabSz="874441" rtl="0" eaLnBrk="1" fontAlgn="base" latinLnBrk="0" hangingPunct="1">
              <a:lnSpc>
                <a:spcPts val="1721"/>
              </a:lnSpc>
              <a:spcBef>
                <a:spcPct val="0"/>
              </a:spcBef>
              <a:spcAft>
                <a:spcPct val="0"/>
              </a:spcAft>
              <a:buClrTx/>
              <a:buSzTx/>
              <a:buFontTx/>
              <a:buNone/>
              <a:tabLst/>
              <a:defRPr/>
            </a:pPr>
            <a:r>
              <a:rPr lang="fr-FR" sz="1500" dirty="0" smtClean="0">
                <a:latin typeface="Arial"/>
                <a:ea typeface="ヒラギノ角ゴ Pro W3"/>
                <a:cs typeface="Arial"/>
              </a:rPr>
              <a:t>Ils ont contacté</a:t>
            </a:r>
            <a:r>
              <a:rPr lang="fr-FR" sz="1500" baseline="0" dirty="0" smtClean="0">
                <a:latin typeface="Arial"/>
                <a:ea typeface="ヒラギノ角ゴ Pro W3"/>
                <a:cs typeface="Arial"/>
              </a:rPr>
              <a:t> des Lions dans d</a:t>
            </a:r>
            <a:r>
              <a:rPr lang="fr-FR" sz="1500" dirty="0" smtClean="0">
                <a:latin typeface="Arial"/>
                <a:ea typeface="ヒラギノ角ゴ Pro W3"/>
                <a:cs typeface="Arial"/>
              </a:rPr>
              <a:t>ifférents pays et ont travaillé</a:t>
            </a:r>
            <a:r>
              <a:rPr lang="fr-FR" sz="1500" baseline="0" dirty="0" smtClean="0">
                <a:latin typeface="Arial"/>
                <a:ea typeface="ヒラギノ角ゴ Pro W3"/>
                <a:cs typeface="Arial"/>
              </a:rPr>
              <a:t> avec le personnel SMA au siège </a:t>
            </a:r>
            <a:r>
              <a:rPr lang="fr-FR" sz="1500" dirty="0" smtClean="0">
                <a:latin typeface="Arial"/>
                <a:ea typeface="ヒラギノ角ゴ Pro W3"/>
                <a:cs typeface="Arial"/>
              </a:rPr>
              <a:t>pour aider </a:t>
            </a:r>
            <a:r>
              <a:rPr lang="fr-FR" sz="1500" dirty="0" err="1" smtClean="0">
                <a:latin typeface="Arial"/>
                <a:ea typeface="ヒラギノ角ゴ Pro W3"/>
                <a:cs typeface="Arial"/>
              </a:rPr>
              <a:t>Jayden</a:t>
            </a:r>
            <a:r>
              <a:rPr lang="fr-FR" sz="1500" dirty="0" smtClean="0">
                <a:latin typeface="Arial"/>
                <a:ea typeface="ヒラギノ角ゴ Pro W3"/>
                <a:cs typeface="Arial"/>
              </a:rPr>
              <a:t>. Une réunion a été organisée lors de</a:t>
            </a:r>
            <a:r>
              <a:rPr lang="fr-FR" sz="1500" baseline="0" dirty="0" smtClean="0">
                <a:latin typeface="Arial"/>
                <a:ea typeface="ヒラギノ角ゴ Pro W3"/>
                <a:cs typeface="Arial"/>
              </a:rPr>
              <a:t> la Convention du </a:t>
            </a:r>
            <a:r>
              <a:rPr lang="fr-FR" sz="1500" dirty="0" smtClean="0">
                <a:latin typeface="Arial"/>
                <a:ea typeface="ヒラギノ角ゴ Pro W3"/>
                <a:cs typeface="Arial"/>
              </a:rPr>
              <a:t>LCI à Las Vegas entre les responsables SMA de New York et de Malaisie pour planifier l’opération</a:t>
            </a:r>
            <a:r>
              <a:rPr lang="fr-FR" sz="1500" baseline="0" dirty="0" smtClean="0">
                <a:latin typeface="Arial"/>
                <a:ea typeface="ヒラギノ角ゴ Pro W3"/>
                <a:cs typeface="Arial"/>
              </a:rPr>
              <a:t>.</a:t>
            </a:r>
          </a:p>
        </p:txBody>
      </p:sp>
    </p:spTree>
    <p:extLst>
      <p:ext uri="{BB962C8B-B14F-4D97-AF65-F5344CB8AC3E}">
        <p14:creationId xmlns:p14="http://schemas.microsoft.com/office/powerpoint/2010/main" val="24455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fr-FR" sz="1200" kern="1200" dirty="0" smtClean="0">
                <a:solidFill>
                  <a:schemeClr val="tx1"/>
                </a:solidFill>
                <a:effectLst/>
              </a:rPr>
              <a:t>Le service est la raison pour laquelle les Lions deviennent Lions. De nombreuses activités de service ont été menées dans plusieurs pays avec un seul objectif : soutenir </a:t>
            </a:r>
            <a:r>
              <a:rPr lang="fr-FR" sz="1200" kern="1200" dirty="0" err="1" smtClean="0">
                <a:solidFill>
                  <a:schemeClr val="tx1"/>
                </a:solidFill>
                <a:effectLst/>
              </a:rPr>
              <a:t>Jayden</a:t>
            </a:r>
            <a:r>
              <a:rPr lang="fr-FR" sz="1200" kern="1200" dirty="0" smtClean="0">
                <a:solidFill>
                  <a:schemeClr val="tx1"/>
                </a:solidFill>
                <a:effectLst/>
              </a:rPr>
              <a:t>.</a:t>
            </a:r>
          </a:p>
          <a:p>
            <a:endParaRPr lang="fr-FR" sz="1200" kern="1200" dirty="0" smtClean="0">
              <a:solidFill>
                <a:schemeClr val="tx1"/>
              </a:solidFill>
              <a:effectLst/>
            </a:endParaRPr>
          </a:p>
          <a:p>
            <a:r>
              <a:rPr lang="fr-FR" sz="1200" kern="1200" dirty="0" smtClean="0">
                <a:solidFill>
                  <a:schemeClr val="tx1"/>
                </a:solidFill>
                <a:effectLst/>
              </a:rPr>
              <a:t>Le cancer infantile est une de nos causes mondiales et des clubs du monde entier se sont mobilisés, sans nécessairement être dans le pays où l’action de </a:t>
            </a:r>
            <a:r>
              <a:rPr lang="fr-FR" sz="1200" kern="1200" baseline="0" dirty="0" smtClean="0">
                <a:solidFill>
                  <a:schemeClr val="tx1"/>
                </a:solidFill>
                <a:effectLst/>
              </a:rPr>
              <a:t>service a lieu</a:t>
            </a:r>
            <a:r>
              <a:rPr lang="fr-FR" sz="1200" kern="1200" dirty="0" smtClean="0">
                <a:solidFill>
                  <a:schemeClr val="tx1"/>
                </a:solidFill>
                <a:effectLst/>
              </a:rPr>
              <a:t>.</a:t>
            </a:r>
            <a:endParaRPr lang="fr-FR" dirty="0"/>
          </a:p>
        </p:txBody>
      </p:sp>
    </p:spTree>
    <p:extLst>
      <p:ext uri="{BB962C8B-B14F-4D97-AF65-F5344CB8AC3E}">
        <p14:creationId xmlns:p14="http://schemas.microsoft.com/office/powerpoint/2010/main" val="224944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fr-FR" dirty="0" smtClean="0">
                <a:ea typeface="ヒラギノ角ゴ Pro W3"/>
                <a:cs typeface="Calibri"/>
              </a:rPr>
              <a:t>Ce sont les activités de service qui poussent</a:t>
            </a:r>
            <a:r>
              <a:rPr lang="fr-FR" baseline="0" dirty="0" smtClean="0">
                <a:ea typeface="ヒラギノ角ゴ Pro W3"/>
                <a:cs typeface="Calibri"/>
              </a:rPr>
              <a:t> </a:t>
            </a:r>
            <a:r>
              <a:rPr lang="fr-FR" dirty="0" smtClean="0">
                <a:ea typeface="ヒラギノ角ゴ Pro W3"/>
                <a:cs typeface="Calibri"/>
              </a:rPr>
              <a:t>les gens à devenir et, plus important encore, à rester Lions. À Barcelone, la SMA de club a mis en place des visites à l’hôpital, donné</a:t>
            </a:r>
            <a:r>
              <a:rPr lang="fr-FR" baseline="0" dirty="0" smtClean="0">
                <a:ea typeface="ヒラギノ角ゴ Pro W3"/>
                <a:cs typeface="Calibri"/>
              </a:rPr>
              <a:t> des couches et apporté différents types de soutien</a:t>
            </a:r>
            <a:r>
              <a:rPr lang="fr-FR" dirty="0" smtClean="0">
                <a:ea typeface="ヒラギノ角ゴ Pro W3"/>
                <a:cs typeface="Calibri"/>
              </a:rPr>
              <a:t>. Le président de la SMA</a:t>
            </a:r>
            <a:r>
              <a:rPr lang="fr-FR" baseline="0" dirty="0" smtClean="0">
                <a:ea typeface="ヒラギノ角ゴ Pro W3"/>
                <a:cs typeface="Calibri"/>
              </a:rPr>
              <a:t> au niveau du club a impliqué tout</a:t>
            </a:r>
            <a:r>
              <a:rPr lang="fr-FR" dirty="0" smtClean="0">
                <a:ea typeface="ヒラギノ角ゴ Pro W3"/>
                <a:cs typeface="Calibri"/>
              </a:rPr>
              <a:t> l'effectif du club dans le projet et cela a créé</a:t>
            </a:r>
            <a:r>
              <a:rPr lang="fr-FR" baseline="0" dirty="0" smtClean="0">
                <a:ea typeface="ヒラギノ角ゴ Pro W3"/>
                <a:cs typeface="Calibri"/>
              </a:rPr>
              <a:t> </a:t>
            </a:r>
            <a:r>
              <a:rPr lang="fr-FR" dirty="0" smtClean="0">
                <a:ea typeface="ヒラギノ角ゴ Pro W3"/>
                <a:cs typeface="Calibri"/>
              </a:rPr>
              <a:t>une satisfaction positive de</a:t>
            </a:r>
            <a:r>
              <a:rPr lang="fr-FR" baseline="0" dirty="0" smtClean="0">
                <a:ea typeface="ヒラギノ角ゴ Pro W3"/>
                <a:cs typeface="Calibri"/>
              </a:rPr>
              <a:t> tous.</a:t>
            </a:r>
            <a:r>
              <a:rPr lang="fr-FR" dirty="0" smtClean="0">
                <a:ea typeface="ヒラギノ角ゴ Pro W3"/>
                <a:cs typeface="Calibri"/>
              </a:rPr>
              <a:t> </a:t>
            </a:r>
            <a:endParaRPr lang="fr-FR" dirty="0">
              <a:cs typeface="Calibri"/>
            </a:endParaRPr>
          </a:p>
        </p:txBody>
      </p:sp>
    </p:spTree>
    <p:extLst>
      <p:ext uri="{BB962C8B-B14F-4D97-AF65-F5344CB8AC3E}">
        <p14:creationId xmlns:p14="http://schemas.microsoft.com/office/powerpoint/2010/main" val="3473450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3919383" y="4343400"/>
            <a:ext cx="1305233"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161" y="1600200"/>
            <a:ext cx="1885677"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3429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9142142" cy="2057400"/>
          </a:xfrm>
          <a:prstGeom prst="rect">
            <a:avLst/>
          </a:prstGeom>
        </p:spPr>
      </p:pic>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9142143"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571500" y="3657600"/>
            <a:ext cx="8001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13014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4189206"/>
            <a:ext cx="4254707" cy="535194"/>
          </a:xfrm>
          <a:prstGeom prst="rect">
            <a:avLst/>
          </a:prstGeom>
        </p:spPr>
        <p:txBody>
          <a:bodyPr anchor="t"/>
          <a:lstStyle>
            <a:lvl1pPr marL="0" indent="0" algn="ctr">
              <a:buNone/>
              <a:defRPr sz="1800">
                <a:solidFill>
                  <a:schemeClr val="bg1"/>
                </a:solidFill>
              </a:defRPr>
            </a:lvl1pPr>
          </a:lstStyle>
          <a:p>
            <a:pPr lvl="0"/>
            <a:r>
              <a:rPr lang="en-US"/>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4000501" y="30480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
        <p:nvSpPr>
          <p:cNvPr id="7" name="Title 1"/>
          <p:cNvSpPr>
            <a:spLocks noGrp="1"/>
          </p:cNvSpPr>
          <p:nvPr>
            <p:ph type="title" hasCustomPrompt="1"/>
          </p:nvPr>
        </p:nvSpPr>
        <p:spPr>
          <a:xfrm>
            <a:off x="0" y="1362737"/>
            <a:ext cx="9131105"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860823" y="3763983"/>
            <a:ext cx="7384256"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5278" y="1242318"/>
            <a:ext cx="1313444"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1771650" y="3276600"/>
            <a:ext cx="5429250" cy="1752600"/>
          </a:xfrm>
          <a:prstGeom prst="rect">
            <a:avLst/>
          </a:prstGeom>
        </p:spPr>
        <p:txBody>
          <a:bodyPr anchor="ctr"/>
          <a:lstStyle>
            <a:lvl1pPr marL="0" indent="0" algn="ctr">
              <a:buNone/>
              <a:defRPr sz="1800">
                <a:solidFill>
                  <a:schemeClr val="bg1"/>
                </a:solidFill>
              </a:defRPr>
            </a:lvl1pPr>
          </a:lstStyle>
          <a:p>
            <a:r>
              <a:rPr lang="en-US" sz="1800">
                <a:solidFill>
                  <a:schemeClr val="bg1"/>
                </a:solidFill>
              </a:rPr>
              <a:t>Lorem ipsum dolor sit amet, illud </a:t>
            </a:r>
            <a:r>
              <a:rPr lang="en-US" sz="1800" err="1">
                <a:solidFill>
                  <a:schemeClr val="bg1"/>
                </a:solidFill>
              </a:rPr>
              <a:t>dolorem</a:t>
            </a:r>
            <a:r>
              <a:rPr lang="en-US" sz="1800">
                <a:solidFill>
                  <a:schemeClr val="bg1"/>
                </a:solidFill>
              </a:rPr>
              <a:t> </a:t>
            </a:r>
            <a:r>
              <a:rPr lang="en-US" sz="1800" err="1">
                <a:solidFill>
                  <a:schemeClr val="bg1"/>
                </a:solidFill>
              </a:rPr>
              <a:t>voluptaria</a:t>
            </a:r>
            <a:r>
              <a:rPr lang="en-US" sz="1800">
                <a:solidFill>
                  <a:schemeClr val="bg1"/>
                </a:solidFill>
              </a:rPr>
              <a:t> id vel. Duo no </a:t>
            </a:r>
            <a:r>
              <a:rPr lang="en-US" sz="1800" err="1">
                <a:solidFill>
                  <a:schemeClr val="bg1"/>
                </a:solidFill>
              </a:rPr>
              <a:t>prompta</a:t>
            </a:r>
            <a:r>
              <a:rPr lang="en-US" sz="1800">
                <a:solidFill>
                  <a:schemeClr val="bg1"/>
                </a:solidFill>
              </a:rPr>
              <a:t> </a:t>
            </a:r>
            <a:r>
              <a:rPr lang="en-US" sz="1800" err="1">
                <a:solidFill>
                  <a:schemeClr val="bg1"/>
                </a:solidFill>
              </a:rPr>
              <a:t>accusam</a:t>
            </a:r>
            <a:r>
              <a:rPr lang="en-US" sz="1800">
                <a:solidFill>
                  <a:schemeClr val="bg1"/>
                </a:solidFill>
              </a:rPr>
              <a:t>, </a:t>
            </a:r>
            <a:r>
              <a:rPr lang="en-US" sz="1800" err="1">
                <a:solidFill>
                  <a:schemeClr val="bg1"/>
                </a:solidFill>
              </a:rPr>
              <a:t>discere</a:t>
            </a:r>
            <a:r>
              <a:rPr lang="en-US" sz="1800">
                <a:solidFill>
                  <a:schemeClr val="bg1"/>
                </a:solidFill>
              </a:rPr>
              <a:t> minimum </a:t>
            </a:r>
            <a:r>
              <a:rPr lang="en-US" sz="1800" err="1">
                <a:solidFill>
                  <a:schemeClr val="bg1"/>
                </a:solidFill>
              </a:rPr>
              <a:t>corrumpit</a:t>
            </a:r>
            <a:r>
              <a:rPr lang="en-US" sz="1800">
                <a:solidFill>
                  <a:schemeClr val="bg1"/>
                </a:solidFill>
              </a:rPr>
              <a:t> </a:t>
            </a:r>
            <a:r>
              <a:rPr lang="en-US" sz="1800" err="1">
                <a:solidFill>
                  <a:schemeClr val="bg1"/>
                </a:solidFill>
              </a:rPr>
              <a:t>vel</a:t>
            </a:r>
            <a:r>
              <a:rPr lang="en-US" sz="18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171626" y="2847219"/>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6692219" y="4129884"/>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a:solidFill>
                  <a:schemeClr val="bg1"/>
                </a:solidFill>
              </a:defRPr>
            </a:lvl1pPr>
          </a:lstStyle>
          <a:p>
            <a:pPr lvl="0"/>
            <a:r>
              <a:rPr lang="en-US"/>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19123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243138" y="4361279"/>
            <a:ext cx="4657725"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263966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1414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2159288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890013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147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29342299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594508" y="3883983"/>
            <a:ext cx="883752"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571500" y="3206479"/>
            <a:ext cx="4657222"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571500" y="4189206"/>
            <a:ext cx="577215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498731" y="-685800"/>
            <a:ext cx="11499981"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1"/>
            <a:ext cx="9144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2286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3210857"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457200" y="2743200"/>
            <a:ext cx="2457450" cy="1143000"/>
          </a:xfrm>
          <a:prstGeom prst="rect">
            <a:avLst/>
          </a:prstGeom>
        </p:spPr>
        <p:txBody>
          <a:bodyPr anchor="ctr"/>
          <a:lstStyle>
            <a:lvl1pPr marL="0" indent="0" algn="ctr">
              <a:buNone/>
              <a:defRPr sz="18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3486150" y="381000"/>
            <a:ext cx="542925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a:t>Lorem ipsum dolor sit amet, </a:t>
            </a:r>
            <a:r>
              <a:rPr lang="en-US" sz="1500" err="1"/>
              <a:t>consectetur</a:t>
            </a:r>
            <a:r>
              <a:rPr lang="en-US" sz="1500"/>
              <a:t> </a:t>
            </a:r>
            <a:r>
              <a:rPr lang="en-US" sz="1500" err="1"/>
              <a:t>adipiscing</a:t>
            </a:r>
            <a:r>
              <a:rPr lang="en-US" sz="1500"/>
              <a:t> </a:t>
            </a:r>
            <a:r>
              <a:rPr lang="en-US" sz="1500" err="1"/>
              <a:t>elit</a:t>
            </a:r>
            <a:r>
              <a:rPr lang="en-US" sz="1500"/>
              <a:t>, </a:t>
            </a:r>
            <a:r>
              <a:rPr lang="en-US" sz="1500" err="1"/>
              <a:t>sed</a:t>
            </a:r>
            <a:r>
              <a:rPr lang="en-US" sz="1500"/>
              <a:t>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a:t>
            </a:r>
            <a:r>
              <a:rPr lang="en-US" sz="1500" err="1"/>
              <a:t>labore</a:t>
            </a:r>
            <a:r>
              <a:rPr lang="en-US" sz="1500"/>
              <a:t> et </a:t>
            </a:r>
            <a:r>
              <a:rPr lang="en-US" sz="1500" err="1"/>
              <a:t>dolore</a:t>
            </a:r>
            <a:r>
              <a:rPr lang="en-US" sz="1500"/>
              <a:t> magna </a:t>
            </a:r>
            <a:r>
              <a:rPr lang="en-US" sz="1500" err="1"/>
              <a:t>aliqua</a:t>
            </a:r>
            <a:r>
              <a:rPr lang="en-US" sz="1500"/>
              <a:t>. Semper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cursus. </a:t>
            </a:r>
            <a:r>
              <a:rPr lang="en-US" sz="1500" err="1"/>
              <a:t>Scelerisque</a:t>
            </a:r>
            <a:r>
              <a:rPr lang="en-US" sz="1500"/>
              <a:t> </a:t>
            </a:r>
            <a:r>
              <a:rPr lang="en-US" sz="1500" err="1"/>
              <a:t>mauris</a:t>
            </a:r>
            <a:r>
              <a:rPr lang="en-US" sz="1500"/>
              <a:t> </a:t>
            </a:r>
            <a:r>
              <a:rPr lang="en-US" sz="1500" err="1"/>
              <a:t>pellentesque</a:t>
            </a:r>
            <a:r>
              <a:rPr lang="en-US" sz="1500"/>
              <a:t> </a:t>
            </a:r>
            <a:r>
              <a:rPr lang="en-US" sz="1500" err="1"/>
              <a:t>pulvinar</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a:t>
            </a:r>
          </a:p>
          <a:p>
            <a:endParaRPr lang="en-US" sz="1500"/>
          </a:p>
          <a:p>
            <a:r>
              <a:rPr lang="en-US" sz="1500" err="1"/>
              <a:t>Consectetur</a:t>
            </a:r>
            <a:r>
              <a:rPr lang="en-US" sz="1500"/>
              <a:t> </a:t>
            </a:r>
            <a:r>
              <a:rPr lang="en-US" sz="1500" err="1"/>
              <a:t>adipiscing</a:t>
            </a:r>
            <a:r>
              <a:rPr lang="en-US" sz="1500"/>
              <a:t> </a:t>
            </a:r>
            <a:r>
              <a:rPr lang="en-US" sz="1500" err="1"/>
              <a:t>elit</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et </a:t>
            </a:r>
            <a:r>
              <a:rPr lang="en-US" sz="1500" err="1"/>
              <a:t>netus</a:t>
            </a:r>
            <a:r>
              <a:rPr lang="en-US" sz="1500"/>
              <a:t>. </a:t>
            </a:r>
            <a:r>
              <a:rPr lang="en-US" sz="1500" err="1"/>
              <a:t>Curabitur</a:t>
            </a:r>
            <a:r>
              <a:rPr lang="en-US" sz="1500"/>
              <a:t> vitae </a:t>
            </a:r>
            <a:r>
              <a:rPr lang="en-US" sz="1500" err="1"/>
              <a:t>nunc</a:t>
            </a:r>
            <a:r>
              <a:rPr lang="en-US" sz="1500"/>
              <a:t> </a:t>
            </a:r>
            <a:r>
              <a:rPr lang="en-US" sz="1500" err="1"/>
              <a:t>sed</a:t>
            </a:r>
            <a:r>
              <a:rPr lang="en-US" sz="1500"/>
              <a:t> </a:t>
            </a:r>
            <a:r>
              <a:rPr lang="en-US" sz="1500" err="1"/>
              <a:t>velit</a:t>
            </a:r>
            <a:r>
              <a:rPr lang="en-US" sz="1500"/>
              <a:t> </a:t>
            </a:r>
            <a:r>
              <a:rPr lang="en-US" sz="1500" err="1"/>
              <a:t>dignissim</a:t>
            </a:r>
            <a:r>
              <a:rPr lang="en-US" sz="1500"/>
              <a:t> </a:t>
            </a:r>
            <a:r>
              <a:rPr lang="en-US" sz="1500" err="1"/>
              <a:t>sodales</a:t>
            </a:r>
            <a:r>
              <a:rPr lang="en-US" sz="1500"/>
              <a:t>. </a:t>
            </a:r>
            <a:r>
              <a:rPr lang="en-US" sz="1500" err="1"/>
              <a:t>Consequat</a:t>
            </a:r>
            <a:r>
              <a:rPr lang="en-US" sz="1500"/>
              <a:t> ac </a:t>
            </a:r>
            <a:r>
              <a:rPr lang="en-US" sz="1500" err="1"/>
              <a:t>felis</a:t>
            </a:r>
            <a:r>
              <a:rPr lang="en-US" sz="1500"/>
              <a:t> </a:t>
            </a:r>
            <a:r>
              <a:rPr lang="en-US" sz="1500" err="1"/>
              <a:t>donec</a:t>
            </a:r>
            <a:r>
              <a:rPr lang="en-US" sz="1500"/>
              <a:t> et </a:t>
            </a:r>
            <a:r>
              <a:rPr lang="en-US" sz="1500" err="1"/>
              <a:t>odio</a:t>
            </a:r>
            <a:r>
              <a:rPr lang="en-US" sz="1500"/>
              <a:t> </a:t>
            </a:r>
            <a:r>
              <a:rPr lang="en-US" sz="1500" err="1"/>
              <a:t>pellentesque</a:t>
            </a:r>
            <a:r>
              <a:rPr lang="en-US" sz="1500"/>
              <a:t>. At </a:t>
            </a:r>
            <a:r>
              <a:rPr lang="en-US" sz="1500" err="1"/>
              <a:t>lectus</a:t>
            </a:r>
            <a:r>
              <a:rPr lang="en-US" sz="1500"/>
              <a:t> </a:t>
            </a:r>
            <a:r>
              <a:rPr lang="en-US" sz="1500" err="1"/>
              <a:t>urna</a:t>
            </a:r>
            <a:r>
              <a:rPr lang="en-US" sz="1500"/>
              <a:t> </a:t>
            </a:r>
            <a:r>
              <a:rPr lang="en-US" sz="1500" err="1"/>
              <a:t>duis</a:t>
            </a:r>
            <a:r>
              <a:rPr lang="en-US" sz="1500"/>
              <a:t> convallis. </a:t>
            </a:r>
            <a:r>
              <a:rPr lang="en-US" sz="1500" err="1"/>
              <a:t>Commodo</a:t>
            </a:r>
            <a:r>
              <a:rPr lang="en-US" sz="1500"/>
              <a:t> </a:t>
            </a:r>
            <a:r>
              <a:rPr lang="en-US" sz="1500" err="1"/>
              <a:t>nulla</a:t>
            </a:r>
            <a:r>
              <a:rPr lang="en-US" sz="1500"/>
              <a:t> </a:t>
            </a:r>
            <a:r>
              <a:rPr lang="en-US" sz="1500" err="1"/>
              <a:t>facilisi</a:t>
            </a:r>
            <a:r>
              <a:rPr lang="en-US" sz="1500"/>
              <a:t> </a:t>
            </a:r>
            <a:r>
              <a:rPr lang="en-US" sz="1500" err="1"/>
              <a:t>nullam</a:t>
            </a:r>
            <a:r>
              <a:rPr lang="en-US" sz="1500"/>
              <a:t> </a:t>
            </a:r>
            <a:r>
              <a:rPr lang="en-US" sz="1500" err="1"/>
              <a:t>vehicula</a:t>
            </a:r>
            <a:r>
              <a:rPr lang="en-US" sz="1500"/>
              <a:t> ipsum. Nunc </a:t>
            </a:r>
            <a:r>
              <a:rPr lang="en-US" sz="1500" err="1"/>
              <a:t>lobortis</a:t>
            </a:r>
            <a:r>
              <a:rPr lang="en-US" sz="1500"/>
              <a:t> </a:t>
            </a:r>
            <a:r>
              <a:rPr lang="en-US" sz="1500" err="1"/>
              <a:t>mattis</a:t>
            </a:r>
            <a:r>
              <a:rPr lang="en-US" sz="1500"/>
              <a:t> </a:t>
            </a:r>
            <a:r>
              <a:rPr lang="en-US" sz="1500" err="1"/>
              <a:t>aliquam</a:t>
            </a:r>
            <a:r>
              <a:rPr lang="en-US" sz="1500"/>
              <a:t> </a:t>
            </a:r>
            <a:r>
              <a:rPr lang="en-US" sz="1500" err="1"/>
              <a:t>faucibus</a:t>
            </a:r>
            <a:r>
              <a:rPr lang="en-US" sz="1500"/>
              <a:t> </a:t>
            </a:r>
            <a:r>
              <a:rPr lang="en-US" sz="1500" err="1"/>
              <a:t>purus</a:t>
            </a:r>
            <a:r>
              <a:rPr lang="en-US" sz="1500"/>
              <a:t> in </a:t>
            </a:r>
            <a:r>
              <a:rPr lang="en-US" sz="1500" err="1"/>
              <a:t>massa</a:t>
            </a:r>
            <a:r>
              <a:rPr lang="en-US" sz="1500"/>
              <a:t>. </a:t>
            </a:r>
          </a:p>
          <a:p>
            <a:endParaRPr lang="en-US" sz="1500"/>
          </a:p>
          <a:p>
            <a:r>
              <a:rPr lang="en-US" sz="1500"/>
              <a:t>Nunc </a:t>
            </a:r>
            <a:r>
              <a:rPr lang="en-US" sz="1500" err="1"/>
              <a:t>faucibus</a:t>
            </a:r>
            <a:r>
              <a:rPr lang="en-US" sz="1500"/>
              <a:t> a </a:t>
            </a:r>
            <a:r>
              <a:rPr lang="en-US" sz="1500" err="1"/>
              <a:t>pellentesque</a:t>
            </a:r>
            <a:r>
              <a:rPr lang="en-US" sz="1500"/>
              <a:t> sit amet </a:t>
            </a:r>
            <a:r>
              <a:rPr lang="en-US" sz="1500" err="1"/>
              <a:t>porttitor</a:t>
            </a:r>
            <a:r>
              <a:rPr lang="en-US" sz="1500"/>
              <a:t> </a:t>
            </a:r>
            <a:r>
              <a:rPr lang="en-US" sz="1500" err="1"/>
              <a:t>eget</a:t>
            </a:r>
            <a:r>
              <a:rPr lang="en-US" sz="1500"/>
              <a:t> dolor </a:t>
            </a:r>
            <a:r>
              <a:rPr lang="en-US" sz="1500" err="1"/>
              <a:t>morbi</a:t>
            </a:r>
            <a:r>
              <a:rPr lang="en-US" sz="1500"/>
              <a:t>.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a:t>
            </a:r>
            <a:r>
              <a:rPr lang="en-US" sz="1500" err="1"/>
              <a:t>Malesuada</a:t>
            </a:r>
            <a:r>
              <a:rPr lang="en-US" sz="1500"/>
              <a:t> fames ac </a:t>
            </a:r>
            <a:r>
              <a:rPr lang="en-US" sz="1500" err="1"/>
              <a:t>turpis</a:t>
            </a:r>
            <a:r>
              <a:rPr lang="en-US" sz="1500"/>
              <a:t> </a:t>
            </a:r>
            <a:r>
              <a:rPr lang="en-US" sz="1500" err="1"/>
              <a:t>egestas</a:t>
            </a:r>
            <a:r>
              <a:rPr lang="en-US" sz="1500"/>
              <a:t> integer </a:t>
            </a:r>
            <a:r>
              <a:rPr lang="en-US" sz="1500" err="1"/>
              <a:t>eget</a:t>
            </a:r>
            <a:r>
              <a:rPr lang="en-US" sz="1500"/>
              <a:t> </a:t>
            </a:r>
            <a:r>
              <a:rPr lang="en-US" sz="1500" err="1"/>
              <a:t>aliquet</a:t>
            </a:r>
            <a:r>
              <a:rPr lang="en-US" sz="1500"/>
              <a:t> </a:t>
            </a:r>
            <a:r>
              <a:rPr lang="en-US" sz="1500" err="1"/>
              <a:t>nibh</a:t>
            </a:r>
            <a:r>
              <a:rPr lang="en-US" sz="1500"/>
              <a:t>. </a:t>
            </a:r>
            <a:r>
              <a:rPr lang="en-US" sz="1500" err="1"/>
              <a:t>Viverra</a:t>
            </a:r>
            <a:r>
              <a:rPr lang="en-US" sz="1500"/>
              <a:t> </a:t>
            </a:r>
            <a:r>
              <a:rPr lang="en-US" sz="1500" err="1"/>
              <a:t>adipiscing</a:t>
            </a:r>
            <a:r>
              <a:rPr lang="en-US" sz="1500"/>
              <a:t> at in </a:t>
            </a:r>
            <a:r>
              <a:rPr lang="en-US" sz="1500" err="1"/>
              <a:t>tellus</a:t>
            </a:r>
            <a:r>
              <a:rPr lang="en-US" sz="1500"/>
              <a:t> integer. Quam </a:t>
            </a:r>
            <a:r>
              <a:rPr lang="en-US" sz="1500" err="1"/>
              <a:t>nulla</a:t>
            </a:r>
            <a:r>
              <a:rPr lang="en-US" sz="1500"/>
              <a:t> </a:t>
            </a:r>
            <a:r>
              <a:rPr lang="en-US" sz="1500" err="1"/>
              <a:t>porttitor</a:t>
            </a:r>
            <a:r>
              <a:rPr lang="en-US" sz="1500"/>
              <a:t> </a:t>
            </a:r>
            <a:r>
              <a:rPr lang="en-US" sz="1500" err="1"/>
              <a:t>massa</a:t>
            </a:r>
            <a:r>
              <a:rPr lang="en-US" sz="1500"/>
              <a:t> id </a:t>
            </a:r>
            <a:r>
              <a:rPr lang="en-US" sz="1500" err="1"/>
              <a:t>neque</a:t>
            </a:r>
            <a:r>
              <a:rPr lang="en-US" sz="1500"/>
              <a:t>. Pretium </a:t>
            </a:r>
            <a:r>
              <a:rPr lang="en-US" sz="1500" err="1"/>
              <a:t>aenean</a:t>
            </a:r>
            <a:r>
              <a:rPr lang="en-US" sz="1500"/>
              <a:t> pharetra magna ac </a:t>
            </a:r>
            <a:r>
              <a:rPr lang="en-US" sz="1500" err="1"/>
              <a:t>placerat</a:t>
            </a:r>
            <a:r>
              <a:rPr lang="en-US" sz="1500"/>
              <a:t> </a:t>
            </a:r>
            <a:r>
              <a:rPr lang="en-US" sz="1500" err="1"/>
              <a:t>vestibulum</a:t>
            </a:r>
            <a:r>
              <a:rPr lang="en-US" sz="1500"/>
              <a:t> </a:t>
            </a:r>
            <a:r>
              <a:rPr lang="en-US" sz="1500" err="1"/>
              <a:t>lectus</a:t>
            </a:r>
            <a:r>
              <a:rPr lang="en-US" sz="1500"/>
              <a:t> </a:t>
            </a:r>
            <a:r>
              <a:rPr lang="en-US" sz="1500" err="1"/>
              <a:t>mauris</a:t>
            </a:r>
            <a:r>
              <a:rPr lang="en-US" sz="150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372100" y="0"/>
            <a:ext cx="5460566"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628650" y="1219200"/>
            <a:ext cx="37719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5541946"/>
            <a:ext cx="723699"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628650" y="1535008"/>
            <a:ext cx="4457700" cy="1143000"/>
          </a:xfrm>
          <a:prstGeom prst="rect">
            <a:avLst/>
          </a:prstGeom>
        </p:spPr>
        <p:txBody>
          <a:bodyPr/>
          <a:lstStyle>
            <a:lvl1pPr marL="0" indent="0">
              <a:buNone/>
              <a:defRPr/>
            </a:lvl1pPr>
          </a:lstStyle>
          <a:p>
            <a:r>
              <a:rPr lang="pl-PL" sz="1800" b="1" err="1">
                <a:solidFill>
                  <a:srgbClr val="0A5496"/>
                </a:solidFill>
                <a:ea typeface="Arial Hebrew Scholar" charset="-79"/>
                <a:cs typeface="Arial" panose="020B0604020202020204" pitchFamily="34" charset="0"/>
              </a:rPr>
              <a:t>Date</a:t>
            </a:r>
            <a:endParaRPr lang="pl-PL" sz="1800" b="1">
              <a:solidFill>
                <a:srgbClr val="0A5496"/>
              </a:solidFill>
              <a:ea typeface="Arial Hebrew Scholar" charset="-79"/>
              <a:cs typeface="Arial" panose="020B0604020202020204" pitchFamily="34" charset="0"/>
            </a:endParaRPr>
          </a:p>
          <a:p>
            <a:r>
              <a:rPr lang="pl-PL" sz="1350">
                <a:solidFill>
                  <a:srgbClr val="0A5496"/>
                </a:solidFill>
                <a:ea typeface="Arial Hebrew Scholar" charset="-79"/>
                <a:cs typeface="Arial" panose="020B0604020202020204" pitchFamily="34" charset="0"/>
              </a:rPr>
              <a:t>00:00-00:00 </a:t>
            </a:r>
          </a:p>
          <a:p>
            <a:r>
              <a:rPr lang="pl-PL" sz="1350" err="1">
                <a:solidFill>
                  <a:srgbClr val="0A5496"/>
                </a:solidFill>
                <a:ea typeface="Arial Hebrew Scholar" charset="-79"/>
                <a:cs typeface="Arial" panose="020B0604020202020204" pitchFamily="34" charset="0"/>
              </a:rPr>
              <a:t>Location</a:t>
            </a:r>
            <a:endParaRPr lang="en-US" sz="135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628650" y="3124200"/>
            <a:ext cx="657225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deserunt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mollit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anim</a:t>
            </a:r>
            <a:r>
              <a:rPr lang="en-US" sz="1800" kern="0">
                <a:solidFill>
                  <a:schemeClr val="accent6">
                    <a:lumMod val="50000"/>
                    <a:lumOff val="50000"/>
                  </a:schemeClr>
                </a:solidFill>
                <a:latin typeface="Arial" charset="0"/>
                <a:ea typeface="Arial" charset="0"/>
                <a:cs typeface="Arial" charset="0"/>
              </a:rPr>
              <a:t> 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deserunt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mollit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anim</a:t>
            </a:r>
            <a:r>
              <a:rPr lang="en-US" sz="1800" b="1" kern="0">
                <a:solidFill>
                  <a:srgbClr val="0A5496"/>
                </a:solidFill>
                <a:latin typeface="Arial" charset="0"/>
                <a:ea typeface="Arial" charset="0"/>
                <a:cs typeface="Arial" charset="0"/>
              </a:rPr>
              <a:t> </a:t>
            </a:r>
            <a:r>
              <a:rPr lang="en-US" sz="1800" kern="0">
                <a:solidFill>
                  <a:schemeClr val="accent6">
                    <a:lumMod val="50000"/>
                    <a:lumOff val="50000"/>
                  </a:schemeClr>
                </a:solidFill>
                <a:latin typeface="Arial" charset="0"/>
                <a:ea typeface="Arial" charset="0"/>
                <a:cs typeface="Arial" charset="0"/>
              </a:rPr>
              <a:t>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a:t>
            </a:r>
            <a:endParaRPr lang="en-US" sz="165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257176" y="1924363"/>
            <a:ext cx="2628900" cy="4708981"/>
          </a:xfrm>
          <a:prstGeom prst="rect">
            <a:avLst/>
          </a:prstGeom>
          <a:noFill/>
        </p:spPr>
        <p:txBody>
          <a:bodyPr wrap="square" rtlCol="0" anchor="b">
            <a:spAutoFit/>
          </a:bodyPr>
          <a:lstStyle/>
          <a:p>
            <a:r>
              <a:rPr lang="en-US" sz="3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3028950" y="1828800"/>
            <a:ext cx="588645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deserunt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mollit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anim</a:t>
            </a:r>
            <a:r>
              <a:rPr lang="en-US" sz="1500" b="1" kern="0">
                <a:solidFill>
                  <a:srgbClr val="0A5496"/>
                </a:solidFill>
                <a:latin typeface="Arial" charset="0"/>
                <a:ea typeface="Arial" charset="0"/>
                <a:cs typeface="Arial" charset="0"/>
              </a:rPr>
              <a:t> </a:t>
            </a:r>
            <a:r>
              <a:rPr lang="en-US" sz="1500" kern="0">
                <a:solidFill>
                  <a:schemeClr val="accent6">
                    <a:lumMod val="50000"/>
                    <a:lumOff val="50000"/>
                  </a:schemeClr>
                </a:solidFill>
                <a:latin typeface="Arial" charset="0"/>
                <a:ea typeface="Arial" charset="0"/>
                <a:cs typeface="Arial" charset="0"/>
              </a:rPr>
              <a:t>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b="1" kern="0" err="1">
                <a:solidFill>
                  <a:srgbClr val="0A5496"/>
                </a:solidFill>
                <a:latin typeface="Arial" charset="0"/>
                <a:ea typeface="Arial" charset="0"/>
                <a:cs typeface="Arial" charset="0"/>
              </a:rPr>
              <a:t>est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a:t>
            </a:r>
            <a:r>
              <a:rPr lang="en-US" sz="1500" b="1" kern="0">
                <a:solidFill>
                  <a:srgbClr val="0A5496"/>
                </a:solidFill>
                <a:latin typeface="Arial" charset="0"/>
                <a:ea typeface="Arial" charset="0"/>
                <a:cs typeface="Arial" charset="0"/>
              </a:rPr>
              <a:t>non </a:t>
            </a:r>
            <a:r>
              <a:rPr lang="en-US" sz="1500" b="1" kern="0" err="1">
                <a:solidFill>
                  <a:srgbClr val="0A5496"/>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6572250" y="3064705"/>
            <a:ext cx="1799171"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a:buFont typeface="Helvetica" pitchFamily="84" charset="0"/>
              <a:buNone/>
            </a:pPr>
            <a:endParaRPr lang="en-US" sz="225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028700" y="3587437"/>
            <a:ext cx="462915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6900862" y="4343400"/>
            <a:ext cx="1214438"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7281267" y="3168337"/>
            <a:ext cx="453628"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201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rgbClr val="00338D"/>
                </a:solidFill>
              </a:rPr>
              <a:pPr algn="r">
                <a:spcBef>
                  <a:spcPct val="50000"/>
                </a:spcBef>
                <a:defRPr/>
              </a:pPr>
              <a:t>‹#›</a:t>
            </a:fld>
            <a:endParaRPr lang="en-US" sz="75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01050" y="6420037"/>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2" r:id="rId7"/>
    <p:sldLayoutId id="2147483883" r:id="rId8"/>
    <p:sldLayoutId id="2147483884" r:id="rId9"/>
    <p:sldLayoutId id="2147483885" r:id="rId10"/>
    <p:sldLayoutId id="2147483886" r:id="rId11"/>
    <p:sldLayoutId id="2147483887" r:id="rId1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68" userDrawn="1">
          <p15:clr>
            <a:srgbClr val="F26B43"/>
          </p15:clr>
        </p15:guide>
        <p15:guide id="3"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tmp"/></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832EE-D021-C240-9ADB-6C435EFE2FAE}"/>
              </a:ext>
            </a:extLst>
          </p:cNvPr>
          <p:cNvSpPr>
            <a:spLocks noGrp="1"/>
          </p:cNvSpPr>
          <p:nvPr>
            <p:ph type="body" sz="quarter" idx="12"/>
          </p:nvPr>
        </p:nvSpPr>
        <p:spPr>
          <a:xfrm>
            <a:off x="571498" y="3943350"/>
            <a:ext cx="8001000" cy="348176"/>
          </a:xfrm>
        </p:spPr>
        <p:txBody>
          <a:bodyPr/>
          <a:lstStyle/>
          <a:p>
            <a:pPr>
              <a:lnSpc>
                <a:spcPts val="2250"/>
              </a:lnSpc>
            </a:pPr>
            <a:r>
              <a:rPr lang="fr-FR">
                <a:solidFill>
                  <a:schemeClr val="bg1"/>
                </a:solidFill>
              </a:rPr>
              <a:t>Structure Mondiale d'Action </a:t>
            </a:r>
          </a:p>
          <a:p>
            <a:pPr>
              <a:lnSpc>
                <a:spcPts val="2250"/>
              </a:lnSpc>
            </a:pPr>
            <a:r>
              <a:rPr lang="fr-FR">
                <a:solidFill>
                  <a:schemeClr val="bg1"/>
                </a:solidFill>
              </a:rPr>
              <a:t>Action = Impact</a:t>
            </a:r>
          </a:p>
        </p:txBody>
      </p:sp>
      <p:pic>
        <p:nvPicPr>
          <p:cNvPr id="7" name="Picture 6">
            <a:extLst>
              <a:ext uri="{FF2B5EF4-FFF2-40B4-BE49-F238E27FC236}">
                <a16:creationId xmlns:a16="http://schemas.microsoft.com/office/drawing/2014/main" id="{45B8E031-7C3A-9A47-8B1C-1D07E7FD28F5}"/>
              </a:ext>
            </a:extLst>
          </p:cNvPr>
          <p:cNvPicPr>
            <a:picLocks noChangeAspect="1"/>
          </p:cNvPicPr>
          <p:nvPr/>
        </p:nvPicPr>
        <p:blipFill>
          <a:blip r:embed="rId3"/>
          <a:stretch>
            <a:fillRect/>
          </a:stretch>
        </p:blipFill>
        <p:spPr>
          <a:xfrm>
            <a:off x="3657600" y="1419294"/>
            <a:ext cx="1874669" cy="1898102"/>
          </a:xfrm>
          <a:prstGeom prst="rect">
            <a:avLst/>
          </a:prstGeom>
        </p:spPr>
      </p:pic>
      <p:sp>
        <p:nvSpPr>
          <p:cNvPr id="5" name="Gold Bar">
            <a:extLst>
              <a:ext uri="{FF2B5EF4-FFF2-40B4-BE49-F238E27FC236}">
                <a16:creationId xmlns:a16="http://schemas.microsoft.com/office/drawing/2014/main" id="{0664EB80-1399-6944-AB22-92D08CE050B2}"/>
              </a:ext>
            </a:extLst>
          </p:cNvPr>
          <p:cNvSpPr/>
          <p:nvPr/>
        </p:nvSpPr>
        <p:spPr>
          <a:xfrm>
            <a:off x="4130122" y="3543300"/>
            <a:ext cx="883752"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Tree>
    <p:extLst>
      <p:ext uri="{BB962C8B-B14F-4D97-AF65-F5344CB8AC3E}">
        <p14:creationId xmlns:p14="http://schemas.microsoft.com/office/powerpoint/2010/main" val="3143880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spect="1" noEditPoints="1"/>
          </p:cNvSpPr>
          <p:nvPr/>
        </p:nvSpPr>
        <p:spPr bwMode="auto">
          <a:xfrm>
            <a:off x="228600" y="1009650"/>
            <a:ext cx="8891341" cy="546735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50000"/>
            </a:schemeClr>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 name="Straight Connector 3"/>
          <p:cNvCxnSpPr/>
          <p:nvPr/>
        </p:nvCxnSpPr>
        <p:spPr bwMode="auto">
          <a:xfrm flipH="1" flipV="1">
            <a:off x="2271249" y="3505200"/>
            <a:ext cx="5110164" cy="1301372"/>
          </a:xfrm>
          <a:prstGeom prst="line">
            <a:avLst/>
          </a:prstGeom>
          <a:ln w="254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p:cNvCxnSpPr>
            <a:stCxn id="17" idx="7"/>
            <a:endCxn id="21" idx="7"/>
          </p:cNvCxnSpPr>
          <p:nvPr/>
        </p:nvCxnSpPr>
        <p:spPr bwMode="auto">
          <a:xfrm flipH="1" flipV="1">
            <a:off x="7259051" y="4553367"/>
            <a:ext cx="54492" cy="206992"/>
          </a:xfrm>
          <a:prstGeom prst="line">
            <a:avLst/>
          </a:prstGeom>
          <a:solidFill>
            <a:srgbClr val="FFFFFF"/>
          </a:solidFill>
          <a:ln w="25400" cap="flat" cmpd="sng" algn="ctr">
            <a:solidFill>
              <a:srgbClr val="000000"/>
            </a:solidFill>
            <a:prstDash val="dash"/>
            <a:round/>
            <a:headEnd type="none" w="med" len="med"/>
            <a:tailEnd type="none" w="med" len="med"/>
          </a:ln>
          <a:effectLst/>
        </p:spPr>
      </p:cxnSp>
      <p:cxnSp>
        <p:nvCxnSpPr>
          <p:cNvPr id="11" name="Straight Connector 10"/>
          <p:cNvCxnSpPr>
            <a:stCxn id="20" idx="7"/>
          </p:cNvCxnSpPr>
          <p:nvPr/>
        </p:nvCxnSpPr>
        <p:spPr bwMode="auto">
          <a:xfrm>
            <a:off x="4389691" y="3359063"/>
            <a:ext cx="2991722" cy="1447508"/>
          </a:xfrm>
          <a:prstGeom prst="line">
            <a:avLst/>
          </a:prstGeom>
          <a:solidFill>
            <a:srgbClr val="FFFFFF"/>
          </a:solidFill>
          <a:ln w="25400" cap="flat" cmpd="sng" algn="ctr">
            <a:solidFill>
              <a:srgbClr val="000000"/>
            </a:solidFill>
            <a:prstDash val="dash"/>
            <a:round/>
            <a:headEnd type="none" w="med" len="med"/>
            <a:tailEnd type="none" w="med" len="med"/>
          </a:ln>
          <a:effectLst/>
        </p:spPr>
      </p:cxnSp>
      <p:sp>
        <p:nvSpPr>
          <p:cNvPr id="17" name="Teardrop 16"/>
          <p:cNvSpPr>
            <a:spLocks noChangeAspect="1"/>
          </p:cNvSpPr>
          <p:nvPr/>
        </p:nvSpPr>
        <p:spPr bwMode="auto">
          <a:xfrm rot="16615351">
            <a:off x="7047227" y="4996297"/>
            <a:ext cx="1882918" cy="1588811"/>
          </a:xfrm>
          <a:prstGeom prst="teardrop">
            <a:avLst/>
          </a:prstGeom>
          <a:blipFill dpi="0" rotWithShape="0">
            <a:blip r:embed="rId3">
              <a:extLst>
                <a:ext uri="{28A0092B-C50C-407E-A947-70E740481C1C}">
                  <a14:useLocalDpi xmlns:a14="http://schemas.microsoft.com/office/drawing/2010/main" val="0"/>
                </a:ext>
              </a:extLst>
            </a:blip>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8" name="Text Placeholder 3">
            <a:extLst>
              <a:ext uri="{FF2B5EF4-FFF2-40B4-BE49-F238E27FC236}">
                <a16:creationId xmlns:a16="http://schemas.microsoft.com/office/drawing/2014/main" id="{7173A547-E579-4E40-8999-19777A838685}"/>
              </a:ext>
            </a:extLst>
          </p:cNvPr>
          <p:cNvSpPr txBox="1">
            <a:spLocks/>
          </p:cNvSpPr>
          <p:nvPr/>
        </p:nvSpPr>
        <p:spPr>
          <a:xfrm>
            <a:off x="2771314" y="-82515"/>
            <a:ext cx="4191000"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sz="2400" dirty="0">
                <a:solidFill>
                  <a:srgbClr val="0A5496"/>
                </a:solidFill>
              </a:rPr>
              <a:t>Implication </a:t>
            </a:r>
            <a:r>
              <a:rPr lang="fr-FR" sz="2400" dirty="0" smtClean="0">
                <a:solidFill>
                  <a:srgbClr val="0A5496"/>
                </a:solidFill>
              </a:rPr>
              <a:t>mondiale…</a:t>
            </a:r>
            <a:endParaRPr lang="fr-FR" sz="2400" dirty="0">
              <a:solidFill>
                <a:srgbClr val="0A5496"/>
              </a:solidFill>
            </a:endParaRPr>
          </a:p>
        </p:txBody>
      </p:sp>
      <p:sp>
        <p:nvSpPr>
          <p:cNvPr id="9" name="Rectangle 8">
            <a:extLst>
              <a:ext uri="{FF2B5EF4-FFF2-40B4-BE49-F238E27FC236}">
                <a16:creationId xmlns:a16="http://schemas.microsoft.com/office/drawing/2014/main" id="{FE374FDD-BD94-5648-9875-870F206CDB0C}"/>
              </a:ext>
            </a:extLst>
          </p:cNvPr>
          <p:cNvSpPr/>
          <p:nvPr/>
        </p:nvSpPr>
        <p:spPr>
          <a:xfrm>
            <a:off x="3779120" y="69644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9" name="Teardrop 18"/>
          <p:cNvSpPr/>
          <p:nvPr/>
        </p:nvSpPr>
        <p:spPr bwMode="auto">
          <a:xfrm>
            <a:off x="192058" y="3505200"/>
            <a:ext cx="2079191" cy="1989461"/>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0" name="Teardrop 19"/>
          <p:cNvSpPr/>
          <p:nvPr/>
        </p:nvSpPr>
        <p:spPr bwMode="auto">
          <a:xfrm rot="8932117">
            <a:off x="3742586" y="1036023"/>
            <a:ext cx="1904368" cy="1972817"/>
          </a:xfrm>
          <a:prstGeom prst="teardrop">
            <a:avLst/>
          </a:prstGeom>
          <a:blipFill dpi="0" rotWithShape="0">
            <a:blip r:embed="rId5"/>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1" name="Teardrop 20"/>
          <p:cNvSpPr/>
          <p:nvPr/>
        </p:nvSpPr>
        <p:spPr bwMode="auto">
          <a:xfrm rot="6493822">
            <a:off x="5761048" y="2482802"/>
            <a:ext cx="1914774" cy="1769041"/>
          </a:xfrm>
          <a:prstGeom prst="teardrop">
            <a:avLst/>
          </a:prstGeom>
          <a:blipFill dpi="0" rotWithShape="0">
            <a:blip r:embed="rId6"/>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162496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onlogo_white.eps">
            <a:extLst>
              <a:ext uri="{FF2B5EF4-FFF2-40B4-BE49-F238E27FC236}">
                <a16:creationId xmlns:a16="http://schemas.microsoft.com/office/drawing/2014/main" id="{E46618C5-2152-7C46-9740-9480EC9E8943}"/>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272367" y="699586"/>
            <a:ext cx="6515102"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472576" y="2065754"/>
            <a:ext cx="3826569" cy="2277646"/>
          </a:xfrm>
        </p:spPr>
        <p:txBody>
          <a:bodyPr/>
          <a:lstStyle/>
          <a:p>
            <a:pPr algn="l">
              <a:lnSpc>
                <a:spcPts val="1950"/>
              </a:lnSpc>
            </a:pPr>
            <a:r>
              <a:rPr lang="fr-FR" dirty="0">
                <a:latin typeface="Arial"/>
                <a:ea typeface="ヒラギノ角ゴ Pro W3"/>
                <a:cs typeface="Arial"/>
              </a:rPr>
              <a:t> </a:t>
            </a:r>
            <a:r>
              <a:rPr lang="fr-FR" sz="1600" dirty="0">
                <a:latin typeface="Arial"/>
                <a:ea typeface="ヒラギノ角ゴ Pro W3"/>
                <a:cs typeface="Arial"/>
              </a:rPr>
              <a:t> </a:t>
            </a:r>
            <a:r>
              <a:rPr lang="fr-FR" sz="1800" i="1" dirty="0">
                <a:latin typeface="Arial"/>
                <a:ea typeface="ヒラギノ角ゴ Pro W3"/>
                <a:cs typeface="Arial"/>
              </a:rPr>
              <a:t>« C’est un excellent exemple de la façon dont la SMA a activé le réseau global Lion à Lion. Les Lions ont pu franchir les frontières par le service. » </a:t>
            </a:r>
          </a:p>
          <a:p>
            <a:pPr algn="l">
              <a:lnSpc>
                <a:spcPts val="1950"/>
              </a:lnSpc>
              <a:spcAft>
                <a:spcPts val="0"/>
              </a:spcAft>
            </a:pPr>
            <a:r>
              <a:rPr lang="fr-FR" sz="1600" dirty="0">
                <a:latin typeface="Arial"/>
                <a:ea typeface="ヒラギノ角ゴ Pro W3"/>
                <a:cs typeface="Arial"/>
              </a:rPr>
              <a:t>PIP </a:t>
            </a:r>
            <a:r>
              <a:rPr lang="fr-FR" sz="1600" dirty="0" err="1">
                <a:latin typeface="Arial"/>
                <a:ea typeface="ヒラギノ角ゴ Pro W3"/>
                <a:cs typeface="Arial"/>
              </a:rPr>
              <a:t>Kajit</a:t>
            </a:r>
            <a:r>
              <a:rPr lang="fr-FR" sz="1600" dirty="0">
                <a:latin typeface="Arial"/>
                <a:ea typeface="ヒラギノ角ゴ Pro W3"/>
                <a:cs typeface="Arial"/>
              </a:rPr>
              <a:t> </a:t>
            </a:r>
            <a:r>
              <a:rPr lang="fr-FR" sz="1600" dirty="0" err="1">
                <a:latin typeface="Arial"/>
                <a:ea typeface="ヒラギノ角ゴ Pro W3"/>
                <a:cs typeface="Arial"/>
              </a:rPr>
              <a:t>Habanananda</a:t>
            </a:r>
            <a:endParaRPr lang="fr-FR" sz="1600" dirty="0">
              <a:latin typeface="Arial"/>
              <a:ea typeface="ヒラギノ角ゴ Pro W3"/>
              <a:cs typeface="Arial"/>
            </a:endParaRPr>
          </a:p>
          <a:p>
            <a:pPr algn="l">
              <a:lnSpc>
                <a:spcPts val="1950"/>
              </a:lnSpc>
              <a:spcBef>
                <a:spcPts val="0"/>
              </a:spcBef>
            </a:pPr>
            <a:r>
              <a:rPr lang="fr-FR" sz="1100" dirty="0">
                <a:latin typeface="Arial"/>
                <a:ea typeface="ヒラギノ角ゴ Pro W3"/>
                <a:cs typeface="Arial"/>
              </a:rPr>
              <a:t>Président de la Structure mondiale d’action </a:t>
            </a:r>
          </a:p>
          <a:p>
            <a:pPr algn="l">
              <a:lnSpc>
                <a:spcPts val="1950"/>
              </a:lnSpc>
            </a:pPr>
            <a:endParaRPr lang="en-US" dirty="0"/>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11</a:t>
            </a:fld>
            <a:endParaRPr lang="en-US" sz="750" smtClean="0">
              <a:solidFill>
                <a:schemeClr val="bg1"/>
              </a:solidFill>
            </a:endParaRPr>
          </a:p>
        </p:txBody>
      </p:sp>
      <p:sp>
        <p:nvSpPr>
          <p:cNvPr id="13" name="Rectangle 12">
            <a:extLst>
              <a:ext uri="{FF2B5EF4-FFF2-40B4-BE49-F238E27FC236}">
                <a16:creationId xmlns:a16="http://schemas.microsoft.com/office/drawing/2014/main" id="{7EBBF51B-F9FD-E040-B8DB-7197E768C488}"/>
              </a:ext>
            </a:extLst>
          </p:cNvPr>
          <p:cNvSpPr/>
          <p:nvPr/>
        </p:nvSpPr>
        <p:spPr>
          <a:xfrm>
            <a:off x="4052622" y="101308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itle 1">
            <a:extLst>
              <a:ext uri="{FF2B5EF4-FFF2-40B4-BE49-F238E27FC236}">
                <a16:creationId xmlns:a16="http://schemas.microsoft.com/office/drawing/2014/main" id="{7B6D8691-8F40-3842-98AD-BCC853E91EF4}"/>
              </a:ext>
            </a:extLst>
          </p:cNvPr>
          <p:cNvSpPr txBox="1">
            <a:spLocks/>
          </p:cNvSpPr>
          <p:nvPr/>
        </p:nvSpPr>
        <p:spPr>
          <a:xfrm>
            <a:off x="25400" y="123753"/>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sz="3200" dirty="0" smtClean="0">
                <a:solidFill>
                  <a:srgbClr val="0A5496"/>
                </a:solidFill>
                <a:latin typeface="Arial"/>
                <a:cs typeface="Arial"/>
              </a:rPr>
              <a:t>… en </a:t>
            </a:r>
            <a:r>
              <a:rPr lang="fr-FR" sz="3200" dirty="0">
                <a:solidFill>
                  <a:srgbClr val="0A5496"/>
                </a:solidFill>
                <a:latin typeface="Arial"/>
                <a:cs typeface="Arial"/>
              </a:rPr>
              <a:t>utilisant le réseau global</a:t>
            </a:r>
          </a:p>
        </p:txBody>
      </p:sp>
      <p:pic>
        <p:nvPicPr>
          <p:cNvPr id="3" name="Picture 3" descr="A group of people posing for the camera&#10;&#10;Description generated with very high confidence">
            <a:extLst>
              <a:ext uri="{FF2B5EF4-FFF2-40B4-BE49-F238E27FC236}">
                <a16:creationId xmlns:a16="http://schemas.microsoft.com/office/drawing/2014/main" id="{4AA8C5C7-58CA-46FE-9EC4-9D6670367121}"/>
              </a:ext>
            </a:extLst>
          </p:cNvPr>
          <p:cNvPicPr>
            <a:picLocks noChangeAspect="1"/>
          </p:cNvPicPr>
          <p:nvPr/>
        </p:nvPicPr>
        <p:blipFill rotWithShape="1">
          <a:blip r:embed="rId4"/>
          <a:srcRect l="8980" t="20036" r="19589" b="6801"/>
          <a:stretch/>
        </p:blipFill>
        <p:spPr>
          <a:xfrm>
            <a:off x="4571069" y="2693743"/>
            <a:ext cx="4010293" cy="3056385"/>
          </a:xfrm>
          <a:prstGeom prst="rect">
            <a:avLst/>
          </a:prstGeom>
        </p:spPr>
      </p:pic>
      <p:sp>
        <p:nvSpPr>
          <p:cNvPr id="4" name="TextBox 3"/>
          <p:cNvSpPr txBox="1"/>
          <p:nvPr/>
        </p:nvSpPr>
        <p:spPr>
          <a:xfrm>
            <a:off x="4027222" y="5750128"/>
            <a:ext cx="4554140" cy="261610"/>
          </a:xfrm>
          <a:prstGeom prst="rect">
            <a:avLst/>
          </a:prstGeom>
          <a:noFill/>
        </p:spPr>
        <p:txBody>
          <a:bodyPr wrap="square" rtlCol="0">
            <a:spAutoFit/>
          </a:bodyPr>
          <a:lstStyle/>
          <a:p>
            <a:pPr algn="r"/>
            <a:r>
              <a:rPr lang="fr-FR" sz="1100" i="1" dirty="0"/>
              <a:t>Retour à la maison pour </a:t>
            </a:r>
            <a:r>
              <a:rPr lang="fr-FR" sz="1100" i="1" dirty="0" err="1"/>
              <a:t>Jayden</a:t>
            </a:r>
            <a:r>
              <a:rPr lang="fr-FR" sz="1100" i="1" dirty="0"/>
              <a:t> et sa famille après le traitement à Barcelone</a:t>
            </a:r>
          </a:p>
        </p:txBody>
      </p:sp>
    </p:spTree>
    <p:extLst>
      <p:ext uri="{BB962C8B-B14F-4D97-AF65-F5344CB8AC3E}">
        <p14:creationId xmlns:p14="http://schemas.microsoft.com/office/powerpoint/2010/main" val="2106555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young boy looking at the camera&#10;&#10;Description generated with high confidence">
            <a:extLst>
              <a:ext uri="{FF2B5EF4-FFF2-40B4-BE49-F238E27FC236}">
                <a16:creationId xmlns:a16="http://schemas.microsoft.com/office/drawing/2014/main" id="{7D3B016E-6C21-4E4C-91B0-DDD821D5C8FD}"/>
              </a:ext>
            </a:extLst>
          </p:cNvPr>
          <p:cNvPicPr>
            <a:picLocks noChangeAspect="1"/>
          </p:cNvPicPr>
          <p:nvPr/>
        </p:nvPicPr>
        <p:blipFill>
          <a:blip r:embed="rId3"/>
          <a:stretch>
            <a:fillRect/>
          </a:stretch>
        </p:blipFill>
        <p:spPr>
          <a:xfrm>
            <a:off x="-5751" y="-67574"/>
            <a:ext cx="5144218" cy="6906883"/>
          </a:xfrm>
          <a:prstGeom prst="rect">
            <a:avLst/>
          </a:prstGeom>
        </p:spPr>
      </p:pic>
      <p:sp>
        <p:nvSpPr>
          <p:cNvPr id="11" name="Overlay">
            <a:extLst>
              <a:ext uri="{FF2B5EF4-FFF2-40B4-BE49-F238E27FC236}">
                <a16:creationId xmlns:a16="http://schemas.microsoft.com/office/drawing/2014/main" id="{B8108CED-AAD2-2844-B5B9-3F137ECCE9B2}"/>
              </a:ext>
            </a:extLst>
          </p:cNvPr>
          <p:cNvSpPr/>
          <p:nvPr/>
        </p:nvSpPr>
        <p:spPr>
          <a:xfrm>
            <a:off x="0" y="-62901"/>
            <a:ext cx="9144000" cy="249806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2914651" y="752296"/>
            <a:ext cx="5772149" cy="876908"/>
          </a:xfrm>
        </p:spPr>
        <p:txBody>
          <a:bodyPr/>
          <a:lstStyle/>
          <a:p>
            <a:pPr algn="r"/>
            <a:r>
              <a:rPr lang="fr-FR" sz="3600">
                <a:solidFill>
                  <a:schemeClr val="bg1"/>
                </a:solidFill>
              </a:rPr>
              <a:t>Impact en chiffres</a:t>
            </a:r>
          </a:p>
          <a:p>
            <a:pPr algn="r">
              <a:lnSpc>
                <a:spcPts val="2100"/>
              </a:lnSpc>
            </a:pPr>
            <a:r>
              <a:rPr lang="fr-FR" sz="1650" b="0">
                <a:solidFill>
                  <a:schemeClr val="bg1"/>
                </a:solidFill>
                <a:latin typeface="Arial"/>
                <a:ea typeface="ヒラギノ角ゴ Pro W3"/>
                <a:cs typeface="Arial"/>
              </a:rPr>
              <a:t>2018 - 2019</a:t>
            </a:r>
          </a:p>
        </p:txBody>
      </p:sp>
      <p:sp>
        <p:nvSpPr>
          <p:cNvPr id="5" name="Rectangle 4">
            <a:extLst>
              <a:ext uri="{FF2B5EF4-FFF2-40B4-BE49-F238E27FC236}">
                <a16:creationId xmlns:a16="http://schemas.microsoft.com/office/drawing/2014/main" id="{580E6B48-9386-D34E-9E65-2BAA4242E0BC}"/>
              </a:ext>
            </a:extLst>
          </p:cNvPr>
          <p:cNvSpPr/>
          <p:nvPr/>
        </p:nvSpPr>
        <p:spPr>
          <a:xfrm>
            <a:off x="7486651" y="189529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8824407" y="866595"/>
            <a:ext cx="319594"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ext Placeholder 3">
            <a:extLst>
              <a:ext uri="{FF2B5EF4-FFF2-40B4-BE49-F238E27FC236}">
                <a16:creationId xmlns:a16="http://schemas.microsoft.com/office/drawing/2014/main" id="{48B0589A-5C8B-534B-9BB5-6B68AEB89182}"/>
              </a:ext>
            </a:extLst>
          </p:cNvPr>
          <p:cNvSpPr txBox="1">
            <a:spLocks/>
          </p:cNvSpPr>
          <p:nvPr/>
        </p:nvSpPr>
        <p:spPr>
          <a:xfrm>
            <a:off x="6848514" y="3233483"/>
            <a:ext cx="2575265" cy="2384549"/>
          </a:xfrm>
          <a:prstGeom prst="rect">
            <a:avLst/>
          </a:prstGeom>
        </p:spPr>
        <p:txBody>
          <a:bodyPr anchor="t"/>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sz="1600" dirty="0">
                <a:solidFill>
                  <a:schemeClr val="accent6"/>
                </a:solidFill>
                <a:latin typeface="Arial"/>
                <a:ea typeface="ヒラギノ角ゴ Pro W3"/>
                <a:cs typeface="Arial"/>
              </a:rPr>
              <a:t>Lions clubs</a:t>
            </a:r>
          </a:p>
          <a:p>
            <a:pPr algn="ctr"/>
            <a:endParaRPr lang="en-US" sz="1600" kern="0" dirty="0" smtClean="0">
              <a:solidFill>
                <a:schemeClr val="accent6"/>
              </a:solidFill>
              <a:latin typeface="Arial"/>
              <a:ea typeface="ヒラギノ角ゴ Pro W3"/>
              <a:cs typeface="Arial"/>
            </a:endParaRPr>
          </a:p>
          <a:p>
            <a:pPr algn="ctr"/>
            <a:r>
              <a:rPr lang="fr-FR" sz="1600" dirty="0">
                <a:solidFill>
                  <a:schemeClr val="accent6"/>
                </a:solidFill>
                <a:latin typeface="Arial"/>
                <a:ea typeface="ヒラギノ角ゴ Pro W3"/>
                <a:cs typeface="Arial"/>
              </a:rPr>
              <a:t>Pays</a:t>
            </a:r>
          </a:p>
          <a:p>
            <a:pPr algn="ctr">
              <a:lnSpc>
                <a:spcPct val="200000"/>
              </a:lnSpc>
            </a:pPr>
            <a:r>
              <a:rPr lang="fr-FR" sz="1600" dirty="0">
                <a:solidFill>
                  <a:schemeClr val="accent6"/>
                </a:solidFill>
                <a:latin typeface="Arial"/>
                <a:ea typeface="ヒラギノ角ゴ Pro W3"/>
                <a:cs typeface="Arial"/>
              </a:rPr>
              <a:t>USD collectés</a:t>
            </a:r>
          </a:p>
          <a:p>
            <a:pPr algn="ctr"/>
            <a:r>
              <a:rPr lang="fr-FR" sz="1600" dirty="0">
                <a:solidFill>
                  <a:schemeClr val="accent6"/>
                </a:solidFill>
                <a:latin typeface="Arial"/>
                <a:ea typeface="ヒラギノ角ゴ Pro W3"/>
                <a:cs typeface="Arial"/>
              </a:rPr>
              <a:t>   </a:t>
            </a:r>
            <a:r>
              <a:rPr lang="fr-FR" sz="1600" b="1" dirty="0" smtClean="0">
                <a:solidFill>
                  <a:schemeClr val="accent6"/>
                </a:solidFill>
                <a:latin typeface="Arial"/>
                <a:ea typeface="ヒラギノ角ゴ Pro W3"/>
                <a:cs typeface="Arial"/>
              </a:rPr>
              <a:t>La </a:t>
            </a:r>
            <a:r>
              <a:rPr lang="fr-FR" sz="1600" b="1" dirty="0">
                <a:solidFill>
                  <a:schemeClr val="accent6"/>
                </a:solidFill>
                <a:latin typeface="Arial"/>
                <a:ea typeface="ヒラギノ角ゴ Pro W3"/>
                <a:cs typeface="Arial"/>
              </a:rPr>
              <a:t>vie d’un petit garçon sauvée</a:t>
            </a:r>
          </a:p>
        </p:txBody>
      </p:sp>
      <p:sp>
        <p:nvSpPr>
          <p:cNvPr id="17" name="Page number">
            <a:extLst>
              <a:ext uri="{FF2B5EF4-FFF2-40B4-BE49-F238E27FC236}">
                <a16:creationId xmlns:a16="http://schemas.microsoft.com/office/drawing/2014/main" id="{232242C4-D84A-E643-9853-4BB6432F9112}"/>
              </a:ext>
            </a:extLst>
          </p:cNvPr>
          <p:cNvSpPr txBox="1">
            <a:spLocks noChangeArrowheads="1"/>
          </p:cNvSpPr>
          <p:nvPr/>
        </p:nvSpPr>
        <p:spPr bwMode="auto">
          <a:xfrm>
            <a:off x="7926597"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12</a:t>
            </a:fld>
            <a:endParaRPr lang="en-US" sz="750" smtClean="0">
              <a:solidFill>
                <a:schemeClr val="bg1"/>
              </a:solidFill>
            </a:endParaRPr>
          </a:p>
        </p:txBody>
      </p:sp>
      <p:sp>
        <p:nvSpPr>
          <p:cNvPr id="15" name="TextBox 14">
            <a:extLst>
              <a:ext uri="{FF2B5EF4-FFF2-40B4-BE49-F238E27FC236}">
                <a16:creationId xmlns:a16="http://schemas.microsoft.com/office/drawing/2014/main" id="{A7EDB348-E981-4F41-97C5-12BDC0ACE483}"/>
              </a:ext>
            </a:extLst>
          </p:cNvPr>
          <p:cNvSpPr txBox="1"/>
          <p:nvPr/>
        </p:nvSpPr>
        <p:spPr>
          <a:xfrm>
            <a:off x="4743451" y="2971800"/>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fr-FR" sz="3200" b="1" dirty="0">
                <a:solidFill>
                  <a:schemeClr val="accent1"/>
                </a:solidFill>
                <a:latin typeface="Arial"/>
                <a:ea typeface="ヒラギノ角ゴ Pro W3"/>
                <a:cs typeface="Arial"/>
              </a:rPr>
              <a:t>6</a:t>
            </a:r>
          </a:p>
          <a:p>
            <a:pPr algn="r"/>
            <a:r>
              <a:rPr lang="fr-FR" sz="3200" b="1" dirty="0">
                <a:solidFill>
                  <a:schemeClr val="accent1"/>
                </a:solidFill>
                <a:latin typeface="Arial"/>
                <a:ea typeface="ヒラギノ角ゴ Pro W3"/>
                <a:cs typeface="Arial"/>
              </a:rPr>
              <a:t>4</a:t>
            </a:r>
          </a:p>
          <a:p>
            <a:pPr algn="r"/>
            <a:r>
              <a:rPr lang="fr-FR" sz="3200" b="1" dirty="0" smtClean="0">
                <a:solidFill>
                  <a:schemeClr val="accent1"/>
                </a:solidFill>
                <a:latin typeface="Arial"/>
                <a:ea typeface="ヒラギノ角ゴ Pro W3"/>
                <a:cs typeface="Arial"/>
              </a:rPr>
              <a:t>+ de 65</a:t>
            </a:r>
            <a:r>
              <a:rPr lang="fr-FR" sz="3200" b="1" dirty="0">
                <a:solidFill>
                  <a:schemeClr val="accent1"/>
                </a:solidFill>
                <a:latin typeface="Arial"/>
                <a:ea typeface="ヒラギノ角ゴ Pro W3"/>
                <a:cs typeface="Arial"/>
              </a:rPr>
              <a:t> </a:t>
            </a:r>
            <a:r>
              <a:rPr lang="fr-FR" sz="3200" b="1" dirty="0" smtClean="0">
                <a:solidFill>
                  <a:schemeClr val="accent1"/>
                </a:solidFill>
                <a:latin typeface="Arial"/>
                <a:ea typeface="ヒラギノ角ゴ Pro W3"/>
                <a:cs typeface="Arial"/>
              </a:rPr>
              <a:t>000 </a:t>
            </a:r>
            <a:endParaRPr lang="fr-FR" sz="3200" b="1" dirty="0">
              <a:solidFill>
                <a:schemeClr val="accent1"/>
              </a:solidFill>
              <a:latin typeface="Arial"/>
              <a:ea typeface="ヒラギノ角ゴ Pro W3"/>
              <a:cs typeface="Arial"/>
            </a:endParaRPr>
          </a:p>
          <a:p>
            <a:pPr algn="r"/>
            <a:endParaRPr lang="fr-FR" sz="3200" b="1" dirty="0">
              <a:solidFill>
                <a:schemeClr val="accent1"/>
              </a:solidFill>
              <a:latin typeface="Arial"/>
              <a:ea typeface="ヒラギノ角ゴ Pro W3"/>
              <a:cs typeface="Arial"/>
            </a:endParaRPr>
          </a:p>
        </p:txBody>
      </p:sp>
    </p:spTree>
    <p:extLst>
      <p:ext uri="{BB962C8B-B14F-4D97-AF65-F5344CB8AC3E}">
        <p14:creationId xmlns:p14="http://schemas.microsoft.com/office/powerpoint/2010/main" val="1969613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2"/>
          </p:nvPr>
        </p:nvSpPr>
        <p:spPr/>
        <p:txBody>
          <a:bodyPr/>
          <a:lstStyle/>
          <a:p>
            <a:r>
              <a:rPr lang="fr-FR"/>
              <a:t>La force de l'action </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3"/>
          </p:nvPr>
        </p:nvSpPr>
        <p:spPr>
          <a:xfrm>
            <a:off x="1371600" y="2857500"/>
            <a:ext cx="6743700" cy="2114550"/>
          </a:xfrm>
          <a:prstGeom prst="rect">
            <a:avLst/>
          </a:prstGeom>
        </p:spPr>
        <p:txBody>
          <a:bodyPr/>
          <a:lstStyle/>
          <a:p>
            <a:pPr marL="342900" lvl="0" indent="-342900">
              <a:lnSpc>
                <a:spcPct val="150000"/>
              </a:lnSpc>
              <a:buFont typeface="Arial" panose="020B0604020202020204" pitchFamily="34" charset="0"/>
              <a:buChar char="•"/>
            </a:pPr>
            <a:r>
              <a:rPr lang="fr-FR" sz="1950" b="1" dirty="0">
                <a:solidFill>
                  <a:schemeClr val="tx1">
                    <a:lumMod val="60000"/>
                    <a:lumOff val="40000"/>
                  </a:schemeClr>
                </a:solidFill>
              </a:rPr>
              <a:t>Inspirer</a:t>
            </a:r>
            <a:r>
              <a:rPr lang="fr-FR" sz="1950" dirty="0">
                <a:solidFill>
                  <a:schemeClr val="tx1">
                    <a:lumMod val="60000"/>
                    <a:lumOff val="40000"/>
                  </a:schemeClr>
                </a:solidFill>
              </a:rPr>
              <a:t> les Lions et </a:t>
            </a:r>
            <a:r>
              <a:rPr lang="fr-FR" sz="1950" dirty="0" smtClean="0">
                <a:solidFill>
                  <a:schemeClr val="tx1">
                    <a:lumMod val="60000"/>
                    <a:lumOff val="40000"/>
                  </a:schemeClr>
                </a:solidFill>
              </a:rPr>
              <a:t>les </a:t>
            </a:r>
            <a:r>
              <a:rPr lang="fr-FR" sz="1950" dirty="0">
                <a:solidFill>
                  <a:schemeClr val="tx1">
                    <a:lumMod val="60000"/>
                    <a:lumOff val="40000"/>
                  </a:schemeClr>
                </a:solidFill>
              </a:rPr>
              <a:t>partenaires en faisant connaitre vos réussites</a:t>
            </a:r>
          </a:p>
          <a:p>
            <a:pPr marL="342900" lvl="0" indent="-342900">
              <a:lnSpc>
                <a:spcPct val="150000"/>
              </a:lnSpc>
              <a:buFont typeface="Arial" panose="020B0604020202020204" pitchFamily="34" charset="0"/>
              <a:buChar char="•"/>
            </a:pPr>
            <a:r>
              <a:rPr lang="fr-FR" sz="1950" b="1" dirty="0">
                <a:solidFill>
                  <a:schemeClr val="tx1">
                    <a:lumMod val="60000"/>
                    <a:lumOff val="40000"/>
                  </a:schemeClr>
                </a:solidFill>
              </a:rPr>
              <a:t>Évaluer</a:t>
            </a:r>
            <a:r>
              <a:rPr lang="fr-FR" sz="1950" dirty="0">
                <a:solidFill>
                  <a:schemeClr val="tx1">
                    <a:lumMod val="60000"/>
                    <a:lumOff val="40000"/>
                  </a:schemeClr>
                </a:solidFill>
              </a:rPr>
              <a:t> les besoins de votre collectivité</a:t>
            </a:r>
          </a:p>
          <a:p>
            <a:pPr marL="342900" lvl="0" indent="-342900">
              <a:lnSpc>
                <a:spcPct val="150000"/>
              </a:lnSpc>
              <a:buFont typeface="Arial" panose="020B0604020202020204" pitchFamily="34" charset="0"/>
              <a:buChar char="•"/>
            </a:pPr>
            <a:r>
              <a:rPr lang="fr-FR" sz="1950" b="1" dirty="0">
                <a:solidFill>
                  <a:schemeClr val="tx1">
                    <a:lumMod val="60000"/>
                    <a:lumOff val="40000"/>
                  </a:schemeClr>
                </a:solidFill>
              </a:rPr>
              <a:t>Utiliser</a:t>
            </a:r>
            <a:r>
              <a:rPr lang="fr-FR" sz="1950" dirty="0">
                <a:solidFill>
                  <a:schemeClr val="tx1">
                    <a:lumMod val="60000"/>
                    <a:lumOff val="40000"/>
                  </a:schemeClr>
                </a:solidFill>
              </a:rPr>
              <a:t> les ressources de la SMA</a:t>
            </a:r>
          </a:p>
          <a:p>
            <a:pPr marL="342900" lvl="0" indent="-342900">
              <a:lnSpc>
                <a:spcPct val="150000"/>
              </a:lnSpc>
              <a:buFont typeface="Arial" panose="020B0604020202020204" pitchFamily="34" charset="0"/>
              <a:buChar char="•"/>
            </a:pPr>
            <a:r>
              <a:rPr lang="fr-FR" sz="1950" b="1" dirty="0">
                <a:solidFill>
                  <a:schemeClr val="tx1">
                    <a:lumMod val="60000"/>
                    <a:lumOff val="40000"/>
                  </a:schemeClr>
                </a:solidFill>
              </a:rPr>
              <a:t>Saisir</a:t>
            </a:r>
            <a:r>
              <a:rPr lang="fr-FR" sz="1950" dirty="0">
                <a:solidFill>
                  <a:schemeClr val="tx1">
                    <a:lumMod val="60000"/>
                    <a:lumOff val="40000"/>
                  </a:schemeClr>
                </a:solidFill>
              </a:rPr>
              <a:t> l’instant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985394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6CC5838-7BE6-4994-A274-E48B85ACA1ED}"/>
              </a:ext>
            </a:extLst>
          </p:cNvPr>
          <p:cNvSpPr>
            <a:spLocks noGrp="1"/>
          </p:cNvSpPr>
          <p:nvPr>
            <p:ph type="body" sz="quarter" idx="12"/>
          </p:nvPr>
        </p:nvSpPr>
        <p:spPr/>
        <p:txBody>
          <a:bodyPr/>
          <a:lstStyle/>
          <a:p>
            <a:r>
              <a:rPr lang="fr-FR"/>
              <a:t>Heureux et en bonne santé</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77" b="21111"/>
          <a:stretch/>
        </p:blipFill>
        <p:spPr>
          <a:xfrm>
            <a:off x="2493640" y="2209800"/>
            <a:ext cx="4156720" cy="4433835"/>
          </a:xfrm>
          <a:prstGeom prst="rect">
            <a:avLst/>
          </a:prstGeom>
        </p:spPr>
      </p:pic>
    </p:spTree>
    <p:extLst>
      <p:ext uri="{BB962C8B-B14F-4D97-AF65-F5344CB8AC3E}">
        <p14:creationId xmlns:p14="http://schemas.microsoft.com/office/powerpoint/2010/main" val="4232601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90813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pic>
        <p:nvPicPr>
          <p:cNvPr id="4" name="Picture 3"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58" y="1828801"/>
            <a:ext cx="1313444" cy="1281266"/>
          </a:xfrm>
          <a:prstGeom prst="rect">
            <a:avLst/>
          </a:prstGeom>
        </p:spPr>
      </p:pic>
      <p:sp>
        <p:nvSpPr>
          <p:cNvPr id="5" name="Title 1"/>
          <p:cNvSpPr txBox="1">
            <a:spLocks/>
          </p:cNvSpPr>
          <p:nvPr/>
        </p:nvSpPr>
        <p:spPr>
          <a:xfrm>
            <a:off x="1524000" y="3110067"/>
            <a:ext cx="5829300" cy="1440025"/>
          </a:xfrm>
          <a:prstGeom prst="rect">
            <a:avLst/>
          </a:prstGeom>
        </p:spPr>
        <p:txBody>
          <a:bodyPr vert="horz" lIns="61145" tIns="30572" rIns="61145" bIns="30572"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450"/>
              </a:spcAft>
            </a:pPr>
            <a:r>
              <a:rPr lang="fr-FR" sz="3600" b="1">
                <a:solidFill>
                  <a:schemeClr val="bg1"/>
                </a:solidFill>
                <a:latin typeface="Helvetica Neue" charset="0"/>
                <a:ea typeface="Helvetica Neue" charset="0"/>
                <a:cs typeface="Helvetica Neue" charset="0"/>
              </a:rPr>
              <a:t>Merci</a:t>
            </a:r>
          </a:p>
        </p:txBody>
      </p:sp>
      <p:sp>
        <p:nvSpPr>
          <p:cNvPr id="6" name="Rectangle 5"/>
          <p:cNvSpPr/>
          <p:nvPr/>
        </p:nvSpPr>
        <p:spPr>
          <a:xfrm>
            <a:off x="4034334" y="32004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03" tIns="35502" rIns="71003" bIns="35502" rtlCol="0" anchor="ctr"/>
          <a:lstStyle/>
          <a:p>
            <a:pPr algn="ctr"/>
            <a:endParaRPr lang="en-US"/>
          </a:p>
        </p:txBody>
      </p:sp>
      <p:sp>
        <p:nvSpPr>
          <p:cNvPr id="7" name="TextBox 6"/>
          <p:cNvSpPr txBox="1"/>
          <p:nvPr/>
        </p:nvSpPr>
        <p:spPr>
          <a:xfrm>
            <a:off x="0" y="6384666"/>
            <a:ext cx="2549858" cy="461665"/>
          </a:xfrm>
          <a:prstGeom prst="rect">
            <a:avLst/>
          </a:prstGeom>
          <a:noFill/>
        </p:spPr>
        <p:txBody>
          <a:bodyPr wrap="square" rtlCol="0">
            <a:spAutoFit/>
          </a:bodyPr>
          <a:lstStyle/>
          <a:p>
            <a:r>
              <a:rPr lang="fr-FR" sz="1200" b="1">
                <a:solidFill>
                  <a:schemeClr val="bg1"/>
                </a:solidFill>
              </a:rPr>
              <a:t>© 2019 Lions Clubs International.</a:t>
            </a:r>
          </a:p>
        </p:txBody>
      </p:sp>
      <p:sp>
        <p:nvSpPr>
          <p:cNvPr id="8" name="TextBox 7"/>
          <p:cNvSpPr txBox="1"/>
          <p:nvPr/>
        </p:nvSpPr>
        <p:spPr>
          <a:xfrm>
            <a:off x="8305800" y="6477000"/>
            <a:ext cx="1314450" cy="276999"/>
          </a:xfrm>
          <a:prstGeom prst="rect">
            <a:avLst/>
          </a:prstGeom>
          <a:noFill/>
        </p:spPr>
        <p:txBody>
          <a:bodyPr wrap="square" rtlCol="0">
            <a:spAutoFit/>
          </a:bodyPr>
          <a:lstStyle/>
          <a:p>
            <a:r>
              <a:rPr lang="fr-FR" sz="1200" b="1">
                <a:solidFill>
                  <a:schemeClr val="bg1"/>
                </a:solidFill>
              </a:rPr>
              <a:t>9/19 FR</a:t>
            </a:r>
          </a:p>
        </p:txBody>
      </p:sp>
      <p:sp>
        <p:nvSpPr>
          <p:cNvPr id="2" name="Rectangle 1"/>
          <p:cNvSpPr/>
          <p:nvPr/>
        </p:nvSpPr>
        <p:spPr>
          <a:xfrm>
            <a:off x="4447607" y="3244334"/>
            <a:ext cx="248786" cy="369332"/>
          </a:xfrm>
          <a:prstGeom prst="rect">
            <a:avLst/>
          </a:prstGeom>
        </p:spPr>
        <p:txBody>
          <a:bodyPr wrap="none">
            <a:spAutoFit/>
          </a:bodyPr>
          <a:lstStyle/>
          <a:p>
            <a:r>
              <a:rPr lang="fr-FR"/>
              <a:t> </a:t>
            </a:r>
          </a:p>
        </p:txBody>
      </p:sp>
      <p:sp>
        <p:nvSpPr>
          <p:cNvPr id="3" name="Rectangle 2"/>
          <p:cNvSpPr/>
          <p:nvPr/>
        </p:nvSpPr>
        <p:spPr>
          <a:xfrm>
            <a:off x="4447607" y="3244334"/>
            <a:ext cx="248786" cy="369332"/>
          </a:xfrm>
          <a:prstGeom prst="rect">
            <a:avLst/>
          </a:prstGeom>
        </p:spPr>
        <p:txBody>
          <a:bodyPr wrap="none">
            <a:spAutoFit/>
          </a:bodyPr>
          <a:lstStyle/>
          <a:p>
            <a:r>
              <a:rPr lang="fr-FR"/>
              <a:t> </a:t>
            </a:r>
          </a:p>
        </p:txBody>
      </p:sp>
      <p:sp>
        <p:nvSpPr>
          <p:cNvPr id="9" name="Rectangle 8"/>
          <p:cNvSpPr/>
          <p:nvPr/>
        </p:nvSpPr>
        <p:spPr>
          <a:xfrm>
            <a:off x="4447607" y="3244334"/>
            <a:ext cx="312906" cy="369332"/>
          </a:xfrm>
          <a:prstGeom prst="rect">
            <a:avLst/>
          </a:prstGeom>
        </p:spPr>
        <p:txBody>
          <a:bodyPr wrap="none">
            <a:spAutoFit/>
          </a:bodyPr>
          <a:lstStyle/>
          <a:p>
            <a:r>
              <a:rPr lang="fr-FR"/>
              <a:t>  </a:t>
            </a:r>
          </a:p>
        </p:txBody>
      </p:sp>
    </p:spTree>
    <p:extLst>
      <p:ext uri="{BB962C8B-B14F-4D97-AF65-F5344CB8AC3E}">
        <p14:creationId xmlns:p14="http://schemas.microsoft.com/office/powerpoint/2010/main" val="6131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96970CC1-6D21-804F-BEA2-284A829C9EE8}"/>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p:cNvSpPr>
            <a:spLocks noGrp="1"/>
          </p:cNvSpPr>
          <p:nvPr>
            <p:ph type="body" sz="quarter" idx="4294967295"/>
          </p:nvPr>
        </p:nvSpPr>
        <p:spPr>
          <a:xfrm>
            <a:off x="2914650" y="5507087"/>
            <a:ext cx="4095750" cy="457200"/>
          </a:xfrm>
          <a:prstGeom prst="rect">
            <a:avLst/>
          </a:prstGeom>
        </p:spPr>
        <p:txBody>
          <a:bodyPr/>
          <a:lstStyle/>
          <a:p>
            <a:pPr marL="0" indent="0">
              <a:buNone/>
            </a:pPr>
            <a:r>
              <a:rPr lang="fr-FR" sz="2400" b="1" dirty="0" smtClean="0">
                <a:solidFill>
                  <a:srgbClr val="0A5496"/>
                </a:solidFill>
              </a:rPr>
              <a:t>Une approche </a:t>
            </a:r>
            <a:r>
              <a:rPr lang="fr-FR" sz="2400" b="1" dirty="0">
                <a:solidFill>
                  <a:srgbClr val="0A5496"/>
                </a:solidFill>
              </a:rPr>
              <a:t>en équipe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1714500"/>
            <a:ext cx="2971800" cy="3272450"/>
          </a:xfrm>
          <a:prstGeom prst="rect">
            <a:avLst/>
          </a:prstGeom>
        </p:spPr>
      </p:pic>
    </p:spTree>
    <p:extLst>
      <p:ext uri="{BB962C8B-B14F-4D97-AF65-F5344CB8AC3E}">
        <p14:creationId xmlns:p14="http://schemas.microsoft.com/office/powerpoint/2010/main" val="417832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54" r="8702" b="1698"/>
          <a:stretch/>
        </p:blipFill>
        <p:spPr>
          <a:xfrm>
            <a:off x="-58562" y="-63570"/>
            <a:ext cx="9207765" cy="6954814"/>
          </a:xfrm>
          <a:prstGeom prst="rect">
            <a:avLst/>
          </a:prstGeom>
        </p:spPr>
      </p:pic>
      <p:sp>
        <p:nvSpPr>
          <p:cNvPr id="12" name="Overlay">
            <a:extLst>
              <a:ext uri="{FF2B5EF4-FFF2-40B4-BE49-F238E27FC236}">
                <a16:creationId xmlns:a16="http://schemas.microsoft.com/office/drawing/2014/main" id="{02AF2375-033A-7B48-992D-C622B7B2BCB4}"/>
              </a:ext>
            </a:extLst>
          </p:cNvPr>
          <p:cNvSpPr/>
          <p:nvPr/>
        </p:nvSpPr>
        <p:spPr>
          <a:xfrm>
            <a:off x="-50249" y="-63570"/>
            <a:ext cx="9207765" cy="1892370"/>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5" name="Rectangle 4">
            <a:extLst>
              <a:ext uri="{FF2B5EF4-FFF2-40B4-BE49-F238E27FC236}">
                <a16:creationId xmlns:a16="http://schemas.microsoft.com/office/drawing/2014/main" id="{580E6B48-9386-D34E-9E65-2BAA4242E0BC}"/>
              </a:ext>
            </a:extLst>
          </p:cNvPr>
          <p:cNvSpPr/>
          <p:nvPr/>
        </p:nvSpPr>
        <p:spPr>
          <a:xfrm>
            <a:off x="3810000" y="89139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57509" y="685800"/>
            <a:ext cx="377103"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9" name="Page number">
            <a:extLst>
              <a:ext uri="{FF2B5EF4-FFF2-40B4-BE49-F238E27FC236}">
                <a16:creationId xmlns:a16="http://schemas.microsoft.com/office/drawing/2014/main" id="{37A63CF6-5834-5544-AB00-F1117FC8B59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3</a:t>
            </a:fld>
            <a:endParaRPr lang="en-US" sz="750" smtClean="0">
              <a:solidFill>
                <a:schemeClr val="bg1"/>
              </a:solidFill>
            </a:endParaRPr>
          </a:p>
        </p:txBody>
      </p:sp>
      <p:sp>
        <p:nvSpPr>
          <p:cNvPr id="14" name="Overlay">
            <a:extLst>
              <a:ext uri="{FF2B5EF4-FFF2-40B4-BE49-F238E27FC236}">
                <a16:creationId xmlns:a16="http://schemas.microsoft.com/office/drawing/2014/main" id="{02AF2375-033A-7B48-992D-C622B7B2BCB4}"/>
              </a:ext>
            </a:extLst>
          </p:cNvPr>
          <p:cNvSpPr/>
          <p:nvPr/>
        </p:nvSpPr>
        <p:spPr>
          <a:xfrm>
            <a:off x="-66875" y="5486400"/>
            <a:ext cx="9207765" cy="1404844"/>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945" y="5670628"/>
            <a:ext cx="1081573" cy="1111172"/>
          </a:xfrm>
          <a:prstGeom prst="rect">
            <a:avLst/>
          </a:prstGeom>
        </p:spPr>
      </p:pic>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327378" y="111276"/>
            <a:ext cx="8515350" cy="876908"/>
          </a:xfrm>
        </p:spPr>
        <p:txBody>
          <a:bodyPr/>
          <a:lstStyle/>
          <a:p>
            <a:pPr>
              <a:lnSpc>
                <a:spcPts val="2100"/>
              </a:lnSpc>
            </a:pPr>
            <a:r>
              <a:rPr lang="fr-FR" sz="2025" dirty="0">
                <a:solidFill>
                  <a:schemeClr val="bg1"/>
                </a:solidFill>
              </a:rPr>
              <a:t> </a:t>
            </a:r>
            <a:r>
              <a:rPr lang="fr-FR" dirty="0">
                <a:solidFill>
                  <a:schemeClr val="bg1"/>
                </a:solidFill>
              </a:rPr>
              <a:t>Les leaders internationaux de la SMA à l’unisson</a:t>
            </a:r>
          </a:p>
        </p:txBody>
      </p:sp>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152400" y="5674066"/>
            <a:ext cx="5334000" cy="1002742"/>
          </a:xfrm>
        </p:spPr>
        <p:txBody>
          <a:bodyPr anchor="t"/>
          <a:lstStyle/>
          <a:p>
            <a:r>
              <a:rPr lang="fr-FR" sz="1800" b="1" dirty="0">
                <a:solidFill>
                  <a:schemeClr val="bg1"/>
                </a:solidFill>
                <a:latin typeface="Arial"/>
                <a:ea typeface="ヒラギノ角ゴ Pro W3"/>
                <a:cs typeface="Arial"/>
              </a:rPr>
              <a:t>Collaboration et bonté : la Structure mondiale d'action transcende les frontières pour aider un petit garçon.</a:t>
            </a:r>
            <a:r>
              <a:rPr lang="fr-FR" sz="1800" dirty="0">
                <a:solidFill>
                  <a:schemeClr val="bg1"/>
                </a:solidFill>
                <a:latin typeface="Arial"/>
                <a:ea typeface="ヒラギノ角ゴ Pro W3"/>
                <a:cs typeface="Arial"/>
              </a:rPr>
              <a:t> </a:t>
            </a:r>
            <a:r>
              <a:rPr lang="fr-FR" dirty="0">
                <a:solidFill>
                  <a:schemeClr val="bg1"/>
                </a:solidFill>
                <a:latin typeface="Arial"/>
                <a:ea typeface="ヒラギノ角ゴ Pro W3"/>
                <a:cs typeface="Arial"/>
              </a:rPr>
              <a:t> </a:t>
            </a:r>
          </a:p>
        </p:txBody>
      </p:sp>
      <p:sp>
        <p:nvSpPr>
          <p:cNvPr id="13" name="Rectangle 12">
            <a:extLst>
              <a:ext uri="{FF2B5EF4-FFF2-40B4-BE49-F238E27FC236}">
                <a16:creationId xmlns:a16="http://schemas.microsoft.com/office/drawing/2014/main" id="{D1B1F1D6-0A37-F249-8E85-4D658062BC20}"/>
              </a:ext>
            </a:extLst>
          </p:cNvPr>
          <p:cNvSpPr/>
          <p:nvPr/>
        </p:nvSpPr>
        <p:spPr>
          <a:xfrm>
            <a:off x="1294694" y="667680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387601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27222" y="111958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0" name="Title 1"/>
          <p:cNvSpPr txBox="1">
            <a:spLocks/>
          </p:cNvSpPr>
          <p:nvPr/>
        </p:nvSpPr>
        <p:spPr>
          <a:xfrm>
            <a:off x="0" y="293278"/>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fr-FR" sz="2700" dirty="0"/>
              <a:t>Les </a:t>
            </a:r>
            <a:r>
              <a:rPr lang="fr-FR" sz="2700" dirty="0" smtClean="0"/>
              <a:t>Lions </a:t>
            </a:r>
            <a:r>
              <a:rPr lang="fr-FR" sz="2700" dirty="0"/>
              <a:t>se mobilisent contre le cancer infantile</a:t>
            </a:r>
          </a:p>
        </p:txBody>
      </p:sp>
      <p:sp>
        <p:nvSpPr>
          <p:cNvPr id="6" name="Content Placeholder 1" hidden="1"/>
          <p:cNvSpPr txBox="1">
            <a:spLocks/>
          </p:cNvSpPr>
          <p:nvPr/>
        </p:nvSpPr>
        <p:spPr>
          <a:xfrm>
            <a:off x="0" y="3133500"/>
            <a:ext cx="9144000" cy="3200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1800" kern="0"/>
              <a:t>Chris Bunch – LION Managing Editor</a:t>
            </a:r>
          </a:p>
          <a:p>
            <a:pPr marL="0" indent="0" algn="ctr">
              <a:buNone/>
            </a:pPr>
            <a:r>
              <a:rPr lang="en-US" sz="1800" kern="0"/>
              <a:t>Sanjeev Ahuja – Chief of Marketing &amp; Membership</a:t>
            </a:r>
          </a:p>
          <a:p>
            <a:pPr marL="0" indent="0" algn="ctr">
              <a:buNone/>
            </a:pPr>
            <a:r>
              <a:rPr lang="en-US" sz="1800" kern="0"/>
              <a:t>Dan Hervey – Brand &amp; Creative Director</a:t>
            </a:r>
          </a:p>
          <a:p>
            <a:pPr marL="0" indent="0" algn="ctr">
              <a:buNone/>
            </a:pPr>
            <a:r>
              <a:rPr lang="en-US" sz="1800" kern="0"/>
              <a:t>Stephanie Morales – Meetings Manager</a:t>
            </a:r>
            <a:endParaRPr lang="en-US" sz="1350" kern="0"/>
          </a:p>
        </p:txBody>
      </p:sp>
      <p:sp>
        <p:nvSpPr>
          <p:cNvPr id="7" name="Text Placeholder 8"/>
          <p:cNvSpPr txBox="1">
            <a:spLocks/>
          </p:cNvSpPr>
          <p:nvPr/>
        </p:nvSpPr>
        <p:spPr>
          <a:xfrm>
            <a:off x="228601" y="4948540"/>
            <a:ext cx="8686800" cy="1240913"/>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lnSpc>
                <a:spcPts val="2250"/>
              </a:lnSpc>
            </a:pPr>
            <a:r>
              <a:rPr lang="fr-FR" sz="1650" dirty="0">
                <a:solidFill>
                  <a:schemeClr val="accent6">
                    <a:lumMod val="50000"/>
                    <a:lumOff val="50000"/>
                  </a:schemeClr>
                </a:solidFill>
                <a:ea typeface="Arial" charset="0"/>
                <a:cs typeface="Arial"/>
              </a:rPr>
              <a:t>Quand</a:t>
            </a:r>
            <a:r>
              <a:rPr lang="fr-FR" sz="1650" dirty="0">
                <a:ea typeface="Arial" charset="0"/>
                <a:cs typeface="Arial"/>
              </a:rPr>
              <a:t> Marcus Ban a appris que son fils de 2 ans était atteint de </a:t>
            </a:r>
            <a:r>
              <a:rPr lang="fr-FR" sz="1650" dirty="0" err="1">
                <a:ea typeface="Arial" charset="0"/>
                <a:cs typeface="Arial"/>
              </a:rPr>
              <a:t>neuroblastome</a:t>
            </a:r>
            <a:r>
              <a:rPr lang="fr-FR" sz="1650" dirty="0">
                <a:ea typeface="Arial" charset="0"/>
                <a:cs typeface="Arial"/>
              </a:rPr>
              <a:t>, il s’est tourné vers le Lions Clubs en Malaisie. Une vague de soutien était lancée et a grossi avec la collaboration entre Lions de Malaisie, de Singapour, d’Espagne et des États-Unis. </a:t>
            </a:r>
          </a:p>
          <a:p>
            <a:pPr algn="ctr">
              <a:lnSpc>
                <a:spcPts val="2250"/>
              </a:lnSpc>
            </a:pPr>
            <a:endParaRPr lang="en-US" sz="1650" kern="0" dirty="0">
              <a:solidFill>
                <a:schemeClr val="accent6">
                  <a:lumMod val="50000"/>
                  <a:lumOff val="50000"/>
                </a:schemeClr>
              </a:solidFill>
              <a:latin typeface="Arial"/>
              <a:ea typeface="Arial"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60" y="1459427"/>
            <a:ext cx="2770581" cy="28430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722" t="9723" b="20669"/>
          <a:stretch/>
        </p:blipFill>
        <p:spPr>
          <a:xfrm>
            <a:off x="4027221" y="1462789"/>
            <a:ext cx="4133846" cy="2839711"/>
          </a:xfrm>
          <a:prstGeom prst="rect">
            <a:avLst/>
          </a:prstGeom>
        </p:spPr>
      </p:pic>
    </p:spTree>
    <p:extLst>
      <p:ext uri="{BB962C8B-B14F-4D97-AF65-F5344CB8AC3E}">
        <p14:creationId xmlns:p14="http://schemas.microsoft.com/office/powerpoint/2010/main" val="828417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standing in front of a birthday cake&#10;&#10;Description generated with very high confidence">
            <a:extLst>
              <a:ext uri="{FF2B5EF4-FFF2-40B4-BE49-F238E27FC236}">
                <a16:creationId xmlns:a16="http://schemas.microsoft.com/office/drawing/2014/main" id="{95E4723F-EFAB-459F-A6DE-014C3450B9D3}"/>
              </a:ext>
            </a:extLst>
          </p:cNvPr>
          <p:cNvPicPr>
            <a:picLocks noChangeAspect="1"/>
          </p:cNvPicPr>
          <p:nvPr/>
        </p:nvPicPr>
        <p:blipFill>
          <a:blip r:embed="rId3"/>
          <a:stretch>
            <a:fillRect/>
          </a:stretch>
        </p:blipFill>
        <p:spPr>
          <a:xfrm>
            <a:off x="-5751" y="-719"/>
            <a:ext cx="9155501" cy="6859437"/>
          </a:xfrm>
          <a:prstGeom prst="rect">
            <a:avLst/>
          </a:prstGeom>
        </p:spPr>
      </p:pic>
      <p:sp>
        <p:nvSpPr>
          <p:cNvPr id="17" name="Overlay">
            <a:extLst>
              <a:ext uri="{FF2B5EF4-FFF2-40B4-BE49-F238E27FC236}">
                <a16:creationId xmlns:a16="http://schemas.microsoft.com/office/drawing/2014/main" id="{02AF2375-033A-7B48-992D-C622B7B2BCB4}"/>
              </a:ext>
            </a:extLst>
          </p:cNvPr>
          <p:cNvSpPr/>
          <p:nvPr/>
        </p:nvSpPr>
        <p:spPr>
          <a:xfrm>
            <a:off x="-1905000" y="-2362200"/>
            <a:ext cx="12420600" cy="12334039"/>
          </a:xfrm>
          <a:prstGeom prst="donut">
            <a:avLst>
              <a:gd name="adj" fmla="val 27639"/>
            </a:avLst>
          </a:prstGeom>
          <a:solidFill>
            <a:srgbClr val="BF00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3" name="Text Placeholder 2">
            <a:extLst>
              <a:ext uri="{FF2B5EF4-FFF2-40B4-BE49-F238E27FC236}">
                <a16:creationId xmlns:a16="http://schemas.microsoft.com/office/drawing/2014/main" id="{2F20A52E-1540-5A45-A87E-078F3C712B6E}"/>
              </a:ext>
            </a:extLst>
          </p:cNvPr>
          <p:cNvSpPr>
            <a:spLocks noGrp="1"/>
          </p:cNvSpPr>
          <p:nvPr>
            <p:ph type="body" sz="quarter" idx="13"/>
          </p:nvPr>
        </p:nvSpPr>
        <p:spPr>
          <a:xfrm>
            <a:off x="6781800" y="5257800"/>
            <a:ext cx="2514600" cy="1494551"/>
          </a:xfrm>
        </p:spPr>
        <p:txBody>
          <a:bodyPr anchor="t"/>
          <a:lstStyle/>
          <a:p>
            <a:pPr>
              <a:lnSpc>
                <a:spcPts val="1875"/>
              </a:lnSpc>
              <a:spcBef>
                <a:spcPts val="0"/>
              </a:spcBef>
              <a:spcAft>
                <a:spcPts val="0"/>
              </a:spcAft>
            </a:pPr>
            <a:r>
              <a:rPr lang="fr-FR" sz="1900" b="1" dirty="0">
                <a:solidFill>
                  <a:schemeClr val="bg1">
                    <a:lumMod val="95000"/>
                  </a:schemeClr>
                </a:solidFill>
                <a:latin typeface="Arial"/>
                <a:ea typeface="ヒラギノ角ゴ Pro W3"/>
                <a:cs typeface="Arial"/>
              </a:rPr>
              <a:t>Alléger le fardeau de la maladie imposé à la famille de </a:t>
            </a:r>
            <a:r>
              <a:rPr lang="fr-FR" sz="1900" b="1" dirty="0" err="1">
                <a:solidFill>
                  <a:schemeClr val="bg1">
                    <a:lumMod val="95000"/>
                  </a:schemeClr>
                </a:solidFill>
                <a:latin typeface="Arial"/>
                <a:ea typeface="ヒラギノ角ゴ Pro W3"/>
                <a:cs typeface="Arial"/>
              </a:rPr>
              <a:t>Jayden</a:t>
            </a:r>
            <a:r>
              <a:rPr lang="fr-FR" sz="1900" b="1" dirty="0">
                <a:solidFill>
                  <a:schemeClr val="bg1">
                    <a:lumMod val="95000"/>
                  </a:schemeClr>
                </a:solidFill>
                <a:latin typeface="Arial"/>
                <a:ea typeface="ヒラギノ角ゴ Pro W3"/>
                <a:cs typeface="Arial"/>
              </a:rPr>
              <a:t> était aussi une priorité pour les Lions.</a:t>
            </a:r>
          </a:p>
        </p:txBody>
      </p:sp>
      <p:sp>
        <p:nvSpPr>
          <p:cNvPr id="2" name="Text Placeholder 1">
            <a:extLst>
              <a:ext uri="{FF2B5EF4-FFF2-40B4-BE49-F238E27FC236}">
                <a16:creationId xmlns:a16="http://schemas.microsoft.com/office/drawing/2014/main" id="{EE4D147C-2C53-2B42-9315-DB088AC29803}"/>
              </a:ext>
            </a:extLst>
          </p:cNvPr>
          <p:cNvSpPr>
            <a:spLocks noGrp="1"/>
          </p:cNvSpPr>
          <p:nvPr>
            <p:ph type="body" sz="quarter" idx="12"/>
          </p:nvPr>
        </p:nvSpPr>
        <p:spPr>
          <a:xfrm>
            <a:off x="76200" y="-67458"/>
            <a:ext cx="4114800" cy="1618743"/>
          </a:xfrm>
        </p:spPr>
        <p:txBody>
          <a:bodyPr/>
          <a:lstStyle/>
          <a:p>
            <a:r>
              <a:rPr lang="fr-FR" sz="2100" dirty="0">
                <a:solidFill>
                  <a:schemeClr val="bg1"/>
                </a:solidFill>
                <a:latin typeface="Arial"/>
                <a:ea typeface="ヒラギノ角ゴ Pro W3"/>
                <a:cs typeface="Arial"/>
              </a:rPr>
              <a:t>Trouver un établissement pour soigner </a:t>
            </a:r>
            <a:r>
              <a:rPr lang="fr-FR" sz="2100" dirty="0" err="1">
                <a:solidFill>
                  <a:schemeClr val="bg1"/>
                </a:solidFill>
                <a:latin typeface="Arial"/>
                <a:ea typeface="ヒラギノ角ゴ Pro W3"/>
                <a:cs typeface="Arial"/>
              </a:rPr>
              <a:t>Jayden</a:t>
            </a:r>
            <a:r>
              <a:rPr lang="fr-FR" sz="2100" dirty="0">
                <a:solidFill>
                  <a:schemeClr val="bg1"/>
                </a:solidFill>
                <a:latin typeface="Arial"/>
                <a:ea typeface="ヒラギノ角ゴ Pro W3"/>
                <a:cs typeface="Arial"/>
              </a:rPr>
              <a:t> n’était pas le seul obstacle que les Lions ont eu à surmonter.</a:t>
            </a:r>
          </a:p>
        </p:txBody>
      </p:sp>
      <p:sp>
        <p:nvSpPr>
          <p:cNvPr id="16" name="Rectangle 15">
            <a:extLst>
              <a:ext uri="{FF2B5EF4-FFF2-40B4-BE49-F238E27FC236}">
                <a16:creationId xmlns:a16="http://schemas.microsoft.com/office/drawing/2014/main" id="{D1B1F1D6-0A37-F249-8E85-4D658062BC20}"/>
              </a:ext>
            </a:extLst>
          </p:cNvPr>
          <p:cNvSpPr/>
          <p:nvPr/>
        </p:nvSpPr>
        <p:spPr>
          <a:xfrm>
            <a:off x="588706" y="15456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057FD0E8-A5CB-C845-AFEF-2EB03A341E36}"/>
              </a:ext>
            </a:extLst>
          </p:cNvPr>
          <p:cNvPicPr>
            <a:picLocks noChangeAspect="1"/>
          </p:cNvPicPr>
          <p:nvPr/>
        </p:nvPicPr>
        <p:blipFill rotWithShape="1">
          <a:blip r:embed="rId4">
            <a:alphaModFix amt="20000"/>
          </a:blip>
          <a:srcRect l="23483" b="9338"/>
          <a:stretch/>
        </p:blipFill>
        <p:spPr>
          <a:xfrm>
            <a:off x="0" y="4877348"/>
            <a:ext cx="1555750" cy="1751178"/>
          </a:xfrm>
          <a:prstGeom prst="rect">
            <a:avLst/>
          </a:prstGeom>
        </p:spPr>
      </p:pic>
      <p:sp>
        <p:nvSpPr>
          <p:cNvPr id="8" name="Page number">
            <a:extLst>
              <a:ext uri="{FF2B5EF4-FFF2-40B4-BE49-F238E27FC236}">
                <a16:creationId xmlns:a16="http://schemas.microsoft.com/office/drawing/2014/main" id="{DCF157F1-EDF5-E648-A90E-527D0A75D090}"/>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5</a:t>
            </a:fld>
            <a:endParaRPr lang="en-US" sz="750" smtClean="0">
              <a:solidFill>
                <a:prstClr val="white"/>
              </a:solidFill>
            </a:endParaRPr>
          </a:p>
        </p:txBody>
      </p:sp>
    </p:spTree>
    <p:extLst>
      <p:ext uri="{BB962C8B-B14F-4D97-AF65-F5344CB8AC3E}">
        <p14:creationId xmlns:p14="http://schemas.microsoft.com/office/powerpoint/2010/main" val="3247122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wall, indoor, person, cabinet&#10;&#10;Description generated with very high confidence">
            <a:extLst>
              <a:ext uri="{FF2B5EF4-FFF2-40B4-BE49-F238E27FC236}">
                <a16:creationId xmlns:a16="http://schemas.microsoft.com/office/drawing/2014/main" id="{CAFF198B-FAF8-4946-9237-C57B52800294}"/>
              </a:ext>
            </a:extLst>
          </p:cNvPr>
          <p:cNvPicPr>
            <a:picLocks noChangeAspect="1"/>
          </p:cNvPicPr>
          <p:nvPr/>
        </p:nvPicPr>
        <p:blipFill>
          <a:blip r:embed="rId3"/>
          <a:stretch>
            <a:fillRect/>
          </a:stretch>
        </p:blipFill>
        <p:spPr>
          <a:xfrm>
            <a:off x="-4313" y="-4859"/>
            <a:ext cx="9167003" cy="6867718"/>
          </a:xfrm>
          <a:prstGeom prst="rect">
            <a:avLst/>
          </a:prstGeom>
        </p:spPr>
      </p:pic>
      <p:pic>
        <p:nvPicPr>
          <p:cNvPr id="2" name="Picture 2">
            <a:extLst>
              <a:ext uri="{FF2B5EF4-FFF2-40B4-BE49-F238E27FC236}">
                <a16:creationId xmlns:a16="http://schemas.microsoft.com/office/drawing/2014/main" id="{DAED05F9-1AE9-4AFB-94B8-F44876870EB7}"/>
              </a:ext>
            </a:extLst>
          </p:cNvPr>
          <p:cNvPicPr>
            <a:picLocks noChangeAspect="1"/>
          </p:cNvPicPr>
          <p:nvPr/>
        </p:nvPicPr>
        <p:blipFill>
          <a:blip r:embed="rId4"/>
          <a:stretch>
            <a:fillRect/>
          </a:stretch>
        </p:blipFill>
        <p:spPr>
          <a:xfrm>
            <a:off x="473734" y="215546"/>
            <a:ext cx="1508613" cy="1549898"/>
          </a:xfrm>
          <a:prstGeom prst="rect">
            <a:avLst/>
          </a:prstGeom>
        </p:spPr>
      </p:pic>
      <p:sp>
        <p:nvSpPr>
          <p:cNvPr id="10" name="Overlay">
            <a:extLst>
              <a:ext uri="{FF2B5EF4-FFF2-40B4-BE49-F238E27FC236}">
                <a16:creationId xmlns:a16="http://schemas.microsoft.com/office/drawing/2014/main" id="{11A3F8DA-4E4C-4F48-B3C0-19809D85906E}"/>
              </a:ext>
            </a:extLst>
          </p:cNvPr>
          <p:cNvSpPr/>
          <p:nvPr/>
        </p:nvSpPr>
        <p:spPr>
          <a:xfrm>
            <a:off x="-31092" y="-4859"/>
            <a:ext cx="5124450" cy="6867718"/>
          </a:xfrm>
          <a:prstGeom prst="rect">
            <a:avLst/>
          </a:prstGeom>
          <a:solidFill>
            <a:srgbClr val="0A549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4" name="Text Placeholder 18">
            <a:extLst>
              <a:ext uri="{FF2B5EF4-FFF2-40B4-BE49-F238E27FC236}">
                <a16:creationId xmlns:a16="http://schemas.microsoft.com/office/drawing/2014/main" id="{D17CD468-6BA1-9540-AFA6-E71B9E0F55CA}"/>
              </a:ext>
            </a:extLst>
          </p:cNvPr>
          <p:cNvSpPr txBox="1">
            <a:spLocks/>
          </p:cNvSpPr>
          <p:nvPr/>
        </p:nvSpPr>
        <p:spPr>
          <a:xfrm>
            <a:off x="202523" y="3200400"/>
            <a:ext cx="4657222" cy="333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000" dirty="0" smtClean="0"/>
              <a:t>Chaque pilier </a:t>
            </a:r>
            <a:r>
              <a:rPr lang="fr-FR" sz="3000" dirty="0"/>
              <a:t>joue son rôle </a:t>
            </a:r>
          </a:p>
        </p:txBody>
      </p:sp>
      <p:sp>
        <p:nvSpPr>
          <p:cNvPr id="5" name="Rectangle 4">
            <a:extLst>
              <a:ext uri="{FF2B5EF4-FFF2-40B4-BE49-F238E27FC236}">
                <a16:creationId xmlns:a16="http://schemas.microsoft.com/office/drawing/2014/main" id="{53BF7E4E-12CC-0C46-AC4B-16D838AA547F}"/>
              </a:ext>
            </a:extLst>
          </p:cNvPr>
          <p:cNvSpPr/>
          <p:nvPr/>
        </p:nvSpPr>
        <p:spPr>
          <a:xfrm>
            <a:off x="1987287" y="3831629"/>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39C6D614-9438-8049-A7A6-77F5202962D6}"/>
              </a:ext>
            </a:extLst>
          </p:cNvPr>
          <p:cNvSpPr txBox="1">
            <a:spLocks/>
          </p:cNvSpPr>
          <p:nvPr/>
        </p:nvSpPr>
        <p:spPr>
          <a:xfrm>
            <a:off x="124432" y="4113453"/>
            <a:ext cx="4813403" cy="401396"/>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800"/>
              <a:t>Leadership, Effectif et Service en action</a:t>
            </a:r>
          </a:p>
        </p:txBody>
      </p:sp>
      <p:sp>
        <p:nvSpPr>
          <p:cNvPr id="11" name="Page number">
            <a:extLst>
              <a:ext uri="{FF2B5EF4-FFF2-40B4-BE49-F238E27FC236}">
                <a16:creationId xmlns:a16="http://schemas.microsoft.com/office/drawing/2014/main" id="{BE1B0DA2-3E6D-A14C-8C4D-6D4AB778023C}"/>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6</a:t>
            </a:fld>
            <a:endParaRPr lang="en-US" sz="750" smtClean="0">
              <a:solidFill>
                <a:schemeClr val="bg1"/>
              </a:solidFill>
            </a:endParaRPr>
          </a:p>
        </p:txBody>
      </p:sp>
    </p:spTree>
    <p:extLst>
      <p:ext uri="{BB962C8B-B14F-4D97-AF65-F5344CB8AC3E}">
        <p14:creationId xmlns:p14="http://schemas.microsoft.com/office/powerpoint/2010/main" val="1580838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FEA48DD1-67C0-6346-BAD2-0BB0EBBDF790}"/>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69112" y="11811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169112" y="2287448"/>
            <a:ext cx="4079395" cy="3351352"/>
          </a:xfrm>
        </p:spPr>
        <p:txBody>
          <a:bodyPr/>
          <a:lstStyle/>
          <a:p>
            <a:pPr marL="285750" indent="-285750" algn="l">
              <a:lnSpc>
                <a:spcPts val="1950"/>
              </a:lnSpc>
              <a:buFont typeface="Arial" panose="020B0604020202020204" pitchFamily="34" charset="0"/>
              <a:buChar char="•"/>
            </a:pPr>
            <a:r>
              <a:rPr lang="fr-FR" sz="1800" b="1" dirty="0">
                <a:solidFill>
                  <a:srgbClr val="0A5496"/>
                </a:solidFill>
              </a:rPr>
              <a:t>Contacter </a:t>
            </a:r>
            <a:r>
              <a:rPr lang="fr-FR" sz="1800" dirty="0"/>
              <a:t>des Lions du monde entier</a:t>
            </a:r>
          </a:p>
          <a:p>
            <a:pPr marL="285750" indent="-285750" algn="l">
              <a:lnSpc>
                <a:spcPts val="1950"/>
              </a:lnSpc>
              <a:buFont typeface="Arial" panose="020B0604020202020204" pitchFamily="34" charset="0"/>
              <a:buChar char="•"/>
            </a:pPr>
            <a:r>
              <a:rPr lang="fr-FR" sz="1800" dirty="0"/>
              <a:t>Faire passer le mot au </a:t>
            </a:r>
            <a:br>
              <a:rPr lang="fr-FR" sz="1800" dirty="0"/>
            </a:br>
            <a:r>
              <a:rPr lang="fr-FR" sz="1800" b="1" dirty="0">
                <a:solidFill>
                  <a:srgbClr val="0A5496"/>
                </a:solidFill>
              </a:rPr>
              <a:t>Réseau SMA </a:t>
            </a:r>
            <a:r>
              <a:rPr lang="fr-FR" sz="1800" dirty="0"/>
              <a:t>via Facebook et Email</a:t>
            </a:r>
          </a:p>
          <a:p>
            <a:pPr marL="285750" indent="-285750" algn="l">
              <a:lnSpc>
                <a:spcPts val="1950"/>
              </a:lnSpc>
              <a:buFont typeface="Arial" panose="020B0604020202020204" pitchFamily="34" charset="0"/>
              <a:buChar char="•"/>
            </a:pPr>
            <a:r>
              <a:rPr lang="fr-FR" sz="1800" dirty="0"/>
              <a:t>Organiser des </a:t>
            </a:r>
            <a:r>
              <a:rPr lang="fr-FR" sz="1800" b="1" dirty="0">
                <a:solidFill>
                  <a:srgbClr val="0A5496"/>
                </a:solidFill>
              </a:rPr>
              <a:t>collectes de fonds </a:t>
            </a:r>
            <a:r>
              <a:rPr lang="fr-FR" sz="1800" dirty="0"/>
              <a:t>pour le fond contre le cancer - Lions club de Kuala Lumpur City</a:t>
            </a:r>
          </a:p>
          <a:p>
            <a:pPr marL="285750" indent="-285750" algn="l">
              <a:lnSpc>
                <a:spcPts val="1950"/>
              </a:lnSpc>
              <a:buFont typeface="Arial" panose="020B0604020202020204" pitchFamily="34" charset="0"/>
              <a:buChar char="•"/>
            </a:pPr>
            <a:r>
              <a:rPr lang="fr-FR" sz="1800" b="1" dirty="0">
                <a:solidFill>
                  <a:srgbClr val="0A5496"/>
                </a:solidFill>
              </a:rPr>
              <a:t>Impliquer</a:t>
            </a:r>
            <a:r>
              <a:rPr lang="fr-FR" sz="1800" dirty="0"/>
              <a:t> </a:t>
            </a:r>
            <a:r>
              <a:rPr lang="fr-FR" sz="1800" dirty="0" err="1"/>
              <a:t>Leos</a:t>
            </a:r>
            <a:r>
              <a:rPr lang="fr-FR" sz="1800" dirty="0"/>
              <a:t> et Lions</a:t>
            </a:r>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542924" y="838200"/>
            <a:ext cx="3514726" cy="1120091"/>
          </a:xfrm>
        </p:spPr>
        <p:txBody>
          <a:bodyPr/>
          <a:lstStyle/>
          <a:p>
            <a:pPr algn="l"/>
            <a:r>
              <a:rPr lang="fr-FR">
                <a:solidFill>
                  <a:srgbClr val="0A5496"/>
                </a:solidFill>
              </a:rPr>
              <a:t>LEADERSHIP</a:t>
            </a:r>
          </a:p>
          <a:p>
            <a:pPr algn="l"/>
            <a:r>
              <a:rPr lang="fr-FR" sz="2400">
                <a:solidFill>
                  <a:srgbClr val="0A5496"/>
                </a:solidFill>
              </a:rPr>
              <a:t>Malaisie</a:t>
            </a:r>
          </a:p>
        </p:txBody>
      </p:sp>
      <p:sp>
        <p:nvSpPr>
          <p:cNvPr id="5" name="Rectangle 4">
            <a:extLst>
              <a:ext uri="{FF2B5EF4-FFF2-40B4-BE49-F238E27FC236}">
                <a16:creationId xmlns:a16="http://schemas.microsoft.com/office/drawing/2014/main" id="{19085B8E-795A-9A48-8011-2A47148482A8}"/>
              </a:ext>
            </a:extLst>
          </p:cNvPr>
          <p:cNvSpPr/>
          <p:nvPr/>
        </p:nvSpPr>
        <p:spPr>
          <a:xfrm>
            <a:off x="557620"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solidFill>
                <a:prstClr val="white"/>
              </a:solidFill>
              <a:latin typeface="Arial" charset="0"/>
              <a:ea typeface="Arial" charset="0"/>
              <a:cs typeface="Arial" charset="0"/>
            </a:endParaRPr>
          </a:p>
        </p:txBody>
      </p:sp>
      <p:sp>
        <p:nvSpPr>
          <p:cNvPr id="7" name="Text Placeholder 1">
            <a:extLst>
              <a:ext uri="{FF2B5EF4-FFF2-40B4-BE49-F238E27FC236}">
                <a16:creationId xmlns:a16="http://schemas.microsoft.com/office/drawing/2014/main" id="{52C954DD-B4C4-C243-BA61-BE9368B180EC}"/>
              </a:ext>
            </a:extLst>
          </p:cNvPr>
          <p:cNvSpPr txBox="1">
            <a:spLocks/>
          </p:cNvSpPr>
          <p:nvPr/>
        </p:nvSpPr>
        <p:spPr>
          <a:xfrm>
            <a:off x="169112" y="3701091"/>
            <a:ext cx="3514727" cy="13716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ts val="1350"/>
              </a:lnSpc>
            </a:pPr>
            <a:endParaRPr lang="en-US" sz="1200" dirty="0">
              <a:solidFill>
                <a:srgbClr val="000000">
                  <a:lumMod val="50000"/>
                  <a:lumOff val="50000"/>
                </a:srgbClr>
              </a:solidFill>
              <a:latin typeface="Arial" charset="0"/>
              <a:cs typeface="Arial" charset="0"/>
            </a:endParaRPr>
          </a:p>
        </p:txBody>
      </p:sp>
      <p:sp>
        <p:nvSpPr>
          <p:cNvPr id="10" name="Page number">
            <a:extLst>
              <a:ext uri="{FF2B5EF4-FFF2-40B4-BE49-F238E27FC236}">
                <a16:creationId xmlns:a16="http://schemas.microsoft.com/office/drawing/2014/main" id="{47B1BD42-FAEB-3949-BEE7-DF57BEDE356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7</a:t>
            </a:fld>
            <a:endParaRPr lang="en-US" sz="750" smtClean="0">
              <a:solidFill>
                <a:prstClr val="white"/>
              </a:solidFill>
            </a:endParaRP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333" t="8632" b="-144"/>
          <a:stretch/>
        </p:blipFill>
        <p:spPr>
          <a:xfrm>
            <a:off x="4248507" y="1633021"/>
            <a:ext cx="4895493" cy="3080785"/>
          </a:xfrm>
          <a:prstGeom prst="rect">
            <a:avLst/>
          </a:prstGeom>
        </p:spPr>
      </p:pic>
      <p:sp>
        <p:nvSpPr>
          <p:cNvPr id="6" name="TextBox 5"/>
          <p:cNvSpPr txBox="1"/>
          <p:nvPr/>
        </p:nvSpPr>
        <p:spPr>
          <a:xfrm>
            <a:off x="4248507" y="4713806"/>
            <a:ext cx="4743093" cy="261610"/>
          </a:xfrm>
          <a:prstGeom prst="rect">
            <a:avLst/>
          </a:prstGeom>
          <a:noFill/>
        </p:spPr>
        <p:txBody>
          <a:bodyPr wrap="square" rtlCol="0">
            <a:spAutoFit/>
          </a:bodyPr>
          <a:lstStyle/>
          <a:p>
            <a:pPr algn="r"/>
            <a:r>
              <a:rPr lang="fr-FR" sz="1100" i="1"/>
              <a:t>Les Leos en Malaisie collectent des fonds pour Jayden</a:t>
            </a:r>
          </a:p>
        </p:txBody>
      </p:sp>
    </p:spTree>
    <p:extLst>
      <p:ext uri="{BB962C8B-B14F-4D97-AF65-F5344CB8AC3E}">
        <p14:creationId xmlns:p14="http://schemas.microsoft.com/office/powerpoint/2010/main" val="2679285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22E0CB6A-A5F7-D941-8FD6-7EB63C162EE6}"/>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52400" y="1638300"/>
            <a:ext cx="4457701" cy="5143500"/>
          </a:xfrm>
          <a:prstGeom prst="rect">
            <a:avLst/>
          </a:prstGeom>
        </p:spPr>
      </p:pic>
      <p:sp>
        <p:nvSpPr>
          <p:cNvPr id="9" name="Page number">
            <a:extLst>
              <a:ext uri="{FF2B5EF4-FFF2-40B4-BE49-F238E27FC236}">
                <a16:creationId xmlns:a16="http://schemas.microsoft.com/office/drawing/2014/main" id="{4B5B48AC-4E3B-7443-BB8B-121F7861435B}"/>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8</a:t>
            </a:fld>
            <a:endParaRPr lang="en-US" sz="750" smtClean="0">
              <a:solidFill>
                <a:schemeClr val="bg1"/>
              </a:solidFill>
            </a:endParaRPr>
          </a:p>
        </p:txBody>
      </p:sp>
      <p:sp>
        <p:nvSpPr>
          <p:cNvPr id="10" name="Text Placeholder 1">
            <a:extLst>
              <a:ext uri="{FF2B5EF4-FFF2-40B4-BE49-F238E27FC236}">
                <a16:creationId xmlns:a16="http://schemas.microsoft.com/office/drawing/2014/main" id="{0284DB1C-2827-9F4B-906E-269B6D828E4C}"/>
              </a:ext>
            </a:extLst>
          </p:cNvPr>
          <p:cNvSpPr txBox="1">
            <a:spLocks/>
          </p:cNvSpPr>
          <p:nvPr/>
        </p:nvSpPr>
        <p:spPr>
          <a:xfrm>
            <a:off x="542923" y="2571750"/>
            <a:ext cx="2600327" cy="2561993"/>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ct val="100000"/>
              </a:lnSpc>
            </a:pPr>
            <a:r>
              <a:rPr lang="fr-FR" sz="2100">
                <a:latin typeface="Arial"/>
                <a:ea typeface="ヒラギノ角ゴ Pro W3"/>
                <a:cs typeface="Arial"/>
              </a:rPr>
              <a:t>  </a:t>
            </a:r>
          </a:p>
        </p:txBody>
      </p:sp>
      <p:sp>
        <p:nvSpPr>
          <p:cNvPr id="11" name="Text Placeholder 3">
            <a:extLst>
              <a:ext uri="{FF2B5EF4-FFF2-40B4-BE49-F238E27FC236}">
                <a16:creationId xmlns:a16="http://schemas.microsoft.com/office/drawing/2014/main" id="{7173A547-E579-4E40-8999-19777A838685}"/>
              </a:ext>
            </a:extLst>
          </p:cNvPr>
          <p:cNvSpPr txBox="1">
            <a:spLocks/>
          </p:cNvSpPr>
          <p:nvPr/>
        </p:nvSpPr>
        <p:spPr>
          <a:xfrm>
            <a:off x="542923" y="990600"/>
            <a:ext cx="3819882"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sz="2700">
                <a:solidFill>
                  <a:srgbClr val="0A5496"/>
                </a:solidFill>
              </a:rPr>
              <a:t>SERVICE</a:t>
            </a:r>
          </a:p>
          <a:p>
            <a:pPr algn="l"/>
            <a:r>
              <a:rPr lang="fr-FR" sz="2400">
                <a:solidFill>
                  <a:srgbClr val="0A5496"/>
                </a:solidFill>
              </a:rPr>
              <a:t>États-Unis et Singapour</a:t>
            </a:r>
          </a:p>
        </p:txBody>
      </p:sp>
      <p:sp>
        <p:nvSpPr>
          <p:cNvPr id="12" name="Rectangle 11">
            <a:extLst>
              <a:ext uri="{FF2B5EF4-FFF2-40B4-BE49-F238E27FC236}">
                <a16:creationId xmlns:a16="http://schemas.microsoft.com/office/drawing/2014/main" id="{FE374FDD-BD94-5648-9875-870F206CDB0C}"/>
              </a:ext>
            </a:extLst>
          </p:cNvPr>
          <p:cNvSpPr/>
          <p:nvPr/>
        </p:nvSpPr>
        <p:spPr>
          <a:xfrm>
            <a:off x="628651" y="1822263"/>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3" name="Text Placeholder 1">
            <a:extLst>
              <a:ext uri="{FF2B5EF4-FFF2-40B4-BE49-F238E27FC236}">
                <a16:creationId xmlns:a16="http://schemas.microsoft.com/office/drawing/2014/main" id="{B7E49C60-5BF1-4F38-9D08-92218DB67004}"/>
              </a:ext>
            </a:extLst>
          </p:cNvPr>
          <p:cNvSpPr>
            <a:spLocks noGrp="1"/>
          </p:cNvSpPr>
          <p:nvPr>
            <p:ph type="body" sz="quarter" idx="12"/>
          </p:nvPr>
        </p:nvSpPr>
        <p:spPr>
          <a:xfrm>
            <a:off x="190498" y="1912353"/>
            <a:ext cx="4242362" cy="4564647"/>
          </a:xfrm>
        </p:spPr>
        <p:txBody>
          <a:bodyPr/>
          <a:lstStyle/>
          <a:p>
            <a:pPr marL="285750" indent="-285750" algn="l">
              <a:lnSpc>
                <a:spcPts val="1950"/>
              </a:lnSpc>
              <a:buFont typeface="Arial" panose="020B0604020202020204" pitchFamily="34" charset="0"/>
              <a:buChar char="•"/>
            </a:pPr>
            <a:r>
              <a:rPr lang="fr-FR" sz="1800" b="1" dirty="0">
                <a:solidFill>
                  <a:srgbClr val="00338D"/>
                </a:solidFill>
              </a:rPr>
              <a:t>New York</a:t>
            </a:r>
          </a:p>
          <a:p>
            <a:pPr marL="675074" lvl="1" indent="-285750" algn="l">
              <a:lnSpc>
                <a:spcPts val="1950"/>
              </a:lnSpc>
              <a:buFont typeface="Arial" panose="020B0604020202020204" pitchFamily="34" charset="0"/>
              <a:buChar char="•"/>
            </a:pPr>
            <a:r>
              <a:rPr lang="fr-FR" sz="1400" dirty="0">
                <a:solidFill>
                  <a:schemeClr val="bg1">
                    <a:lumMod val="50000"/>
                  </a:schemeClr>
                </a:solidFill>
              </a:rPr>
              <a:t>Communiquer avec les hôpitaux locaux au nom de la famille de </a:t>
            </a:r>
            <a:r>
              <a:rPr lang="fr-FR" sz="1400" dirty="0" err="1">
                <a:solidFill>
                  <a:schemeClr val="bg1">
                    <a:lumMod val="50000"/>
                  </a:schemeClr>
                </a:solidFill>
              </a:rPr>
              <a:t>Jayden</a:t>
            </a:r>
            <a:r>
              <a:rPr lang="fr-FR" sz="1400" dirty="0">
                <a:solidFill>
                  <a:schemeClr val="bg1">
                    <a:lumMod val="50000"/>
                  </a:schemeClr>
                </a:solidFill>
              </a:rPr>
              <a:t> pour </a:t>
            </a:r>
            <a:r>
              <a:rPr lang="fr-FR" sz="1400" b="1" dirty="0">
                <a:solidFill>
                  <a:srgbClr val="0A5496"/>
                </a:solidFill>
              </a:rPr>
              <a:t>permettre le traitement</a:t>
            </a:r>
          </a:p>
          <a:p>
            <a:pPr marL="675074" lvl="1" indent="-285750" algn="l">
              <a:lnSpc>
                <a:spcPts val="1950"/>
              </a:lnSpc>
              <a:buFont typeface="Arial" panose="020B0604020202020204" pitchFamily="34" charset="0"/>
              <a:buChar char="•"/>
            </a:pPr>
            <a:r>
              <a:rPr lang="fr-FR" sz="1400" b="1" dirty="0">
                <a:solidFill>
                  <a:srgbClr val="0A5496"/>
                </a:solidFill>
              </a:rPr>
              <a:t>Collecter des fonds</a:t>
            </a:r>
            <a:r>
              <a:rPr lang="fr-FR" sz="1400" b="1" dirty="0">
                <a:solidFill>
                  <a:srgbClr val="00338D"/>
                </a:solidFill>
              </a:rPr>
              <a:t> </a:t>
            </a:r>
            <a:r>
              <a:rPr lang="fr-FR" sz="1400" dirty="0">
                <a:solidFill>
                  <a:schemeClr val="bg1">
                    <a:lumMod val="50000"/>
                  </a:schemeClr>
                </a:solidFill>
              </a:rPr>
              <a:t>pour le traitement et autres fournitures</a:t>
            </a:r>
          </a:p>
          <a:p>
            <a:pPr marL="675074" lvl="1" indent="-285750" algn="l">
              <a:lnSpc>
                <a:spcPts val="1950"/>
              </a:lnSpc>
              <a:buFont typeface="Arial" panose="020B0604020202020204" pitchFamily="34" charset="0"/>
              <a:buChar char="•"/>
            </a:pPr>
            <a:r>
              <a:rPr lang="fr-FR" sz="1400" b="1" dirty="0">
                <a:solidFill>
                  <a:srgbClr val="0A5496"/>
                </a:solidFill>
              </a:rPr>
              <a:t>Promouvoir</a:t>
            </a:r>
            <a:r>
              <a:rPr lang="fr-FR" sz="1400" dirty="0"/>
              <a:t> </a:t>
            </a:r>
            <a:r>
              <a:rPr lang="fr-FR" sz="1400" dirty="0">
                <a:solidFill>
                  <a:schemeClr val="bg1">
                    <a:lumMod val="50000"/>
                  </a:schemeClr>
                </a:solidFill>
              </a:rPr>
              <a:t>sur Facebook pour stimuler la collecte de fonds</a:t>
            </a:r>
          </a:p>
          <a:p>
            <a:pPr marL="285750" indent="-285750" algn="l">
              <a:lnSpc>
                <a:spcPts val="1950"/>
              </a:lnSpc>
              <a:buFont typeface="Arial" panose="020B0604020202020204" pitchFamily="34" charset="0"/>
              <a:buChar char="•"/>
            </a:pPr>
            <a:r>
              <a:rPr lang="fr-FR" sz="1800" b="1" dirty="0">
                <a:solidFill>
                  <a:srgbClr val="00338D"/>
                </a:solidFill>
              </a:rPr>
              <a:t>Chicago</a:t>
            </a:r>
          </a:p>
          <a:p>
            <a:pPr marL="675074" lvl="1" indent="-285750" algn="l">
              <a:lnSpc>
                <a:spcPts val="1950"/>
              </a:lnSpc>
              <a:buFont typeface="Arial" panose="020B0604020202020204" pitchFamily="34" charset="0"/>
              <a:buChar char="•"/>
            </a:pPr>
            <a:r>
              <a:rPr lang="fr-FR" sz="1400" dirty="0">
                <a:solidFill>
                  <a:schemeClr val="bg1">
                    <a:lumMod val="50000"/>
                  </a:schemeClr>
                </a:solidFill>
              </a:rPr>
              <a:t>Collecter des </a:t>
            </a:r>
            <a:r>
              <a:rPr lang="fr-FR" sz="1400" b="1" dirty="0">
                <a:solidFill>
                  <a:srgbClr val="0A5496"/>
                </a:solidFill>
              </a:rPr>
              <a:t>cadeaux de Noël </a:t>
            </a:r>
            <a:r>
              <a:rPr lang="fr-FR" sz="1400" dirty="0">
                <a:solidFill>
                  <a:schemeClr val="bg1">
                    <a:lumMod val="50000"/>
                  </a:schemeClr>
                </a:solidFill>
              </a:rPr>
              <a:t>pour </a:t>
            </a:r>
            <a:r>
              <a:rPr lang="fr-FR" sz="1400" dirty="0" err="1">
                <a:solidFill>
                  <a:schemeClr val="bg1">
                    <a:lumMod val="50000"/>
                  </a:schemeClr>
                </a:solidFill>
              </a:rPr>
              <a:t>Jayden</a:t>
            </a:r>
            <a:endParaRPr lang="fr-FR" sz="1400" dirty="0">
              <a:solidFill>
                <a:schemeClr val="bg1">
                  <a:lumMod val="50000"/>
                </a:schemeClr>
              </a:solidFill>
            </a:endParaRPr>
          </a:p>
          <a:p>
            <a:pPr marL="285750" indent="-285750" algn="l">
              <a:lnSpc>
                <a:spcPts val="1950"/>
              </a:lnSpc>
              <a:buFont typeface="Arial" panose="020B0604020202020204" pitchFamily="34" charset="0"/>
              <a:buChar char="•"/>
            </a:pPr>
            <a:r>
              <a:rPr lang="fr-FR" sz="1800" b="1" dirty="0">
                <a:solidFill>
                  <a:srgbClr val="00338D"/>
                </a:solidFill>
              </a:rPr>
              <a:t>Singapour</a:t>
            </a:r>
          </a:p>
          <a:p>
            <a:pPr marL="675074" lvl="1" indent="-285750" algn="l">
              <a:lnSpc>
                <a:spcPts val="1950"/>
              </a:lnSpc>
              <a:buFont typeface="Arial" panose="020B0604020202020204" pitchFamily="34" charset="0"/>
              <a:buChar char="•"/>
            </a:pPr>
            <a:r>
              <a:rPr lang="fr-FR" sz="1400" dirty="0">
                <a:solidFill>
                  <a:schemeClr val="bg1">
                    <a:lumMod val="50000"/>
                  </a:schemeClr>
                </a:solidFill>
              </a:rPr>
              <a:t>Collecte de fonds lors des </a:t>
            </a:r>
            <a:r>
              <a:rPr lang="fr-FR" sz="1400" b="1" dirty="0">
                <a:solidFill>
                  <a:srgbClr val="0A5496"/>
                </a:solidFill>
              </a:rPr>
              <a:t>conventions de DM</a:t>
            </a:r>
          </a:p>
          <a:p>
            <a:pPr lvl="1" algn="l">
              <a:lnSpc>
                <a:spcPts val="1950"/>
              </a:lnSpc>
            </a:pPr>
            <a:endParaRPr lang="en-US" sz="1400" b="1" dirty="0" smtClean="0">
              <a:solidFill>
                <a:schemeClr val="tx2"/>
              </a:solidFill>
            </a:endParaRPr>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b="5971"/>
          <a:stretch/>
        </p:blipFill>
        <p:spPr>
          <a:xfrm>
            <a:off x="4571997" y="547165"/>
            <a:ext cx="4592077" cy="5320236"/>
          </a:xfrm>
          <a:prstGeom prst="rect">
            <a:avLst/>
          </a:prstGeom>
        </p:spPr>
      </p:pic>
      <p:sp>
        <p:nvSpPr>
          <p:cNvPr id="5" name="TextBox 4"/>
          <p:cNvSpPr txBox="1"/>
          <p:nvPr/>
        </p:nvSpPr>
        <p:spPr>
          <a:xfrm>
            <a:off x="4362805" y="5867401"/>
            <a:ext cx="4628795" cy="261610"/>
          </a:xfrm>
          <a:prstGeom prst="rect">
            <a:avLst/>
          </a:prstGeom>
          <a:noFill/>
        </p:spPr>
        <p:txBody>
          <a:bodyPr wrap="square" rtlCol="0">
            <a:spAutoFit/>
          </a:bodyPr>
          <a:lstStyle/>
          <a:p>
            <a:pPr algn="r"/>
            <a:r>
              <a:rPr lang="fr-FR" sz="1100" i="1"/>
              <a:t>Le Lions club Yonkers Millennium utilise Facebook comme outil de promotion.</a:t>
            </a:r>
          </a:p>
        </p:txBody>
      </p:sp>
    </p:spTree>
    <p:extLst>
      <p:ext uri="{BB962C8B-B14F-4D97-AF65-F5344CB8AC3E}">
        <p14:creationId xmlns:p14="http://schemas.microsoft.com/office/powerpoint/2010/main" val="2134062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onlogo_white.eps">
            <a:extLst>
              <a:ext uri="{FF2B5EF4-FFF2-40B4-BE49-F238E27FC236}">
                <a16:creationId xmlns:a16="http://schemas.microsoft.com/office/drawing/2014/main" id="{BFD47A5A-697D-C64E-8616-A344F51C0C29}"/>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228600" y="16383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228600" y="2057400"/>
            <a:ext cx="4746467" cy="3581840"/>
          </a:xfrm>
        </p:spPr>
        <p:txBody>
          <a:bodyPr/>
          <a:lstStyle/>
          <a:p>
            <a:pPr marL="257175" indent="-257175" algn="l">
              <a:lnSpc>
                <a:spcPct val="100000"/>
              </a:lnSpc>
              <a:buFont typeface="Arial" panose="020B0604020202020204" pitchFamily="34" charset="0"/>
              <a:buChar char="•"/>
            </a:pPr>
            <a:r>
              <a:rPr lang="fr-FR" sz="1800" b="1" dirty="0">
                <a:solidFill>
                  <a:schemeClr val="tx2"/>
                </a:solidFill>
                <a:latin typeface="Arial"/>
                <a:ea typeface="ヒラギノ角ゴ Pro W3"/>
                <a:cs typeface="Arial"/>
              </a:rPr>
              <a:t>Impliquer les membres du club </a:t>
            </a:r>
            <a:r>
              <a:rPr lang="fr-FR" sz="1800" dirty="0">
                <a:latin typeface="Arial"/>
                <a:ea typeface="ヒラギノ角ゴ Pro W3"/>
                <a:cs typeface="Arial"/>
              </a:rPr>
              <a:t>en soutien de </a:t>
            </a:r>
            <a:r>
              <a:rPr lang="fr-FR" sz="1800" dirty="0" err="1">
                <a:latin typeface="Arial"/>
                <a:ea typeface="ヒラギノ角ゴ Pro W3"/>
                <a:cs typeface="Arial"/>
              </a:rPr>
              <a:t>Jayden</a:t>
            </a:r>
            <a:endParaRPr lang="fr-FR" sz="1800" dirty="0">
              <a:latin typeface="Arial"/>
              <a:ea typeface="ヒラギノ角ゴ Pro W3"/>
              <a:cs typeface="Arial"/>
            </a:endParaRPr>
          </a:p>
          <a:p>
            <a:pPr marL="257175" indent="-257175" algn="l">
              <a:lnSpc>
                <a:spcPct val="100000"/>
              </a:lnSpc>
              <a:buFont typeface="Arial" panose="020B0604020202020204" pitchFamily="34" charset="0"/>
              <a:buChar char="•"/>
            </a:pPr>
            <a:r>
              <a:rPr lang="fr-FR" sz="1800" b="1" dirty="0">
                <a:solidFill>
                  <a:schemeClr val="tx2"/>
                </a:solidFill>
                <a:latin typeface="Arial"/>
                <a:ea typeface="ヒラギノ角ゴ Pro W3"/>
                <a:cs typeface="Arial"/>
              </a:rPr>
              <a:t>Aider</a:t>
            </a:r>
            <a:r>
              <a:rPr lang="fr-FR" sz="1800" dirty="0">
                <a:latin typeface="Arial"/>
                <a:ea typeface="ヒラギノ角ゴ Pro W3"/>
                <a:cs typeface="Arial"/>
              </a:rPr>
              <a:t> la famille de </a:t>
            </a:r>
            <a:r>
              <a:rPr lang="fr-FR" sz="1800" dirty="0" err="1">
                <a:latin typeface="Arial"/>
                <a:ea typeface="ヒラギノ角ゴ Pro W3"/>
                <a:cs typeface="Arial"/>
              </a:rPr>
              <a:t>Jayden</a:t>
            </a:r>
            <a:r>
              <a:rPr lang="fr-FR" sz="1800" dirty="0">
                <a:latin typeface="Arial"/>
                <a:ea typeface="ヒラギノ角ゴ Pro W3"/>
                <a:cs typeface="Arial"/>
              </a:rPr>
              <a:t> pendant son séjour à Barcelone</a:t>
            </a:r>
          </a:p>
          <a:p>
            <a:pPr marL="257175" indent="-257175" algn="l">
              <a:lnSpc>
                <a:spcPct val="100000"/>
              </a:lnSpc>
              <a:buFont typeface="Arial" panose="020B0604020202020204" pitchFamily="34" charset="0"/>
              <a:buChar char="•"/>
            </a:pPr>
            <a:r>
              <a:rPr lang="fr-FR" sz="1800" dirty="0">
                <a:latin typeface="Arial"/>
                <a:ea typeface="ヒラギノ角ゴ Pro W3"/>
                <a:cs typeface="Arial"/>
              </a:rPr>
              <a:t>Aider </a:t>
            </a:r>
            <a:r>
              <a:rPr lang="fr-FR" sz="1800" dirty="0" err="1">
                <a:latin typeface="Arial"/>
                <a:ea typeface="ヒラギノ角ゴ Pro W3"/>
                <a:cs typeface="Arial"/>
              </a:rPr>
              <a:t>Jayden</a:t>
            </a:r>
            <a:r>
              <a:rPr lang="fr-FR" sz="1800" dirty="0">
                <a:latin typeface="Arial"/>
                <a:ea typeface="ヒラギノ角ゴ Pro W3"/>
                <a:cs typeface="Arial"/>
              </a:rPr>
              <a:t> et sa famille </a:t>
            </a:r>
            <a:r>
              <a:rPr lang="fr-FR" sz="1800" b="1" dirty="0">
                <a:solidFill>
                  <a:schemeClr val="tx2"/>
                </a:solidFill>
                <a:latin typeface="Arial"/>
                <a:ea typeface="ヒラギノ角ゴ Pro W3"/>
                <a:cs typeface="Arial"/>
              </a:rPr>
              <a:t>à célébrer</a:t>
            </a:r>
            <a:r>
              <a:rPr lang="fr-FR" sz="1800" dirty="0">
                <a:latin typeface="Arial"/>
                <a:ea typeface="ヒラギノ角ゴ Pro W3"/>
                <a:cs typeface="Arial"/>
              </a:rPr>
              <a:t> son troisième anniversaire et son retour à la maison</a:t>
            </a:r>
          </a:p>
          <a:p>
            <a:pPr marL="257175" indent="-257175" algn="l">
              <a:lnSpc>
                <a:spcPct val="100000"/>
              </a:lnSpc>
              <a:buFont typeface="Arial" panose="020B0604020202020204" pitchFamily="34" charset="0"/>
              <a:buChar char="•"/>
            </a:pPr>
            <a:r>
              <a:rPr lang="fr-FR" sz="1800" dirty="0">
                <a:latin typeface="Arial"/>
                <a:ea typeface="ヒラギノ角ゴ Pro W3"/>
                <a:cs typeface="Arial"/>
              </a:rPr>
              <a:t>Créer une </a:t>
            </a:r>
            <a:r>
              <a:rPr lang="fr-FR" sz="1800" b="1" dirty="0">
                <a:solidFill>
                  <a:srgbClr val="00338D"/>
                </a:solidFill>
                <a:latin typeface="Arial"/>
                <a:ea typeface="ヒラギノ角ゴ Pro W3"/>
                <a:cs typeface="Arial"/>
              </a:rPr>
              <a:t>satisfaction positive</a:t>
            </a:r>
          </a:p>
          <a:p>
            <a:pPr marL="257175" indent="-257175" algn="l">
              <a:lnSpc>
                <a:spcPct val="100000"/>
              </a:lnSpc>
              <a:buFont typeface="Arial" panose="020B0604020202020204" pitchFamily="34" charset="0"/>
              <a:buChar char="•"/>
            </a:pPr>
            <a:endParaRPr lang="en-US" sz="1800" dirty="0"/>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447674" y="990600"/>
            <a:ext cx="3286126" cy="800099"/>
          </a:xfrm>
        </p:spPr>
        <p:txBody>
          <a:bodyPr/>
          <a:lstStyle/>
          <a:p>
            <a:pPr algn="l"/>
            <a:r>
              <a:rPr lang="fr-FR">
                <a:solidFill>
                  <a:srgbClr val="0A5496"/>
                </a:solidFill>
              </a:rPr>
              <a:t>EFFECTIF</a:t>
            </a:r>
          </a:p>
          <a:p>
            <a:pPr algn="l"/>
            <a:r>
              <a:rPr lang="fr-FR" sz="2400">
                <a:solidFill>
                  <a:srgbClr val="0A5496"/>
                </a:solidFill>
              </a:rPr>
              <a:t>Espagne</a:t>
            </a:r>
          </a:p>
        </p:txBody>
      </p:sp>
      <p:sp>
        <p:nvSpPr>
          <p:cNvPr id="5" name="Rectangle 4">
            <a:extLst>
              <a:ext uri="{FF2B5EF4-FFF2-40B4-BE49-F238E27FC236}">
                <a16:creationId xmlns:a16="http://schemas.microsoft.com/office/drawing/2014/main" id="{19085B8E-795A-9A48-8011-2A47148482A8}"/>
              </a:ext>
            </a:extLst>
          </p:cNvPr>
          <p:cNvSpPr/>
          <p:nvPr/>
        </p:nvSpPr>
        <p:spPr>
          <a:xfrm>
            <a:off x="542387"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9</a:t>
            </a:fld>
            <a:endParaRPr lang="en-US" sz="750" smtClean="0">
              <a:solidFill>
                <a:schemeClr val="bg1"/>
              </a:solidFill>
            </a:endParaRPr>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1497" t="2222"/>
          <a:stretch/>
        </p:blipFill>
        <p:spPr>
          <a:xfrm>
            <a:off x="5298917" y="228600"/>
            <a:ext cx="3845083" cy="5950452"/>
          </a:xfrm>
          <a:prstGeom prst="rect">
            <a:avLst/>
          </a:prstGeom>
        </p:spPr>
      </p:pic>
      <p:sp>
        <p:nvSpPr>
          <p:cNvPr id="3" name="TextBox 2"/>
          <p:cNvSpPr txBox="1"/>
          <p:nvPr/>
        </p:nvSpPr>
        <p:spPr>
          <a:xfrm>
            <a:off x="5298917" y="6179052"/>
            <a:ext cx="3845083" cy="261610"/>
          </a:xfrm>
          <a:prstGeom prst="rect">
            <a:avLst/>
          </a:prstGeom>
          <a:noFill/>
        </p:spPr>
        <p:txBody>
          <a:bodyPr wrap="square" rtlCol="0">
            <a:spAutoFit/>
          </a:bodyPr>
          <a:lstStyle/>
          <a:p>
            <a:pPr algn="r"/>
            <a:r>
              <a:rPr lang="fr-FR" sz="1100" i="1"/>
              <a:t>Des Lions de Barcelone rendent visite à Jayden et sa famille</a:t>
            </a:r>
          </a:p>
        </p:txBody>
      </p:sp>
    </p:spTree>
    <p:extLst>
      <p:ext uri="{BB962C8B-B14F-4D97-AF65-F5344CB8AC3E}">
        <p14:creationId xmlns:p14="http://schemas.microsoft.com/office/powerpoint/2010/main" val="916006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A8C181-E056-415E-9B59-40F04FA43837}">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a7495015-d16d-4dd1-a72f-488cd8119f34"/>
    <ds:schemaRef ds:uri="http://www.w3.org/XML/1998/namespace"/>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1</TotalTime>
  <Words>1093</Words>
  <Application>Microsoft Office PowerPoint</Application>
  <PresentationFormat>On-screen Show (4:3)</PresentationFormat>
  <Paragraphs>107</Paragraphs>
  <Slides>15</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Arial</vt:lpstr>
      <vt:lpstr>Arial Hebrew Scholar</vt:lpstr>
      <vt:lpstr>Calibri</vt:lpstr>
      <vt:lpstr>Helvetica</vt:lpstr>
      <vt:lpstr>Helvetica Neue</vt:lpstr>
      <vt:lpstr>Open sans</vt:lpstr>
      <vt:lpstr>Open Sans Light</vt:lpstr>
      <vt:lpstr>Segoe UI</vt:lpstr>
      <vt:lpstr>Segoe UI Semibold</vt:lpstr>
      <vt:lpstr>Times New Roman</vt:lpstr>
      <vt:lpstr>ヒラギノ角ゴ Pro W3</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Kneisel, Christine</cp:lastModifiedBy>
  <cp:revision>2234</cp:revision>
  <cp:lastPrinted>2018-09-26T19:14:51Z</cp:lastPrinted>
  <dcterms:created xsi:type="dcterms:W3CDTF">2016-11-15T15:12:50Z</dcterms:created>
  <dcterms:modified xsi:type="dcterms:W3CDTF">2019-09-27T14:42:06Z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