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7.xml" ContentType="application/vnd.openxmlformats-officedocument.presentationml.tags+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8.xml" ContentType="application/vnd.openxmlformats-officedocument.presentationml.tags+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2.xml" ContentType="application/vnd.openxmlformats-officedocument.presentationml.tags+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3.xml" ContentType="application/vnd.openxmlformats-officedocument.presentationml.tags+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notesSlides/notesSlide33.xml" ContentType="application/vnd.openxmlformats-officedocument.presentationml.notesSlide+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notesSlides/notesSlide35.xml" ContentType="application/vnd.openxmlformats-officedocument.presentationml.notesSlide+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2.xml" ContentType="application/vnd.openxmlformats-officedocument.presentationml.tags+xml"/>
  <Override PartName="/ppt/notesSlides/notesSlide38.xml" ContentType="application/vnd.openxmlformats-officedocument.presentationml.notesSlide+xml"/>
  <Override PartName="/ppt/tags/tag53.xml" ContentType="application/vnd.openxmlformats-officedocument.presentationml.tags+xml"/>
  <Override PartName="/ppt/notesSlides/notesSlide39.xml" ContentType="application/vnd.openxmlformats-officedocument.presentationml.notesSlide+xml"/>
  <Override PartName="/ppt/tags/tag54.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49"/>
  </p:notesMasterIdLst>
  <p:handoutMasterIdLst>
    <p:handoutMasterId r:id="rId50"/>
  </p:handoutMasterIdLst>
  <p:sldIdLst>
    <p:sldId id="953" r:id="rId9"/>
    <p:sldId id="874" r:id="rId10"/>
    <p:sldId id="882" r:id="rId11"/>
    <p:sldId id="955" r:id="rId12"/>
    <p:sldId id="956" r:id="rId13"/>
    <p:sldId id="884" r:id="rId14"/>
    <p:sldId id="905" r:id="rId15"/>
    <p:sldId id="959" r:id="rId16"/>
    <p:sldId id="960" r:id="rId17"/>
    <p:sldId id="961" r:id="rId18"/>
    <p:sldId id="963" r:id="rId19"/>
    <p:sldId id="957" r:id="rId20"/>
    <p:sldId id="964" r:id="rId21"/>
    <p:sldId id="892" r:id="rId22"/>
    <p:sldId id="906" r:id="rId23"/>
    <p:sldId id="967" r:id="rId24"/>
    <p:sldId id="897" r:id="rId25"/>
    <p:sldId id="992" r:id="rId26"/>
    <p:sldId id="970" r:id="rId27"/>
    <p:sldId id="973" r:id="rId28"/>
    <p:sldId id="972" r:id="rId29"/>
    <p:sldId id="968" r:id="rId30"/>
    <p:sldId id="974" r:id="rId31"/>
    <p:sldId id="975" r:id="rId32"/>
    <p:sldId id="979" r:id="rId33"/>
    <p:sldId id="981" r:id="rId34"/>
    <p:sldId id="976" r:id="rId35"/>
    <p:sldId id="977" r:id="rId36"/>
    <p:sldId id="978" r:id="rId37"/>
    <p:sldId id="982" r:id="rId38"/>
    <p:sldId id="983" r:id="rId39"/>
    <p:sldId id="984" r:id="rId40"/>
    <p:sldId id="985" r:id="rId41"/>
    <p:sldId id="898" r:id="rId42"/>
    <p:sldId id="987" r:id="rId43"/>
    <p:sldId id="969" r:id="rId44"/>
    <p:sldId id="989" r:id="rId45"/>
    <p:sldId id="991" r:id="rId46"/>
    <p:sldId id="986" r:id="rId47"/>
    <p:sldId id="988" r:id="rId48"/>
  </p:sldIdLst>
  <p:sldSz cx="12192000" cy="6858000"/>
  <p:notesSz cx="7315200" cy="9601200"/>
  <p:custDataLst>
    <p:tags r:id="rId51"/>
  </p:custDataLst>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F76639"/>
    <a:srgbClr val="F0C300"/>
    <a:srgbClr val="082E87"/>
    <a:srgbClr val="10233F"/>
    <a:srgbClr val="0A5496"/>
    <a:srgbClr val="457DC8"/>
    <a:srgbClr val="732E81"/>
    <a:srgbClr val="00A86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66783" autoAdjust="0"/>
  </p:normalViewPr>
  <p:slideViewPr>
    <p:cSldViewPr showGuides="1">
      <p:cViewPr varScale="1">
        <p:scale>
          <a:sx n="73" d="100"/>
          <a:sy n="73" d="100"/>
        </p:scale>
        <p:origin x="2004" y="60"/>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p:scale>
          <a:sx n="90" d="100"/>
          <a:sy n="90" d="100"/>
        </p:scale>
        <p:origin x="3648" y="-22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367CE4-98F1-4C38-B154-7E3AC065CD3E}"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US"/>
        </a:p>
      </dgm:t>
    </dgm:pt>
    <dgm:pt modelId="{377C403B-97F7-4F63-A294-06E9FBC5B6B7}">
      <dgm:prSet phldrT="[Text]"/>
      <dgm:spPr/>
      <dgm:t>
        <a:bodyPr/>
        <a:lstStyle/>
        <a:p>
          <a:r>
            <a:rPr lang="fr-FR" dirty="0">
              <a:latin typeface="Arial" panose="020B0604020202020204" pitchFamily="34" charset="0"/>
              <a:cs typeface="Arial" panose="020B0604020202020204" pitchFamily="34" charset="0"/>
            </a:rPr>
            <a:t>Lions club parrain</a:t>
          </a:r>
        </a:p>
      </dgm:t>
    </dgm:pt>
    <dgm:pt modelId="{971C81A5-B987-406A-BDAF-27D7447DEDA7}" type="par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9CB2465E-B54E-4E8C-A078-B358EA991523}" type="sib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B74C0673-CA96-47FB-9F5C-EC11E5BEE7CE}" type="asst">
      <dgm:prSet phldrT="[Text]"/>
      <dgm:spPr/>
      <dgm:t>
        <a:bodyPr/>
        <a:lstStyle/>
        <a:p>
          <a:r>
            <a:rPr lang="fr-FR" dirty="0">
              <a:latin typeface="Arial" panose="020B0604020202020204" pitchFamily="34" charset="0"/>
              <a:cs typeface="Arial" panose="020B0604020202020204" pitchFamily="34" charset="0"/>
            </a:rPr>
            <a:t>Conseiller Leo Clubs</a:t>
          </a:r>
        </a:p>
      </dgm:t>
    </dgm:pt>
    <dgm:pt modelId="{16EC1DAD-EE28-4DBC-977D-2355E75CD5A5}" type="parTrans" cxnId="{B51B7DD5-7E9E-44A0-AA2B-E5BAFA62290B}">
      <dgm:prSet/>
      <dgm:spPr>
        <a:ln>
          <a:noFill/>
        </a:ln>
      </dgm:spPr>
      <dgm:t>
        <a:bodyPr/>
        <a:lstStyle/>
        <a:p>
          <a:endParaRPr lang="en-US">
            <a:latin typeface="Arial" panose="020B0604020202020204" pitchFamily="34" charset="0"/>
            <a:cs typeface="Arial" panose="020B0604020202020204" pitchFamily="34" charset="0"/>
          </a:endParaRPr>
        </a:p>
      </dgm:t>
    </dgm:pt>
    <dgm:pt modelId="{C192EB53-D95D-478F-936C-BBD4CCBA5D1C}" type="sibTrans" cxnId="{B51B7DD5-7E9E-44A0-AA2B-E5BAFA62290B}">
      <dgm:prSet/>
      <dgm:spPr/>
      <dgm:t>
        <a:bodyPr/>
        <a:lstStyle/>
        <a:p>
          <a:endParaRPr lang="en-US">
            <a:latin typeface="Arial" panose="020B0604020202020204" pitchFamily="34" charset="0"/>
            <a:cs typeface="Arial" panose="020B0604020202020204" pitchFamily="34" charset="0"/>
          </a:endParaRPr>
        </a:p>
      </dgm:t>
    </dgm:pt>
    <dgm:pt modelId="{E6199EF8-020A-4B36-9FAE-AF58215FA2A4}">
      <dgm:prSet phldrT="[Text]"/>
      <dgm:spPr/>
      <dgm:t>
        <a:bodyPr/>
        <a:lstStyle/>
        <a:p>
          <a:r>
            <a:rPr lang="fr-FR">
              <a:latin typeface="Arial" panose="020B0604020202020204" pitchFamily="34" charset="0"/>
              <a:cs typeface="Arial" panose="020B0604020202020204" pitchFamily="34" charset="0"/>
            </a:rPr>
            <a:t>Conseil d'administration du Leo club</a:t>
          </a:r>
        </a:p>
      </dgm:t>
    </dgm:pt>
    <dgm:pt modelId="{250CBB3A-0B6B-493D-A0F9-B14B33B9AEEA}" type="par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8932792E-142F-495D-8577-0FF8BD399E37}" type="sib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9C4079E1-059C-4B37-86C8-D7BD89299936}">
      <dgm:prSet phldrT="[Text]"/>
      <dgm:spPr/>
      <dgm:t>
        <a:bodyPr/>
        <a:lstStyle/>
        <a:p>
          <a:r>
            <a:rPr lang="fr-FR">
              <a:latin typeface="Arial" panose="020B0604020202020204" pitchFamily="34" charset="0"/>
              <a:cs typeface="Arial" panose="020B0604020202020204" pitchFamily="34" charset="0"/>
            </a:rPr>
            <a:t>Commissions du conseil</a:t>
          </a:r>
        </a:p>
      </dgm:t>
    </dgm:pt>
    <dgm:pt modelId="{4D8827AB-7CAF-4A06-A5A8-01C525D0D176}" type="par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745790B-BB9B-49B8-B2FB-55BDBCF7FE32}" type="sib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E76E8E6-2FA2-4BEE-920E-696A4E2AE74A}">
      <dgm:prSet phldrT="[Text]"/>
      <dgm:spPr/>
      <dgm:t>
        <a:bodyPr/>
        <a:lstStyle/>
        <a:p>
          <a:r>
            <a:rPr lang="fr-FR">
              <a:latin typeface="Arial" panose="020B0604020202020204" pitchFamily="34" charset="0"/>
              <a:cs typeface="Arial" panose="020B0604020202020204" pitchFamily="34" charset="0"/>
            </a:rPr>
            <a:t>Membres du Leo club</a:t>
          </a:r>
        </a:p>
      </dgm:t>
    </dgm:pt>
    <dgm:pt modelId="{20ADDD1B-F653-4993-A876-5F01BE973374}" type="par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9DA626A1-8EFA-419D-80AF-580734E75033}" type="sib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8F08FD92-98B2-4DBC-9A23-628B3BFB5012}" type="pres">
      <dgm:prSet presAssocID="{53367CE4-98F1-4C38-B154-7E3AC065CD3E}" presName="hierChild1" presStyleCnt="0">
        <dgm:presLayoutVars>
          <dgm:orgChart val="1"/>
          <dgm:chPref val="1"/>
          <dgm:dir/>
          <dgm:animOne val="branch"/>
          <dgm:animLvl val="lvl"/>
          <dgm:resizeHandles/>
        </dgm:presLayoutVars>
      </dgm:prSet>
      <dgm:spPr/>
    </dgm:pt>
    <dgm:pt modelId="{455577C8-838B-4330-B4DC-5E6FA949E791}" type="pres">
      <dgm:prSet presAssocID="{377C403B-97F7-4F63-A294-06E9FBC5B6B7}" presName="hierRoot1" presStyleCnt="0">
        <dgm:presLayoutVars>
          <dgm:hierBranch val="init"/>
        </dgm:presLayoutVars>
      </dgm:prSet>
      <dgm:spPr/>
    </dgm:pt>
    <dgm:pt modelId="{F775063E-E75F-41B0-914D-1947C22F13F4}" type="pres">
      <dgm:prSet presAssocID="{377C403B-97F7-4F63-A294-06E9FBC5B6B7}" presName="rootComposite1" presStyleCnt="0"/>
      <dgm:spPr/>
    </dgm:pt>
    <dgm:pt modelId="{C912A133-C43F-482E-9421-47EC6A08F377}" type="pres">
      <dgm:prSet presAssocID="{377C403B-97F7-4F63-A294-06E9FBC5B6B7}" presName="rootText1" presStyleLbl="node0" presStyleIdx="0" presStyleCnt="1" custLinFactNeighborX="4038" custLinFactNeighborY="1449">
        <dgm:presLayoutVars>
          <dgm:chPref val="3"/>
        </dgm:presLayoutVars>
      </dgm:prSet>
      <dgm:spPr/>
    </dgm:pt>
    <dgm:pt modelId="{65BE1046-1CAF-4F08-B167-A1B8132644EF}" type="pres">
      <dgm:prSet presAssocID="{377C403B-97F7-4F63-A294-06E9FBC5B6B7}" presName="rootConnector1" presStyleLbl="node1" presStyleIdx="0" presStyleCnt="0"/>
      <dgm:spPr/>
    </dgm:pt>
    <dgm:pt modelId="{04F0B4E5-EDD9-453A-A9AD-8BAB61FE592F}" type="pres">
      <dgm:prSet presAssocID="{377C403B-97F7-4F63-A294-06E9FBC5B6B7}" presName="hierChild2" presStyleCnt="0"/>
      <dgm:spPr/>
    </dgm:pt>
    <dgm:pt modelId="{F60522A1-F51E-4BEF-9917-BABEA0406BF4}" type="pres">
      <dgm:prSet presAssocID="{250CBB3A-0B6B-493D-A0F9-B14B33B9AEEA}" presName="Name37" presStyleLbl="parChTrans1D2" presStyleIdx="0" presStyleCnt="4"/>
      <dgm:spPr/>
    </dgm:pt>
    <dgm:pt modelId="{7799CBC9-CB21-4799-8DD1-1A940145BA39}" type="pres">
      <dgm:prSet presAssocID="{E6199EF8-020A-4B36-9FAE-AF58215FA2A4}" presName="hierRoot2" presStyleCnt="0">
        <dgm:presLayoutVars>
          <dgm:hierBranch val="init"/>
        </dgm:presLayoutVars>
      </dgm:prSet>
      <dgm:spPr/>
    </dgm:pt>
    <dgm:pt modelId="{922A0FE1-1C55-427C-8800-CF87A232FF20}" type="pres">
      <dgm:prSet presAssocID="{E6199EF8-020A-4B36-9FAE-AF58215FA2A4}" presName="rootComposite" presStyleCnt="0"/>
      <dgm:spPr/>
    </dgm:pt>
    <dgm:pt modelId="{1D7A7E1B-95AA-4FAB-AFDF-372496B71ABE}" type="pres">
      <dgm:prSet presAssocID="{E6199EF8-020A-4B36-9FAE-AF58215FA2A4}" presName="rootText" presStyleLbl="node2" presStyleIdx="0" presStyleCnt="3" custScaleY="97946" custLinFactX="25038" custLinFactNeighborX="100000" custLinFactNeighborY="-32430">
        <dgm:presLayoutVars>
          <dgm:chPref val="3"/>
        </dgm:presLayoutVars>
      </dgm:prSet>
      <dgm:spPr/>
    </dgm:pt>
    <dgm:pt modelId="{F15D7F7A-84E9-4365-8145-753202CF5EF7}" type="pres">
      <dgm:prSet presAssocID="{E6199EF8-020A-4B36-9FAE-AF58215FA2A4}" presName="rootConnector" presStyleLbl="node2" presStyleIdx="0" presStyleCnt="3"/>
      <dgm:spPr/>
    </dgm:pt>
    <dgm:pt modelId="{58987582-3C36-47EA-8B0A-806E6CA5AF06}" type="pres">
      <dgm:prSet presAssocID="{E6199EF8-020A-4B36-9FAE-AF58215FA2A4}" presName="hierChild4" presStyleCnt="0"/>
      <dgm:spPr/>
    </dgm:pt>
    <dgm:pt modelId="{052EEFE1-E87B-4755-B7D8-B65668609485}" type="pres">
      <dgm:prSet presAssocID="{E6199EF8-020A-4B36-9FAE-AF58215FA2A4}" presName="hierChild5" presStyleCnt="0"/>
      <dgm:spPr/>
    </dgm:pt>
    <dgm:pt modelId="{6CA67FA5-C531-4FAC-A36A-22510AC409D9}" type="pres">
      <dgm:prSet presAssocID="{4D8827AB-7CAF-4A06-A5A8-01C525D0D176}" presName="Name37" presStyleLbl="parChTrans1D2" presStyleIdx="1" presStyleCnt="4"/>
      <dgm:spPr/>
    </dgm:pt>
    <dgm:pt modelId="{D6FD7843-D5BB-47EF-BC4C-5DD73CD0ADED}" type="pres">
      <dgm:prSet presAssocID="{9C4079E1-059C-4B37-86C8-D7BD89299936}" presName="hierRoot2" presStyleCnt="0">
        <dgm:presLayoutVars>
          <dgm:hierBranch val="init"/>
        </dgm:presLayoutVars>
      </dgm:prSet>
      <dgm:spPr/>
    </dgm:pt>
    <dgm:pt modelId="{C4657AEC-5C83-4C75-84FA-2E35A191F58B}" type="pres">
      <dgm:prSet presAssocID="{9C4079E1-059C-4B37-86C8-D7BD89299936}" presName="rootComposite" presStyleCnt="0"/>
      <dgm:spPr/>
    </dgm:pt>
    <dgm:pt modelId="{BEB5742B-9F6B-4E1E-8392-2834C03A1E87}" type="pres">
      <dgm:prSet presAssocID="{9C4079E1-059C-4B37-86C8-D7BD89299936}" presName="rootText" presStyleLbl="node2" presStyleIdx="1" presStyleCnt="3" custLinFactX="-4990" custLinFactNeighborX="-100000" custLinFactNeighborY="40731">
        <dgm:presLayoutVars>
          <dgm:chPref val="3"/>
        </dgm:presLayoutVars>
      </dgm:prSet>
      <dgm:spPr/>
    </dgm:pt>
    <dgm:pt modelId="{1C5DF360-BF04-49F5-B37F-82021FB8F2A9}" type="pres">
      <dgm:prSet presAssocID="{9C4079E1-059C-4B37-86C8-D7BD89299936}" presName="rootConnector" presStyleLbl="node2" presStyleIdx="1" presStyleCnt="3"/>
      <dgm:spPr/>
    </dgm:pt>
    <dgm:pt modelId="{9309B9BA-D664-44AD-8880-C3683D999517}" type="pres">
      <dgm:prSet presAssocID="{9C4079E1-059C-4B37-86C8-D7BD89299936}" presName="hierChild4" presStyleCnt="0"/>
      <dgm:spPr/>
    </dgm:pt>
    <dgm:pt modelId="{4259550C-4F9C-40DE-B849-1143636ADD0F}" type="pres">
      <dgm:prSet presAssocID="{9C4079E1-059C-4B37-86C8-D7BD89299936}" presName="hierChild5" presStyleCnt="0"/>
      <dgm:spPr/>
    </dgm:pt>
    <dgm:pt modelId="{F727E6AA-76D3-4EBF-A439-F60834493EDB}" type="pres">
      <dgm:prSet presAssocID="{20ADDD1B-F653-4993-A876-5F01BE973374}" presName="Name37" presStyleLbl="parChTrans1D2" presStyleIdx="2" presStyleCnt="4"/>
      <dgm:spPr/>
    </dgm:pt>
    <dgm:pt modelId="{07F2B92B-A6B5-41D0-828F-FAF72AAC4765}" type="pres">
      <dgm:prSet presAssocID="{EE76E8E6-2FA2-4BEE-920E-696A4E2AE74A}" presName="hierRoot2" presStyleCnt="0">
        <dgm:presLayoutVars>
          <dgm:hierBranch val="init"/>
        </dgm:presLayoutVars>
      </dgm:prSet>
      <dgm:spPr/>
    </dgm:pt>
    <dgm:pt modelId="{543634A6-2E61-46A3-913F-F68E038BCE8C}" type="pres">
      <dgm:prSet presAssocID="{EE76E8E6-2FA2-4BEE-920E-696A4E2AE74A}" presName="rootComposite" presStyleCnt="0"/>
      <dgm:spPr/>
    </dgm:pt>
    <dgm:pt modelId="{98E994A5-422D-4851-9A12-E9B166EB9F9C}" type="pres">
      <dgm:prSet presAssocID="{EE76E8E6-2FA2-4BEE-920E-696A4E2AE74A}" presName="rootText" presStyleLbl="node2" presStyleIdx="2" presStyleCnt="3" custLinFactNeighborX="-11142" custLinFactNeighborY="31704">
        <dgm:presLayoutVars>
          <dgm:chPref val="3"/>
        </dgm:presLayoutVars>
      </dgm:prSet>
      <dgm:spPr/>
    </dgm:pt>
    <dgm:pt modelId="{3AF580CC-97B6-4B65-A417-FB388F0AA860}" type="pres">
      <dgm:prSet presAssocID="{EE76E8E6-2FA2-4BEE-920E-696A4E2AE74A}" presName="rootConnector" presStyleLbl="node2" presStyleIdx="2" presStyleCnt="3"/>
      <dgm:spPr/>
    </dgm:pt>
    <dgm:pt modelId="{CE0708E5-2D91-4971-BC2D-E75F4514C4A9}" type="pres">
      <dgm:prSet presAssocID="{EE76E8E6-2FA2-4BEE-920E-696A4E2AE74A}" presName="hierChild4" presStyleCnt="0"/>
      <dgm:spPr/>
    </dgm:pt>
    <dgm:pt modelId="{89B5140E-E0B0-4C44-8DA1-F4ED10CA4746}" type="pres">
      <dgm:prSet presAssocID="{EE76E8E6-2FA2-4BEE-920E-696A4E2AE74A}" presName="hierChild5" presStyleCnt="0"/>
      <dgm:spPr/>
    </dgm:pt>
    <dgm:pt modelId="{04C109D3-3D6B-4F14-A953-D1A55886CFB7}" type="pres">
      <dgm:prSet presAssocID="{377C403B-97F7-4F63-A294-06E9FBC5B6B7}" presName="hierChild3" presStyleCnt="0"/>
      <dgm:spPr/>
    </dgm:pt>
    <dgm:pt modelId="{D0C472FC-F97B-4EC4-8EB1-0CE4ECFE2FF6}" type="pres">
      <dgm:prSet presAssocID="{16EC1DAD-EE28-4DBC-977D-2355E75CD5A5}" presName="Name111" presStyleLbl="parChTrans1D2" presStyleIdx="3" presStyleCnt="4"/>
      <dgm:spPr/>
    </dgm:pt>
    <dgm:pt modelId="{00F896C1-4206-4A30-AA06-BE1A95655703}" type="pres">
      <dgm:prSet presAssocID="{B74C0673-CA96-47FB-9F5C-EC11E5BEE7CE}" presName="hierRoot3" presStyleCnt="0">
        <dgm:presLayoutVars>
          <dgm:hierBranch val="init"/>
        </dgm:presLayoutVars>
      </dgm:prSet>
      <dgm:spPr/>
    </dgm:pt>
    <dgm:pt modelId="{2626C86A-AE5C-40DE-8D6D-C9938400F0AC}" type="pres">
      <dgm:prSet presAssocID="{B74C0673-CA96-47FB-9F5C-EC11E5BEE7CE}" presName="rootComposite3" presStyleCnt="0"/>
      <dgm:spPr/>
    </dgm:pt>
    <dgm:pt modelId="{C3CDE7F2-206D-414E-8F84-662BEA97981F}" type="pres">
      <dgm:prSet presAssocID="{B74C0673-CA96-47FB-9F5C-EC11E5BEE7CE}" presName="rootText3" presStyleLbl="asst1" presStyleIdx="0" presStyleCnt="1" custLinFactNeighborX="64538" custLinFactNeighborY="-18697">
        <dgm:presLayoutVars>
          <dgm:chPref val="3"/>
        </dgm:presLayoutVars>
      </dgm:prSet>
      <dgm:spPr/>
    </dgm:pt>
    <dgm:pt modelId="{980CD27C-1BD2-489E-B52B-6669BBD34007}" type="pres">
      <dgm:prSet presAssocID="{B74C0673-CA96-47FB-9F5C-EC11E5BEE7CE}" presName="rootConnector3" presStyleLbl="asst1" presStyleIdx="0" presStyleCnt="1"/>
      <dgm:spPr/>
    </dgm:pt>
    <dgm:pt modelId="{2E23CE33-E584-4ADE-AF0E-6F3D11D94526}" type="pres">
      <dgm:prSet presAssocID="{B74C0673-CA96-47FB-9F5C-EC11E5BEE7CE}" presName="hierChild6" presStyleCnt="0"/>
      <dgm:spPr/>
    </dgm:pt>
    <dgm:pt modelId="{779406FE-89C3-4D61-9294-FB349B81459D}" type="pres">
      <dgm:prSet presAssocID="{B74C0673-CA96-47FB-9F5C-EC11E5BEE7CE}" presName="hierChild7" presStyleCnt="0"/>
      <dgm:spPr/>
    </dgm:pt>
  </dgm:ptLst>
  <dgm:cxnLst>
    <dgm:cxn modelId="{E68EB015-83F8-4737-8950-63C7004E0EE7}" srcId="{377C403B-97F7-4F63-A294-06E9FBC5B6B7}" destId="{EE76E8E6-2FA2-4BEE-920E-696A4E2AE74A}" srcOrd="3" destOrd="0" parTransId="{20ADDD1B-F653-4993-A876-5F01BE973374}" sibTransId="{9DA626A1-8EFA-419D-80AF-580734E75033}"/>
    <dgm:cxn modelId="{36171A1D-B568-4AB1-B630-0CE8B8E5FE43}" type="presOf" srcId="{20ADDD1B-F653-4993-A876-5F01BE973374}" destId="{F727E6AA-76D3-4EBF-A439-F60834493EDB}" srcOrd="0" destOrd="0" presId="urn:microsoft.com/office/officeart/2005/8/layout/orgChart1"/>
    <dgm:cxn modelId="{0E411923-E14F-4137-A5FD-9532E9E28BA4}" type="presOf" srcId="{250CBB3A-0B6B-493D-A0F9-B14B33B9AEEA}" destId="{F60522A1-F51E-4BEF-9917-BABEA0406BF4}" srcOrd="0" destOrd="0" presId="urn:microsoft.com/office/officeart/2005/8/layout/orgChart1"/>
    <dgm:cxn modelId="{B466FC41-5C92-4DF8-8EAE-150022AB2AA3}" type="presOf" srcId="{B74C0673-CA96-47FB-9F5C-EC11E5BEE7CE}" destId="{C3CDE7F2-206D-414E-8F84-662BEA97981F}" srcOrd="0" destOrd="0" presId="urn:microsoft.com/office/officeart/2005/8/layout/orgChart1"/>
    <dgm:cxn modelId="{107CCB65-9DEA-43C6-BBEE-AAB98BCAA92A}" srcId="{377C403B-97F7-4F63-A294-06E9FBC5B6B7}" destId="{9C4079E1-059C-4B37-86C8-D7BD89299936}" srcOrd="2" destOrd="0" parTransId="{4D8827AB-7CAF-4A06-A5A8-01C525D0D176}" sibTransId="{E745790B-BB9B-49B8-B2FB-55BDBCF7FE32}"/>
    <dgm:cxn modelId="{C26D2366-C9FE-4CE5-8D4C-8601A5965CBE}" type="presOf" srcId="{E6199EF8-020A-4B36-9FAE-AF58215FA2A4}" destId="{F15D7F7A-84E9-4365-8145-753202CF5EF7}" srcOrd="1" destOrd="0" presId="urn:microsoft.com/office/officeart/2005/8/layout/orgChart1"/>
    <dgm:cxn modelId="{62812E67-60CB-43FA-969A-8821CFE31E48}" type="presOf" srcId="{9C4079E1-059C-4B37-86C8-D7BD89299936}" destId="{BEB5742B-9F6B-4E1E-8392-2834C03A1E87}" srcOrd="0" destOrd="0" presId="urn:microsoft.com/office/officeart/2005/8/layout/orgChart1"/>
    <dgm:cxn modelId="{6E470772-097E-4B0E-A6C2-17A763702065}" type="presOf" srcId="{E6199EF8-020A-4B36-9FAE-AF58215FA2A4}" destId="{1D7A7E1B-95AA-4FAB-AFDF-372496B71ABE}" srcOrd="0" destOrd="0" presId="urn:microsoft.com/office/officeart/2005/8/layout/orgChart1"/>
    <dgm:cxn modelId="{68467E54-D929-4256-9A9E-2B847BD4E009}" type="presOf" srcId="{16EC1DAD-EE28-4DBC-977D-2355E75CD5A5}" destId="{D0C472FC-F97B-4EC4-8EB1-0CE4ECFE2FF6}" srcOrd="0" destOrd="0" presId="urn:microsoft.com/office/officeart/2005/8/layout/orgChart1"/>
    <dgm:cxn modelId="{D382E97B-3416-4ECA-B377-00ABC80892C9}" srcId="{377C403B-97F7-4F63-A294-06E9FBC5B6B7}" destId="{E6199EF8-020A-4B36-9FAE-AF58215FA2A4}" srcOrd="1" destOrd="0" parTransId="{250CBB3A-0B6B-493D-A0F9-B14B33B9AEEA}" sibTransId="{8932792E-142F-495D-8577-0FF8BD399E37}"/>
    <dgm:cxn modelId="{7407358A-0F4D-4B3C-B65E-1181ECC23B58}" type="presOf" srcId="{B74C0673-CA96-47FB-9F5C-EC11E5BEE7CE}" destId="{980CD27C-1BD2-489E-B52B-6669BBD34007}" srcOrd="1" destOrd="0" presId="urn:microsoft.com/office/officeart/2005/8/layout/orgChart1"/>
    <dgm:cxn modelId="{9C3EF799-1F21-4EC8-93DE-841407C98A98}" type="presOf" srcId="{4D8827AB-7CAF-4A06-A5A8-01C525D0D176}" destId="{6CA67FA5-C531-4FAC-A36A-22510AC409D9}" srcOrd="0" destOrd="0" presId="urn:microsoft.com/office/officeart/2005/8/layout/orgChart1"/>
    <dgm:cxn modelId="{E93F00A8-DB47-4EFA-A847-2D663BB4A44E}" type="presOf" srcId="{EE76E8E6-2FA2-4BEE-920E-696A4E2AE74A}" destId="{3AF580CC-97B6-4B65-A417-FB388F0AA860}" srcOrd="1" destOrd="0" presId="urn:microsoft.com/office/officeart/2005/8/layout/orgChart1"/>
    <dgm:cxn modelId="{CAD4F9BD-A9F1-42B1-ABD6-5A412E18E191}" srcId="{53367CE4-98F1-4C38-B154-7E3AC065CD3E}" destId="{377C403B-97F7-4F63-A294-06E9FBC5B6B7}" srcOrd="0" destOrd="0" parTransId="{971C81A5-B987-406A-BDAF-27D7447DEDA7}" sibTransId="{9CB2465E-B54E-4E8C-A078-B358EA991523}"/>
    <dgm:cxn modelId="{52E3B0C1-97D4-4291-9214-9B451EC1DA29}" type="presOf" srcId="{377C403B-97F7-4F63-A294-06E9FBC5B6B7}" destId="{65BE1046-1CAF-4F08-B167-A1B8132644EF}" srcOrd="1" destOrd="0" presId="urn:microsoft.com/office/officeart/2005/8/layout/orgChart1"/>
    <dgm:cxn modelId="{95CEF4CD-5B4A-47E4-A04C-D30B979685D2}" type="presOf" srcId="{53367CE4-98F1-4C38-B154-7E3AC065CD3E}" destId="{8F08FD92-98B2-4DBC-9A23-628B3BFB5012}" srcOrd="0" destOrd="0" presId="urn:microsoft.com/office/officeart/2005/8/layout/orgChart1"/>
    <dgm:cxn modelId="{B51B7DD5-7E9E-44A0-AA2B-E5BAFA62290B}" srcId="{377C403B-97F7-4F63-A294-06E9FBC5B6B7}" destId="{B74C0673-CA96-47FB-9F5C-EC11E5BEE7CE}" srcOrd="0" destOrd="0" parTransId="{16EC1DAD-EE28-4DBC-977D-2355E75CD5A5}" sibTransId="{C192EB53-D95D-478F-936C-BBD4CCBA5D1C}"/>
    <dgm:cxn modelId="{F0B67CDE-976F-4A20-8E6F-F6CF0F1983F9}" type="presOf" srcId="{9C4079E1-059C-4B37-86C8-D7BD89299936}" destId="{1C5DF360-BF04-49F5-B37F-82021FB8F2A9}" srcOrd="1" destOrd="0" presId="urn:microsoft.com/office/officeart/2005/8/layout/orgChart1"/>
    <dgm:cxn modelId="{4225F1EE-7718-4592-A763-22AAD9A2DC24}" type="presOf" srcId="{EE76E8E6-2FA2-4BEE-920E-696A4E2AE74A}" destId="{98E994A5-422D-4851-9A12-E9B166EB9F9C}" srcOrd="0" destOrd="0" presId="urn:microsoft.com/office/officeart/2005/8/layout/orgChart1"/>
    <dgm:cxn modelId="{ED3418F8-DC2D-4789-86C5-5AB551B1E3CE}" type="presOf" srcId="{377C403B-97F7-4F63-A294-06E9FBC5B6B7}" destId="{C912A133-C43F-482E-9421-47EC6A08F377}" srcOrd="0" destOrd="0" presId="urn:microsoft.com/office/officeart/2005/8/layout/orgChart1"/>
    <dgm:cxn modelId="{198AE524-AE49-41E3-AF6C-949596AA13CA}" type="presParOf" srcId="{8F08FD92-98B2-4DBC-9A23-628B3BFB5012}" destId="{455577C8-838B-4330-B4DC-5E6FA949E791}" srcOrd="0" destOrd="0" presId="urn:microsoft.com/office/officeart/2005/8/layout/orgChart1"/>
    <dgm:cxn modelId="{6DE3EA7E-9909-42EF-A465-F81DEE028E71}" type="presParOf" srcId="{455577C8-838B-4330-B4DC-5E6FA949E791}" destId="{F775063E-E75F-41B0-914D-1947C22F13F4}" srcOrd="0" destOrd="0" presId="urn:microsoft.com/office/officeart/2005/8/layout/orgChart1"/>
    <dgm:cxn modelId="{78D7BA1B-2B4B-4357-8153-F10172F2F381}" type="presParOf" srcId="{F775063E-E75F-41B0-914D-1947C22F13F4}" destId="{C912A133-C43F-482E-9421-47EC6A08F377}" srcOrd="0" destOrd="0" presId="urn:microsoft.com/office/officeart/2005/8/layout/orgChart1"/>
    <dgm:cxn modelId="{66E89CF5-B01C-4586-9B56-E99D81454C6C}" type="presParOf" srcId="{F775063E-E75F-41B0-914D-1947C22F13F4}" destId="{65BE1046-1CAF-4F08-B167-A1B8132644EF}" srcOrd="1" destOrd="0" presId="urn:microsoft.com/office/officeart/2005/8/layout/orgChart1"/>
    <dgm:cxn modelId="{3E67B0F3-20AF-4933-9912-33BA68C29473}" type="presParOf" srcId="{455577C8-838B-4330-B4DC-5E6FA949E791}" destId="{04F0B4E5-EDD9-453A-A9AD-8BAB61FE592F}" srcOrd="1" destOrd="0" presId="urn:microsoft.com/office/officeart/2005/8/layout/orgChart1"/>
    <dgm:cxn modelId="{AF6D5700-DD4B-4676-9034-3F91552D71F1}" type="presParOf" srcId="{04F0B4E5-EDD9-453A-A9AD-8BAB61FE592F}" destId="{F60522A1-F51E-4BEF-9917-BABEA0406BF4}" srcOrd="0" destOrd="0" presId="urn:microsoft.com/office/officeart/2005/8/layout/orgChart1"/>
    <dgm:cxn modelId="{4ACD01C9-4E39-4943-9171-4280A815DC00}" type="presParOf" srcId="{04F0B4E5-EDD9-453A-A9AD-8BAB61FE592F}" destId="{7799CBC9-CB21-4799-8DD1-1A940145BA39}" srcOrd="1" destOrd="0" presId="urn:microsoft.com/office/officeart/2005/8/layout/orgChart1"/>
    <dgm:cxn modelId="{281DFF39-E736-4A08-8FBC-1B2A9E1F4722}" type="presParOf" srcId="{7799CBC9-CB21-4799-8DD1-1A940145BA39}" destId="{922A0FE1-1C55-427C-8800-CF87A232FF20}" srcOrd="0" destOrd="0" presId="urn:microsoft.com/office/officeart/2005/8/layout/orgChart1"/>
    <dgm:cxn modelId="{8538F7E8-C064-4624-AE06-48923D6356AA}" type="presParOf" srcId="{922A0FE1-1C55-427C-8800-CF87A232FF20}" destId="{1D7A7E1B-95AA-4FAB-AFDF-372496B71ABE}" srcOrd="0" destOrd="0" presId="urn:microsoft.com/office/officeart/2005/8/layout/orgChart1"/>
    <dgm:cxn modelId="{33B0E170-ED8D-44DC-8664-34DC384C6856}" type="presParOf" srcId="{922A0FE1-1C55-427C-8800-CF87A232FF20}" destId="{F15D7F7A-84E9-4365-8145-753202CF5EF7}" srcOrd="1" destOrd="0" presId="urn:microsoft.com/office/officeart/2005/8/layout/orgChart1"/>
    <dgm:cxn modelId="{9E17CBD0-0D79-4D64-803D-6FDA032AF3FA}" type="presParOf" srcId="{7799CBC9-CB21-4799-8DD1-1A940145BA39}" destId="{58987582-3C36-47EA-8B0A-806E6CA5AF06}" srcOrd="1" destOrd="0" presId="urn:microsoft.com/office/officeart/2005/8/layout/orgChart1"/>
    <dgm:cxn modelId="{3D1F40F6-5343-4FB5-8CC1-43CE720EB12C}" type="presParOf" srcId="{7799CBC9-CB21-4799-8DD1-1A940145BA39}" destId="{052EEFE1-E87B-4755-B7D8-B65668609485}" srcOrd="2" destOrd="0" presId="urn:microsoft.com/office/officeart/2005/8/layout/orgChart1"/>
    <dgm:cxn modelId="{B58DB263-74EB-4102-A82C-4B410AE025E2}" type="presParOf" srcId="{04F0B4E5-EDD9-453A-A9AD-8BAB61FE592F}" destId="{6CA67FA5-C531-4FAC-A36A-22510AC409D9}" srcOrd="2" destOrd="0" presId="urn:microsoft.com/office/officeart/2005/8/layout/orgChart1"/>
    <dgm:cxn modelId="{B9180004-230F-4CF7-AF85-E74906D7EF06}" type="presParOf" srcId="{04F0B4E5-EDD9-453A-A9AD-8BAB61FE592F}" destId="{D6FD7843-D5BB-47EF-BC4C-5DD73CD0ADED}" srcOrd="3" destOrd="0" presId="urn:microsoft.com/office/officeart/2005/8/layout/orgChart1"/>
    <dgm:cxn modelId="{15368B34-67FD-4087-877E-24B3BFF304A7}" type="presParOf" srcId="{D6FD7843-D5BB-47EF-BC4C-5DD73CD0ADED}" destId="{C4657AEC-5C83-4C75-84FA-2E35A191F58B}" srcOrd="0" destOrd="0" presId="urn:microsoft.com/office/officeart/2005/8/layout/orgChart1"/>
    <dgm:cxn modelId="{DE6129CD-0157-4544-8132-301588841AD9}" type="presParOf" srcId="{C4657AEC-5C83-4C75-84FA-2E35A191F58B}" destId="{BEB5742B-9F6B-4E1E-8392-2834C03A1E87}" srcOrd="0" destOrd="0" presId="urn:microsoft.com/office/officeart/2005/8/layout/orgChart1"/>
    <dgm:cxn modelId="{D3FA0074-FA33-43D7-A3FE-6B332FE4E7CF}" type="presParOf" srcId="{C4657AEC-5C83-4C75-84FA-2E35A191F58B}" destId="{1C5DF360-BF04-49F5-B37F-82021FB8F2A9}" srcOrd="1" destOrd="0" presId="urn:microsoft.com/office/officeart/2005/8/layout/orgChart1"/>
    <dgm:cxn modelId="{37DD8F29-E367-4374-AD2F-A6E179B7B002}" type="presParOf" srcId="{D6FD7843-D5BB-47EF-BC4C-5DD73CD0ADED}" destId="{9309B9BA-D664-44AD-8880-C3683D999517}" srcOrd="1" destOrd="0" presId="urn:microsoft.com/office/officeart/2005/8/layout/orgChart1"/>
    <dgm:cxn modelId="{8C0787B5-AF3D-4C5D-AE09-38CB6323DDE3}" type="presParOf" srcId="{D6FD7843-D5BB-47EF-BC4C-5DD73CD0ADED}" destId="{4259550C-4F9C-40DE-B849-1143636ADD0F}" srcOrd="2" destOrd="0" presId="urn:microsoft.com/office/officeart/2005/8/layout/orgChart1"/>
    <dgm:cxn modelId="{C9EB1FC5-B4D5-4979-B917-E4C460D6E02C}" type="presParOf" srcId="{04F0B4E5-EDD9-453A-A9AD-8BAB61FE592F}" destId="{F727E6AA-76D3-4EBF-A439-F60834493EDB}" srcOrd="4" destOrd="0" presId="urn:microsoft.com/office/officeart/2005/8/layout/orgChart1"/>
    <dgm:cxn modelId="{DB2B6204-43F8-4539-8BD3-5EF2BAE6146F}" type="presParOf" srcId="{04F0B4E5-EDD9-453A-A9AD-8BAB61FE592F}" destId="{07F2B92B-A6B5-41D0-828F-FAF72AAC4765}" srcOrd="5" destOrd="0" presId="urn:microsoft.com/office/officeart/2005/8/layout/orgChart1"/>
    <dgm:cxn modelId="{ABF13F2B-DD9D-4356-A3D0-E8957061EACB}" type="presParOf" srcId="{07F2B92B-A6B5-41D0-828F-FAF72AAC4765}" destId="{543634A6-2E61-46A3-913F-F68E038BCE8C}" srcOrd="0" destOrd="0" presId="urn:microsoft.com/office/officeart/2005/8/layout/orgChart1"/>
    <dgm:cxn modelId="{B86F6208-E3D2-455A-8BEE-C583E7545F1C}" type="presParOf" srcId="{543634A6-2E61-46A3-913F-F68E038BCE8C}" destId="{98E994A5-422D-4851-9A12-E9B166EB9F9C}" srcOrd="0" destOrd="0" presId="urn:microsoft.com/office/officeart/2005/8/layout/orgChart1"/>
    <dgm:cxn modelId="{7BAB9FF1-E8B0-4F40-ADFC-3A187ED1537E}" type="presParOf" srcId="{543634A6-2E61-46A3-913F-F68E038BCE8C}" destId="{3AF580CC-97B6-4B65-A417-FB388F0AA860}" srcOrd="1" destOrd="0" presId="urn:microsoft.com/office/officeart/2005/8/layout/orgChart1"/>
    <dgm:cxn modelId="{8AF0DC7D-24F5-4BC5-BFD6-4BA48E0DF137}" type="presParOf" srcId="{07F2B92B-A6B5-41D0-828F-FAF72AAC4765}" destId="{CE0708E5-2D91-4971-BC2D-E75F4514C4A9}" srcOrd="1" destOrd="0" presId="urn:microsoft.com/office/officeart/2005/8/layout/orgChart1"/>
    <dgm:cxn modelId="{B7A0D256-01D1-4E9F-B1B4-16164F5D8487}" type="presParOf" srcId="{07F2B92B-A6B5-41D0-828F-FAF72AAC4765}" destId="{89B5140E-E0B0-4C44-8DA1-F4ED10CA4746}" srcOrd="2" destOrd="0" presId="urn:microsoft.com/office/officeart/2005/8/layout/orgChart1"/>
    <dgm:cxn modelId="{3E322BEB-1A6C-44A3-B93D-4697CF9F7310}" type="presParOf" srcId="{455577C8-838B-4330-B4DC-5E6FA949E791}" destId="{04C109D3-3D6B-4F14-A953-D1A55886CFB7}" srcOrd="2" destOrd="0" presId="urn:microsoft.com/office/officeart/2005/8/layout/orgChart1"/>
    <dgm:cxn modelId="{DE20A477-4535-474B-B1FB-F8781347FDD2}" type="presParOf" srcId="{04C109D3-3D6B-4F14-A953-D1A55886CFB7}" destId="{D0C472FC-F97B-4EC4-8EB1-0CE4ECFE2FF6}" srcOrd="0" destOrd="0" presId="urn:microsoft.com/office/officeart/2005/8/layout/orgChart1"/>
    <dgm:cxn modelId="{D17FCF41-61F1-426A-BD46-FA7C63B881B1}" type="presParOf" srcId="{04C109D3-3D6B-4F14-A953-D1A55886CFB7}" destId="{00F896C1-4206-4A30-AA06-BE1A95655703}" srcOrd="1" destOrd="0" presId="urn:microsoft.com/office/officeart/2005/8/layout/orgChart1"/>
    <dgm:cxn modelId="{0EB45215-A7F6-4763-9890-1683388FB711}" type="presParOf" srcId="{00F896C1-4206-4A30-AA06-BE1A95655703}" destId="{2626C86A-AE5C-40DE-8D6D-C9938400F0AC}" srcOrd="0" destOrd="0" presId="urn:microsoft.com/office/officeart/2005/8/layout/orgChart1"/>
    <dgm:cxn modelId="{5FB20329-CDF4-4EE6-9C29-541801B8ADE9}" type="presParOf" srcId="{2626C86A-AE5C-40DE-8D6D-C9938400F0AC}" destId="{C3CDE7F2-206D-414E-8F84-662BEA97981F}" srcOrd="0" destOrd="0" presId="urn:microsoft.com/office/officeart/2005/8/layout/orgChart1"/>
    <dgm:cxn modelId="{1837EA1B-E90D-4D8F-8844-449719EE7731}" type="presParOf" srcId="{2626C86A-AE5C-40DE-8D6D-C9938400F0AC}" destId="{980CD27C-1BD2-489E-B52B-6669BBD34007}" srcOrd="1" destOrd="0" presId="urn:microsoft.com/office/officeart/2005/8/layout/orgChart1"/>
    <dgm:cxn modelId="{2F2BC3C5-3CD5-44FF-8339-BA0DFC3B3B29}" type="presParOf" srcId="{00F896C1-4206-4A30-AA06-BE1A95655703}" destId="{2E23CE33-E584-4ADE-AF0E-6F3D11D94526}" srcOrd="1" destOrd="0" presId="urn:microsoft.com/office/officeart/2005/8/layout/orgChart1"/>
    <dgm:cxn modelId="{BEAC25A8-32CF-4292-8CD5-9BD6A52EBB68}" type="presParOf" srcId="{00F896C1-4206-4A30-AA06-BE1A95655703}" destId="{779406FE-89C3-4D61-9294-FB349B81459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8A96CE-C12F-4549-8AB8-46B45FEB8EFC}" type="doc">
      <dgm:prSet loTypeId="urn:microsoft.com/office/officeart/2005/8/layout/matrix2" loCatId="matrix" qsTypeId="urn:microsoft.com/office/officeart/2005/8/quickstyle/simple1" qsCatId="simple" csTypeId="urn:microsoft.com/office/officeart/2005/8/colors/accent0_2" csCatId="mainScheme" phldr="1"/>
      <dgm:spPr/>
      <dgm:t>
        <a:bodyPr/>
        <a:lstStyle/>
        <a:p>
          <a:endParaRPr lang="en-US"/>
        </a:p>
      </dgm:t>
    </dgm:pt>
    <dgm:pt modelId="{3C4064E0-9D73-4735-8426-57FD7EE7EF0F}">
      <dgm:prSet phldrT="[Text]" custT="1"/>
      <dgm:spPr/>
      <dgm:t>
        <a:bodyPr/>
        <a:lstStyle/>
        <a:p>
          <a:r>
            <a:rPr lang="fr-FR" sz="1800" b="1">
              <a:latin typeface="Arial" panose="020B0604020202020204" pitchFamily="34" charset="0"/>
              <a:cs typeface="Arial" panose="020B0604020202020204" pitchFamily="34" charset="0"/>
            </a:rPr>
            <a:t>Alpha</a:t>
          </a:r>
        </a:p>
      </dgm:t>
    </dgm:pt>
    <dgm:pt modelId="{7ADFBAF3-FBE9-4B2F-81B5-9962CAAD3D20}" type="par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A3F8B9B3-9323-4A8F-ACA9-73E60D8A5F0D}" type="sib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6093277B-823E-43D4-8C20-4D620215E775}">
      <dgm:prSet phldrT="[Text]" custT="1"/>
      <dgm:spPr/>
      <dgm:t>
        <a:bodyPr/>
        <a:lstStyle/>
        <a:p>
          <a:r>
            <a:rPr lang="fr-FR" sz="1800" b="1">
              <a:latin typeface="Arial" panose="020B0604020202020204" pitchFamily="34" charset="0"/>
              <a:cs typeface="Arial" panose="020B0604020202020204" pitchFamily="34" charset="0"/>
            </a:rPr>
            <a:t>Omega</a:t>
          </a:r>
        </a:p>
      </dgm:t>
    </dgm:pt>
    <dgm:pt modelId="{BAB13512-9E16-4D64-9295-542514DA3017}" type="par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8BB53ED3-D2FB-4A75-857F-F53E6AE73361}" type="sib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F2DB013C-0947-4F55-AEF8-1AE49DEA31F5}">
      <dgm:prSet phldrT="[Text]" custT="1"/>
      <dgm:spPr/>
      <dgm:t>
        <a:bodyPr/>
        <a:lstStyle/>
        <a:p>
          <a:r>
            <a:rPr lang="fr-FR" sz="1800" b="1">
              <a:latin typeface="Arial" panose="020B0604020202020204" pitchFamily="34" charset="0"/>
              <a:cs typeface="Arial" panose="020B0604020202020204" pitchFamily="34" charset="0"/>
            </a:rPr>
            <a:t>Basé dans une école</a:t>
          </a:r>
        </a:p>
      </dgm:t>
    </dgm:pt>
    <dgm:pt modelId="{575010E4-BA8D-47AF-9233-E7DF106D556D}" type="par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AE40E528-4036-4ADB-9730-9B4A9F2EDB29}" type="sib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4E513E9F-660C-4B57-A33D-A978FD5E2F5E}">
      <dgm:prSet phldrT="[Text]" custT="1"/>
      <dgm:spPr/>
      <dgm:t>
        <a:bodyPr/>
        <a:lstStyle/>
        <a:p>
          <a:r>
            <a:rPr lang="fr-FR" sz="1600" b="1" dirty="0">
              <a:latin typeface="Arial" panose="020B0604020202020204" pitchFamily="34" charset="0"/>
              <a:cs typeface="Arial" panose="020B0604020202020204" pitchFamily="34" charset="0"/>
            </a:rPr>
            <a:t>Basé dans la collectivité</a:t>
          </a:r>
        </a:p>
      </dgm:t>
    </dgm:pt>
    <dgm:pt modelId="{00093001-4C23-4CC2-ACD6-C27980649A43}" type="par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A042B0D4-BDC0-469A-BC8E-886F5B414347}" type="sib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1A2BAA1C-FE19-4514-A6CE-261A6F8780EF}" type="pres">
      <dgm:prSet presAssocID="{EB8A96CE-C12F-4549-8AB8-46B45FEB8EFC}" presName="matrix" presStyleCnt="0">
        <dgm:presLayoutVars>
          <dgm:chMax val="1"/>
          <dgm:dir/>
          <dgm:resizeHandles val="exact"/>
        </dgm:presLayoutVars>
      </dgm:prSet>
      <dgm:spPr/>
    </dgm:pt>
    <dgm:pt modelId="{38A71640-C858-4E9C-BBC0-F1D236822CCD}" type="pres">
      <dgm:prSet presAssocID="{EB8A96CE-C12F-4549-8AB8-46B45FEB8EFC}" presName="axisShape" presStyleLbl="bgShp" presStyleIdx="0" presStyleCnt="1"/>
      <dgm:spPr/>
    </dgm:pt>
    <dgm:pt modelId="{5F0CE35F-E8F1-49C9-958F-174A96B21A3B}" type="pres">
      <dgm:prSet presAssocID="{EB8A96CE-C12F-4549-8AB8-46B45FEB8EFC}" presName="rect1" presStyleLbl="node1" presStyleIdx="0" presStyleCnt="4">
        <dgm:presLayoutVars>
          <dgm:chMax val="0"/>
          <dgm:chPref val="0"/>
          <dgm:bulletEnabled val="1"/>
        </dgm:presLayoutVars>
      </dgm:prSet>
      <dgm:spPr/>
    </dgm:pt>
    <dgm:pt modelId="{A8F91653-7550-49D2-B912-E8A42D25E23E}" type="pres">
      <dgm:prSet presAssocID="{EB8A96CE-C12F-4549-8AB8-46B45FEB8EFC}" presName="rect2" presStyleLbl="node1" presStyleIdx="1" presStyleCnt="4">
        <dgm:presLayoutVars>
          <dgm:chMax val="0"/>
          <dgm:chPref val="0"/>
          <dgm:bulletEnabled val="1"/>
        </dgm:presLayoutVars>
      </dgm:prSet>
      <dgm:spPr/>
    </dgm:pt>
    <dgm:pt modelId="{B97EA9AA-ED7B-4ED8-8C6C-7F3CA77E528F}" type="pres">
      <dgm:prSet presAssocID="{EB8A96CE-C12F-4549-8AB8-46B45FEB8EFC}" presName="rect3" presStyleLbl="node1" presStyleIdx="2" presStyleCnt="4">
        <dgm:presLayoutVars>
          <dgm:chMax val="0"/>
          <dgm:chPref val="0"/>
          <dgm:bulletEnabled val="1"/>
        </dgm:presLayoutVars>
      </dgm:prSet>
      <dgm:spPr/>
    </dgm:pt>
    <dgm:pt modelId="{8B43DD21-7176-4C84-8B63-8F830E6A8810}" type="pres">
      <dgm:prSet presAssocID="{EB8A96CE-C12F-4549-8AB8-46B45FEB8EFC}" presName="rect4" presStyleLbl="node1" presStyleIdx="3" presStyleCnt="4">
        <dgm:presLayoutVars>
          <dgm:chMax val="0"/>
          <dgm:chPref val="0"/>
          <dgm:bulletEnabled val="1"/>
        </dgm:presLayoutVars>
      </dgm:prSet>
      <dgm:spPr/>
    </dgm:pt>
  </dgm:ptLst>
  <dgm:cxnLst>
    <dgm:cxn modelId="{A68D2F06-0568-4DFA-AC24-504AD533DE5F}" srcId="{EB8A96CE-C12F-4549-8AB8-46B45FEB8EFC}" destId="{4E513E9F-660C-4B57-A33D-A978FD5E2F5E}" srcOrd="3" destOrd="0" parTransId="{00093001-4C23-4CC2-ACD6-C27980649A43}" sibTransId="{A042B0D4-BDC0-469A-BC8E-886F5B414347}"/>
    <dgm:cxn modelId="{ECB3CE23-046F-426C-80BA-EF565C1EF972}" srcId="{EB8A96CE-C12F-4549-8AB8-46B45FEB8EFC}" destId="{F2DB013C-0947-4F55-AEF8-1AE49DEA31F5}" srcOrd="2" destOrd="0" parTransId="{575010E4-BA8D-47AF-9233-E7DF106D556D}" sibTransId="{AE40E528-4036-4ADB-9730-9B4A9F2EDB29}"/>
    <dgm:cxn modelId="{53F28136-5F8D-426A-AAFD-E94F11E493D6}" type="presOf" srcId="{3C4064E0-9D73-4735-8426-57FD7EE7EF0F}" destId="{5F0CE35F-E8F1-49C9-958F-174A96B21A3B}" srcOrd="0" destOrd="0" presId="urn:microsoft.com/office/officeart/2005/8/layout/matrix2"/>
    <dgm:cxn modelId="{FC628349-4D42-4449-A2E6-C49F27DA1CEE}" srcId="{EB8A96CE-C12F-4549-8AB8-46B45FEB8EFC}" destId="{6093277B-823E-43D4-8C20-4D620215E775}" srcOrd="1" destOrd="0" parTransId="{BAB13512-9E16-4D64-9295-542514DA3017}" sibTransId="{8BB53ED3-D2FB-4A75-857F-F53E6AE73361}"/>
    <dgm:cxn modelId="{F0CEF377-F15D-436E-ACF7-1A555B71AB3C}" srcId="{EB8A96CE-C12F-4549-8AB8-46B45FEB8EFC}" destId="{3C4064E0-9D73-4735-8426-57FD7EE7EF0F}" srcOrd="0" destOrd="0" parTransId="{7ADFBAF3-FBE9-4B2F-81B5-9962CAAD3D20}" sibTransId="{A3F8B9B3-9323-4A8F-ACA9-73E60D8A5F0D}"/>
    <dgm:cxn modelId="{05369782-7B2A-4313-A01A-BE95619EB87A}" type="presOf" srcId="{F2DB013C-0947-4F55-AEF8-1AE49DEA31F5}" destId="{B97EA9AA-ED7B-4ED8-8C6C-7F3CA77E528F}" srcOrd="0" destOrd="0" presId="urn:microsoft.com/office/officeart/2005/8/layout/matrix2"/>
    <dgm:cxn modelId="{5C3664AD-2282-4D3A-9FBD-AB1FE5AABBD0}" type="presOf" srcId="{6093277B-823E-43D4-8C20-4D620215E775}" destId="{A8F91653-7550-49D2-B912-E8A42D25E23E}" srcOrd="0" destOrd="0" presId="urn:microsoft.com/office/officeart/2005/8/layout/matrix2"/>
    <dgm:cxn modelId="{BA1355C5-EC81-4834-A693-78E4AE8B9E14}" type="presOf" srcId="{4E513E9F-660C-4B57-A33D-A978FD5E2F5E}" destId="{8B43DD21-7176-4C84-8B63-8F830E6A8810}" srcOrd="0" destOrd="0" presId="urn:microsoft.com/office/officeart/2005/8/layout/matrix2"/>
    <dgm:cxn modelId="{1278D4CF-3D25-4D8C-81EC-5ACA3124CF6F}" type="presOf" srcId="{EB8A96CE-C12F-4549-8AB8-46B45FEB8EFC}" destId="{1A2BAA1C-FE19-4514-A6CE-261A6F8780EF}" srcOrd="0" destOrd="0" presId="urn:microsoft.com/office/officeart/2005/8/layout/matrix2"/>
    <dgm:cxn modelId="{BBAF991C-A352-4891-9B64-1CC378D75E66}" type="presParOf" srcId="{1A2BAA1C-FE19-4514-A6CE-261A6F8780EF}" destId="{38A71640-C858-4E9C-BBC0-F1D236822CCD}" srcOrd="0" destOrd="0" presId="urn:microsoft.com/office/officeart/2005/8/layout/matrix2"/>
    <dgm:cxn modelId="{F9110DE9-53BA-4F66-84C3-B8AAD0681ED6}" type="presParOf" srcId="{1A2BAA1C-FE19-4514-A6CE-261A6F8780EF}" destId="{5F0CE35F-E8F1-49C9-958F-174A96B21A3B}" srcOrd="1" destOrd="0" presId="urn:microsoft.com/office/officeart/2005/8/layout/matrix2"/>
    <dgm:cxn modelId="{E7AB677D-3D6F-46D5-891E-DB06A8E61A05}" type="presParOf" srcId="{1A2BAA1C-FE19-4514-A6CE-261A6F8780EF}" destId="{A8F91653-7550-49D2-B912-E8A42D25E23E}" srcOrd="2" destOrd="0" presId="urn:microsoft.com/office/officeart/2005/8/layout/matrix2"/>
    <dgm:cxn modelId="{B687AA27-B90D-49A8-91B3-47C33BB7531D}" type="presParOf" srcId="{1A2BAA1C-FE19-4514-A6CE-261A6F8780EF}" destId="{B97EA9AA-ED7B-4ED8-8C6C-7F3CA77E528F}" srcOrd="3" destOrd="0" presId="urn:microsoft.com/office/officeart/2005/8/layout/matrix2"/>
    <dgm:cxn modelId="{24A4D94B-E5CF-48EE-B651-DE299EDF317B}" type="presParOf" srcId="{1A2BAA1C-FE19-4514-A6CE-261A6F8780EF}" destId="{8B43DD21-7176-4C84-8B63-8F830E6A8810}" srcOrd="4" destOrd="0" presId="urn:microsoft.com/office/officeart/2005/8/layout/matrix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fr-FR" dirty="0"/>
            <a:t>Membre Lion</a:t>
          </a:r>
        </a:p>
      </dgm:t>
    </dgm:pt>
    <dgm:pt modelId="{72BE37F6-4D5D-4287-B05A-F2B35D8D68F2}" type="parTrans" cxnId="{1DB64C04-964B-4994-8D32-FDDAC4E920FE}">
      <dgm:prSet/>
      <dgm:spPr/>
      <dgm:t>
        <a:bodyPr/>
        <a:lstStyle/>
        <a:p>
          <a:endParaRPr lang="en-US"/>
        </a:p>
      </dgm:t>
    </dgm:pt>
    <dgm:pt modelId="{7698085B-0724-4AC9-9BB1-CF827B4588EF}" type="sibTrans" cxnId="{1DB64C04-964B-4994-8D32-FDDAC4E920FE}">
      <dgm:prSet/>
      <dgm:spPr/>
      <dgm:t>
        <a:bodyPr/>
        <a:lstStyle/>
        <a:p>
          <a:endParaRPr lang="en-US"/>
        </a:p>
      </dgm:t>
    </dgm:pt>
    <dgm:pt modelId="{B5022210-3461-47F0-AE4A-ABAD68720A3B}">
      <dgm:prSet phldrT="[Text]"/>
      <dgm:spPr/>
      <dgm:t>
        <a:bodyPr/>
        <a:lstStyle/>
        <a:p>
          <a:r>
            <a:rPr lang="fr-FR"/>
            <a:t>Club</a:t>
          </a:r>
        </a:p>
      </dgm:t>
    </dgm:pt>
    <dgm:pt modelId="{D2BDAF00-7834-4EA9-9101-29A1E47CB9EC}" type="parTrans" cxnId="{19FD0759-6082-402D-9011-011272C40627}">
      <dgm:prSet/>
      <dgm:spPr/>
      <dgm:t>
        <a:bodyPr/>
        <a:lstStyle/>
        <a:p>
          <a:endParaRPr lang="en-US"/>
        </a:p>
      </dgm:t>
    </dgm:pt>
    <dgm:pt modelId="{E51A3C43-1B0F-4F59-B99A-1414C7793377}" type="sibTrans" cxnId="{19FD0759-6082-402D-9011-011272C40627}">
      <dgm:prSet/>
      <dgm:spPr/>
      <dgm:t>
        <a:bodyPr/>
        <a:lstStyle/>
        <a:p>
          <a:endParaRPr lang="en-US"/>
        </a:p>
      </dgm:t>
    </dgm:pt>
    <dgm:pt modelId="{0CB51543-8EFA-4130-8A79-8A1686000EB9}">
      <dgm:prSet phldrT="[Text]"/>
      <dgm:spPr/>
      <dgm:t>
        <a:bodyPr/>
        <a:lstStyle/>
        <a:p>
          <a:r>
            <a:rPr lang="fr-FR"/>
            <a:t>Zone</a:t>
          </a:r>
        </a:p>
      </dgm:t>
    </dgm:pt>
    <dgm:pt modelId="{240113EA-1161-4799-A65E-E018657DAACE}" type="parTrans" cxnId="{2949674F-6CBB-4DC8-A506-E0BF39184649}">
      <dgm:prSet/>
      <dgm:spPr/>
      <dgm:t>
        <a:bodyPr/>
        <a:lstStyle/>
        <a:p>
          <a:endParaRPr lang="en-US"/>
        </a:p>
      </dgm:t>
    </dgm:pt>
    <dgm:pt modelId="{6184F4BC-BCF9-4BBD-A63D-663BF1272CDB}" type="sibTrans" cxnId="{2949674F-6CBB-4DC8-A506-E0BF39184649}">
      <dgm:prSet/>
      <dgm:spPr/>
      <dgm:t>
        <a:bodyPr/>
        <a:lstStyle/>
        <a:p>
          <a:endParaRPr lang="en-US"/>
        </a:p>
      </dgm:t>
    </dgm:pt>
    <dgm:pt modelId="{3106ABE4-05AC-4BB5-9904-616B8DA60785}">
      <dgm:prSet phldrT="[Text]"/>
      <dgm:spPr/>
      <dgm:t>
        <a:bodyPr/>
        <a:lstStyle/>
        <a:p>
          <a:r>
            <a:rPr lang="fr-FR"/>
            <a:t>Région</a:t>
          </a:r>
        </a:p>
      </dgm:t>
    </dgm:pt>
    <dgm:pt modelId="{356637F4-DA1C-4625-A994-2793AB7C63E5}" type="parTrans" cxnId="{C41269CF-F60B-4CAC-81B2-DD90CDF8AEFD}">
      <dgm:prSet/>
      <dgm:spPr/>
      <dgm:t>
        <a:bodyPr/>
        <a:lstStyle/>
        <a:p>
          <a:endParaRPr lang="en-US"/>
        </a:p>
      </dgm:t>
    </dgm:pt>
    <dgm:pt modelId="{6A7B2DF5-F32C-48E7-9316-24ABA991B467}" type="sibTrans" cxnId="{C41269CF-F60B-4CAC-81B2-DD90CDF8AEFD}">
      <dgm:prSet/>
      <dgm:spPr/>
      <dgm:t>
        <a:bodyPr/>
        <a:lstStyle/>
        <a:p>
          <a:endParaRPr lang="en-US"/>
        </a:p>
      </dgm:t>
    </dgm:pt>
    <dgm:pt modelId="{BAA0A6D2-FC10-4470-8D33-0EBB861FFE48}">
      <dgm:prSet phldrT="[Text]"/>
      <dgm:spPr/>
      <dgm:t>
        <a:bodyPr/>
        <a:lstStyle/>
        <a:p>
          <a:r>
            <a:rPr lang="fr-FR"/>
            <a:t>District</a:t>
          </a:r>
        </a:p>
      </dgm:t>
    </dgm:pt>
    <dgm:pt modelId="{E3145E08-91D9-4EC7-A9A2-3E9EC521EFC6}" type="parTrans" cxnId="{60A1AAFA-D206-4318-85AD-2FCF8C7AF40C}">
      <dgm:prSet/>
      <dgm:spPr/>
      <dgm:t>
        <a:bodyPr/>
        <a:lstStyle/>
        <a:p>
          <a:endParaRPr lang="en-US"/>
        </a:p>
      </dgm:t>
    </dgm:pt>
    <dgm:pt modelId="{4E28FAC9-494F-41DA-B03C-C3CFCA1D0724}" type="sibTrans" cxnId="{60A1AAFA-D206-4318-85AD-2FCF8C7AF40C}">
      <dgm:prSet/>
      <dgm:spPr/>
      <dgm:t>
        <a:bodyPr/>
        <a:lstStyle/>
        <a:p>
          <a:endParaRPr lang="en-US"/>
        </a:p>
      </dgm:t>
    </dgm:pt>
    <dgm:pt modelId="{2444066B-0985-47B5-8286-3060A6A3027C}">
      <dgm:prSet phldrT="[Text]"/>
      <dgm:spPr/>
      <dgm:t>
        <a:bodyPr/>
        <a:lstStyle/>
        <a:p>
          <a:r>
            <a:rPr lang="fr-FR"/>
            <a:t>District multiple</a:t>
          </a:r>
        </a:p>
      </dgm:t>
    </dgm:pt>
    <dgm:pt modelId="{44E0B1F5-0608-4A8B-8C2D-4F9084770BB8}" type="parTrans" cxnId="{F915A00F-585A-4EFB-A2C3-ECA628563926}">
      <dgm:prSet/>
      <dgm:spPr/>
      <dgm:t>
        <a:bodyPr/>
        <a:lstStyle/>
        <a:p>
          <a:endParaRPr lang="en-US"/>
        </a:p>
      </dgm:t>
    </dgm:pt>
    <dgm:pt modelId="{D779AC6A-9D6F-4B31-A1E8-0530786A5975}" type="sibTrans" cxnId="{F915A00F-585A-4EFB-A2C3-ECA628563926}">
      <dgm:prSet/>
      <dgm:spPr/>
      <dgm:t>
        <a:bodyPr/>
        <a:lstStyle/>
        <a:p>
          <a:endParaRPr lang="en-US"/>
        </a:p>
      </dgm:t>
    </dgm:pt>
    <dgm:pt modelId="{6D12E420-DD8E-4AE3-B927-151218542D23}">
      <dgm:prSet phldrT="[Text]"/>
      <dgm:spPr/>
      <dgm:t>
        <a:bodyPr/>
        <a:lstStyle/>
        <a:p>
          <a:r>
            <a:rPr lang="fr-FR"/>
            <a:t>Conseil d'administration international</a:t>
          </a:r>
        </a:p>
      </dgm:t>
    </dgm:pt>
    <dgm:pt modelId="{D9BB928B-9372-4DB5-8773-014FE68B6762}" type="parTrans" cxnId="{C5BE392E-35A8-4D2D-BA1E-BFD0221354D4}">
      <dgm:prSet/>
      <dgm:spPr/>
      <dgm:t>
        <a:bodyPr/>
        <a:lstStyle/>
        <a:p>
          <a:endParaRPr lang="en-US"/>
        </a:p>
      </dgm:t>
    </dgm:pt>
    <dgm:pt modelId="{BF45BFDE-65F9-43CF-A38D-3C886F7522AD}" type="sibTrans" cxnId="{C5BE392E-35A8-4D2D-BA1E-BFD0221354D4}">
      <dgm:prSet/>
      <dgm:spPr/>
      <dgm:t>
        <a:bodyPr/>
        <a:lstStyle/>
        <a:p>
          <a:endParaRPr lang="en-US"/>
        </a:p>
      </dgm:t>
    </dgm:pt>
    <dgm:pt modelId="{773E10E8-EECE-4453-95D5-FA9868D8CDB6}">
      <dgm:prSet phldrT="[Text]"/>
      <dgm:spPr/>
      <dgm:t>
        <a:bodyPr/>
        <a:lstStyle/>
        <a:p>
          <a:r>
            <a:rPr lang="fr-FR" dirty="0"/>
            <a:t>Siège mondial</a:t>
          </a:r>
        </a:p>
      </dgm:t>
    </dgm:pt>
    <dgm:pt modelId="{59D4E0E2-7922-4907-9E3E-DB4B2A0A4708}" type="parTrans" cxnId="{9CB2F365-D001-4CA4-BE15-AC4992EE7E86}">
      <dgm:prSet/>
      <dgm:spPr/>
      <dgm:t>
        <a:bodyPr/>
        <a:lstStyle/>
        <a:p>
          <a:endParaRPr lang="en-US"/>
        </a:p>
      </dgm:t>
    </dgm:pt>
    <dgm:pt modelId="{95228F65-07A3-46B1-9136-1F29368668ED}" type="sibTrans" cxnId="{9CB2F365-D001-4CA4-BE15-AC4992EE7E86}">
      <dgm:prSet/>
      <dgm:spPr/>
      <dgm:t>
        <a:bodyPr/>
        <a:lstStyle/>
        <a:p>
          <a:endParaRPr lang="en-US"/>
        </a:p>
      </dgm:t>
    </dgm:pt>
    <dgm:pt modelId="{604347B4-4DD0-4A08-A29B-2BF1466B80B5}">
      <dgm:prSet phldrT="[Text]"/>
      <dgm:spPr/>
      <dgm:t>
        <a:bodyPr/>
        <a:lstStyle/>
        <a:p>
          <a:endParaRPr lang="en-US" dirty="0"/>
        </a:p>
      </dgm:t>
    </dgm:pt>
    <dgm:pt modelId="{1CC7874A-3CCE-41AA-995B-876F1542D18D}" type="sibTrans" cxnId="{DB0024A9-9644-4BD9-8F45-3FAAD1138E37}">
      <dgm:prSet/>
      <dgm:spPr/>
      <dgm:t>
        <a:bodyPr/>
        <a:lstStyle/>
        <a:p>
          <a:endParaRPr lang="en-US"/>
        </a:p>
      </dgm:t>
    </dgm:pt>
    <dgm:pt modelId="{6DCD7E3E-F62D-40AC-9853-1AAC951399DD}" type="parTrans" cxnId="{DB0024A9-9644-4BD9-8F45-3FAAD1138E37}">
      <dgm:prSet/>
      <dgm:spPr/>
      <dgm:t>
        <a:bodyPr/>
        <a:lstStyle/>
        <a:p>
          <a:endParaRPr lang="en-US"/>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9"/>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9"/>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8"/>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9"/>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8"/>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9"/>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8"/>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9"/>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8"/>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9"/>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8"/>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9"/>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8"/>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9"/>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8"/>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9"/>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8"/>
      <dgm:spPr/>
    </dgm:pt>
    <dgm:pt modelId="{42F23863-8378-445B-B7EB-1DADB59B8130}" type="pres">
      <dgm:prSet presAssocID="{773E10E8-EECE-4453-95D5-FA9868D8CDB6}" presName="vertSpace2b" presStyleCnt="0"/>
      <dgm:spPr/>
    </dgm:pt>
  </dgm:ptLst>
  <dgm:cxnLst>
    <dgm:cxn modelId="{1DB64C04-964B-4994-8D32-FDDAC4E920FE}" srcId="{604347B4-4DD0-4A08-A29B-2BF1466B80B5}" destId="{4BF2498C-A7B1-4E47-8084-F204949F2A83}" srcOrd="0" destOrd="0" parTransId="{72BE37F6-4D5D-4287-B05A-F2B35D8D68F2}" sibTransId="{7698085B-0724-4AC9-9BB1-CF827B4588EF}"/>
    <dgm:cxn modelId="{F915A00F-585A-4EFB-A2C3-ECA628563926}" srcId="{604347B4-4DD0-4A08-A29B-2BF1466B80B5}" destId="{2444066B-0985-47B5-8286-3060A6A3027C}" srcOrd="5" destOrd="0" parTransId="{44E0B1F5-0608-4A8B-8C2D-4F9084770BB8}" sibTransId="{D779AC6A-9D6F-4B31-A1E8-0530786A5975}"/>
    <dgm:cxn modelId="{C5818B15-D3EC-494F-985F-53032062C064}"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A4498B5E-100A-4846-9DA9-6477222D7FD9}" type="presOf" srcId="{3106ABE4-05AC-4BB5-9904-616B8DA60785}" destId="{ECD99CBE-0259-44F0-AE89-9D3958FCD097}" srcOrd="0" destOrd="0" presId="urn:microsoft.com/office/officeart/2008/layout/LinedList"/>
    <dgm:cxn modelId="{C5E2FD44-491F-4D56-A68B-56BCEEB9E262}" type="presOf" srcId="{2444066B-0985-47B5-8286-3060A6A3027C}" destId="{ECBB741D-55B0-46F9-876A-736E2D0A3B0A}" srcOrd="0" destOrd="0" presId="urn:microsoft.com/office/officeart/2008/layout/LinedList"/>
    <dgm:cxn modelId="{9CB2F365-D001-4CA4-BE15-AC4992EE7E86}" srcId="{604347B4-4DD0-4A08-A29B-2BF1466B80B5}" destId="{773E10E8-EECE-4453-95D5-FA9868D8CDB6}" srcOrd="7" destOrd="0" parTransId="{59D4E0E2-7922-4907-9E3E-DB4B2A0A4708}" sibTransId="{95228F65-07A3-46B1-9136-1F29368668ED}"/>
    <dgm:cxn modelId="{8899F445-CDA3-40AE-BAE1-8CD59AF08287}" type="presOf" srcId="{604347B4-4DD0-4A08-A29B-2BF1466B80B5}" destId="{E6BD6159-1E6E-45D5-BF9A-A7DC41D59319}" srcOrd="0" destOrd="0" presId="urn:microsoft.com/office/officeart/2008/layout/LinedList"/>
    <dgm:cxn modelId="{08BF8569-CACF-444D-9EBB-C3C602DEDB04}" type="presOf" srcId="{773E10E8-EECE-4453-95D5-FA9868D8CDB6}" destId="{382CEBF3-B034-455B-9492-47989C16DCB6}" srcOrd="0" destOrd="0" presId="urn:microsoft.com/office/officeart/2008/layout/LinedList"/>
    <dgm:cxn modelId="{7DD0274B-EBA4-4DAB-BF5B-DC2C4AD887E8}" type="presOf" srcId="{B5022210-3461-47F0-AE4A-ABAD68720A3B}" destId="{801D9B92-D99E-462A-88BE-06C868953947}" srcOrd="0" destOrd="0" presId="urn:microsoft.com/office/officeart/2008/layout/LinedList"/>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0D42E988-51AA-4CE8-979F-7C4EB9F82977}" type="presOf" srcId="{BAA0A6D2-FC10-4470-8D33-0EBB861FFE48}" destId="{3475588A-167C-4F7C-8B1A-5D5319F7A13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B9C101AD-D2EA-431C-8D47-41180E0B3EC3}" type="presOf" srcId="{6D12E420-DD8E-4AE3-B927-151218542D23}" destId="{86DB072D-22FC-4750-B14C-E5558047BD1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0446EDF8-37A5-474E-A9E3-61BEA7384866}" type="presOf" srcId="{0CB51543-8EFA-4130-8A79-8A1686000EB9}" destId="{C18724C6-030B-4364-AD7F-89934079B76E}" srcOrd="0" destOrd="0" presId="urn:microsoft.com/office/officeart/2008/layout/LinedList"/>
    <dgm:cxn modelId="{D3921CF9-9374-4282-B6F9-A8F052A626AB}"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9BC8F858-B1FB-469D-A8A6-9E9A60C8EEE1}" type="presParOf" srcId="{1FDCB02A-EA95-4D80-A656-EF06AB65465E}" destId="{73B951C9-6B40-4341-9B47-4D8D22FF3FD4}" srcOrd="0" destOrd="0" presId="urn:microsoft.com/office/officeart/2008/layout/LinedList"/>
    <dgm:cxn modelId="{C8EC299B-82AA-41DA-8EDE-F21F77E9EDD7}" type="presParOf" srcId="{1FDCB02A-EA95-4D80-A656-EF06AB65465E}" destId="{F62AC346-FC69-44D2-87A8-9A1FDBE8D48F}" srcOrd="1" destOrd="0" presId="urn:microsoft.com/office/officeart/2008/layout/LinedList"/>
    <dgm:cxn modelId="{BB4BFC4B-064D-4ACF-A552-B0E73D9AA11C}" type="presParOf" srcId="{F62AC346-FC69-44D2-87A8-9A1FDBE8D48F}" destId="{E6BD6159-1E6E-45D5-BF9A-A7DC41D59319}" srcOrd="0" destOrd="0" presId="urn:microsoft.com/office/officeart/2008/layout/LinedList"/>
    <dgm:cxn modelId="{E524311D-F1AD-43D3-95B4-CB4DF26ADD18}" type="presParOf" srcId="{F62AC346-FC69-44D2-87A8-9A1FDBE8D48F}" destId="{48E9255D-F105-4114-9366-4E5E573B9332}" srcOrd="1" destOrd="0" presId="urn:microsoft.com/office/officeart/2008/layout/LinedList"/>
    <dgm:cxn modelId="{CE6C2471-CFBB-4D71-91C4-1A2A703FED2D}" type="presParOf" srcId="{48E9255D-F105-4114-9366-4E5E573B9332}" destId="{58D62503-BA91-4902-B0E3-49F9548AD320}" srcOrd="0" destOrd="0" presId="urn:microsoft.com/office/officeart/2008/layout/LinedList"/>
    <dgm:cxn modelId="{6840EA12-C84A-4B2F-B82C-95C1DDC6D87D}" type="presParOf" srcId="{48E9255D-F105-4114-9366-4E5E573B9332}" destId="{0F803B47-698E-4CD0-B71A-24B4845A1C13}" srcOrd="1" destOrd="0" presId="urn:microsoft.com/office/officeart/2008/layout/LinedList"/>
    <dgm:cxn modelId="{C6DE574B-B527-4C2C-93CD-1C5D34CEEE0C}" type="presParOf" srcId="{0F803B47-698E-4CD0-B71A-24B4845A1C13}" destId="{5099CF5F-DB5D-45A9-B243-ECC3FD5E6B31}" srcOrd="0" destOrd="0" presId="urn:microsoft.com/office/officeart/2008/layout/LinedList"/>
    <dgm:cxn modelId="{9969CC7B-F466-414B-964E-B9B436F53B9B}" type="presParOf" srcId="{0F803B47-698E-4CD0-B71A-24B4845A1C13}" destId="{EBD4B6D0-88E1-447B-AF46-AC0F64EC998D}" srcOrd="1" destOrd="0" presId="urn:microsoft.com/office/officeart/2008/layout/LinedList"/>
    <dgm:cxn modelId="{8CCBD4A9-37B8-4866-8EE4-3A82DCCB65FC}" type="presParOf" srcId="{0F803B47-698E-4CD0-B71A-24B4845A1C13}" destId="{8C423232-B217-4EF2-A39E-919306263B51}" srcOrd="2" destOrd="0" presId="urn:microsoft.com/office/officeart/2008/layout/LinedList"/>
    <dgm:cxn modelId="{4DB15CF7-158F-4F00-AAA9-20B0E8A28738}" type="presParOf" srcId="{48E9255D-F105-4114-9366-4E5E573B9332}" destId="{46BD732D-4BD0-4D10-BB1B-9B2BDC6E478C}" srcOrd="2" destOrd="0" presId="urn:microsoft.com/office/officeart/2008/layout/LinedList"/>
    <dgm:cxn modelId="{DDF296DA-9837-4E63-A61A-FB521E00A054}" type="presParOf" srcId="{48E9255D-F105-4114-9366-4E5E573B9332}" destId="{2B5F39FA-ED66-4C11-8FBA-883CB61DB7F4}" srcOrd="3" destOrd="0" presId="urn:microsoft.com/office/officeart/2008/layout/LinedList"/>
    <dgm:cxn modelId="{4CF71999-5A61-4B1D-AD5A-1641D7214C4D}" type="presParOf" srcId="{48E9255D-F105-4114-9366-4E5E573B9332}" destId="{F78006DD-DCEB-4244-A79D-AE5F5BC8E957}" srcOrd="4" destOrd="0" presId="urn:microsoft.com/office/officeart/2008/layout/LinedList"/>
    <dgm:cxn modelId="{37CF51D7-8F4D-485A-AC36-47B1044141F0}" type="presParOf" srcId="{F78006DD-DCEB-4244-A79D-AE5F5BC8E957}" destId="{37DCFBA7-3B2F-4990-AB13-C3CF440441B0}" srcOrd="0" destOrd="0" presId="urn:microsoft.com/office/officeart/2008/layout/LinedList"/>
    <dgm:cxn modelId="{3930169A-6397-43F6-AD70-026112256F80}" type="presParOf" srcId="{F78006DD-DCEB-4244-A79D-AE5F5BC8E957}" destId="{801D9B92-D99E-462A-88BE-06C868953947}" srcOrd="1" destOrd="0" presId="urn:microsoft.com/office/officeart/2008/layout/LinedList"/>
    <dgm:cxn modelId="{3A9EF2A5-E525-4A2C-9153-BDC1851C702C}" type="presParOf" srcId="{F78006DD-DCEB-4244-A79D-AE5F5BC8E957}" destId="{196796C2-C222-4BBF-89F8-FB71294BFB44}" srcOrd="2" destOrd="0" presId="urn:microsoft.com/office/officeart/2008/layout/LinedList"/>
    <dgm:cxn modelId="{F81D9EC7-83B7-4910-9794-C4B144A719A4}" type="presParOf" srcId="{48E9255D-F105-4114-9366-4E5E573B9332}" destId="{9F8FC87C-0540-4A9E-82F5-3F3597EF9D8A}" srcOrd="5" destOrd="0" presId="urn:microsoft.com/office/officeart/2008/layout/LinedList"/>
    <dgm:cxn modelId="{BB88780A-07F7-4038-A3F1-0FAB0F3D8AD7}" type="presParOf" srcId="{48E9255D-F105-4114-9366-4E5E573B9332}" destId="{C203F042-3119-4CEA-836E-8C7D543866F7}" srcOrd="6" destOrd="0" presId="urn:microsoft.com/office/officeart/2008/layout/LinedList"/>
    <dgm:cxn modelId="{15F28448-D411-4683-855E-BB7BFF87E692}" type="presParOf" srcId="{48E9255D-F105-4114-9366-4E5E573B9332}" destId="{DF6B3A61-DF43-4C90-A410-9FA1857202BA}" srcOrd="7" destOrd="0" presId="urn:microsoft.com/office/officeart/2008/layout/LinedList"/>
    <dgm:cxn modelId="{1F90DDA9-F956-4618-977F-C0181A540A16}" type="presParOf" srcId="{DF6B3A61-DF43-4C90-A410-9FA1857202BA}" destId="{E5DA0572-0556-4E59-BAFA-87CCAD834615}" srcOrd="0" destOrd="0" presId="urn:microsoft.com/office/officeart/2008/layout/LinedList"/>
    <dgm:cxn modelId="{591605A7-215F-4E91-9659-C91247B77DEE}" type="presParOf" srcId="{DF6B3A61-DF43-4C90-A410-9FA1857202BA}" destId="{C18724C6-030B-4364-AD7F-89934079B76E}" srcOrd="1" destOrd="0" presId="urn:microsoft.com/office/officeart/2008/layout/LinedList"/>
    <dgm:cxn modelId="{E4EEF64A-FB9C-4948-B0B2-E68774A53405}" type="presParOf" srcId="{DF6B3A61-DF43-4C90-A410-9FA1857202BA}" destId="{0EE7BEAD-3052-4386-A419-1E6B65BDABC0}" srcOrd="2" destOrd="0" presId="urn:microsoft.com/office/officeart/2008/layout/LinedList"/>
    <dgm:cxn modelId="{176D58DC-F016-4D65-99A9-19FB5A475AFA}" type="presParOf" srcId="{48E9255D-F105-4114-9366-4E5E573B9332}" destId="{A820A355-B3CA-4927-A8AF-AA86486360FE}" srcOrd="8" destOrd="0" presId="urn:microsoft.com/office/officeart/2008/layout/LinedList"/>
    <dgm:cxn modelId="{0FDDBAB7-7812-47BC-BCC5-3617820B87CE}" type="presParOf" srcId="{48E9255D-F105-4114-9366-4E5E573B9332}" destId="{67BECAA8-A754-434D-BCF6-1533541083AB}" srcOrd="9" destOrd="0" presId="urn:microsoft.com/office/officeart/2008/layout/LinedList"/>
    <dgm:cxn modelId="{DBAC3BDD-A423-43B5-8DF1-8D9A6A383955}" type="presParOf" srcId="{48E9255D-F105-4114-9366-4E5E573B9332}" destId="{B8B3E39D-AC37-46F1-A3D1-759CDBEC2047}" srcOrd="10" destOrd="0" presId="urn:microsoft.com/office/officeart/2008/layout/LinedList"/>
    <dgm:cxn modelId="{331A0444-113B-49C6-969E-DA60B83FAAB8}" type="presParOf" srcId="{B8B3E39D-AC37-46F1-A3D1-759CDBEC2047}" destId="{DAF6DE1C-5FF1-4147-A22B-F58A53C4F944}" srcOrd="0" destOrd="0" presId="urn:microsoft.com/office/officeart/2008/layout/LinedList"/>
    <dgm:cxn modelId="{A570215F-2472-463A-BF6E-E0CE45002609}" type="presParOf" srcId="{B8B3E39D-AC37-46F1-A3D1-759CDBEC2047}" destId="{ECD99CBE-0259-44F0-AE89-9D3958FCD097}" srcOrd="1" destOrd="0" presId="urn:microsoft.com/office/officeart/2008/layout/LinedList"/>
    <dgm:cxn modelId="{0462DEF9-051E-4238-9EC6-471E861E8B74}" type="presParOf" srcId="{B8B3E39D-AC37-46F1-A3D1-759CDBEC2047}" destId="{0BE2A662-45E2-45D0-ACB5-1DE62FAA8B62}" srcOrd="2" destOrd="0" presId="urn:microsoft.com/office/officeart/2008/layout/LinedList"/>
    <dgm:cxn modelId="{78705439-772B-4367-8EEB-C7590298F5FB}" type="presParOf" srcId="{48E9255D-F105-4114-9366-4E5E573B9332}" destId="{B80BB868-5DCF-4AAE-B9B5-742C5E13EFCA}" srcOrd="11" destOrd="0" presId="urn:microsoft.com/office/officeart/2008/layout/LinedList"/>
    <dgm:cxn modelId="{2C2C51BA-D340-4851-A484-B7AD8391BD27}" type="presParOf" srcId="{48E9255D-F105-4114-9366-4E5E573B9332}" destId="{4B80400F-F1A5-48E5-B119-D8F542E4CADA}" srcOrd="12" destOrd="0" presId="urn:microsoft.com/office/officeart/2008/layout/LinedList"/>
    <dgm:cxn modelId="{4B1250B6-0B77-4B35-961F-1E4AFF403396}" type="presParOf" srcId="{48E9255D-F105-4114-9366-4E5E573B9332}" destId="{655AFD34-98D6-4B78-AD0D-C254F1B928D7}" srcOrd="13" destOrd="0" presId="urn:microsoft.com/office/officeart/2008/layout/LinedList"/>
    <dgm:cxn modelId="{4C5D445E-AA08-4A0A-A00B-A1CD629332CA}" type="presParOf" srcId="{655AFD34-98D6-4B78-AD0D-C254F1B928D7}" destId="{8ACC76FB-E600-49E8-8B29-5D281FCEBBDD}" srcOrd="0" destOrd="0" presId="urn:microsoft.com/office/officeart/2008/layout/LinedList"/>
    <dgm:cxn modelId="{E0144705-82EA-4660-AFDE-CB3D4F9E1A39}" type="presParOf" srcId="{655AFD34-98D6-4B78-AD0D-C254F1B928D7}" destId="{3475588A-167C-4F7C-8B1A-5D5319F7A139}" srcOrd="1" destOrd="0" presId="urn:microsoft.com/office/officeart/2008/layout/LinedList"/>
    <dgm:cxn modelId="{F2FB7FDB-7F25-4DCC-BE5F-552EAF6EB1C6}" type="presParOf" srcId="{655AFD34-98D6-4B78-AD0D-C254F1B928D7}" destId="{3594E507-29A3-4A47-83F3-44870C89AA63}" srcOrd="2" destOrd="0" presId="urn:microsoft.com/office/officeart/2008/layout/LinedList"/>
    <dgm:cxn modelId="{1F3904EC-0CD7-46AB-AC0C-B74963A52B85}" type="presParOf" srcId="{48E9255D-F105-4114-9366-4E5E573B9332}" destId="{9080B60A-B586-4E48-B325-016D06913481}" srcOrd="14" destOrd="0" presId="urn:microsoft.com/office/officeart/2008/layout/LinedList"/>
    <dgm:cxn modelId="{ECF1CAD3-9CF4-4357-ABBF-BCABAB029911}" type="presParOf" srcId="{48E9255D-F105-4114-9366-4E5E573B9332}" destId="{267EB472-2C6A-4295-AE4A-F75510BF4B98}" srcOrd="15" destOrd="0" presId="urn:microsoft.com/office/officeart/2008/layout/LinedList"/>
    <dgm:cxn modelId="{B9138E16-4CB4-4772-A991-ED2AD78D49E6}" type="presParOf" srcId="{48E9255D-F105-4114-9366-4E5E573B9332}" destId="{11EFF010-F70A-4DB6-BFBA-4C471AF4AB13}" srcOrd="16" destOrd="0" presId="urn:microsoft.com/office/officeart/2008/layout/LinedList"/>
    <dgm:cxn modelId="{F38CA4A5-3CDD-4D70-967A-E2EC8244918F}" type="presParOf" srcId="{11EFF010-F70A-4DB6-BFBA-4C471AF4AB13}" destId="{0B4FEE59-5FF7-4A64-B332-7BB41146550E}" srcOrd="0" destOrd="0" presId="urn:microsoft.com/office/officeart/2008/layout/LinedList"/>
    <dgm:cxn modelId="{ADD3682A-87A5-46A0-888C-3D4D5CB94F2F}" type="presParOf" srcId="{11EFF010-F70A-4DB6-BFBA-4C471AF4AB13}" destId="{ECBB741D-55B0-46F9-876A-736E2D0A3B0A}" srcOrd="1" destOrd="0" presId="urn:microsoft.com/office/officeart/2008/layout/LinedList"/>
    <dgm:cxn modelId="{5D2EEBA1-C2E9-4EA9-AAD7-EB783A9D1F08}" type="presParOf" srcId="{11EFF010-F70A-4DB6-BFBA-4C471AF4AB13}" destId="{33248304-B60D-4661-B763-C0872DCE8800}" srcOrd="2" destOrd="0" presId="urn:microsoft.com/office/officeart/2008/layout/LinedList"/>
    <dgm:cxn modelId="{C3ECD9FE-CAC3-4AFD-A77F-D630D6856B82}" type="presParOf" srcId="{48E9255D-F105-4114-9366-4E5E573B9332}" destId="{B5E992E2-EB34-4A0F-A152-A7501741A299}" srcOrd="17" destOrd="0" presId="urn:microsoft.com/office/officeart/2008/layout/LinedList"/>
    <dgm:cxn modelId="{C01D08ED-3122-4FBA-B4A8-AC584E6181C1}" type="presParOf" srcId="{48E9255D-F105-4114-9366-4E5E573B9332}" destId="{CD5A3E02-0B51-40DA-9EB4-BD21A0D8BE25}" srcOrd="18" destOrd="0" presId="urn:microsoft.com/office/officeart/2008/layout/LinedList"/>
    <dgm:cxn modelId="{7EA5B811-1BC9-4D1D-8873-DB6DD5D15115}" type="presParOf" srcId="{48E9255D-F105-4114-9366-4E5E573B9332}" destId="{5F3B39C4-FC68-459C-B77E-8C27C8886AFB}" srcOrd="19" destOrd="0" presId="urn:microsoft.com/office/officeart/2008/layout/LinedList"/>
    <dgm:cxn modelId="{91C219C9-EFF6-4CC2-9858-E59CB2E5103A}" type="presParOf" srcId="{5F3B39C4-FC68-459C-B77E-8C27C8886AFB}" destId="{CFA69E4D-6FB9-44DD-9B5B-22CC25CAA9B3}" srcOrd="0" destOrd="0" presId="urn:microsoft.com/office/officeart/2008/layout/LinedList"/>
    <dgm:cxn modelId="{790DA17B-25C2-4CD4-9AAA-9661C678AC11}" type="presParOf" srcId="{5F3B39C4-FC68-459C-B77E-8C27C8886AFB}" destId="{86DB072D-22FC-4750-B14C-E5558047BD17}" srcOrd="1" destOrd="0" presId="urn:microsoft.com/office/officeart/2008/layout/LinedList"/>
    <dgm:cxn modelId="{CEA4766D-A3D2-4901-8DA3-11BF6D23F504}" type="presParOf" srcId="{5F3B39C4-FC68-459C-B77E-8C27C8886AFB}" destId="{D93F34C9-8C39-4308-B5D5-C97E2AE930FC}" srcOrd="2" destOrd="0" presId="urn:microsoft.com/office/officeart/2008/layout/LinedList"/>
    <dgm:cxn modelId="{1B19790D-B835-4AC9-B622-C921A90052A7}" type="presParOf" srcId="{48E9255D-F105-4114-9366-4E5E573B9332}" destId="{2AB9A3E1-4E11-457E-8BD4-16A9DFE2552D}" srcOrd="20" destOrd="0" presId="urn:microsoft.com/office/officeart/2008/layout/LinedList"/>
    <dgm:cxn modelId="{2B44DB02-1FC1-4DEF-8274-0E8B8F597706}" type="presParOf" srcId="{48E9255D-F105-4114-9366-4E5E573B9332}" destId="{63B21904-7132-49F0-9ABF-E33DAF76011A}" srcOrd="21" destOrd="0" presId="urn:microsoft.com/office/officeart/2008/layout/LinedList"/>
    <dgm:cxn modelId="{C956D46E-2DE8-4927-BDF5-688AE028CA22}" type="presParOf" srcId="{48E9255D-F105-4114-9366-4E5E573B9332}" destId="{F17BFBB6-A112-4D24-983A-81BD6FC8E5B1}" srcOrd="22" destOrd="0" presId="urn:microsoft.com/office/officeart/2008/layout/LinedList"/>
    <dgm:cxn modelId="{5A118F4A-D3AF-4779-A131-CA929106943E}" type="presParOf" srcId="{F17BFBB6-A112-4D24-983A-81BD6FC8E5B1}" destId="{27E2F06C-5DBC-43E6-86C6-E0FB0184BBCC}" srcOrd="0" destOrd="0" presId="urn:microsoft.com/office/officeart/2008/layout/LinedList"/>
    <dgm:cxn modelId="{65F65EB1-C3FF-4573-A850-2DDC7B6FBACF}" type="presParOf" srcId="{F17BFBB6-A112-4D24-983A-81BD6FC8E5B1}" destId="{382CEBF3-B034-455B-9492-47989C16DCB6}" srcOrd="1" destOrd="0" presId="urn:microsoft.com/office/officeart/2008/layout/LinedList"/>
    <dgm:cxn modelId="{D7FBCB96-0778-4C32-8D09-3481B4A609D4}" type="presParOf" srcId="{F17BFBB6-A112-4D24-983A-81BD6FC8E5B1}" destId="{12FCC649-3A05-41B2-8CB0-612EBCF0254A}" srcOrd="2" destOrd="0" presId="urn:microsoft.com/office/officeart/2008/layout/LinedList"/>
    <dgm:cxn modelId="{629A601E-8C51-45B7-9C9E-9508EDE85206}" type="presParOf" srcId="{48E9255D-F105-4114-9366-4E5E573B9332}" destId="{FA0BB9A8-679E-46FA-8090-34C74B82A692}" srcOrd="23" destOrd="0" presId="urn:microsoft.com/office/officeart/2008/layout/LinedList"/>
    <dgm:cxn modelId="{33C35921-DA85-4139-9CC6-F299C0E692AF}" type="presParOf" srcId="{48E9255D-F105-4114-9366-4E5E573B9332}" destId="{42F23863-8378-445B-B7EB-1DADB59B8130}" srcOrd="24"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fr-FR" dirty="0"/>
            <a:t>Membre Lion</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endParaRPr lang="en-US"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F768800A-F4F6-4704-98EF-D7B00E975A46}" type="presOf" srcId="{045D632A-C720-4537-82A0-9F125F402B20}" destId="{A3F0D967-6ED5-4E9E-BDD9-B506B642BA3C}" srcOrd="0" destOrd="0" presId="urn:microsoft.com/office/officeart/2005/8/layout/target1"/>
    <dgm:cxn modelId="{4AE99013-03FA-41CC-ADDC-9821821663A3}" type="presOf" srcId="{5F6DA7C1-F5AB-4599-886C-05F0CC6C240C}" destId="{A4B86E9D-6565-4BC6-A730-C27AA0B22477}" srcOrd="0" destOrd="0" presId="urn:microsoft.com/office/officeart/2005/8/layout/target1"/>
    <dgm:cxn modelId="{28BADF26-840C-4F52-9C8B-D95403860294}"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D9A92445-6CED-4345-8B6E-C3B5135CD3C9}" type="presOf" srcId="{6F061E67-A950-485F-81E7-BA4F80CB2FBC}" destId="{CF054645-6B94-4118-B255-3B32C2E281E3}"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C03B0487-E52A-4324-8667-D3E9E3775A7C}" type="presOf" srcId="{ABB144C9-1EF1-4511-A9F3-1A02124E801D}" destId="{4ADCAA88-3422-4F59-AD34-4ADF59C3A8C8}"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093B56DE-0CE2-4EF1-BB25-A581E17AC82C}" type="presOf" srcId="{38A40609-5D71-46F0-AD96-DC831C48114C}" destId="{55A75D3B-FFC0-4710-BE8D-6E23F49EBF9B}" srcOrd="0" destOrd="0" presId="urn:microsoft.com/office/officeart/2005/8/layout/target1"/>
    <dgm:cxn modelId="{DA759B2B-8A23-447C-912F-D5158F5DB49A}" type="presParOf" srcId="{A4B86E9D-6565-4BC6-A730-C27AA0B22477}" destId="{83BDA3F8-1FBC-4F3B-BD4B-2F1DD6EF0709}" srcOrd="0" destOrd="0" presId="urn:microsoft.com/office/officeart/2005/8/layout/target1"/>
    <dgm:cxn modelId="{7314B227-BA6A-4441-91ED-508A9A5B94CE}" type="presParOf" srcId="{A4B86E9D-6565-4BC6-A730-C27AA0B22477}" destId="{55A75D3B-FFC0-4710-BE8D-6E23F49EBF9B}" srcOrd="1" destOrd="0" presId="urn:microsoft.com/office/officeart/2005/8/layout/target1"/>
    <dgm:cxn modelId="{06A58497-4C46-4C68-B99B-7487E78C7DE5}" type="presParOf" srcId="{A4B86E9D-6565-4BC6-A730-C27AA0B22477}" destId="{308831B8-EA6C-40CA-AF83-195FD08B712F}" srcOrd="2" destOrd="0" presId="urn:microsoft.com/office/officeart/2005/8/layout/target1"/>
    <dgm:cxn modelId="{9F99F953-0F91-4B73-BAE2-DBD59B8EF8C1}" type="presParOf" srcId="{A4B86E9D-6565-4BC6-A730-C27AA0B22477}" destId="{E77E100D-9BCA-4E4A-AD46-9B47AC6FBC8E}" srcOrd="3" destOrd="0" presId="urn:microsoft.com/office/officeart/2005/8/layout/target1"/>
    <dgm:cxn modelId="{4B69681F-DDEE-4A0C-BC97-29824E7D9942}" type="presParOf" srcId="{A4B86E9D-6565-4BC6-A730-C27AA0B22477}" destId="{AD1CFAEA-48FA-4DA5-8D8E-FAEA3FE69752}" srcOrd="4" destOrd="0" presId="urn:microsoft.com/office/officeart/2005/8/layout/target1"/>
    <dgm:cxn modelId="{89A52EDA-A16B-4BE1-8AFF-98C9CD6DE64D}" type="presParOf" srcId="{A4B86E9D-6565-4BC6-A730-C27AA0B22477}" destId="{4ADCAA88-3422-4F59-AD34-4ADF59C3A8C8}" srcOrd="5" destOrd="0" presId="urn:microsoft.com/office/officeart/2005/8/layout/target1"/>
    <dgm:cxn modelId="{0AE80E4F-E112-4A8A-B5DF-41EF8A08E66A}" type="presParOf" srcId="{A4B86E9D-6565-4BC6-A730-C27AA0B22477}" destId="{D5BFC74B-23DD-4749-89C2-860A684F4ED1}" srcOrd="6" destOrd="0" presId="urn:microsoft.com/office/officeart/2005/8/layout/target1"/>
    <dgm:cxn modelId="{4F3EAE08-3E38-4C76-8879-EA7C72D34EEF}" type="presParOf" srcId="{A4B86E9D-6565-4BC6-A730-C27AA0B22477}" destId="{954AB7D6-4EC9-4377-987B-19A4CFFC74E1}" srcOrd="7" destOrd="0" presId="urn:microsoft.com/office/officeart/2005/8/layout/target1"/>
    <dgm:cxn modelId="{42423C0F-11BC-4001-990A-C7DC67CACD56}" type="presParOf" srcId="{A4B86E9D-6565-4BC6-A730-C27AA0B22477}" destId="{450BDFC7-5EBE-4C00-96EC-A158170DE96A}" srcOrd="8" destOrd="0" presId="urn:microsoft.com/office/officeart/2005/8/layout/target1"/>
    <dgm:cxn modelId="{BE9FD373-F398-4815-B85A-1A0A26960A76}" type="presParOf" srcId="{A4B86E9D-6565-4BC6-A730-C27AA0B22477}" destId="{8FE85614-468E-4C2D-89C7-6A7F4462738D}" srcOrd="9" destOrd="0" presId="urn:microsoft.com/office/officeart/2005/8/layout/target1"/>
    <dgm:cxn modelId="{B629EDFF-1F13-40C9-9E90-6D3D302670D5}" type="presParOf" srcId="{A4B86E9D-6565-4BC6-A730-C27AA0B22477}" destId="{FAB44F8D-FFCF-447F-B62F-3B494BB61104}" srcOrd="10" destOrd="0" presId="urn:microsoft.com/office/officeart/2005/8/layout/target1"/>
    <dgm:cxn modelId="{407A9639-368B-4E91-87B5-F490037DC7C1}" type="presParOf" srcId="{A4B86E9D-6565-4BC6-A730-C27AA0B22477}" destId="{3B2634B5-09CC-4419-84A1-D30E739F9F5D}" srcOrd="11" destOrd="0" presId="urn:microsoft.com/office/officeart/2005/8/layout/target1"/>
    <dgm:cxn modelId="{F7B28691-0D82-40AC-9C3A-53B2D3F4412A}" type="presParOf" srcId="{A4B86E9D-6565-4BC6-A730-C27AA0B22477}" destId="{703CDF7B-870D-4EC1-BDDC-829A833A6741}" srcOrd="12" destOrd="0" presId="urn:microsoft.com/office/officeart/2005/8/layout/target1"/>
    <dgm:cxn modelId="{2FC85085-EB2C-47CF-856C-47579821563F}" type="presParOf" srcId="{A4B86E9D-6565-4BC6-A730-C27AA0B22477}" destId="{CF054645-6B94-4118-B255-3B32C2E281E3}" srcOrd="13" destOrd="0" presId="urn:microsoft.com/office/officeart/2005/8/layout/target1"/>
    <dgm:cxn modelId="{944210E5-5393-42ED-914B-A65DB9CDB8BD}" type="presParOf" srcId="{A4B86E9D-6565-4BC6-A730-C27AA0B22477}" destId="{35C9FD56-DB7A-4EEF-BA53-EAFA2AA2C803}" srcOrd="14" destOrd="0" presId="urn:microsoft.com/office/officeart/2005/8/layout/target1"/>
    <dgm:cxn modelId="{2E0C3A75-184C-4E21-B498-006723101D01}" type="presParOf" srcId="{A4B86E9D-6565-4BC6-A730-C27AA0B22477}" destId="{5D2CFB42-D799-4200-94B1-E82594B568AB}" srcOrd="15" destOrd="0" presId="urn:microsoft.com/office/officeart/2005/8/layout/target1"/>
    <dgm:cxn modelId="{6036FF50-42CA-4600-927E-924F2997A568}" type="presParOf" srcId="{A4B86E9D-6565-4BC6-A730-C27AA0B22477}" destId="{D3DF662B-61E7-460D-A496-7C2CB2ACB904}" srcOrd="16" destOrd="0" presId="urn:microsoft.com/office/officeart/2005/8/layout/target1"/>
    <dgm:cxn modelId="{0943DA22-D284-4B74-9770-E5ABCFB10994}" type="presParOf" srcId="{A4B86E9D-6565-4BC6-A730-C27AA0B22477}" destId="{A3F0D967-6ED5-4E9E-BDD9-B506B642BA3C}" srcOrd="17" destOrd="0" presId="urn:microsoft.com/office/officeart/2005/8/layout/target1"/>
    <dgm:cxn modelId="{C6206C7B-5161-49CE-964E-212FCA52CC84}" type="presParOf" srcId="{A4B86E9D-6565-4BC6-A730-C27AA0B22477}" destId="{F6BB33D4-B280-4BB7-B1E4-59690477428B}" srcOrd="18" destOrd="0" presId="urn:microsoft.com/office/officeart/2005/8/layout/target1"/>
    <dgm:cxn modelId="{DB3B8B36-71F0-41BC-989E-5D30F6004EF4}"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fr-FR" dirty="0"/>
            <a:t>Membre Lion</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fr-FR"/>
            <a:t>Club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93BAF928-C011-4940-9E3E-2D2CCF4BC21C}"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CFAE1C3C-9172-4A6F-8A2C-5EB60B4B1096}" type="presOf" srcId="{5F6DA7C1-F5AB-4599-886C-05F0CC6C240C}" destId="{A4B86E9D-6565-4BC6-A730-C27AA0B22477}" srcOrd="0" destOrd="0" presId="urn:microsoft.com/office/officeart/2005/8/layout/target1"/>
    <dgm:cxn modelId="{81E6E247-90F5-4D9D-B924-64BD0C0D1D81}" type="presOf" srcId="{ABB144C9-1EF1-4511-A9F3-1A02124E801D}" destId="{4ADCAA88-3422-4F59-AD34-4ADF59C3A8C8}"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8F1965D8-B912-4A17-ADBA-4EFCD6E1EDC3}"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3959FAE9-C6CD-4541-BA86-9E81E11C1A45}" type="presOf" srcId="{38A40609-5D71-46F0-AD96-DC831C48114C}" destId="{55A75D3B-FFC0-4710-BE8D-6E23F49EBF9B}" srcOrd="0" destOrd="0" presId="urn:microsoft.com/office/officeart/2005/8/layout/target1"/>
    <dgm:cxn modelId="{180804FA-5798-4EAD-8A6A-9A772B911BDF}" type="presOf" srcId="{6F061E67-A950-485F-81E7-BA4F80CB2FBC}" destId="{CF054645-6B94-4118-B255-3B32C2E281E3}" srcOrd="0" destOrd="0" presId="urn:microsoft.com/office/officeart/2005/8/layout/target1"/>
    <dgm:cxn modelId="{479094AF-2499-413A-8F04-796335E3BF39}" type="presParOf" srcId="{A4B86E9D-6565-4BC6-A730-C27AA0B22477}" destId="{83BDA3F8-1FBC-4F3B-BD4B-2F1DD6EF0709}" srcOrd="0" destOrd="0" presId="urn:microsoft.com/office/officeart/2005/8/layout/target1"/>
    <dgm:cxn modelId="{ED6B6BD1-E3D1-48D2-81EF-77429F4C2724}" type="presParOf" srcId="{A4B86E9D-6565-4BC6-A730-C27AA0B22477}" destId="{55A75D3B-FFC0-4710-BE8D-6E23F49EBF9B}" srcOrd="1" destOrd="0" presId="urn:microsoft.com/office/officeart/2005/8/layout/target1"/>
    <dgm:cxn modelId="{202D6EC2-C319-44A2-B3E2-E5655F1A7501}" type="presParOf" srcId="{A4B86E9D-6565-4BC6-A730-C27AA0B22477}" destId="{308831B8-EA6C-40CA-AF83-195FD08B712F}" srcOrd="2" destOrd="0" presId="urn:microsoft.com/office/officeart/2005/8/layout/target1"/>
    <dgm:cxn modelId="{E7E3FEA1-6AB6-4118-A823-F89E4AEDB83A}" type="presParOf" srcId="{A4B86E9D-6565-4BC6-A730-C27AA0B22477}" destId="{E77E100D-9BCA-4E4A-AD46-9B47AC6FBC8E}" srcOrd="3" destOrd="0" presId="urn:microsoft.com/office/officeart/2005/8/layout/target1"/>
    <dgm:cxn modelId="{D8320B90-6035-4CDB-95E7-3CECE7B38C7E}" type="presParOf" srcId="{A4B86E9D-6565-4BC6-A730-C27AA0B22477}" destId="{AD1CFAEA-48FA-4DA5-8D8E-FAEA3FE69752}" srcOrd="4" destOrd="0" presId="urn:microsoft.com/office/officeart/2005/8/layout/target1"/>
    <dgm:cxn modelId="{6C7572C3-53E4-4CB4-894F-DD933FEC63DB}" type="presParOf" srcId="{A4B86E9D-6565-4BC6-A730-C27AA0B22477}" destId="{4ADCAA88-3422-4F59-AD34-4ADF59C3A8C8}" srcOrd="5" destOrd="0" presId="urn:microsoft.com/office/officeart/2005/8/layout/target1"/>
    <dgm:cxn modelId="{866BA4A7-59C9-4B17-BFA8-3C6BF65329E4}" type="presParOf" srcId="{A4B86E9D-6565-4BC6-A730-C27AA0B22477}" destId="{D5BFC74B-23DD-4749-89C2-860A684F4ED1}" srcOrd="6" destOrd="0" presId="urn:microsoft.com/office/officeart/2005/8/layout/target1"/>
    <dgm:cxn modelId="{D20F15A3-7342-4AA5-ACC1-4E5484ECCC6F}" type="presParOf" srcId="{A4B86E9D-6565-4BC6-A730-C27AA0B22477}" destId="{954AB7D6-4EC9-4377-987B-19A4CFFC74E1}" srcOrd="7" destOrd="0" presId="urn:microsoft.com/office/officeart/2005/8/layout/target1"/>
    <dgm:cxn modelId="{7A04ADF5-F43F-43C1-8E76-50E146CF4A29}" type="presParOf" srcId="{A4B86E9D-6565-4BC6-A730-C27AA0B22477}" destId="{450BDFC7-5EBE-4C00-96EC-A158170DE96A}" srcOrd="8" destOrd="0" presId="urn:microsoft.com/office/officeart/2005/8/layout/target1"/>
    <dgm:cxn modelId="{02E90386-DF23-4F2C-A29C-A48C4A837A52}" type="presParOf" srcId="{A4B86E9D-6565-4BC6-A730-C27AA0B22477}" destId="{8FE85614-468E-4C2D-89C7-6A7F4462738D}" srcOrd="9" destOrd="0" presId="urn:microsoft.com/office/officeart/2005/8/layout/target1"/>
    <dgm:cxn modelId="{ABAAFBA4-7AB8-4866-BECC-6D7EC057EDFC}" type="presParOf" srcId="{A4B86E9D-6565-4BC6-A730-C27AA0B22477}" destId="{FAB44F8D-FFCF-447F-B62F-3B494BB61104}" srcOrd="10" destOrd="0" presId="urn:microsoft.com/office/officeart/2005/8/layout/target1"/>
    <dgm:cxn modelId="{4701B8EA-4E7F-47A0-83D9-071F01D35DDA}" type="presParOf" srcId="{A4B86E9D-6565-4BC6-A730-C27AA0B22477}" destId="{3B2634B5-09CC-4419-84A1-D30E739F9F5D}" srcOrd="11" destOrd="0" presId="urn:microsoft.com/office/officeart/2005/8/layout/target1"/>
    <dgm:cxn modelId="{84AAC2AD-8256-4275-8987-EFF26C99DA4D}" type="presParOf" srcId="{A4B86E9D-6565-4BC6-A730-C27AA0B22477}" destId="{703CDF7B-870D-4EC1-BDDC-829A833A6741}" srcOrd="12" destOrd="0" presId="urn:microsoft.com/office/officeart/2005/8/layout/target1"/>
    <dgm:cxn modelId="{42985F93-F245-4C35-AE5E-1D3C62BCCE3F}" type="presParOf" srcId="{A4B86E9D-6565-4BC6-A730-C27AA0B22477}" destId="{CF054645-6B94-4118-B255-3B32C2E281E3}" srcOrd="13" destOrd="0" presId="urn:microsoft.com/office/officeart/2005/8/layout/target1"/>
    <dgm:cxn modelId="{08338CA8-304E-4E47-8FE5-FF734FBFF4C0}" type="presParOf" srcId="{A4B86E9D-6565-4BC6-A730-C27AA0B22477}" destId="{35C9FD56-DB7A-4EEF-BA53-EAFA2AA2C803}" srcOrd="14" destOrd="0" presId="urn:microsoft.com/office/officeart/2005/8/layout/target1"/>
    <dgm:cxn modelId="{BD3D1837-10EF-44B9-9815-F0B26D77C814}" type="presParOf" srcId="{A4B86E9D-6565-4BC6-A730-C27AA0B22477}" destId="{5D2CFB42-D799-4200-94B1-E82594B568AB}" srcOrd="15" destOrd="0" presId="urn:microsoft.com/office/officeart/2005/8/layout/target1"/>
    <dgm:cxn modelId="{2B86FA77-C59F-4A3E-A639-0A704A5AF6BF}" type="presParOf" srcId="{A4B86E9D-6565-4BC6-A730-C27AA0B22477}" destId="{D3DF662B-61E7-460D-A496-7C2CB2ACB904}" srcOrd="16" destOrd="0" presId="urn:microsoft.com/office/officeart/2005/8/layout/target1"/>
    <dgm:cxn modelId="{AD04371A-969E-4D09-8504-9FE016996C64}" type="presParOf" srcId="{A4B86E9D-6565-4BC6-A730-C27AA0B22477}" destId="{A3F0D967-6ED5-4E9E-BDD9-B506B642BA3C}" srcOrd="17" destOrd="0" presId="urn:microsoft.com/office/officeart/2005/8/layout/target1"/>
    <dgm:cxn modelId="{3D59F573-A3BC-42A6-A185-B1F2225AC8DF}" type="presParOf" srcId="{A4B86E9D-6565-4BC6-A730-C27AA0B22477}" destId="{F6BB33D4-B280-4BB7-B1E4-59690477428B}" srcOrd="18" destOrd="0" presId="urn:microsoft.com/office/officeart/2005/8/layout/target1"/>
    <dgm:cxn modelId="{515F5BA5-A7D5-4062-83F3-8174CFD5EBEB}"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fr-FR" dirty="0"/>
            <a:t>Membre Lion</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fr-FR"/>
            <a:t>Club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fr-FR"/>
            <a:t>Zone</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custScaleX="184583">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066D4E11-4B40-4770-9029-5EB05D67C12A}" type="presOf" srcId="{5F6DA7C1-F5AB-4599-886C-05F0CC6C240C}" destId="{A4B86E9D-6565-4BC6-A730-C27AA0B22477}"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675CA481-FA93-42AB-A6A6-BF218719BA95}" srcId="{5F6DA7C1-F5AB-4599-886C-05F0CC6C240C}" destId="{045D632A-C720-4537-82A0-9F125F402B20}" srcOrd="4" destOrd="0" parTransId="{1AD323D5-8D1F-42E7-9438-1350A823B7D6}" sibTransId="{ADEAD24C-3BE8-4BD8-8CAB-90082E329340}"/>
    <dgm:cxn modelId="{DFEBB98E-F0E0-47CB-BDD2-E8BBB00FD62E}" type="presOf" srcId="{ABB144C9-1EF1-4511-A9F3-1A02124E801D}" destId="{4ADCAA88-3422-4F59-AD34-4ADF59C3A8C8}" srcOrd="0" destOrd="0" presId="urn:microsoft.com/office/officeart/2005/8/layout/target1"/>
    <dgm:cxn modelId="{DAF05E92-90C9-4C3B-9398-5B0589963231}" type="presOf" srcId="{D5A5A56D-00CD-45EB-9404-0F7CF71EDFB7}" destId="{8FE85614-468E-4C2D-89C7-6A7F4462738D}"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5C73C8BE-C7F5-4857-86E6-BB917EE43FC4}"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15A731EA-96CC-45D3-A95B-4125EF33E52D}" type="presOf" srcId="{6F061E67-A950-485F-81E7-BA4F80CB2FBC}" destId="{CF054645-6B94-4118-B255-3B32C2E281E3}" srcOrd="0" destOrd="0" presId="urn:microsoft.com/office/officeart/2005/8/layout/target1"/>
    <dgm:cxn modelId="{52BBF5FE-16E6-4AE1-8F14-5502479D74D8}" type="presOf" srcId="{045D632A-C720-4537-82A0-9F125F402B20}" destId="{A3F0D967-6ED5-4E9E-BDD9-B506B642BA3C}" srcOrd="0" destOrd="0" presId="urn:microsoft.com/office/officeart/2005/8/layout/target1"/>
    <dgm:cxn modelId="{7FB7B329-1C46-4FA4-8093-C6C585756E97}" type="presParOf" srcId="{A4B86E9D-6565-4BC6-A730-C27AA0B22477}" destId="{83BDA3F8-1FBC-4F3B-BD4B-2F1DD6EF0709}" srcOrd="0" destOrd="0" presId="urn:microsoft.com/office/officeart/2005/8/layout/target1"/>
    <dgm:cxn modelId="{5EF4355A-5A17-42F6-A5F6-1D9242E3F81B}" type="presParOf" srcId="{A4B86E9D-6565-4BC6-A730-C27AA0B22477}" destId="{55A75D3B-FFC0-4710-BE8D-6E23F49EBF9B}" srcOrd="1" destOrd="0" presId="urn:microsoft.com/office/officeart/2005/8/layout/target1"/>
    <dgm:cxn modelId="{2FCB67D5-3621-4A9A-999F-BE51248843D1}" type="presParOf" srcId="{A4B86E9D-6565-4BC6-A730-C27AA0B22477}" destId="{308831B8-EA6C-40CA-AF83-195FD08B712F}" srcOrd="2" destOrd="0" presId="urn:microsoft.com/office/officeart/2005/8/layout/target1"/>
    <dgm:cxn modelId="{7D0C9DF4-B30A-4508-B7C5-E5CBBF8BD15E}" type="presParOf" srcId="{A4B86E9D-6565-4BC6-A730-C27AA0B22477}" destId="{E77E100D-9BCA-4E4A-AD46-9B47AC6FBC8E}" srcOrd="3" destOrd="0" presId="urn:microsoft.com/office/officeart/2005/8/layout/target1"/>
    <dgm:cxn modelId="{35BB3385-2EA3-43C3-967C-73DED4E14189}" type="presParOf" srcId="{A4B86E9D-6565-4BC6-A730-C27AA0B22477}" destId="{AD1CFAEA-48FA-4DA5-8D8E-FAEA3FE69752}" srcOrd="4" destOrd="0" presId="urn:microsoft.com/office/officeart/2005/8/layout/target1"/>
    <dgm:cxn modelId="{2746D9D8-9C64-487F-81A9-9E49B0D65BCD}" type="presParOf" srcId="{A4B86E9D-6565-4BC6-A730-C27AA0B22477}" destId="{4ADCAA88-3422-4F59-AD34-4ADF59C3A8C8}" srcOrd="5" destOrd="0" presId="urn:microsoft.com/office/officeart/2005/8/layout/target1"/>
    <dgm:cxn modelId="{FC7E34E3-B50B-420D-AAD5-0AA273837409}" type="presParOf" srcId="{A4B86E9D-6565-4BC6-A730-C27AA0B22477}" destId="{D5BFC74B-23DD-4749-89C2-860A684F4ED1}" srcOrd="6" destOrd="0" presId="urn:microsoft.com/office/officeart/2005/8/layout/target1"/>
    <dgm:cxn modelId="{4B176B70-974E-4F53-B197-A529035F3F7B}" type="presParOf" srcId="{A4B86E9D-6565-4BC6-A730-C27AA0B22477}" destId="{954AB7D6-4EC9-4377-987B-19A4CFFC74E1}" srcOrd="7" destOrd="0" presId="urn:microsoft.com/office/officeart/2005/8/layout/target1"/>
    <dgm:cxn modelId="{AB65E92E-D415-42AA-8085-163BE3C7F3E5}" type="presParOf" srcId="{A4B86E9D-6565-4BC6-A730-C27AA0B22477}" destId="{450BDFC7-5EBE-4C00-96EC-A158170DE96A}" srcOrd="8" destOrd="0" presId="urn:microsoft.com/office/officeart/2005/8/layout/target1"/>
    <dgm:cxn modelId="{7784AB23-70EF-4F26-87EE-03463F74A2F3}" type="presParOf" srcId="{A4B86E9D-6565-4BC6-A730-C27AA0B22477}" destId="{8FE85614-468E-4C2D-89C7-6A7F4462738D}" srcOrd="9" destOrd="0" presId="urn:microsoft.com/office/officeart/2005/8/layout/target1"/>
    <dgm:cxn modelId="{8BCBE58C-48F3-4D26-97C4-A315AD2D425B}" type="presParOf" srcId="{A4B86E9D-6565-4BC6-A730-C27AA0B22477}" destId="{FAB44F8D-FFCF-447F-B62F-3B494BB61104}" srcOrd="10" destOrd="0" presId="urn:microsoft.com/office/officeart/2005/8/layout/target1"/>
    <dgm:cxn modelId="{E40DB89D-CBC4-4F1A-99F5-4EFA5D633D5F}" type="presParOf" srcId="{A4B86E9D-6565-4BC6-A730-C27AA0B22477}" destId="{3B2634B5-09CC-4419-84A1-D30E739F9F5D}" srcOrd="11" destOrd="0" presId="urn:microsoft.com/office/officeart/2005/8/layout/target1"/>
    <dgm:cxn modelId="{866DCC2C-D63B-4A16-9735-0A4197C2A2DB}" type="presParOf" srcId="{A4B86E9D-6565-4BC6-A730-C27AA0B22477}" destId="{703CDF7B-870D-4EC1-BDDC-829A833A6741}" srcOrd="12" destOrd="0" presId="urn:microsoft.com/office/officeart/2005/8/layout/target1"/>
    <dgm:cxn modelId="{C925379E-D2FC-450A-A23E-D2DC6D14C023}" type="presParOf" srcId="{A4B86E9D-6565-4BC6-A730-C27AA0B22477}" destId="{CF054645-6B94-4118-B255-3B32C2E281E3}" srcOrd="13" destOrd="0" presId="urn:microsoft.com/office/officeart/2005/8/layout/target1"/>
    <dgm:cxn modelId="{C00A7D7D-48C5-4C24-815B-D95209384504}" type="presParOf" srcId="{A4B86E9D-6565-4BC6-A730-C27AA0B22477}" destId="{35C9FD56-DB7A-4EEF-BA53-EAFA2AA2C803}" srcOrd="14" destOrd="0" presId="urn:microsoft.com/office/officeart/2005/8/layout/target1"/>
    <dgm:cxn modelId="{A93DFE57-F09C-4F9F-83F2-24FCDDD40BF2}" type="presParOf" srcId="{A4B86E9D-6565-4BC6-A730-C27AA0B22477}" destId="{5D2CFB42-D799-4200-94B1-E82594B568AB}" srcOrd="15" destOrd="0" presId="urn:microsoft.com/office/officeart/2005/8/layout/target1"/>
    <dgm:cxn modelId="{7E6E95B6-4094-42D5-93B0-A99F023A20CB}" type="presParOf" srcId="{A4B86E9D-6565-4BC6-A730-C27AA0B22477}" destId="{D3DF662B-61E7-460D-A496-7C2CB2ACB904}" srcOrd="16" destOrd="0" presId="urn:microsoft.com/office/officeart/2005/8/layout/target1"/>
    <dgm:cxn modelId="{FA539914-8CE1-47FC-91A0-C83CBEA4A01C}" type="presParOf" srcId="{A4B86E9D-6565-4BC6-A730-C27AA0B22477}" destId="{A3F0D967-6ED5-4E9E-BDD9-B506B642BA3C}" srcOrd="17" destOrd="0" presId="urn:microsoft.com/office/officeart/2005/8/layout/target1"/>
    <dgm:cxn modelId="{928775DA-A8BB-4402-9969-C113766E52D1}" type="presParOf" srcId="{A4B86E9D-6565-4BC6-A730-C27AA0B22477}" destId="{F6BB33D4-B280-4BB7-B1E4-59690477428B}" srcOrd="18" destOrd="0" presId="urn:microsoft.com/office/officeart/2005/8/layout/target1"/>
    <dgm:cxn modelId="{C325D9B8-2F80-4AFB-9D2B-049C6E6EA665}"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fr-FR" dirty="0"/>
            <a:t>Membre Lion</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fr-FR"/>
            <a:t>Club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fr-FR"/>
            <a:t>Zone</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fr-FR"/>
            <a:t>Région</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E3E7E648-0A43-4F98-AC61-45EAC0C57435}" type="presOf" srcId="{5F6DA7C1-F5AB-4599-886C-05F0CC6C240C}" destId="{A4B86E9D-6565-4BC6-A730-C27AA0B22477}"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32D322A5-DFF4-45E7-95BB-F003F013D610}" type="presOf" srcId="{ABB144C9-1EF1-4511-A9F3-1A02124E801D}" destId="{4ADCAA88-3422-4F59-AD34-4ADF59C3A8C8}" srcOrd="0" destOrd="0" presId="urn:microsoft.com/office/officeart/2005/8/layout/target1"/>
    <dgm:cxn modelId="{E4E6DEAE-18BF-4B1E-B7C5-0AEBC35BEAAB}" type="presOf" srcId="{6F061E67-A950-485F-81E7-BA4F80CB2FBC}" destId="{CF054645-6B94-4118-B255-3B32C2E281E3}" srcOrd="0" destOrd="0" presId="urn:microsoft.com/office/officeart/2005/8/layout/target1"/>
    <dgm:cxn modelId="{0B5409AF-0925-48DE-88F2-E2B4B2FD7561}"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4BE10BC2-C523-4076-A8F8-028D84EBBE15}"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C73B08F8-F23C-43A4-BA6B-BF7204B309B9}" type="presOf" srcId="{D5A5A56D-00CD-45EB-9404-0F7CF71EDFB7}" destId="{8FE85614-468E-4C2D-89C7-6A7F4462738D}" srcOrd="0" destOrd="0" presId="urn:microsoft.com/office/officeart/2005/8/layout/target1"/>
    <dgm:cxn modelId="{1C35BFC5-8256-4BDA-ACEE-6F21259247DF}" type="presParOf" srcId="{A4B86E9D-6565-4BC6-A730-C27AA0B22477}" destId="{83BDA3F8-1FBC-4F3B-BD4B-2F1DD6EF0709}" srcOrd="0" destOrd="0" presId="urn:microsoft.com/office/officeart/2005/8/layout/target1"/>
    <dgm:cxn modelId="{005C4843-AAC5-4457-B7E7-957413E35547}" type="presParOf" srcId="{A4B86E9D-6565-4BC6-A730-C27AA0B22477}" destId="{55A75D3B-FFC0-4710-BE8D-6E23F49EBF9B}" srcOrd="1" destOrd="0" presId="urn:microsoft.com/office/officeart/2005/8/layout/target1"/>
    <dgm:cxn modelId="{100688FF-422B-47DC-9AF0-E0951D718521}" type="presParOf" srcId="{A4B86E9D-6565-4BC6-A730-C27AA0B22477}" destId="{308831B8-EA6C-40CA-AF83-195FD08B712F}" srcOrd="2" destOrd="0" presId="urn:microsoft.com/office/officeart/2005/8/layout/target1"/>
    <dgm:cxn modelId="{367DD220-DB6C-4FF2-B4FA-98236DE61EA2}" type="presParOf" srcId="{A4B86E9D-6565-4BC6-A730-C27AA0B22477}" destId="{E77E100D-9BCA-4E4A-AD46-9B47AC6FBC8E}" srcOrd="3" destOrd="0" presId="urn:microsoft.com/office/officeart/2005/8/layout/target1"/>
    <dgm:cxn modelId="{E36A82F4-6B54-4CF8-A39D-E913B85AFE10}" type="presParOf" srcId="{A4B86E9D-6565-4BC6-A730-C27AA0B22477}" destId="{AD1CFAEA-48FA-4DA5-8D8E-FAEA3FE69752}" srcOrd="4" destOrd="0" presId="urn:microsoft.com/office/officeart/2005/8/layout/target1"/>
    <dgm:cxn modelId="{2BD014C5-B5EB-4114-9720-0D7B295E5B65}" type="presParOf" srcId="{A4B86E9D-6565-4BC6-A730-C27AA0B22477}" destId="{4ADCAA88-3422-4F59-AD34-4ADF59C3A8C8}" srcOrd="5" destOrd="0" presId="urn:microsoft.com/office/officeart/2005/8/layout/target1"/>
    <dgm:cxn modelId="{3DEB05FA-F016-441C-8AE9-98B60BB74B5A}" type="presParOf" srcId="{A4B86E9D-6565-4BC6-A730-C27AA0B22477}" destId="{D5BFC74B-23DD-4749-89C2-860A684F4ED1}" srcOrd="6" destOrd="0" presId="urn:microsoft.com/office/officeart/2005/8/layout/target1"/>
    <dgm:cxn modelId="{178D4593-E570-4B5F-AFE6-05AA4D0BAC48}" type="presParOf" srcId="{A4B86E9D-6565-4BC6-A730-C27AA0B22477}" destId="{954AB7D6-4EC9-4377-987B-19A4CFFC74E1}" srcOrd="7" destOrd="0" presId="urn:microsoft.com/office/officeart/2005/8/layout/target1"/>
    <dgm:cxn modelId="{B51F77E5-73E5-48B0-BBE9-81F5F472B8D7}" type="presParOf" srcId="{A4B86E9D-6565-4BC6-A730-C27AA0B22477}" destId="{450BDFC7-5EBE-4C00-96EC-A158170DE96A}" srcOrd="8" destOrd="0" presId="urn:microsoft.com/office/officeart/2005/8/layout/target1"/>
    <dgm:cxn modelId="{797CB1BA-205C-4C31-95B7-E0DC8D7CAB50}" type="presParOf" srcId="{A4B86E9D-6565-4BC6-A730-C27AA0B22477}" destId="{8FE85614-468E-4C2D-89C7-6A7F4462738D}" srcOrd="9" destOrd="0" presId="urn:microsoft.com/office/officeart/2005/8/layout/target1"/>
    <dgm:cxn modelId="{3DBA9D9A-0875-4405-990F-F03965D4A0CB}" type="presParOf" srcId="{A4B86E9D-6565-4BC6-A730-C27AA0B22477}" destId="{FAB44F8D-FFCF-447F-B62F-3B494BB61104}" srcOrd="10" destOrd="0" presId="urn:microsoft.com/office/officeart/2005/8/layout/target1"/>
    <dgm:cxn modelId="{566FC5EA-AC26-4CF4-BFBC-0A32D5EBF043}" type="presParOf" srcId="{A4B86E9D-6565-4BC6-A730-C27AA0B22477}" destId="{3B2634B5-09CC-4419-84A1-D30E739F9F5D}" srcOrd="11" destOrd="0" presId="urn:microsoft.com/office/officeart/2005/8/layout/target1"/>
    <dgm:cxn modelId="{36CBBD22-9202-4F61-B7AA-BC06BD21604D}" type="presParOf" srcId="{A4B86E9D-6565-4BC6-A730-C27AA0B22477}" destId="{703CDF7B-870D-4EC1-BDDC-829A833A6741}" srcOrd="12" destOrd="0" presId="urn:microsoft.com/office/officeart/2005/8/layout/target1"/>
    <dgm:cxn modelId="{3FFC3714-2EBC-4DA2-9CE3-0B7440ADF936}" type="presParOf" srcId="{A4B86E9D-6565-4BC6-A730-C27AA0B22477}" destId="{CF054645-6B94-4118-B255-3B32C2E281E3}" srcOrd="13" destOrd="0" presId="urn:microsoft.com/office/officeart/2005/8/layout/target1"/>
    <dgm:cxn modelId="{68B14394-CE1B-4B4A-BDC7-281D8E8D717C}" type="presParOf" srcId="{A4B86E9D-6565-4BC6-A730-C27AA0B22477}" destId="{35C9FD56-DB7A-4EEF-BA53-EAFA2AA2C803}" srcOrd="14" destOrd="0" presId="urn:microsoft.com/office/officeart/2005/8/layout/target1"/>
    <dgm:cxn modelId="{4947BCAB-FBE9-44F2-8816-6FB40D2E3236}" type="presParOf" srcId="{A4B86E9D-6565-4BC6-A730-C27AA0B22477}" destId="{5D2CFB42-D799-4200-94B1-E82594B568AB}" srcOrd="15" destOrd="0" presId="urn:microsoft.com/office/officeart/2005/8/layout/target1"/>
    <dgm:cxn modelId="{9CA25CBB-CF04-4663-A825-9E741838E05A}" type="presParOf" srcId="{A4B86E9D-6565-4BC6-A730-C27AA0B22477}" destId="{D3DF662B-61E7-460D-A496-7C2CB2ACB904}" srcOrd="16" destOrd="0" presId="urn:microsoft.com/office/officeart/2005/8/layout/target1"/>
    <dgm:cxn modelId="{E476B4B4-C966-48DA-8BE6-6FBE05A9697F}" type="presParOf" srcId="{A4B86E9D-6565-4BC6-A730-C27AA0B22477}" destId="{A3F0D967-6ED5-4E9E-BDD9-B506B642BA3C}" srcOrd="17" destOrd="0" presId="urn:microsoft.com/office/officeart/2005/8/layout/target1"/>
    <dgm:cxn modelId="{A5BFD435-4F58-4E71-9089-F9E96C9C6BFD}" type="presParOf" srcId="{A4B86E9D-6565-4BC6-A730-C27AA0B22477}" destId="{F6BB33D4-B280-4BB7-B1E4-59690477428B}" srcOrd="18" destOrd="0" presId="urn:microsoft.com/office/officeart/2005/8/layout/target1"/>
    <dgm:cxn modelId="{6D58AA07-AC91-41C6-85E8-A2ED886141D2}"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fr-FR" dirty="0"/>
            <a:t>Membre Lion</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fr-FR"/>
            <a:t>Club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fr-FR"/>
            <a:t>Zone</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r>
            <a:rPr lang="fr-FR"/>
            <a:t>District</a:t>
          </a:r>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fr-FR"/>
            <a:t>Région</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96448F33-2A00-42FD-A315-58E9CB4A3569}" type="presOf" srcId="{D5A5A56D-00CD-45EB-9404-0F7CF71EDFB7}" destId="{8FE85614-468E-4C2D-89C7-6A7F4462738D}"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80F0C181-ED1E-41F2-9882-412265A868BE}" type="presOf" srcId="{ABB144C9-1EF1-4511-A9F3-1A02124E801D}" destId="{4ADCAA88-3422-4F59-AD34-4ADF59C3A8C8}" srcOrd="0" destOrd="0" presId="urn:microsoft.com/office/officeart/2005/8/layout/target1"/>
    <dgm:cxn modelId="{A4EB419B-EC07-49E5-AD6D-9D05698F45C0}" type="presOf" srcId="{5F6DA7C1-F5AB-4599-886C-05F0CC6C240C}" destId="{A4B86E9D-6565-4BC6-A730-C27AA0B22477}"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D73EA5CB-BBE2-4446-A6BD-3EF9904398BC}" type="presOf" srcId="{6F061E67-A950-485F-81E7-BA4F80CB2FBC}" destId="{CF054645-6B94-4118-B255-3B32C2E281E3}" srcOrd="0" destOrd="0" presId="urn:microsoft.com/office/officeart/2005/8/layout/target1"/>
    <dgm:cxn modelId="{BD3863DA-E671-4E41-99A3-87925769129D}"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E7EFC2E7-EA74-46D4-B077-F29F1787CCBA}" type="presOf" srcId="{38A40609-5D71-46F0-AD96-DC831C48114C}" destId="{55A75D3B-FFC0-4710-BE8D-6E23F49EBF9B}" srcOrd="0" destOrd="0" presId="urn:microsoft.com/office/officeart/2005/8/layout/target1"/>
    <dgm:cxn modelId="{3DD83028-5E20-4616-AFC4-25980FF605F5}" type="presParOf" srcId="{A4B86E9D-6565-4BC6-A730-C27AA0B22477}" destId="{83BDA3F8-1FBC-4F3B-BD4B-2F1DD6EF0709}" srcOrd="0" destOrd="0" presId="urn:microsoft.com/office/officeart/2005/8/layout/target1"/>
    <dgm:cxn modelId="{34D7BF26-F5BC-4D02-A9A3-B46B6AB22E01}" type="presParOf" srcId="{A4B86E9D-6565-4BC6-A730-C27AA0B22477}" destId="{55A75D3B-FFC0-4710-BE8D-6E23F49EBF9B}" srcOrd="1" destOrd="0" presId="urn:microsoft.com/office/officeart/2005/8/layout/target1"/>
    <dgm:cxn modelId="{B0C6CF75-2F52-49DD-8640-70B49AEE6F0F}" type="presParOf" srcId="{A4B86E9D-6565-4BC6-A730-C27AA0B22477}" destId="{308831B8-EA6C-40CA-AF83-195FD08B712F}" srcOrd="2" destOrd="0" presId="urn:microsoft.com/office/officeart/2005/8/layout/target1"/>
    <dgm:cxn modelId="{F0211760-FF9C-44F9-B068-E05F2640730F}" type="presParOf" srcId="{A4B86E9D-6565-4BC6-A730-C27AA0B22477}" destId="{E77E100D-9BCA-4E4A-AD46-9B47AC6FBC8E}" srcOrd="3" destOrd="0" presId="urn:microsoft.com/office/officeart/2005/8/layout/target1"/>
    <dgm:cxn modelId="{BA8A6AD6-829D-428C-8771-D3FA002B31FE}" type="presParOf" srcId="{A4B86E9D-6565-4BC6-A730-C27AA0B22477}" destId="{AD1CFAEA-48FA-4DA5-8D8E-FAEA3FE69752}" srcOrd="4" destOrd="0" presId="urn:microsoft.com/office/officeart/2005/8/layout/target1"/>
    <dgm:cxn modelId="{CE805D6A-01FF-4A7C-A0EC-1A9B19B427E9}" type="presParOf" srcId="{A4B86E9D-6565-4BC6-A730-C27AA0B22477}" destId="{4ADCAA88-3422-4F59-AD34-4ADF59C3A8C8}" srcOrd="5" destOrd="0" presId="urn:microsoft.com/office/officeart/2005/8/layout/target1"/>
    <dgm:cxn modelId="{43BE31FB-14C7-4D68-9F6F-BDB4431190A7}" type="presParOf" srcId="{A4B86E9D-6565-4BC6-A730-C27AA0B22477}" destId="{D5BFC74B-23DD-4749-89C2-860A684F4ED1}" srcOrd="6" destOrd="0" presId="urn:microsoft.com/office/officeart/2005/8/layout/target1"/>
    <dgm:cxn modelId="{08BA7BC0-0983-41E8-B51E-EC415FDA461B}" type="presParOf" srcId="{A4B86E9D-6565-4BC6-A730-C27AA0B22477}" destId="{954AB7D6-4EC9-4377-987B-19A4CFFC74E1}" srcOrd="7" destOrd="0" presId="urn:microsoft.com/office/officeart/2005/8/layout/target1"/>
    <dgm:cxn modelId="{683A10BA-4FEC-4EB6-8225-3109DC16B418}" type="presParOf" srcId="{A4B86E9D-6565-4BC6-A730-C27AA0B22477}" destId="{450BDFC7-5EBE-4C00-96EC-A158170DE96A}" srcOrd="8" destOrd="0" presId="urn:microsoft.com/office/officeart/2005/8/layout/target1"/>
    <dgm:cxn modelId="{A1E74171-74C4-40A8-90F1-D0304DF2EACE}" type="presParOf" srcId="{A4B86E9D-6565-4BC6-A730-C27AA0B22477}" destId="{8FE85614-468E-4C2D-89C7-6A7F4462738D}" srcOrd="9" destOrd="0" presId="urn:microsoft.com/office/officeart/2005/8/layout/target1"/>
    <dgm:cxn modelId="{A10F9976-35BA-42A0-9C71-DD7E1FFFF3C2}" type="presParOf" srcId="{A4B86E9D-6565-4BC6-A730-C27AA0B22477}" destId="{FAB44F8D-FFCF-447F-B62F-3B494BB61104}" srcOrd="10" destOrd="0" presId="urn:microsoft.com/office/officeart/2005/8/layout/target1"/>
    <dgm:cxn modelId="{602D7743-C85F-46B2-B2DD-A4402808BF44}" type="presParOf" srcId="{A4B86E9D-6565-4BC6-A730-C27AA0B22477}" destId="{3B2634B5-09CC-4419-84A1-D30E739F9F5D}" srcOrd="11" destOrd="0" presId="urn:microsoft.com/office/officeart/2005/8/layout/target1"/>
    <dgm:cxn modelId="{3A45686A-6E49-4C4A-A1CF-94E94E256643}" type="presParOf" srcId="{A4B86E9D-6565-4BC6-A730-C27AA0B22477}" destId="{703CDF7B-870D-4EC1-BDDC-829A833A6741}" srcOrd="12" destOrd="0" presId="urn:microsoft.com/office/officeart/2005/8/layout/target1"/>
    <dgm:cxn modelId="{4862C485-B881-4E7F-A230-2BB187752726}" type="presParOf" srcId="{A4B86E9D-6565-4BC6-A730-C27AA0B22477}" destId="{CF054645-6B94-4118-B255-3B32C2E281E3}" srcOrd="13" destOrd="0" presId="urn:microsoft.com/office/officeart/2005/8/layout/target1"/>
    <dgm:cxn modelId="{F56F063F-81E4-42DE-8D60-238D550DA294}" type="presParOf" srcId="{A4B86E9D-6565-4BC6-A730-C27AA0B22477}" destId="{35C9FD56-DB7A-4EEF-BA53-EAFA2AA2C803}" srcOrd="14" destOrd="0" presId="urn:microsoft.com/office/officeart/2005/8/layout/target1"/>
    <dgm:cxn modelId="{41CC5266-F3AA-4262-9925-F9766556ECEF}" type="presParOf" srcId="{A4B86E9D-6565-4BC6-A730-C27AA0B22477}" destId="{5D2CFB42-D799-4200-94B1-E82594B568AB}" srcOrd="15" destOrd="0" presId="urn:microsoft.com/office/officeart/2005/8/layout/target1"/>
    <dgm:cxn modelId="{3423CF83-064C-402A-9DE8-826352AB24CE}" type="presParOf" srcId="{A4B86E9D-6565-4BC6-A730-C27AA0B22477}" destId="{D3DF662B-61E7-460D-A496-7C2CB2ACB904}" srcOrd="16" destOrd="0" presId="urn:microsoft.com/office/officeart/2005/8/layout/target1"/>
    <dgm:cxn modelId="{896B1689-89C1-4092-A782-E9BF7A270B68}" type="presParOf" srcId="{A4B86E9D-6565-4BC6-A730-C27AA0B22477}" destId="{A3F0D967-6ED5-4E9E-BDD9-B506B642BA3C}" srcOrd="17" destOrd="0" presId="urn:microsoft.com/office/officeart/2005/8/layout/target1"/>
    <dgm:cxn modelId="{B36A5A44-3CBC-4093-A42F-A4548A54C7C2}" type="presParOf" srcId="{A4B86E9D-6565-4BC6-A730-C27AA0B22477}" destId="{F6BB33D4-B280-4BB7-B1E4-59690477428B}" srcOrd="18" destOrd="0" presId="urn:microsoft.com/office/officeart/2005/8/layout/target1"/>
    <dgm:cxn modelId="{5C36E902-367F-485E-92C8-8CF7D886B753}"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fr-FR">
              <a:latin typeface="Arial" panose="020B0604020202020204" pitchFamily="34" charset="0"/>
              <a:cs typeface="Arial" panose="020B0604020202020204" pitchFamily="34" charset="0"/>
            </a:rPr>
            <a:t>Fondation du Lions Clubs International</a:t>
          </a:r>
        </a:p>
      </dgm:t>
    </dgm:pt>
    <dgm:pt modelId="{72BE37F6-4D5D-4287-B05A-F2B35D8D68F2}" type="par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7698085B-0724-4AC9-9BB1-CF827B4588EF}" type="sib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B5022210-3461-47F0-AE4A-ABAD68720A3B}">
      <dgm:prSet phldrT="[Text]"/>
      <dgm:spPr/>
      <dgm:t>
        <a:bodyPr/>
        <a:lstStyle/>
        <a:p>
          <a:r>
            <a:rPr lang="fr-FR">
              <a:latin typeface="Arial" panose="020B0604020202020204" pitchFamily="34" charset="0"/>
              <a:cs typeface="Arial" panose="020B0604020202020204" pitchFamily="34" charset="0"/>
            </a:rPr>
            <a:t>Convention</a:t>
          </a:r>
        </a:p>
      </dgm:t>
    </dgm:pt>
    <dgm:pt modelId="{D2BDAF00-7834-4EA9-9101-29A1E47CB9EC}" type="par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E51A3C43-1B0F-4F59-B99A-1414C7793377}" type="sib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0CB51543-8EFA-4130-8A79-8A1686000EB9}">
      <dgm:prSet phldrT="[Text]"/>
      <dgm:spPr/>
      <dgm:t>
        <a:bodyPr/>
        <a:lstStyle/>
        <a:p>
          <a:r>
            <a:rPr lang="fr-FR">
              <a:latin typeface="Arial" panose="020B0604020202020204" pitchFamily="34" charset="0"/>
              <a:cs typeface="Arial" panose="020B0604020202020204" pitchFamily="34" charset="0"/>
            </a:rPr>
            <a:t>Effectif </a:t>
          </a:r>
        </a:p>
      </dgm:t>
    </dgm:pt>
    <dgm:pt modelId="{240113EA-1161-4799-A65E-E018657DAACE}" type="par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6184F4BC-BCF9-4BBD-A63D-663BF1272CDB}" type="sib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3106ABE4-05AC-4BB5-9904-616B8DA60785}">
      <dgm:prSet phldrT="[Text]"/>
      <dgm:spPr/>
      <dgm:t>
        <a:bodyPr/>
        <a:lstStyle/>
        <a:p>
          <a:r>
            <a:rPr lang="fr-FR">
              <a:latin typeface="Arial" panose="020B0604020202020204" pitchFamily="34" charset="0"/>
              <a:cs typeface="Arial" panose="020B0604020202020204" pitchFamily="34" charset="0"/>
            </a:rPr>
            <a:t>Activités de service</a:t>
          </a:r>
        </a:p>
      </dgm:t>
    </dgm:pt>
    <dgm:pt modelId="{356637F4-DA1C-4625-A994-2793AB7C63E5}" type="par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6A7B2DF5-F32C-48E7-9316-24ABA991B467}" type="sib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BAA0A6D2-FC10-4470-8D33-0EBB861FFE48}">
      <dgm:prSet phldrT="[Text]"/>
      <dgm:spPr/>
      <dgm:t>
        <a:bodyPr/>
        <a:lstStyle/>
        <a:p>
          <a:r>
            <a:rPr lang="fr-FR">
              <a:latin typeface="Arial" panose="020B0604020202020204" pitchFamily="34" charset="0"/>
              <a:cs typeface="Arial" panose="020B0604020202020204" pitchFamily="34" charset="0"/>
            </a:rPr>
            <a:t>Formation des responsables</a:t>
          </a:r>
        </a:p>
      </dgm:t>
    </dgm:pt>
    <dgm:pt modelId="{E3145E08-91D9-4EC7-A9A2-3E9EC521EFC6}" type="par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4E28FAC9-494F-41DA-B03C-C3CFCA1D0724}" type="sib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2444066B-0985-47B5-8286-3060A6A3027C}">
      <dgm:prSet phldrT="[Text]"/>
      <dgm:spPr/>
      <dgm:t>
        <a:bodyPr/>
        <a:lstStyle/>
        <a:p>
          <a:r>
            <a:rPr lang="fr-FR">
              <a:latin typeface="Arial" panose="020B0604020202020204" pitchFamily="34" charset="0"/>
              <a:cs typeface="Arial" panose="020B0604020202020204" pitchFamily="34" charset="0"/>
            </a:rPr>
            <a:t>Opérations et soutien aux membres</a:t>
          </a:r>
        </a:p>
      </dgm:t>
    </dgm:pt>
    <dgm:pt modelId="{44E0B1F5-0608-4A8B-8C2D-4F9084770BB8}" type="par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D779AC6A-9D6F-4B31-A1E8-0530786A5975}" type="sib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6D12E420-DD8E-4AE3-B927-151218542D23}">
      <dgm:prSet phldrT="[Text]"/>
      <dgm:spPr/>
      <dgm:t>
        <a:bodyPr/>
        <a:lstStyle/>
        <a:p>
          <a:r>
            <a:rPr lang="fr-FR">
              <a:latin typeface="Arial" panose="020B0604020202020204" pitchFamily="34" charset="0"/>
              <a:cs typeface="Arial" panose="020B0604020202020204" pitchFamily="34" charset="0"/>
            </a:rPr>
            <a:t>Administration des districts et des clubs</a:t>
          </a:r>
        </a:p>
      </dgm:t>
    </dgm:pt>
    <dgm:pt modelId="{D9BB928B-9372-4DB5-8773-014FE68B6762}" type="par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BF45BFDE-65F9-43CF-A38D-3C886F7522AD}" type="sib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773E10E8-EECE-4453-95D5-FA9868D8CDB6}">
      <dgm:prSet phldrT="[Text]"/>
      <dgm:spPr/>
      <dgm:t>
        <a:bodyPr/>
        <a:lstStyle/>
        <a:p>
          <a:r>
            <a:rPr lang="fr-FR">
              <a:latin typeface="Arial" panose="020B0604020202020204" pitchFamily="34" charset="0"/>
              <a:cs typeface="Arial" panose="020B0604020202020204" pitchFamily="34" charset="0"/>
            </a:rPr>
            <a:t>Marketing</a:t>
          </a:r>
        </a:p>
      </dgm:t>
    </dgm:pt>
    <dgm:pt modelId="{59D4E0E2-7922-4907-9E3E-DB4B2A0A4708}" type="par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95228F65-07A3-46B1-9136-1F29368668ED}" type="sib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604347B4-4DD0-4A08-A29B-2BF1466B80B5}">
      <dgm:prSet phldrT="[Text]"/>
      <dgm:spPr/>
      <dgm:t>
        <a:bodyPr/>
        <a:lstStyle/>
        <a:p>
          <a:endParaRPr lang="en-US" dirty="0">
            <a:latin typeface="Arial" panose="020B0604020202020204" pitchFamily="34" charset="0"/>
            <a:cs typeface="Arial" panose="020B0604020202020204" pitchFamily="34" charset="0"/>
          </a:endParaRPr>
        </a:p>
      </dgm:t>
    </dgm:pt>
    <dgm:pt modelId="{1CC7874A-3CCE-41AA-995B-876F1542D18D}" type="sib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6DCD7E3E-F62D-40AC-9853-1AAC951399DD}" type="par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2E5434B3-E8BF-4BD6-BDFC-35B2762603DA}">
      <dgm:prSet phldrT="[Text]"/>
      <dgm:spPr/>
      <dgm:t>
        <a:bodyPr/>
        <a:lstStyle/>
        <a:p>
          <a:r>
            <a:rPr lang="fr-FR">
              <a:latin typeface="Arial" panose="020B0604020202020204" pitchFamily="34" charset="0"/>
              <a:cs typeface="Arial" panose="020B0604020202020204" pitchFamily="34" charset="0"/>
            </a:rPr>
            <a:t>Juridique</a:t>
          </a:r>
        </a:p>
      </dgm:t>
    </dgm:pt>
    <dgm:pt modelId="{3160E609-F5B7-4653-93EB-516A4D672BF6}" type="par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5048061-F9E8-4368-8444-D15CD2522D68}" type="sib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4866C02-B9DB-483F-B779-9F4BAC1E63BC}">
      <dgm:prSet phldrT="[Text]"/>
      <dgm:spPr/>
      <dgm:t>
        <a:bodyPr/>
        <a:lstStyle/>
        <a:p>
          <a:r>
            <a:rPr lang="fr-FR">
              <a:latin typeface="Arial" panose="020B0604020202020204" pitchFamily="34" charset="0"/>
              <a:cs typeface="Arial" panose="020B0604020202020204" pitchFamily="34" charset="0"/>
            </a:rPr>
            <a:t>Technologies de l’information</a:t>
          </a:r>
        </a:p>
      </dgm:t>
    </dgm:pt>
    <dgm:pt modelId="{184ADFE9-417B-4646-96D0-BAA148290312}" type="par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AB3CA584-9F95-4995-8068-D22C76FEA431}" type="sib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6B0BE2EC-C6CC-4C1E-B54C-FD31FFBB0CFF}">
      <dgm:prSet phldrT="[Text]"/>
      <dgm:spPr/>
      <dgm:t>
        <a:bodyPr/>
        <a:lstStyle/>
        <a:p>
          <a:r>
            <a:rPr lang="fr-FR">
              <a:latin typeface="Arial" panose="020B0604020202020204" pitchFamily="34" charset="0"/>
              <a:cs typeface="Arial" panose="020B0604020202020204" pitchFamily="34" charset="0"/>
            </a:rPr>
            <a:t>Finances</a:t>
          </a:r>
        </a:p>
      </dgm:t>
    </dgm:pt>
    <dgm:pt modelId="{A3272B1F-CE5D-4EEE-9A79-A5F099335A85}" type="par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A9E462A0-8597-4912-A9B2-27C52AF54462}" type="sib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12"/>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12"/>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11"/>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12"/>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11"/>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12"/>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11"/>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12"/>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11"/>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12"/>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11"/>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12"/>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11"/>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12"/>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11"/>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12"/>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11"/>
      <dgm:spPr/>
    </dgm:pt>
    <dgm:pt modelId="{42F23863-8378-445B-B7EB-1DADB59B8130}" type="pres">
      <dgm:prSet presAssocID="{773E10E8-EECE-4453-95D5-FA9868D8CDB6}" presName="vertSpace2b" presStyleCnt="0"/>
      <dgm:spPr/>
    </dgm:pt>
    <dgm:pt modelId="{83F08D73-509D-4E83-AD94-6806FEF8E8B2}" type="pres">
      <dgm:prSet presAssocID="{2E5434B3-E8BF-4BD6-BDFC-35B2762603DA}" presName="horz2" presStyleCnt="0"/>
      <dgm:spPr/>
    </dgm:pt>
    <dgm:pt modelId="{6585A8FA-CB70-477C-A23A-59E06259310C}" type="pres">
      <dgm:prSet presAssocID="{2E5434B3-E8BF-4BD6-BDFC-35B2762603DA}" presName="horzSpace2" presStyleCnt="0"/>
      <dgm:spPr/>
    </dgm:pt>
    <dgm:pt modelId="{181E7CBE-570E-494F-AE17-2045807FC175}" type="pres">
      <dgm:prSet presAssocID="{2E5434B3-E8BF-4BD6-BDFC-35B2762603DA}" presName="tx2" presStyleLbl="revTx" presStyleIdx="9" presStyleCnt="12"/>
      <dgm:spPr/>
    </dgm:pt>
    <dgm:pt modelId="{3EC4359A-7293-4949-8B24-5340CFB5FD22}" type="pres">
      <dgm:prSet presAssocID="{2E5434B3-E8BF-4BD6-BDFC-35B2762603DA}" presName="vert2" presStyleCnt="0"/>
      <dgm:spPr/>
    </dgm:pt>
    <dgm:pt modelId="{72932F07-2F9E-4596-8061-A26E202DE5E5}" type="pres">
      <dgm:prSet presAssocID="{2E5434B3-E8BF-4BD6-BDFC-35B2762603DA}" presName="thinLine2b" presStyleLbl="callout" presStyleIdx="8" presStyleCnt="11"/>
      <dgm:spPr/>
    </dgm:pt>
    <dgm:pt modelId="{2CA4FA54-FC38-4071-B3EB-32A96935AC25}" type="pres">
      <dgm:prSet presAssocID="{2E5434B3-E8BF-4BD6-BDFC-35B2762603DA}" presName="vertSpace2b" presStyleCnt="0"/>
      <dgm:spPr/>
    </dgm:pt>
    <dgm:pt modelId="{1C88AE08-42A0-45A9-8C61-E9EBB3563424}" type="pres">
      <dgm:prSet presAssocID="{C4866C02-B9DB-483F-B779-9F4BAC1E63BC}" presName="horz2" presStyleCnt="0"/>
      <dgm:spPr/>
    </dgm:pt>
    <dgm:pt modelId="{72544066-347F-4487-91A5-E041763F02B6}" type="pres">
      <dgm:prSet presAssocID="{C4866C02-B9DB-483F-B779-9F4BAC1E63BC}" presName="horzSpace2" presStyleCnt="0"/>
      <dgm:spPr/>
    </dgm:pt>
    <dgm:pt modelId="{EEE1DA4F-1586-41BE-B92C-722D6D7A5159}" type="pres">
      <dgm:prSet presAssocID="{C4866C02-B9DB-483F-B779-9F4BAC1E63BC}" presName="tx2" presStyleLbl="revTx" presStyleIdx="10" presStyleCnt="12"/>
      <dgm:spPr/>
    </dgm:pt>
    <dgm:pt modelId="{AEB460D2-7532-4A50-9D8A-1007B186A18E}" type="pres">
      <dgm:prSet presAssocID="{C4866C02-B9DB-483F-B779-9F4BAC1E63BC}" presName="vert2" presStyleCnt="0"/>
      <dgm:spPr/>
    </dgm:pt>
    <dgm:pt modelId="{9FF08309-74F3-4007-97BD-D008323DE325}" type="pres">
      <dgm:prSet presAssocID="{C4866C02-B9DB-483F-B779-9F4BAC1E63BC}" presName="thinLine2b" presStyleLbl="callout" presStyleIdx="9" presStyleCnt="11"/>
      <dgm:spPr/>
    </dgm:pt>
    <dgm:pt modelId="{CFE54C54-0CE1-4C55-8FE3-B0D6C06BD23C}" type="pres">
      <dgm:prSet presAssocID="{C4866C02-B9DB-483F-B779-9F4BAC1E63BC}" presName="vertSpace2b" presStyleCnt="0"/>
      <dgm:spPr/>
    </dgm:pt>
    <dgm:pt modelId="{A115C019-23C7-40C8-BA3E-D31B9F401249}" type="pres">
      <dgm:prSet presAssocID="{6B0BE2EC-C6CC-4C1E-B54C-FD31FFBB0CFF}" presName="horz2" presStyleCnt="0"/>
      <dgm:spPr/>
    </dgm:pt>
    <dgm:pt modelId="{98EC492C-0701-4521-B651-1D7BFBF2BFBE}" type="pres">
      <dgm:prSet presAssocID="{6B0BE2EC-C6CC-4C1E-B54C-FD31FFBB0CFF}" presName="horzSpace2" presStyleCnt="0"/>
      <dgm:spPr/>
    </dgm:pt>
    <dgm:pt modelId="{7486246F-811A-42A5-A432-EEF76F80FC9D}" type="pres">
      <dgm:prSet presAssocID="{6B0BE2EC-C6CC-4C1E-B54C-FD31FFBB0CFF}" presName="tx2" presStyleLbl="revTx" presStyleIdx="11" presStyleCnt="12"/>
      <dgm:spPr/>
    </dgm:pt>
    <dgm:pt modelId="{37A28549-6271-4D89-BADD-288CB0754E68}" type="pres">
      <dgm:prSet presAssocID="{6B0BE2EC-C6CC-4C1E-B54C-FD31FFBB0CFF}" presName="vert2" presStyleCnt="0"/>
      <dgm:spPr/>
    </dgm:pt>
    <dgm:pt modelId="{0DC3F331-1F57-4118-9A41-838E2F3B9D5B}" type="pres">
      <dgm:prSet presAssocID="{6B0BE2EC-C6CC-4C1E-B54C-FD31FFBB0CFF}" presName="thinLine2b" presStyleLbl="callout" presStyleIdx="10" presStyleCnt="11"/>
      <dgm:spPr/>
    </dgm:pt>
    <dgm:pt modelId="{C3FE44C2-2920-457C-B07D-7AC2C5C1D341}" type="pres">
      <dgm:prSet presAssocID="{6B0BE2EC-C6CC-4C1E-B54C-FD31FFBB0CFF}" presName="vertSpace2b" presStyleCnt="0"/>
      <dgm:spPr/>
    </dgm:pt>
  </dgm:ptLst>
  <dgm:cxnLst>
    <dgm:cxn modelId="{E1881703-5DEA-4E8C-A35E-7BA03E62F881}" type="presOf" srcId="{BAA0A6D2-FC10-4470-8D33-0EBB861FFE48}" destId="{3475588A-167C-4F7C-8B1A-5D5319F7A139}" srcOrd="0" destOrd="0" presId="urn:microsoft.com/office/officeart/2008/layout/LinedList"/>
    <dgm:cxn modelId="{7FC49C03-9A5F-4A64-BD1C-0E1A9C75E1C8}" type="presOf" srcId="{B5022210-3461-47F0-AE4A-ABAD68720A3B}" destId="{801D9B92-D99E-462A-88BE-06C868953947}" srcOrd="0" destOrd="0" presId="urn:microsoft.com/office/officeart/2008/layout/LinedList"/>
    <dgm:cxn modelId="{1DB64C04-964B-4994-8D32-FDDAC4E920FE}" srcId="{604347B4-4DD0-4A08-A29B-2BF1466B80B5}" destId="{4BF2498C-A7B1-4E47-8084-F204949F2A83}" srcOrd="0" destOrd="0" parTransId="{72BE37F6-4D5D-4287-B05A-F2B35D8D68F2}" sibTransId="{7698085B-0724-4AC9-9BB1-CF827B4588EF}"/>
    <dgm:cxn modelId="{C0535508-0C6E-4CFE-B6D9-1751A7656A83}" srcId="{604347B4-4DD0-4A08-A29B-2BF1466B80B5}" destId="{C4866C02-B9DB-483F-B779-9F4BAC1E63BC}" srcOrd="9" destOrd="0" parTransId="{184ADFE9-417B-4646-96D0-BAA148290312}" sibTransId="{AB3CA584-9F95-4995-8068-D22C76FEA431}"/>
    <dgm:cxn modelId="{1D715E0F-F914-4143-A4D1-BBADD1E65954}" type="presOf" srcId="{C4866C02-B9DB-483F-B779-9F4BAC1E63BC}" destId="{EEE1DA4F-1586-41BE-B92C-722D6D7A5159}" srcOrd="0" destOrd="0" presId="urn:microsoft.com/office/officeart/2008/layout/LinedList"/>
    <dgm:cxn modelId="{F915A00F-585A-4EFB-A2C3-ECA628563926}" srcId="{604347B4-4DD0-4A08-A29B-2BF1466B80B5}" destId="{2444066B-0985-47B5-8286-3060A6A3027C}" srcOrd="5" destOrd="0" parTransId="{44E0B1F5-0608-4A8B-8C2D-4F9084770BB8}" sibTransId="{D779AC6A-9D6F-4B31-A1E8-0530786A5975}"/>
    <dgm:cxn modelId="{AA473310-ACC1-4631-950D-C58DE2B47BFA}"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BA0F5136-6BD2-4B04-9371-5A8AA12AD2A4}" srcId="{604347B4-4DD0-4A08-A29B-2BF1466B80B5}" destId="{2E5434B3-E8BF-4BD6-BDFC-35B2762603DA}" srcOrd="8" destOrd="0" parTransId="{3160E609-F5B7-4653-93EB-516A4D672BF6}" sibTransId="{C5048061-F9E8-4368-8444-D15CD2522D68}"/>
    <dgm:cxn modelId="{8E1EC639-4A7F-4CC2-BDFD-162EA6C27AB4}" type="presOf" srcId="{6B0BE2EC-C6CC-4C1E-B54C-FD31FFBB0CFF}" destId="{7486246F-811A-42A5-A432-EEF76F80FC9D}" srcOrd="0" destOrd="0" presId="urn:microsoft.com/office/officeart/2008/layout/LinedList"/>
    <dgm:cxn modelId="{15D1F43F-33A2-46A6-8E2E-B544C711AEBA}" srcId="{604347B4-4DD0-4A08-A29B-2BF1466B80B5}" destId="{6B0BE2EC-C6CC-4C1E-B54C-FD31FFBB0CFF}" srcOrd="10" destOrd="0" parTransId="{A3272B1F-CE5D-4EEE-9A79-A5F099335A85}" sibTransId="{A9E462A0-8597-4912-A9B2-27C52AF54462}"/>
    <dgm:cxn modelId="{9CB2F365-D001-4CA4-BE15-AC4992EE7E86}" srcId="{604347B4-4DD0-4A08-A29B-2BF1466B80B5}" destId="{773E10E8-EECE-4453-95D5-FA9868D8CDB6}" srcOrd="7" destOrd="0" parTransId="{59D4E0E2-7922-4907-9E3E-DB4B2A0A4708}" sibTransId="{95228F65-07A3-46B1-9136-1F29368668ED}"/>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29DC9490-5306-49AA-8D4E-1C60282EB6C9}" type="presOf" srcId="{2E5434B3-E8BF-4BD6-BDFC-35B2762603DA}" destId="{181E7CBE-570E-494F-AE17-2045807FC175}" srcOrd="0" destOrd="0" presId="urn:microsoft.com/office/officeart/2008/layout/LinedList"/>
    <dgm:cxn modelId="{785D439C-21C3-4737-A694-84DAC5AC4C7B}" type="presOf" srcId="{604347B4-4DD0-4A08-A29B-2BF1466B80B5}" destId="{E6BD6159-1E6E-45D5-BF9A-A7DC41D5931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34D3DDC9-C35B-489C-94AB-B1C324806A08}" type="presOf" srcId="{3106ABE4-05AC-4BB5-9904-616B8DA60785}" destId="{ECD99CBE-0259-44F0-AE89-9D3958FCD09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A0AFF7DA-F6C6-43BE-98DB-1EEBE87A40BB}" type="presOf" srcId="{6D12E420-DD8E-4AE3-B927-151218542D23}" destId="{86DB072D-22FC-4750-B14C-E5558047BD17}" srcOrd="0" destOrd="0" presId="urn:microsoft.com/office/officeart/2008/layout/LinedList"/>
    <dgm:cxn modelId="{525780E7-B17D-47C8-A1D0-A613826CB8E6}" type="presOf" srcId="{0CB51543-8EFA-4130-8A79-8A1686000EB9}" destId="{C18724C6-030B-4364-AD7F-89934079B76E}" srcOrd="0" destOrd="0" presId="urn:microsoft.com/office/officeart/2008/layout/LinedList"/>
    <dgm:cxn modelId="{FDC405EE-04F9-4E41-9CF6-A8626C5D4FC0}" type="presOf" srcId="{2444066B-0985-47B5-8286-3060A6A3027C}" destId="{ECBB741D-55B0-46F9-876A-736E2D0A3B0A}" srcOrd="0" destOrd="0" presId="urn:microsoft.com/office/officeart/2008/layout/LinedList"/>
    <dgm:cxn modelId="{2B010EF1-ABE7-4813-8BC3-4DF3041086AB}" type="presOf" srcId="{773E10E8-EECE-4453-95D5-FA9868D8CDB6}" destId="{382CEBF3-B034-455B-9492-47989C16DCB6}" srcOrd="0" destOrd="0" presId="urn:microsoft.com/office/officeart/2008/layout/LinedList"/>
    <dgm:cxn modelId="{6E7784F5-726A-4C08-95AE-11B27D059DAC}"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50B0BA01-F2CA-4F93-ADCB-42041C474EB3}" type="presParOf" srcId="{1FDCB02A-EA95-4D80-A656-EF06AB65465E}" destId="{73B951C9-6B40-4341-9B47-4D8D22FF3FD4}" srcOrd="0" destOrd="0" presId="urn:microsoft.com/office/officeart/2008/layout/LinedList"/>
    <dgm:cxn modelId="{F658B5BC-2417-48E8-B6F7-8FB0D17D01AF}" type="presParOf" srcId="{1FDCB02A-EA95-4D80-A656-EF06AB65465E}" destId="{F62AC346-FC69-44D2-87A8-9A1FDBE8D48F}" srcOrd="1" destOrd="0" presId="urn:microsoft.com/office/officeart/2008/layout/LinedList"/>
    <dgm:cxn modelId="{79D4F304-0236-4CC7-838D-A13AC4340336}" type="presParOf" srcId="{F62AC346-FC69-44D2-87A8-9A1FDBE8D48F}" destId="{E6BD6159-1E6E-45D5-BF9A-A7DC41D59319}" srcOrd="0" destOrd="0" presId="urn:microsoft.com/office/officeart/2008/layout/LinedList"/>
    <dgm:cxn modelId="{5A2EC8D7-E5BC-441E-9DC7-8494AA8C997B}" type="presParOf" srcId="{F62AC346-FC69-44D2-87A8-9A1FDBE8D48F}" destId="{48E9255D-F105-4114-9366-4E5E573B9332}" srcOrd="1" destOrd="0" presId="urn:microsoft.com/office/officeart/2008/layout/LinedList"/>
    <dgm:cxn modelId="{EE13DE35-0788-4A71-B785-B0F4302299D5}" type="presParOf" srcId="{48E9255D-F105-4114-9366-4E5E573B9332}" destId="{58D62503-BA91-4902-B0E3-49F9548AD320}" srcOrd="0" destOrd="0" presId="urn:microsoft.com/office/officeart/2008/layout/LinedList"/>
    <dgm:cxn modelId="{4303741D-1AD0-4773-8B96-412259C35CAC}" type="presParOf" srcId="{48E9255D-F105-4114-9366-4E5E573B9332}" destId="{0F803B47-698E-4CD0-B71A-24B4845A1C13}" srcOrd="1" destOrd="0" presId="urn:microsoft.com/office/officeart/2008/layout/LinedList"/>
    <dgm:cxn modelId="{C7DE7BCF-738C-4B0B-AFF5-81EED92CABA0}" type="presParOf" srcId="{0F803B47-698E-4CD0-B71A-24B4845A1C13}" destId="{5099CF5F-DB5D-45A9-B243-ECC3FD5E6B31}" srcOrd="0" destOrd="0" presId="urn:microsoft.com/office/officeart/2008/layout/LinedList"/>
    <dgm:cxn modelId="{7B9184B3-A9D1-4589-B002-969F2AF68D2B}" type="presParOf" srcId="{0F803B47-698E-4CD0-B71A-24B4845A1C13}" destId="{EBD4B6D0-88E1-447B-AF46-AC0F64EC998D}" srcOrd="1" destOrd="0" presId="urn:microsoft.com/office/officeart/2008/layout/LinedList"/>
    <dgm:cxn modelId="{6BF8ADC6-9E60-4032-9C72-82E75DC69FBD}" type="presParOf" srcId="{0F803B47-698E-4CD0-B71A-24B4845A1C13}" destId="{8C423232-B217-4EF2-A39E-919306263B51}" srcOrd="2" destOrd="0" presId="urn:microsoft.com/office/officeart/2008/layout/LinedList"/>
    <dgm:cxn modelId="{9EE10827-80E9-4FC3-9045-EAF5DF645A72}" type="presParOf" srcId="{48E9255D-F105-4114-9366-4E5E573B9332}" destId="{46BD732D-4BD0-4D10-BB1B-9B2BDC6E478C}" srcOrd="2" destOrd="0" presId="urn:microsoft.com/office/officeart/2008/layout/LinedList"/>
    <dgm:cxn modelId="{7870DE1A-3347-49AB-9C96-A4AE86FDECAE}" type="presParOf" srcId="{48E9255D-F105-4114-9366-4E5E573B9332}" destId="{2B5F39FA-ED66-4C11-8FBA-883CB61DB7F4}" srcOrd="3" destOrd="0" presId="urn:microsoft.com/office/officeart/2008/layout/LinedList"/>
    <dgm:cxn modelId="{BF1D0D4C-891C-4A63-92CB-29739FFBB96D}" type="presParOf" srcId="{48E9255D-F105-4114-9366-4E5E573B9332}" destId="{F78006DD-DCEB-4244-A79D-AE5F5BC8E957}" srcOrd="4" destOrd="0" presId="urn:microsoft.com/office/officeart/2008/layout/LinedList"/>
    <dgm:cxn modelId="{D1E9D27D-A336-4F66-8B29-0744F3D56DB0}" type="presParOf" srcId="{F78006DD-DCEB-4244-A79D-AE5F5BC8E957}" destId="{37DCFBA7-3B2F-4990-AB13-C3CF440441B0}" srcOrd="0" destOrd="0" presId="urn:microsoft.com/office/officeart/2008/layout/LinedList"/>
    <dgm:cxn modelId="{4883E50A-3091-478D-B46E-7F39BB7A6D79}" type="presParOf" srcId="{F78006DD-DCEB-4244-A79D-AE5F5BC8E957}" destId="{801D9B92-D99E-462A-88BE-06C868953947}" srcOrd="1" destOrd="0" presId="urn:microsoft.com/office/officeart/2008/layout/LinedList"/>
    <dgm:cxn modelId="{8FBC4016-D4C1-4CF4-A947-526C6A10A244}" type="presParOf" srcId="{F78006DD-DCEB-4244-A79D-AE5F5BC8E957}" destId="{196796C2-C222-4BBF-89F8-FB71294BFB44}" srcOrd="2" destOrd="0" presId="urn:microsoft.com/office/officeart/2008/layout/LinedList"/>
    <dgm:cxn modelId="{F5DD7E73-C792-4129-8943-8B0DB63B943A}" type="presParOf" srcId="{48E9255D-F105-4114-9366-4E5E573B9332}" destId="{9F8FC87C-0540-4A9E-82F5-3F3597EF9D8A}" srcOrd="5" destOrd="0" presId="urn:microsoft.com/office/officeart/2008/layout/LinedList"/>
    <dgm:cxn modelId="{48401A54-B497-4DE7-B3BA-84D17B878483}" type="presParOf" srcId="{48E9255D-F105-4114-9366-4E5E573B9332}" destId="{C203F042-3119-4CEA-836E-8C7D543866F7}" srcOrd="6" destOrd="0" presId="urn:microsoft.com/office/officeart/2008/layout/LinedList"/>
    <dgm:cxn modelId="{38308917-B673-4CA1-A527-CADD7C19DBBB}" type="presParOf" srcId="{48E9255D-F105-4114-9366-4E5E573B9332}" destId="{DF6B3A61-DF43-4C90-A410-9FA1857202BA}" srcOrd="7" destOrd="0" presId="urn:microsoft.com/office/officeart/2008/layout/LinedList"/>
    <dgm:cxn modelId="{CD8F6491-DFB5-4E9A-94A6-243BE05EED04}" type="presParOf" srcId="{DF6B3A61-DF43-4C90-A410-9FA1857202BA}" destId="{E5DA0572-0556-4E59-BAFA-87CCAD834615}" srcOrd="0" destOrd="0" presId="urn:microsoft.com/office/officeart/2008/layout/LinedList"/>
    <dgm:cxn modelId="{5BDE6317-EED8-4FC5-A6F0-C610C317E4EA}" type="presParOf" srcId="{DF6B3A61-DF43-4C90-A410-9FA1857202BA}" destId="{C18724C6-030B-4364-AD7F-89934079B76E}" srcOrd="1" destOrd="0" presId="urn:microsoft.com/office/officeart/2008/layout/LinedList"/>
    <dgm:cxn modelId="{ED2FE0B9-DB0F-47A0-8F51-E20EEF76F4F6}" type="presParOf" srcId="{DF6B3A61-DF43-4C90-A410-9FA1857202BA}" destId="{0EE7BEAD-3052-4386-A419-1E6B65BDABC0}" srcOrd="2" destOrd="0" presId="urn:microsoft.com/office/officeart/2008/layout/LinedList"/>
    <dgm:cxn modelId="{70376A92-844B-4A63-8AA2-D641C11560EB}" type="presParOf" srcId="{48E9255D-F105-4114-9366-4E5E573B9332}" destId="{A820A355-B3CA-4927-A8AF-AA86486360FE}" srcOrd="8" destOrd="0" presId="urn:microsoft.com/office/officeart/2008/layout/LinedList"/>
    <dgm:cxn modelId="{EDE917E3-CD62-4C66-AB20-AD396961121A}" type="presParOf" srcId="{48E9255D-F105-4114-9366-4E5E573B9332}" destId="{67BECAA8-A754-434D-BCF6-1533541083AB}" srcOrd="9" destOrd="0" presId="urn:microsoft.com/office/officeart/2008/layout/LinedList"/>
    <dgm:cxn modelId="{19717A6B-E16C-43C0-B77E-C1E952ACAEA5}" type="presParOf" srcId="{48E9255D-F105-4114-9366-4E5E573B9332}" destId="{B8B3E39D-AC37-46F1-A3D1-759CDBEC2047}" srcOrd="10" destOrd="0" presId="urn:microsoft.com/office/officeart/2008/layout/LinedList"/>
    <dgm:cxn modelId="{8692346D-439D-4C9F-8972-9B3CC1315528}" type="presParOf" srcId="{B8B3E39D-AC37-46F1-A3D1-759CDBEC2047}" destId="{DAF6DE1C-5FF1-4147-A22B-F58A53C4F944}" srcOrd="0" destOrd="0" presId="urn:microsoft.com/office/officeart/2008/layout/LinedList"/>
    <dgm:cxn modelId="{E8C37A5D-06FD-4736-A1D5-C91C9F3DABF9}" type="presParOf" srcId="{B8B3E39D-AC37-46F1-A3D1-759CDBEC2047}" destId="{ECD99CBE-0259-44F0-AE89-9D3958FCD097}" srcOrd="1" destOrd="0" presId="urn:microsoft.com/office/officeart/2008/layout/LinedList"/>
    <dgm:cxn modelId="{1AF60D7B-1B3E-4619-B8F2-5C2F90729DAA}" type="presParOf" srcId="{B8B3E39D-AC37-46F1-A3D1-759CDBEC2047}" destId="{0BE2A662-45E2-45D0-ACB5-1DE62FAA8B62}" srcOrd="2" destOrd="0" presId="urn:microsoft.com/office/officeart/2008/layout/LinedList"/>
    <dgm:cxn modelId="{EB539813-1B13-4AAE-8AA0-52A0CD96CB54}" type="presParOf" srcId="{48E9255D-F105-4114-9366-4E5E573B9332}" destId="{B80BB868-5DCF-4AAE-B9B5-742C5E13EFCA}" srcOrd="11" destOrd="0" presId="urn:microsoft.com/office/officeart/2008/layout/LinedList"/>
    <dgm:cxn modelId="{8803A38C-0BBD-43D5-A6CF-8714FF8B5A46}" type="presParOf" srcId="{48E9255D-F105-4114-9366-4E5E573B9332}" destId="{4B80400F-F1A5-48E5-B119-D8F542E4CADA}" srcOrd="12" destOrd="0" presId="urn:microsoft.com/office/officeart/2008/layout/LinedList"/>
    <dgm:cxn modelId="{BD60C91D-6608-4894-88B4-42105096DF63}" type="presParOf" srcId="{48E9255D-F105-4114-9366-4E5E573B9332}" destId="{655AFD34-98D6-4B78-AD0D-C254F1B928D7}" srcOrd="13" destOrd="0" presId="urn:microsoft.com/office/officeart/2008/layout/LinedList"/>
    <dgm:cxn modelId="{F4FE2951-1E33-4747-85B0-A343CBA55A7E}" type="presParOf" srcId="{655AFD34-98D6-4B78-AD0D-C254F1B928D7}" destId="{8ACC76FB-E600-49E8-8B29-5D281FCEBBDD}" srcOrd="0" destOrd="0" presId="urn:microsoft.com/office/officeart/2008/layout/LinedList"/>
    <dgm:cxn modelId="{DF05C377-1F08-4380-A379-E07B5BA5350D}" type="presParOf" srcId="{655AFD34-98D6-4B78-AD0D-C254F1B928D7}" destId="{3475588A-167C-4F7C-8B1A-5D5319F7A139}" srcOrd="1" destOrd="0" presId="urn:microsoft.com/office/officeart/2008/layout/LinedList"/>
    <dgm:cxn modelId="{B605D8E5-71FC-49C6-913D-F10560318B22}" type="presParOf" srcId="{655AFD34-98D6-4B78-AD0D-C254F1B928D7}" destId="{3594E507-29A3-4A47-83F3-44870C89AA63}" srcOrd="2" destOrd="0" presId="urn:microsoft.com/office/officeart/2008/layout/LinedList"/>
    <dgm:cxn modelId="{164052E3-7799-4D7D-9F7D-2F0FBF596B9B}" type="presParOf" srcId="{48E9255D-F105-4114-9366-4E5E573B9332}" destId="{9080B60A-B586-4E48-B325-016D06913481}" srcOrd="14" destOrd="0" presId="urn:microsoft.com/office/officeart/2008/layout/LinedList"/>
    <dgm:cxn modelId="{C3DD3A27-9B58-44A4-9F00-47A380E7A90A}" type="presParOf" srcId="{48E9255D-F105-4114-9366-4E5E573B9332}" destId="{267EB472-2C6A-4295-AE4A-F75510BF4B98}" srcOrd="15" destOrd="0" presId="urn:microsoft.com/office/officeart/2008/layout/LinedList"/>
    <dgm:cxn modelId="{6BB9F989-E149-4F4B-8172-BDC7A5DA1253}" type="presParOf" srcId="{48E9255D-F105-4114-9366-4E5E573B9332}" destId="{11EFF010-F70A-4DB6-BFBA-4C471AF4AB13}" srcOrd="16" destOrd="0" presId="urn:microsoft.com/office/officeart/2008/layout/LinedList"/>
    <dgm:cxn modelId="{E2E77892-32F5-444E-864C-61B25EB2765D}" type="presParOf" srcId="{11EFF010-F70A-4DB6-BFBA-4C471AF4AB13}" destId="{0B4FEE59-5FF7-4A64-B332-7BB41146550E}" srcOrd="0" destOrd="0" presId="urn:microsoft.com/office/officeart/2008/layout/LinedList"/>
    <dgm:cxn modelId="{05584DD7-D2B0-42B6-BDA6-25587A1CF731}" type="presParOf" srcId="{11EFF010-F70A-4DB6-BFBA-4C471AF4AB13}" destId="{ECBB741D-55B0-46F9-876A-736E2D0A3B0A}" srcOrd="1" destOrd="0" presId="urn:microsoft.com/office/officeart/2008/layout/LinedList"/>
    <dgm:cxn modelId="{4014D473-BD1C-4DEA-BB92-FAB1995ACAFD}" type="presParOf" srcId="{11EFF010-F70A-4DB6-BFBA-4C471AF4AB13}" destId="{33248304-B60D-4661-B763-C0872DCE8800}" srcOrd="2" destOrd="0" presId="urn:microsoft.com/office/officeart/2008/layout/LinedList"/>
    <dgm:cxn modelId="{E97EC00C-99AD-4CC7-B1F3-D8F863232E8D}" type="presParOf" srcId="{48E9255D-F105-4114-9366-4E5E573B9332}" destId="{B5E992E2-EB34-4A0F-A152-A7501741A299}" srcOrd="17" destOrd="0" presId="urn:microsoft.com/office/officeart/2008/layout/LinedList"/>
    <dgm:cxn modelId="{10AD06EF-D58F-48A6-94FD-1DAF5D598063}" type="presParOf" srcId="{48E9255D-F105-4114-9366-4E5E573B9332}" destId="{CD5A3E02-0B51-40DA-9EB4-BD21A0D8BE25}" srcOrd="18" destOrd="0" presId="urn:microsoft.com/office/officeart/2008/layout/LinedList"/>
    <dgm:cxn modelId="{218C9475-DFCF-4A81-BBFB-508D18694F48}" type="presParOf" srcId="{48E9255D-F105-4114-9366-4E5E573B9332}" destId="{5F3B39C4-FC68-459C-B77E-8C27C8886AFB}" srcOrd="19" destOrd="0" presId="urn:microsoft.com/office/officeart/2008/layout/LinedList"/>
    <dgm:cxn modelId="{FC84BDF0-1C61-4074-BAD9-FED3B3CF38BD}" type="presParOf" srcId="{5F3B39C4-FC68-459C-B77E-8C27C8886AFB}" destId="{CFA69E4D-6FB9-44DD-9B5B-22CC25CAA9B3}" srcOrd="0" destOrd="0" presId="urn:microsoft.com/office/officeart/2008/layout/LinedList"/>
    <dgm:cxn modelId="{AA56198B-3B5C-4EDA-AB11-7939C99561A3}" type="presParOf" srcId="{5F3B39C4-FC68-459C-B77E-8C27C8886AFB}" destId="{86DB072D-22FC-4750-B14C-E5558047BD17}" srcOrd="1" destOrd="0" presId="urn:microsoft.com/office/officeart/2008/layout/LinedList"/>
    <dgm:cxn modelId="{5FC9BA38-699D-4CD1-8FA2-C3A3E12DEB85}" type="presParOf" srcId="{5F3B39C4-FC68-459C-B77E-8C27C8886AFB}" destId="{D93F34C9-8C39-4308-B5D5-C97E2AE930FC}" srcOrd="2" destOrd="0" presId="urn:microsoft.com/office/officeart/2008/layout/LinedList"/>
    <dgm:cxn modelId="{A49AD477-37D0-4348-8DE8-890F0480561D}" type="presParOf" srcId="{48E9255D-F105-4114-9366-4E5E573B9332}" destId="{2AB9A3E1-4E11-457E-8BD4-16A9DFE2552D}" srcOrd="20" destOrd="0" presId="urn:microsoft.com/office/officeart/2008/layout/LinedList"/>
    <dgm:cxn modelId="{64E3718E-0BA2-42D5-839C-56DC68853509}" type="presParOf" srcId="{48E9255D-F105-4114-9366-4E5E573B9332}" destId="{63B21904-7132-49F0-9ABF-E33DAF76011A}" srcOrd="21" destOrd="0" presId="urn:microsoft.com/office/officeart/2008/layout/LinedList"/>
    <dgm:cxn modelId="{ABC7FE94-AAA7-4318-91E2-497D00FC84A5}" type="presParOf" srcId="{48E9255D-F105-4114-9366-4E5E573B9332}" destId="{F17BFBB6-A112-4D24-983A-81BD6FC8E5B1}" srcOrd="22" destOrd="0" presId="urn:microsoft.com/office/officeart/2008/layout/LinedList"/>
    <dgm:cxn modelId="{90234ABF-3CAE-48A8-9EED-99F6C837BF99}" type="presParOf" srcId="{F17BFBB6-A112-4D24-983A-81BD6FC8E5B1}" destId="{27E2F06C-5DBC-43E6-86C6-E0FB0184BBCC}" srcOrd="0" destOrd="0" presId="urn:microsoft.com/office/officeart/2008/layout/LinedList"/>
    <dgm:cxn modelId="{A19BE8F3-F2DD-44CA-AFDB-20E941DDC872}" type="presParOf" srcId="{F17BFBB6-A112-4D24-983A-81BD6FC8E5B1}" destId="{382CEBF3-B034-455B-9492-47989C16DCB6}" srcOrd="1" destOrd="0" presId="urn:microsoft.com/office/officeart/2008/layout/LinedList"/>
    <dgm:cxn modelId="{44286575-70E9-43BA-8119-0398C806D575}" type="presParOf" srcId="{F17BFBB6-A112-4D24-983A-81BD6FC8E5B1}" destId="{12FCC649-3A05-41B2-8CB0-612EBCF0254A}" srcOrd="2" destOrd="0" presId="urn:microsoft.com/office/officeart/2008/layout/LinedList"/>
    <dgm:cxn modelId="{3926B527-A923-4C4B-8240-3B6263E4D5B7}" type="presParOf" srcId="{48E9255D-F105-4114-9366-4E5E573B9332}" destId="{FA0BB9A8-679E-46FA-8090-34C74B82A692}" srcOrd="23" destOrd="0" presId="urn:microsoft.com/office/officeart/2008/layout/LinedList"/>
    <dgm:cxn modelId="{F16DFB4A-D05F-482F-A63E-A1C860A088FA}" type="presParOf" srcId="{48E9255D-F105-4114-9366-4E5E573B9332}" destId="{42F23863-8378-445B-B7EB-1DADB59B8130}" srcOrd="24" destOrd="0" presId="urn:microsoft.com/office/officeart/2008/layout/LinedList"/>
    <dgm:cxn modelId="{9EE02A3E-027B-4587-9801-7436AE05C2CC}" type="presParOf" srcId="{48E9255D-F105-4114-9366-4E5E573B9332}" destId="{83F08D73-509D-4E83-AD94-6806FEF8E8B2}" srcOrd="25" destOrd="0" presId="urn:microsoft.com/office/officeart/2008/layout/LinedList"/>
    <dgm:cxn modelId="{6E298DBE-C106-436E-A3A0-5AC8727F8EE3}" type="presParOf" srcId="{83F08D73-509D-4E83-AD94-6806FEF8E8B2}" destId="{6585A8FA-CB70-477C-A23A-59E06259310C}" srcOrd="0" destOrd="0" presId="urn:microsoft.com/office/officeart/2008/layout/LinedList"/>
    <dgm:cxn modelId="{00EC7B31-4D2F-4D46-84E3-CE28459327F1}" type="presParOf" srcId="{83F08D73-509D-4E83-AD94-6806FEF8E8B2}" destId="{181E7CBE-570E-494F-AE17-2045807FC175}" srcOrd="1" destOrd="0" presId="urn:microsoft.com/office/officeart/2008/layout/LinedList"/>
    <dgm:cxn modelId="{417B1227-E0A0-4EA2-A29F-8D3E1EAD0F0F}" type="presParOf" srcId="{83F08D73-509D-4E83-AD94-6806FEF8E8B2}" destId="{3EC4359A-7293-4949-8B24-5340CFB5FD22}" srcOrd="2" destOrd="0" presId="urn:microsoft.com/office/officeart/2008/layout/LinedList"/>
    <dgm:cxn modelId="{4F768145-23D8-4139-91C5-0328679576D9}" type="presParOf" srcId="{48E9255D-F105-4114-9366-4E5E573B9332}" destId="{72932F07-2F9E-4596-8061-A26E202DE5E5}" srcOrd="26" destOrd="0" presId="urn:microsoft.com/office/officeart/2008/layout/LinedList"/>
    <dgm:cxn modelId="{697E7CDD-71F4-47A3-B83D-9C72200307B2}" type="presParOf" srcId="{48E9255D-F105-4114-9366-4E5E573B9332}" destId="{2CA4FA54-FC38-4071-B3EB-32A96935AC25}" srcOrd="27" destOrd="0" presId="urn:microsoft.com/office/officeart/2008/layout/LinedList"/>
    <dgm:cxn modelId="{5FFEAAF6-C703-4236-A9F0-B19FFF73833D}" type="presParOf" srcId="{48E9255D-F105-4114-9366-4E5E573B9332}" destId="{1C88AE08-42A0-45A9-8C61-E9EBB3563424}" srcOrd="28" destOrd="0" presId="urn:microsoft.com/office/officeart/2008/layout/LinedList"/>
    <dgm:cxn modelId="{6DB3793E-9A0E-4E9E-8798-09BA41AEB713}" type="presParOf" srcId="{1C88AE08-42A0-45A9-8C61-E9EBB3563424}" destId="{72544066-347F-4487-91A5-E041763F02B6}" srcOrd="0" destOrd="0" presId="urn:microsoft.com/office/officeart/2008/layout/LinedList"/>
    <dgm:cxn modelId="{3DA2B4C8-7681-47B5-BEFF-E99C93CB39B1}" type="presParOf" srcId="{1C88AE08-42A0-45A9-8C61-E9EBB3563424}" destId="{EEE1DA4F-1586-41BE-B92C-722D6D7A5159}" srcOrd="1" destOrd="0" presId="urn:microsoft.com/office/officeart/2008/layout/LinedList"/>
    <dgm:cxn modelId="{AC97994D-CB31-4717-8324-9020A876C3C7}" type="presParOf" srcId="{1C88AE08-42A0-45A9-8C61-E9EBB3563424}" destId="{AEB460D2-7532-4A50-9D8A-1007B186A18E}" srcOrd="2" destOrd="0" presId="urn:microsoft.com/office/officeart/2008/layout/LinedList"/>
    <dgm:cxn modelId="{50F8A01A-F785-46E6-8C4A-43FE01843FDF}" type="presParOf" srcId="{48E9255D-F105-4114-9366-4E5E573B9332}" destId="{9FF08309-74F3-4007-97BD-D008323DE325}" srcOrd="29" destOrd="0" presId="urn:microsoft.com/office/officeart/2008/layout/LinedList"/>
    <dgm:cxn modelId="{E0D62667-E7E0-41CD-8C77-FE9DD906147E}" type="presParOf" srcId="{48E9255D-F105-4114-9366-4E5E573B9332}" destId="{CFE54C54-0CE1-4C55-8FE3-B0D6C06BD23C}" srcOrd="30" destOrd="0" presId="urn:microsoft.com/office/officeart/2008/layout/LinedList"/>
    <dgm:cxn modelId="{1D60AD56-CF97-4028-8C83-DD9751E33F6E}" type="presParOf" srcId="{48E9255D-F105-4114-9366-4E5E573B9332}" destId="{A115C019-23C7-40C8-BA3E-D31B9F401249}" srcOrd="31" destOrd="0" presId="urn:microsoft.com/office/officeart/2008/layout/LinedList"/>
    <dgm:cxn modelId="{16074F45-8B30-4901-98F3-33A2F5A3F18A}" type="presParOf" srcId="{A115C019-23C7-40C8-BA3E-D31B9F401249}" destId="{98EC492C-0701-4521-B651-1D7BFBF2BFBE}" srcOrd="0" destOrd="0" presId="urn:microsoft.com/office/officeart/2008/layout/LinedList"/>
    <dgm:cxn modelId="{F4855A7B-5168-448D-ABC0-4FE3554EEBE5}" type="presParOf" srcId="{A115C019-23C7-40C8-BA3E-D31B9F401249}" destId="{7486246F-811A-42A5-A432-EEF76F80FC9D}" srcOrd="1" destOrd="0" presId="urn:microsoft.com/office/officeart/2008/layout/LinedList"/>
    <dgm:cxn modelId="{C9404816-C353-4D65-9160-A8A31E3BCDC1}" type="presParOf" srcId="{A115C019-23C7-40C8-BA3E-D31B9F401249}" destId="{37A28549-6271-4D89-BADD-288CB0754E68}" srcOrd="2" destOrd="0" presId="urn:microsoft.com/office/officeart/2008/layout/LinedList"/>
    <dgm:cxn modelId="{9FB1EBDA-4712-4FFA-B977-1A5D6168FED8}" type="presParOf" srcId="{48E9255D-F105-4114-9366-4E5E573B9332}" destId="{0DC3F331-1F57-4118-9A41-838E2F3B9D5B}" srcOrd="32" destOrd="0" presId="urn:microsoft.com/office/officeart/2008/layout/LinedList"/>
    <dgm:cxn modelId="{BDE7B6B3-AFCF-46A9-9C57-CD7282FB6412}" type="presParOf" srcId="{48E9255D-F105-4114-9366-4E5E573B9332}" destId="{C3FE44C2-2920-457C-B07D-7AC2C5C1D341}" srcOrd="3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472FC-F97B-4EC4-8EB1-0CE4ECFE2FF6}">
      <dsp:nvSpPr>
        <dsp:cNvPr id="0" name=""/>
        <dsp:cNvSpPr/>
      </dsp:nvSpPr>
      <dsp:spPr>
        <a:xfrm>
          <a:off x="2841793" y="1457869"/>
          <a:ext cx="1136163" cy="816378"/>
        </a:xfrm>
        <a:custGeom>
          <a:avLst/>
          <a:gdLst/>
          <a:ahLst/>
          <a:cxnLst/>
          <a:rect l="0" t="0" r="0" b="0"/>
          <a:pathLst>
            <a:path>
              <a:moveTo>
                <a:pt x="1136163" y="0"/>
              </a:moveTo>
              <a:lnTo>
                <a:pt x="0" y="816378"/>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F727E6AA-76D3-4EBF-A439-F60834493EDB}">
      <dsp:nvSpPr>
        <dsp:cNvPr id="0" name=""/>
        <dsp:cNvSpPr/>
      </dsp:nvSpPr>
      <dsp:spPr>
        <a:xfrm>
          <a:off x="3977956" y="1457869"/>
          <a:ext cx="2404575" cy="2379320"/>
        </a:xfrm>
        <a:custGeom>
          <a:avLst/>
          <a:gdLst/>
          <a:ahLst/>
          <a:cxnLst/>
          <a:rect l="0" t="0" r="0" b="0"/>
          <a:pathLst>
            <a:path>
              <a:moveTo>
                <a:pt x="0" y="0"/>
              </a:moveTo>
              <a:lnTo>
                <a:pt x="0" y="2140726"/>
              </a:lnTo>
              <a:lnTo>
                <a:pt x="2404575" y="2140726"/>
              </a:lnTo>
              <a:lnTo>
                <a:pt x="2404575"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A67FA5-C531-4FAC-A36A-22510AC409D9}">
      <dsp:nvSpPr>
        <dsp:cNvPr id="0" name=""/>
        <dsp:cNvSpPr/>
      </dsp:nvSpPr>
      <dsp:spPr>
        <a:xfrm>
          <a:off x="1500484" y="1457869"/>
          <a:ext cx="2477472" cy="2379320"/>
        </a:xfrm>
        <a:custGeom>
          <a:avLst/>
          <a:gdLst/>
          <a:ahLst/>
          <a:cxnLst/>
          <a:rect l="0" t="0" r="0" b="0"/>
          <a:pathLst>
            <a:path>
              <a:moveTo>
                <a:pt x="2477472" y="0"/>
              </a:moveTo>
              <a:lnTo>
                <a:pt x="2477472" y="2140726"/>
              </a:lnTo>
              <a:lnTo>
                <a:pt x="0" y="2140726"/>
              </a:lnTo>
              <a:lnTo>
                <a:pt x="0"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0522A1-F51E-4BEF-9917-BABEA0406BF4}">
      <dsp:nvSpPr>
        <dsp:cNvPr id="0" name=""/>
        <dsp:cNvSpPr/>
      </dsp:nvSpPr>
      <dsp:spPr>
        <a:xfrm>
          <a:off x="3932236" y="1457869"/>
          <a:ext cx="91440" cy="1705619"/>
        </a:xfrm>
        <a:custGeom>
          <a:avLst/>
          <a:gdLst/>
          <a:ahLst/>
          <a:cxnLst/>
          <a:rect l="0" t="0" r="0" b="0"/>
          <a:pathLst>
            <a:path>
              <a:moveTo>
                <a:pt x="45720" y="0"/>
              </a:moveTo>
              <a:lnTo>
                <a:pt x="45720" y="170561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12A133-C43F-482E-9421-47EC6A08F377}">
      <dsp:nvSpPr>
        <dsp:cNvPr id="0" name=""/>
        <dsp:cNvSpPr/>
      </dsp:nvSpPr>
      <dsp:spPr>
        <a:xfrm>
          <a:off x="2841793" y="32170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fr-FR" sz="2500" kern="1200" dirty="0">
              <a:latin typeface="Arial" panose="020B0604020202020204" pitchFamily="34" charset="0"/>
              <a:cs typeface="Arial" panose="020B0604020202020204" pitchFamily="34" charset="0"/>
            </a:rPr>
            <a:t>Lions club parrain</a:t>
          </a:r>
        </a:p>
      </dsp:txBody>
      <dsp:txXfrm>
        <a:off x="2841793" y="321706"/>
        <a:ext cx="2272326" cy="1136163"/>
      </dsp:txXfrm>
    </dsp:sp>
    <dsp:sp modelId="{1D7A7E1B-95AA-4FAB-AFDF-372496B71ABE}">
      <dsp:nvSpPr>
        <dsp:cNvPr id="0" name=""/>
        <dsp:cNvSpPr/>
      </dsp:nvSpPr>
      <dsp:spPr>
        <a:xfrm>
          <a:off x="2841793" y="3163489"/>
          <a:ext cx="2272326" cy="111282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fr-FR" sz="2500" kern="1200">
              <a:latin typeface="Arial" panose="020B0604020202020204" pitchFamily="34" charset="0"/>
              <a:cs typeface="Arial" panose="020B0604020202020204" pitchFamily="34" charset="0"/>
            </a:rPr>
            <a:t>Conseil d'administration du Leo club</a:t>
          </a:r>
        </a:p>
      </dsp:txBody>
      <dsp:txXfrm>
        <a:off x="2841793" y="3163489"/>
        <a:ext cx="2272326" cy="1112826"/>
      </dsp:txXfrm>
    </dsp:sp>
    <dsp:sp modelId="{BEB5742B-9F6B-4E1E-8392-2834C03A1E87}">
      <dsp:nvSpPr>
        <dsp:cNvPr id="0" name=""/>
        <dsp:cNvSpPr/>
      </dsp:nvSpPr>
      <dsp:spPr>
        <a:xfrm>
          <a:off x="364321"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fr-FR" sz="2500" kern="1200">
              <a:latin typeface="Arial" panose="020B0604020202020204" pitchFamily="34" charset="0"/>
              <a:cs typeface="Arial" panose="020B0604020202020204" pitchFamily="34" charset="0"/>
            </a:rPr>
            <a:t>Commissions du conseil</a:t>
          </a:r>
        </a:p>
      </dsp:txBody>
      <dsp:txXfrm>
        <a:off x="364321" y="3837190"/>
        <a:ext cx="2272326" cy="1136163"/>
      </dsp:txXfrm>
    </dsp:sp>
    <dsp:sp modelId="{98E994A5-422D-4851-9A12-E9B166EB9F9C}">
      <dsp:nvSpPr>
        <dsp:cNvPr id="0" name=""/>
        <dsp:cNvSpPr/>
      </dsp:nvSpPr>
      <dsp:spPr>
        <a:xfrm>
          <a:off x="5246369"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fr-FR" sz="2500" kern="1200">
              <a:latin typeface="Arial" panose="020B0604020202020204" pitchFamily="34" charset="0"/>
              <a:cs typeface="Arial" panose="020B0604020202020204" pitchFamily="34" charset="0"/>
            </a:rPr>
            <a:t>Membres du Leo club</a:t>
          </a:r>
        </a:p>
      </dsp:txBody>
      <dsp:txXfrm>
        <a:off x="5246369" y="3837190"/>
        <a:ext cx="2272326" cy="1136163"/>
      </dsp:txXfrm>
    </dsp:sp>
    <dsp:sp modelId="{C3CDE7F2-206D-414E-8F84-662BEA97981F}">
      <dsp:nvSpPr>
        <dsp:cNvPr id="0" name=""/>
        <dsp:cNvSpPr/>
      </dsp:nvSpPr>
      <dsp:spPr>
        <a:xfrm>
          <a:off x="2841793" y="170616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fr-FR" sz="2500" kern="1200" dirty="0">
              <a:latin typeface="Arial" panose="020B0604020202020204" pitchFamily="34" charset="0"/>
              <a:cs typeface="Arial" panose="020B0604020202020204" pitchFamily="34" charset="0"/>
            </a:rPr>
            <a:t>Conseiller Leo Clubs</a:t>
          </a:r>
        </a:p>
      </dsp:txBody>
      <dsp:txXfrm>
        <a:off x="2841793" y="1706166"/>
        <a:ext cx="2272326" cy="1136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71640-C858-4E9C-BBC0-F1D236822CCD}">
      <dsp:nvSpPr>
        <dsp:cNvPr id="0" name=""/>
        <dsp:cNvSpPr/>
      </dsp:nvSpPr>
      <dsp:spPr>
        <a:xfrm>
          <a:off x="86556" y="0"/>
          <a:ext cx="3607544" cy="3607544"/>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CE35F-E8F1-49C9-958F-174A96B21A3B}">
      <dsp:nvSpPr>
        <dsp:cNvPr id="0" name=""/>
        <dsp:cNvSpPr/>
      </dsp:nvSpPr>
      <dsp:spPr>
        <a:xfrm>
          <a:off x="321046"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a:latin typeface="Arial" panose="020B0604020202020204" pitchFamily="34" charset="0"/>
              <a:cs typeface="Arial" panose="020B0604020202020204" pitchFamily="34" charset="0"/>
            </a:rPr>
            <a:t>Alpha</a:t>
          </a:r>
        </a:p>
      </dsp:txBody>
      <dsp:txXfrm>
        <a:off x="391488" y="304932"/>
        <a:ext cx="1302133" cy="1302133"/>
      </dsp:txXfrm>
    </dsp:sp>
    <dsp:sp modelId="{A8F91653-7550-49D2-B912-E8A42D25E23E}">
      <dsp:nvSpPr>
        <dsp:cNvPr id="0" name=""/>
        <dsp:cNvSpPr/>
      </dsp:nvSpPr>
      <dsp:spPr>
        <a:xfrm>
          <a:off x="2016592"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a:latin typeface="Arial" panose="020B0604020202020204" pitchFamily="34" charset="0"/>
              <a:cs typeface="Arial" panose="020B0604020202020204" pitchFamily="34" charset="0"/>
            </a:rPr>
            <a:t>Omega</a:t>
          </a:r>
        </a:p>
      </dsp:txBody>
      <dsp:txXfrm>
        <a:off x="2087034" y="304932"/>
        <a:ext cx="1302133" cy="1302133"/>
      </dsp:txXfrm>
    </dsp:sp>
    <dsp:sp modelId="{B97EA9AA-ED7B-4ED8-8C6C-7F3CA77E528F}">
      <dsp:nvSpPr>
        <dsp:cNvPr id="0" name=""/>
        <dsp:cNvSpPr/>
      </dsp:nvSpPr>
      <dsp:spPr>
        <a:xfrm>
          <a:off x="321046"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a:latin typeface="Arial" panose="020B0604020202020204" pitchFamily="34" charset="0"/>
              <a:cs typeface="Arial" panose="020B0604020202020204" pitchFamily="34" charset="0"/>
            </a:rPr>
            <a:t>Basé dans une école</a:t>
          </a:r>
        </a:p>
      </dsp:txBody>
      <dsp:txXfrm>
        <a:off x="391488" y="2000478"/>
        <a:ext cx="1302133" cy="1302133"/>
      </dsp:txXfrm>
    </dsp:sp>
    <dsp:sp modelId="{8B43DD21-7176-4C84-8B63-8F830E6A8810}">
      <dsp:nvSpPr>
        <dsp:cNvPr id="0" name=""/>
        <dsp:cNvSpPr/>
      </dsp:nvSpPr>
      <dsp:spPr>
        <a:xfrm>
          <a:off x="2016592"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Arial" panose="020B0604020202020204" pitchFamily="34" charset="0"/>
              <a:cs typeface="Arial" panose="020B0604020202020204" pitchFamily="34" charset="0"/>
            </a:rPr>
            <a:t>Basé dans la collectivité</a:t>
          </a:r>
        </a:p>
      </dsp:txBody>
      <dsp:txXfrm>
        <a:off x="2087034" y="2000478"/>
        <a:ext cx="1302133" cy="1302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625600" cy="5418667"/>
      </dsp:txXfrm>
    </dsp:sp>
    <dsp:sp modelId="{EBD4B6D0-88E1-447B-AF46-AC0F64EC998D}">
      <dsp:nvSpPr>
        <dsp:cNvPr id="0" name=""/>
        <dsp:cNvSpPr/>
      </dsp:nvSpPr>
      <dsp:spPr>
        <a:xfrm>
          <a:off x="1747520" y="32047"/>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dirty="0"/>
            <a:t>Membre Lion</a:t>
          </a:r>
        </a:p>
      </dsp:txBody>
      <dsp:txXfrm>
        <a:off x="1747520" y="32047"/>
        <a:ext cx="6380480" cy="640953"/>
      </dsp:txXfrm>
    </dsp:sp>
    <dsp:sp modelId="{46BD732D-4BD0-4D10-BB1B-9B2BDC6E478C}">
      <dsp:nvSpPr>
        <dsp:cNvPr id="0" name=""/>
        <dsp:cNvSpPr/>
      </dsp:nvSpPr>
      <dsp:spPr>
        <a:xfrm>
          <a:off x="1625599" y="67300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705048"/>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a:t>Club</a:t>
          </a:r>
        </a:p>
      </dsp:txBody>
      <dsp:txXfrm>
        <a:off x="1747520" y="705048"/>
        <a:ext cx="6380480" cy="640953"/>
      </dsp:txXfrm>
    </dsp:sp>
    <dsp:sp modelId="{9F8FC87C-0540-4A9E-82F5-3F3597EF9D8A}">
      <dsp:nvSpPr>
        <dsp:cNvPr id="0" name=""/>
        <dsp:cNvSpPr/>
      </dsp:nvSpPr>
      <dsp:spPr>
        <a:xfrm>
          <a:off x="1625599" y="1346001"/>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378049"/>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a:t>Zone</a:t>
          </a:r>
        </a:p>
      </dsp:txBody>
      <dsp:txXfrm>
        <a:off x="1747520" y="1378049"/>
        <a:ext cx="6380480" cy="640953"/>
      </dsp:txXfrm>
    </dsp:sp>
    <dsp:sp modelId="{A820A355-B3CA-4927-A8AF-AA86486360FE}">
      <dsp:nvSpPr>
        <dsp:cNvPr id="0" name=""/>
        <dsp:cNvSpPr/>
      </dsp:nvSpPr>
      <dsp:spPr>
        <a:xfrm>
          <a:off x="1625599" y="201900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2051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a:t>Région</a:t>
          </a:r>
        </a:p>
      </dsp:txBody>
      <dsp:txXfrm>
        <a:off x="1747520" y="2051050"/>
        <a:ext cx="6380480" cy="640953"/>
      </dsp:txXfrm>
    </dsp:sp>
    <dsp:sp modelId="{B80BB868-5DCF-4AAE-B9B5-742C5E13EFCA}">
      <dsp:nvSpPr>
        <dsp:cNvPr id="0" name=""/>
        <dsp:cNvSpPr/>
      </dsp:nvSpPr>
      <dsp:spPr>
        <a:xfrm>
          <a:off x="1625599" y="269200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724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a:t>District</a:t>
          </a:r>
        </a:p>
      </dsp:txBody>
      <dsp:txXfrm>
        <a:off x="1747520" y="2724050"/>
        <a:ext cx="6380480" cy="640953"/>
      </dsp:txXfrm>
    </dsp:sp>
    <dsp:sp modelId="{9080B60A-B586-4E48-B325-016D06913481}">
      <dsp:nvSpPr>
        <dsp:cNvPr id="0" name=""/>
        <dsp:cNvSpPr/>
      </dsp:nvSpPr>
      <dsp:spPr>
        <a:xfrm>
          <a:off x="1625599" y="3365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3397051"/>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a:t>District multiple</a:t>
          </a:r>
        </a:p>
      </dsp:txBody>
      <dsp:txXfrm>
        <a:off x="1747520" y="3397051"/>
        <a:ext cx="6380480" cy="640953"/>
      </dsp:txXfrm>
    </dsp:sp>
    <dsp:sp modelId="{B5E992E2-EB34-4A0F-A152-A7501741A299}">
      <dsp:nvSpPr>
        <dsp:cNvPr id="0" name=""/>
        <dsp:cNvSpPr/>
      </dsp:nvSpPr>
      <dsp:spPr>
        <a:xfrm>
          <a:off x="1625599" y="4038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4070052"/>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a:t>Conseil d'administration international</a:t>
          </a:r>
        </a:p>
      </dsp:txBody>
      <dsp:txXfrm>
        <a:off x="1747520" y="4070052"/>
        <a:ext cx="6380480" cy="640953"/>
      </dsp:txXfrm>
    </dsp:sp>
    <dsp:sp modelId="{2AB9A3E1-4E11-457E-8BD4-16A9DFE2552D}">
      <dsp:nvSpPr>
        <dsp:cNvPr id="0" name=""/>
        <dsp:cNvSpPr/>
      </dsp:nvSpPr>
      <dsp:spPr>
        <a:xfrm>
          <a:off x="1625599" y="471100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743053"/>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dirty="0"/>
            <a:t>Siège mondial</a:t>
          </a:r>
        </a:p>
      </dsp:txBody>
      <dsp:txXfrm>
        <a:off x="1747520" y="4743053"/>
        <a:ext cx="6380480" cy="640953"/>
      </dsp:txXfrm>
    </dsp:sp>
    <dsp:sp modelId="{FA0BB9A8-679E-46FA-8090-34C74B82A692}">
      <dsp:nvSpPr>
        <dsp:cNvPr id="0" name=""/>
        <dsp:cNvSpPr/>
      </dsp:nvSpPr>
      <dsp:spPr>
        <a:xfrm>
          <a:off x="1625599" y="538400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fr-FR" sz="2300" kern="1200" dirty="0"/>
            <a:t>Membre Lion</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endParaRPr lang="en-US" sz="23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endParaRPr lang="en-US" sz="23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endParaRPr lang="en-US" sz="23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endParaRPr lang="en-US" sz="23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fr-FR" sz="2300" kern="1200" dirty="0"/>
            <a:t>Membre Lion</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fr-FR" sz="2300" kern="1200"/>
            <a:t>Club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endParaRPr lang="en-US" sz="23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endParaRPr lang="en-US" sz="23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endParaRPr lang="en-US" sz="23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107951"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559394"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010836"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462618"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1914060"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3989921" y="172855"/>
          <a:ext cx="3750726"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r-FR" sz="4000" kern="1200" dirty="0"/>
            <a:t>Membre Lion</a:t>
          </a:r>
        </a:p>
      </dsp:txBody>
      <dsp:txXfrm>
        <a:off x="3989921" y="172855"/>
        <a:ext cx="3750726" cy="717431"/>
      </dsp:txXfrm>
    </dsp:sp>
    <dsp:sp modelId="{308831B8-EA6C-40CA-AF83-195FD08B712F}">
      <dsp:nvSpPr>
        <dsp:cNvPr id="0" name=""/>
        <dsp:cNvSpPr/>
      </dsp:nvSpPr>
      <dsp:spPr>
        <a:xfrm>
          <a:off x="4341285"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1897804"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4849285"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r-FR" sz="4000" kern="1200"/>
            <a:t>Club</a:t>
          </a:r>
        </a:p>
      </dsp:txBody>
      <dsp:txXfrm>
        <a:off x="4849285" y="931468"/>
        <a:ext cx="2032000" cy="717431"/>
      </dsp:txXfrm>
    </dsp:sp>
    <dsp:sp modelId="{D5BFC74B-23DD-4749-89C2-860A684F4ED1}">
      <dsp:nvSpPr>
        <dsp:cNvPr id="0" name=""/>
        <dsp:cNvSpPr/>
      </dsp:nvSpPr>
      <dsp:spPr>
        <a:xfrm>
          <a:off x="4341285"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291945"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4849285"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r-FR" sz="4000" kern="1200"/>
            <a:t>Zone</a:t>
          </a:r>
        </a:p>
      </dsp:txBody>
      <dsp:txXfrm>
        <a:off x="4849285" y="1690082"/>
        <a:ext cx="2032000" cy="717431"/>
      </dsp:txXfrm>
    </dsp:sp>
    <dsp:sp modelId="{FAB44F8D-FFCF-447F-B62F-3B494BB61104}">
      <dsp:nvSpPr>
        <dsp:cNvPr id="0" name=""/>
        <dsp:cNvSpPr/>
      </dsp:nvSpPr>
      <dsp:spPr>
        <a:xfrm>
          <a:off x="4341285"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2678431"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4849285"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4849285" y="2432439"/>
        <a:ext cx="2032000" cy="717431"/>
      </dsp:txXfrm>
    </dsp:sp>
    <dsp:sp modelId="{35C9FD56-DB7A-4EEF-BA53-EAFA2AA2C803}">
      <dsp:nvSpPr>
        <dsp:cNvPr id="0" name=""/>
        <dsp:cNvSpPr/>
      </dsp:nvSpPr>
      <dsp:spPr>
        <a:xfrm>
          <a:off x="4341285"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063156"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4849285"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4849285" y="3153122"/>
        <a:ext cx="2032000" cy="717431"/>
      </dsp:txXfrm>
    </dsp:sp>
    <dsp:sp modelId="{F6BB33D4-B280-4BB7-B1E4-59690477428B}">
      <dsp:nvSpPr>
        <dsp:cNvPr id="0" name=""/>
        <dsp:cNvSpPr/>
      </dsp:nvSpPr>
      <dsp:spPr>
        <a:xfrm>
          <a:off x="4341285"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426884"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fr-FR" sz="2300" kern="1200" dirty="0"/>
            <a:t>Membre Lion</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fr-FR" sz="2300" kern="1200"/>
            <a:t>Club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fr-FR" sz="2300" kern="1200"/>
            <a:t>Zone</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fr-FR" sz="2300" kern="1200"/>
            <a:t>Région</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endParaRPr lang="en-US" sz="23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fr-FR" sz="2300" kern="1200" dirty="0"/>
            <a:t>Membre Lion</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fr-FR" sz="2300" kern="1200"/>
            <a:t>Club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fr-FR" sz="2300" kern="1200"/>
            <a:t>Zone</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fr-FR" sz="2300" kern="1200"/>
            <a:t>Région</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fr-FR" sz="2300" kern="1200"/>
            <a:t>District</a:t>
          </a:r>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647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latin typeface="Arial" panose="020B0604020202020204" pitchFamily="34" charset="0"/>
            <a:cs typeface="Arial" panose="020B0604020202020204" pitchFamily="34" charset="0"/>
          </a:endParaRPr>
        </a:p>
      </dsp:txBody>
      <dsp:txXfrm>
        <a:off x="0" y="0"/>
        <a:ext cx="1625600" cy="6477000"/>
      </dsp:txXfrm>
    </dsp:sp>
    <dsp:sp modelId="{EBD4B6D0-88E1-447B-AF46-AC0F64EC998D}">
      <dsp:nvSpPr>
        <dsp:cNvPr id="0" name=""/>
        <dsp:cNvSpPr/>
      </dsp:nvSpPr>
      <dsp:spPr>
        <a:xfrm>
          <a:off x="1747520" y="27909"/>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kern="1200">
              <a:latin typeface="Arial" panose="020B0604020202020204" pitchFamily="34" charset="0"/>
              <a:cs typeface="Arial" panose="020B0604020202020204" pitchFamily="34" charset="0"/>
            </a:rPr>
            <a:t>Fondation du Lions Clubs International</a:t>
          </a:r>
        </a:p>
      </dsp:txBody>
      <dsp:txXfrm>
        <a:off x="1747520" y="27909"/>
        <a:ext cx="6380480" cy="558198"/>
      </dsp:txXfrm>
    </dsp:sp>
    <dsp:sp modelId="{46BD732D-4BD0-4D10-BB1B-9B2BDC6E478C}">
      <dsp:nvSpPr>
        <dsp:cNvPr id="0" name=""/>
        <dsp:cNvSpPr/>
      </dsp:nvSpPr>
      <dsp:spPr>
        <a:xfrm>
          <a:off x="1625599" y="58610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61401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kern="1200">
              <a:latin typeface="Arial" panose="020B0604020202020204" pitchFamily="34" charset="0"/>
              <a:cs typeface="Arial" panose="020B0604020202020204" pitchFamily="34" charset="0"/>
            </a:rPr>
            <a:t>Convention</a:t>
          </a:r>
        </a:p>
      </dsp:txBody>
      <dsp:txXfrm>
        <a:off x="1747520" y="614018"/>
        <a:ext cx="6380480" cy="558198"/>
      </dsp:txXfrm>
    </dsp:sp>
    <dsp:sp modelId="{9F8FC87C-0540-4A9E-82F5-3F3597EF9D8A}">
      <dsp:nvSpPr>
        <dsp:cNvPr id="0" name=""/>
        <dsp:cNvSpPr/>
      </dsp:nvSpPr>
      <dsp:spPr>
        <a:xfrm>
          <a:off x="1625599" y="117221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200126"/>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kern="1200">
              <a:latin typeface="Arial" panose="020B0604020202020204" pitchFamily="34" charset="0"/>
              <a:cs typeface="Arial" panose="020B0604020202020204" pitchFamily="34" charset="0"/>
            </a:rPr>
            <a:t>Effectif </a:t>
          </a:r>
        </a:p>
      </dsp:txBody>
      <dsp:txXfrm>
        <a:off x="1747520" y="1200126"/>
        <a:ext cx="6380480" cy="558198"/>
      </dsp:txXfrm>
    </dsp:sp>
    <dsp:sp modelId="{A820A355-B3CA-4927-A8AF-AA86486360FE}">
      <dsp:nvSpPr>
        <dsp:cNvPr id="0" name=""/>
        <dsp:cNvSpPr/>
      </dsp:nvSpPr>
      <dsp:spPr>
        <a:xfrm>
          <a:off x="1625599" y="175832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178623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kern="1200">
              <a:latin typeface="Arial" panose="020B0604020202020204" pitchFamily="34" charset="0"/>
              <a:cs typeface="Arial" panose="020B0604020202020204" pitchFamily="34" charset="0"/>
            </a:rPr>
            <a:t>Activités de service</a:t>
          </a:r>
        </a:p>
      </dsp:txBody>
      <dsp:txXfrm>
        <a:off x="1747520" y="1786235"/>
        <a:ext cx="6380480" cy="558198"/>
      </dsp:txXfrm>
    </dsp:sp>
    <dsp:sp modelId="{B80BB868-5DCF-4AAE-B9B5-742C5E13EFCA}">
      <dsp:nvSpPr>
        <dsp:cNvPr id="0" name=""/>
        <dsp:cNvSpPr/>
      </dsp:nvSpPr>
      <dsp:spPr>
        <a:xfrm>
          <a:off x="1625599" y="234443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372343"/>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kern="1200">
              <a:latin typeface="Arial" panose="020B0604020202020204" pitchFamily="34" charset="0"/>
              <a:cs typeface="Arial" panose="020B0604020202020204" pitchFamily="34" charset="0"/>
            </a:rPr>
            <a:t>Formation des responsables</a:t>
          </a:r>
        </a:p>
      </dsp:txBody>
      <dsp:txXfrm>
        <a:off x="1747520" y="2372343"/>
        <a:ext cx="6380480" cy="558198"/>
      </dsp:txXfrm>
    </dsp:sp>
    <dsp:sp modelId="{9080B60A-B586-4E48-B325-016D06913481}">
      <dsp:nvSpPr>
        <dsp:cNvPr id="0" name=""/>
        <dsp:cNvSpPr/>
      </dsp:nvSpPr>
      <dsp:spPr>
        <a:xfrm>
          <a:off x="1625599" y="293054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2958451"/>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kern="1200">
              <a:latin typeface="Arial" panose="020B0604020202020204" pitchFamily="34" charset="0"/>
              <a:cs typeface="Arial" panose="020B0604020202020204" pitchFamily="34" charset="0"/>
            </a:rPr>
            <a:t>Opérations et soutien aux membres</a:t>
          </a:r>
        </a:p>
      </dsp:txBody>
      <dsp:txXfrm>
        <a:off x="1747520" y="2958451"/>
        <a:ext cx="6380480" cy="558198"/>
      </dsp:txXfrm>
    </dsp:sp>
    <dsp:sp modelId="{B5E992E2-EB34-4A0F-A152-A7501741A299}">
      <dsp:nvSpPr>
        <dsp:cNvPr id="0" name=""/>
        <dsp:cNvSpPr/>
      </dsp:nvSpPr>
      <dsp:spPr>
        <a:xfrm>
          <a:off x="1625599" y="351665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3544560"/>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kern="1200">
              <a:latin typeface="Arial" panose="020B0604020202020204" pitchFamily="34" charset="0"/>
              <a:cs typeface="Arial" panose="020B0604020202020204" pitchFamily="34" charset="0"/>
            </a:rPr>
            <a:t>Administration des districts et des clubs</a:t>
          </a:r>
        </a:p>
      </dsp:txBody>
      <dsp:txXfrm>
        <a:off x="1747520" y="3544560"/>
        <a:ext cx="6380480" cy="558198"/>
      </dsp:txXfrm>
    </dsp:sp>
    <dsp:sp modelId="{2AB9A3E1-4E11-457E-8BD4-16A9DFE2552D}">
      <dsp:nvSpPr>
        <dsp:cNvPr id="0" name=""/>
        <dsp:cNvSpPr/>
      </dsp:nvSpPr>
      <dsp:spPr>
        <a:xfrm>
          <a:off x="1625599" y="410275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13066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kern="1200">
              <a:latin typeface="Arial" panose="020B0604020202020204" pitchFamily="34" charset="0"/>
              <a:cs typeface="Arial" panose="020B0604020202020204" pitchFamily="34" charset="0"/>
            </a:rPr>
            <a:t>Marketing</a:t>
          </a:r>
        </a:p>
      </dsp:txBody>
      <dsp:txXfrm>
        <a:off x="1747520" y="4130668"/>
        <a:ext cx="6380480" cy="558198"/>
      </dsp:txXfrm>
    </dsp:sp>
    <dsp:sp modelId="{FA0BB9A8-679E-46FA-8090-34C74B82A692}">
      <dsp:nvSpPr>
        <dsp:cNvPr id="0" name=""/>
        <dsp:cNvSpPr/>
      </dsp:nvSpPr>
      <dsp:spPr>
        <a:xfrm>
          <a:off x="1625599" y="4688867"/>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181E7CBE-570E-494F-AE17-2045807FC175}">
      <dsp:nvSpPr>
        <dsp:cNvPr id="0" name=""/>
        <dsp:cNvSpPr/>
      </dsp:nvSpPr>
      <dsp:spPr>
        <a:xfrm>
          <a:off x="1747520" y="4716777"/>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kern="1200">
              <a:latin typeface="Arial" panose="020B0604020202020204" pitchFamily="34" charset="0"/>
              <a:cs typeface="Arial" panose="020B0604020202020204" pitchFamily="34" charset="0"/>
            </a:rPr>
            <a:t>Juridique</a:t>
          </a:r>
        </a:p>
      </dsp:txBody>
      <dsp:txXfrm>
        <a:off x="1747520" y="4716777"/>
        <a:ext cx="6380480" cy="558198"/>
      </dsp:txXfrm>
    </dsp:sp>
    <dsp:sp modelId="{72932F07-2F9E-4596-8061-A26E202DE5E5}">
      <dsp:nvSpPr>
        <dsp:cNvPr id="0" name=""/>
        <dsp:cNvSpPr/>
      </dsp:nvSpPr>
      <dsp:spPr>
        <a:xfrm>
          <a:off x="1625599" y="527497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EE1DA4F-1586-41BE-B92C-722D6D7A5159}">
      <dsp:nvSpPr>
        <dsp:cNvPr id="0" name=""/>
        <dsp:cNvSpPr/>
      </dsp:nvSpPr>
      <dsp:spPr>
        <a:xfrm>
          <a:off x="1747520" y="530288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kern="1200">
              <a:latin typeface="Arial" panose="020B0604020202020204" pitchFamily="34" charset="0"/>
              <a:cs typeface="Arial" panose="020B0604020202020204" pitchFamily="34" charset="0"/>
            </a:rPr>
            <a:t>Technologies de l’information</a:t>
          </a:r>
        </a:p>
      </dsp:txBody>
      <dsp:txXfrm>
        <a:off x="1747520" y="5302885"/>
        <a:ext cx="6380480" cy="558198"/>
      </dsp:txXfrm>
    </dsp:sp>
    <dsp:sp modelId="{9FF08309-74F3-4007-97BD-D008323DE325}">
      <dsp:nvSpPr>
        <dsp:cNvPr id="0" name=""/>
        <dsp:cNvSpPr/>
      </dsp:nvSpPr>
      <dsp:spPr>
        <a:xfrm>
          <a:off x="1625599" y="586108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7486246F-811A-42A5-A432-EEF76F80FC9D}">
      <dsp:nvSpPr>
        <dsp:cNvPr id="0" name=""/>
        <dsp:cNvSpPr/>
      </dsp:nvSpPr>
      <dsp:spPr>
        <a:xfrm>
          <a:off x="1747520" y="5888994"/>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kern="1200">
              <a:latin typeface="Arial" panose="020B0604020202020204" pitchFamily="34" charset="0"/>
              <a:cs typeface="Arial" panose="020B0604020202020204" pitchFamily="34" charset="0"/>
            </a:rPr>
            <a:t>Finances</a:t>
          </a:r>
        </a:p>
      </dsp:txBody>
      <dsp:txXfrm>
        <a:off x="1747520" y="5888994"/>
        <a:ext cx="6380480" cy="558198"/>
      </dsp:txXfrm>
    </dsp:sp>
    <dsp:sp modelId="{0DC3F331-1F57-4118-9A41-838E2F3B9D5B}">
      <dsp:nvSpPr>
        <dsp:cNvPr id="0" name=""/>
        <dsp:cNvSpPr/>
      </dsp:nvSpPr>
      <dsp:spPr>
        <a:xfrm>
          <a:off x="1625599" y="644719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5/1/2023</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400" dirty="0">
                <a:latin typeface="Arial" panose="020B0604020202020204" pitchFamily="34" charset="0"/>
                <a:cs typeface="Arial" panose="020B0604020202020204" pitchFamily="34" charset="0"/>
              </a:rPr>
              <a:t>Comprendre l’histoire, l’organisation, l’action et l’effectif du Lions Clubs International est important pour tous les Lions.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4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400" dirty="0">
                <a:latin typeface="Arial" panose="020B0604020202020204" pitchFamily="34" charset="0"/>
                <a:cs typeface="Arial" panose="020B0604020202020204" pitchFamily="34" charset="0"/>
              </a:rPr>
              <a:t>L’adhésion à ces principes permettra de pérenniser notre avenir de plus grande organisation de service humanitaire du monde. </a:t>
            </a:r>
          </a:p>
          <a:p>
            <a:endParaRPr lang="en-US" dirty="0"/>
          </a:p>
        </p:txBody>
      </p:sp>
    </p:spTree>
    <p:extLst>
      <p:ext uri="{BB962C8B-B14F-4D97-AF65-F5344CB8AC3E}">
        <p14:creationId xmlns:p14="http://schemas.microsoft.com/office/powerpoint/2010/main" val="165599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solidFill>
                  <a:srgbClr val="000000"/>
                </a:solidFill>
                <a:latin typeface="Arial" panose="020B0604020202020204" pitchFamily="34" charset="0"/>
                <a:cs typeface="Arial" panose="020B0604020202020204" pitchFamily="34" charset="0"/>
              </a:rPr>
              <a:t>En </a:t>
            </a:r>
            <a:r>
              <a:rPr lang="fr-FR" sz="1400" b="1" dirty="0">
                <a:solidFill>
                  <a:srgbClr val="000000"/>
                </a:solidFill>
                <a:latin typeface="Arial" panose="020B0604020202020204" pitchFamily="34" charset="0"/>
                <a:cs typeface="Arial" panose="020B0604020202020204" pitchFamily="34" charset="0"/>
              </a:rPr>
              <a:t>1973,</a:t>
            </a:r>
            <a:r>
              <a:rPr lang="fr-FR" sz="1400" dirty="0">
                <a:solidFill>
                  <a:srgbClr val="000000"/>
                </a:solidFill>
                <a:latin typeface="Arial" panose="020B0604020202020204" pitchFamily="34" charset="0"/>
                <a:cs typeface="Arial" panose="020B0604020202020204" pitchFamily="34" charset="0"/>
              </a:rPr>
              <a:t> la LCIF créée la distinction Compagnon de Melvin Jones, la plus prestigieuse récompense décernée par la Fondation. </a:t>
            </a:r>
          </a:p>
          <a:p>
            <a:r>
              <a:rPr lang="fr-FR" sz="1400" dirty="0">
                <a:solidFill>
                  <a:srgbClr val="000000"/>
                </a:solidFill>
                <a:latin typeface="Arial" panose="020B0604020202020204" pitchFamily="34" charset="0"/>
                <a:cs typeface="Arial" panose="020B0604020202020204" pitchFamily="34" charset="0"/>
              </a:rPr>
              <a:t> </a:t>
            </a:r>
          </a:p>
          <a:p>
            <a:r>
              <a:rPr lang="fr-FR" sz="1400" dirty="0">
                <a:solidFill>
                  <a:srgbClr val="000000"/>
                </a:solidFill>
                <a:latin typeface="Arial" panose="020B0604020202020204" pitchFamily="34" charset="0"/>
                <a:cs typeface="Arial" panose="020B0604020202020204" pitchFamily="34" charset="0"/>
              </a:rPr>
              <a:t>Le programme Compagnon de Melvin Jones est le pivot de la LCIF, assurant 70 pour cent des ressources financières de la Fondation. </a:t>
            </a:r>
          </a:p>
          <a:p>
            <a:endParaRPr lang="fr-FR" sz="1400" dirty="0">
              <a:solidFill>
                <a:srgbClr val="000000"/>
              </a:solidFill>
              <a:latin typeface="Arial" panose="020B0604020202020204" pitchFamily="34" charset="0"/>
              <a:cs typeface="Arial" panose="020B0604020202020204" pitchFamily="34" charset="0"/>
            </a:endParaRPr>
          </a:p>
          <a:p>
            <a:r>
              <a:rPr lang="fr-FR" sz="1400" dirty="0">
                <a:solidFill>
                  <a:srgbClr val="000000"/>
                </a:solidFill>
                <a:latin typeface="Arial" panose="020B0604020202020204" pitchFamily="34" charset="0"/>
                <a:cs typeface="Arial" panose="020B0604020202020204" pitchFamily="34" charset="0"/>
              </a:rPr>
              <a:t>En hommage au travail humanitaire réalisé, une distinction CMJ est décernée à toute personne faisant don d’au moins 1 000 dollars US à la LCIF ou à celles au nom desquelles un don de même valeur a été effectué.</a:t>
            </a:r>
          </a:p>
        </p:txBody>
      </p:sp>
    </p:spTree>
    <p:extLst>
      <p:ext uri="{BB962C8B-B14F-4D97-AF65-F5344CB8AC3E}">
        <p14:creationId xmlns:p14="http://schemas.microsoft.com/office/powerpoint/2010/main" val="2880984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400" dirty="0">
                <a:latin typeface="Arial" panose="020B0604020202020204" pitchFamily="34" charset="0"/>
                <a:cs typeface="Arial" panose="020B0604020202020204" pitchFamily="34" charset="0"/>
              </a:rPr>
              <a:t>En février 1973, l'organisation accueille son millionième membre.</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12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Autre moment historique d’importance : en </a:t>
            </a:r>
            <a:r>
              <a:rPr lang="fr-FR" sz="1400" b="1" dirty="0">
                <a:latin typeface="Arial" panose="020B0604020202020204" pitchFamily="34" charset="0"/>
                <a:cs typeface="Arial" panose="020B0604020202020204" pitchFamily="34" charset="0"/>
              </a:rPr>
              <a:t>1987</a:t>
            </a:r>
            <a:r>
              <a:rPr lang="fr-FR" sz="1400" dirty="0">
                <a:latin typeface="Arial" panose="020B0604020202020204" pitchFamily="34" charset="0"/>
                <a:cs typeface="Arial" panose="020B0604020202020204" pitchFamily="34" charset="0"/>
              </a:rPr>
              <a:t>, les femmes peuvent devenir membres du Lions Clubs International.  </a:t>
            </a:r>
          </a:p>
          <a:p>
            <a:endParaRPr lang="en-US" altLang="en-US"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Aujourd’hui, elles représentent le secteur de l’organisation en plus forte croissance et apportent expertise, idées et énergie à l’organisation.</a:t>
            </a:r>
          </a:p>
          <a:p>
            <a:endParaRPr lang="en-US" altLang="en-US"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En 2018, les Lions élisent leur première présidente, </a:t>
            </a:r>
            <a:r>
              <a:rPr lang="fr-FR" sz="1400" dirty="0" err="1">
                <a:latin typeface="Arial" panose="020B0604020202020204" pitchFamily="34" charset="0"/>
                <a:cs typeface="Arial" panose="020B0604020202020204" pitchFamily="34" charset="0"/>
              </a:rPr>
              <a:t>Gudrun</a:t>
            </a:r>
            <a:r>
              <a:rPr lang="fr-FR" sz="1400" dirty="0">
                <a:latin typeface="Arial" panose="020B0604020202020204" pitchFamily="34" charset="0"/>
                <a:cs typeface="Arial" panose="020B0604020202020204" pitchFamily="34" charset="0"/>
              </a:rPr>
              <a:t> Yngvadottir. </a:t>
            </a:r>
          </a:p>
          <a:p>
            <a:endParaRPr lang="en-US" sz="1400" dirty="0"/>
          </a:p>
        </p:txBody>
      </p:sp>
    </p:spTree>
    <p:extLst>
      <p:ext uri="{BB962C8B-B14F-4D97-AF65-F5344CB8AC3E}">
        <p14:creationId xmlns:p14="http://schemas.microsoft.com/office/powerpoint/2010/main" val="257213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400" dirty="0">
                <a:latin typeface="Arial" panose="020B0604020202020204" pitchFamily="34" charset="0"/>
                <a:cs typeface="Arial" panose="020B0604020202020204" pitchFamily="34" charset="0"/>
              </a:rPr>
              <a:t>En </a:t>
            </a:r>
            <a:r>
              <a:rPr lang="fr-FR" sz="1400" b="1" dirty="0">
                <a:latin typeface="Arial" panose="020B0604020202020204" pitchFamily="34" charset="0"/>
                <a:cs typeface="Arial" panose="020B0604020202020204" pitchFamily="34" charset="0"/>
              </a:rPr>
              <a:t>1988</a:t>
            </a:r>
            <a:r>
              <a:rPr lang="fr-FR" sz="1400" dirty="0">
                <a:latin typeface="Arial" panose="020B0604020202020204" pitchFamily="34" charset="0"/>
                <a:cs typeface="Arial" panose="020B0604020202020204" pitchFamily="34" charset="0"/>
              </a:rPr>
              <a:t>, le Concours international d'affiches de la paix est créé pour offrir aux jeunes du monde entier une chance d'exprimer leur vision de la paix.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4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400" dirty="0">
                <a:latin typeface="Arial" panose="020B0604020202020204" pitchFamily="34" charset="0"/>
                <a:cs typeface="Arial" panose="020B0604020202020204" pitchFamily="34" charset="0"/>
              </a:rPr>
              <a:t>Chaque année, les Lions clubs autour du monde parrainent le concours d'affiches de la paix dans leurs communautés. </a:t>
            </a:r>
          </a:p>
          <a:p>
            <a:endParaRPr lang="en-US" sz="1400" dirty="0"/>
          </a:p>
        </p:txBody>
      </p:sp>
    </p:spTree>
    <p:extLst>
      <p:ext uri="{BB962C8B-B14F-4D97-AF65-F5344CB8AC3E}">
        <p14:creationId xmlns:p14="http://schemas.microsoft.com/office/powerpoint/2010/main" val="354023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Le partenariat entre le Centre Carter et la Fondation du Lions Clubs International, nommé l'initiative Lions-Centre Carter-SightFirst, a été établi en 1999. </a:t>
            </a:r>
          </a:p>
          <a:p>
            <a:r>
              <a:rPr lang="fr-FR" sz="1400" dirty="0">
                <a:latin typeface="Arial" panose="020B0604020202020204" pitchFamily="34" charset="0"/>
                <a:cs typeface="Arial" panose="020B0604020202020204" pitchFamily="34" charset="0"/>
              </a:rPr>
              <a:t>En 2014, l’ancien président des États-Unis Jimmy Carter annonce l’expansion de l’initiative.</a:t>
            </a:r>
          </a:p>
          <a:p>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 Depuis 20 ans, le partenariat avec la Fondation du Lions Clubs International a été indispensable pour soutenir le rôle de leader joué par le Centre Carter dans la lutte contre les maladies négligées. </a:t>
            </a:r>
          </a:p>
          <a:p>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Le soutien financier que les Lions continuent d'apporter aidera le Centre Carter, les Lions clubs locaux et nos autres partenaires nationaux à vaincre la cécité évitable dans certaines des communautés les plus touchées du monde. »</a:t>
            </a:r>
          </a:p>
        </p:txBody>
      </p:sp>
    </p:spTree>
    <p:extLst>
      <p:ext uri="{BB962C8B-B14F-4D97-AF65-F5344CB8AC3E}">
        <p14:creationId xmlns:p14="http://schemas.microsoft.com/office/powerpoint/2010/main" val="3445045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400" dirty="0">
                <a:latin typeface="Arial" panose="020B0604020202020204" pitchFamily="34" charset="0"/>
                <a:cs typeface="Arial" panose="020B0604020202020204" pitchFamily="34" charset="0"/>
              </a:rPr>
              <a:t>En </a:t>
            </a:r>
            <a:r>
              <a:rPr lang="fr-FR" sz="1400" b="1" dirty="0">
                <a:latin typeface="Arial" panose="020B0604020202020204" pitchFamily="34" charset="0"/>
                <a:cs typeface="Arial" panose="020B0604020202020204" pitchFamily="34" charset="0"/>
              </a:rPr>
              <a:t>2005</a:t>
            </a:r>
            <a:r>
              <a:rPr lang="fr-FR" sz="1400" dirty="0">
                <a:latin typeface="Arial" panose="020B0604020202020204" pitchFamily="34" charset="0"/>
                <a:cs typeface="Arial" panose="020B0604020202020204" pitchFamily="34" charset="0"/>
              </a:rPr>
              <a:t>, le Lions Clubs International lance la campagne SightFirst II, sa seconde campagne majeure de collecte de fonds pour fournir des services dans le domaine de la vue dans le monde.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4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400" dirty="0">
                <a:latin typeface="Arial" panose="020B0604020202020204" pitchFamily="34" charset="0"/>
                <a:cs typeface="Arial" panose="020B0604020202020204" pitchFamily="34" charset="0"/>
              </a:rPr>
              <a:t>Lors de la Convention internationale 2008, il est annoncé que 205 millions de dollars ont été collectés. </a:t>
            </a:r>
          </a:p>
          <a:p>
            <a:endParaRPr lang="en-US" sz="1400" dirty="0"/>
          </a:p>
        </p:txBody>
      </p:sp>
    </p:spTree>
    <p:extLst>
      <p:ext uri="{BB962C8B-B14F-4D97-AF65-F5344CB8AC3E}">
        <p14:creationId xmlns:p14="http://schemas.microsoft.com/office/powerpoint/2010/main" val="109925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En </a:t>
            </a:r>
            <a:r>
              <a:rPr lang="fr-FR" sz="1400" b="1" dirty="0">
                <a:latin typeface="Arial" panose="020B0604020202020204" pitchFamily="34" charset="0"/>
                <a:cs typeface="Arial" panose="020B0604020202020204" pitchFamily="34" charset="0"/>
              </a:rPr>
              <a:t>2008</a:t>
            </a:r>
            <a:r>
              <a:rPr lang="fr-FR" sz="1400" dirty="0">
                <a:latin typeface="Arial" panose="020B0604020202020204" pitchFamily="34" charset="0"/>
                <a:cs typeface="Arial" panose="020B0604020202020204" pitchFamily="34" charset="0"/>
              </a:rPr>
              <a:t>, un tremblement de terre dévaste la province chinoise de Sichuan faisant d’innombrables victimes. </a:t>
            </a:r>
          </a:p>
          <a:p>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En réponse, les Lions de Chine se mobilisent rapidement pour mener les efforts d’urgence et fournir de l’aide immédiate et à long terme aux milliers de victimes.    </a:t>
            </a:r>
          </a:p>
          <a:p>
            <a:endParaRPr lang="en-US" sz="1400" dirty="0"/>
          </a:p>
        </p:txBody>
      </p:sp>
    </p:spTree>
    <p:extLst>
      <p:ext uri="{BB962C8B-B14F-4D97-AF65-F5344CB8AC3E}">
        <p14:creationId xmlns:p14="http://schemas.microsoft.com/office/powerpoint/2010/main" val="448255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Le 12 janvier 2010, Haïti est frappée par un séisme de magnitude 7. </a:t>
            </a:r>
          </a:p>
          <a:p>
            <a:r>
              <a:rPr lang="fr-FR" sz="1400" dirty="0">
                <a:latin typeface="Arial" panose="020B0604020202020204" pitchFamily="34" charset="0"/>
                <a:cs typeface="Arial" panose="020B0604020202020204" pitchFamily="34" charset="0"/>
              </a:rPr>
              <a:t>Les Lions du monde entier s’activent rapidement en faisant des dons, fournissant de l’aide et des services. </a:t>
            </a:r>
          </a:p>
          <a:p>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En 3 mois, la campagne Lions « Espoir pour Haïti » recueille 4,2 millions de dollars destinés à financer les efforts d’aide et de reconstruction à long terme. </a:t>
            </a:r>
          </a:p>
          <a:p>
            <a:endParaRPr lang="en-US" altLang="en-US" sz="1400" dirty="0">
              <a:latin typeface="Arial" panose="020B0604020202020204" pitchFamily="34" charset="0"/>
              <a:cs typeface="Arial" panose="020B0604020202020204" pitchFamily="34" charset="0"/>
            </a:endParaRPr>
          </a:p>
          <a:p>
            <a:endParaRPr lang="en-US" sz="1400" dirty="0"/>
          </a:p>
        </p:txBody>
      </p:sp>
    </p:spTree>
    <p:extLst>
      <p:ext uri="{BB962C8B-B14F-4D97-AF65-F5344CB8AC3E}">
        <p14:creationId xmlns:p14="http://schemas.microsoft.com/office/powerpoint/2010/main" val="978239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400" dirty="0">
                <a:latin typeface="Arial" panose="020B0604020202020204" pitchFamily="34" charset="0"/>
                <a:cs typeface="Arial" panose="020B0604020202020204" pitchFamily="34" charset="0"/>
              </a:rPr>
              <a:t>Depuis près de 100 ans, les Lions servent localement et ont un impact sur des millions de personnes dans le monde. </a:t>
            </a:r>
          </a:p>
          <a:p>
            <a:pPr lvl="0">
              <a:defRPr/>
            </a:pPr>
            <a:r>
              <a:rPr lang="fr-FR" sz="1400" dirty="0">
                <a:latin typeface="Arial" panose="020B0604020202020204" pitchFamily="34" charset="0"/>
                <a:cs typeface="Arial" panose="020B0604020202020204" pitchFamily="34" charset="0"/>
              </a:rPr>
              <a:t>Pour fêter notre 100e anniversaire, nous demandons aux Lions du monde entier d’atteindre l’objectif du Défi de service du centenaire de servir 100 millions de personnes d'ici décembre 2018. </a:t>
            </a:r>
          </a:p>
          <a:p>
            <a:pPr lvl="0">
              <a:defRPr/>
            </a:pPr>
            <a:endParaRPr lang="fr-FR" sz="1400" dirty="0">
              <a:latin typeface="Arial" panose="020B0604020202020204" pitchFamily="34" charset="0"/>
              <a:cs typeface="Arial" panose="020B0604020202020204" pitchFamily="34" charset="0"/>
            </a:endParaRPr>
          </a:p>
          <a:p>
            <a:pPr lvl="0">
              <a:defRPr/>
            </a:pPr>
            <a:r>
              <a:rPr lang="fr-FR" sz="1400" dirty="0">
                <a:latin typeface="Arial" panose="020B0604020202020204" pitchFamily="34" charset="0"/>
                <a:cs typeface="Arial" panose="020B0604020202020204" pitchFamily="34" charset="0"/>
              </a:rPr>
              <a:t>Non seulement nous avons atteint notre objectif, mais nous l'avons plus que doublé en servant plus de 246 millions de personnes ! </a:t>
            </a:r>
          </a:p>
        </p:txBody>
      </p:sp>
    </p:spTree>
    <p:extLst>
      <p:ext uri="{BB962C8B-B14F-4D97-AF65-F5344CB8AC3E}">
        <p14:creationId xmlns:p14="http://schemas.microsoft.com/office/powerpoint/2010/main" val="215443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En 2017-2018, le Lions International décide de concentrer ces efforts dans cinq causes mondiales : le diabète, l’environnement, la malnutrition, le cancer infantile, et la santé oculaire. </a:t>
            </a:r>
          </a:p>
          <a:p>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Les Lions pourront continuer d’axer leurs actions sur les besoins spécifiques locaux mais le soutien du Lions International portera en priorité sur les cinq causes mondiales.</a:t>
            </a:r>
          </a:p>
        </p:txBody>
      </p:sp>
    </p:spTree>
    <p:extLst>
      <p:ext uri="{BB962C8B-B14F-4D97-AF65-F5344CB8AC3E}">
        <p14:creationId xmlns:p14="http://schemas.microsoft.com/office/powerpoint/2010/main" val="418072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Quelques dates clés de l’histoire du Lions Clubs International.</a:t>
            </a:r>
          </a:p>
        </p:txBody>
      </p:sp>
    </p:spTree>
    <p:extLst>
      <p:ext uri="{BB962C8B-B14F-4D97-AF65-F5344CB8AC3E}">
        <p14:creationId xmlns:p14="http://schemas.microsoft.com/office/powerpoint/2010/main" val="2261977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En</a:t>
            </a:r>
            <a:r>
              <a:rPr lang="fr-FR" sz="1400" baseline="0" dirty="0">
                <a:latin typeface="Arial" panose="020B0604020202020204" pitchFamily="34" charset="0"/>
                <a:cs typeface="Arial" panose="020B0604020202020204" pitchFamily="34" charset="0"/>
              </a:rPr>
              <a:t> juin 2017, le Lions International a célébré 100 ans de service à Chicago, </a:t>
            </a:r>
            <a:r>
              <a:rPr lang="fr-FR" sz="1400" dirty="0">
                <a:latin typeface="Arial" panose="020B0604020202020204" pitchFamily="34" charset="0"/>
                <a:cs typeface="Arial" panose="020B0604020202020204" pitchFamily="34" charset="0"/>
              </a:rPr>
              <a:t> ville berceau de l’organisation. Les Lions du monde entier se sont retrouvés pour fêter cette date historique.</a:t>
            </a:r>
          </a:p>
          <a:p>
            <a:endParaRPr lang="en-US" sz="14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400" dirty="0">
                <a:latin typeface="Arial" panose="020B0604020202020204" pitchFamily="34" charset="0"/>
                <a:cs typeface="Arial" panose="020B0604020202020204" pitchFamily="34" charset="0"/>
              </a:rPr>
              <a:t>Ces moments d’histoire ne représentent qu’une petite partie de la glorieuse histoire du Lions Clubs International dont vous faites partie.</a:t>
            </a:r>
          </a:p>
          <a:p>
            <a:endParaRPr lang="en-US" sz="1400" dirty="0"/>
          </a:p>
        </p:txBody>
      </p:sp>
    </p:spTree>
    <p:extLst>
      <p:ext uri="{BB962C8B-B14F-4D97-AF65-F5344CB8AC3E}">
        <p14:creationId xmlns:p14="http://schemas.microsoft.com/office/powerpoint/2010/main" val="2474958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888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Il est aussi très important de comprendre comment est organisé le Lions Clubs International. </a:t>
            </a:r>
          </a:p>
          <a:p>
            <a:endParaRPr lang="en-US" altLang="en-US"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Tout part de vous, les membres, au sein de votre club. Mais comme dans chaque organisation de grande taille, il existe plusieurs niveaux, chacun d’eux soutenant les autres.</a:t>
            </a:r>
          </a:p>
          <a:p>
            <a:endParaRPr lang="en-US" sz="1400" dirty="0"/>
          </a:p>
        </p:txBody>
      </p:sp>
    </p:spTree>
    <p:extLst>
      <p:ext uri="{BB962C8B-B14F-4D97-AF65-F5344CB8AC3E}">
        <p14:creationId xmlns:p14="http://schemas.microsoft.com/office/powerpoint/2010/main" val="29190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Ces cercles concentriques représentent la structure du Lions Clubs International. </a:t>
            </a:r>
          </a:p>
          <a:p>
            <a:endParaRPr lang="en-US" altLang="en-US"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Au centre de l’organisation se trouvent les membres des clubs. Les membres Lions commencent la chaîne du service qui caractérise la structure de l'organisation entière. Il y a actuellement plus de 1,45 million de membres. </a:t>
            </a:r>
          </a:p>
          <a:p>
            <a:endParaRPr lang="en-US" sz="1400" dirty="0"/>
          </a:p>
        </p:txBody>
      </p:sp>
    </p:spTree>
    <p:extLst>
      <p:ext uri="{BB962C8B-B14F-4D97-AF65-F5344CB8AC3E}">
        <p14:creationId xmlns:p14="http://schemas.microsoft.com/office/powerpoint/2010/main" val="968713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400" dirty="0">
                <a:latin typeface="Arial" panose="020B0604020202020204" pitchFamily="34" charset="0"/>
                <a:cs typeface="Arial" panose="020B0604020202020204" pitchFamily="34" charset="0"/>
              </a:rPr>
              <a:t>Tous ensemble les membres Lions forment les Lions clubs. Il existe actuellement plus de 46 000 clubs. Les membres du club élisent des officiels de club pour guider le club dans son action locale. </a:t>
            </a:r>
          </a:p>
          <a:p>
            <a:endParaRPr lang="en-US" sz="1400" dirty="0"/>
          </a:p>
        </p:txBody>
      </p:sp>
    </p:spTree>
    <p:extLst>
      <p:ext uri="{BB962C8B-B14F-4D97-AF65-F5344CB8AC3E}">
        <p14:creationId xmlns:p14="http://schemas.microsoft.com/office/powerpoint/2010/main" val="2514675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Les officiels de club sont : le président, l’</a:t>
            </a:r>
            <a:r>
              <a:rPr lang="fr-FR" sz="1400" dirty="0" err="1">
                <a:latin typeface="Arial" panose="020B0604020202020204" pitchFamily="34" charset="0"/>
                <a:cs typeface="Arial" panose="020B0604020202020204" pitchFamily="34" charset="0"/>
              </a:rPr>
              <a:t>immediate</a:t>
            </a:r>
            <a:r>
              <a:rPr lang="fr-FR" sz="1400" dirty="0">
                <a:latin typeface="Arial" panose="020B0604020202020204" pitchFamily="34" charset="0"/>
                <a:cs typeface="Arial" panose="020B0604020202020204" pitchFamily="34" charset="0"/>
              </a:rPr>
              <a:t> past président, le(s) vice-président(s), le secrétaire, le trésorier.</a:t>
            </a:r>
          </a:p>
          <a:p>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Les commissions liées à la Structure mondiale d'action (Service, Effectif et Formation des responsables) et la commission Marketing figurent aussi dans l’organigramme de club</a:t>
            </a:r>
          </a:p>
          <a:p>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Le chef du protocole et l’animateur </a:t>
            </a:r>
            <a:r>
              <a:rPr lang="fr-FR" sz="1400" baseline="0" dirty="0">
                <a:latin typeface="Arial" panose="020B0604020202020204" pitchFamily="34" charset="0"/>
                <a:cs typeface="Arial" panose="020B0604020202020204" pitchFamily="34" charset="0"/>
              </a:rPr>
              <a:t> sont aussi des postes facultatifs à pourvoir.</a:t>
            </a:r>
          </a:p>
          <a:p>
            <a:endParaRPr lang="fr-FR" sz="1400" baseline="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Le chef du protocole assume la responsabilité des objets et accessoires appartenant au club, y compris les drapeaux, les fanions, la cloche, le marteau, les livres de chant et les insignes. </a:t>
            </a:r>
          </a:p>
          <a:p>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Certains clubs élisent aussi un animateur qui est chargé de promouvoir l’harmonie, la camaraderie et l’enthousiasme lors des réunions de club. </a:t>
            </a:r>
          </a:p>
          <a:p>
            <a:endParaRPr lang="en-US" sz="1400" dirty="0"/>
          </a:p>
        </p:txBody>
      </p:sp>
    </p:spTree>
    <p:extLst>
      <p:ext uri="{BB962C8B-B14F-4D97-AF65-F5344CB8AC3E}">
        <p14:creationId xmlns:p14="http://schemas.microsoft.com/office/powerpoint/2010/main" val="2758520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Il joue un rôle clé dans la réussite et la bonne santé du club.  Il est l'officiel exécutif principal du club, préside les réunions de club et du conseil d'administration du club, dirige les réunions du club, préside la Structure mondiale d’action au niveau du club, prononce les nominations aux commissions permanentes et aux commissions spéciales du club, et collabore avec la commission consultative, dont il est membre, du gouverneur de district pour la zone dans laquelle est situé son club.   </a:t>
            </a:r>
          </a:p>
          <a:p>
            <a:endParaRPr lang="en-US" altLang="en-US"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L'autorité du président découle des directives fournies par le conseil d'administration. </a:t>
            </a:r>
          </a:p>
          <a:p>
            <a:endParaRPr lang="en-US"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Le président de club doit diriger des réunions efficaces et agréables.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400" dirty="0">
                <a:latin typeface="Arial" panose="020B0604020202020204" pitchFamily="34" charset="0"/>
                <a:cs typeface="Arial" panose="020B0604020202020204" pitchFamily="34" charset="0"/>
              </a:rPr>
              <a:t>Il doit aussi veiller à garder les membres impliquer dans les activités du club. Nommer les Lions aux commissions et aux autres postes au sein du club est un moyen efficace de garder les membres impliqués. Un président efficace inspire les membres à atteindre leur plein potentiel.  </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21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Le cercle suivant est la zone. Les zones sont composées de 4 à 8 Lions clubs dans une région géographique.  Les délégués des clubs d’une zone peuvent élire un président de zone mais il est plus courant que le gouverneur du district soit responsable de cette nomination.  </a:t>
            </a:r>
          </a:p>
          <a:p>
            <a:endParaRPr lang="en-US" altLang="en-US"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Les présidents de zone servent de conseillers, aident à résoudre les problèmes et identifient des possibilités d’action pour leurs clubs. Ils jouent un rôle actif dans la création de nouveaux clubs.</a:t>
            </a:r>
          </a:p>
          <a:p>
            <a:endParaRPr lang="en-US" sz="1400" dirty="0"/>
          </a:p>
        </p:txBody>
      </p:sp>
    </p:spTree>
    <p:extLst>
      <p:ext uri="{BB962C8B-B14F-4D97-AF65-F5344CB8AC3E}">
        <p14:creationId xmlns:p14="http://schemas.microsoft.com/office/powerpoint/2010/main" val="2555353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Les activités de président de zone sont coordonnées au niveau régional. Le président de région est responsable de la direction de la région et de guider les responsables de zone dans leurs efforts.  Le poste de président de région est facultatif dans la structure de l’organisation.</a:t>
            </a:r>
          </a:p>
          <a:p>
            <a:endParaRPr lang="en-US" sz="1400" dirty="0"/>
          </a:p>
        </p:txBody>
      </p:sp>
    </p:spTree>
    <p:extLst>
      <p:ext uri="{BB962C8B-B14F-4D97-AF65-F5344CB8AC3E}">
        <p14:creationId xmlns:p14="http://schemas.microsoft.com/office/powerpoint/2010/main" val="286421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400" dirty="0">
                <a:latin typeface="Arial" panose="020B0604020202020204" pitchFamily="34" charset="0"/>
                <a:cs typeface="Arial" panose="020B0604020202020204" pitchFamily="34" charset="0"/>
              </a:rPr>
              <a:t>Le cercle suivant est le district. Notre organisation est divisée en près de 750 districts, chacun dirigé par l’équipe du gouverneur de district. </a:t>
            </a:r>
          </a:p>
          <a:p>
            <a:endParaRPr lang="en-US" sz="1400" dirty="0"/>
          </a:p>
        </p:txBody>
      </p:sp>
    </p:spTree>
    <p:extLst>
      <p:ext uri="{BB962C8B-B14F-4D97-AF65-F5344CB8AC3E}">
        <p14:creationId xmlns:p14="http://schemas.microsoft.com/office/powerpoint/2010/main" val="1713834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83" y="4560984"/>
            <a:ext cx="5850835" cy="4811616"/>
          </a:xfrm>
        </p:spPr>
        <p:txBody>
          <a:bodyPr>
            <a:normAutofit/>
          </a:bodyPr>
          <a:lstStyle/>
          <a:p>
            <a:r>
              <a:rPr lang="fr-FR" dirty="0">
                <a:latin typeface="Arial" panose="020B0604020202020204" pitchFamily="34" charset="0"/>
                <a:ea typeface="Helvetica" panose="020B0604020202020204" pitchFamily="34" charset="0"/>
                <a:cs typeface="Arial" panose="020B0604020202020204" pitchFamily="34" charset="0"/>
              </a:rPr>
              <a:t>Le Lions Clubs International est le fruit d’un rêve de Melvin Jones, un homme d’affaires américain appartenant au Business Circle de Chicago.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fr-FR" dirty="0">
                <a:latin typeface="Arial" panose="020B0604020202020204" pitchFamily="34" charset="0"/>
                <a:ea typeface="Helvetica" panose="020B0604020202020204" pitchFamily="34" charset="0"/>
                <a:cs typeface="Arial" panose="020B0604020202020204" pitchFamily="34" charset="0"/>
              </a:rPr>
              <a:t>Il estime que les clubs d'affaires locaux doivent élargir leurs horizons au-delà de leurs préoccupations purement professionnelles pour améliorer leur communauté.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fr-FR" dirty="0">
                <a:latin typeface="Arial" panose="020B0604020202020204" pitchFamily="34" charset="0"/>
                <a:ea typeface="Helvetica" panose="020B0604020202020204" pitchFamily="34" charset="0"/>
                <a:cs typeface="Arial" panose="020B0604020202020204" pitchFamily="34" charset="0"/>
              </a:rPr>
              <a:t>En </a:t>
            </a:r>
            <a:r>
              <a:rPr lang="fr-FR" b="1" dirty="0">
                <a:latin typeface="Arial" panose="020B0604020202020204" pitchFamily="34" charset="0"/>
                <a:ea typeface="Helvetica" panose="020B0604020202020204" pitchFamily="34" charset="0"/>
                <a:cs typeface="Arial" panose="020B0604020202020204" pitchFamily="34" charset="0"/>
              </a:rPr>
              <a:t>1917</a:t>
            </a:r>
            <a:r>
              <a:rPr lang="fr-FR" dirty="0">
                <a:latin typeface="Arial" panose="020B0604020202020204" pitchFamily="34" charset="0"/>
                <a:ea typeface="Helvetica" panose="020B0604020202020204" pitchFamily="34" charset="0"/>
                <a:cs typeface="Arial" panose="020B0604020202020204" pitchFamily="34" charset="0"/>
              </a:rPr>
              <a:t>, il contacte les membres d’autres organisations indépendantes semblables à travers le pays et les invite à une réunion.  La plupart acceptent de s’associer en prenant le nom du groupe le plus important, l'association des Lions Clubs, basée en Indiana.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fr-FR" dirty="0">
                <a:latin typeface="Arial" panose="020B0604020202020204" pitchFamily="34" charset="0"/>
                <a:ea typeface="Helvetica" panose="020B0604020202020204" pitchFamily="34" charset="0"/>
                <a:cs typeface="Arial" panose="020B0604020202020204" pitchFamily="34" charset="0"/>
              </a:rPr>
              <a:t>La première convention du Lions Clubs est organisée à Dallas en octobre 1917 et le Dr William Woods (Indiana) est élu Premier président.   Melvin Jones est élu au poste de secrétaire, commençant ainsi une carrière de 44 ans au sein de l’organisation.</a:t>
            </a:r>
          </a:p>
          <a:p>
            <a:endParaRPr lang="en-US"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Melvin Jones résume sa conception du service par cette phrase : « Vous n'irez pas bien loin tant que vous n’avez pas commencer par faire quelque chose pour quelqu'un d'autre ».</a:t>
            </a:r>
          </a:p>
          <a:p>
            <a:endParaRPr lang="en-US" altLang="en-US"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Pendant plus de 90 ans, les Lions du monde entier ont validé cette conception en ayant un impact localement, nationalement et dans le monde.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6350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Le district dirige un cabinet de district composé de l’</a:t>
            </a:r>
            <a:r>
              <a:rPr lang="fr-FR" sz="1400" dirty="0" err="1">
                <a:latin typeface="Arial" panose="020B0604020202020204" pitchFamily="34" charset="0"/>
                <a:cs typeface="Arial" panose="020B0604020202020204" pitchFamily="34" charset="0"/>
              </a:rPr>
              <a:t>immediate</a:t>
            </a:r>
            <a:r>
              <a:rPr lang="fr-FR" sz="1400" dirty="0">
                <a:latin typeface="Arial" panose="020B0604020202020204" pitchFamily="34" charset="0"/>
                <a:cs typeface="Arial" panose="020B0604020202020204" pitchFamily="34" charset="0"/>
              </a:rPr>
              <a:t> past gouverneur de district, des premier et second vice-gouverneurs de district, du secrétaire et du trésorier de district, des coordinateurs de la Structure mondiale d’action, des présidents de région et des présidents de zone. Certains districts ont des membres de cabinet supplémentaires, conformément à leurs statuts et à leur règlement intérieur. </a:t>
            </a:r>
          </a:p>
          <a:p>
            <a:endParaRPr lang="en-US" altLang="en-US"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Typiquement, les districts sont composés d'au moins 35 clubs et de 1250 membres Lions. </a:t>
            </a:r>
          </a:p>
          <a:p>
            <a:endParaRPr lang="en-US" sz="1400" dirty="0"/>
          </a:p>
        </p:txBody>
      </p:sp>
    </p:spTree>
    <p:extLst>
      <p:ext uri="{BB962C8B-B14F-4D97-AF65-F5344CB8AC3E}">
        <p14:creationId xmlns:p14="http://schemas.microsoft.com/office/powerpoint/2010/main" val="3440563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En tant qu'officiel administratif principal du district, le gouverneur a de nombreuses responsabilités.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4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400" dirty="0">
                <a:latin typeface="Arial" panose="020B0604020202020204" pitchFamily="34" charset="0"/>
                <a:cs typeface="Arial" panose="020B0604020202020204" pitchFamily="34" charset="0"/>
              </a:rPr>
              <a:t>Il préside la Structure mondiale d'action au niveau du district pour gérer et promouvoir la croissance de l’effectif, la création de clubs, la formation des responsables et le service humanitaire auprès des clubs du district.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400"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fr-FR" sz="1400" dirty="0">
                <a:latin typeface="Arial" panose="020B0604020202020204" pitchFamily="34" charset="0"/>
                <a:cs typeface="Arial" panose="020B0604020202020204" pitchFamily="34" charset="0"/>
              </a:rPr>
              <a:t>Parmi ses autres responsabilités : promouvoir la Fondation du Lions Clubs International et les activités de service, présider aux réunions du cabinet, aux réunions relatives au congrès et à d’autres réunions du district, soutenir la santé des clubs du district et assurer la responsabilité financière du district.</a:t>
            </a:r>
          </a:p>
        </p:txBody>
      </p:sp>
    </p:spTree>
    <p:extLst>
      <p:ext uri="{BB962C8B-B14F-4D97-AF65-F5344CB8AC3E}">
        <p14:creationId xmlns:p14="http://schemas.microsoft.com/office/powerpoint/2010/main" val="776315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Le premier vice-gouverneur de district, sous la supervision/direction du gouverneur, est l’assistant et le représentant du gouverneur. </a:t>
            </a:r>
          </a:p>
          <a:p>
            <a:r>
              <a:rPr lang="fr-FR" sz="1400" dirty="0">
                <a:latin typeface="Arial" panose="020B0604020202020204" pitchFamily="34" charset="0"/>
                <a:cs typeface="Arial" panose="020B0604020202020204" pitchFamily="34" charset="0"/>
              </a:rPr>
              <a:t>Il consacre beaucoup de temps à se préparer pour son mandat de gouverneur en mettant en pratique les acquis. </a:t>
            </a:r>
          </a:p>
          <a:p>
            <a:r>
              <a:rPr lang="fr-FR" sz="1400" dirty="0">
                <a:latin typeface="Arial" panose="020B0604020202020204" pitchFamily="34" charset="0"/>
                <a:cs typeface="Arial" panose="020B0604020202020204" pitchFamily="34" charset="0"/>
              </a:rPr>
              <a:t>À la demande du gouverneur, il s’impliquera aussi un peu plus dans les tâches du gouverneur comme les visites de club, et cherchera à mieux maitriser et utiliser les outils de gestion de district et de club.</a:t>
            </a:r>
          </a:p>
        </p:txBody>
      </p:sp>
    </p:spTree>
    <p:extLst>
      <p:ext uri="{BB962C8B-B14F-4D97-AF65-F5344CB8AC3E}">
        <p14:creationId xmlns:p14="http://schemas.microsoft.com/office/powerpoint/2010/main" val="2763318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Le second vice-gouverneur de district, sous la supervision/direction du gouverneur, est l’assistant administratif du district et le représentant du gouverneur. </a:t>
            </a:r>
          </a:p>
          <a:p>
            <a:r>
              <a:rPr lang="fr-FR" sz="1400" dirty="0">
                <a:latin typeface="Arial" panose="020B0604020202020204" pitchFamily="34" charset="0"/>
                <a:cs typeface="Arial" panose="020B0604020202020204" pitchFamily="34" charset="0"/>
              </a:rPr>
              <a:t>Il consacrera la majorité de son temps à se familiariser avec les règlements et procédures de district/club et avec les programmes disponibles. </a:t>
            </a:r>
          </a:p>
          <a:p>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Le gouverneur pourra aussi lui demander de diriger des réunions ou des visites de club.</a:t>
            </a:r>
          </a:p>
        </p:txBody>
      </p:sp>
    </p:spTree>
    <p:extLst>
      <p:ext uri="{BB962C8B-B14F-4D97-AF65-F5344CB8AC3E}">
        <p14:creationId xmlns:p14="http://schemas.microsoft.com/office/powerpoint/2010/main" val="986869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Le cercle suivant est le district multiple. Les districts multiples sont composés de deux ou plusieurs district dans les limites d'un territoire défini par le Conseil d'administration International. </a:t>
            </a:r>
          </a:p>
          <a:p>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Les districts qui existent dans le cadre d'un district multiple s'appellent des sous-districts. </a:t>
            </a:r>
          </a:p>
          <a:p>
            <a:endParaRPr lang="en-US" altLang="en-US"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Certains districts ne font pas partie d’un district multiple.  On les appelle des districts simples.</a:t>
            </a:r>
          </a:p>
          <a:p>
            <a:endParaRPr lang="en-US" altLang="en-US"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Les congrès annuels de district/district multiples permettent aux Lions d’élire les officiels, de partager les meilleures pratiques, de renforcer leurs compétences de leader et de se retrouver dans la joie et l’amitié. </a:t>
            </a:r>
          </a:p>
          <a:p>
            <a:endParaRPr lang="en-US" altLang="en-US" sz="1400" dirty="0">
              <a:latin typeface="Arial" panose="020B0604020202020204" pitchFamily="34" charset="0"/>
              <a:cs typeface="Arial" panose="020B0604020202020204" pitchFamily="34" charset="0"/>
            </a:endParaRPr>
          </a:p>
          <a:p>
            <a:endParaRPr lang="en-US" sz="1400" dirty="0"/>
          </a:p>
        </p:txBody>
      </p:sp>
    </p:spTree>
    <p:extLst>
      <p:ext uri="{BB962C8B-B14F-4D97-AF65-F5344CB8AC3E}">
        <p14:creationId xmlns:p14="http://schemas.microsoft.com/office/powerpoint/2010/main" val="3615026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83" y="4560984"/>
            <a:ext cx="5850835" cy="4659216"/>
          </a:xfrm>
        </p:spPr>
        <p:txBody>
          <a:bodyPr>
            <a:normAutofit fontScale="92500" lnSpcReduction="20000"/>
          </a:bodyPr>
          <a:lstStyle/>
          <a:p>
            <a:r>
              <a:rPr lang="fr-FR" sz="1400" dirty="0">
                <a:latin typeface="Arial" panose="020B0604020202020204" pitchFamily="34" charset="0"/>
                <a:cs typeface="Arial" panose="020B0604020202020204" pitchFamily="34" charset="0"/>
              </a:rPr>
              <a:t>Au niveau international, l’organisation comprend : le président international, l’</a:t>
            </a:r>
            <a:r>
              <a:rPr lang="fr-FR" sz="1400" dirty="0" err="1">
                <a:latin typeface="Arial" panose="020B0604020202020204" pitchFamily="34" charset="0"/>
                <a:cs typeface="Arial" panose="020B0604020202020204" pitchFamily="34" charset="0"/>
              </a:rPr>
              <a:t>immediate</a:t>
            </a:r>
            <a:r>
              <a:rPr lang="fr-FR" sz="1400" dirty="0">
                <a:latin typeface="Arial" panose="020B0604020202020204" pitchFamily="34" charset="0"/>
                <a:cs typeface="Arial" panose="020B0604020202020204" pitchFamily="34" charset="0"/>
              </a:rPr>
              <a:t> past président international, le premier vice-président international, le deuxième vice-président international, le troisième vice-président international, les directeurs internationaux, le membres nommés au conseil d'administration international et les officiels administratifs (directeur général, le secrétaire et le trésorier).</a:t>
            </a:r>
          </a:p>
          <a:p>
            <a:endParaRPr lang="en-US" altLang="en-US"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L'organisation internationale approuve les règles et procédures auxquelles l’association.</a:t>
            </a:r>
          </a:p>
          <a:p>
            <a:r>
              <a:rPr lang="fr-FR" sz="1400" dirty="0">
                <a:latin typeface="Arial" panose="020B0604020202020204" pitchFamily="34" charset="0"/>
                <a:cs typeface="Arial" panose="020B0604020202020204" pitchFamily="34" charset="0"/>
              </a:rPr>
              <a:t>doit adhérer ainsi que les programmes et initiatives que le personnel international est en charge de développer et de soutenir.</a:t>
            </a:r>
          </a:p>
          <a:p>
            <a:endParaRPr lang="en-US"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Les membres du conseil d'administration international sont élus des huit régions constitutionnelles : </a:t>
            </a:r>
          </a:p>
          <a:p>
            <a:pPr marL="228600" indent="-228600">
              <a:buAutoNum type="arabicPeriod"/>
            </a:pPr>
            <a:r>
              <a:rPr lang="fr-FR" sz="1400" dirty="0">
                <a:latin typeface="Arial" panose="020B0604020202020204" pitchFamily="34" charset="0"/>
                <a:cs typeface="Arial" panose="020B0604020202020204" pitchFamily="34" charset="0"/>
              </a:rPr>
              <a:t>États-Unis et territoires affiliés, Bermudes et Bahamas</a:t>
            </a:r>
          </a:p>
          <a:p>
            <a:pPr marL="228600" indent="-228600">
              <a:buAutoNum type="arabicPeriod"/>
            </a:pPr>
            <a:r>
              <a:rPr lang="fr-FR" sz="1400" dirty="0">
                <a:latin typeface="Arial" panose="020B0604020202020204" pitchFamily="34" charset="0"/>
                <a:cs typeface="Arial" panose="020B0604020202020204" pitchFamily="34" charset="0"/>
              </a:rPr>
              <a:t>Canada</a:t>
            </a:r>
          </a:p>
          <a:p>
            <a:pPr marL="228600" indent="-228600">
              <a:buAutoNum type="arabicPeriod"/>
            </a:pPr>
            <a:r>
              <a:rPr lang="fr-FR" sz="1400" dirty="0">
                <a:latin typeface="Arial" panose="020B0604020202020204" pitchFamily="34" charset="0"/>
                <a:cs typeface="Arial" panose="020B0604020202020204" pitchFamily="34" charset="0"/>
              </a:rPr>
              <a:t>Amérique du Sud, Amérique Centrale, Iles des Caraïbes &amp; Mexique</a:t>
            </a:r>
          </a:p>
          <a:p>
            <a:pPr marL="228600" indent="-228600">
              <a:buAutoNum type="arabicPeriod"/>
            </a:pPr>
            <a:r>
              <a:rPr lang="fr-FR" sz="1400" dirty="0">
                <a:latin typeface="Arial" panose="020B0604020202020204" pitchFamily="34" charset="0"/>
                <a:cs typeface="Arial" panose="020B0604020202020204" pitchFamily="34" charset="0"/>
              </a:rPr>
              <a:t>Europe</a:t>
            </a:r>
          </a:p>
          <a:p>
            <a:pPr marL="228600" indent="-228600">
              <a:buAutoNum type="arabicPeriod"/>
            </a:pPr>
            <a:r>
              <a:rPr lang="fr-FR" sz="1400" dirty="0">
                <a:latin typeface="Arial" panose="020B0604020202020204" pitchFamily="34" charset="0"/>
                <a:cs typeface="Arial" panose="020B0604020202020204" pitchFamily="34" charset="0"/>
              </a:rPr>
              <a:t>Orient et Sud-est asiatique (OSEAL)</a:t>
            </a:r>
          </a:p>
          <a:p>
            <a:pPr marL="228600" indent="-228600">
              <a:buAutoNum type="arabicPeriod"/>
            </a:pPr>
            <a:r>
              <a:rPr lang="fr-FR" sz="1400" dirty="0">
                <a:latin typeface="Arial" panose="020B0604020202020204" pitchFamily="34" charset="0"/>
                <a:cs typeface="Arial" panose="020B0604020202020204" pitchFamily="34" charset="0"/>
              </a:rPr>
              <a:t>Inde, Asie du sud et Moyen-Orient (ISAAME)</a:t>
            </a:r>
          </a:p>
          <a:p>
            <a:pPr marL="228600" indent="-228600">
              <a:buAutoNum type="arabicPeriod"/>
            </a:pPr>
            <a:r>
              <a:rPr lang="fr-FR" sz="1400" dirty="0">
                <a:latin typeface="Arial" panose="020B0604020202020204" pitchFamily="34" charset="0"/>
                <a:cs typeface="Arial" panose="020B0604020202020204" pitchFamily="34" charset="0"/>
              </a:rPr>
              <a:t>Australie, Nouvelle-Zélande, Papouasie-Nouvelle-Guinée, Indonésie, Îles du Pacifique Sud</a:t>
            </a:r>
          </a:p>
          <a:p>
            <a:pPr marL="228600" indent="-228600">
              <a:buAutoNum type="arabicPeriod"/>
            </a:pPr>
            <a:r>
              <a:rPr lang="fr-FR" sz="1400" dirty="0">
                <a:latin typeface="Arial" panose="020B0604020202020204" pitchFamily="34" charset="0"/>
                <a:cs typeface="Arial" panose="020B0604020202020204" pitchFamily="34" charset="0"/>
              </a:rPr>
              <a:t>Afrique</a:t>
            </a:r>
          </a:p>
        </p:txBody>
      </p:sp>
    </p:spTree>
    <p:extLst>
      <p:ext uri="{BB962C8B-B14F-4D97-AF65-F5344CB8AC3E}">
        <p14:creationId xmlns:p14="http://schemas.microsoft.com/office/powerpoint/2010/main" val="3568398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400" dirty="0">
                <a:latin typeface="Arial" panose="020B0604020202020204" pitchFamily="34" charset="0"/>
                <a:cs typeface="Arial" panose="020B0604020202020204" pitchFamily="34" charset="0"/>
              </a:rPr>
              <a:t>Le siège international des Lions Clubs, situé à Oak Brook dans l’Illinois aux États-Unis, compte 300 employés apportant soutien et ressources aux 1,4 million de membres de l’organisation.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4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400" dirty="0">
                <a:latin typeface="Arial" panose="020B0604020202020204" pitchFamily="34" charset="0"/>
                <a:cs typeface="Arial" panose="020B0604020202020204" pitchFamily="34" charset="0"/>
              </a:rPr>
              <a:t>Deux bureaux régionaux soutiennent aussi les Lions des régions constitutionnels OSEAL et ISAAME.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4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400" dirty="0">
              <a:latin typeface="Arial" panose="020B0604020202020204" pitchFamily="34" charset="0"/>
              <a:cs typeface="Arial" panose="020B0604020202020204" pitchFamily="34" charset="0"/>
            </a:endParaRPr>
          </a:p>
          <a:p>
            <a:endParaRPr lang="en-US" sz="1400" dirty="0"/>
          </a:p>
        </p:txBody>
      </p:sp>
    </p:spTree>
    <p:extLst>
      <p:ext uri="{BB962C8B-B14F-4D97-AF65-F5344CB8AC3E}">
        <p14:creationId xmlns:p14="http://schemas.microsoft.com/office/powerpoint/2010/main" val="783825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fr-FR" b="1" dirty="0">
                <a:latin typeface="Arial" panose="020B0604020202020204" pitchFamily="34" charset="0"/>
                <a:cs typeface="Arial" panose="020B0604020202020204" pitchFamily="34" charset="0"/>
              </a:rPr>
              <a:t>Fondation du Lions Club International (LCIF) : </a:t>
            </a:r>
            <a:r>
              <a:rPr lang="fr-FR" dirty="0">
                <a:latin typeface="Arial" panose="020B0604020202020204" pitchFamily="34" charset="0"/>
                <a:cs typeface="Arial" panose="020B0604020202020204" pitchFamily="34" charset="0"/>
              </a:rPr>
              <a:t>La LCIF soutient par le biais de subventions les efforts humanitaires des Lions dans le monde. Le personnel de la Fondation est réparti dans plusieurs services dont : Initiatives humanitaires, Initiatives de santé mondiale, Initiatives nouvelles et émergentes, Lions </a:t>
            </a:r>
            <a:r>
              <a:rPr lang="fr-FR" dirty="0" err="1">
                <a:latin typeface="Arial" panose="020B0604020202020204" pitchFamily="34" charset="0"/>
                <a:cs typeface="Arial" panose="020B0604020202020204" pitchFamily="34" charset="0"/>
              </a:rPr>
              <a:t>Quest</a:t>
            </a:r>
            <a:r>
              <a:rPr lang="fr-FR" dirty="0">
                <a:latin typeface="Arial" panose="020B0604020202020204" pitchFamily="34" charset="0"/>
                <a:cs typeface="Arial" panose="020B0604020202020204" pitchFamily="34" charset="0"/>
              </a:rPr>
              <a:t> et autres. </a:t>
            </a:r>
          </a:p>
          <a:p>
            <a:endParaRPr lang="en-US"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Le Lions Clubs International est organisé en divisions qui apportent leur soutien aux besoins des Lions du monde entier. </a:t>
            </a:r>
          </a:p>
          <a:p>
            <a:endParaRPr lang="fr-FR"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Division Convention : </a:t>
            </a:r>
            <a:r>
              <a:rPr lang="fr-FR" dirty="0">
                <a:latin typeface="Arial" panose="020B0604020202020204" pitchFamily="34" charset="0"/>
                <a:cs typeface="Arial" panose="020B0604020202020204" pitchFamily="34" charset="0"/>
              </a:rPr>
              <a:t>Travaille directement avec les Lions à la logistique de la convention internationale et du séminaire des PVGD/GED. Le personnel s’occupe de l’organisation des déplacement, de l’inscription à la Convention et de la réservation de chambres d’hôtel. </a:t>
            </a:r>
          </a:p>
          <a:p>
            <a:endParaRPr lang="fr-FR"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Division Effectif : </a:t>
            </a:r>
            <a:r>
              <a:rPr lang="fr-FR" dirty="0">
                <a:latin typeface="Arial" panose="020B0604020202020204" pitchFamily="34" charset="0"/>
                <a:cs typeface="Arial" panose="020B0604020202020204" pitchFamily="34" charset="0"/>
              </a:rPr>
              <a:t>Travaille pour fournir une expérience Membres positive pour tous et gère les programmes pour les Leos.</a:t>
            </a:r>
          </a:p>
          <a:p>
            <a:endParaRPr lang="fr-FR"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Division Service : </a:t>
            </a:r>
            <a:r>
              <a:rPr lang="fr-FR" dirty="0">
                <a:latin typeface="Arial" panose="020B0604020202020204" pitchFamily="34" charset="0"/>
                <a:cs typeface="Arial" panose="020B0604020202020204" pitchFamily="34" charset="0"/>
              </a:rPr>
              <a:t>Gère les programmes et initiatives de service, et les manifestations impliquant les Lions comme les activités de service pendant la Convention.</a:t>
            </a:r>
          </a:p>
          <a:p>
            <a:endParaRPr lang="fr-FR"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Division Formation des responsables : </a:t>
            </a:r>
            <a:r>
              <a:rPr lang="fr-FR" dirty="0">
                <a:latin typeface="Arial" panose="020B0604020202020204" pitchFamily="34" charset="0"/>
                <a:cs typeface="Arial" panose="020B0604020202020204" pitchFamily="34" charset="0"/>
              </a:rPr>
              <a:t>Gère les instituts et séminaires de formation des responsables organisés par le Lions International. Prépare et évalue les curriculum des formations pour les GED, les instituts, les séminaires et en ligne. </a:t>
            </a:r>
          </a:p>
          <a:p>
            <a:endParaRPr lang="fr-FR"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Division Opérations et soutien aux membres : </a:t>
            </a:r>
            <a:r>
              <a:rPr lang="fr-FR" dirty="0">
                <a:latin typeface="Arial" panose="020B0604020202020204" pitchFamily="34" charset="0"/>
                <a:cs typeface="Arial" panose="020B0604020202020204" pitchFamily="34" charset="0"/>
              </a:rPr>
              <a:t>Soutient les Lions de la Structure mondiale d'action (EML, EME, EMS). Apporte de l’aide aux Lions via le Centre de service aux membres et le service Logistique.</a:t>
            </a:r>
          </a:p>
          <a:p>
            <a:endParaRPr lang="fr-FR"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Division Administration des districts et des clubs : </a:t>
            </a:r>
            <a:r>
              <a:rPr lang="fr-FR" dirty="0">
                <a:latin typeface="Arial" panose="020B0604020202020204" pitchFamily="34" charset="0"/>
                <a:cs typeface="Arial" panose="020B0604020202020204" pitchFamily="34" charset="0"/>
              </a:rPr>
              <a:t>Est responsable des opérations de club et de district et répond aux besoins des districts et des clubs en matière administrative et de procédures. </a:t>
            </a:r>
          </a:p>
          <a:p>
            <a:endParaRPr lang="fr-FR"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Division Marketing : </a:t>
            </a:r>
            <a:r>
              <a:rPr lang="fr-FR" dirty="0">
                <a:latin typeface="Arial" panose="020B0604020202020204" pitchFamily="34" charset="0"/>
                <a:cs typeface="Arial" panose="020B0604020202020204" pitchFamily="34" charset="0"/>
              </a:rPr>
              <a:t>Gère la marque Lions International et la stratégie marketing, les communications stratégiques, les affaires publiques et le plaidoyer ainsi que les ventes d’articles (service Fournitures de club).</a:t>
            </a:r>
          </a:p>
          <a:p>
            <a:endParaRPr lang="fr-FR"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Division juridique : </a:t>
            </a:r>
            <a:r>
              <a:rPr lang="fr-FR" dirty="0">
                <a:latin typeface="Arial" panose="020B0604020202020204" pitchFamily="34" charset="0"/>
                <a:cs typeface="Arial" panose="020B0604020202020204" pitchFamily="34" charset="0"/>
              </a:rPr>
              <a:t>Responsable des opérations juridiques du Lions Clubs International.</a:t>
            </a:r>
          </a:p>
          <a:p>
            <a:endParaRPr lang="fr-FR"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Division Technologie de l’information : </a:t>
            </a:r>
            <a:r>
              <a:rPr lang="fr-FR" dirty="0">
                <a:latin typeface="Arial" panose="020B0604020202020204" pitchFamily="34" charset="0"/>
                <a:cs typeface="Arial" panose="020B0604020202020204" pitchFamily="34" charset="0"/>
              </a:rPr>
              <a:t>Gère les réseaux et est responsables de l’ingénierie, du développement et de la gestion des produits.</a:t>
            </a:r>
          </a:p>
          <a:p>
            <a:endParaRPr lang="fr-FR"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Division Finances : </a:t>
            </a:r>
            <a:r>
              <a:rPr lang="fr-FR" dirty="0">
                <a:latin typeface="Arial" panose="020B0604020202020204" pitchFamily="34" charset="0"/>
                <a:cs typeface="Arial" panose="020B0604020202020204" pitchFamily="34" charset="0"/>
              </a:rPr>
              <a:t>Maintient l'intégrité des systèmes comptables et financiers de l'organisation et fournit des services financiers aux Lions.</a:t>
            </a:r>
          </a:p>
        </p:txBody>
      </p:sp>
    </p:spTree>
    <p:extLst>
      <p:ext uri="{BB962C8B-B14F-4D97-AF65-F5344CB8AC3E}">
        <p14:creationId xmlns:p14="http://schemas.microsoft.com/office/powerpoint/2010/main" val="3744583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26338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83" y="4560984"/>
            <a:ext cx="5850835" cy="4583016"/>
          </a:xfrm>
        </p:spPr>
        <p:txBody>
          <a:bodyPr>
            <a:noAutofit/>
          </a:bodyPr>
          <a:lstStyle/>
          <a:p>
            <a:r>
              <a:rPr lang="fr-FR" sz="1400" dirty="0">
                <a:latin typeface="Arial" panose="020B0604020202020204" pitchFamily="34" charset="0"/>
                <a:cs typeface="Arial" panose="020B0604020202020204" pitchFamily="34" charset="0"/>
              </a:rPr>
              <a:t>Maintenant que vous en savez plus sur l’histoire et l’organisation du Lions Clubs International, nous allons parler de ce que nous Lions faisons le mieux... Servir ! </a:t>
            </a:r>
          </a:p>
          <a:p>
            <a:endParaRPr lang="en-US"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Les cinq causes mondiales (diabète, environnement, malnutrition, cancer infantile et santé oculaire) sont soutenues de nombreuses manières par le Lions International. Les Lions ne sont cependant pas limités à des projets de services dans ces cinq domaines. Les clubs peuvent effectuer l’Évaluation des besoins locaux et du club (disponible sur </a:t>
            </a:r>
            <a:r>
              <a:rPr lang="fr-FR" sz="1400" dirty="0">
                <a:latin typeface="Arial" panose="020B0604020202020204" pitchFamily="34" charset="0"/>
                <a:cs typeface="Arial" panose="020B0604020202020204" pitchFamily="34" charset="0"/>
                <a:hlinkClick r:id="rId3"/>
              </a:rPr>
              <a:t>www.lionsclubs.org</a:t>
            </a:r>
            <a:r>
              <a:rPr lang="fr-FR" sz="1400" dirty="0">
                <a:latin typeface="Arial" panose="020B0604020202020204" pitchFamily="34" charset="0"/>
                <a:cs typeface="Arial" panose="020B0604020202020204" pitchFamily="34" charset="0"/>
              </a:rPr>
              <a:t>) pour décider des activités de service les plus pertinentes à mettre en place. Des activités de service répondant aux besoins locaux permettent aux clubs d’avoir un véritable impact.</a:t>
            </a:r>
          </a:p>
          <a:p>
            <a:endParaRPr lang="en-US"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Si notre devise « Nous servons » a été officiellement adoptée en 1954, les Lions clubs sont actifs dans le service de proximité depuis 1917. De la création de la première banque de tissu oculaire au lancement de programmes pour les jeunes en passant par l’aide en cas de catastrophe, les Lions sont toujours prêts à aider : « Partout où il y a un besoin, il y a un Lion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88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400" dirty="0">
                <a:solidFill>
                  <a:srgbClr val="000000"/>
                </a:solidFill>
                <a:latin typeface="Arial" panose="020B0604020202020204" pitchFamily="34" charset="0"/>
                <a:ea typeface="Helvetica" panose="020B0604020202020204" pitchFamily="34" charset="0"/>
                <a:cs typeface="Arial" panose="020B0604020202020204" pitchFamily="34" charset="0"/>
              </a:rPr>
              <a:t>En </a:t>
            </a:r>
            <a:r>
              <a:rPr lang="fr-FR" sz="1400" b="1" dirty="0">
                <a:solidFill>
                  <a:srgbClr val="000000"/>
                </a:solidFill>
                <a:latin typeface="Arial" panose="020B0604020202020204" pitchFamily="34" charset="0"/>
                <a:ea typeface="Helvetica" panose="020B0604020202020204" pitchFamily="34" charset="0"/>
                <a:cs typeface="Arial" panose="020B0604020202020204" pitchFamily="34" charset="0"/>
              </a:rPr>
              <a:t>1920</a:t>
            </a:r>
            <a:r>
              <a:rPr lang="fr-FR" sz="1400" dirty="0">
                <a:solidFill>
                  <a:srgbClr val="000000"/>
                </a:solidFill>
                <a:latin typeface="Arial" panose="020B0604020202020204" pitchFamily="34" charset="0"/>
                <a:ea typeface="Helvetica" panose="020B0604020202020204" pitchFamily="34" charset="0"/>
                <a:cs typeface="Arial" panose="020B0604020202020204" pitchFamily="34" charset="0"/>
              </a:rPr>
              <a:t>, le Lions Clubs prend une dimension internationale lorsque le premier club canadien reçoit sa charte à Windsor, Ontario. </a:t>
            </a:r>
          </a:p>
          <a:p>
            <a:endParaRPr lang="en-US"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endParaRPr>
          </a:p>
          <a:p>
            <a:r>
              <a:rPr lang="fr-FR" sz="1400" dirty="0">
                <a:solidFill>
                  <a:srgbClr val="000000"/>
                </a:solidFill>
                <a:latin typeface="Arial" panose="020B0604020202020204" pitchFamily="34" charset="0"/>
                <a:ea typeface="Helvetica" panose="020B0604020202020204" pitchFamily="34" charset="0"/>
                <a:cs typeface="Arial" panose="020B0604020202020204" pitchFamily="34" charset="0"/>
              </a:rPr>
              <a:t>Aujourd’hui, le Lions Clubs International est fort de 1,4 million de membres répartis présents dans 200 pays et territoires.</a:t>
            </a:r>
          </a:p>
          <a:p>
            <a:endParaRPr lang="en-US" dirty="0"/>
          </a:p>
        </p:txBody>
      </p:sp>
    </p:spTree>
    <p:extLst>
      <p:ext uri="{BB962C8B-B14F-4D97-AF65-F5344CB8AC3E}">
        <p14:creationId xmlns:p14="http://schemas.microsoft.com/office/powerpoint/2010/main" val="1122730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Comprendre l’histoire, l’organisation et l’action du Lions Clubs International est important pour tous les Lions. Cela vous aidera dans votre croissance personnelle en tant que Lion ainsi que pour sensibiliser le public à l’importance des Lions clubs au plan local et assurer ainsi la pérennité de notre organisation. </a:t>
            </a:r>
          </a:p>
          <a:p>
            <a:endParaRPr lang="en-US" sz="1400" dirty="0"/>
          </a:p>
        </p:txBody>
      </p:sp>
    </p:spTree>
    <p:extLst>
      <p:ext uri="{BB962C8B-B14F-4D97-AF65-F5344CB8AC3E}">
        <p14:creationId xmlns:p14="http://schemas.microsoft.com/office/powerpoint/2010/main" val="366676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solidFill>
                  <a:srgbClr val="000000"/>
                </a:solidFill>
                <a:latin typeface="Arial" panose="020B0604020202020204" pitchFamily="34" charset="0"/>
                <a:ea typeface="MS Reference Sans Serif" panose="020B0604030504040204" pitchFamily="34" charset="0"/>
                <a:cs typeface="Arial" panose="020B0604020202020204" pitchFamily="34" charset="0"/>
              </a:rPr>
              <a:t>Helen Keller est une auteur et conférencière américaine qui est parvenue à surmonter d’importants handicaps physique et qui a été une inspiration pour toutes les personnes handicapées. </a:t>
            </a:r>
          </a:p>
          <a:p>
            <a:r>
              <a:rPr lang="fr-FR" sz="1400" dirty="0">
                <a:solidFill>
                  <a:srgbClr val="000000"/>
                </a:solidFill>
                <a:latin typeface="Arial" panose="020B0604020202020204" pitchFamily="34" charset="0"/>
                <a:ea typeface="MS Reference Sans Serif" panose="020B0604030504040204" pitchFamily="34" charset="0"/>
                <a:cs typeface="MS Reference Sans Serif" panose="020B0604030504040204" pitchFamily="34" charset="0"/>
              </a:rPr>
              <a:t>À l’âge de 19 mois, elle contracte une fièvre qui la laisse aveugle et sourde.</a:t>
            </a:r>
            <a:r>
              <a:rPr lang="fr-FR" sz="1400" dirty="0">
                <a:solidFill>
                  <a:srgbClr val="000000"/>
                </a:solidFill>
                <a:latin typeface="Arial" panose="020B0604020202020204" pitchFamily="34" charset="0"/>
                <a:cs typeface="Arial" panose="020B0604020202020204" pitchFamily="34" charset="0"/>
              </a:rPr>
              <a:t> Elle surmonte ce défi et obtient son diplôme universitaire avec honneur.</a:t>
            </a:r>
          </a:p>
          <a:p>
            <a:endParaRPr lang="en-US" altLang="en-US" sz="1400" dirty="0">
              <a:solidFill>
                <a:srgbClr val="000000"/>
              </a:solidFill>
              <a:latin typeface="Arial" panose="020B0604020202020204" pitchFamily="34" charset="0"/>
              <a:cs typeface="Arial" panose="020B0604020202020204" pitchFamily="34" charset="0"/>
            </a:endParaRPr>
          </a:p>
          <a:p>
            <a:r>
              <a:rPr lang="fr-FR" sz="1400" dirty="0">
                <a:solidFill>
                  <a:srgbClr val="000000"/>
                </a:solidFill>
                <a:latin typeface="Arial" panose="020B0604020202020204" pitchFamily="34" charset="0"/>
                <a:ea typeface="Helvetica" panose="020B0604020202020204" pitchFamily="34" charset="0"/>
                <a:cs typeface="Helvetica" panose="020B0604020202020204" pitchFamily="34" charset="0"/>
              </a:rPr>
              <a:t>Un moment historique de l'association se déroule en </a:t>
            </a:r>
            <a:r>
              <a:rPr lang="fr-FR" sz="1400" b="1" dirty="0">
                <a:solidFill>
                  <a:srgbClr val="000000"/>
                </a:solidFill>
                <a:latin typeface="Arial" panose="020B0604020202020204" pitchFamily="34" charset="0"/>
                <a:ea typeface="Helvetica" panose="020B0604020202020204" pitchFamily="34" charset="0"/>
                <a:cs typeface="Helvetica" panose="020B0604020202020204" pitchFamily="34" charset="0"/>
              </a:rPr>
              <a:t>1925 </a:t>
            </a:r>
            <a:r>
              <a:rPr lang="fr-FR" sz="1400" dirty="0">
                <a:solidFill>
                  <a:srgbClr val="000000"/>
                </a:solidFill>
                <a:latin typeface="Arial" panose="020B0604020202020204" pitchFamily="34" charset="0"/>
                <a:ea typeface="Helvetica" panose="020B0604020202020204" pitchFamily="34" charset="0"/>
                <a:cs typeface="Helvetica" panose="020B0604020202020204" pitchFamily="34" charset="0"/>
              </a:rPr>
              <a:t> lorsque Helen Keller s’adresse aux Lions lors de leur Convention internationale dans l'Ohio.  Elle met les Lions au défi de devenir les « Chevaliers des aveugles dans la croisade contre les ténèbres ». </a:t>
            </a:r>
          </a:p>
          <a:p>
            <a:endParaRPr lang="en-US" altLang="en-US" sz="1400" dirty="0">
              <a:solidFill>
                <a:srgbClr val="000000"/>
              </a:solidFill>
              <a:latin typeface="Arial" panose="020B0604020202020204" pitchFamily="34" charset="0"/>
              <a:ea typeface="Helvetica" panose="020B0604020202020204" pitchFamily="34" charset="0"/>
              <a:cs typeface="Helvetica" panose="020B0604020202020204" pitchFamily="34" charset="0"/>
            </a:endParaRPr>
          </a:p>
          <a:p>
            <a:r>
              <a:rPr lang="fr-FR" sz="1400" dirty="0">
                <a:solidFill>
                  <a:srgbClr val="000000"/>
                </a:solidFill>
                <a:latin typeface="Arial" panose="020B0604020202020204" pitchFamily="34" charset="0"/>
                <a:ea typeface="Helvetica" panose="020B0604020202020204" pitchFamily="34" charset="0"/>
                <a:cs typeface="Helvetica" panose="020B0604020202020204" pitchFamily="34" charset="0"/>
              </a:rPr>
              <a:t>Depuis 1925, le Lions Clubs International s’est engagé à éradiquer la cécité évitable et curable et à fournir des services aux aveugles et malvoyants.</a:t>
            </a:r>
          </a:p>
          <a:p>
            <a:endParaRPr lang="en-US" sz="1400" dirty="0"/>
          </a:p>
        </p:txBody>
      </p:sp>
    </p:spTree>
    <p:extLst>
      <p:ext uri="{BB962C8B-B14F-4D97-AF65-F5344CB8AC3E}">
        <p14:creationId xmlns:p14="http://schemas.microsoft.com/office/powerpoint/2010/main" val="82955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dirty="0">
                <a:latin typeface="Arial" panose="020B0604020202020204" pitchFamily="34" charset="0"/>
                <a:cs typeface="Arial" panose="020B0604020202020204" pitchFamily="34" charset="0"/>
              </a:rPr>
              <a:t>Comme vous le savez, la devise de notre organisation est « Nous servons ».  Lors de la Convention internationale en </a:t>
            </a:r>
            <a:r>
              <a:rPr lang="fr-FR" sz="1400" b="1" dirty="0">
                <a:latin typeface="Arial" panose="020B0604020202020204" pitchFamily="34" charset="0"/>
                <a:cs typeface="Arial" panose="020B0604020202020204" pitchFamily="34" charset="0"/>
              </a:rPr>
              <a:t>1954</a:t>
            </a:r>
            <a:r>
              <a:rPr lang="fr-FR" sz="1400" dirty="0">
                <a:latin typeface="Arial" panose="020B0604020202020204" pitchFamily="34" charset="0"/>
                <a:cs typeface="Arial" panose="020B0604020202020204" pitchFamily="34" charset="0"/>
              </a:rPr>
              <a:t>, cette simple phrase proposée par le Lion D.A. Stevenson est choisie parmi 6 000 autres propositions comme devise du Lions.</a:t>
            </a:r>
          </a:p>
          <a:p>
            <a:endParaRPr lang="en-US" altLang="en-US"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Elle symbolise l’esprit du Lionisme : aider autrui et faire tomber les murs d’ignorance et de méfiance qui séparent les êtres humains.</a:t>
            </a:r>
          </a:p>
          <a:p>
            <a:endParaRPr lang="en-US" altLang="en-US"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Thème dominant du Lionisme pendant plus de 50 ans, </a:t>
            </a:r>
            <a:r>
              <a:rPr lang="fr-FR" sz="1400" i="1" dirty="0">
                <a:latin typeface="Arial" panose="020B0604020202020204" pitchFamily="34" charset="0"/>
                <a:cs typeface="Arial" panose="020B0604020202020204" pitchFamily="34" charset="0"/>
              </a:rPr>
              <a:t>Nous servons</a:t>
            </a:r>
            <a:r>
              <a:rPr lang="fr-FR" sz="1400" dirty="0">
                <a:latin typeface="Arial" panose="020B0604020202020204" pitchFamily="34" charset="0"/>
                <a:cs typeface="Arial" panose="020B0604020202020204" pitchFamily="34" charset="0"/>
              </a:rPr>
              <a:t> est appliqué concrètement chaque jour partout dans le monde.</a:t>
            </a:r>
          </a:p>
          <a:p>
            <a:endParaRPr lang="en-US" sz="1400" dirty="0"/>
          </a:p>
        </p:txBody>
      </p:sp>
    </p:spTree>
    <p:extLst>
      <p:ext uri="{BB962C8B-B14F-4D97-AF65-F5344CB8AC3E}">
        <p14:creationId xmlns:p14="http://schemas.microsoft.com/office/powerpoint/2010/main" val="114032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fr-FR" sz="1400" dirty="0">
                <a:latin typeface="Arial" pitchFamily="34" charset="0"/>
                <a:cs typeface="Arial" pitchFamily="34" charset="0"/>
              </a:rPr>
              <a:t>Le premier Leo club est créé le 5 décembre 1957 par le Lions Club de </a:t>
            </a:r>
            <a:r>
              <a:rPr lang="fr-FR" sz="1400" dirty="0" err="1">
                <a:latin typeface="Arial" pitchFamily="34" charset="0"/>
                <a:cs typeface="Arial" pitchFamily="34" charset="0"/>
              </a:rPr>
              <a:t>Glenside</a:t>
            </a:r>
            <a:r>
              <a:rPr lang="fr-FR" sz="1400" dirty="0">
                <a:latin typeface="Arial" pitchFamily="34" charset="0"/>
                <a:cs typeface="Arial" pitchFamily="34" charset="0"/>
              </a:rPr>
              <a:t> en Pennsylvanie. En octobre 1967, le conseil d'administration du Lions Clubs International adopte le programme Leo Clubs comme programme officiel de l'association. Ouvert aux jeunes de 12 à 30 ans, le programme a pour objectif d’« offrir aux jeunes du monde entier des perspectives de développement et de contribution, individuellement et collectivement, en qualité de membres responsables de la communauté locale, nationale et internationale ».</a:t>
            </a:r>
          </a:p>
          <a:p>
            <a:pPr>
              <a:defRPr/>
            </a:pPr>
            <a:endParaRPr lang="en-US" altLang="en-US" sz="1400" dirty="0">
              <a:latin typeface="Arial" pitchFamily="34" charset="0"/>
              <a:cs typeface="Arial" pitchFamily="34" charset="0"/>
            </a:endParaRPr>
          </a:p>
          <a:p>
            <a:pPr>
              <a:spcBef>
                <a:spcPts val="600"/>
              </a:spcBef>
              <a:spcAft>
                <a:spcPts val="600"/>
              </a:spcAft>
              <a:defRPr/>
            </a:pPr>
            <a:r>
              <a:rPr lang="fr-FR" sz="1400" dirty="0">
                <a:latin typeface="Arial" panose="020B0604020202020204" pitchFamily="34" charset="0"/>
                <a:ea typeface="ＭＳ Ｐゴシック" pitchFamily="-48" charset="-128"/>
                <a:cs typeface="Arial" panose="020B0604020202020204" pitchFamily="34" charset="0"/>
              </a:rPr>
              <a:t>Le terme Leo signifie </a:t>
            </a:r>
            <a:r>
              <a:rPr lang="fr-FR" sz="1400" b="1" dirty="0">
                <a:latin typeface="Arial" panose="020B0604020202020204" pitchFamily="34" charset="0"/>
                <a:ea typeface="ＭＳ Ｐゴシック" pitchFamily="-48" charset="-128"/>
                <a:cs typeface="Arial" panose="020B0604020202020204" pitchFamily="34" charset="0"/>
              </a:rPr>
              <a:t>L</a:t>
            </a:r>
            <a:r>
              <a:rPr lang="fr-FR" sz="1400" dirty="0">
                <a:latin typeface="Arial" panose="020B0604020202020204" pitchFamily="34" charset="0"/>
                <a:ea typeface="ＭＳ Ｐゴシック" pitchFamily="-48" charset="-128"/>
                <a:cs typeface="Arial" panose="020B0604020202020204" pitchFamily="34" charset="0"/>
              </a:rPr>
              <a:t>eadership, </a:t>
            </a:r>
            <a:r>
              <a:rPr lang="fr-FR" sz="1400" b="1" dirty="0">
                <a:latin typeface="Arial" panose="020B0604020202020204" pitchFamily="34" charset="0"/>
                <a:ea typeface="ＭＳ Ｐゴシック" pitchFamily="-48" charset="-128"/>
                <a:cs typeface="Arial" panose="020B0604020202020204" pitchFamily="34" charset="0"/>
              </a:rPr>
              <a:t>E</a:t>
            </a:r>
            <a:r>
              <a:rPr lang="fr-FR" sz="1400" dirty="0">
                <a:latin typeface="Arial" panose="020B0604020202020204" pitchFamily="34" charset="0"/>
                <a:ea typeface="ＭＳ Ｐゴシック" pitchFamily="-48" charset="-128"/>
                <a:cs typeface="Arial" panose="020B0604020202020204" pitchFamily="34" charset="0"/>
              </a:rPr>
              <a:t>xpérience, </a:t>
            </a:r>
            <a:r>
              <a:rPr lang="fr-FR" sz="1400" b="1" dirty="0">
                <a:latin typeface="Arial" panose="020B0604020202020204" pitchFamily="34" charset="0"/>
                <a:ea typeface="ＭＳ Ｐゴシック" pitchFamily="-48" charset="-128"/>
                <a:cs typeface="Arial" panose="020B0604020202020204" pitchFamily="34" charset="0"/>
              </a:rPr>
              <a:t>O</a:t>
            </a:r>
            <a:r>
              <a:rPr lang="fr-FR" sz="1400" dirty="0">
                <a:latin typeface="Arial" panose="020B0604020202020204" pitchFamily="34" charset="0"/>
                <a:ea typeface="ＭＳ Ｐゴシック" pitchFamily="-48" charset="-128"/>
                <a:cs typeface="Arial" panose="020B0604020202020204" pitchFamily="34" charset="0"/>
              </a:rPr>
              <a:t>pportunité. </a:t>
            </a:r>
          </a:p>
          <a:p>
            <a:pPr>
              <a:spcBef>
                <a:spcPts val="600"/>
              </a:spcBef>
              <a:spcAft>
                <a:spcPts val="600"/>
              </a:spcAft>
              <a:defRPr/>
            </a:pPr>
            <a:r>
              <a:rPr lang="fr-FR" sz="1400" dirty="0">
                <a:latin typeface="Arial" panose="020B0604020202020204" pitchFamily="34" charset="0"/>
                <a:ea typeface="ＭＳ Ｐゴシック" pitchFamily="-48" charset="-128"/>
                <a:cs typeface="Arial" panose="020B0604020202020204" pitchFamily="34" charset="0"/>
              </a:rPr>
              <a:t>Leadership : les membres Leo acquièrent des compétences en organisant des projets et en motivant les autres. </a:t>
            </a:r>
          </a:p>
          <a:p>
            <a:pPr>
              <a:spcBef>
                <a:spcPts val="600"/>
              </a:spcBef>
              <a:spcAft>
                <a:spcPts val="600"/>
              </a:spcAft>
              <a:defRPr/>
            </a:pPr>
            <a:r>
              <a:rPr lang="fr-FR" sz="1400" dirty="0">
                <a:latin typeface="Arial" panose="020B0604020202020204" pitchFamily="34" charset="0"/>
                <a:ea typeface="ＭＳ Ｐゴシック" pitchFamily="-48" charset="-128"/>
                <a:cs typeface="Arial" panose="020B0604020202020204" pitchFamily="34" charset="0"/>
              </a:rPr>
              <a:t>Expérience : ils découvrent comment le travail en équipe peuvent avoir un impact localement et dans le monde. </a:t>
            </a:r>
          </a:p>
          <a:p>
            <a:pPr>
              <a:spcBef>
                <a:spcPts val="600"/>
              </a:spcBef>
              <a:spcAft>
                <a:spcPts val="600"/>
              </a:spcAft>
              <a:defRPr/>
            </a:pPr>
            <a:r>
              <a:rPr lang="fr-FR" sz="1400" dirty="0">
                <a:latin typeface="Arial" panose="020B0604020202020204" pitchFamily="34" charset="0"/>
                <a:ea typeface="ＭＳ Ｐゴシック" pitchFamily="-48" charset="-128"/>
                <a:cs typeface="Arial" panose="020B0604020202020204" pitchFamily="34" charset="0"/>
              </a:rPr>
              <a:t>Opportunité :  Les Leos cultivent des traits de caractère positifs et sont reconnus pour leurs contributions.</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53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83" y="4560984"/>
            <a:ext cx="5850835" cy="4659216"/>
          </a:xfrm>
        </p:spPr>
        <p:txBody>
          <a:bodyPr>
            <a:normAutofit fontScale="92500" lnSpcReduction="20000"/>
          </a:bodyPr>
          <a:lstStyle/>
          <a:p>
            <a:r>
              <a:rPr lang="fr-FR" sz="1400" dirty="0">
                <a:solidFill>
                  <a:srgbClr val="000000"/>
                </a:solidFill>
                <a:latin typeface="Arial" panose="020B0604020202020204" pitchFamily="34" charset="0"/>
                <a:cs typeface="Arial" panose="020B0604020202020204" pitchFamily="34" charset="0"/>
              </a:rPr>
              <a:t>Aujourd’hui, le programme Leo Clubs est plus fort que jamais et les actions locales sont la pierre de voûte du programme.  Il existe environ 7 000 Leo clubs répartis dans plus de 140 pays et territoires à travers le monde. </a:t>
            </a:r>
          </a:p>
          <a:p>
            <a:endParaRPr lang="en-US" altLang="en-US" sz="1400" dirty="0">
              <a:solidFill>
                <a:srgbClr val="000000"/>
              </a:solidFill>
              <a:latin typeface="Arial" panose="020B0604020202020204" pitchFamily="34" charset="0"/>
              <a:cs typeface="Arial" panose="020B0604020202020204" pitchFamily="34" charset="0"/>
            </a:endParaRPr>
          </a:p>
          <a:p>
            <a:r>
              <a:rPr lang="fr-FR" sz="1400" dirty="0">
                <a:solidFill>
                  <a:srgbClr val="000000"/>
                </a:solidFill>
                <a:latin typeface="Arial" panose="020B0604020202020204" pitchFamily="34" charset="0"/>
                <a:cs typeface="Arial" panose="020B0604020202020204" pitchFamily="34" charset="0"/>
              </a:rPr>
              <a:t>Chaque Leo club est parrainé par un Lions club. Ces clubs parrains guident, aident et servent de mentor à des jeunes désireux d’aider les autres Le programme est divisé en deux niveaux : Clubs Alpha Leo, réservé aux jeunes de 12 à 18 ans, ce niveau met l’accent sur le développement individuel et social des adolescents et préadolescents. Clubs Omega Leo, réservé aux jeunes de 18 à 30 ans, ce niveau met l’accent sur le développement personnel et professionnel des jeunes adultes. Les Leo clubs peuvent être basés dans un établissement scolaire ou dans une ville, village, etc. </a:t>
            </a:r>
          </a:p>
          <a:p>
            <a:endParaRPr lang="en-US" altLang="en-US" sz="1400" dirty="0">
              <a:solidFill>
                <a:srgbClr val="000000"/>
              </a:solidFill>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Parrainer un Leo club est un excellent moyen de former les futurs dirigeants de la communauté et d'encourager les futurs Lions. </a:t>
            </a:r>
          </a:p>
          <a:p>
            <a:r>
              <a:rPr lang="fr-FR" sz="1400" dirty="0">
                <a:latin typeface="Arial" panose="020B0604020202020204" pitchFamily="34" charset="0"/>
                <a:cs typeface="Arial" panose="020B0604020202020204" pitchFamily="34" charset="0"/>
              </a:rPr>
              <a:t>En travaillant avec un Leo club, vous pouvez dynamiser votre Lions club et inspirer vos membres. Vous avez la possibilité de rendre votre club parrain plus visible dans la communauté et ainsi d'attirer des membres potentiels comme des jeunes cadres, parents et familles. </a:t>
            </a:r>
          </a:p>
          <a:p>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Par l'intermédiaire des Leo clubs, les Lions ont une influence positive sur les jeunes et les jeunes adultes en les aidant à devenir des citoyens et des leaders pour la vie.</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68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400" baseline="0" dirty="0">
                <a:latin typeface="Arial" panose="020B0604020202020204" pitchFamily="34" charset="0"/>
                <a:cs typeface="Arial" panose="020B0604020202020204" pitchFamily="34" charset="0"/>
              </a:rPr>
              <a:t>La Fondation du Lions Clubs International est créée en </a:t>
            </a:r>
            <a:r>
              <a:rPr lang="fr-FR" sz="1400" b="1" baseline="0" dirty="0">
                <a:latin typeface="Arial" panose="020B0604020202020204" pitchFamily="34" charset="0"/>
                <a:cs typeface="Arial" panose="020B0604020202020204" pitchFamily="34" charset="0"/>
              </a:rPr>
              <a:t>1968</a:t>
            </a:r>
            <a:r>
              <a:rPr lang="fr-FR" sz="1400" baseline="0" dirty="0">
                <a:latin typeface="Arial" panose="020B0604020202020204" pitchFamily="34" charset="0"/>
                <a:cs typeface="Arial" panose="020B0604020202020204" pitchFamily="34" charset="0"/>
              </a:rPr>
              <a:t> avec pour objectif de financer les projets humanitaires de grande envergure des Lions dans les domaines de la vue, de la jeunesse, du handicap, de la santé et de l’aide aux victimes de catastrophes. </a:t>
            </a:r>
          </a:p>
          <a:p>
            <a:endParaRPr lang="en-US" altLang="en-US" sz="1400" baseline="0" dirty="0">
              <a:latin typeface="Arial" panose="020B0604020202020204" pitchFamily="34" charset="0"/>
              <a:cs typeface="Arial" panose="020B0604020202020204" pitchFamily="34" charset="0"/>
            </a:endParaRPr>
          </a:p>
          <a:p>
            <a:r>
              <a:rPr lang="fr-FR" sz="1400" baseline="0" dirty="0">
                <a:solidFill>
                  <a:srgbClr val="000000"/>
                </a:solidFill>
                <a:latin typeface="Arial" panose="020B0604020202020204" pitchFamily="34" charset="0"/>
                <a:cs typeface="Arial" panose="020B0604020202020204" pitchFamily="34" charset="0"/>
              </a:rPr>
              <a:t>Depuis sa création en 1968, la LCIF a octroyé plus d’un milliard de dollars sous forme de subventions pour améliorer la vie des personnes des personnes défavorisées. Chaque dollar offert à la LCIF est directement alloué à une subvention. </a:t>
            </a:r>
          </a:p>
          <a:p>
            <a:endParaRPr lang="en-US" sz="1400" dirty="0"/>
          </a:p>
        </p:txBody>
      </p:sp>
    </p:spTree>
    <p:extLst>
      <p:ext uri="{BB962C8B-B14F-4D97-AF65-F5344CB8AC3E}">
        <p14:creationId xmlns:p14="http://schemas.microsoft.com/office/powerpoint/2010/main" val="537032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custDataLst>
      <p:tags r:id="rId1"/>
    </p:custDataLst>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96" b="70323"/>
          <a:stretch/>
        </p:blipFill>
        <p:spPr>
          <a:xfrm>
            <a:off x="-1" y="0"/>
            <a:ext cx="12189522" cy="1676401"/>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12189524" cy="1676400"/>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custDataLst>
      <p:tags r:id="rId1"/>
    </p:custDataLst>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custDataLst>
      <p:tags r:id="rId1"/>
    </p:custDataLst>
    <p:extLst>
      <p:ext uri="{BB962C8B-B14F-4D97-AF65-F5344CB8AC3E}">
        <p14:creationId xmlns:p14="http://schemas.microsoft.com/office/powerpoint/2010/main" val="700220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custDataLst>
      <p:tags r:id="rId1"/>
    </p:custDataLst>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203053389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custDataLst>
      <p:tags r:id="rId1"/>
    </p:custDataLst>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9634517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custDataLst>
      <p:tags r:id="rId1"/>
    </p:custDataLst>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custDataLst>
      <p:tags r:id="rId1"/>
    </p:custDataLst>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683341" y="144172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7848600" y="3158910"/>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
        <p:nvSpPr>
          <p:cNvPr id="12" name="Oval 11">
            <a:extLst>
              <a:ext uri="{FF2B5EF4-FFF2-40B4-BE49-F238E27FC236}">
                <a16:creationId xmlns:a16="http://schemas.microsoft.com/office/drawing/2014/main" id="{0F68A244-CECA-F041-AD70-910F56A47209}"/>
              </a:ext>
            </a:extLst>
          </p:cNvPr>
          <p:cNvSpPr/>
          <p:nvPr userDrawn="1"/>
        </p:nvSpPr>
        <p:spPr bwMode="auto">
          <a:xfrm>
            <a:off x="8802506" y="1280042"/>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custDataLst>
      <p:tags r:id="rId19"/>
    </p:custDataLst>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3"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84" r:id="rId3"/>
    <p:sldLayoutId id="2147483865" r:id="rId4"/>
    <p:sldLayoutId id="2147483866" r:id="rId5"/>
    <p:sldLayoutId id="2147483885"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31.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21.tif"/></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9.xml"/><Relationship Id="rId7"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xml"/><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4.xml"/><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7.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8.xml"/><Relationship Id="rId7" Type="http://schemas.openxmlformats.org/officeDocument/2006/relationships/diagramColors" Target="../diagrams/colors7.xml"/><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9.xml"/><Relationship Id="rId7" Type="http://schemas.openxmlformats.org/officeDocument/2006/relationships/diagramColors" Target="../diagrams/colors8.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7.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tags" Target="../tags/tag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tags" Target="../tags/tag4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50.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7.xml"/><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xml"/><Relationship Id="rId1" Type="http://schemas.openxmlformats.org/officeDocument/2006/relationships/tags" Target="../tags/tag5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8.xml"/><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CDE6AD-BF70-D44E-9534-F05E5A5D6647}"/>
              </a:ext>
            </a:extLst>
          </p:cNvPr>
          <p:cNvSpPr>
            <a:spLocks noGrp="1"/>
          </p:cNvSpPr>
          <p:nvPr>
            <p:ph type="body" sz="quarter" idx="12"/>
          </p:nvPr>
        </p:nvSpPr>
        <p:spPr>
          <a:xfrm>
            <a:off x="761999" y="1600200"/>
            <a:ext cx="6209629" cy="2133600"/>
          </a:xfrm>
        </p:spPr>
        <p:txBody>
          <a:bodyPr/>
          <a:lstStyle/>
          <a:p>
            <a:r>
              <a:rPr lang="fr-FR" sz="7200"/>
              <a:t>TOUT SUR LE LIONS</a:t>
            </a:r>
          </a:p>
        </p:txBody>
      </p:sp>
      <p:sp>
        <p:nvSpPr>
          <p:cNvPr id="3" name="Text Placeholder 2"/>
          <p:cNvSpPr>
            <a:spLocks noGrp="1"/>
          </p:cNvSpPr>
          <p:nvPr>
            <p:ph type="body" sz="quarter" idx="13"/>
          </p:nvPr>
        </p:nvSpPr>
        <p:spPr>
          <a:xfrm>
            <a:off x="990600" y="4416160"/>
            <a:ext cx="3886200" cy="1066800"/>
          </a:xfrm>
        </p:spPr>
        <p:txBody>
          <a:bodyPr/>
          <a:lstStyle/>
          <a:p>
            <a:r>
              <a:rPr lang="fr-FR" sz="3600"/>
              <a:t>Histoire</a:t>
            </a:r>
          </a:p>
          <a:p>
            <a:r>
              <a:rPr lang="fr-FR" sz="3600"/>
              <a:t>Organisation</a:t>
            </a:r>
          </a:p>
          <a:p>
            <a:r>
              <a:rPr lang="fr-FR" sz="3600"/>
              <a:t>Service</a:t>
            </a:r>
          </a:p>
        </p:txBody>
      </p:sp>
      <p:sp>
        <p:nvSpPr>
          <p:cNvPr id="4" name="Rectangle 3"/>
          <p:cNvSpPr/>
          <p:nvPr/>
        </p:nvSpPr>
        <p:spPr>
          <a:xfrm>
            <a:off x="1216741" y="4038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862953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52599" y="0"/>
            <a:ext cx="8686801" cy="6858000"/>
          </a:xfrm>
          <a:prstGeom prst="rect">
            <a:avLst/>
          </a:prstGeom>
        </p:spPr>
      </p:pic>
      <p:sp>
        <p:nvSpPr>
          <p:cNvPr id="4" name="TextBox 3"/>
          <p:cNvSpPr txBox="1"/>
          <p:nvPr/>
        </p:nvSpPr>
        <p:spPr>
          <a:xfrm>
            <a:off x="6053559" y="533400"/>
            <a:ext cx="6109631" cy="3600986"/>
          </a:xfrm>
          <a:prstGeom prst="rect">
            <a:avLst/>
          </a:prstGeom>
          <a:noFill/>
        </p:spPr>
        <p:txBody>
          <a:bodyPr wrap="square" rtlCol="0">
            <a:spAutoFit/>
          </a:bodyPr>
          <a:lstStyle/>
          <a:p>
            <a:pPr algn="ctr"/>
            <a:r>
              <a:rPr lang="fr-FR" sz="6600" b="1" dirty="0">
                <a:solidFill>
                  <a:srgbClr val="0A5496"/>
                </a:solidFill>
                <a:latin typeface="Arial" charset="0"/>
                <a:ea typeface="Arial" charset="0"/>
                <a:cs typeface="Arial" charset="0"/>
              </a:rPr>
              <a:t>Création de la distinction Compagnon de Melvin Jones</a:t>
            </a:r>
          </a:p>
          <a:p>
            <a:pPr algn="ctr"/>
            <a:r>
              <a:rPr lang="fr-FR" sz="6600" b="1" dirty="0">
                <a:solidFill>
                  <a:srgbClr val="0A5496"/>
                </a:solidFill>
                <a:latin typeface="Arial" charset="0"/>
                <a:ea typeface="Arial" charset="0"/>
                <a:cs typeface="Arial" charset="0"/>
              </a:rPr>
              <a:t> </a:t>
            </a:r>
          </a:p>
          <a:p>
            <a:endParaRPr lang="en-US" sz="3000" dirty="0" err="1">
              <a:solidFill>
                <a:schemeClr val="accent6">
                  <a:lumMod val="50000"/>
                  <a:lumOff val="50000"/>
                </a:schemeClr>
              </a:solidFill>
            </a:endParaRPr>
          </a:p>
        </p:txBody>
      </p:sp>
      <p:cxnSp>
        <p:nvCxnSpPr>
          <p:cNvPr id="8" name="Straight Connector 7"/>
          <p:cNvCxnSpPr/>
          <p:nvPr/>
        </p:nvCxnSpPr>
        <p:spPr bwMode="auto">
          <a:xfrm>
            <a:off x="6019800" y="1219200"/>
            <a:ext cx="0" cy="4800600"/>
          </a:xfrm>
          <a:prstGeom prst="line">
            <a:avLst/>
          </a:prstGeom>
          <a:solidFill>
            <a:srgbClr val="FFFFFF"/>
          </a:solidFill>
          <a:ln w="47625" cap="flat" cmpd="sng" algn="ctr">
            <a:solidFill>
              <a:schemeClr val="accent6">
                <a:lumMod val="50000"/>
                <a:lumOff val="50000"/>
                <a:alpha val="50000"/>
              </a:schemeClr>
            </a:solidFill>
            <a:prstDash val="sysDot"/>
            <a:round/>
            <a:headEnd type="none" w="med" len="med"/>
            <a:tailEnd type="none" w="med" len="med"/>
          </a:ln>
          <a:effectLst/>
        </p:spPr>
      </p:cxnSp>
      <p:sp>
        <p:nvSpPr>
          <p:cNvPr id="9" name="TextBox 8"/>
          <p:cNvSpPr txBox="1"/>
          <p:nvPr/>
        </p:nvSpPr>
        <p:spPr>
          <a:xfrm>
            <a:off x="0" y="2097867"/>
            <a:ext cx="5957232" cy="2662267"/>
          </a:xfrm>
          <a:prstGeom prst="rect">
            <a:avLst/>
          </a:prstGeom>
          <a:noFill/>
        </p:spPr>
        <p:txBody>
          <a:bodyPr wrap="square" rtlCol="0">
            <a:spAutoFit/>
          </a:bodyPr>
          <a:lstStyle/>
          <a:p>
            <a:pPr algn="ctr"/>
            <a:r>
              <a:rPr lang="fr-FR" sz="16700" b="1">
                <a:solidFill>
                  <a:srgbClr val="F0C300"/>
                </a:solidFill>
                <a:latin typeface="Arial" charset="0"/>
                <a:ea typeface="Arial" charset="0"/>
                <a:cs typeface="Arial" charset="0"/>
              </a:rPr>
              <a:t>1973</a:t>
            </a:r>
          </a:p>
        </p:txBody>
      </p:sp>
    </p:spTree>
    <p:custDataLst>
      <p:tags r:id="rId1"/>
    </p:custDataLst>
    <p:extLst>
      <p:ext uri="{BB962C8B-B14F-4D97-AF65-F5344CB8AC3E}">
        <p14:creationId xmlns:p14="http://schemas.microsoft.com/office/powerpoint/2010/main" val="18520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3" name="Title 1"/>
          <p:cNvSpPr txBox="1">
            <a:spLocks/>
          </p:cNvSpPr>
          <p:nvPr/>
        </p:nvSpPr>
        <p:spPr>
          <a:xfrm>
            <a:off x="8597" y="1661463"/>
            <a:ext cx="12174807" cy="1157937"/>
          </a:xfrm>
          <a:prstGeom prst="rect">
            <a:avLst/>
          </a:prstGeom>
        </p:spPr>
        <p:txBody>
          <a:bodyPr anchor="b"/>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4800" b="1" dirty="0">
                <a:solidFill>
                  <a:schemeClr val="tx2"/>
                </a:solidFill>
                <a:latin typeface="Arial" charset="0"/>
                <a:ea typeface="Arial" charset="0"/>
                <a:cs typeface="Arial" charset="0"/>
              </a:rPr>
              <a:t>Le Lions Clubs International accueille</a:t>
            </a:r>
          </a:p>
        </p:txBody>
      </p:sp>
      <p:sp>
        <p:nvSpPr>
          <p:cNvPr id="5" name="Rectangle 4"/>
          <p:cNvSpPr/>
          <p:nvPr/>
        </p:nvSpPr>
        <p:spPr>
          <a:xfrm>
            <a:off x="5253311" y="307561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Box 6"/>
          <p:cNvSpPr txBox="1"/>
          <p:nvPr/>
        </p:nvSpPr>
        <p:spPr>
          <a:xfrm>
            <a:off x="2488358" y="3330476"/>
            <a:ext cx="7215284" cy="2308324"/>
          </a:xfrm>
          <a:prstGeom prst="rect">
            <a:avLst/>
          </a:prstGeom>
          <a:noFill/>
        </p:spPr>
        <p:txBody>
          <a:bodyPr wrap="square" rtlCol="0">
            <a:spAutoFit/>
          </a:bodyPr>
          <a:lstStyle/>
          <a:p>
            <a:pPr algn="ctr"/>
            <a:r>
              <a:rPr lang="fr-FR" sz="7200" b="1" dirty="0">
                <a:solidFill>
                  <a:srgbClr val="F0C300"/>
                </a:solidFill>
                <a:latin typeface="Arial" charset="0"/>
                <a:ea typeface="Arial" charset="0"/>
                <a:cs typeface="Arial" charset="0"/>
              </a:rPr>
              <a:t>son millionième membre</a:t>
            </a:r>
          </a:p>
        </p:txBody>
      </p:sp>
      <p:sp>
        <p:nvSpPr>
          <p:cNvPr id="8" name="Text Placeholder 5"/>
          <p:cNvSpPr txBox="1">
            <a:spLocks/>
          </p:cNvSpPr>
          <p:nvPr/>
        </p:nvSpPr>
        <p:spPr>
          <a:xfrm>
            <a:off x="4495801"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9600" b="1">
                <a:solidFill>
                  <a:schemeClr val="tx2"/>
                </a:solidFill>
              </a:rPr>
              <a:t>1973</a:t>
            </a:r>
          </a:p>
        </p:txBody>
      </p:sp>
    </p:spTree>
    <p:custDataLst>
      <p:tags r:id="rId1"/>
    </p:custDataLst>
    <p:extLst>
      <p:ext uri="{BB962C8B-B14F-4D97-AF65-F5344CB8AC3E}">
        <p14:creationId xmlns:p14="http://schemas.microsoft.com/office/powerpoint/2010/main" val="366574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0" y="2057401"/>
            <a:ext cx="10058400" cy="304799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11500" b="1" dirty="0">
                <a:solidFill>
                  <a:schemeClr val="bg2"/>
                </a:solidFill>
                <a:latin typeface="Arial" charset="0"/>
                <a:ea typeface="Arial" charset="0"/>
                <a:cs typeface="Arial" charset="0"/>
              </a:rPr>
              <a:t>Les femmes</a:t>
            </a:r>
            <a:r>
              <a:rPr lang="fr-FR" sz="8000" b="1" dirty="0">
                <a:solidFill>
                  <a:schemeClr val="bg1"/>
                </a:solidFill>
                <a:latin typeface="Arial" charset="0"/>
                <a:ea typeface="Arial" charset="0"/>
                <a:cs typeface="Arial" charset="0"/>
              </a:rPr>
              <a:t> </a:t>
            </a:r>
          </a:p>
          <a:p>
            <a:pPr algn="l"/>
            <a:r>
              <a:rPr lang="fr-FR" sz="6600" b="1" dirty="0">
                <a:solidFill>
                  <a:schemeClr val="bg1"/>
                </a:solidFill>
                <a:latin typeface="Arial" charset="0"/>
                <a:ea typeface="Arial" charset="0"/>
                <a:cs typeface="Arial" charset="0"/>
              </a:rPr>
              <a:t>		rejoignent le Lions</a:t>
            </a:r>
          </a:p>
        </p:txBody>
      </p:sp>
      <p:sp>
        <p:nvSpPr>
          <p:cNvPr id="9" name="Text Placeholder 1"/>
          <p:cNvSpPr txBox="1">
            <a:spLocks/>
          </p:cNvSpPr>
          <p:nvPr/>
        </p:nvSpPr>
        <p:spPr>
          <a:xfrm>
            <a:off x="76200" y="58478"/>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11500" b="1">
                <a:solidFill>
                  <a:schemeClr val="bg1"/>
                </a:solidFill>
              </a:rPr>
              <a:t>1987</a:t>
            </a:r>
          </a:p>
        </p:txBody>
      </p:sp>
    </p:spTree>
    <p:custDataLst>
      <p:tags r:id="rId1"/>
    </p:custDataLst>
    <p:extLst>
      <p:ext uri="{BB962C8B-B14F-4D97-AF65-F5344CB8AC3E}">
        <p14:creationId xmlns:p14="http://schemas.microsoft.com/office/powerpoint/2010/main" val="1734981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685800" y="2555358"/>
            <a:ext cx="5943600" cy="1711842"/>
          </a:xfrm>
        </p:spPr>
        <p:txBody>
          <a:bodyPr/>
          <a:lstStyle/>
          <a:p>
            <a:r>
              <a:rPr lang="fr-FR" sz="5400">
                <a:solidFill>
                  <a:schemeClr val="tx2"/>
                </a:solidFill>
              </a:rPr>
              <a:t>Premier concours international d'affiches de la paix</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91400" y="1036646"/>
            <a:ext cx="4114800" cy="3530065"/>
          </a:xfrm>
        </p:spPr>
      </p:pic>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7734300" y="5105400"/>
            <a:ext cx="3695700" cy="1295400"/>
          </a:xfrm>
        </p:spPr>
        <p:txBody>
          <a:bodyPr/>
          <a:lstStyle/>
          <a:p>
            <a:pPr algn="ctr"/>
            <a:r>
              <a:rPr lang="fr-FR" dirty="0">
                <a:solidFill>
                  <a:schemeClr val="tx1"/>
                </a:solidFill>
              </a:rPr>
              <a:t>« La paix nous aidera à grandir »</a:t>
            </a:r>
          </a:p>
          <a:p>
            <a:pPr algn="ctr"/>
            <a:r>
              <a:rPr lang="fr-FR" dirty="0">
                <a:solidFill>
                  <a:schemeClr val="tx1"/>
                </a:solidFill>
              </a:rPr>
              <a:t>Mustapha El </a:t>
            </a:r>
            <a:r>
              <a:rPr lang="fr-FR" dirty="0" err="1">
                <a:solidFill>
                  <a:schemeClr val="tx1"/>
                </a:solidFill>
              </a:rPr>
              <a:t>Tawokji</a:t>
            </a:r>
            <a:endParaRPr lang="fr-FR" dirty="0">
              <a:solidFill>
                <a:schemeClr val="tx1"/>
              </a:solidFill>
            </a:endParaRPr>
          </a:p>
          <a:p>
            <a:pPr algn="ctr"/>
            <a:r>
              <a:rPr lang="fr-FR" dirty="0">
                <a:solidFill>
                  <a:schemeClr val="tx1"/>
                </a:solidFill>
              </a:rPr>
              <a:t>Liban</a:t>
            </a:r>
          </a:p>
          <a:p>
            <a:pPr algn="ctr"/>
            <a:r>
              <a:rPr lang="fr-FR" dirty="0">
                <a:solidFill>
                  <a:schemeClr val="tx1"/>
                </a:solidFill>
              </a:rPr>
              <a:t>1988-89</a:t>
            </a:r>
          </a:p>
        </p:txBody>
      </p:sp>
      <p:sp>
        <p:nvSpPr>
          <p:cNvPr id="6" name="TextBox 5"/>
          <p:cNvSpPr txBox="1"/>
          <p:nvPr/>
        </p:nvSpPr>
        <p:spPr>
          <a:xfrm>
            <a:off x="0" y="1"/>
            <a:ext cx="4191000" cy="1585049"/>
          </a:xfrm>
          <a:prstGeom prst="rect">
            <a:avLst/>
          </a:prstGeom>
          <a:noFill/>
        </p:spPr>
        <p:txBody>
          <a:bodyPr wrap="square" rtlCol="0">
            <a:spAutoFit/>
          </a:bodyPr>
          <a:lstStyle/>
          <a:p>
            <a:pPr>
              <a:spcBef>
                <a:spcPct val="20000"/>
              </a:spcBef>
            </a:pPr>
            <a:r>
              <a:rPr lang="fr-FR" sz="9600" b="1">
                <a:solidFill>
                  <a:schemeClr val="tx2"/>
                </a:solidFill>
                <a:ea typeface="ヒラギノ角ゴ Pro W3" charset="0"/>
                <a:cs typeface="Arial" panose="020B0604020202020204" pitchFamily="34" charset="0"/>
              </a:rPr>
              <a:t>1988</a:t>
            </a:r>
          </a:p>
        </p:txBody>
      </p:sp>
    </p:spTree>
    <p:custDataLst>
      <p:tags r:id="rId1"/>
    </p:custDataLst>
    <p:extLst>
      <p:ext uri="{BB962C8B-B14F-4D97-AF65-F5344CB8AC3E}">
        <p14:creationId xmlns:p14="http://schemas.microsoft.com/office/powerpoint/2010/main" val="374620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45A75-8294-374F-BE4D-C7A60DCE724C}"/>
              </a:ext>
            </a:extLst>
          </p:cNvPr>
          <p:cNvSpPr>
            <a:spLocks noGrp="1"/>
          </p:cNvSpPr>
          <p:nvPr>
            <p:ph type="body" sz="quarter" idx="12"/>
          </p:nvPr>
        </p:nvSpPr>
        <p:spPr>
          <a:xfrm>
            <a:off x="685800" y="2057400"/>
            <a:ext cx="5562600" cy="1530037"/>
          </a:xfrm>
        </p:spPr>
        <p:txBody>
          <a:bodyPr/>
          <a:lstStyle/>
          <a:p>
            <a:r>
              <a:rPr lang="fr-FR" sz="4800">
                <a:solidFill>
                  <a:schemeClr val="tx2"/>
                </a:solidFill>
              </a:rPr>
              <a:t>Partenariat LCIF - Carter Center</a:t>
            </a:r>
          </a:p>
        </p:txBody>
      </p:sp>
      <p:sp>
        <p:nvSpPr>
          <p:cNvPr id="3" name="Text Placeholder 2">
            <a:extLst>
              <a:ext uri="{FF2B5EF4-FFF2-40B4-BE49-F238E27FC236}">
                <a16:creationId xmlns:a16="http://schemas.microsoft.com/office/drawing/2014/main" id="{80AE8AC4-40CB-E945-9800-7E5BDD6F5E08}"/>
              </a:ext>
            </a:extLst>
          </p:cNvPr>
          <p:cNvSpPr>
            <a:spLocks noGrp="1"/>
          </p:cNvSpPr>
          <p:nvPr>
            <p:ph type="body" sz="quarter" idx="13"/>
          </p:nvPr>
        </p:nvSpPr>
        <p:spPr>
          <a:xfrm>
            <a:off x="769856" y="3670349"/>
            <a:ext cx="6240544" cy="1447800"/>
          </a:xfrm>
        </p:spPr>
        <p:txBody>
          <a:bodyPr/>
          <a:lstStyle/>
          <a:p>
            <a:pPr marL="0" indent="0">
              <a:buNone/>
            </a:pPr>
            <a:r>
              <a:rPr lang="fr-FR" sz="3600" dirty="0"/>
              <a:t>pour lutter contre la cécité des rivières en Afrique et en Amérique latine</a:t>
            </a:r>
          </a:p>
        </p:txBody>
      </p:sp>
      <p:sp>
        <p:nvSpPr>
          <p:cNvPr id="11" name="TextBox 10"/>
          <p:cNvSpPr txBox="1"/>
          <p:nvPr/>
        </p:nvSpPr>
        <p:spPr>
          <a:xfrm>
            <a:off x="8153400" y="5133201"/>
            <a:ext cx="2644635" cy="276999"/>
          </a:xfrm>
          <a:prstGeom prst="rect">
            <a:avLst/>
          </a:prstGeom>
          <a:noFill/>
        </p:spPr>
        <p:txBody>
          <a:bodyPr wrap="none" rtlCol="0">
            <a:spAutoFit/>
          </a:bodyPr>
          <a:lstStyle/>
          <a:p>
            <a:r>
              <a:rPr lang="fr-FR" sz="1200">
                <a:solidFill>
                  <a:schemeClr val="bg1"/>
                </a:solidFill>
                <a:latin typeface="Lato" panose="020F0502020204030203" pitchFamily="34" charset="0"/>
              </a:rPr>
              <a:t>Crédit photo : Carter Center/L. Gubb.</a:t>
            </a:r>
          </a:p>
        </p:txBody>
      </p:sp>
      <p:sp>
        <p:nvSpPr>
          <p:cNvPr id="12"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9600" b="1">
                <a:solidFill>
                  <a:srgbClr val="F0C300"/>
                </a:solidFill>
              </a:rPr>
              <a:t>1999</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308" t="10108" r="16582" b="19470"/>
          <a:stretch/>
        </p:blipFill>
        <p:spPr>
          <a:xfrm>
            <a:off x="7772400" y="2302239"/>
            <a:ext cx="3962400" cy="2745866"/>
          </a:xfrm>
          <a:prstGeom prst="rect">
            <a:avLst/>
          </a:prstGeom>
        </p:spPr>
      </p:pic>
    </p:spTree>
    <p:custDataLst>
      <p:tags r:id="rId1"/>
    </p:custDataLst>
    <p:extLst>
      <p:ext uri="{BB962C8B-B14F-4D97-AF65-F5344CB8AC3E}">
        <p14:creationId xmlns:p14="http://schemas.microsoft.com/office/powerpoint/2010/main" val="2037963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2971800" y="5181600"/>
            <a:ext cx="1450259"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33400" y="22098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endParaRPr lang="en-US" sz="6600" kern="0" dirty="0">
              <a:solidFill>
                <a:schemeClr val="tx2"/>
              </a:solidFill>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0" y="2486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9600" b="1">
                <a:solidFill>
                  <a:srgbClr val="F0C300"/>
                </a:solidFill>
              </a:rPr>
              <a:t>2005</a:t>
            </a:r>
          </a:p>
        </p:txBody>
      </p:sp>
      <p:sp>
        <p:nvSpPr>
          <p:cNvPr id="3" name="Text Placeholder 2"/>
          <p:cNvSpPr>
            <a:spLocks noGrp="1"/>
          </p:cNvSpPr>
          <p:nvPr>
            <p:ph type="body" sz="quarter" idx="12"/>
          </p:nvPr>
        </p:nvSpPr>
        <p:spPr>
          <a:xfrm>
            <a:off x="685800" y="3155984"/>
            <a:ext cx="6209629" cy="445043"/>
          </a:xfrm>
        </p:spPr>
        <p:txBody>
          <a:bodyPr/>
          <a:lstStyle/>
          <a:p>
            <a:pPr lvl="0" algn="ctr">
              <a:spcBef>
                <a:spcPct val="0"/>
              </a:spcBef>
            </a:pPr>
            <a:endParaRPr lang="en-US" sz="6600" dirty="0">
              <a:solidFill>
                <a:srgbClr val="002F87"/>
              </a:solidFill>
              <a:latin typeface="Arial" charset="0"/>
              <a:ea typeface="Arial" charset="0"/>
              <a:cs typeface="Arial" charset="0"/>
            </a:endParaRPr>
          </a:p>
          <a:p>
            <a:pPr lvl="0" algn="ctr">
              <a:spcBef>
                <a:spcPct val="0"/>
              </a:spcBef>
            </a:pPr>
            <a:r>
              <a:rPr lang="fr-FR" sz="6600">
                <a:solidFill>
                  <a:srgbClr val="002F87"/>
                </a:solidFill>
                <a:latin typeface="Arial" charset="0"/>
                <a:ea typeface="Arial" charset="0"/>
                <a:cs typeface="Arial" charset="0"/>
              </a:rPr>
              <a:t>Lancement de la Campagne SightFirst II</a:t>
            </a:r>
          </a:p>
          <a:p>
            <a:endParaRPr lang="en-US"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161" r="13684"/>
          <a:stretch/>
        </p:blipFill>
        <p:spPr>
          <a:xfrm>
            <a:off x="7543800" y="2057400"/>
            <a:ext cx="3886200" cy="2903750"/>
          </a:xfrm>
          <a:prstGeom prst="rect">
            <a:avLst/>
          </a:prstGeom>
        </p:spPr>
      </p:pic>
    </p:spTree>
    <p:custDataLst>
      <p:tags r:id="rId1"/>
    </p:custDataLst>
    <p:extLst>
      <p:ext uri="{BB962C8B-B14F-4D97-AF65-F5344CB8AC3E}">
        <p14:creationId xmlns:p14="http://schemas.microsoft.com/office/powerpoint/2010/main" val="2312846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8305800" y="6629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867400" y="3124200"/>
            <a:ext cx="5867400" cy="8382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fr-FR" sz="6600" dirty="0">
                <a:solidFill>
                  <a:schemeClr val="tx2"/>
                </a:solidFill>
                <a:latin typeface="Arial" charset="0"/>
                <a:ea typeface="Arial" charset="0"/>
                <a:cs typeface="Arial" charset="0"/>
              </a:rPr>
              <a:t>Les Lions apportent de l’aide aux victimes du séisme en Chine</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1466608" y="495601"/>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9600" b="1">
                <a:solidFill>
                  <a:srgbClr val="F0C300"/>
                </a:solidFill>
              </a:rPr>
              <a:t>2008</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775" t="4040" r="7737" b="9343"/>
          <a:stretch/>
        </p:blipFill>
        <p:spPr>
          <a:xfrm>
            <a:off x="514108" y="2207443"/>
            <a:ext cx="5105400" cy="3733800"/>
          </a:xfrm>
          <a:prstGeom prst="rect">
            <a:avLst/>
          </a:prstGeom>
        </p:spPr>
      </p:pic>
    </p:spTree>
    <p:custDataLst>
      <p:tags r:id="rId1"/>
    </p:custDataLst>
    <p:extLst>
      <p:ext uri="{BB962C8B-B14F-4D97-AF65-F5344CB8AC3E}">
        <p14:creationId xmlns:p14="http://schemas.microsoft.com/office/powerpoint/2010/main" val="2262882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2209800"/>
            <a:ext cx="5943600" cy="1711842"/>
          </a:xfrm>
        </p:spPr>
        <p:txBody>
          <a:bodyPr/>
          <a:lstStyle/>
          <a:p>
            <a:r>
              <a:rPr lang="fr-FR" sz="5400">
                <a:solidFill>
                  <a:schemeClr val="tx2"/>
                </a:solidFill>
              </a:rPr>
              <a:t>Les Lions viennent en aide à Haïti après les séismes</a:t>
            </a:r>
          </a:p>
        </p:txBody>
      </p:sp>
      <p:pic>
        <p:nvPicPr>
          <p:cNvPr id="5" name="Picture Placeholder 4"/>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r="5037"/>
          <a:stretch/>
        </p:blipFill>
        <p:spPr>
          <a:xfrm>
            <a:off x="7162800" y="1689079"/>
            <a:ext cx="4648200" cy="2753283"/>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9600" b="1">
                <a:solidFill>
                  <a:schemeClr val="tx2"/>
                </a:solidFill>
              </a:rPr>
              <a:t>2010</a:t>
            </a:r>
          </a:p>
        </p:txBody>
      </p:sp>
      <p:sp>
        <p:nvSpPr>
          <p:cNvPr id="7" name="TextBox 6"/>
          <p:cNvSpPr txBox="1"/>
          <p:nvPr/>
        </p:nvSpPr>
        <p:spPr>
          <a:xfrm>
            <a:off x="2393208" y="5105400"/>
            <a:ext cx="8046191" cy="1446550"/>
          </a:xfrm>
          <a:prstGeom prst="rect">
            <a:avLst/>
          </a:prstGeom>
          <a:noFill/>
        </p:spPr>
        <p:txBody>
          <a:bodyPr wrap="square" rtlCol="0">
            <a:spAutoFit/>
          </a:bodyPr>
          <a:lstStyle/>
          <a:p>
            <a:pPr algn="ctr"/>
            <a:r>
              <a:rPr lang="fr-FR" sz="4400" dirty="0">
                <a:solidFill>
                  <a:srgbClr val="56565A"/>
                </a:solidFill>
                <a:cs typeface="Arial" panose="020B0604020202020204" pitchFamily="34" charset="0"/>
              </a:rPr>
              <a:t>La campagne Espoir pour Haïti collecte </a:t>
            </a:r>
            <a:r>
              <a:rPr lang="fr-FR" sz="4400" dirty="0">
                <a:solidFill>
                  <a:schemeClr val="tx2"/>
                </a:solidFill>
                <a:cs typeface="Arial" panose="020B0604020202020204" pitchFamily="34" charset="0"/>
              </a:rPr>
              <a:t> 4,2 millions USD</a:t>
            </a:r>
          </a:p>
        </p:txBody>
      </p:sp>
    </p:spTree>
    <p:custDataLst>
      <p:tags r:id="rId1"/>
    </p:custDataLst>
    <p:extLst>
      <p:ext uri="{BB962C8B-B14F-4D97-AF65-F5344CB8AC3E}">
        <p14:creationId xmlns:p14="http://schemas.microsoft.com/office/powerpoint/2010/main" val="18706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1752600"/>
            <a:ext cx="5943600" cy="1711842"/>
          </a:xfrm>
        </p:spPr>
        <p:txBody>
          <a:bodyPr/>
          <a:lstStyle/>
          <a:p>
            <a:r>
              <a:rPr lang="fr-FR" sz="4800">
                <a:solidFill>
                  <a:schemeClr val="tx2"/>
                </a:solidFill>
              </a:rPr>
              <a:t>Défi de service du centenaire</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680297" y="1600200"/>
            <a:ext cx="4511703" cy="3722371"/>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6705600"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9600" b="1">
                <a:solidFill>
                  <a:schemeClr val="tx2"/>
                </a:solidFill>
              </a:rPr>
              <a:t>2014 - 2018</a:t>
            </a:r>
          </a:p>
        </p:txBody>
      </p:sp>
      <p:sp>
        <p:nvSpPr>
          <p:cNvPr id="7" name="TextBox 6"/>
          <p:cNvSpPr txBox="1"/>
          <p:nvPr/>
        </p:nvSpPr>
        <p:spPr>
          <a:xfrm>
            <a:off x="238620" y="4191000"/>
            <a:ext cx="7405582" cy="1446550"/>
          </a:xfrm>
          <a:prstGeom prst="rect">
            <a:avLst/>
          </a:prstGeom>
          <a:noFill/>
        </p:spPr>
        <p:txBody>
          <a:bodyPr wrap="square" rtlCol="0">
            <a:spAutoFit/>
          </a:bodyPr>
          <a:lstStyle/>
          <a:p>
            <a:pPr algn="ctr"/>
            <a:r>
              <a:rPr lang="fr-FR" sz="4400">
                <a:solidFill>
                  <a:srgbClr val="56565A"/>
                </a:solidFill>
                <a:cs typeface="Arial" panose="020B0604020202020204" pitchFamily="34" charset="0"/>
              </a:rPr>
              <a:t>246 000 000 bénéficiaires :</a:t>
            </a:r>
          </a:p>
          <a:p>
            <a:pPr algn="ctr"/>
            <a:r>
              <a:rPr lang="fr-FR" sz="4400">
                <a:solidFill>
                  <a:schemeClr val="tx2"/>
                </a:solidFill>
                <a:cs typeface="Arial" panose="020B0604020202020204" pitchFamily="34" charset="0"/>
              </a:rPr>
              <a:t>objectif initial doublé !</a:t>
            </a:r>
          </a:p>
        </p:txBody>
      </p:sp>
    </p:spTree>
    <p:custDataLst>
      <p:tags r:id="rId1"/>
    </p:custDataLst>
    <p:extLst>
      <p:ext uri="{BB962C8B-B14F-4D97-AF65-F5344CB8AC3E}">
        <p14:creationId xmlns:p14="http://schemas.microsoft.com/office/powerpoint/2010/main" val="239185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p:txBody>
          <a:bodyPr/>
          <a:lstStyle/>
          <a:p>
            <a:r>
              <a:rPr lang="fr-FR" sz="9600">
                <a:solidFill>
                  <a:schemeClr val="tx2"/>
                </a:solidFill>
              </a:rPr>
              <a:t>2017</a:t>
            </a: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1"/>
          </p:nvPr>
        </p:nvSpPr>
        <p:spPr>
          <a:xfrm>
            <a:off x="3886200" y="381000"/>
            <a:ext cx="8001000" cy="6019726"/>
          </a:xfrm>
        </p:spPr>
        <p:txBody>
          <a:bodyPr/>
          <a:lstStyle/>
          <a:p>
            <a:pPr algn="ctr"/>
            <a:r>
              <a:rPr lang="fr-FR" sz="2800" dirty="0"/>
              <a:t>Le Lions International annonce </a:t>
            </a:r>
          </a:p>
          <a:p>
            <a:pPr algn="ctr"/>
            <a:r>
              <a:rPr lang="fr-FR" sz="5400" dirty="0"/>
              <a:t>ses causes mondiales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113" y="4457700"/>
            <a:ext cx="2056906" cy="2057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9489" y="2416772"/>
            <a:ext cx="2057400" cy="2057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5973" y="2422007"/>
            <a:ext cx="2014959" cy="205678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0016" y="2286000"/>
            <a:ext cx="2274479" cy="20574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2879" y="4457700"/>
            <a:ext cx="2056907" cy="2057400"/>
          </a:xfrm>
          <a:prstGeom prst="rect">
            <a:avLst/>
          </a:prstGeom>
        </p:spPr>
      </p:pic>
    </p:spTree>
    <p:custDataLst>
      <p:tags r:id="rId1"/>
    </p:custDataLst>
    <p:extLst>
      <p:ext uri="{BB962C8B-B14F-4D97-AF65-F5344CB8AC3E}">
        <p14:creationId xmlns:p14="http://schemas.microsoft.com/office/powerpoint/2010/main" val="379810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3206478"/>
            <a:ext cx="8534399" cy="445043"/>
          </a:xfrm>
        </p:spPr>
        <p:txBody>
          <a:bodyPr/>
          <a:lstStyle/>
          <a:p>
            <a:r>
              <a:rPr lang="fr-FR" sz="6000"/>
              <a:t>Moments historiques</a:t>
            </a:r>
          </a:p>
        </p:txBody>
      </p:sp>
    </p:spTree>
    <p:custDataLst>
      <p:tags r:id="rId1"/>
    </p:custDataLst>
    <p:extLst>
      <p:ext uri="{BB962C8B-B14F-4D97-AF65-F5344CB8AC3E}">
        <p14:creationId xmlns:p14="http://schemas.microsoft.com/office/powerpoint/2010/main" val="1580838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9" name="Text Placeholder 1"/>
          <p:cNvSpPr txBox="1">
            <a:spLocks/>
          </p:cNvSpPr>
          <p:nvPr/>
        </p:nvSpPr>
        <p:spPr>
          <a:xfrm>
            <a:off x="76200" y="0"/>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11500" b="1">
                <a:solidFill>
                  <a:srgbClr val="F0C300"/>
                </a:solidFill>
              </a:rPr>
              <a:t>2017</a:t>
            </a:r>
          </a:p>
        </p:txBody>
      </p:sp>
      <p:sp>
        <p:nvSpPr>
          <p:cNvPr id="5" name="Text Placeholder 4"/>
          <p:cNvSpPr>
            <a:spLocks noGrp="1"/>
          </p:cNvSpPr>
          <p:nvPr>
            <p:ph type="body" sz="quarter" idx="12"/>
          </p:nvPr>
        </p:nvSpPr>
        <p:spPr>
          <a:xfrm>
            <a:off x="58132" y="1752600"/>
            <a:ext cx="9144000" cy="3962400"/>
          </a:xfrm>
        </p:spPr>
        <p:txBody>
          <a:bodyPr/>
          <a:lstStyle/>
          <a:p>
            <a:r>
              <a:rPr lang="fr-FR" sz="10500" dirty="0"/>
              <a:t>Célébration du centenaire</a:t>
            </a:r>
          </a:p>
        </p:txBody>
      </p:sp>
    </p:spTree>
    <p:custDataLst>
      <p:tags r:id="rId1"/>
    </p:custDataLst>
    <p:extLst>
      <p:ext uri="{BB962C8B-B14F-4D97-AF65-F5344CB8AC3E}">
        <p14:creationId xmlns:p14="http://schemas.microsoft.com/office/powerpoint/2010/main" val="4178160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3206478"/>
            <a:ext cx="8534399" cy="445043"/>
          </a:xfrm>
        </p:spPr>
        <p:txBody>
          <a:bodyPr/>
          <a:lstStyle/>
          <a:p>
            <a:r>
              <a:rPr lang="fr-FR" sz="6000"/>
              <a:t>Organisation</a:t>
            </a:r>
          </a:p>
        </p:txBody>
      </p:sp>
    </p:spTree>
    <p:custDataLst>
      <p:tags r:id="rId1"/>
    </p:custDataLst>
    <p:extLst>
      <p:ext uri="{BB962C8B-B14F-4D97-AF65-F5344CB8AC3E}">
        <p14:creationId xmlns:p14="http://schemas.microsoft.com/office/powerpoint/2010/main" val="1116710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r-FR" sz="4800">
                <a:solidFill>
                  <a:srgbClr val="082E87"/>
                </a:solidFill>
              </a:rPr>
              <a:t>Organisation Lions</a:t>
            </a:r>
          </a:p>
        </p:txBody>
      </p:sp>
      <p:graphicFrame>
        <p:nvGraphicFramePr>
          <p:cNvPr id="4" name="Diagram 3"/>
          <p:cNvGraphicFramePr/>
          <p:nvPr>
            <p:extLst>
              <p:ext uri="{D42A27DB-BD31-4B8C-83A1-F6EECF244321}">
                <p14:modId xmlns:p14="http://schemas.microsoft.com/office/powerpoint/2010/main" val="4179230620"/>
              </p:ext>
            </p:extLst>
          </p:nvPr>
        </p:nvGraphicFramePr>
        <p:xfrm>
          <a:off x="3581400" y="71966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91657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r-FR" sz="4800">
                <a:solidFill>
                  <a:srgbClr val="082E87"/>
                </a:solidFill>
              </a:rPr>
              <a:t>Organisation locale</a:t>
            </a:r>
          </a:p>
        </p:txBody>
      </p:sp>
      <p:graphicFrame>
        <p:nvGraphicFramePr>
          <p:cNvPr id="16" name="Diagram 15"/>
          <p:cNvGraphicFramePr/>
          <p:nvPr>
            <p:extLst>
              <p:ext uri="{D42A27DB-BD31-4B8C-83A1-F6EECF244321}">
                <p14:modId xmlns:p14="http://schemas.microsoft.com/office/powerpoint/2010/main" val="2788742513"/>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62352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r-FR" sz="4800">
                <a:solidFill>
                  <a:srgbClr val="082E87"/>
                </a:solidFill>
              </a:rPr>
              <a:t>Organisation locale</a:t>
            </a:r>
          </a:p>
        </p:txBody>
      </p:sp>
      <p:graphicFrame>
        <p:nvGraphicFramePr>
          <p:cNvPr id="16" name="Diagram 15"/>
          <p:cNvGraphicFramePr/>
          <p:nvPr>
            <p:extLst>
              <p:ext uri="{D42A27DB-BD31-4B8C-83A1-F6EECF244321}">
                <p14:modId xmlns:p14="http://schemas.microsoft.com/office/powerpoint/2010/main" val="520638180"/>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09566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B28576-D1D8-F527-96E9-B9FA19EDC05A}"/>
              </a:ext>
            </a:extLst>
          </p:cNvPr>
          <p:cNvGrpSpPr/>
          <p:nvPr/>
        </p:nvGrpSpPr>
        <p:grpSpPr>
          <a:xfrm>
            <a:off x="1429987" y="0"/>
            <a:ext cx="9332026" cy="6858000"/>
            <a:chOff x="1429987" y="0"/>
            <a:chExt cx="9332026" cy="6858000"/>
          </a:xfrm>
        </p:grpSpPr>
        <p:pic>
          <p:nvPicPr>
            <p:cNvPr id="4" name="Picture 3">
              <a:extLst>
                <a:ext uri="{FF2B5EF4-FFF2-40B4-BE49-F238E27FC236}">
                  <a16:creationId xmlns:a16="http://schemas.microsoft.com/office/drawing/2014/main" id="{61410755-B7D9-8439-87A1-5754FA789A5B}"/>
                </a:ext>
              </a:extLst>
            </p:cNvPr>
            <p:cNvPicPr>
              <a:picLocks noChangeAspect="1"/>
            </p:cNvPicPr>
            <p:nvPr/>
          </p:nvPicPr>
          <p:blipFill>
            <a:blip r:embed="rId4"/>
            <a:stretch>
              <a:fillRect/>
            </a:stretch>
          </p:blipFill>
          <p:spPr>
            <a:xfrm>
              <a:off x="1429987" y="0"/>
              <a:ext cx="9332026" cy="6858000"/>
            </a:xfrm>
            <a:prstGeom prst="rect">
              <a:avLst/>
            </a:prstGeom>
          </p:spPr>
        </p:pic>
        <p:sp>
          <p:nvSpPr>
            <p:cNvPr id="8" name="Rectangle 7">
              <a:extLst>
                <a:ext uri="{FF2B5EF4-FFF2-40B4-BE49-F238E27FC236}">
                  <a16:creationId xmlns:a16="http://schemas.microsoft.com/office/drawing/2014/main" id="{4DEE078A-F033-3430-2652-7D57B967F7A2}"/>
                </a:ext>
              </a:extLst>
            </p:cNvPr>
            <p:cNvSpPr/>
            <p:nvPr/>
          </p:nvSpPr>
          <p:spPr bwMode="auto">
            <a:xfrm>
              <a:off x="10515600" y="6553200"/>
              <a:ext cx="152400" cy="3048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grpSp>
    </p:spTree>
    <p:custDataLst>
      <p:tags r:id="rId1"/>
    </p:custDataLst>
    <p:extLst>
      <p:ext uri="{BB962C8B-B14F-4D97-AF65-F5344CB8AC3E}">
        <p14:creationId xmlns:p14="http://schemas.microsoft.com/office/powerpoint/2010/main" val="85395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800">
                <a:solidFill>
                  <a:schemeClr val="tx2"/>
                </a:solidFill>
              </a:rPr>
              <a:t>Président de club</a:t>
            </a:r>
          </a:p>
        </p:txBody>
      </p:sp>
      <p:sp>
        <p:nvSpPr>
          <p:cNvPr id="7" name="TextBox 6"/>
          <p:cNvSpPr txBox="1"/>
          <p:nvPr/>
        </p:nvSpPr>
        <p:spPr>
          <a:xfrm>
            <a:off x="304800" y="1905000"/>
            <a:ext cx="5029200" cy="4216539"/>
          </a:xfrm>
          <a:prstGeom prst="rect">
            <a:avLst/>
          </a:prstGeom>
          <a:noFill/>
        </p:spPr>
        <p:txBody>
          <a:bodyPr wrap="square" rtlCol="0">
            <a:spAutoFit/>
          </a:bodyPr>
          <a:lstStyle/>
          <a:p>
            <a:r>
              <a:rPr lang="fr-FR" sz="3200" dirty="0">
                <a:solidFill>
                  <a:schemeClr val="tx2"/>
                </a:solidFill>
              </a:rPr>
              <a:t>Responsabilités</a:t>
            </a:r>
          </a:p>
          <a:p>
            <a:endParaRPr lang="en-US" sz="2800" dirty="0"/>
          </a:p>
          <a:p>
            <a:pPr marL="457200" indent="-457200">
              <a:buFont typeface="Wingdings" panose="05000000000000000000" pitchFamily="2" charset="2"/>
              <a:buChar char="§"/>
            </a:pPr>
            <a:r>
              <a:rPr lang="fr-FR" sz="2600" dirty="0"/>
              <a:t>Directeur général du club</a:t>
            </a:r>
          </a:p>
          <a:p>
            <a:pPr marL="457200" indent="-457200">
              <a:buFont typeface="Wingdings" panose="05000000000000000000" pitchFamily="2" charset="2"/>
              <a:buChar char="§"/>
            </a:pPr>
            <a:r>
              <a:rPr lang="fr-FR" sz="2600" dirty="0"/>
              <a:t>Préside les réunions de club</a:t>
            </a:r>
          </a:p>
          <a:p>
            <a:pPr marL="457200" indent="-457200">
              <a:buFont typeface="Wingdings" panose="05000000000000000000" pitchFamily="2" charset="2"/>
              <a:buChar char="§"/>
            </a:pPr>
            <a:r>
              <a:rPr lang="fr-FR" sz="2600" dirty="0"/>
              <a:t>Président de la Structure mondiale d’action au niveau du club</a:t>
            </a:r>
          </a:p>
          <a:p>
            <a:pPr marL="457200" indent="-457200">
              <a:buFont typeface="Wingdings" panose="05000000000000000000" pitchFamily="2" charset="2"/>
              <a:buChar char="§"/>
            </a:pPr>
            <a:r>
              <a:rPr lang="fr-FR" sz="2600" dirty="0"/>
              <a:t>Nomme les commissions</a:t>
            </a:r>
          </a:p>
          <a:p>
            <a:pPr marL="457200" indent="-457200">
              <a:buFont typeface="Wingdings" panose="05000000000000000000" pitchFamily="2" charset="2"/>
              <a:buChar char="§"/>
            </a:pPr>
            <a:r>
              <a:rPr lang="fr-FR" sz="2600" dirty="0"/>
              <a:t>Membre du comité consultatif du gouverneur de district</a:t>
            </a:r>
          </a:p>
        </p:txBody>
      </p:sp>
      <p:sp>
        <p:nvSpPr>
          <p:cNvPr id="8" name="TextBox 7"/>
          <p:cNvSpPr txBox="1"/>
          <p:nvPr/>
        </p:nvSpPr>
        <p:spPr>
          <a:xfrm>
            <a:off x="6858000" y="1905000"/>
            <a:ext cx="5029200" cy="3416320"/>
          </a:xfrm>
          <a:prstGeom prst="rect">
            <a:avLst/>
          </a:prstGeom>
          <a:noFill/>
        </p:spPr>
        <p:txBody>
          <a:bodyPr wrap="square" rtlCol="0">
            <a:spAutoFit/>
          </a:bodyPr>
          <a:lstStyle/>
          <a:p>
            <a:r>
              <a:rPr lang="fr-FR" sz="3200" dirty="0">
                <a:solidFill>
                  <a:schemeClr val="tx2"/>
                </a:solidFill>
              </a:rPr>
              <a:t>Défis</a:t>
            </a:r>
          </a:p>
          <a:p>
            <a:endParaRPr lang="en-US" sz="2800" dirty="0"/>
          </a:p>
          <a:p>
            <a:pPr marL="457200" indent="-457200">
              <a:buFont typeface="Wingdings" panose="05000000000000000000" pitchFamily="2" charset="2"/>
              <a:buChar char="§"/>
            </a:pPr>
            <a:r>
              <a:rPr lang="fr-FR" sz="2600" dirty="0"/>
              <a:t>Inspirer les membres à atteindre l'excellence</a:t>
            </a:r>
          </a:p>
          <a:p>
            <a:pPr marL="457200" indent="-457200">
              <a:buFont typeface="Wingdings" panose="05000000000000000000" pitchFamily="2" charset="2"/>
              <a:buChar char="§"/>
            </a:pPr>
            <a:r>
              <a:rPr lang="fr-FR" sz="2600" dirty="0"/>
              <a:t>Maintenir les membres impliqués et satisfaits</a:t>
            </a:r>
          </a:p>
          <a:p>
            <a:pPr marL="457200" indent="-457200">
              <a:buFont typeface="Wingdings" panose="05000000000000000000" pitchFamily="2" charset="2"/>
              <a:buChar char="§"/>
            </a:pPr>
            <a:r>
              <a:rPr lang="fr-FR" sz="2600" dirty="0"/>
              <a:t>Tenir des réunions efficaces et bien organisées</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3000936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r-FR" sz="4800">
                <a:solidFill>
                  <a:srgbClr val="082E87"/>
                </a:solidFill>
              </a:rPr>
              <a:t>Organisation locale</a:t>
            </a:r>
          </a:p>
        </p:txBody>
      </p:sp>
      <p:graphicFrame>
        <p:nvGraphicFramePr>
          <p:cNvPr id="16" name="Diagram 15"/>
          <p:cNvGraphicFramePr/>
          <p:nvPr>
            <p:extLst>
              <p:ext uri="{D42A27DB-BD31-4B8C-83A1-F6EECF244321}">
                <p14:modId xmlns:p14="http://schemas.microsoft.com/office/powerpoint/2010/main" val="4283239107"/>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76763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r-FR" sz="4800">
                <a:solidFill>
                  <a:srgbClr val="082E87"/>
                </a:solidFill>
              </a:rPr>
              <a:t>Organisation locale</a:t>
            </a:r>
          </a:p>
        </p:txBody>
      </p:sp>
      <p:graphicFrame>
        <p:nvGraphicFramePr>
          <p:cNvPr id="16" name="Diagram 15"/>
          <p:cNvGraphicFramePr/>
          <p:nvPr>
            <p:extLst>
              <p:ext uri="{D42A27DB-BD31-4B8C-83A1-F6EECF244321}">
                <p14:modId xmlns:p14="http://schemas.microsoft.com/office/powerpoint/2010/main" val="166268258"/>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92388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r-FR" sz="4800">
                <a:solidFill>
                  <a:srgbClr val="082E87"/>
                </a:solidFill>
              </a:rPr>
              <a:t>Organisation locale</a:t>
            </a:r>
          </a:p>
        </p:txBody>
      </p:sp>
      <p:graphicFrame>
        <p:nvGraphicFramePr>
          <p:cNvPr id="16" name="Diagram 15"/>
          <p:cNvGraphicFramePr/>
          <p:nvPr>
            <p:extLst>
              <p:ext uri="{D42A27DB-BD31-4B8C-83A1-F6EECF244321}">
                <p14:modId xmlns:p14="http://schemas.microsoft.com/office/powerpoint/2010/main" val="1477023602"/>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8973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0998" y="0"/>
            <a:ext cx="3418002" cy="1711842"/>
          </a:xfrm>
        </p:spPr>
        <p:txBody>
          <a:bodyPr/>
          <a:lstStyle/>
          <a:p>
            <a:r>
              <a:rPr lang="fr-FR" sz="9600">
                <a:solidFill>
                  <a:schemeClr val="tx2"/>
                </a:solidFill>
              </a:rPr>
              <a:t>1917</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620" t="3077" r="5694" b="12308"/>
          <a:stretch/>
        </p:blipFill>
        <p:spPr>
          <a:xfrm>
            <a:off x="7620000" y="998220"/>
            <a:ext cx="4039990" cy="4937760"/>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55921"/>
            <a:ext cx="3632462" cy="1295400"/>
          </a:xfrm>
        </p:spPr>
        <p:txBody>
          <a:bodyPr/>
          <a:lstStyle/>
          <a:p>
            <a:r>
              <a:rPr lang="fr-FR" sz="2400">
                <a:solidFill>
                  <a:schemeClr val="tx1"/>
                </a:solidFill>
              </a:rPr>
              <a:t>Melvin Jones établit l’Association des Lions Clubs</a:t>
            </a:r>
          </a:p>
        </p:txBody>
      </p:sp>
      <p:sp>
        <p:nvSpPr>
          <p:cNvPr id="10" name="Text Placeholder 7"/>
          <p:cNvSpPr txBox="1">
            <a:spLocks/>
          </p:cNvSpPr>
          <p:nvPr/>
        </p:nvSpPr>
        <p:spPr>
          <a:xfrm>
            <a:off x="914400" y="2667000"/>
            <a:ext cx="60960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i="1">
                <a:solidFill>
                  <a:srgbClr val="082E87"/>
                </a:solidFill>
                <a:latin typeface="Times New Roman" panose="02020603050405020304" pitchFamily="18" charset="0"/>
                <a:cs typeface="Times New Roman" panose="02020603050405020304" pitchFamily="18" charset="0"/>
              </a:rPr>
              <a:t>« Vous n'irez pas bien loin tant que vous n’avez pas commencer par faire quelque chose pour quelqu'un d'autre. »</a:t>
            </a:r>
          </a:p>
          <a:p>
            <a:r>
              <a:rPr lang="fr-FR" sz="2800">
                <a:solidFill>
                  <a:srgbClr val="082E87"/>
                </a:solidFill>
              </a:rPr>
              <a:t>			- Melvin Jones</a:t>
            </a:r>
          </a:p>
        </p:txBody>
      </p:sp>
    </p:spTree>
    <p:custDataLst>
      <p:tags r:id="rId1"/>
    </p:custDataLst>
    <p:extLst>
      <p:ext uri="{BB962C8B-B14F-4D97-AF65-F5344CB8AC3E}">
        <p14:creationId xmlns:p14="http://schemas.microsoft.com/office/powerpoint/2010/main" val="260648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0FB13D-AB81-B860-7E09-E817855A19D4}"/>
              </a:ext>
            </a:extLst>
          </p:cNvPr>
          <p:cNvPicPr>
            <a:picLocks noChangeAspect="1"/>
          </p:cNvPicPr>
          <p:nvPr/>
        </p:nvPicPr>
        <p:blipFill>
          <a:blip r:embed="rId4"/>
          <a:stretch>
            <a:fillRect/>
          </a:stretch>
        </p:blipFill>
        <p:spPr>
          <a:xfrm>
            <a:off x="601637" y="0"/>
            <a:ext cx="10988726" cy="6858000"/>
          </a:xfrm>
          <a:prstGeom prst="rect">
            <a:avLst/>
          </a:prstGeom>
        </p:spPr>
      </p:pic>
    </p:spTree>
    <p:custDataLst>
      <p:tags r:id="rId1"/>
    </p:custDataLst>
    <p:extLst>
      <p:ext uri="{BB962C8B-B14F-4D97-AF65-F5344CB8AC3E}">
        <p14:creationId xmlns:p14="http://schemas.microsoft.com/office/powerpoint/2010/main" val="306590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76962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800" dirty="0">
                <a:solidFill>
                  <a:schemeClr val="tx2"/>
                </a:solidFill>
              </a:rPr>
              <a:t>Gouverneur de district</a:t>
            </a:r>
          </a:p>
        </p:txBody>
      </p:sp>
      <p:sp>
        <p:nvSpPr>
          <p:cNvPr id="7" name="TextBox 6"/>
          <p:cNvSpPr txBox="1"/>
          <p:nvPr/>
        </p:nvSpPr>
        <p:spPr>
          <a:xfrm>
            <a:off x="381001" y="1475188"/>
            <a:ext cx="5029200" cy="5016758"/>
          </a:xfrm>
          <a:prstGeom prst="rect">
            <a:avLst/>
          </a:prstGeom>
          <a:noFill/>
        </p:spPr>
        <p:txBody>
          <a:bodyPr wrap="square" rtlCol="0">
            <a:spAutoFit/>
          </a:bodyPr>
          <a:lstStyle/>
          <a:p>
            <a:r>
              <a:rPr lang="fr-FR" sz="3200" dirty="0">
                <a:solidFill>
                  <a:schemeClr val="tx2"/>
                </a:solidFill>
              </a:rPr>
              <a:t>Responsabilités</a:t>
            </a:r>
          </a:p>
          <a:p>
            <a:endParaRPr lang="en-US" sz="2800" dirty="0">
              <a:solidFill>
                <a:schemeClr val="tx2"/>
              </a:solidFill>
            </a:endParaRPr>
          </a:p>
          <a:p>
            <a:pPr marL="457200" indent="-457200">
              <a:buFont typeface="Wingdings" panose="05000000000000000000" pitchFamily="2" charset="2"/>
              <a:buChar char="§"/>
            </a:pPr>
            <a:r>
              <a:rPr lang="fr-FR" sz="2600" dirty="0"/>
              <a:t>Président de la Structure mondiale d’action au niveau du district</a:t>
            </a:r>
          </a:p>
          <a:p>
            <a:pPr marL="457200" indent="-457200">
              <a:buFont typeface="Wingdings" panose="05000000000000000000" pitchFamily="2" charset="2"/>
              <a:buChar char="§"/>
            </a:pPr>
            <a:r>
              <a:rPr lang="fr-FR" sz="2600" dirty="0"/>
              <a:t>Gérer et promouvoir la croissance de l’effectif, la création de clubs, la formation des responsables et le service humanitaire</a:t>
            </a:r>
          </a:p>
          <a:p>
            <a:pPr marL="457200" indent="-457200">
              <a:buFont typeface="Wingdings" panose="05000000000000000000" pitchFamily="2" charset="2"/>
              <a:buChar char="§"/>
            </a:pPr>
            <a:r>
              <a:rPr lang="fr-FR" sz="2600" dirty="0"/>
              <a:t>Promouvoir la LCIF et les activités de service</a:t>
            </a:r>
          </a:p>
        </p:txBody>
      </p:sp>
      <p:sp>
        <p:nvSpPr>
          <p:cNvPr id="8" name="TextBox 7"/>
          <p:cNvSpPr txBox="1"/>
          <p:nvPr/>
        </p:nvSpPr>
        <p:spPr>
          <a:xfrm>
            <a:off x="6858000" y="1905000"/>
            <a:ext cx="5029200" cy="3293209"/>
          </a:xfrm>
          <a:prstGeom prst="rect">
            <a:avLst/>
          </a:prstGeom>
          <a:noFill/>
        </p:spPr>
        <p:txBody>
          <a:bodyPr wrap="square" rtlCol="0">
            <a:spAutoFit/>
          </a:bodyPr>
          <a:lstStyle/>
          <a:p>
            <a:pPr marL="457200" indent="-457200">
              <a:buFont typeface="Wingdings" panose="05000000000000000000" pitchFamily="2" charset="2"/>
              <a:buChar char="§"/>
            </a:pPr>
            <a:r>
              <a:rPr lang="fr-FR" sz="2600" dirty="0"/>
              <a:t>Présider aux réunions du cabinet, au congrès et autres réunions du district</a:t>
            </a:r>
          </a:p>
          <a:p>
            <a:pPr marL="457200" indent="-457200">
              <a:buFont typeface="Wingdings" panose="05000000000000000000" pitchFamily="2" charset="2"/>
              <a:buChar char="§"/>
            </a:pPr>
            <a:r>
              <a:rPr lang="fr-FR" sz="2600" dirty="0"/>
              <a:t>Favoriser l'harmonie entre les Lions clubs</a:t>
            </a:r>
          </a:p>
          <a:p>
            <a:pPr marL="457200" indent="-457200">
              <a:buFont typeface="Wingdings" panose="05000000000000000000" pitchFamily="2" charset="2"/>
              <a:buChar char="§"/>
            </a:pPr>
            <a:r>
              <a:rPr lang="fr-FR" sz="2600" dirty="0"/>
              <a:t>Autre tâche ou action à la demande du Conseil d'administration international.</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bwMode="auto">
          <a:xfrm rot="16200000" flipV="1">
            <a:off x="2400300" y="-9525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1292834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799" y="188705"/>
            <a:ext cx="10058401"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800" dirty="0">
                <a:solidFill>
                  <a:schemeClr val="tx2"/>
                </a:solidFill>
              </a:rPr>
              <a:t>Premier vice-gouverneur de district</a:t>
            </a:r>
          </a:p>
        </p:txBody>
      </p:sp>
      <p:sp>
        <p:nvSpPr>
          <p:cNvPr id="7" name="TextBox 6"/>
          <p:cNvSpPr txBox="1"/>
          <p:nvPr/>
        </p:nvSpPr>
        <p:spPr>
          <a:xfrm>
            <a:off x="685799" y="1905000"/>
            <a:ext cx="9829801" cy="3416320"/>
          </a:xfrm>
          <a:prstGeom prst="rect">
            <a:avLst/>
          </a:prstGeom>
          <a:noFill/>
        </p:spPr>
        <p:txBody>
          <a:bodyPr wrap="square" rtlCol="0">
            <a:spAutoFit/>
          </a:bodyPr>
          <a:lstStyle/>
          <a:p>
            <a:r>
              <a:rPr lang="fr-FR" sz="3200" dirty="0">
                <a:solidFill>
                  <a:schemeClr val="tx2"/>
                </a:solidFill>
              </a:rPr>
              <a:t>Responsabilités</a:t>
            </a:r>
          </a:p>
          <a:p>
            <a:endParaRPr lang="en-US" sz="2800" dirty="0">
              <a:solidFill>
                <a:schemeClr val="tx2"/>
              </a:solidFill>
            </a:endParaRPr>
          </a:p>
          <a:p>
            <a:pPr marL="457200" indent="-457200">
              <a:buFont typeface="Wingdings" panose="05000000000000000000" pitchFamily="2" charset="2"/>
              <a:buChar char="§"/>
            </a:pPr>
            <a:r>
              <a:rPr lang="fr-FR" sz="2600" dirty="0"/>
              <a:t>Se préparer à devenir gouverneur</a:t>
            </a:r>
          </a:p>
          <a:p>
            <a:pPr marL="457200" indent="-457200">
              <a:buFont typeface="Wingdings" panose="05000000000000000000" pitchFamily="2" charset="2"/>
              <a:buChar char="§"/>
            </a:pPr>
            <a:r>
              <a:rPr lang="fr-FR" sz="2600" dirty="0"/>
              <a:t>Faire avancer les buts de l’association</a:t>
            </a:r>
          </a:p>
          <a:p>
            <a:pPr marL="457200" indent="-457200">
              <a:buFont typeface="Wingdings" panose="05000000000000000000" pitchFamily="2" charset="2"/>
              <a:buChar char="§"/>
            </a:pPr>
            <a:r>
              <a:rPr lang="fr-FR" sz="2600" dirty="0"/>
              <a:t>Participer aux réunions de cabinet</a:t>
            </a:r>
          </a:p>
          <a:p>
            <a:pPr marL="457200" indent="-457200">
              <a:buFont typeface="Wingdings" panose="05000000000000000000" pitchFamily="2" charset="2"/>
              <a:buChar char="§"/>
            </a:pPr>
            <a:r>
              <a:rPr lang="fr-FR" sz="2600" dirty="0"/>
              <a:t>Aider à analyser les points forts et les points faibles du district</a:t>
            </a:r>
          </a:p>
          <a:p>
            <a:pPr marL="457200" indent="-457200">
              <a:buFont typeface="Wingdings" panose="05000000000000000000" pitchFamily="2" charset="2"/>
              <a:buChar char="§"/>
            </a:pPr>
            <a:r>
              <a:rPr lang="fr-FR" sz="2600" dirty="0"/>
              <a:t>Participer à la préparation du budget du district</a:t>
            </a:r>
          </a:p>
          <a:p>
            <a:pPr marL="457200" indent="-457200">
              <a:buFont typeface="Wingdings" panose="05000000000000000000" pitchFamily="2" charset="2"/>
              <a:buChar char="§"/>
            </a:pPr>
            <a:r>
              <a:rPr lang="fr-FR" sz="2600" dirty="0"/>
              <a:t>Aider à l’organisation du congrès de district</a:t>
            </a:r>
          </a:p>
        </p:txBody>
      </p:sp>
      <p:cxnSp>
        <p:nvCxnSpPr>
          <p:cNvPr id="9" name="Straight Connector 8"/>
          <p:cNvCxnSpPr/>
          <p:nvPr/>
        </p:nvCxnSpPr>
        <p:spPr bwMode="auto">
          <a:xfrm rot="16200000" flipV="1">
            <a:off x="2400300" y="-9525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2282708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828800" y="5787"/>
            <a:ext cx="8686802" cy="6858000"/>
          </a:xfrm>
          <a:prstGeom prst="rect">
            <a:avLst/>
          </a:prstGeom>
        </p:spPr>
      </p:pic>
      <p:sp>
        <p:nvSpPr>
          <p:cNvPr id="6" name="Text Placeholder 4"/>
          <p:cNvSpPr txBox="1">
            <a:spLocks/>
          </p:cNvSpPr>
          <p:nvPr/>
        </p:nvSpPr>
        <p:spPr>
          <a:xfrm>
            <a:off x="304800" y="188705"/>
            <a:ext cx="10210802"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800" dirty="0">
                <a:solidFill>
                  <a:schemeClr val="tx2"/>
                </a:solidFill>
              </a:rPr>
              <a:t>Second vice-gouverneur de district</a:t>
            </a:r>
          </a:p>
        </p:txBody>
      </p:sp>
      <p:sp>
        <p:nvSpPr>
          <p:cNvPr id="7" name="TextBox 6"/>
          <p:cNvSpPr txBox="1"/>
          <p:nvPr/>
        </p:nvSpPr>
        <p:spPr>
          <a:xfrm>
            <a:off x="685800" y="1905000"/>
            <a:ext cx="8839200" cy="4216539"/>
          </a:xfrm>
          <a:prstGeom prst="rect">
            <a:avLst/>
          </a:prstGeom>
          <a:noFill/>
        </p:spPr>
        <p:txBody>
          <a:bodyPr wrap="square" rtlCol="0">
            <a:spAutoFit/>
          </a:bodyPr>
          <a:lstStyle/>
          <a:p>
            <a:r>
              <a:rPr lang="fr-FR" sz="3200" dirty="0">
                <a:solidFill>
                  <a:schemeClr val="tx2"/>
                </a:solidFill>
              </a:rPr>
              <a:t>Responsabilités</a:t>
            </a:r>
          </a:p>
          <a:p>
            <a:endParaRPr lang="en-US" sz="2800" dirty="0">
              <a:solidFill>
                <a:schemeClr val="tx2"/>
              </a:solidFill>
            </a:endParaRPr>
          </a:p>
          <a:p>
            <a:pPr marL="457200" indent="-457200">
              <a:buFont typeface="Wingdings" panose="05000000000000000000" pitchFamily="2" charset="2"/>
              <a:buChar char="§"/>
            </a:pPr>
            <a:r>
              <a:rPr lang="fr-FR" sz="2600" dirty="0"/>
              <a:t>Aider à l’administration du district</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fr-FR" sz="2600" dirty="0"/>
              <a:t>Connaitre les règlements de club et de district, les procédures et les programmes</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fr-FR" sz="2600" dirty="0"/>
              <a:t>Représenter le Lions International et, quand cela est nécessaire, le gouverneur</a:t>
            </a:r>
          </a:p>
          <a:p>
            <a:pPr marL="457200" indent="-457200">
              <a:buFont typeface="Wingdings" panose="05000000000000000000" pitchFamily="2" charset="2"/>
              <a:buChar char="§"/>
            </a:pPr>
            <a:endParaRPr lang="en-US" sz="2600" dirty="0"/>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571530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fr-FR" sz="4800" b="1">
                <a:solidFill>
                  <a:srgbClr val="FFFFFF"/>
                </a:solidFill>
                <a:latin typeface="Arial" charset="0"/>
                <a:ea typeface="Arial" charset="0"/>
                <a:cs typeface="Arial" charset="0"/>
              </a:rPr>
              <a:t>Organisation locale</a:t>
            </a:r>
          </a:p>
        </p:txBody>
      </p:sp>
      <p:sp>
        <p:nvSpPr>
          <p:cNvPr id="3" name="Rectangle 2">
            <a:extLst>
              <a:ext uri="{FF2B5EF4-FFF2-40B4-BE49-F238E27FC236}">
                <a16:creationId xmlns:a16="http://schemas.microsoft.com/office/drawing/2014/main" id="{A2EDEDFF-F07C-C444-8635-21BF9097F07B}"/>
              </a:ext>
            </a:extLst>
          </p:cNvPr>
          <p:cNvSpPr/>
          <p:nvPr/>
        </p:nvSpPr>
        <p:spPr>
          <a:xfrm>
            <a:off x="622128" y="310782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499621" y="2269629"/>
            <a:ext cx="3414014" cy="872916"/>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fr-FR" sz="3200">
                <a:solidFill>
                  <a:srgbClr val="0A5496"/>
                </a:solidFill>
                <a:latin typeface="Arial" charset="0"/>
                <a:ea typeface="Arial" charset="0"/>
                <a:cs typeface="Arial" charset="0"/>
              </a:rPr>
              <a:t>District multiple</a:t>
            </a:r>
          </a:p>
        </p:txBody>
      </p:sp>
      <p:sp>
        <p:nvSpPr>
          <p:cNvPr id="9" name="TextBox 8"/>
          <p:cNvSpPr txBox="1"/>
          <p:nvPr/>
        </p:nvSpPr>
        <p:spPr>
          <a:xfrm>
            <a:off x="533400" y="3488829"/>
            <a:ext cx="6324600" cy="1692771"/>
          </a:xfrm>
          <a:prstGeom prst="rect">
            <a:avLst/>
          </a:prstGeom>
          <a:noFill/>
        </p:spPr>
        <p:txBody>
          <a:bodyPr wrap="square" rtlCol="0">
            <a:spAutoFit/>
          </a:bodyPr>
          <a:lstStyle/>
          <a:p>
            <a:pPr marL="457200" indent="-457200">
              <a:buFont typeface="Wingdings" panose="05000000000000000000" pitchFamily="2" charset="2"/>
              <a:buChar char="§"/>
            </a:pPr>
            <a:r>
              <a:rPr lang="fr-FR" sz="2600" dirty="0"/>
              <a:t>Au moins deux districts</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fr-FR" sz="2600" dirty="0"/>
              <a:t>Officiels élus lors des congrès de district/district multiple</a:t>
            </a:r>
          </a:p>
        </p:txBody>
      </p:sp>
    </p:spTree>
    <p:custDataLst>
      <p:tags r:id="rId1"/>
    </p:custDataLst>
    <p:extLst>
      <p:ext uri="{BB962C8B-B14F-4D97-AF65-F5344CB8AC3E}">
        <p14:creationId xmlns:p14="http://schemas.microsoft.com/office/powerpoint/2010/main" val="124299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769441"/>
          </a:xfrm>
          <a:prstGeom prst="rect">
            <a:avLst/>
          </a:prstGeom>
          <a:noFill/>
        </p:spPr>
        <p:txBody>
          <a:bodyPr wrap="square" rtlCol="0">
            <a:spAutoFit/>
          </a:bodyPr>
          <a:lstStyle/>
          <a:p>
            <a:pPr algn="ctr"/>
            <a:r>
              <a:rPr lang="fr-FR" sz="4400" b="1" dirty="0">
                <a:solidFill>
                  <a:srgbClr val="FFFFFF"/>
                </a:solidFill>
                <a:latin typeface="Arial" charset="0"/>
                <a:ea typeface="Arial" charset="0"/>
                <a:cs typeface="Arial" charset="0"/>
              </a:rPr>
              <a:t>Organisation du Lions Clubs International</a:t>
            </a:r>
          </a:p>
        </p:txBody>
      </p:sp>
      <p:sp>
        <p:nvSpPr>
          <p:cNvPr id="6" name="Rectangle 5">
            <a:extLst>
              <a:ext uri="{FF2B5EF4-FFF2-40B4-BE49-F238E27FC236}">
                <a16:creationId xmlns:a16="http://schemas.microsoft.com/office/drawing/2014/main" id="{A2EDEDFF-F07C-C444-8635-21BF9097F07B}"/>
              </a:ext>
            </a:extLst>
          </p:cNvPr>
          <p:cNvSpPr/>
          <p:nvPr/>
        </p:nvSpPr>
        <p:spPr>
          <a:xfrm>
            <a:off x="515955" y="2743200"/>
            <a:ext cx="1715367"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7" name="Title 1">
            <a:extLst>
              <a:ext uri="{FF2B5EF4-FFF2-40B4-BE49-F238E27FC236}">
                <a16:creationId xmlns:a16="http://schemas.microsoft.com/office/drawing/2014/main" id="{0B0FCDB9-A522-E34C-A1D0-ECA2F25E12DD}"/>
              </a:ext>
            </a:extLst>
          </p:cNvPr>
          <p:cNvSpPr txBox="1">
            <a:spLocks/>
          </p:cNvSpPr>
          <p:nvPr/>
        </p:nvSpPr>
        <p:spPr>
          <a:xfrm>
            <a:off x="380999" y="1905000"/>
            <a:ext cx="7463015" cy="95746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fr-FR" sz="3200">
                <a:solidFill>
                  <a:srgbClr val="0A5496"/>
                </a:solidFill>
                <a:latin typeface="Arial" charset="0"/>
                <a:ea typeface="Arial" charset="0"/>
                <a:cs typeface="Arial" charset="0"/>
              </a:rPr>
              <a:t>Conseil d'administration international</a:t>
            </a:r>
          </a:p>
        </p:txBody>
      </p:sp>
      <p:sp>
        <p:nvSpPr>
          <p:cNvPr id="10" name="TextBox 9"/>
          <p:cNvSpPr txBox="1"/>
          <p:nvPr/>
        </p:nvSpPr>
        <p:spPr>
          <a:xfrm>
            <a:off x="381000" y="3124200"/>
            <a:ext cx="5029200" cy="2893100"/>
          </a:xfrm>
          <a:prstGeom prst="rect">
            <a:avLst/>
          </a:prstGeom>
          <a:noFill/>
        </p:spPr>
        <p:txBody>
          <a:bodyPr wrap="square" rtlCol="0">
            <a:spAutoFit/>
          </a:bodyPr>
          <a:lstStyle/>
          <a:p>
            <a:pPr marL="457200" indent="-457200">
              <a:buFont typeface="Wingdings" panose="05000000000000000000" pitchFamily="2" charset="2"/>
              <a:buChar char="§"/>
            </a:pPr>
            <a:r>
              <a:rPr lang="fr-FR" sz="2600" dirty="0"/>
              <a:t>Président international</a:t>
            </a:r>
          </a:p>
          <a:p>
            <a:pPr marL="457200" indent="-457200">
              <a:buFont typeface="Wingdings" panose="05000000000000000000" pitchFamily="2" charset="2"/>
              <a:buChar char="§"/>
            </a:pPr>
            <a:r>
              <a:rPr lang="fr-FR" sz="2600" dirty="0"/>
              <a:t>Immediate past président international</a:t>
            </a:r>
          </a:p>
          <a:p>
            <a:pPr marL="457200" indent="-457200">
              <a:buFont typeface="Wingdings" panose="05000000000000000000" pitchFamily="2" charset="2"/>
              <a:buChar char="§"/>
            </a:pPr>
            <a:r>
              <a:rPr lang="fr-FR" sz="2600" dirty="0"/>
              <a:t>Premier vice-président international</a:t>
            </a:r>
          </a:p>
          <a:p>
            <a:pPr marL="457200" indent="-457200">
              <a:buFont typeface="Wingdings" panose="05000000000000000000" pitchFamily="2" charset="2"/>
              <a:buChar char="§"/>
            </a:pPr>
            <a:r>
              <a:rPr lang="fr-FR" sz="2600" dirty="0"/>
              <a:t>Second vice-président international</a:t>
            </a:r>
          </a:p>
        </p:txBody>
      </p:sp>
      <p:sp>
        <p:nvSpPr>
          <p:cNvPr id="3" name="TextBox 2"/>
          <p:cNvSpPr txBox="1"/>
          <p:nvPr/>
        </p:nvSpPr>
        <p:spPr>
          <a:xfrm>
            <a:off x="7010400" y="3124200"/>
            <a:ext cx="5029200" cy="3293209"/>
          </a:xfrm>
          <a:prstGeom prst="rect">
            <a:avLst/>
          </a:prstGeom>
          <a:noFill/>
        </p:spPr>
        <p:txBody>
          <a:bodyPr wrap="square" rtlCol="0">
            <a:spAutoFit/>
          </a:bodyPr>
          <a:lstStyle/>
          <a:p>
            <a:pPr marL="457200" indent="-457200">
              <a:buFont typeface="Wingdings" panose="05000000000000000000" pitchFamily="2" charset="2"/>
              <a:buChar char="§"/>
            </a:pPr>
            <a:r>
              <a:rPr lang="fr-FR" sz="2600" dirty="0"/>
              <a:t>Troisième vice-président international</a:t>
            </a:r>
          </a:p>
          <a:p>
            <a:pPr marL="457200" indent="-457200">
              <a:buFont typeface="Wingdings" panose="05000000000000000000" pitchFamily="2" charset="2"/>
              <a:buChar char="§"/>
            </a:pPr>
            <a:r>
              <a:rPr lang="fr-FR" sz="2600" dirty="0"/>
              <a:t>Directeurs internationaux</a:t>
            </a:r>
          </a:p>
          <a:p>
            <a:pPr marL="457200" indent="-457200">
              <a:buFont typeface="Wingdings" panose="05000000000000000000" pitchFamily="2" charset="2"/>
              <a:buChar char="§"/>
            </a:pPr>
            <a:r>
              <a:rPr lang="fr-FR" sz="2600" dirty="0"/>
              <a:t>Membres nommés au CA international</a:t>
            </a:r>
          </a:p>
          <a:p>
            <a:pPr marL="457200" indent="-457200">
              <a:buFont typeface="Wingdings" panose="05000000000000000000" pitchFamily="2" charset="2"/>
              <a:buChar char="§"/>
            </a:pPr>
            <a:r>
              <a:rPr lang="fr-FR" sz="2600" dirty="0"/>
              <a:t>Officiels administratifs du Lions International</a:t>
            </a:r>
          </a:p>
          <a:p>
            <a:endParaRPr lang="en-US" sz="2600" dirty="0" err="1"/>
          </a:p>
        </p:txBody>
      </p:sp>
    </p:spTree>
    <p:custDataLst>
      <p:tags r:id="rId1"/>
    </p:custDataLst>
    <p:extLst>
      <p:ext uri="{BB962C8B-B14F-4D97-AF65-F5344CB8AC3E}">
        <p14:creationId xmlns:p14="http://schemas.microsoft.com/office/powerpoint/2010/main" val="1326577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685800" y="0"/>
            <a:ext cx="6324599" cy="1711842"/>
          </a:xfrm>
        </p:spPr>
        <p:txBody>
          <a:bodyPr/>
          <a:lstStyle/>
          <a:p>
            <a:r>
              <a:rPr lang="fr-FR" dirty="0"/>
              <a:t>Bureaux régionaux</a:t>
            </a:r>
          </a:p>
        </p:txBody>
      </p:sp>
      <p:pic>
        <p:nvPicPr>
          <p:cNvPr id="8" name="Picture Placeholder 7"/>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6589" r="6589"/>
          <a:stretch>
            <a:fillRect/>
          </a:stretch>
        </p:blipFill>
        <p:spPr/>
      </p:pic>
      <p:sp>
        <p:nvSpPr>
          <p:cNvPr id="7" name="Text Placeholder 6"/>
          <p:cNvSpPr>
            <a:spLocks noGrp="1"/>
          </p:cNvSpPr>
          <p:nvPr>
            <p:ph type="body" sz="quarter" idx="14"/>
          </p:nvPr>
        </p:nvSpPr>
        <p:spPr>
          <a:xfrm>
            <a:off x="685800" y="2438400"/>
            <a:ext cx="6172200" cy="1295400"/>
          </a:xfrm>
        </p:spPr>
        <p:txBody>
          <a:bodyPr/>
          <a:lstStyle/>
          <a:p>
            <a:pPr marL="285750" indent="-285750">
              <a:buFont typeface="Wingdings" panose="05000000000000000000" pitchFamily="2" charset="2"/>
              <a:buChar char="§"/>
            </a:pPr>
            <a:r>
              <a:rPr lang="fr-FR" sz="2800" dirty="0">
                <a:solidFill>
                  <a:schemeClr val="tx1"/>
                </a:solidFill>
              </a:rPr>
              <a:t>Bureaux régionaux</a:t>
            </a:r>
          </a:p>
          <a:p>
            <a:pPr marL="804849" lvl="1" indent="-285750">
              <a:buFont typeface="Wingdings" panose="05000000000000000000" pitchFamily="2" charset="2"/>
              <a:buChar char="§"/>
            </a:pPr>
            <a:r>
              <a:rPr lang="fr-FR" sz="2800" dirty="0">
                <a:solidFill>
                  <a:schemeClr val="tx1"/>
                </a:solidFill>
              </a:rPr>
              <a:t>OSEAL (Région constitutionnelle 5)</a:t>
            </a:r>
          </a:p>
          <a:p>
            <a:pPr marL="804849" lvl="1" indent="-285750">
              <a:buFont typeface="Wingdings" panose="05000000000000000000" pitchFamily="2" charset="2"/>
              <a:buChar char="§"/>
            </a:pPr>
            <a:r>
              <a:rPr lang="fr-FR" sz="2800" dirty="0">
                <a:solidFill>
                  <a:schemeClr val="tx1"/>
                </a:solidFill>
              </a:rPr>
              <a:t>ISAAME (Région constitutionnelle 6)</a:t>
            </a:r>
          </a:p>
          <a:p>
            <a:pPr marL="285750" indent="-285750">
              <a:buFont typeface="Wingdings" panose="05000000000000000000" pitchFamily="2" charset="2"/>
              <a:buChar char="§"/>
            </a:pPr>
            <a:r>
              <a:rPr lang="fr-FR" sz="2800" dirty="0">
                <a:solidFill>
                  <a:schemeClr val="tx1"/>
                </a:solidFill>
              </a:rPr>
              <a:t>Soutien aux Lions du monde entier</a:t>
            </a:r>
          </a:p>
        </p:txBody>
      </p:sp>
    </p:spTree>
    <p:custDataLst>
      <p:tags r:id="rId1"/>
    </p:custDataLst>
    <p:extLst>
      <p:ext uri="{BB962C8B-B14F-4D97-AF65-F5344CB8AC3E}">
        <p14:creationId xmlns:p14="http://schemas.microsoft.com/office/powerpoint/2010/main" val="155247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133600"/>
            <a:ext cx="4267200" cy="2169583"/>
          </a:xfrm>
        </p:spPr>
        <p:txBody>
          <a:bodyPr/>
          <a:lstStyle/>
          <a:p>
            <a:r>
              <a:rPr lang="fr-FR" sz="4800">
                <a:solidFill>
                  <a:srgbClr val="082E87"/>
                </a:solidFill>
              </a:rPr>
              <a:t>Siège international</a:t>
            </a:r>
          </a:p>
        </p:txBody>
      </p:sp>
      <p:graphicFrame>
        <p:nvGraphicFramePr>
          <p:cNvPr id="4" name="Diagram 3"/>
          <p:cNvGraphicFramePr/>
          <p:nvPr>
            <p:extLst>
              <p:ext uri="{D42A27DB-BD31-4B8C-83A1-F6EECF244321}">
                <p14:modId xmlns:p14="http://schemas.microsoft.com/office/powerpoint/2010/main" val="982105616"/>
              </p:ext>
            </p:extLst>
          </p:nvPr>
        </p:nvGraphicFramePr>
        <p:xfrm>
          <a:off x="3429000" y="152401"/>
          <a:ext cx="8128000" cy="647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41960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fr-FR" sz="6000"/>
              <a:t>Service</a:t>
            </a:r>
          </a:p>
        </p:txBody>
      </p:sp>
    </p:spTree>
    <p:custDataLst>
      <p:tags r:id="rId1"/>
    </p:custDataLst>
    <p:extLst>
      <p:ext uri="{BB962C8B-B14F-4D97-AF65-F5344CB8AC3E}">
        <p14:creationId xmlns:p14="http://schemas.microsoft.com/office/powerpoint/2010/main" val="346882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76200" y="304800"/>
            <a:ext cx="6781800" cy="1015663"/>
          </a:xfrm>
          <a:prstGeom prst="rect">
            <a:avLst/>
          </a:prstGeom>
          <a:noFill/>
        </p:spPr>
        <p:txBody>
          <a:bodyPr wrap="square" rtlCol="0">
            <a:spAutoFit/>
          </a:bodyPr>
          <a:lstStyle/>
          <a:p>
            <a:r>
              <a:rPr lang="fr-FR" sz="6000" b="1" dirty="0">
                <a:solidFill>
                  <a:schemeClr val="tx2"/>
                </a:solidFill>
                <a:latin typeface="Arial" charset="0"/>
                <a:ea typeface="Arial" charset="0"/>
                <a:cs typeface="Arial" charset="0"/>
              </a:rPr>
              <a:t>« Nous Servons »</a:t>
            </a:r>
          </a:p>
        </p:txBody>
      </p:sp>
      <p:sp>
        <p:nvSpPr>
          <p:cNvPr id="3" name="Rectangle 2">
            <a:extLst>
              <a:ext uri="{FF2B5EF4-FFF2-40B4-BE49-F238E27FC236}">
                <a16:creationId xmlns:a16="http://schemas.microsoft.com/office/drawing/2014/main" id="{A2EDEDFF-F07C-C444-8635-21BF9097F07B}"/>
              </a:ext>
            </a:extLst>
          </p:cNvPr>
          <p:cNvSpPr/>
          <p:nvPr/>
        </p:nvSpPr>
        <p:spPr>
          <a:xfrm>
            <a:off x="700786" y="140152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700786" y="2364175"/>
            <a:ext cx="11488731"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endParaRPr lang="en-US" sz="3200" kern="0" dirty="0">
              <a:solidFill>
                <a:srgbClr val="0A5496"/>
              </a:solidFill>
              <a:latin typeface="Arial" charset="0"/>
              <a:ea typeface="Arial" charset="0"/>
              <a:cs typeface="Arial" charset="0"/>
            </a:endParaRPr>
          </a:p>
        </p:txBody>
      </p:sp>
      <p:sp>
        <p:nvSpPr>
          <p:cNvPr id="5" name="Content Placeholder 1">
            <a:extLst>
              <a:ext uri="{FF2B5EF4-FFF2-40B4-BE49-F238E27FC236}">
                <a16:creationId xmlns:a16="http://schemas.microsoft.com/office/drawing/2014/main" id="{2D92102E-F46E-7B45-A212-234259ABCFE2}"/>
              </a:ext>
            </a:extLst>
          </p:cNvPr>
          <p:cNvSpPr txBox="1">
            <a:spLocks/>
          </p:cNvSpPr>
          <p:nvPr/>
        </p:nvSpPr>
        <p:spPr>
          <a:xfrm>
            <a:off x="700786" y="2133600"/>
            <a:ext cx="10729213" cy="3004431"/>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457200" indent="-457200">
              <a:spcBef>
                <a:spcPct val="0"/>
              </a:spcBef>
              <a:buFont typeface="Wingdings" panose="05000000000000000000" pitchFamily="2" charset="2"/>
              <a:buChar char="§"/>
            </a:pPr>
            <a:r>
              <a:rPr lang="fr-FR" sz="3200" dirty="0">
                <a:latin typeface="Arial" pitchFamily="34" charset="0"/>
                <a:ea typeface="ヒラギノ角ゴ Pro W3" pitchFamily="125" charset="-128"/>
              </a:rPr>
              <a:t>Cinq causes mondiales </a:t>
            </a: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br>
              <a:rPr lang="fr-FR" sz="1000" dirty="0">
                <a:latin typeface="Arial" pitchFamily="34" charset="0"/>
                <a:ea typeface="ヒラギノ角ゴ Pro W3" pitchFamily="125" charset="-128"/>
              </a:rPr>
            </a:br>
            <a:endParaRPr lang="fr-FR" sz="1000" dirty="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fr-FR" sz="3200" dirty="0">
                <a:latin typeface="Arial" pitchFamily="34" charset="0"/>
                <a:ea typeface="ヒラギノ角ゴ Pro W3" pitchFamily="125" charset="-128"/>
              </a:rPr>
              <a:t>Évaluation des besoins du club et de la collectivité</a:t>
            </a:r>
            <a:br>
              <a:rPr lang="fr-FR" sz="3200" dirty="0">
                <a:latin typeface="Arial" pitchFamily="34" charset="0"/>
                <a:ea typeface="ヒラギノ角ゴ Pro W3" pitchFamily="125" charset="-128"/>
              </a:rPr>
            </a:br>
            <a:endParaRPr lang="fr-FR" sz="3200" dirty="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fr-FR" sz="3200" dirty="0">
                <a:latin typeface="Arial" pitchFamily="34" charset="0"/>
                <a:ea typeface="ヒラギノ角ゴ Pro W3" pitchFamily="125" charset="-128"/>
              </a:rPr>
              <a:t>« Partout où il y a un besoin, il y a un Lion »</a:t>
            </a:r>
            <a:br>
              <a:rPr lang="fr-FR" sz="2800" dirty="0">
                <a:latin typeface="Arial" charset="0"/>
                <a:ea typeface="Arial" charset="0"/>
                <a:cs typeface="Arial" charset="0"/>
              </a:rPr>
            </a:br>
            <a:r>
              <a:rPr lang="fr-FR" sz="2800" dirty="0">
                <a:latin typeface="Arial" charset="0"/>
                <a:ea typeface="Arial" charset="0"/>
                <a:cs typeface="Arial" charset="0"/>
              </a:rPr>
              <a:t>	</a:t>
            </a:r>
          </a:p>
        </p:txBody>
      </p:sp>
      <p:graphicFrame>
        <p:nvGraphicFramePr>
          <p:cNvPr id="16" name="Table 15"/>
          <p:cNvGraphicFramePr>
            <a:graphicFrameLocks noGrp="1"/>
          </p:cNvGraphicFramePr>
          <p:nvPr>
            <p:extLst>
              <p:ext uri="{D42A27DB-BD31-4B8C-83A1-F6EECF244321}">
                <p14:modId xmlns:p14="http://schemas.microsoft.com/office/powerpoint/2010/main" val="2736708242"/>
              </p:ext>
            </p:extLst>
          </p:nvPr>
        </p:nvGraphicFramePr>
        <p:xfrm>
          <a:off x="2035647" y="2879285"/>
          <a:ext cx="8819008" cy="1554480"/>
        </p:xfrm>
        <a:graphic>
          <a:graphicData uri="http://schemas.openxmlformats.org/drawingml/2006/table">
            <a:tbl>
              <a:tblPr firstRow="1" bandRow="1">
                <a:tableStyleId>{2D5ABB26-0587-4C30-8999-92F81FD0307C}</a:tableStyleId>
              </a:tblPr>
              <a:tblGrid>
                <a:gridCol w="4409504">
                  <a:extLst>
                    <a:ext uri="{9D8B030D-6E8A-4147-A177-3AD203B41FA5}">
                      <a16:colId xmlns:a16="http://schemas.microsoft.com/office/drawing/2014/main" val="20000"/>
                    </a:ext>
                  </a:extLst>
                </a:gridCol>
                <a:gridCol w="4409504">
                  <a:extLst>
                    <a:ext uri="{9D8B030D-6E8A-4147-A177-3AD203B41FA5}">
                      <a16:colId xmlns:a16="http://schemas.microsoft.com/office/drawing/2014/main" val="20001"/>
                    </a:ext>
                  </a:extLst>
                </a:gridCol>
              </a:tblGrid>
              <a:tr h="370840">
                <a:tc>
                  <a:txBody>
                    <a:bodyPr/>
                    <a:lstStyle/>
                    <a:p>
                      <a:pPr marL="457200" indent="-457200">
                        <a:buFont typeface="Wingdings" panose="05000000000000000000" pitchFamily="2" charset="2"/>
                        <a:buChar char="§"/>
                      </a:pPr>
                      <a:r>
                        <a:rPr lang="fr-FR" sz="2800" b="0" dirty="0">
                          <a:latin typeface="Arial" panose="020B0604020202020204" pitchFamily="34" charset="0"/>
                          <a:cs typeface="Arial" panose="020B0604020202020204" pitchFamily="34" charset="0"/>
                        </a:rPr>
                        <a:t>Diabète</a:t>
                      </a:r>
                    </a:p>
                  </a:txBody>
                  <a:tcPr/>
                </a:tc>
                <a:tc>
                  <a:txBody>
                    <a:bodyPr/>
                    <a:lstStyle/>
                    <a:p>
                      <a:pPr marL="457200" indent="-457200">
                        <a:buFont typeface="Wingdings" panose="05000000000000000000" pitchFamily="2" charset="2"/>
                        <a:buChar char="§"/>
                      </a:pPr>
                      <a:r>
                        <a:rPr lang="fr-FR" sz="2800" b="0">
                          <a:latin typeface="Arial" panose="020B0604020202020204" pitchFamily="34" charset="0"/>
                          <a:cs typeface="Arial" panose="020B0604020202020204" pitchFamily="34" charset="0"/>
                        </a:rPr>
                        <a:t>Cancer infantile</a:t>
                      </a:r>
                    </a:p>
                  </a:txBody>
                  <a:tcPr/>
                </a:tc>
                <a:extLst>
                  <a:ext uri="{0D108BD9-81ED-4DB2-BD59-A6C34878D82A}">
                    <a16:rowId xmlns:a16="http://schemas.microsoft.com/office/drawing/2014/main" val="10000"/>
                  </a:ext>
                </a:extLst>
              </a:tr>
              <a:tr h="370840">
                <a:tc>
                  <a:txBody>
                    <a:bodyPr/>
                    <a:lstStyle/>
                    <a:p>
                      <a:pPr marL="457200" indent="-457200">
                        <a:buFont typeface="Wingdings" panose="05000000000000000000" pitchFamily="2" charset="2"/>
                        <a:buChar char="§"/>
                      </a:pPr>
                      <a:r>
                        <a:rPr lang="fr-FR" sz="2800" b="0" dirty="0">
                          <a:latin typeface="Arial" panose="020B0604020202020204" pitchFamily="34" charset="0"/>
                          <a:cs typeface="Arial" panose="020B0604020202020204" pitchFamily="34" charset="0"/>
                        </a:rPr>
                        <a:t>Environnement</a:t>
                      </a:r>
                    </a:p>
                  </a:txBody>
                  <a:tcPr/>
                </a:tc>
                <a:tc>
                  <a:txBody>
                    <a:bodyPr/>
                    <a:lstStyle/>
                    <a:p>
                      <a:pPr marL="457200" indent="-457200">
                        <a:buFont typeface="Wingdings" panose="05000000000000000000" pitchFamily="2" charset="2"/>
                        <a:buChar char="§"/>
                      </a:pPr>
                      <a:r>
                        <a:rPr lang="fr-FR" sz="2800" b="0" dirty="0">
                          <a:latin typeface="Arial" panose="020B0604020202020204" pitchFamily="34" charset="0"/>
                          <a:cs typeface="Arial" panose="020B0604020202020204" pitchFamily="34" charset="0"/>
                        </a:rPr>
                        <a:t>Santé oculaire</a:t>
                      </a:r>
                    </a:p>
                  </a:txBody>
                  <a:tcPr/>
                </a:tc>
                <a:extLst>
                  <a:ext uri="{0D108BD9-81ED-4DB2-BD59-A6C34878D82A}">
                    <a16:rowId xmlns:a16="http://schemas.microsoft.com/office/drawing/2014/main" val="10001"/>
                  </a:ext>
                </a:extLst>
              </a:tr>
              <a:tr h="370840">
                <a:tc>
                  <a:txBody>
                    <a:bodyPr/>
                    <a:lstStyle/>
                    <a:p>
                      <a:pPr marL="457200" indent="-457200">
                        <a:buFont typeface="Wingdings" panose="05000000000000000000" pitchFamily="2" charset="2"/>
                        <a:buChar char="§"/>
                      </a:pPr>
                      <a:r>
                        <a:rPr lang="fr-FR" sz="2800" b="0" dirty="0">
                          <a:latin typeface="Arial" panose="020B0604020202020204" pitchFamily="34" charset="0"/>
                          <a:cs typeface="Arial" panose="020B0604020202020204" pitchFamily="34" charset="0"/>
                        </a:rPr>
                        <a:t>Malnutrition</a:t>
                      </a:r>
                    </a:p>
                  </a:txBody>
                  <a:tcPr/>
                </a:tc>
                <a:tc>
                  <a:txBody>
                    <a:bodyPr/>
                    <a:lstStyle/>
                    <a:p>
                      <a:endParaRPr lang="en-US"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87210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0"/>
            <a:ext cx="5943600" cy="1711842"/>
          </a:xfrm>
        </p:spPr>
        <p:txBody>
          <a:bodyPr/>
          <a:lstStyle/>
          <a:p>
            <a:r>
              <a:rPr lang="fr-FR" sz="9600">
                <a:solidFill>
                  <a:schemeClr val="tx2"/>
                </a:solidFill>
              </a:rPr>
              <a:t>1920</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5358" r="15358"/>
          <a:stretch>
            <a:fillRect/>
          </a:stretch>
        </p:blipFill>
        <p:spPr>
          <a:xfrm>
            <a:off x="6237767" y="1219200"/>
            <a:ext cx="5954233" cy="4572000"/>
          </a:xfrm>
        </p:spPr>
      </p:pic>
      <p:sp>
        <p:nvSpPr>
          <p:cNvPr id="4" name="Text Placeholder 3"/>
          <p:cNvSpPr>
            <a:spLocks noGrp="1"/>
          </p:cNvSpPr>
          <p:nvPr>
            <p:ph type="body" sz="quarter" idx="14"/>
          </p:nvPr>
        </p:nvSpPr>
        <p:spPr>
          <a:xfrm>
            <a:off x="848833" y="2743200"/>
            <a:ext cx="5704367" cy="1295400"/>
          </a:xfrm>
        </p:spPr>
        <p:txBody>
          <a:bodyPr/>
          <a:lstStyle/>
          <a:p>
            <a:r>
              <a:rPr lang="fr-FR" sz="3600">
                <a:solidFill>
                  <a:schemeClr val="tx2"/>
                </a:solidFill>
              </a:rPr>
              <a:t>Premier club créé au </a:t>
            </a:r>
            <a:r>
              <a:rPr lang="fr-FR" sz="6600">
                <a:solidFill>
                  <a:schemeClr val="tx2"/>
                </a:solidFill>
              </a:rPr>
              <a:t>Canada</a:t>
            </a:r>
          </a:p>
        </p:txBody>
      </p:sp>
    </p:spTree>
    <p:custDataLst>
      <p:tags r:id="rId1"/>
    </p:custDataLst>
    <p:extLst>
      <p:ext uri="{BB962C8B-B14F-4D97-AF65-F5344CB8AC3E}">
        <p14:creationId xmlns:p14="http://schemas.microsoft.com/office/powerpoint/2010/main" val="1247262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fr-FR" sz="6000"/>
              <a:t>Tout sur le Lions</a:t>
            </a:r>
          </a:p>
        </p:txBody>
      </p:sp>
      <p:sp>
        <p:nvSpPr>
          <p:cNvPr id="3" name="Text Placeholder 2"/>
          <p:cNvSpPr>
            <a:spLocks noGrp="1"/>
          </p:cNvSpPr>
          <p:nvPr>
            <p:ph type="body" sz="quarter" idx="13"/>
          </p:nvPr>
        </p:nvSpPr>
        <p:spPr/>
        <p:txBody>
          <a:bodyPr/>
          <a:lstStyle/>
          <a:p>
            <a:r>
              <a:rPr lang="fr-FR" sz="3600"/>
              <a:t>Histoire</a:t>
            </a:r>
          </a:p>
          <a:p>
            <a:r>
              <a:rPr lang="fr-FR" sz="3600"/>
              <a:t>Organisation</a:t>
            </a:r>
          </a:p>
          <a:p>
            <a:r>
              <a:rPr lang="fr-FR" sz="3600"/>
              <a:t>Service</a:t>
            </a:r>
          </a:p>
        </p:txBody>
      </p:sp>
    </p:spTree>
    <p:custDataLst>
      <p:tags r:id="rId1"/>
    </p:custDataLst>
    <p:extLst>
      <p:ext uri="{BB962C8B-B14F-4D97-AF65-F5344CB8AC3E}">
        <p14:creationId xmlns:p14="http://schemas.microsoft.com/office/powerpoint/2010/main" val="163006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0" y="0"/>
            <a:ext cx="3276599" cy="1711842"/>
          </a:xfrm>
        </p:spPr>
        <p:txBody>
          <a:bodyPr/>
          <a:lstStyle/>
          <a:p>
            <a:r>
              <a:rPr lang="fr-FR" sz="9600">
                <a:solidFill>
                  <a:schemeClr val="tx2"/>
                </a:solidFill>
              </a:rPr>
              <a:t>1925</a:t>
            </a:r>
          </a:p>
        </p:txBody>
      </p:sp>
      <p:pic>
        <p:nvPicPr>
          <p:cNvPr id="9" name="Picture Placeholder 8"/>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76418" y="838200"/>
            <a:ext cx="4023514" cy="4956048"/>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38200"/>
            <a:ext cx="3352801" cy="1295400"/>
          </a:xfrm>
        </p:spPr>
        <p:txBody>
          <a:bodyPr/>
          <a:lstStyle/>
          <a:p>
            <a:r>
              <a:rPr lang="fr-FR" sz="2800">
                <a:solidFill>
                  <a:schemeClr val="tx1"/>
                </a:solidFill>
              </a:rPr>
              <a:t>Helen Keller lance un défi aux Lions</a:t>
            </a:r>
          </a:p>
        </p:txBody>
      </p:sp>
      <p:sp>
        <p:nvSpPr>
          <p:cNvPr id="10" name="Text Placeholder 7"/>
          <p:cNvSpPr txBox="1">
            <a:spLocks/>
          </p:cNvSpPr>
          <p:nvPr/>
        </p:nvSpPr>
        <p:spPr>
          <a:xfrm>
            <a:off x="838200" y="2667000"/>
            <a:ext cx="5791200" cy="28956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600" b="1" dirty="0">
                <a:solidFill>
                  <a:schemeClr val="tx2"/>
                </a:solidFill>
              </a:rPr>
              <a:t>Les Lions deviennent</a:t>
            </a:r>
            <a:br>
              <a:rPr lang="fr-FR" sz="3600" b="1" dirty="0">
                <a:solidFill>
                  <a:schemeClr val="tx2"/>
                </a:solidFill>
              </a:rPr>
            </a:br>
            <a:r>
              <a:rPr lang="fr-FR" sz="4800" i="1" dirty="0">
                <a:solidFill>
                  <a:schemeClr val="tx2"/>
                </a:solidFill>
                <a:latin typeface="Times New Roman" panose="02020603050405020304" pitchFamily="18" charset="0"/>
                <a:cs typeface="Times New Roman" panose="02020603050405020304" pitchFamily="18" charset="0"/>
              </a:rPr>
              <a:t> « les chevaliers des aveugles dans la croisade contre les ténèbres ».</a:t>
            </a:r>
          </a:p>
        </p:txBody>
      </p:sp>
    </p:spTree>
    <p:custDataLst>
      <p:tags r:id="rId1"/>
    </p:custDataLst>
    <p:extLst>
      <p:ext uri="{BB962C8B-B14F-4D97-AF65-F5344CB8AC3E}">
        <p14:creationId xmlns:p14="http://schemas.microsoft.com/office/powerpoint/2010/main" val="3834393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1828800" y="2971800"/>
            <a:ext cx="8077200" cy="1752600"/>
          </a:xfrm>
        </p:spPr>
        <p:txBody>
          <a:bodyPr/>
          <a:lstStyle/>
          <a:p>
            <a:pPr>
              <a:spcBef>
                <a:spcPts val="0"/>
              </a:spcBef>
            </a:pPr>
            <a:r>
              <a:rPr lang="fr-FR" sz="8000" dirty="0">
                <a:latin typeface="+mn-lt"/>
              </a:rPr>
              <a:t>Nous servons</a:t>
            </a:r>
          </a:p>
        </p:txBody>
      </p:sp>
      <p:sp>
        <p:nvSpPr>
          <p:cNvPr id="3"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9600" b="1" dirty="0">
                <a:solidFill>
                  <a:schemeClr val="bg1"/>
                </a:solidFill>
              </a:rPr>
              <a:t>1954</a:t>
            </a:r>
          </a:p>
        </p:txBody>
      </p:sp>
      <p:sp>
        <p:nvSpPr>
          <p:cNvPr id="4" name="Text Placeholder 7"/>
          <p:cNvSpPr txBox="1">
            <a:spLocks/>
          </p:cNvSpPr>
          <p:nvPr/>
        </p:nvSpPr>
        <p:spPr>
          <a:xfrm>
            <a:off x="7086600" y="5467062"/>
            <a:ext cx="5105400" cy="1600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2800" dirty="0">
                <a:solidFill>
                  <a:schemeClr val="bg1"/>
                </a:solidFill>
              </a:rPr>
              <a:t>devient la devise officielle du Lions Clubs International</a:t>
            </a:r>
          </a:p>
        </p:txBody>
      </p:sp>
    </p:spTree>
    <p:custDataLst>
      <p:tags r:id="rId1"/>
    </p:custDataLst>
    <p:extLst>
      <p:ext uri="{BB962C8B-B14F-4D97-AF65-F5344CB8AC3E}">
        <p14:creationId xmlns:p14="http://schemas.microsoft.com/office/powerpoint/2010/main" val="253560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762000" y="2437925"/>
            <a:ext cx="6019800" cy="26852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6600" b="1">
                <a:solidFill>
                  <a:schemeClr val="tx2"/>
                </a:solidFill>
                <a:latin typeface="Arial" charset="0"/>
                <a:ea typeface="Arial" charset="0"/>
                <a:cs typeface="Arial" charset="0"/>
              </a:rPr>
              <a:t>Création du premier Leo club</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257300"/>
            <a:ext cx="3901965" cy="3771900"/>
          </a:xfrm>
          <a:prstGeom prst="rect">
            <a:avLst/>
          </a:prstGeom>
        </p:spPr>
      </p:pic>
      <p:sp>
        <p:nvSpPr>
          <p:cNvPr id="7" name="Text Placeholder 2"/>
          <p:cNvSpPr txBox="1">
            <a:spLocks/>
          </p:cNvSpPr>
          <p:nvPr/>
        </p:nvSpPr>
        <p:spPr>
          <a:xfrm>
            <a:off x="2209800" y="4514087"/>
            <a:ext cx="4343400" cy="515113"/>
          </a:xfrm>
          <a:prstGeom prst="rect">
            <a:avLst/>
          </a:prstGeom>
        </p:spPr>
        <p:txBody>
          <a:bodyPr>
            <a:normAutofit/>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r">
              <a:buNone/>
            </a:pPr>
            <a:r>
              <a:rPr lang="fr-FR" sz="2400" dirty="0">
                <a:solidFill>
                  <a:schemeClr val="accent6">
                    <a:lumMod val="50000"/>
                    <a:lumOff val="50000"/>
                  </a:schemeClr>
                </a:solidFill>
                <a:latin typeface="Arial" charset="0"/>
                <a:ea typeface="Arial" charset="0"/>
                <a:cs typeface="Arial" charset="0"/>
              </a:rPr>
              <a:t> (Pennsylvanie, États-Unis)</a:t>
            </a:r>
          </a:p>
        </p:txBody>
      </p:sp>
      <p:sp>
        <p:nvSpPr>
          <p:cNvPr id="8"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9600" b="1">
                <a:solidFill>
                  <a:schemeClr val="tx2"/>
                </a:solidFill>
              </a:rPr>
              <a:t>1957</a:t>
            </a:r>
          </a:p>
        </p:txBody>
      </p:sp>
      <p:sp>
        <p:nvSpPr>
          <p:cNvPr id="9" name="Title 1"/>
          <p:cNvSpPr txBox="1">
            <a:spLocks/>
          </p:cNvSpPr>
          <p:nvPr/>
        </p:nvSpPr>
        <p:spPr>
          <a:xfrm>
            <a:off x="2895600" y="5827299"/>
            <a:ext cx="8917757" cy="144780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4400" b="1" dirty="0">
                <a:solidFill>
                  <a:srgbClr val="10233F"/>
                </a:solidFill>
                <a:latin typeface="Arial" charset="0"/>
                <a:ea typeface="Arial" charset="0"/>
                <a:cs typeface="Arial" charset="0"/>
              </a:rPr>
              <a:t>L</a:t>
            </a:r>
            <a:r>
              <a:rPr lang="fr-FR" sz="3600" b="1" dirty="0">
                <a:solidFill>
                  <a:srgbClr val="10233F"/>
                </a:solidFill>
                <a:latin typeface="Arial" charset="0"/>
                <a:ea typeface="Arial" charset="0"/>
                <a:cs typeface="Arial" charset="0"/>
              </a:rPr>
              <a:t>eadership, </a:t>
            </a:r>
            <a:r>
              <a:rPr lang="fr-FR" sz="4400" b="1" dirty="0">
                <a:solidFill>
                  <a:srgbClr val="10233F"/>
                </a:solidFill>
                <a:latin typeface="Arial" charset="0"/>
                <a:ea typeface="Arial" charset="0"/>
                <a:cs typeface="Arial" charset="0"/>
              </a:rPr>
              <a:t>E</a:t>
            </a:r>
            <a:r>
              <a:rPr lang="fr-FR" sz="3600" b="1" dirty="0">
                <a:solidFill>
                  <a:srgbClr val="10233F"/>
                </a:solidFill>
                <a:latin typeface="Arial" charset="0"/>
                <a:ea typeface="Arial" charset="0"/>
                <a:cs typeface="Arial" charset="0"/>
              </a:rPr>
              <a:t>xpérience et </a:t>
            </a:r>
            <a:r>
              <a:rPr lang="fr-FR" sz="4400" b="1" dirty="0">
                <a:solidFill>
                  <a:srgbClr val="10233F"/>
                </a:solidFill>
                <a:latin typeface="Arial" charset="0"/>
                <a:ea typeface="Arial" charset="0"/>
                <a:cs typeface="Arial" charset="0"/>
              </a:rPr>
              <a:t>O</a:t>
            </a:r>
            <a:r>
              <a:rPr lang="fr-FR" sz="3600" b="1" dirty="0">
                <a:solidFill>
                  <a:srgbClr val="10233F"/>
                </a:solidFill>
                <a:latin typeface="Arial" charset="0"/>
                <a:ea typeface="Arial" charset="0"/>
                <a:cs typeface="Arial" charset="0"/>
              </a:rPr>
              <a:t>pportunité</a:t>
            </a:r>
          </a:p>
        </p:txBody>
      </p:sp>
    </p:spTree>
    <p:custDataLst>
      <p:tags r:id="rId1"/>
    </p:custDataLst>
    <p:extLst>
      <p:ext uri="{BB962C8B-B14F-4D97-AF65-F5344CB8AC3E}">
        <p14:creationId xmlns:p14="http://schemas.microsoft.com/office/powerpoint/2010/main" val="94349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fr-FR" sz="4800" b="1" dirty="0">
                <a:solidFill>
                  <a:srgbClr val="FFFFFF"/>
                </a:solidFill>
                <a:latin typeface="Arial" charset="0"/>
                <a:ea typeface="Arial" charset="0"/>
                <a:cs typeface="Arial" charset="0"/>
              </a:rPr>
              <a:t>Structure organisationnelle de Leo club</a:t>
            </a:r>
          </a:p>
        </p:txBody>
      </p:sp>
      <p:graphicFrame>
        <p:nvGraphicFramePr>
          <p:cNvPr id="6" name="Diagram 5"/>
          <p:cNvGraphicFramePr/>
          <p:nvPr>
            <p:extLst>
              <p:ext uri="{D42A27DB-BD31-4B8C-83A1-F6EECF244321}">
                <p14:modId xmlns:p14="http://schemas.microsoft.com/office/powerpoint/2010/main" val="832879961"/>
              </p:ext>
            </p:extLst>
          </p:nvPr>
        </p:nvGraphicFramePr>
        <p:xfrm>
          <a:off x="0" y="1656046"/>
          <a:ext cx="7772400" cy="4973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3598206465"/>
              </p:ext>
            </p:extLst>
          </p:nvPr>
        </p:nvGraphicFramePr>
        <p:xfrm>
          <a:off x="8030344" y="2057400"/>
          <a:ext cx="3780656" cy="36075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20378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562600" y="4765158"/>
            <a:ext cx="6629400" cy="1711842"/>
          </a:xfrm>
        </p:spPr>
        <p:txBody>
          <a:bodyPr/>
          <a:lstStyle/>
          <a:p>
            <a:r>
              <a:rPr lang="fr-FR" sz="4800" dirty="0">
                <a:solidFill>
                  <a:schemeClr val="tx2"/>
                </a:solidFill>
              </a:rPr>
              <a:t>Fondée en </a:t>
            </a:r>
            <a:r>
              <a:rPr lang="fr-FR" sz="9600" dirty="0">
                <a:solidFill>
                  <a:schemeClr val="tx2"/>
                </a:solidFill>
              </a:rPr>
              <a:t>1968</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68306"/>
          <a:stretch/>
        </p:blipFill>
        <p:spPr>
          <a:xfrm>
            <a:off x="4358471" y="1897380"/>
            <a:ext cx="6766729" cy="1767840"/>
          </a:xfrm>
        </p:spPr>
      </p:pic>
      <p:sp>
        <p:nvSpPr>
          <p:cNvPr id="7" name="Rectangle 6">
            <a:extLst>
              <a:ext uri="{FF2B5EF4-FFF2-40B4-BE49-F238E27FC236}">
                <a16:creationId xmlns:a16="http://schemas.microsoft.com/office/drawing/2014/main" id="{264AC52A-A74C-9E49-9A64-1F15F58985E4}"/>
              </a:ext>
            </a:extLst>
          </p:cNvPr>
          <p:cNvSpPr/>
          <p:nvPr/>
        </p:nvSpPr>
        <p:spPr>
          <a:xfrm>
            <a:off x="8382000" y="6400800"/>
            <a:ext cx="18288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Picture Placeholder 8"/>
          <p:cNvPicPr>
            <a:picLocks noChangeAspect="1"/>
          </p:cNvPicPr>
          <p:nvPr/>
        </p:nvPicPr>
        <p:blipFill rotWithShape="1">
          <a:blip r:embed="rId4">
            <a:extLst>
              <a:ext uri="{28A0092B-C50C-407E-A947-70E740481C1C}">
                <a14:useLocalDpi xmlns:a14="http://schemas.microsoft.com/office/drawing/2010/main" val="0"/>
              </a:ext>
            </a:extLst>
          </a:blip>
          <a:srcRect l="22522" r="25677" b="38524"/>
          <a:stretch/>
        </p:blipFill>
        <p:spPr>
          <a:xfrm>
            <a:off x="518329" y="1066800"/>
            <a:ext cx="3672671" cy="3429000"/>
          </a:xfrm>
          <a:prstGeom prst="rect">
            <a:avLst/>
          </a:prstGeom>
        </p:spPr>
      </p:pic>
    </p:spTree>
    <p:custDataLst>
      <p:tags r:id="rId1"/>
    </p:custDataLst>
    <p:extLst>
      <p:ext uri="{BB962C8B-B14F-4D97-AF65-F5344CB8AC3E}">
        <p14:creationId xmlns:p14="http://schemas.microsoft.com/office/powerpoint/2010/main" val="1781424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BLUE PAGE NUMBER" val="50mJtd3I"/>
  <p:tag name="ARTICULATE_DESIGN_ID_WHITE PAGE NUMBER" val="YQ7WZXVN"/>
  <p:tag name="ARTICULATE_SLIDE_THUMBNAIL_REFRESH" val="1"/>
  <p:tag name="ARTICULATE_DESIGN_ID_NO PAGE NUMBER" val="HEnIoBaD"/>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06A8C181-E056-415E-9B59-40F04FA43837}">
  <ds:schemaRefs>
    <ds:schemaRef ds:uri="http://purl.org/dc/elements/1.1/"/>
    <ds:schemaRef ds:uri="http://schemas.microsoft.com/office/infopath/2007/PartnerControls"/>
    <ds:schemaRef ds:uri="http://schemas.microsoft.com/office/2006/documentManagement/types"/>
    <ds:schemaRef ds:uri="a7495015-d16d-4dd1-a72f-488cd8119f34"/>
    <ds:schemaRef ds:uri="http://purl.org/dc/dcmitype/"/>
    <ds:schemaRef ds:uri="http://www.w3.org/XML/1998/namespace"/>
    <ds:schemaRef ds:uri="http://purl.org/dc/term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199</TotalTime>
  <Words>4337</Words>
  <Application>Microsoft Office PowerPoint</Application>
  <PresentationFormat>Widescreen</PresentationFormat>
  <Paragraphs>400</Paragraphs>
  <Slides>40</Slides>
  <Notes>40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40</vt:i4>
      </vt:variant>
    </vt:vector>
  </HeadingPairs>
  <TitlesOfParts>
    <vt:vector size="54" baseType="lpstr">
      <vt:lpstr>Arial</vt:lpstr>
      <vt:lpstr>Arial Hebrew Scholar</vt:lpstr>
      <vt:lpstr>Calibri</vt:lpstr>
      <vt:lpstr>Helvetica</vt:lpstr>
      <vt:lpstr>Helvetica Neue</vt:lpstr>
      <vt:lpstr>Lato</vt:lpstr>
      <vt:lpstr>Open sans</vt:lpstr>
      <vt:lpstr>Segoe UI</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Underwood, Kerry</cp:lastModifiedBy>
  <cp:revision>1319</cp:revision>
  <cp:lastPrinted>2017-06-29T03:55:04Z</cp:lastPrinted>
  <dcterms:created xsi:type="dcterms:W3CDTF">2016-11-15T15:12:50Z</dcterms:created>
  <dcterms:modified xsi:type="dcterms:W3CDTF">2023-05-01T15:57:49Z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y fmtid="{D5CDD505-2E9C-101B-9397-08002B2CF9AE}" pid="5" name="ArticulateGUID">
    <vt:lpwstr>D44EA522-0125-4529-987A-1B7E96B11BEC</vt:lpwstr>
  </property>
  <property fmtid="{D5CDD505-2E9C-101B-9397-08002B2CF9AE}" pid="6" name="ArticulatePath">
    <vt:lpwstr>All About Lions</vt:lpwstr>
  </property>
</Properties>
</file>