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</p:sldMasterIdLst>
  <p:notesMasterIdLst>
    <p:notesMasterId r:id="rId24"/>
  </p:notesMasterIdLst>
  <p:handoutMasterIdLst>
    <p:handoutMasterId r:id="rId25"/>
  </p:handoutMasterIdLst>
  <p:sldIdLst>
    <p:sldId id="970" r:id="rId9"/>
    <p:sldId id="972" r:id="rId10"/>
    <p:sldId id="971" r:id="rId11"/>
    <p:sldId id="908" r:id="rId12"/>
    <p:sldId id="974" r:id="rId13"/>
    <p:sldId id="874" r:id="rId14"/>
    <p:sldId id="975" r:id="rId15"/>
    <p:sldId id="961" r:id="rId16"/>
    <p:sldId id="969" r:id="rId17"/>
    <p:sldId id="977" r:id="rId18"/>
    <p:sldId id="973" r:id="rId19"/>
    <p:sldId id="955" r:id="rId20"/>
    <p:sldId id="967" r:id="rId21"/>
    <p:sldId id="976" r:id="rId22"/>
    <p:sldId id="952" r:id="rId23"/>
  </p:sldIdLst>
  <p:sldSz cx="9144000" cy="6858000" type="screen4x3"/>
  <p:notesSz cx="6858000" cy="2381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360" userDrawn="1">
          <p15:clr>
            <a:srgbClr val="A4A3A4"/>
          </p15:clr>
        </p15:guide>
        <p15:guide id="9" pos="396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2016" userDrawn="1">
          <p15:clr>
            <a:srgbClr val="A4A3A4"/>
          </p15:clr>
        </p15:guide>
        <p15:guide id="13" pos="2304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MacMillen, Clare" initials="MC" lastIdx="20" clrIdx="81">
    <p:extLst>
      <p:ext uri="{19B8F6BF-5375-455C-9EA6-DF929625EA0E}">
        <p15:presenceInfo xmlns:p15="http://schemas.microsoft.com/office/powerpoint/2012/main" userId="S-1-5-21-1659004503-1409082233-839522115-11030" providerId="AD"/>
      </p:ext>
    </p:extLst>
  </p:cmAuthor>
  <p:cmAuthor id="12" name="Tamara Osheroff" initials="TO [11]" lastIdx="1" clrIdx="11"/>
  <p:cmAuthor id="83" name="Kneisel, Christine" initials="KC" lastIdx="4" clrIdx="82">
    <p:extLst>
      <p:ext uri="{19B8F6BF-5375-455C-9EA6-DF929625EA0E}">
        <p15:presenceInfo xmlns:p15="http://schemas.microsoft.com/office/powerpoint/2012/main" userId="S-1-5-21-1659004503-1409082233-839522115-13364" providerId="AD"/>
      </p:ext>
    </p:extLst>
  </p:cmAuthor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A5496"/>
    <a:srgbClr val="BF0030"/>
    <a:srgbClr val="F0C300"/>
    <a:srgbClr val="407CCA"/>
    <a:srgbClr val="8B2831"/>
    <a:srgbClr val="10233F"/>
    <a:srgbClr val="457DC8"/>
    <a:srgbClr val="082E87"/>
    <a:srgbClr val="732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6C650-3FF5-C04E-FDAD-ACAB8D8B9F62}" v="510" dt="2019-06-20T13:27:43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82" autoAdjust="0"/>
    <p:restoredTop sz="70116" autoAdjust="0"/>
  </p:normalViewPr>
  <p:slideViewPr>
    <p:cSldViewPr showGuides="1">
      <p:cViewPr varScale="1">
        <p:scale>
          <a:sx n="81" d="100"/>
          <a:sy n="81" d="100"/>
        </p:scale>
        <p:origin x="2952" y="66"/>
      </p:cViewPr>
      <p:guideLst>
        <p:guide orient="horz" pos="2160"/>
        <p:guide pos="2160"/>
        <p:guide orient="horz" pos="912"/>
        <p:guide orient="horz" pos="720"/>
        <p:guide orient="horz" pos="4128"/>
        <p:guide pos="360"/>
        <p:guide pos="3960"/>
        <p:guide orient="horz" pos="4032"/>
        <p:guide orient="horz" pos="1584"/>
        <p:guide pos="2016"/>
        <p:guide pos="2304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howGuides="1">
      <p:cViewPr varScale="1">
        <p:scale>
          <a:sx n="128" d="100"/>
          <a:sy n="128" d="100"/>
        </p:scale>
        <p:origin x="46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eisel, Christine" userId="S::ckneisel@lionsclubs.org::b37915e7-4ac2-4ed2-b0ec-56fb73cc3d65" providerId="AD" clId="Web-{A51F61DB-D729-32F3-580E-7DB74E3D5D4F}"/>
    <pc:docChg chg="mod modSld modMainMaster setSldSz">
      <pc:chgData name="Kneisel, Christine" userId="S::ckneisel@lionsclubs.org::b37915e7-4ac2-4ed2-b0ec-56fb73cc3d65" providerId="AD" clId="Web-{A51F61DB-D729-32F3-580E-7DB74E3D5D4F}" dt="2019-06-17T19:29:52.144" v="1671" actId="20577"/>
      <pc:docMkLst>
        <pc:docMk/>
      </pc:docMkLst>
      <pc:sldChg chg="addSp delSp modSp modNotes">
        <pc:chgData name="Kneisel, Christine" userId="S::ckneisel@lionsclubs.org::b37915e7-4ac2-4ed2-b0ec-56fb73cc3d65" providerId="AD" clId="Web-{A51F61DB-D729-32F3-580E-7DB74E3D5D4F}" dt="2019-06-17T18:38:51.521" v="170"/>
        <pc:sldMkLst>
          <pc:docMk/>
          <pc:sldMk cId="1580838864" sldId="874"/>
        </pc:sldMkLst>
        <pc:spChg chg="mod">
          <ac:chgData name="Kneisel, Christine" userId="S::ckneisel@lionsclubs.org::b37915e7-4ac2-4ed2-b0ec-56fb73cc3d65" providerId="AD" clId="Web-{A51F61DB-D729-32F3-580E-7DB74E3D5D4F}" dt="2019-06-17T18:33:46.116" v="75" actId="1076"/>
          <ac:spMkLst>
            <pc:docMk/>
            <pc:sldMk cId="1580838864" sldId="874"/>
            <ac:spMk id="4" creationId="{D17CD468-6BA1-9540-AFA6-E71B9E0F55CA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16" v="76" actId="1076"/>
          <ac:spMkLst>
            <pc:docMk/>
            <pc:sldMk cId="1580838864" sldId="874"/>
            <ac:spMk id="5" creationId="{53BF7E4E-12CC-0C46-AC4B-16D838AA547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31" v="77" actId="1076"/>
          <ac:spMkLst>
            <pc:docMk/>
            <pc:sldMk cId="1580838864" sldId="874"/>
            <ac:spMk id="6" creationId="{39C6D614-9438-8049-A7A6-77F5202962D6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36.631" v="74" actId="14100"/>
          <ac:spMkLst>
            <pc:docMk/>
            <pc:sldMk cId="1580838864" sldId="874"/>
            <ac:spMk id="10" creationId="{11A3F8DA-4E4C-4F48-B3C0-19809D85906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31" v="78" actId="1076"/>
          <ac:spMkLst>
            <pc:docMk/>
            <pc:sldMk cId="1580838864" sldId="874"/>
            <ac:spMk id="11" creationId="{BE1B0DA2-3E6D-A14C-8C4D-6D4AB778023C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8:33:13.038" v="68" actId="1076"/>
          <ac:picMkLst>
            <pc:docMk/>
            <pc:sldMk cId="1580838864" sldId="874"/>
            <ac:picMk id="2" creationId="{DAED05F9-1AE9-4AFB-94B8-F44876870EB7}"/>
          </ac:picMkLst>
        </pc:picChg>
        <pc:picChg chg="del mod modCrop">
          <ac:chgData name="Kneisel, Christine" userId="S::ckneisel@lionsclubs.org::b37915e7-4ac2-4ed2-b0ec-56fb73cc3d65" providerId="AD" clId="Web-{A51F61DB-D729-32F3-580E-7DB74E3D5D4F}" dt="2019-06-17T18:28:09.585" v="20"/>
          <ac:picMkLst>
            <pc:docMk/>
            <pc:sldMk cId="1580838864" sldId="874"/>
            <ac:picMk id="7" creationId="{94B59FAB-52BE-D54C-A18B-A38E664A7A7F}"/>
          </ac:picMkLst>
        </pc:picChg>
        <pc:picChg chg="add mod ord">
          <ac:chgData name="Kneisel, Christine" userId="S::ckneisel@lionsclubs.org::b37915e7-4ac2-4ed2-b0ec-56fb73cc3d65" providerId="AD" clId="Web-{A51F61DB-D729-32F3-580E-7DB74E3D5D4F}" dt="2019-06-17T18:33:08.663" v="67"/>
          <ac:picMkLst>
            <pc:docMk/>
            <pc:sldMk cId="1580838864" sldId="874"/>
            <ac:picMk id="8" creationId="{CAFF198B-FAF8-4946-9237-C57B52800294}"/>
          </ac:picMkLst>
        </pc:picChg>
        <pc:picChg chg="del">
          <ac:chgData name="Kneisel, Christine" userId="S::ckneisel@lionsclubs.org::b37915e7-4ac2-4ed2-b0ec-56fb73cc3d65" providerId="AD" clId="Web-{A51F61DB-D729-32F3-580E-7DB74E3D5D4F}" dt="2019-06-17T18:25:32.538" v="4"/>
          <ac:picMkLst>
            <pc:docMk/>
            <pc:sldMk cId="1580838864" sldId="874"/>
            <ac:picMk id="9" creationId="{2358B17E-6DFA-2B46-93DE-029666C394A3}"/>
          </ac:picMkLst>
        </pc:picChg>
      </pc:sldChg>
      <pc:sldChg chg="modSp modNotes">
        <pc:chgData name="Kneisel, Christine" userId="S::ckneisel@lionsclubs.org::b37915e7-4ac2-4ed2-b0ec-56fb73cc3d65" providerId="AD" clId="Web-{A51F61DB-D729-32F3-580E-7DB74E3D5D4F}" dt="2019-06-17T19:29:52.144" v="1671" actId="20577"/>
        <pc:sldMkLst>
          <pc:docMk/>
          <pc:sldMk cId="828417630" sldId="908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828417630" sldId="908"/>
            <ac:spMk id="6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29:52.144" v="1671" actId="20577"/>
          <ac:spMkLst>
            <pc:docMk/>
            <pc:sldMk cId="828417630" sldId="908"/>
            <ac:spMk id="7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31.038" v="56" actId="1076"/>
          <ac:spMkLst>
            <pc:docMk/>
            <pc:sldMk cId="828417630" sldId="908"/>
            <ac:spMk id="10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31.038" v="55" actId="1076"/>
          <ac:spMkLst>
            <pc:docMk/>
            <pc:sldMk cId="828417630" sldId="908"/>
            <ac:spMk id="16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32:37.241" v="57" actId="14100"/>
          <ac:picMkLst>
            <pc:docMk/>
            <pc:sldMk cId="828417630" sldId="908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32:39.928" v="58" actId="14100"/>
          <ac:picMkLst>
            <pc:docMk/>
            <pc:sldMk cId="828417630" sldId="908"/>
            <ac:picMk id="5" creationId="{00000000-0000-0000-0000-000000000000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613181901" sldId="952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3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5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6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7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8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613181901" sldId="952"/>
            <ac:picMk id="4" creationId="{00000000-0000-0000-0000-000000000000}"/>
          </ac:picMkLst>
        </pc:picChg>
      </pc:sldChg>
      <pc:sldChg chg="addSp delSp modSp modNotes">
        <pc:chgData name="Kneisel, Christine" userId="S::ckneisel@lionsclubs.org::b37915e7-4ac2-4ed2-b0ec-56fb73cc3d65" providerId="AD" clId="Web-{A51F61DB-D729-32F3-580E-7DB74E3D5D4F}" dt="2019-06-17T19:26:45.785" v="1642" actId="20577"/>
        <pc:sldMkLst>
          <pc:docMk/>
          <pc:sldMk cId="1969613540" sldId="955"/>
        </pc:sldMkLst>
        <pc:spChg chg="mod">
          <ac:chgData name="Kneisel, Christine" userId="S::ckneisel@lionsclubs.org::b37915e7-4ac2-4ed2-b0ec-56fb73cc3d65" providerId="AD" clId="Web-{A51F61DB-D729-32F3-580E-7DB74E3D5D4F}" dt="2019-06-17T19:26:45.785" v="1642" actId="20577"/>
          <ac:spMkLst>
            <pc:docMk/>
            <pc:sldMk cId="1969613540" sldId="955"/>
            <ac:spMk id="2" creationId="{C2ACAE76-89E8-2A40-9457-C4C2ED45F58A}"/>
          </ac:spMkLst>
        </pc:spChg>
        <pc:spChg chg="del mod">
          <ac:chgData name="Kneisel, Christine" userId="S::ckneisel@lionsclubs.org::b37915e7-4ac2-4ed2-b0ec-56fb73cc3d65" providerId="AD" clId="Web-{A51F61DB-D729-32F3-580E-7DB74E3D5D4F}" dt="2019-06-17T19:18:11.832" v="1539"/>
          <ac:spMkLst>
            <pc:docMk/>
            <pc:sldMk cId="1969613540" sldId="955"/>
            <ac:spMk id="4" creationId="{87D97E11-521E-324E-91B6-68E6BF0193A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44.192" v="1246" actId="1076"/>
          <ac:spMkLst>
            <pc:docMk/>
            <pc:sldMk cId="1969613540" sldId="955"/>
            <ac:spMk id="5" creationId="{580E6B48-9386-D34E-9E65-2BAA4242E0B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44.208" v="1247" actId="1076"/>
          <ac:spMkLst>
            <pc:docMk/>
            <pc:sldMk cId="1969613540" sldId="955"/>
            <ac:spMk id="6" creationId="{BDE7A050-58C3-0E4E-8C0B-44897ACA78E7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18:47.176" v="1554"/>
          <ac:spMkLst>
            <pc:docMk/>
            <pc:sldMk cId="1969613540" sldId="955"/>
            <ac:spMk id="9" creationId="{5D9C92EC-BA4E-4414-8B2D-1BC19F57CC4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34.489" v="1244" actId="14100"/>
          <ac:spMkLst>
            <pc:docMk/>
            <pc:sldMk cId="1969613540" sldId="955"/>
            <ac:spMk id="11" creationId="{B8108CED-AAD2-2844-B5B9-3F137ECCE9B2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18:15.566" v="1540"/>
          <ac:spMkLst>
            <pc:docMk/>
            <pc:sldMk cId="1969613540" sldId="955"/>
            <ac:spMk id="13" creationId="{8DC80B1A-9BA4-4DB5-8090-61FAADAE133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23:33.347" v="1636" actId="1076"/>
          <ac:spMkLst>
            <pc:docMk/>
            <pc:sldMk cId="1969613540" sldId="955"/>
            <ac:spMk id="14" creationId="{48B0589A-5C8B-534B-9BB5-6B68AEB89182}"/>
          </ac:spMkLst>
        </pc:spChg>
        <pc:spChg chg="add mod">
          <ac:chgData name="Kneisel, Christine" userId="S::ckneisel@lionsclubs.org::b37915e7-4ac2-4ed2-b0ec-56fb73cc3d65" providerId="AD" clId="Web-{A51F61DB-D729-32F3-580E-7DB74E3D5D4F}" dt="2019-06-17T19:26:21.160" v="1638" actId="14100"/>
          <ac:spMkLst>
            <pc:docMk/>
            <pc:sldMk cId="1969613540" sldId="955"/>
            <ac:spMk id="15" creationId="{A7EDB348-E981-4F41-97C5-12BDC0ACE48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9:20.051" v="1363" actId="1076"/>
          <ac:spMkLst>
            <pc:docMk/>
            <pc:sldMk cId="1969613540" sldId="955"/>
            <ac:spMk id="17" creationId="{232242C4-D84A-E643-9853-4BB6432F9112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9:04:14.442" v="1241"/>
          <ac:picMkLst>
            <pc:docMk/>
            <pc:sldMk cId="1969613540" sldId="955"/>
            <ac:picMk id="3" creationId="{7D3B016E-6C21-4E4C-91B0-DDD821D5C8FD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9:03:10.833" v="1235"/>
          <ac:picMkLst>
            <pc:docMk/>
            <pc:sldMk cId="1969613540" sldId="955"/>
            <ac:picMk id="7" creationId="{02026F7E-E539-7044-ADAD-EA61951BEF80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9:03:11.864" v="1236"/>
          <ac:picMkLst>
            <pc:docMk/>
            <pc:sldMk cId="1969613540" sldId="955"/>
            <ac:picMk id="10" creationId="{E61E3990-D5E2-5340-BE0B-541D5B59C012}"/>
          </ac:picMkLst>
        </pc:picChg>
      </pc:sldChg>
      <pc:sldChg chg="addSp delSp modSp">
        <pc:chgData name="Kneisel, Christine" userId="S::ckneisel@lionsclubs.org::b37915e7-4ac2-4ed2-b0ec-56fb73cc3d65" providerId="AD" clId="Web-{A51F61DB-D729-32F3-580E-7DB74E3D5D4F}" dt="2019-06-17T18:35:09.787" v="85" actId="14100"/>
        <pc:sldMkLst>
          <pc:docMk/>
          <pc:sldMk cId="2134062862" sldId="961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9" creationId="{4B5B48AC-4E3B-7443-BB8B-121F7861435B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0" creationId="{0284DB1C-2827-9F4B-906E-269B6D828E4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1" creationId="{7173A547-E579-4E40-8999-19777A838685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2" creationId="{FE374FDD-BD94-5648-9875-870F206CDB0C}"/>
          </ac:spMkLst>
        </pc:spChg>
        <pc:picChg chg="add mod">
          <ac:chgData name="Kneisel, Christine" userId="S::ckneisel@lionsclubs.org::b37915e7-4ac2-4ed2-b0ec-56fb73cc3d65" providerId="AD" clId="Web-{A51F61DB-D729-32F3-580E-7DB74E3D5D4F}" dt="2019-06-17T18:35:09.787" v="85" actId="14100"/>
          <ac:picMkLst>
            <pc:docMk/>
            <pc:sldMk cId="2134062862" sldId="961"/>
            <ac:picMk id="2" creationId="{3198E8DD-ABE3-4809-935C-F63F4C066122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8:34:42.241" v="80"/>
          <ac:picMkLst>
            <pc:docMk/>
            <pc:sldMk cId="2134062862" sldId="961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34062862" sldId="961"/>
            <ac:picMk id="8" creationId="{22E0CB6A-A5F7-D941-8FD6-7EB63C162EE6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1985394619" sldId="967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1985394619" sldId="967"/>
            <ac:spMk id="3" creationId="{7ED2A28C-E10C-3B4F-9769-D43BAD600AE7}"/>
          </ac:spMkLst>
        </pc:sp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916006836" sldId="969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4" creationId="{3FB83282-ABC7-D141-A069-ECE2F81369F1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5" creationId="{19085B8E-795A-9A48-8011-2A47148482A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9" creationId="{101B564E-C3B7-9742-A8D9-C492F2380829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916006836" sldId="969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916006836" sldId="969"/>
            <ac:picMk id="7" creationId="{BFD47A5A-697D-C64E-8616-A344F51C0C29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3143880442" sldId="970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143880442" sldId="970"/>
            <ac:spMk id="2" creationId="{AB0832EE-D021-C240-9ADB-6C435EFE2FA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143880442" sldId="970"/>
            <ac:spMk id="5" creationId="{0664EB80-1399-6944-AB22-92D08CE050B2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3143880442" sldId="970"/>
            <ac:picMk id="7" creationId="{45B8E031-7C3A-9A47-8B1C-1D07E7FD28F5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32:08.772" v="54" actId="14100"/>
        <pc:sldMkLst>
          <pc:docMk/>
          <pc:sldMk cId="1387601156" sldId="971"/>
        </pc:sldMkLst>
        <pc:spChg chg="mod">
          <ac:chgData name="Kneisel, Christine" userId="S::ckneisel@lionsclubs.org::b37915e7-4ac2-4ed2-b0ec-56fb73cc3d65" providerId="AD" clId="Web-{A51F61DB-D729-32F3-580E-7DB74E3D5D4F}" dt="2019-06-17T18:31:41.756" v="46" actId="14100"/>
          <ac:spMkLst>
            <pc:docMk/>
            <pc:sldMk cId="1387601156" sldId="971"/>
            <ac:spMk id="2" creationId="{C2ACAE76-89E8-2A40-9457-C4C2ED45F58A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58.959" v="52" actId="20577"/>
          <ac:spMkLst>
            <pc:docMk/>
            <pc:sldMk cId="1387601156" sldId="971"/>
            <ac:spMk id="4" creationId="{87D97E11-521E-324E-91B6-68E6BF0193A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46.647" v="47" actId="1076"/>
          <ac:spMkLst>
            <pc:docMk/>
            <pc:sldMk cId="1387601156" sldId="971"/>
            <ac:spMk id="5" creationId="{580E6B48-9386-D34E-9E65-2BAA4242E0B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41.741" v="45" actId="14100"/>
          <ac:spMkLst>
            <pc:docMk/>
            <pc:sldMk cId="1387601156" sldId="971"/>
            <ac:spMk id="6" creationId="{BDE7A050-58C3-0E4E-8C0B-44897ACA78E7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08.772" v="54" actId="14100"/>
          <ac:spMkLst>
            <pc:docMk/>
            <pc:sldMk cId="1387601156" sldId="971"/>
            <ac:spMk id="8" creationId="{30E708F7-063D-9C47-8F82-E4895F88EC89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1387601156" sldId="971"/>
            <ac:spMk id="9" creationId="{37A63CF6-5834-5544-AB00-F1117FC8B592}"/>
          </ac:spMkLst>
        </pc:spChg>
        <pc:picChg chg="mod modCrop">
          <ac:chgData name="Kneisel, Christine" userId="S::ckneisel@lionsclubs.org::b37915e7-4ac2-4ed2-b0ec-56fb73cc3d65" providerId="AD" clId="Web-{A51F61DB-D729-32F3-580E-7DB74E3D5D4F}" dt="2019-06-17T18:31:07.835" v="38"/>
          <ac:picMkLst>
            <pc:docMk/>
            <pc:sldMk cId="1387601156" sldId="971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31:27.413" v="42" actId="1076"/>
          <ac:picMkLst>
            <pc:docMk/>
            <pc:sldMk cId="1387601156" sldId="971"/>
            <ac:picMk id="11" creationId="{00000000-0000-0000-0000-000000000000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417832773" sldId="972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417832773" sldId="972"/>
            <ac:spMk id="2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417832773" sldId="972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417832773" sldId="972"/>
            <ac:picMk id="4" creationId="{96970CC1-6D21-804F-BEA2-284A829C9EE8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2106555793" sldId="973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9" creationId="{101B564E-C3B7-9742-A8D9-C492F2380829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13" creationId="{7EBBF51B-F9FD-E040-B8DB-7197E768C48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14" creationId="{7B6D8691-8F40-3842-98AD-BCC853E91EF4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06555793" sldId="973"/>
            <ac:picMk id="8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06555793" sldId="973"/>
            <ac:picMk id="10" creationId="{E46618C5-2152-7C46-9740-9480EC9E8943}"/>
          </ac:picMkLst>
        </pc:picChg>
      </pc:sldChg>
      <pc:sldChg chg="addSp delSp modSp modNotes">
        <pc:chgData name="Kneisel, Christine" userId="S::ckneisel@lionsclubs.org::b37915e7-4ac2-4ed2-b0ec-56fb73cc3d65" providerId="AD" clId="Web-{A51F61DB-D729-32F3-580E-7DB74E3D5D4F}" dt="2019-06-17T19:01:13.114" v="1233"/>
        <pc:sldMkLst>
          <pc:docMk/>
          <pc:sldMk cId="3247122337" sldId="974"/>
        </pc:sldMkLst>
        <pc:spChg chg="mod">
          <ac:chgData name="Kneisel, Christine" userId="S::ckneisel@lionsclubs.org::b37915e7-4ac2-4ed2-b0ec-56fb73cc3d65" providerId="AD" clId="Web-{A51F61DB-D729-32F3-580E-7DB74E3D5D4F}" dt="2019-06-17T18:57:42.677" v="1218" actId="1076"/>
          <ac:spMkLst>
            <pc:docMk/>
            <pc:sldMk cId="3247122337" sldId="974"/>
            <ac:spMk id="2" creationId="{EE4D147C-2C53-2B42-9315-DB088AC2980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7:56.114" v="1221" actId="1076"/>
          <ac:spMkLst>
            <pc:docMk/>
            <pc:sldMk cId="3247122337" sldId="974"/>
            <ac:spMk id="3" creationId="{2F20A52E-1540-5A45-A87E-078F3C712B6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247122337" sldId="974"/>
            <ac:spMk id="8" creationId="{DCF157F1-EDF5-E648-A90E-527D0A75D090}"/>
          </ac:spMkLst>
        </pc:spChg>
        <pc:spChg chg="add del">
          <ac:chgData name="Kneisel, Christine" userId="S::ckneisel@lionsclubs.org::b37915e7-4ac2-4ed2-b0ec-56fb73cc3d65" providerId="AD" clId="Web-{A51F61DB-D729-32F3-580E-7DB74E3D5D4F}" dt="2019-06-17T18:58:38.427" v="1223"/>
          <ac:spMkLst>
            <pc:docMk/>
            <pc:sldMk cId="3247122337" sldId="974"/>
            <ac:spMk id="9" creationId="{B08DCA11-7400-4F3D-9F71-2BD9EBBAB571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01:13.114" v="1233"/>
          <ac:spMkLst>
            <pc:docMk/>
            <pc:sldMk cId="3247122337" sldId="974"/>
            <ac:spMk id="10" creationId="{DA05A6F2-11DA-476A-BA7E-CA81A91F2B42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7:45.927" v="1219" actId="1076"/>
          <ac:spMkLst>
            <pc:docMk/>
            <pc:sldMk cId="3247122337" sldId="974"/>
            <ac:spMk id="16" creationId="{D1B1F1D6-0A37-F249-8E85-4D658062BC2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5:19.536" v="1205" actId="14100"/>
          <ac:spMkLst>
            <pc:docMk/>
            <pc:sldMk cId="3247122337" sldId="974"/>
            <ac:spMk id="17" creationId="{02AF2375-033A-7B48-992D-C622B7B2BCB4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8:54:47.599" v="1199"/>
          <ac:picMkLst>
            <pc:docMk/>
            <pc:sldMk cId="3247122337" sldId="974"/>
            <ac:picMk id="4" creationId="{95E4723F-EFAB-459F-A6DE-014C3450B9D3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8:54:30.364" v="1196"/>
          <ac:picMkLst>
            <pc:docMk/>
            <pc:sldMk cId="3247122337" sldId="974"/>
            <ac:picMk id="5" creationId="{CAF80CE2-40B6-5245-B180-E9D51FC6794D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55:45.895" v="1207" actId="1076"/>
          <ac:picMkLst>
            <pc:docMk/>
            <pc:sldMk cId="3247122337" sldId="974"/>
            <ac:picMk id="7" creationId="{057FD0E8-A5CB-C845-AFEF-2EB03A341E36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2679285891" sldId="975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4" creationId="{3FB83282-ABC7-D141-A069-ECE2F81369F1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5" creationId="{19085B8E-795A-9A48-8011-2A47148482A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7" creationId="{52C954DD-B4C4-C243-BA61-BE9368B180E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10" creationId="{47B1BD42-FAEB-3949-BEE7-DF57BEDE3562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679285891" sldId="975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679285891" sldId="975"/>
            <ac:picMk id="8" creationId="{FEA48DD1-67C0-6346-BAD2-0BB0EBBDF790}"/>
          </ac:picMkLst>
        </pc:picChg>
      </pc:sldChg>
      <pc:sldChg chg="modNotes">
        <pc:chgData name="Kneisel, Christine" userId="S::ckneisel@lionsclubs.org::b37915e7-4ac2-4ed2-b0ec-56fb73cc3d65" providerId="AD" clId="Web-{A51F61DB-D729-32F3-580E-7DB74E3D5D4F}" dt="2019-06-17T19:28:36.738" v="1669"/>
        <pc:sldMkLst>
          <pc:docMk/>
          <pc:sldMk cId="4232601383" sldId="976"/>
        </pc:sldMkLst>
      </pc:sldChg>
      <pc:sldMasterChg chg="modSp 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3977730233" sldId="2147483831"/>
        </pc:sldMaster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asterMk cId="3977730233" sldId="2147483831"/>
            <ac:spMk id="1029" creationId="{00000000-0000-0000-0000-000000000000}"/>
          </ac:spMkLst>
        </pc:sp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654796857" sldId="2147483832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8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9" creationId="{38FBF2CF-0FA6-9943-84EB-29395595E7E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19" creationId="{313D063B-9FFA-7F4F-B298-6BEEC4FE5AA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21" creationId="{83A89380-D473-6C42-ACCA-BB4117594885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654796857" sldId="2147483832"/>
              <ac:picMk id="7" creationId="{00000000-0000-0000-0000-00000000000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4130140560" sldId="214748383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4130140560" sldId="2147483836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4130140560" sldId="2147483836"/>
              <ac:spMk id="8" creationId="{2A1C6F64-979F-8D40-A629-0132753DB79E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792491133" sldId="2147483844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6" creationId="{E50CA8B0-FD4C-9440-884C-C4214E13D181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11" creationId="{EBE13CCD-82B0-8141-A54C-7576C8221ACF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2680644672" sldId="214748384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8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9" creationId="{38FBF2CF-0FA6-9943-84EB-29395595E7E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11" creationId="{576702AB-F472-3E42-8B73-5A9060BEBD56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13" creationId="{38745428-B285-9548-963E-056B5B4D3C0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21" creationId="{83A89380-D473-6C42-ACCA-BB4117594885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2680644672" sldId="2147483845"/>
              <ac:picMk id="7" creationId="{00000000-0000-0000-0000-000000000000}"/>
            </ac:picMkLst>
          </pc:pic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2680644672" sldId="2147483845"/>
              <ac:picMk id="12" creationId="{814D9E97-17D2-5B41-946E-3E27ABF6EAAA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3196589975" sldId="214748384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6" creationId="{E50CA8B0-FD4C-9440-884C-C4214E13D181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11" creationId="{EBE13CCD-82B0-8141-A54C-7576C8221ACF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1675386572" sldId="2147483867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7" creationId="{3BA951A9-91CA-064C-8D91-1F99DBF4F72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10" creationId="{9867D72A-78B6-BB41-9E26-24D654E9B44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11" creationId="{EBE13CCD-82B0-8141-A54C-7576C8221ACF}"/>
            </ac:spMkLst>
          </pc:spChg>
        </pc:sldLayoutChg>
      </pc:sldMasterChg>
      <pc:sldMasterChg chg="modSp 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631929288" sldId="2147483857"/>
        </pc:sldMaster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asterMk cId="631929288" sldId="2147483857"/>
            <ac:spMk id="1029" creationId="{00000000-0000-0000-0000-000000000000}"/>
          </ac:spMkLst>
        </pc:sp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1846633658" sldId="214748385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846633658" sldId="2147483858"/>
              <ac:spMk id="2" creationId="{119DD8C5-BFF5-8648-9A1A-E9B3DA1F3752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846633658" sldId="2147483858"/>
              <ac:spMk id="4" creationId="{F88B8F7D-AFD9-F346-BF11-A1E5CF85B206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846633658" sldId="2147483858"/>
              <ac:picMk id="3" creationId="{D965598A-95CA-5A4E-8FC5-A9B0CA0F6D29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560759874" sldId="214748385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6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7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8" creationId="{00000000-0000-0000-0000-00000000000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711581523" sldId="214748386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11581523" sldId="2147483860"/>
              <ac:spMk id="3" creationId="{00000000-0000-0000-0000-00000000000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4105772146" sldId="214748386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4" creationId="{60A1CFA8-01F3-7141-8733-9BD22717A16A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6" creationId="{6462880A-AC72-9845-9312-842AB25FEBC5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7" creationId="{DC567EA0-7E42-764C-894D-CB400D26CFAC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8" creationId="{AB72BEE2-03B4-2545-81E3-ABE63641DB0D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528060874" sldId="214748386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5" creationId="{20CC6FFA-9190-C446-B892-8505F567962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7" creationId="{3ABCF45D-15BA-F544-A2F1-1B5A8159B3D5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9" creationId="{45795C4B-63C3-3242-871B-1253E5636AB5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1210252947" sldId="214748387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7" creationId="{E3315EA2-0FCF-964A-B51F-29EF0E9D777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8" creationId="{99D66FD4-71EE-4B42-B6B1-1C529A8A8BF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10" creationId="{C013E082-34F3-3748-A287-98FA86956B77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210252947" sldId="2147483870"/>
              <ac:picMk id="4" creationId="{684A4C76-6039-804D-8CB8-106542C85DBE}"/>
            </ac:picMkLst>
          </pc:pic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210252947" sldId="2147483870"/>
              <ac:picMk id="6" creationId="{1A19E429-053A-3346-AB28-661438848695}"/>
            </ac:picMkLst>
          </pc:picChg>
          <pc:cxnChg chg="mod">
            <ac:chgData name="Kneisel, Christine" userId="S::ckneisel@lionsclubs.org::b37915e7-4ac2-4ed2-b0ec-56fb73cc3d65" providerId="AD" clId="Web-{A51F61DB-D729-32F3-580E-7DB74E3D5D4F}" dt="2019-06-17T18:29:22.116" v="24"/>
            <ac:cxnSpMkLst>
              <pc:docMk/>
              <pc:sldMasterMk cId="631929288" sldId="2147483857"/>
              <pc:sldLayoutMk cId="1210252947" sldId="2147483870"/>
              <ac:cxnSpMk id="5" creationId="{E19138A4-B106-5647-9E25-A0B9EA158B40}"/>
            </ac:cxnSpMkLst>
          </pc:cxn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404611771" sldId="2147483871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7" creationId="{E3315EA2-0FCF-964A-B51F-29EF0E9D777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9" creationId="{E4F2B938-A092-8A40-BA9E-36EB895796A6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11" creationId="{CCD10A15-415D-E249-9DE4-AB27B911E08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755281518" sldId="2147483872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4" creationId="{8460D8B9-AE71-4842-9AE0-E07B875049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6" creationId="{4E74D1AD-D57F-5440-BE7B-98B13C10EC4F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8" creationId="{D8869BDF-F147-3242-B3B9-51909D49BAB7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0" creationId="{0F68A244-CECA-F041-AD70-910F56A472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7" creationId="{9BE79663-AD90-FF47-A2BC-2688925AA2D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9" creationId="{651F41AD-9823-E448-BF4A-350AC5B7E5F5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959026907" sldId="214748387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4" creationId="{8460D8B9-AE71-4842-9AE0-E07B875049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6" creationId="{4E74D1AD-D57F-5440-BE7B-98B13C10EC4F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8" creationId="{D8869BDF-F147-3242-B3B9-51909D49BAB7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195316913" sldId="2147483874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8" creationId="{AB72BEE2-03B4-2545-81E3-ABE63641DB0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10" creationId="{D4277D64-B959-AC48-B275-075752BD12E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4280878735" sldId="214748387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4" creationId="{1496553C-DF57-164B-9450-8F4D3684B2B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5" creationId="{947430FC-FE32-B74E-974B-43A4E64504ED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2900005187" sldId="214748387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2900005187" sldId="2147483876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2900005187" sldId="2147483876"/>
              <ac:spMk id="6" creationId="{4B2DAA68-1FEC-B844-9D68-5B89C97E05F6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2900005187" sldId="2147483876"/>
              <ac:picMk id="7" creationId="{9A366BBF-229C-C44C-AF59-4ACC2BB0C3B9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306225791" sldId="214748387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5" creationId="{947430FC-FE32-B74E-974B-43A4E64504E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9" creationId="{D3170CF0-CEE5-7147-949E-C2EFC816739E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919750937" sldId="214748387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5" creationId="{947430FC-FE32-B74E-974B-43A4E64504E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7" creationId="{9B10F788-B238-A047-9D63-9E7F4DF3064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10" creationId="{EAEF310D-EEFB-A045-8822-B89AA367EFD3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757406019" sldId="214748388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10" creationId="{D4277D64-B959-AC48-B275-075752BD12E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11" creationId="{4DCB5BA6-37A1-F640-A8DA-26F2DD3B24E2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839035971" sldId="2147483881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839035971" sldId="2147483881"/>
              <ac:spMk id="2" creationId="{00000000-0000-0000-0000-000000000000}"/>
            </ac:spMkLst>
          </pc:spChg>
        </pc:sldLayoutChg>
      </pc:sldMasterChg>
      <pc:sldMasterChg chg="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1756457121" sldId="2147483861"/>
        </pc:sldMasterMkLst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2481037152" sldId="214748384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481037152" sldId="2147483843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481037152" sldId="2147483843"/>
              <ac:spMk id="11" creationId="{EBE13CCD-82B0-8141-A54C-7576C8221ACF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2481037152" sldId="2147483843"/>
              <ac:picMk id="7" creationId="{473FE4B9-26E8-D247-B450-80DF0E868CF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3539901099" sldId="214748386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4" creationId="{89790728-0DD7-1F42-9A48-48A941B20D9A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6" creationId="{C4B2230D-595B-5246-A3B2-FB53F20DDBA8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9" creationId="{1F6599DE-5FEF-F349-BA19-07E55E174054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3539901099" sldId="2147483863"/>
              <ac:picMk id="11" creationId="{FAD6BF95-1DC6-E04D-9A48-1C3A091DF62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3715367982" sldId="214748386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715367982" sldId="2147483865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715367982" sldId="2147483865"/>
              <ac:spMk id="11" creationId="{EBE13CCD-82B0-8141-A54C-7576C8221ACF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3715367982" sldId="2147483865"/>
              <ac:picMk id="7" creationId="{473FE4B9-26E8-D247-B450-80DF0E868CF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2397739997" sldId="214748386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5" creationId="{F16A505C-0D08-8E47-8830-B555CF827AD8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11" creationId="{EBE13CCD-82B0-8141-A54C-7576C8221ACF}"/>
            </ac:spMkLst>
          </pc:spChg>
        </pc:sldLayoutChg>
      </pc:sldMasterChg>
    </pc:docChg>
  </pc:docChgLst>
  <pc:docChgLst>
    <pc:chgData name="Kneisel, Christine" userId="S::ckneisel@lionsclubs.org::b37915e7-4ac2-4ed2-b0ec-56fb73cc3d65" providerId="AD" clId="Web-{14D2FBF7-1A7C-4E72-6E7D-AFCE5F1C59D9}"/>
    <pc:docChg chg="modSld">
      <pc:chgData name="Kneisel, Christine" userId="S::ckneisel@lionsclubs.org::b37915e7-4ac2-4ed2-b0ec-56fb73cc3d65" providerId="AD" clId="Web-{14D2FBF7-1A7C-4E72-6E7D-AFCE5F1C59D9}" dt="2019-06-17T19:45:33.755" v="11" actId="20577"/>
      <pc:docMkLst>
        <pc:docMk/>
      </pc:docMkLst>
      <pc:sldChg chg="modSp">
        <pc:chgData name="Kneisel, Christine" userId="S::ckneisel@lionsclubs.org::b37915e7-4ac2-4ed2-b0ec-56fb73cc3d65" providerId="AD" clId="Web-{14D2FBF7-1A7C-4E72-6E7D-AFCE5F1C59D9}" dt="2019-06-17T19:45:27.458" v="10" actId="20577"/>
        <pc:sldMkLst>
          <pc:docMk/>
          <pc:sldMk cId="2134062862" sldId="961"/>
        </pc:sldMkLst>
        <pc:spChg chg="mod">
          <ac:chgData name="Kneisel, Christine" userId="S::ckneisel@lionsclubs.org::b37915e7-4ac2-4ed2-b0ec-56fb73cc3d65" providerId="AD" clId="Web-{14D2FBF7-1A7C-4E72-6E7D-AFCE5F1C59D9}" dt="2019-06-17T19:45:27.458" v="10" actId="20577"/>
          <ac:spMkLst>
            <pc:docMk/>
            <pc:sldMk cId="2134062862" sldId="961"/>
            <ac:spMk id="10" creationId="{0284DB1C-2827-9F4B-906E-269B6D828E4C}"/>
          </ac:spMkLst>
        </pc:spChg>
        <pc:picChg chg="mod">
          <ac:chgData name="Kneisel, Christine" userId="S::ckneisel@lionsclubs.org::b37915e7-4ac2-4ed2-b0ec-56fb73cc3d65" providerId="AD" clId="Web-{14D2FBF7-1A7C-4E72-6E7D-AFCE5F1C59D9}" dt="2019-06-17T19:45:18.286" v="8" actId="14100"/>
          <ac:picMkLst>
            <pc:docMk/>
            <pc:sldMk cId="2134062862" sldId="961"/>
            <ac:picMk id="2" creationId="{3198E8DD-ABE3-4809-935C-F63F4C066122}"/>
          </ac:picMkLst>
        </pc:picChg>
      </pc:sldChg>
      <pc:sldChg chg="addSp delSp modSp">
        <pc:chgData name="Kneisel, Christine" userId="S::ckneisel@lionsclubs.org::b37915e7-4ac2-4ed2-b0ec-56fb73cc3d65" providerId="AD" clId="Web-{14D2FBF7-1A7C-4E72-6E7D-AFCE5F1C59D9}" dt="2019-06-17T19:44:44.035" v="2"/>
        <pc:sldMkLst>
          <pc:docMk/>
          <pc:sldMk cId="916006836" sldId="969"/>
        </pc:sldMkLst>
        <pc:picChg chg="add del mod">
          <ac:chgData name="Kneisel, Christine" userId="S::ckneisel@lionsclubs.org::b37915e7-4ac2-4ed2-b0ec-56fb73cc3d65" providerId="AD" clId="Web-{14D2FBF7-1A7C-4E72-6E7D-AFCE5F1C59D9}" dt="2019-06-17T19:44:44.035" v="2"/>
          <ac:picMkLst>
            <pc:docMk/>
            <pc:sldMk cId="916006836" sldId="969"/>
            <ac:picMk id="3" creationId="{A21E6D93-12BD-492D-A197-421F7FBBDFA4}"/>
          </ac:picMkLst>
        </pc:picChg>
      </pc:sldChg>
      <pc:sldChg chg="addSp delSp modSp">
        <pc:chgData name="Kneisel, Christine" userId="S::ckneisel@lionsclubs.org::b37915e7-4ac2-4ed2-b0ec-56fb73cc3d65" providerId="AD" clId="Web-{14D2FBF7-1A7C-4E72-6E7D-AFCE5F1C59D9}" dt="2019-06-17T19:45:33.755" v="11" actId="20577"/>
        <pc:sldMkLst>
          <pc:docMk/>
          <pc:sldMk cId="2679285891" sldId="975"/>
        </pc:sldMkLst>
        <pc:spChg chg="mod">
          <ac:chgData name="Kneisel, Christine" userId="S::ckneisel@lionsclubs.org::b37915e7-4ac2-4ed2-b0ec-56fb73cc3d65" providerId="AD" clId="Web-{14D2FBF7-1A7C-4E72-6E7D-AFCE5F1C59D9}" dt="2019-06-17T19:45:33.755" v="11" actId="20577"/>
          <ac:spMkLst>
            <pc:docMk/>
            <pc:sldMk cId="2679285891" sldId="975"/>
            <ac:spMk id="2" creationId="{7C0FB3F7-6B08-E74E-938C-8F56925EC850}"/>
          </ac:spMkLst>
        </pc:spChg>
        <pc:picChg chg="add mod">
          <ac:chgData name="Kneisel, Christine" userId="S::ckneisel@lionsclubs.org::b37915e7-4ac2-4ed2-b0ec-56fb73cc3d65" providerId="AD" clId="Web-{14D2FBF7-1A7C-4E72-6E7D-AFCE5F1C59D9}" dt="2019-06-17T19:45:06.536" v="6" actId="14100"/>
          <ac:picMkLst>
            <pc:docMk/>
            <pc:sldMk cId="2679285891" sldId="975"/>
            <ac:picMk id="3" creationId="{B1160D70-CF33-4705-9000-854B5E00BA99}"/>
          </ac:picMkLst>
        </pc:picChg>
        <pc:picChg chg="del">
          <ac:chgData name="Kneisel, Christine" userId="S::ckneisel@lionsclubs.org::b37915e7-4ac2-4ed2-b0ec-56fb73cc3d65" providerId="AD" clId="Web-{14D2FBF7-1A7C-4E72-6E7D-AFCE5F1C59D9}" dt="2019-06-17T19:44:47.332" v="3"/>
          <ac:picMkLst>
            <pc:docMk/>
            <pc:sldMk cId="2679285891" sldId="975"/>
            <ac:picMk id="6" creationId="{66A3F8E0-15C2-0049-9520-816822E939E2}"/>
          </ac:picMkLst>
        </pc:picChg>
      </pc:sldChg>
    </pc:docChg>
  </pc:docChgLst>
  <pc:docChgLst>
    <pc:chgData name="Barraza, Grisell" userId="S::gbarraza@lionsclubs.org::48cf448e-4ab2-4752-9720-e4a3c4a81ba6" providerId="AD" clId="Web-{4586C650-3FF5-C04E-FDAD-ACAB8D8B9F62}"/>
    <pc:docChg chg="modSld">
      <pc:chgData name="Barraza, Grisell" userId="S::gbarraza@lionsclubs.org::48cf448e-4ab2-4752-9720-e4a3c4a81ba6" providerId="AD" clId="Web-{4586C650-3FF5-C04E-FDAD-ACAB8D8B9F62}" dt="2019-06-20T13:27:43.592" v="513" actId="20577"/>
      <pc:docMkLst>
        <pc:docMk/>
      </pc:docMkLst>
      <pc:sldChg chg="addSp modSp modNotes">
        <pc:chgData name="Barraza, Grisell" userId="S::gbarraza@lionsclubs.org::48cf448e-4ab2-4752-9720-e4a3c4a81ba6" providerId="AD" clId="Web-{4586C650-3FF5-C04E-FDAD-ACAB8D8B9F62}" dt="2019-06-20T13:27:43.592" v="513" actId="20577"/>
        <pc:sldMkLst>
          <pc:docMk/>
          <pc:sldMk cId="2134062862" sldId="961"/>
        </pc:sldMkLst>
        <pc:spChg chg="add mod">
          <ac:chgData name="Barraza, Grisell" userId="S::gbarraza@lionsclubs.org::48cf448e-4ab2-4752-9720-e4a3c4a81ba6" providerId="AD" clId="Web-{4586C650-3FF5-C04E-FDAD-ACAB8D8B9F62}" dt="2019-06-20T13:27:43.592" v="513" actId="20577"/>
          <ac:spMkLst>
            <pc:docMk/>
            <pc:sldMk cId="2134062862" sldId="961"/>
            <ac:spMk id="3" creationId="{B7E49C60-5BF1-4F38-9D08-92218DB67004}"/>
          </ac:spMkLst>
        </pc:spChg>
      </pc:sldChg>
      <pc:sldChg chg="modSp modNotes">
        <pc:chgData name="Barraza, Grisell" userId="S::gbarraza@lionsclubs.org::48cf448e-4ab2-4752-9720-e4a3c4a81ba6" providerId="AD" clId="Web-{4586C650-3FF5-C04E-FDAD-ACAB8D8B9F62}" dt="2019-06-20T13:25:23.211" v="266"/>
        <pc:sldMkLst>
          <pc:docMk/>
          <pc:sldMk cId="2679285891" sldId="975"/>
        </pc:sldMkLst>
        <pc:spChg chg="mod">
          <ac:chgData name="Barraza, Grisell" userId="S::gbarraza@lionsclubs.org::48cf448e-4ab2-4752-9720-e4a3c4a81ba6" providerId="AD" clId="Web-{4586C650-3FF5-C04E-FDAD-ACAB8D8B9F62}" dt="2019-06-20T13:25:15.539" v="265" actId="20577"/>
          <ac:spMkLst>
            <pc:docMk/>
            <pc:sldMk cId="2679285891" sldId="975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4586C650-3FF5-C04E-FDAD-ACAB8D8B9F62}" dt="2019-06-20T13:20:34.310" v="2" actId="1076"/>
          <ac:spMkLst>
            <pc:docMk/>
            <pc:sldMk cId="2679285891" sldId="975"/>
            <ac:spMk id="7" creationId="{52C954DD-B4C4-C243-BA61-BE9368B180EC}"/>
          </ac:spMkLst>
        </pc:spChg>
      </pc:sldChg>
    </pc:docChg>
  </pc:docChgLst>
  <pc:docChgLst>
    <pc:chgData name="Barraza, Grisell" userId="S::gbarraza@lionsclubs.org::48cf448e-4ab2-4752-9720-e4a3c4a81ba6" providerId="AD" clId="Web-{17C2FCF1-1959-7067-D12A-0D96AB6EB44D}"/>
    <pc:docChg chg="addSld modSld">
      <pc:chgData name="Barraza, Grisell" userId="S::gbarraza@lionsclubs.org::48cf448e-4ab2-4752-9720-e4a3c4a81ba6" providerId="AD" clId="Web-{17C2FCF1-1959-7067-D12A-0D96AB6EB44D}" dt="2019-06-17T19:20:31.974" v="1896"/>
      <pc:docMkLst>
        <pc:docMk/>
      </pc:docMkLst>
      <pc:sldChg chg="modSp modNotes">
        <pc:chgData name="Barraza, Grisell" userId="S::gbarraza@lionsclubs.org::48cf448e-4ab2-4752-9720-e4a3c4a81ba6" providerId="AD" clId="Web-{17C2FCF1-1959-7067-D12A-0D96AB6EB44D}" dt="2019-06-17T18:40:28.386" v="803"/>
        <pc:sldMkLst>
          <pc:docMk/>
          <pc:sldMk cId="828417630" sldId="908"/>
        </pc:sldMkLst>
        <pc:spChg chg="mod">
          <ac:chgData name="Barraza, Grisell" userId="S::gbarraza@lionsclubs.org::48cf448e-4ab2-4752-9720-e4a3c4a81ba6" providerId="AD" clId="Web-{17C2FCF1-1959-7067-D12A-0D96AB6EB44D}" dt="2019-06-17T18:25:30.726" v="10" actId="20577"/>
          <ac:spMkLst>
            <pc:docMk/>
            <pc:sldMk cId="828417630" sldId="908"/>
            <ac:spMk id="7" creationId="{00000000-0000-0000-0000-000000000000}"/>
          </ac:spMkLst>
        </pc:spChg>
      </pc:sldChg>
      <pc:sldChg chg="addSp delSp modSp modNotes">
        <pc:chgData name="Barraza, Grisell" userId="S::gbarraza@lionsclubs.org::48cf448e-4ab2-4752-9720-e4a3c4a81ba6" providerId="AD" clId="Web-{17C2FCF1-1959-7067-D12A-0D96AB6EB44D}" dt="2019-06-17T19:16:36.254" v="1887"/>
        <pc:sldMkLst>
          <pc:docMk/>
          <pc:sldMk cId="916006836" sldId="969"/>
        </pc:sldMkLst>
        <pc:spChg chg="mod">
          <ac:chgData name="Barraza, Grisell" userId="S::gbarraza@lionsclubs.org::48cf448e-4ab2-4752-9720-e4a3c4a81ba6" providerId="AD" clId="Web-{17C2FCF1-1959-7067-D12A-0D96AB6EB44D}" dt="2019-06-17T19:06:52.814" v="1381" actId="20577"/>
          <ac:spMkLst>
            <pc:docMk/>
            <pc:sldMk cId="916006836" sldId="969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9:07:01.861" v="1382" actId="1076"/>
          <ac:spMkLst>
            <pc:docMk/>
            <pc:sldMk cId="916006836" sldId="969"/>
            <ac:spMk id="4" creationId="{3FB83282-ABC7-D141-A069-ECE2F81369F1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9:06:25.251" v="1361" actId="1076"/>
          <ac:spMkLst>
            <pc:docMk/>
            <pc:sldMk cId="916006836" sldId="969"/>
            <ac:spMk id="5" creationId="{19085B8E-795A-9A48-8011-2A47148482A8}"/>
          </ac:spMkLst>
        </pc:spChg>
        <pc:picChg chg="add del mod">
          <ac:chgData name="Barraza, Grisell" userId="S::gbarraza@lionsclubs.org::48cf448e-4ab2-4752-9720-e4a3c4a81ba6" providerId="AD" clId="Web-{17C2FCF1-1959-7067-D12A-0D96AB6EB44D}" dt="2019-06-17T19:16:36.254" v="1887"/>
          <ac:picMkLst>
            <pc:docMk/>
            <pc:sldMk cId="916006836" sldId="969"/>
            <ac:picMk id="3" creationId="{8EE95A2A-78D1-412F-977B-D7D514A2545E}"/>
          </ac:picMkLst>
        </pc:picChg>
        <pc:picChg chg="del">
          <ac:chgData name="Barraza, Grisell" userId="S::gbarraza@lionsclubs.org::48cf448e-4ab2-4752-9720-e4a3c4a81ba6" providerId="AD" clId="Web-{17C2FCF1-1959-7067-D12A-0D96AB6EB44D}" dt="2019-06-17T18:45:13.574" v="804"/>
          <ac:picMkLst>
            <pc:docMk/>
            <pc:sldMk cId="916006836" sldId="969"/>
            <ac:picMk id="6" creationId="{66A3F8E0-15C2-0049-9520-816822E939E2}"/>
          </ac:picMkLst>
        </pc:picChg>
      </pc:sldChg>
      <pc:sldChg chg="modSp">
        <pc:chgData name="Barraza, Grisell" userId="S::gbarraza@lionsclubs.org::48cf448e-4ab2-4752-9720-e4a3c4a81ba6" providerId="AD" clId="Web-{17C2FCF1-1959-7067-D12A-0D96AB6EB44D}" dt="2019-06-17T18:31:05.852" v="12" actId="1076"/>
        <pc:sldMkLst>
          <pc:docMk/>
          <pc:sldMk cId="1387601156" sldId="971"/>
        </pc:sldMkLst>
        <pc:spChg chg="mod">
          <ac:chgData name="Barraza, Grisell" userId="S::gbarraza@lionsclubs.org::48cf448e-4ab2-4752-9720-e4a3c4a81ba6" providerId="AD" clId="Web-{17C2FCF1-1959-7067-D12A-0D96AB6EB44D}" dt="2019-06-17T18:31:05.852" v="12" actId="1076"/>
          <ac:spMkLst>
            <pc:docMk/>
            <pc:sldMk cId="1387601156" sldId="971"/>
            <ac:spMk id="8" creationId="{30E708F7-063D-9C47-8F82-E4895F88EC89}"/>
          </ac:spMkLst>
        </pc:spChg>
      </pc:sldChg>
      <pc:sldChg chg="addSp delSp modSp">
        <pc:chgData name="Barraza, Grisell" userId="S::gbarraza@lionsclubs.org::48cf448e-4ab2-4752-9720-e4a3c4a81ba6" providerId="AD" clId="Web-{17C2FCF1-1959-7067-D12A-0D96AB6EB44D}" dt="2019-06-17T18:54:37.811" v="1012" actId="20577"/>
        <pc:sldMkLst>
          <pc:docMk/>
          <pc:sldMk cId="2106555793" sldId="973"/>
        </pc:sldMkLst>
        <pc:spChg chg="mod">
          <ac:chgData name="Barraza, Grisell" userId="S::gbarraza@lionsclubs.org::48cf448e-4ab2-4752-9720-e4a3c4a81ba6" providerId="AD" clId="Web-{17C2FCF1-1959-7067-D12A-0D96AB6EB44D}" dt="2019-06-17T18:53:08.639" v="1008" actId="20577"/>
          <ac:spMkLst>
            <pc:docMk/>
            <pc:sldMk cId="2106555793" sldId="973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8:54:37.811" v="1012" actId="20577"/>
          <ac:spMkLst>
            <pc:docMk/>
            <pc:sldMk cId="2106555793" sldId="973"/>
            <ac:spMk id="14" creationId="{7B6D8691-8F40-3842-98AD-BCC853E91EF4}"/>
          </ac:spMkLst>
        </pc:spChg>
        <pc:picChg chg="add mod">
          <ac:chgData name="Barraza, Grisell" userId="S::gbarraza@lionsclubs.org::48cf448e-4ab2-4752-9720-e4a3c4a81ba6" providerId="AD" clId="Web-{17C2FCF1-1959-7067-D12A-0D96AB6EB44D}" dt="2019-06-17T18:52:56.311" v="1006" actId="14100"/>
          <ac:picMkLst>
            <pc:docMk/>
            <pc:sldMk cId="2106555793" sldId="973"/>
            <ac:picMk id="3" creationId="{4AA8C5C7-58CA-46FE-9EC4-9D6670367121}"/>
          </ac:picMkLst>
        </pc:picChg>
        <pc:picChg chg="del">
          <ac:chgData name="Barraza, Grisell" userId="S::gbarraza@lionsclubs.org::48cf448e-4ab2-4752-9720-e4a3c4a81ba6" providerId="AD" clId="Web-{17C2FCF1-1959-7067-D12A-0D96AB6EB44D}" dt="2019-06-17T18:50:52.748" v="971"/>
          <ac:picMkLst>
            <pc:docMk/>
            <pc:sldMk cId="2106555793" sldId="973"/>
            <ac:picMk id="8" creationId="{00000000-0000-0000-0000-000000000000}"/>
          </ac:picMkLst>
        </pc:picChg>
      </pc:sldChg>
      <pc:sldChg chg="addSp delSp modSp add replId modNotes">
        <pc:chgData name="Barraza, Grisell" userId="S::gbarraza@lionsclubs.org::48cf448e-4ab2-4752-9720-e4a3c4a81ba6" providerId="AD" clId="Web-{17C2FCF1-1959-7067-D12A-0D96AB6EB44D}" dt="2019-06-17T19:20:31.974" v="1896"/>
        <pc:sldMkLst>
          <pc:docMk/>
          <pc:sldMk cId="4232601383" sldId="976"/>
        </pc:sldMkLst>
        <pc:spChg chg="del mod">
          <ac:chgData name="Barraza, Grisell" userId="S::gbarraza@lionsclubs.org::48cf448e-4ab2-4752-9720-e4a3c4a81ba6" providerId="AD" clId="Web-{17C2FCF1-1959-7067-D12A-0D96AB6EB44D}" dt="2019-06-17T19:20:29.661" v="1895"/>
          <ac:spMkLst>
            <pc:docMk/>
            <pc:sldMk cId="4232601383" sldId="976"/>
            <ac:spMk id="2" creationId="{F9B9EA8F-304E-DA4E-9C14-7734A42D1CF2}"/>
          </ac:spMkLst>
        </pc:spChg>
        <pc:spChg chg="del">
          <ac:chgData name="Barraza, Grisell" userId="S::gbarraza@lionsclubs.org::48cf448e-4ab2-4752-9720-e4a3c4a81ba6" providerId="AD" clId="Web-{17C2FCF1-1959-7067-D12A-0D96AB6EB44D}" dt="2019-06-17T19:20:25.927" v="1893"/>
          <ac:spMkLst>
            <pc:docMk/>
            <pc:sldMk cId="4232601383" sldId="976"/>
            <ac:spMk id="3" creationId="{7ED2A28C-E10C-3B4F-9769-D43BAD600AE7}"/>
          </ac:spMkLst>
        </pc:spChg>
        <pc:spChg chg="add del mod">
          <ac:chgData name="Barraza, Grisell" userId="S::gbarraza@lionsclubs.org::48cf448e-4ab2-4752-9720-e4a3c4a81ba6" providerId="AD" clId="Web-{17C2FCF1-1959-7067-D12A-0D96AB6EB44D}" dt="2019-06-17T19:20:31.974" v="1896"/>
          <ac:spMkLst>
            <pc:docMk/>
            <pc:sldMk cId="4232601383" sldId="976"/>
            <ac:spMk id="5" creationId="{2F5BB0AA-28EC-449B-A50E-0CAE22AA119F}"/>
          </ac:spMkLst>
        </pc:spChg>
        <pc:spChg chg="add mod">
          <ac:chgData name="Barraza, Grisell" userId="S::gbarraza@lionsclubs.org::48cf448e-4ab2-4752-9720-e4a3c4a81ba6" providerId="AD" clId="Web-{17C2FCF1-1959-7067-D12A-0D96AB6EB44D}" dt="2019-06-17T19:20:29.661" v="1895"/>
          <ac:spMkLst>
            <pc:docMk/>
            <pc:sldMk cId="4232601383" sldId="976"/>
            <ac:spMk id="7" creationId="{A6CC5838-7BE6-4994-A274-E48B85ACA1ED}"/>
          </ac:spMkLst>
        </pc:spChg>
      </pc:sldChg>
    </pc:docChg>
  </pc:docChgLst>
  <pc:docChgLst>
    <pc:chgData name="Kneisel, Christine" userId="S::ckneisel@lionsclubs.org::b37915e7-4ac2-4ed2-b0ec-56fb73cc3d65" providerId="AD" clId="Web-{E314B279-B2EE-E0A7-D8D7-E717B2051AD5}"/>
    <pc:docChg chg="modSld">
      <pc:chgData name="Kneisel, Christine" userId="S::ckneisel@lionsclubs.org::b37915e7-4ac2-4ed2-b0ec-56fb73cc3d65" providerId="AD" clId="Web-{E314B279-B2EE-E0A7-D8D7-E717B2051AD5}" dt="2019-07-23T19:33:58.388" v="1" actId="1076"/>
      <pc:docMkLst>
        <pc:docMk/>
      </pc:docMkLst>
      <pc:sldChg chg="modSp">
        <pc:chgData name="Kneisel, Christine" userId="S::ckneisel@lionsclubs.org::b37915e7-4ac2-4ed2-b0ec-56fb73cc3d65" providerId="AD" clId="Web-{E314B279-B2EE-E0A7-D8D7-E717B2051AD5}" dt="2019-07-23T19:33:58.388" v="1" actId="1076"/>
        <pc:sldMkLst>
          <pc:docMk/>
          <pc:sldMk cId="2106555793" sldId="973"/>
        </pc:sldMkLst>
        <pc:spChg chg="mod">
          <ac:chgData name="Kneisel, Christine" userId="S::ckneisel@lionsclubs.org::b37915e7-4ac2-4ed2-b0ec-56fb73cc3d65" providerId="AD" clId="Web-{E314B279-B2EE-E0A7-D8D7-E717B2051AD5}" dt="2019-07-23T19:33:58.388" v="1" actId="1076"/>
          <ac:spMkLst>
            <pc:docMk/>
            <pc:sldMk cId="2106555793" sldId="973"/>
            <ac:spMk id="2" creationId="{7C0FB3F7-6B08-E74E-938C-8F56925EC85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743" cy="465621"/>
          </a:xfrm>
          <a:prstGeom prst="rect">
            <a:avLst/>
          </a:prstGeom>
        </p:spPr>
        <p:txBody>
          <a:bodyPr vert="horz" lIns="91116" tIns="45558" rIns="91116" bIns="455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181"/>
            <a:ext cx="2982743" cy="465621"/>
          </a:xfrm>
          <a:prstGeom prst="rect">
            <a:avLst/>
          </a:prstGeom>
        </p:spPr>
        <p:txBody>
          <a:bodyPr vert="horz" lIns="91116" tIns="45558" rIns="91116" bIns="455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1"/>
            <a:ext cx="2982743" cy="465621"/>
          </a:xfrm>
          <a:prstGeom prst="rect">
            <a:avLst/>
          </a:prstGeom>
        </p:spPr>
        <p:txBody>
          <a:bodyPr vert="horz" wrap="square" lIns="91116" tIns="45558" rIns="91116" bIns="4555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743" cy="465621"/>
          </a:xfrm>
          <a:prstGeom prst="rect">
            <a:avLst/>
          </a:prstGeom>
        </p:spPr>
        <p:txBody>
          <a:bodyPr vert="horz" lIns="92119" tIns="46059" rIns="92119" bIns="460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0"/>
            <a:ext cx="2982743" cy="465621"/>
          </a:xfrm>
          <a:prstGeom prst="rect">
            <a:avLst/>
          </a:prstGeom>
        </p:spPr>
        <p:txBody>
          <a:bodyPr vert="horz" wrap="square" lIns="92119" tIns="46059" rIns="92119" bIns="4605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9/30/2019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9" tIns="46059" rIns="92119" bIns="4605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119" tIns="46059" rIns="92119" bIns="4605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181"/>
            <a:ext cx="2982743" cy="465621"/>
          </a:xfrm>
          <a:prstGeom prst="rect">
            <a:avLst/>
          </a:prstGeom>
        </p:spPr>
        <p:txBody>
          <a:bodyPr vert="horz" lIns="92119" tIns="46059" rIns="92119" bIns="460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1"/>
            <a:ext cx="2982743" cy="465621"/>
          </a:xfrm>
          <a:prstGeom prst="rect">
            <a:avLst/>
          </a:prstGeom>
        </p:spPr>
        <p:txBody>
          <a:bodyPr vert="horz" wrap="square" lIns="92119" tIns="46059" rIns="92119" bIns="4605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68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aseline="0"/>
              <a:t>Ympäri maailmaa toimivien lionien ansiosta Jayden pystyi saamaan hoitoa, ja hänen perheensä sai tarvitsemansa tuen auttaakseen häntä hoitojen aikana.</a:t>
            </a:r>
          </a:p>
        </p:txBody>
      </p:sp>
    </p:spTree>
    <p:extLst>
      <p:ext uri="{BB962C8B-B14F-4D97-AF65-F5344CB8AC3E}">
        <p14:creationId xmlns:p14="http://schemas.microsoft.com/office/powerpoint/2010/main" val="51500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Jaydenin tarina on saavuttanut lionit kaikilla tasoilla.</a:t>
            </a:r>
            <a:r>
              <a:rPr lang="fi-FI" baseline="0"/>
              <a:t>  Sitä on esitelty Lions-lehdessä, erilaisissa kokouksissa ja jopa vuoden 2019 kansainvälisessä vuosikokouksessa.  </a:t>
            </a:r>
          </a:p>
        </p:txBody>
      </p:sp>
    </p:spTree>
    <p:extLst>
      <p:ext uri="{BB962C8B-B14F-4D97-AF65-F5344CB8AC3E}">
        <p14:creationId xmlns:p14="http://schemas.microsoft.com/office/powerpoint/2010/main" val="232951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 sz="3200">
                <a:latin typeface="Calibri"/>
                <a:ea typeface="Calibri" panose="020F0502020204030204" pitchFamily="34" charset="0"/>
                <a:cs typeface="Calibri"/>
              </a:rPr>
              <a:t>Isä tarvitsi lionien aktivoimia jäseniä ympäri maailmaa palvelemaan yhtä pientä poikaa ja perhettä, joka rakasti häntä.</a:t>
            </a:r>
          </a:p>
          <a:p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eivät nähneet vain palvelun vaikutusta. He tunsivat sen. </a:t>
            </a:r>
          </a:p>
          <a:p>
            <a:endParaRPr lang="en-US" sz="3200" i="0" baseline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i="0" baseline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72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Lionien</a:t>
            </a:r>
            <a:r>
              <a:rPr kumimoji="0" lang="fi-FI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tekemän työn vaikutus on valtava. Palvelu ajaa jäsenyyttä. Ja kun </a:t>
            </a:r>
            <a:r>
              <a:rPr kumimoji="0" lang="fi-FI" sz="3200" b="0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lionjäseniä</a:t>
            </a:r>
            <a:r>
              <a:rPr kumimoji="0" lang="fi-FI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mukana enemmän, meillä on useampia mahdollisuuksia johtamisen kehittämiseen.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Inspiroidu maailman </a:t>
            </a:r>
            <a:r>
              <a:rPr kumimoji="0" lang="fi-FI" sz="3200" b="0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lionien</a:t>
            </a:r>
            <a:r>
              <a:rPr kumimoji="0" lang="fi-FI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tekemästä työstä.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Kannustan teitä jakamaan tämän menestystarinan </a:t>
            </a:r>
            <a:r>
              <a:rPr kumimoji="0" lang="fi-FI" sz="3200" b="0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lionien</a:t>
            </a:r>
            <a:r>
              <a:rPr kumimoji="0" lang="fi-FI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kanssa piireissänne. Johtamisen, jäsenyyden tukemisen ja palvelun kautta tekin voitte innostaa paikkakuntanne johtajia vaikuttamaan pysyvästi ihmisten elämään. </a:t>
            </a:r>
          </a:p>
        </p:txBody>
      </p:sp>
    </p:spTree>
    <p:extLst>
      <p:ext uri="{BB962C8B-B14F-4D97-AF65-F5344CB8AC3E}">
        <p14:creationId xmlns:p14="http://schemas.microsoft.com/office/powerpoint/2010/main" val="874488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i-FI" sz="3200">
                <a:solidFill>
                  <a:prstClr val="black"/>
                </a:solidFill>
                <a:latin typeface="Calibri"/>
                <a:ea typeface="ヒラギノ角ゴ Pro W3"/>
                <a:cs typeface="Calibri"/>
              </a:rPr>
              <a:t> Tänään Jayden on kotona Malesiassa perheensä kanssa ja hänen tautinsa on näillä näkymin parantunut kokonaan.</a:t>
            </a:r>
          </a:p>
        </p:txBody>
      </p:sp>
    </p:spTree>
    <p:extLst>
      <p:ext uri="{BB962C8B-B14F-4D97-AF65-F5344CB8AC3E}">
        <p14:creationId xmlns:p14="http://schemas.microsoft.com/office/powerpoint/2010/main" val="3072218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6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aseline="0" dirty="0"/>
              <a:t>GAT uskoo, että kun toimimme yhtenä </a:t>
            </a:r>
            <a:r>
              <a:rPr lang="fi-FI" baseline="0" dirty="0" smtClean="0"/>
              <a:t>tiiminä, me </a:t>
            </a:r>
            <a:r>
              <a:rPr lang="fi-FI" baseline="0" dirty="0"/>
              <a:t>lisäämme </a:t>
            </a:r>
            <a:r>
              <a:rPr lang="fi-FI" baseline="0" dirty="0" smtClean="0"/>
              <a:t>yhteistyön kautta johtajien </a:t>
            </a:r>
            <a:r>
              <a:rPr lang="fi-FI" baseline="0" dirty="0"/>
              <a:t>kehittämistä ja jäsenille tarjottavia mahdollisuuksia sekä mainostamme innovatiivisia ja tarkoituksenmukaisia palveluprojekteja kaikkialla maailmassa.</a:t>
            </a:r>
          </a:p>
          <a:p>
            <a:endParaRPr lang="en-US" baseline="0" dirty="0"/>
          </a:p>
          <a:p>
            <a:r>
              <a:rPr lang="fi-F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Tiimityön kautta pieni idea yhteisössä voi kasvaa seuraavaksi suureksi ideaksi, joka vaikuttaa miljoonien ihmisten elämään eri puolilla maailmaa. Miljoonat ihmiset voivat yhdessä tukea tätä yhtä ideaa. Tämä on toiminnan voima. </a:t>
            </a:r>
          </a:p>
          <a:p>
            <a:endParaRPr lang="en-US" i="1" baseline="0" dirty="0"/>
          </a:p>
        </p:txBody>
      </p:sp>
    </p:spTree>
    <p:extLst>
      <p:ext uri="{BB962C8B-B14F-4D97-AF65-F5344CB8AC3E}">
        <p14:creationId xmlns:p14="http://schemas.microsoft.com/office/powerpoint/2010/main" val="229801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i-FI" sz="1100" dirty="0"/>
              <a:t>Haluaisin kertoa </a:t>
            </a:r>
            <a:r>
              <a:rPr lang="fi-FI" sz="1100" baseline="0" dirty="0"/>
              <a:t>esimerkin</a:t>
            </a:r>
            <a:r>
              <a:rPr lang="fi-FI" sz="1100" dirty="0"/>
              <a:t> kuinka tämä yhden tiimin lähestymistapa</a:t>
            </a:r>
            <a:r>
              <a:rPr lang="fi-FI" sz="1100" baseline="0" dirty="0"/>
              <a:t> luo kestävän vaikutuksen</a:t>
            </a:r>
            <a:r>
              <a:rPr kumimoji="0" lang="fi-FI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Hyödyntämällä kansainvälistä johtoa, Maailmanlaajuinen toimintaryhmä pystyi tarjoamaan </a:t>
            </a:r>
            <a:r>
              <a:rPr kumimoji="0" lang="fi-FI" sz="1800" b="0" i="0" u="none" strike="noStrike" cap="none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tukea </a:t>
            </a:r>
            <a:r>
              <a:rPr kumimoji="0" lang="fi-FI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yhdelle perheelle Malesiassa.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583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Kun </a:t>
            </a:r>
            <a:r>
              <a:rPr lang="fi-FI" sz="1050" dirty="0" err="1" smtClean="0">
                <a:latin typeface="Calibri"/>
                <a:ea typeface="Calibri" panose="020F0502020204030204" pitchFamily="34" charset="0"/>
                <a:cs typeface="Calibri"/>
              </a:rPr>
              <a:t>Jaydenilla</a:t>
            </a:r>
            <a:r>
              <a:rPr lang="fi-FI" sz="1050" dirty="0" smtClean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todettiin </a:t>
            </a:r>
            <a:r>
              <a:rPr lang="fi-FI" sz="1050" dirty="0" err="1">
                <a:latin typeface="Calibri"/>
                <a:ea typeface="Calibri" panose="020F0502020204030204" pitchFamily="34" charset="0"/>
                <a:cs typeface="Calibri"/>
              </a:rPr>
              <a:t>neuroblastooma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, joka on harvinaislaatuinen syöpä, hänen isänsä otti yhteyttä Kuala Lumpurin kaupungin </a:t>
            </a:r>
            <a:r>
              <a:rPr lang="fi-FI" sz="1050" dirty="0" err="1">
                <a:latin typeface="Calibri"/>
                <a:ea typeface="Calibri" panose="020F0502020204030204" pitchFamily="34" charset="0"/>
                <a:cs typeface="Calibri"/>
              </a:rPr>
              <a:t>lionsklubin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fi-FI" sz="1050" dirty="0" err="1">
                <a:latin typeface="Calibri"/>
                <a:ea typeface="Calibri" panose="020F0502020204030204" pitchFamily="34" charset="0"/>
                <a:cs typeface="Calibri"/>
              </a:rPr>
              <a:t>lioneihin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 pyytääkseen apua poikansa hoidossa. Kun </a:t>
            </a:r>
            <a:r>
              <a:rPr lang="fi-FI" sz="1050" dirty="0" err="1">
                <a:latin typeface="Calibri"/>
                <a:ea typeface="Calibri" panose="020F0502020204030204" pitchFamily="34" charset="0"/>
                <a:cs typeface="Calibri"/>
              </a:rPr>
              <a:t>Jaydenin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 hoito epäonnistui Singaporessa, GAT-</a:t>
            </a:r>
            <a:r>
              <a:rPr lang="fi-FI" sz="1050" dirty="0" err="1">
                <a:latin typeface="Calibri"/>
                <a:ea typeface="Calibri" panose="020F0502020204030204" pitchFamily="34" charset="0"/>
                <a:cs typeface="Calibri"/>
              </a:rPr>
              <a:t>lionit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 mobilisoivat maailman </a:t>
            </a:r>
            <a:r>
              <a:rPr lang="fi-FI" sz="1050" dirty="0" err="1">
                <a:latin typeface="Calibri"/>
                <a:ea typeface="Calibri" panose="020F0502020204030204" pitchFamily="34" charset="0"/>
                <a:cs typeface="Calibri"/>
              </a:rPr>
              <a:t>lionit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 löytääkseen hoitopaikan, joka voisi tarjota </a:t>
            </a:r>
            <a:r>
              <a:rPr lang="fi-FI" sz="1050" dirty="0" err="1">
                <a:latin typeface="Calibri"/>
                <a:ea typeface="Calibri" panose="020F0502020204030204" pitchFamily="34" charset="0"/>
                <a:cs typeface="Calibri"/>
              </a:rPr>
              <a:t>Jaydenille</a:t>
            </a:r>
            <a:r>
              <a:rPr lang="fi-FI" sz="1050" dirty="0">
                <a:latin typeface="Calibri"/>
                <a:ea typeface="Calibri" panose="020F0502020204030204" pitchFamily="34" charset="0"/>
                <a:cs typeface="Calibri"/>
              </a:rPr>
              <a:t> tarvittavaa hoitoa.</a:t>
            </a:r>
          </a:p>
        </p:txBody>
      </p:sp>
    </p:spTree>
    <p:extLst>
      <p:ext uri="{BB962C8B-B14F-4D97-AF65-F5344CB8AC3E}">
        <p14:creationId xmlns:p14="http://schemas.microsoft.com/office/powerpoint/2010/main" val="285273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441" eaLnBrk="1" hangingPunct="1">
              <a:lnSpc>
                <a:spcPts val="2391"/>
              </a:lnSpc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Monien yritysten jälkeen </a:t>
            </a:r>
            <a:r>
              <a:rPr lang="fi-FI" dirty="0" err="1">
                <a:solidFill>
                  <a:srgbClr val="000000"/>
                </a:solidFill>
                <a:ea typeface="ヒラギノ角ゴ Pro W3"/>
                <a:cs typeface="Calibri"/>
              </a:rPr>
              <a:t>Jaydenin</a:t>
            </a: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 perhe matkusti Barcelonaan. </a:t>
            </a:r>
            <a:r>
              <a:rPr lang="fi-FI" dirty="0" smtClean="0">
                <a:solidFill>
                  <a:srgbClr val="000000"/>
                </a:solidFill>
                <a:ea typeface="ヒラギノ角ゴ Pro W3"/>
                <a:cs typeface="Calibri"/>
              </a:rPr>
              <a:t>Siellä </a:t>
            </a: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olevat </a:t>
            </a:r>
            <a:r>
              <a:rPr lang="fi-FI" dirty="0" err="1">
                <a:solidFill>
                  <a:srgbClr val="000000"/>
                </a:solidFill>
                <a:ea typeface="ヒラギノ角ゴ Pro W3"/>
                <a:cs typeface="Calibri"/>
              </a:rPr>
              <a:t>lionit</a:t>
            </a: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 olivat innokkaita auttamaan perhettä kaikin mahdollisin tavoin. He toivottivat heidät tervetulleeksi antamalla henkistä tukea, </a:t>
            </a:r>
            <a:r>
              <a:rPr lang="fi-FI" dirty="0" err="1">
                <a:solidFill>
                  <a:srgbClr val="000000"/>
                </a:solidFill>
                <a:ea typeface="ヒラギノ角ゴ Pro W3"/>
                <a:cs typeface="Calibri"/>
              </a:rPr>
              <a:t>lionit</a:t>
            </a: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 hankkivat metrokortteja heille liikkumiseen </a:t>
            </a:r>
            <a:r>
              <a:rPr lang="fi-FI" dirty="0" smtClean="0">
                <a:solidFill>
                  <a:srgbClr val="000000"/>
                </a:solidFill>
                <a:ea typeface="ヒラギノ角ゴ Pro W3"/>
                <a:cs typeface="Calibri"/>
              </a:rPr>
              <a:t>kaupungilla </a:t>
            </a: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ja</a:t>
            </a:r>
            <a:r>
              <a:rPr lang="fi-FI" baseline="0" dirty="0">
                <a:solidFill>
                  <a:srgbClr val="000000"/>
                </a:solidFill>
                <a:ea typeface="ヒラギノ角ゴ Pro W3"/>
                <a:cs typeface="Calibri"/>
              </a:rPr>
              <a:t> </a:t>
            </a: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jopa järjestivät syntymäpäiväjuhlan kun </a:t>
            </a:r>
            <a:r>
              <a:rPr lang="fi-FI" dirty="0" err="1">
                <a:solidFill>
                  <a:srgbClr val="000000"/>
                </a:solidFill>
                <a:ea typeface="ヒラギノ角ゴ Pro W3"/>
                <a:cs typeface="Calibri"/>
              </a:rPr>
              <a:t>Jayden</a:t>
            </a:r>
            <a:r>
              <a:rPr lang="fi-FI" dirty="0">
                <a:solidFill>
                  <a:srgbClr val="000000"/>
                </a:solidFill>
                <a:ea typeface="ヒラギノ角ゴ Pro W3"/>
                <a:cs typeface="Calibri"/>
              </a:rPr>
              <a:t> täytti kolme vuotta.</a:t>
            </a:r>
          </a:p>
        </p:txBody>
      </p:sp>
    </p:spTree>
    <p:extLst>
      <p:ext uri="{BB962C8B-B14F-4D97-AF65-F5344CB8AC3E}">
        <p14:creationId xmlns:p14="http://schemas.microsoft.com/office/powerpoint/2010/main" val="25246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Jokainen Maailmanlaajuisen toimintaryhmän osa - johtaminen, jäsenyys ja palvelu - olivat tärkeässä roolissa kun etsittiin Jaydenille sopivia hoitoja.  </a:t>
            </a:r>
          </a:p>
          <a:p>
            <a:endParaRPr lang="en-US" i="0" baseline="0" dirty="0"/>
          </a:p>
          <a:p>
            <a:r>
              <a:rPr lang="fi-FI">
                <a:latin typeface="Calibri"/>
                <a:ea typeface="Calibri" panose="020F0502020204030204" pitchFamily="34" charset="0"/>
                <a:cs typeface="Calibri"/>
              </a:rPr>
              <a:t>Näin GAT toi yhteen johtamisen, palvelun ja jäsenyyden vaikutuksen laajentamiseksi.</a:t>
            </a:r>
          </a:p>
        </p:txBody>
      </p:sp>
    </p:spTree>
    <p:extLst>
      <p:ext uri="{BB962C8B-B14F-4D97-AF65-F5344CB8AC3E}">
        <p14:creationId xmlns:p14="http://schemas.microsoft.com/office/powerpoint/2010/main" val="197973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500" dirty="0">
                <a:latin typeface="Arial"/>
                <a:ea typeface="ヒラギノ角ゴ Pro W3"/>
                <a:cs typeface="Arial"/>
              </a:rPr>
              <a:t>GAT-tiimimme osoitti poikkeuksellista johtamista useilla tasoilla. Malesiassa GAT-johtajilla oli valtava rooli kun he ottivat mukaan paikallisia </a:t>
            </a:r>
            <a:r>
              <a:rPr lang="fi-FI" sz="1500" dirty="0" err="1">
                <a:latin typeface="Arial"/>
                <a:ea typeface="ヒラギノ角ゴ Pro W3"/>
                <a:cs typeface="Arial"/>
              </a:rPr>
              <a:t>lioneita</a:t>
            </a:r>
            <a:r>
              <a:rPr lang="fi-FI" sz="1500" dirty="0">
                <a:latin typeface="Arial"/>
                <a:ea typeface="ヒラギノ角ゴ Pro W3"/>
                <a:cs typeface="Arial"/>
              </a:rPr>
              <a:t> ja 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innostivat </a:t>
            </a:r>
            <a:r>
              <a:rPr lang="fi-FI" sz="1500" baseline="0" dirty="0" err="1">
                <a:latin typeface="Arial"/>
                <a:ea typeface="ヒラギノ角ゴ Pro W3"/>
                <a:cs typeface="Arial"/>
              </a:rPr>
              <a:t>lioneita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 ympäri maailmaa auttamaan </a:t>
            </a:r>
            <a:r>
              <a:rPr lang="fi-FI" sz="1500" baseline="0" dirty="0" err="1">
                <a:latin typeface="Arial"/>
                <a:ea typeface="ヒラギノ角ゴ Pro W3"/>
                <a:cs typeface="Arial"/>
              </a:rPr>
              <a:t>Jaydenia</a:t>
            </a:r>
            <a:r>
              <a:rPr lang="fi-FI" sz="1500" dirty="0">
                <a:latin typeface="Arial"/>
                <a:ea typeface="ヒラギノ角ゴ Pro W3"/>
                <a:cs typeface="Arial"/>
              </a:rPr>
              <a:t>. </a:t>
            </a:r>
          </a:p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500" dirty="0" smtClean="0">
              <a:latin typeface="Arial"/>
              <a:ea typeface="ヒラギノ角ゴ Pro W3"/>
              <a:cs typeface="Arial"/>
            </a:endParaRPr>
          </a:p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500" dirty="0">
                <a:latin typeface="Arial"/>
                <a:ea typeface="ヒラギノ角ゴ Pro W3"/>
                <a:cs typeface="Arial"/>
              </a:rPr>
              <a:t>He lähettivät sähköpostia useille </a:t>
            </a:r>
            <a:r>
              <a:rPr lang="fi-FI" sz="1500" dirty="0" err="1">
                <a:latin typeface="Arial"/>
                <a:ea typeface="ヒラギノ角ゴ Pro W3"/>
                <a:cs typeface="Arial"/>
              </a:rPr>
              <a:t>lioneille</a:t>
            </a:r>
            <a:r>
              <a:rPr lang="fi-FI" sz="1500" dirty="0">
                <a:latin typeface="Arial"/>
                <a:ea typeface="ヒラギノ角ゴ Pro W3"/>
                <a:cs typeface="Arial"/>
              </a:rPr>
              <a:t> eri 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maissa ja he työskentelivät </a:t>
            </a:r>
            <a:r>
              <a:rPr lang="fi-FI" sz="1500" baseline="0" dirty="0" err="1">
                <a:latin typeface="Arial"/>
                <a:ea typeface="ヒラギノ角ゴ Pro W3"/>
                <a:cs typeface="Arial"/>
              </a:rPr>
              <a:t>GAT:n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 henkilökunnan kanssa auttaakseen </a:t>
            </a:r>
            <a:r>
              <a:rPr lang="fi-FI" sz="1500" baseline="0" dirty="0" err="1">
                <a:latin typeface="Arial"/>
                <a:ea typeface="ヒラギノ角ゴ Pro W3"/>
                <a:cs typeface="Arial"/>
              </a:rPr>
              <a:t>Jaydenia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.  </a:t>
            </a:r>
            <a:r>
              <a:rPr lang="fi-FI" sz="1500" baseline="0" dirty="0" err="1">
                <a:latin typeface="Arial"/>
                <a:ea typeface="ヒラギノ角ゴ Pro W3"/>
                <a:cs typeface="Arial"/>
              </a:rPr>
              <a:t>LCI:n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 vuosikokouksessa </a:t>
            </a:r>
            <a:r>
              <a:rPr lang="fi-FI" sz="1500" baseline="0" dirty="0" err="1">
                <a:latin typeface="Arial"/>
                <a:ea typeface="ヒラギノ角ゴ Pro W3"/>
                <a:cs typeface="Arial"/>
              </a:rPr>
              <a:t>Las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 Vegasissa järjestettiin kokous New Yorkin ja Malesian GAT-johtajille. Kokouksessa suunniteltiin tuen antamista </a:t>
            </a:r>
            <a:r>
              <a:rPr lang="fi-FI" sz="1500" baseline="0" dirty="0" err="1">
                <a:latin typeface="Arial"/>
                <a:ea typeface="ヒラギノ角ゴ Pro W3"/>
                <a:cs typeface="Arial"/>
              </a:rPr>
              <a:t>Jaydenille</a:t>
            </a:r>
            <a:r>
              <a:rPr lang="fi-FI" sz="1500" baseline="0" dirty="0">
                <a:latin typeface="Arial"/>
                <a:ea typeface="ヒラギノ角ゴ Pro W3"/>
                <a:cs typeface="Arial"/>
              </a:rPr>
              <a:t> ja hänen perheelleen.</a:t>
            </a:r>
          </a:p>
        </p:txBody>
      </p:sp>
    </p:spTree>
    <p:extLst>
      <p:ext uri="{BB962C8B-B14F-4D97-AF65-F5344CB8AC3E}">
        <p14:creationId xmlns:p14="http://schemas.microsoft.com/office/powerpoint/2010/main" val="24455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Palvelu on syy lioneista tuli lioneita. Jaydenin kanssa toteutettiin useita vaikuttavia palveluhankkeita</a:t>
            </a:r>
            <a:r>
              <a:rPr lang="fi-FI" sz="1200" baseline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useissa eri maissa ja tavoite oli kaikilla sama: tukea Jaydenia.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Lapsuusiän syöpä on yksi maailmanlaajuisista palvelukohteistamme ja klubit eri puolilla maailmaa</a:t>
            </a:r>
            <a:r>
              <a:rPr lang="fi-FI" sz="1200" baseline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kokoontuivat tukemaan Jaydenia. Tämä osoitti että </a:t>
            </a: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sinun ei aina tarvitse olla samassa maassa kuin</a:t>
            </a:r>
            <a:r>
              <a:rPr lang="fi-FI" sz="1200" baseline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missä palvelu toteutetaan</a:t>
            </a: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4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Palveluhankkeet ovat se syy miksi ihmiset liittyvät lionsklubeihin</a:t>
            </a:r>
            <a:r>
              <a:rPr lang="fi-FI" baseline="0">
                <a:ea typeface="ヒラギノ角ゴ Pro W3"/>
                <a:cs typeface="Calibri"/>
              </a:rPr>
              <a:t> </a:t>
            </a:r>
            <a:r>
              <a:rPr lang="fi-FI"/>
              <a:t>ja mikä vielä tärkeämpää, pysyvät lioneina. Klubitason GAT Barcelonassa varmisti, että heidän jäsenensä olivat käyneet sairaalassa,</a:t>
            </a:r>
            <a:r>
              <a:rPr lang="fi-FI" baseline="0">
                <a:ea typeface="ヒラギノ角ゴ Pro W3"/>
                <a:cs typeface="Calibri"/>
              </a:rPr>
              <a:t> lahjoittaneet vaippoja ja antaneet muuta paikallista tukea</a:t>
            </a:r>
            <a:r>
              <a:rPr lang="fi-FI"/>
              <a:t>.  Klubin GAT-jäsenjohtaja varmisti, että jäsenet olivat aktiivisia</a:t>
            </a:r>
            <a:r>
              <a:rPr lang="fi-FI" baseline="0">
                <a:ea typeface="ヒラギノ角ゴ Pro W3"/>
                <a:cs typeface="Calibri"/>
              </a:rPr>
              <a:t> </a:t>
            </a:r>
            <a:r>
              <a:rPr lang="fi-FI"/>
              <a:t>projektissa, josta seuraa positiivinen jäsenyyskokemus. </a:t>
            </a:r>
          </a:p>
        </p:txBody>
      </p:sp>
    </p:spTree>
    <p:extLst>
      <p:ext uri="{BB962C8B-B14F-4D97-AF65-F5344CB8AC3E}">
        <p14:creationId xmlns:p14="http://schemas.microsoft.com/office/powerpoint/2010/main" val="347345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3919383" y="4343400"/>
            <a:ext cx="1305233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61" y="1600200"/>
            <a:ext cx="1885677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800600"/>
            <a:ext cx="8001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3429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51" y="2359152"/>
            <a:ext cx="75143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160"/>
              </a:lnSpc>
              <a:spcBef>
                <a:spcPts val="0"/>
              </a:spcBef>
              <a:spcAft>
                <a:spcPts val="2250"/>
              </a:spcAft>
            </a:pPr>
            <a:r>
              <a:rPr lang="en-US" sz="165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latin typeface="Arial" charset="0"/>
                <a:ea typeface="Arial" charset="0"/>
                <a:cs typeface="Arial" charset="0"/>
              </a:rPr>
            </a:br>
            <a:endParaRPr lang="en-US" sz="1200" b="1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1" y="1945758"/>
            <a:ext cx="44577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1752600"/>
            <a:ext cx="32004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886200"/>
            <a:ext cx="44577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914214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1"/>
            <a:ext cx="9142143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5725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3657600"/>
            <a:ext cx="8001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800600"/>
            <a:ext cx="8001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4189206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000501" y="30480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62737"/>
            <a:ext cx="913110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60823" y="3763983"/>
            <a:ext cx="7384256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78" y="1242318"/>
            <a:ext cx="1313444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3276600"/>
            <a:ext cx="542925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>
                <a:solidFill>
                  <a:schemeClr val="bg1"/>
                </a:solidFill>
              </a:rPr>
              <a:t>Lorem ipsum dolor sit amet, illud </a:t>
            </a:r>
            <a:r>
              <a:rPr lang="en-US" sz="1800" err="1">
                <a:solidFill>
                  <a:schemeClr val="bg1"/>
                </a:solidFill>
              </a:rPr>
              <a:t>dolorem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voluptaria</a:t>
            </a:r>
            <a:r>
              <a:rPr lang="en-US" sz="1800">
                <a:solidFill>
                  <a:schemeClr val="bg1"/>
                </a:solidFill>
              </a:rPr>
              <a:t> id vel. Duo no </a:t>
            </a:r>
            <a:r>
              <a:rPr lang="en-US" sz="1800" err="1">
                <a:solidFill>
                  <a:schemeClr val="bg1"/>
                </a:solidFill>
              </a:rPr>
              <a:t>prompta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accusam</a:t>
            </a:r>
            <a:r>
              <a:rPr lang="en-US" sz="1800">
                <a:solidFill>
                  <a:schemeClr val="bg1"/>
                </a:solidFill>
              </a:rPr>
              <a:t>, </a:t>
            </a:r>
            <a:r>
              <a:rPr lang="en-US" sz="1800" err="1">
                <a:solidFill>
                  <a:schemeClr val="bg1"/>
                </a:solidFill>
              </a:rPr>
              <a:t>discere</a:t>
            </a:r>
            <a:r>
              <a:rPr lang="en-US" sz="1800">
                <a:solidFill>
                  <a:schemeClr val="bg1"/>
                </a:solidFill>
              </a:rPr>
              <a:t> minimum </a:t>
            </a:r>
            <a:r>
              <a:rPr lang="en-US" sz="1800" err="1">
                <a:solidFill>
                  <a:schemeClr val="bg1"/>
                </a:solidFill>
              </a:rPr>
              <a:t>corrumpit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vel</a:t>
            </a:r>
            <a:r>
              <a:rPr lang="en-US" sz="180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171626" y="2847219"/>
            <a:ext cx="113528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6692219" y="4129884"/>
            <a:ext cx="113528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2500" y="6420037"/>
            <a:ext cx="2476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42396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3206478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2500" y="6420037"/>
            <a:ext cx="2476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19123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3138" y="4361279"/>
            <a:ext cx="4657725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01</a:t>
            </a:r>
          </a:p>
          <a:p>
            <a:pPr lvl="0"/>
            <a:r>
              <a:rPr lang="en-US"/>
              <a:t>Bullet 02</a:t>
            </a:r>
          </a:p>
          <a:p>
            <a:pPr lvl="0"/>
            <a:r>
              <a:rPr lang="en-US"/>
              <a:t>Bullet 03</a:t>
            </a:r>
          </a:p>
          <a:p>
            <a:pPr lvl="0"/>
            <a:r>
              <a:rPr lang="en-US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68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1" y="1945758"/>
            <a:ext cx="44577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1752600"/>
            <a:ext cx="32004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886200"/>
            <a:ext cx="44577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14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51" y="2359152"/>
            <a:ext cx="75143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160"/>
              </a:lnSpc>
              <a:spcBef>
                <a:spcPts val="0"/>
              </a:spcBef>
              <a:spcAft>
                <a:spcPts val="2250"/>
              </a:spcAft>
            </a:pPr>
            <a:r>
              <a:rPr lang="en-US" sz="165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latin typeface="Arial" charset="0"/>
                <a:ea typeface="Arial" charset="0"/>
                <a:cs typeface="Arial" charset="0"/>
              </a:rPr>
            </a:br>
            <a:endParaRPr lang="en-US" sz="1200" b="1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59288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9001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700" y="2895601"/>
            <a:ext cx="8068598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476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5725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2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594508" y="3883983"/>
            <a:ext cx="883752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189206"/>
            <a:ext cx="577215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498731" y="-685800"/>
            <a:ext cx="11499981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7026" tIns="18513" rIns="37026" bIns="1851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1"/>
            <a:ext cx="9144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6858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225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42396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3206478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321085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6858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225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245745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6150" y="381000"/>
            <a:ext cx="542925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/>
              <a:t>Lorem ipsum dolor sit amet, </a:t>
            </a:r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, </a:t>
            </a:r>
            <a:r>
              <a:rPr lang="en-US" sz="1500" err="1"/>
              <a:t>sed</a:t>
            </a:r>
            <a:r>
              <a:rPr lang="en-US" sz="1500"/>
              <a:t> do </a:t>
            </a:r>
            <a:r>
              <a:rPr lang="en-US" sz="1500" err="1"/>
              <a:t>eiusmod</a:t>
            </a:r>
            <a:r>
              <a:rPr lang="en-US" sz="1500"/>
              <a:t> </a:t>
            </a:r>
            <a:r>
              <a:rPr lang="en-US" sz="1500" err="1"/>
              <a:t>tempor</a:t>
            </a:r>
            <a:r>
              <a:rPr lang="en-US" sz="1500"/>
              <a:t> </a:t>
            </a:r>
            <a:r>
              <a:rPr lang="en-US" sz="1500" err="1"/>
              <a:t>incididunt</a:t>
            </a:r>
            <a:r>
              <a:rPr lang="en-US" sz="1500"/>
              <a:t> </a:t>
            </a:r>
            <a:r>
              <a:rPr lang="en-US" sz="1500" err="1"/>
              <a:t>ut</a:t>
            </a:r>
            <a:r>
              <a:rPr lang="en-US" sz="1500"/>
              <a:t> </a:t>
            </a:r>
            <a:r>
              <a:rPr lang="en-US" sz="1500" err="1"/>
              <a:t>labore</a:t>
            </a:r>
            <a:r>
              <a:rPr lang="en-US" sz="1500"/>
              <a:t> et </a:t>
            </a:r>
            <a:r>
              <a:rPr lang="en-US" sz="1500" err="1"/>
              <a:t>dolore</a:t>
            </a:r>
            <a:r>
              <a:rPr lang="en-US" sz="1500"/>
              <a:t> magna </a:t>
            </a:r>
            <a:r>
              <a:rPr lang="en-US" sz="1500" err="1"/>
              <a:t>aliqua</a:t>
            </a:r>
            <a:r>
              <a:rPr lang="en-US" sz="1500"/>
              <a:t>. Semper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nam</a:t>
            </a:r>
            <a:r>
              <a:rPr lang="en-US" sz="1500"/>
              <a:t> libero </a:t>
            </a:r>
            <a:r>
              <a:rPr lang="en-US" sz="1500" err="1"/>
              <a:t>justo</a:t>
            </a:r>
            <a:r>
              <a:rPr lang="en-US" sz="1500"/>
              <a:t> </a:t>
            </a:r>
            <a:r>
              <a:rPr lang="en-US" sz="1500" err="1"/>
              <a:t>laoreet</a:t>
            </a:r>
            <a:r>
              <a:rPr lang="en-US" sz="1500"/>
              <a:t> sit amet cursus. </a:t>
            </a:r>
            <a:r>
              <a:rPr lang="en-US" sz="1500" err="1"/>
              <a:t>Scelerisque</a:t>
            </a:r>
            <a:r>
              <a:rPr lang="en-US" sz="1500"/>
              <a:t> </a:t>
            </a:r>
            <a:r>
              <a:rPr lang="en-US" sz="1500" err="1"/>
              <a:t>mauris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</a:t>
            </a:r>
            <a:r>
              <a:rPr lang="en-US" sz="1500" err="1"/>
              <a:t>pulvinar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habitant </a:t>
            </a:r>
            <a:r>
              <a:rPr lang="en-US" sz="1500" err="1"/>
              <a:t>morbi</a:t>
            </a:r>
            <a:r>
              <a:rPr lang="en-US" sz="1500"/>
              <a:t> </a:t>
            </a:r>
            <a:r>
              <a:rPr lang="en-US" sz="1500" err="1"/>
              <a:t>tristique</a:t>
            </a:r>
            <a:r>
              <a:rPr lang="en-US" sz="1500"/>
              <a:t> </a:t>
            </a:r>
            <a:r>
              <a:rPr lang="en-US" sz="1500" err="1"/>
              <a:t>senectus</a:t>
            </a:r>
            <a:r>
              <a:rPr lang="en-US" sz="1500"/>
              <a:t>. </a:t>
            </a:r>
          </a:p>
          <a:p>
            <a:endParaRPr lang="en-US" sz="1500"/>
          </a:p>
          <a:p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habitant </a:t>
            </a:r>
            <a:r>
              <a:rPr lang="en-US" sz="1500" err="1"/>
              <a:t>morbi</a:t>
            </a:r>
            <a:r>
              <a:rPr lang="en-US" sz="1500"/>
              <a:t> </a:t>
            </a:r>
            <a:r>
              <a:rPr lang="en-US" sz="1500" err="1"/>
              <a:t>tristique</a:t>
            </a:r>
            <a:r>
              <a:rPr lang="en-US" sz="1500"/>
              <a:t> </a:t>
            </a:r>
            <a:r>
              <a:rPr lang="en-US" sz="1500" err="1"/>
              <a:t>senectus</a:t>
            </a:r>
            <a:r>
              <a:rPr lang="en-US" sz="1500"/>
              <a:t> et </a:t>
            </a:r>
            <a:r>
              <a:rPr lang="en-US" sz="1500" err="1"/>
              <a:t>netus</a:t>
            </a:r>
            <a:r>
              <a:rPr lang="en-US" sz="1500"/>
              <a:t>. </a:t>
            </a:r>
            <a:r>
              <a:rPr lang="en-US" sz="1500" err="1"/>
              <a:t>Curabitur</a:t>
            </a:r>
            <a:r>
              <a:rPr lang="en-US" sz="1500"/>
              <a:t> vitae </a:t>
            </a:r>
            <a:r>
              <a:rPr lang="en-US" sz="1500" err="1"/>
              <a:t>nunc</a:t>
            </a:r>
            <a:r>
              <a:rPr lang="en-US" sz="1500"/>
              <a:t> </a:t>
            </a:r>
            <a:r>
              <a:rPr lang="en-US" sz="1500" err="1"/>
              <a:t>sed</a:t>
            </a:r>
            <a:r>
              <a:rPr lang="en-US" sz="1500"/>
              <a:t> </a:t>
            </a:r>
            <a:r>
              <a:rPr lang="en-US" sz="1500" err="1"/>
              <a:t>velit</a:t>
            </a:r>
            <a:r>
              <a:rPr lang="en-US" sz="1500"/>
              <a:t> </a:t>
            </a:r>
            <a:r>
              <a:rPr lang="en-US" sz="1500" err="1"/>
              <a:t>dignissim</a:t>
            </a:r>
            <a:r>
              <a:rPr lang="en-US" sz="1500"/>
              <a:t> </a:t>
            </a:r>
            <a:r>
              <a:rPr lang="en-US" sz="1500" err="1"/>
              <a:t>sodales</a:t>
            </a:r>
            <a:r>
              <a:rPr lang="en-US" sz="1500"/>
              <a:t>. </a:t>
            </a:r>
            <a:r>
              <a:rPr lang="en-US" sz="1500" err="1"/>
              <a:t>Consequat</a:t>
            </a:r>
            <a:r>
              <a:rPr lang="en-US" sz="1500"/>
              <a:t> ac </a:t>
            </a:r>
            <a:r>
              <a:rPr lang="en-US" sz="1500" err="1"/>
              <a:t>felis</a:t>
            </a:r>
            <a:r>
              <a:rPr lang="en-US" sz="1500"/>
              <a:t> </a:t>
            </a:r>
            <a:r>
              <a:rPr lang="en-US" sz="1500" err="1"/>
              <a:t>donec</a:t>
            </a:r>
            <a:r>
              <a:rPr lang="en-US" sz="1500"/>
              <a:t> et </a:t>
            </a:r>
            <a:r>
              <a:rPr lang="en-US" sz="1500" err="1"/>
              <a:t>odio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. At </a:t>
            </a:r>
            <a:r>
              <a:rPr lang="en-US" sz="1500" err="1"/>
              <a:t>lectus</a:t>
            </a:r>
            <a:r>
              <a:rPr lang="en-US" sz="1500"/>
              <a:t> </a:t>
            </a:r>
            <a:r>
              <a:rPr lang="en-US" sz="1500" err="1"/>
              <a:t>urna</a:t>
            </a:r>
            <a:r>
              <a:rPr lang="en-US" sz="1500"/>
              <a:t> </a:t>
            </a:r>
            <a:r>
              <a:rPr lang="en-US" sz="1500" err="1"/>
              <a:t>duis</a:t>
            </a:r>
            <a:r>
              <a:rPr lang="en-US" sz="1500"/>
              <a:t> convallis. </a:t>
            </a:r>
            <a:r>
              <a:rPr lang="en-US" sz="1500" err="1"/>
              <a:t>Commodo</a:t>
            </a:r>
            <a:r>
              <a:rPr lang="en-US" sz="1500"/>
              <a:t> </a:t>
            </a:r>
            <a:r>
              <a:rPr lang="en-US" sz="1500" err="1"/>
              <a:t>nulla</a:t>
            </a:r>
            <a:r>
              <a:rPr lang="en-US" sz="1500"/>
              <a:t> </a:t>
            </a:r>
            <a:r>
              <a:rPr lang="en-US" sz="1500" err="1"/>
              <a:t>facilisi</a:t>
            </a:r>
            <a:r>
              <a:rPr lang="en-US" sz="1500"/>
              <a:t> </a:t>
            </a:r>
            <a:r>
              <a:rPr lang="en-US" sz="1500" err="1"/>
              <a:t>nullam</a:t>
            </a:r>
            <a:r>
              <a:rPr lang="en-US" sz="1500"/>
              <a:t> </a:t>
            </a:r>
            <a:r>
              <a:rPr lang="en-US" sz="1500" err="1"/>
              <a:t>vehicula</a:t>
            </a:r>
            <a:r>
              <a:rPr lang="en-US" sz="1500"/>
              <a:t> ipsum. Nunc </a:t>
            </a:r>
            <a:r>
              <a:rPr lang="en-US" sz="1500" err="1"/>
              <a:t>lobortis</a:t>
            </a:r>
            <a:r>
              <a:rPr lang="en-US" sz="1500"/>
              <a:t> </a:t>
            </a:r>
            <a:r>
              <a:rPr lang="en-US" sz="1500" err="1"/>
              <a:t>mattis</a:t>
            </a:r>
            <a:r>
              <a:rPr lang="en-US" sz="1500"/>
              <a:t> </a:t>
            </a:r>
            <a:r>
              <a:rPr lang="en-US" sz="1500" err="1"/>
              <a:t>aliquam</a:t>
            </a:r>
            <a:r>
              <a:rPr lang="en-US" sz="1500"/>
              <a:t> </a:t>
            </a:r>
            <a:r>
              <a:rPr lang="en-US" sz="1500" err="1"/>
              <a:t>faucibus</a:t>
            </a:r>
            <a:r>
              <a:rPr lang="en-US" sz="1500"/>
              <a:t> </a:t>
            </a:r>
            <a:r>
              <a:rPr lang="en-US" sz="1500" err="1"/>
              <a:t>purus</a:t>
            </a:r>
            <a:r>
              <a:rPr lang="en-US" sz="1500"/>
              <a:t> in </a:t>
            </a:r>
            <a:r>
              <a:rPr lang="en-US" sz="1500" err="1"/>
              <a:t>massa</a:t>
            </a:r>
            <a:r>
              <a:rPr lang="en-US" sz="1500"/>
              <a:t>. </a:t>
            </a:r>
          </a:p>
          <a:p>
            <a:endParaRPr lang="en-US" sz="1500"/>
          </a:p>
          <a:p>
            <a:r>
              <a:rPr lang="en-US" sz="1500"/>
              <a:t>Nunc </a:t>
            </a:r>
            <a:r>
              <a:rPr lang="en-US" sz="1500" err="1"/>
              <a:t>faucibus</a:t>
            </a:r>
            <a:r>
              <a:rPr lang="en-US" sz="1500"/>
              <a:t> a </a:t>
            </a:r>
            <a:r>
              <a:rPr lang="en-US" sz="1500" err="1"/>
              <a:t>pellentesque</a:t>
            </a:r>
            <a:r>
              <a:rPr lang="en-US" sz="1500"/>
              <a:t> sit amet </a:t>
            </a:r>
            <a:r>
              <a:rPr lang="en-US" sz="1500" err="1"/>
              <a:t>porttitor</a:t>
            </a:r>
            <a:r>
              <a:rPr lang="en-US" sz="1500"/>
              <a:t> </a:t>
            </a:r>
            <a:r>
              <a:rPr lang="en-US" sz="1500" err="1"/>
              <a:t>eget</a:t>
            </a:r>
            <a:r>
              <a:rPr lang="en-US" sz="1500"/>
              <a:t> dolor </a:t>
            </a:r>
            <a:r>
              <a:rPr lang="en-US" sz="1500" err="1"/>
              <a:t>morbi</a:t>
            </a:r>
            <a:r>
              <a:rPr lang="en-US" sz="1500"/>
              <a:t>.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nam</a:t>
            </a:r>
            <a:r>
              <a:rPr lang="en-US" sz="1500"/>
              <a:t> libero </a:t>
            </a:r>
            <a:r>
              <a:rPr lang="en-US" sz="1500" err="1"/>
              <a:t>justo</a:t>
            </a:r>
            <a:r>
              <a:rPr lang="en-US" sz="1500"/>
              <a:t> </a:t>
            </a:r>
            <a:r>
              <a:rPr lang="en-US" sz="1500" err="1"/>
              <a:t>laoreet</a:t>
            </a:r>
            <a:r>
              <a:rPr lang="en-US" sz="1500"/>
              <a:t> sit amet. </a:t>
            </a:r>
            <a:r>
              <a:rPr lang="en-US" sz="1500" err="1"/>
              <a:t>Malesuada</a:t>
            </a:r>
            <a:r>
              <a:rPr lang="en-US" sz="1500"/>
              <a:t> fames ac </a:t>
            </a:r>
            <a:r>
              <a:rPr lang="en-US" sz="1500" err="1"/>
              <a:t>turpis</a:t>
            </a:r>
            <a:r>
              <a:rPr lang="en-US" sz="1500"/>
              <a:t> </a:t>
            </a:r>
            <a:r>
              <a:rPr lang="en-US" sz="1500" err="1"/>
              <a:t>egestas</a:t>
            </a:r>
            <a:r>
              <a:rPr lang="en-US" sz="1500"/>
              <a:t> integer </a:t>
            </a:r>
            <a:r>
              <a:rPr lang="en-US" sz="1500" err="1"/>
              <a:t>eget</a:t>
            </a:r>
            <a:r>
              <a:rPr lang="en-US" sz="1500"/>
              <a:t> </a:t>
            </a:r>
            <a:r>
              <a:rPr lang="en-US" sz="1500" err="1"/>
              <a:t>aliquet</a:t>
            </a:r>
            <a:r>
              <a:rPr lang="en-US" sz="1500"/>
              <a:t> </a:t>
            </a:r>
            <a:r>
              <a:rPr lang="en-US" sz="1500" err="1"/>
              <a:t>nibh</a:t>
            </a:r>
            <a:r>
              <a:rPr lang="en-US" sz="1500"/>
              <a:t>.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at in </a:t>
            </a:r>
            <a:r>
              <a:rPr lang="en-US" sz="1500" err="1"/>
              <a:t>tellus</a:t>
            </a:r>
            <a:r>
              <a:rPr lang="en-US" sz="1500"/>
              <a:t> integer. Quam </a:t>
            </a:r>
            <a:r>
              <a:rPr lang="en-US" sz="1500" err="1"/>
              <a:t>nulla</a:t>
            </a:r>
            <a:r>
              <a:rPr lang="en-US" sz="1500"/>
              <a:t> </a:t>
            </a:r>
            <a:r>
              <a:rPr lang="en-US" sz="1500" err="1"/>
              <a:t>porttitor</a:t>
            </a:r>
            <a:r>
              <a:rPr lang="en-US" sz="1500"/>
              <a:t> </a:t>
            </a:r>
            <a:r>
              <a:rPr lang="en-US" sz="1500" err="1"/>
              <a:t>massa</a:t>
            </a:r>
            <a:r>
              <a:rPr lang="en-US" sz="1500"/>
              <a:t> id </a:t>
            </a:r>
            <a:r>
              <a:rPr lang="en-US" sz="1500" err="1"/>
              <a:t>neque</a:t>
            </a:r>
            <a:r>
              <a:rPr lang="en-US" sz="1500"/>
              <a:t>. Pretium </a:t>
            </a:r>
            <a:r>
              <a:rPr lang="en-US" sz="1500" err="1"/>
              <a:t>aenean</a:t>
            </a:r>
            <a:r>
              <a:rPr lang="en-US" sz="1500"/>
              <a:t> pharetra magna ac </a:t>
            </a:r>
            <a:r>
              <a:rPr lang="en-US" sz="1500" err="1"/>
              <a:t>placerat</a:t>
            </a:r>
            <a:r>
              <a:rPr lang="en-US" sz="1500"/>
              <a:t> </a:t>
            </a:r>
            <a:r>
              <a:rPr lang="en-US" sz="1500" err="1"/>
              <a:t>vestibulum</a:t>
            </a:r>
            <a:r>
              <a:rPr lang="en-US" sz="1500"/>
              <a:t> </a:t>
            </a:r>
            <a:r>
              <a:rPr lang="en-US" sz="1500" err="1"/>
              <a:t>lectus</a:t>
            </a:r>
            <a:r>
              <a:rPr lang="en-US" sz="1500"/>
              <a:t> </a:t>
            </a:r>
            <a:r>
              <a:rPr lang="en-US" sz="1500" err="1"/>
              <a:t>mauris</a:t>
            </a:r>
            <a:r>
              <a:rPr lang="en-US" sz="15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0"/>
            <a:ext cx="5460566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628650" y="1219200"/>
            <a:ext cx="37719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541946"/>
            <a:ext cx="723699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44078"/>
            <a:ext cx="65151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535008"/>
            <a:ext cx="44577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124200"/>
            <a:ext cx="657225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257176" y="1924363"/>
            <a:ext cx="26289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44078"/>
            <a:ext cx="65151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8950" y="1828800"/>
            <a:ext cx="588645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6572250" y="3064705"/>
            <a:ext cx="1799171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3587437"/>
            <a:ext cx="462915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0862" y="4343400"/>
            <a:ext cx="1214438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1267" y="3168337"/>
            <a:ext cx="453628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700" y="2895601"/>
            <a:ext cx="8068598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4201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80" r:id="rId11"/>
    <p:sldLayoutId id="2147483875" r:id="rId12"/>
    <p:sldLayoutId id="2147483878" r:id="rId13"/>
    <p:sldLayoutId id="2147483879" r:id="rId14"/>
    <p:sldLayoutId id="2147483876" r:id="rId15"/>
    <p:sldLayoutId id="214748388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76" userDrawn="1">
          <p15:clr>
            <a:srgbClr val="F26B43"/>
          </p15:clr>
        </p15:guide>
        <p15:guide id="3" pos="1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401050" y="6420037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76" userDrawn="1">
          <p15:clr>
            <a:srgbClr val="F26B43"/>
          </p15:clr>
        </p15:guide>
        <p15:guide id="3" pos="14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68" userDrawn="1">
          <p15:clr>
            <a:srgbClr val="F26B43"/>
          </p15:clr>
        </p15:guide>
        <p15:guide id="3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0832EE-D021-C240-9ADB-6C435EFE2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498" y="3943350"/>
            <a:ext cx="8001000" cy="348176"/>
          </a:xfrm>
        </p:spPr>
        <p:txBody>
          <a:bodyPr/>
          <a:lstStyle/>
          <a:p>
            <a:pPr>
              <a:lnSpc>
                <a:spcPts val="2250"/>
              </a:lnSpc>
            </a:pPr>
            <a:r>
              <a:rPr lang="fi-FI">
                <a:solidFill>
                  <a:schemeClr val="bg1"/>
                </a:solidFill>
              </a:rPr>
              <a:t>Maailmanlaajuinen toimintaryhmä </a:t>
            </a:r>
          </a:p>
          <a:p>
            <a:pPr>
              <a:lnSpc>
                <a:spcPts val="2250"/>
              </a:lnSpc>
            </a:pPr>
            <a:r>
              <a:rPr lang="fi-FI">
                <a:solidFill>
                  <a:schemeClr val="bg1"/>
                </a:solidFill>
              </a:rPr>
              <a:t>Toiminta = Vaikutus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8E031-7C3A-9A47-8B1C-1D07E7FD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419294"/>
            <a:ext cx="1874669" cy="1898102"/>
          </a:xfrm>
          <a:prstGeom prst="rect">
            <a:avLst/>
          </a:prstGeom>
        </p:spPr>
      </p:pic>
      <p:sp>
        <p:nvSpPr>
          <p:cNvPr id="5" name="Gold Bar">
            <a:extLst>
              <a:ext uri="{FF2B5EF4-FFF2-40B4-BE49-F238E27FC236}">
                <a16:creationId xmlns:a16="http://schemas.microsoft.com/office/drawing/2014/main" id="{0664EB80-1399-6944-AB22-92D08CE050B2}"/>
              </a:ext>
            </a:extLst>
          </p:cNvPr>
          <p:cNvSpPr/>
          <p:nvPr/>
        </p:nvSpPr>
        <p:spPr>
          <a:xfrm>
            <a:off x="4130122" y="3543300"/>
            <a:ext cx="883752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ChangeAspect="1" noEditPoints="1"/>
          </p:cNvSpPr>
          <p:nvPr/>
        </p:nvSpPr>
        <p:spPr bwMode="auto">
          <a:xfrm>
            <a:off x="228600" y="1009650"/>
            <a:ext cx="8891341" cy="546735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271249" y="3505200"/>
            <a:ext cx="5110164" cy="1301372"/>
          </a:xfrm>
          <a:prstGeom prst="line">
            <a:avLst/>
          </a:prstGeom>
          <a:ln w="254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7"/>
            <a:endCxn id="21" idx="7"/>
          </p:cNvCxnSpPr>
          <p:nvPr/>
        </p:nvCxnSpPr>
        <p:spPr bwMode="auto">
          <a:xfrm flipH="1" flipV="1">
            <a:off x="7259051" y="4553367"/>
            <a:ext cx="54492" cy="20699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20" idx="7"/>
          </p:cNvCxnSpPr>
          <p:nvPr/>
        </p:nvCxnSpPr>
        <p:spPr bwMode="auto">
          <a:xfrm>
            <a:off x="4389691" y="3359063"/>
            <a:ext cx="2991722" cy="144750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ardrop 16"/>
          <p:cNvSpPr>
            <a:spLocks noChangeAspect="1"/>
          </p:cNvSpPr>
          <p:nvPr/>
        </p:nvSpPr>
        <p:spPr bwMode="auto">
          <a:xfrm rot="16615351">
            <a:off x="7047227" y="4996297"/>
            <a:ext cx="1882918" cy="1588811"/>
          </a:xfrm>
          <a:prstGeom prst="teardrop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173A547-E579-4E40-8999-19777A838685}"/>
              </a:ext>
            </a:extLst>
          </p:cNvPr>
          <p:cNvSpPr txBox="1">
            <a:spLocks/>
          </p:cNvSpPr>
          <p:nvPr/>
        </p:nvSpPr>
        <p:spPr>
          <a:xfrm>
            <a:off x="2474136" y="22196"/>
            <a:ext cx="5679263" cy="81003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i-FI" sz="2400" dirty="0">
                <a:solidFill>
                  <a:srgbClr val="0A5496"/>
                </a:solidFill>
              </a:rPr>
              <a:t>Osallistuminen ympäri maailmaa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374FDD-BD94-5648-9875-870F206CDB0C}"/>
              </a:ext>
            </a:extLst>
          </p:cNvPr>
          <p:cNvSpPr/>
          <p:nvPr/>
        </p:nvSpPr>
        <p:spPr>
          <a:xfrm>
            <a:off x="3779120" y="69644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ardrop 18"/>
          <p:cNvSpPr/>
          <p:nvPr/>
        </p:nvSpPr>
        <p:spPr bwMode="auto">
          <a:xfrm>
            <a:off x="192058" y="3505200"/>
            <a:ext cx="2079191" cy="1989461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0" name="Teardrop 19"/>
          <p:cNvSpPr/>
          <p:nvPr/>
        </p:nvSpPr>
        <p:spPr bwMode="auto">
          <a:xfrm rot="8932117">
            <a:off x="3742586" y="1036023"/>
            <a:ext cx="1904368" cy="1972817"/>
          </a:xfrm>
          <a:prstGeom prst="teardrop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1" name="Teardrop 20"/>
          <p:cNvSpPr/>
          <p:nvPr/>
        </p:nvSpPr>
        <p:spPr bwMode="auto">
          <a:xfrm rot="6493822">
            <a:off x="5761048" y="2482802"/>
            <a:ext cx="1914774" cy="1769041"/>
          </a:xfrm>
          <a:prstGeom prst="teardrop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24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onlogo_white.eps">
            <a:extLst>
              <a:ext uri="{FF2B5EF4-FFF2-40B4-BE49-F238E27FC236}">
                <a16:creationId xmlns:a16="http://schemas.microsoft.com/office/drawing/2014/main" id="{E46618C5-2152-7C46-9740-9480EC9E8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0079"/>
          <a:stretch/>
        </p:blipFill>
        <p:spPr>
          <a:xfrm>
            <a:off x="1314450" y="857250"/>
            <a:ext cx="6515102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3955" y="3278055"/>
            <a:ext cx="3826569" cy="1887049"/>
          </a:xfrm>
        </p:spPr>
        <p:txBody>
          <a:bodyPr/>
          <a:lstStyle/>
          <a:p>
            <a:pPr algn="l">
              <a:lnSpc>
                <a:spcPts val="1950"/>
              </a:lnSpc>
            </a:pPr>
            <a:r>
              <a:rPr lang="fi-FI">
                <a:latin typeface="Arial"/>
                <a:ea typeface="ヒラギノ角ゴ Pro W3"/>
                <a:cs typeface="Arial"/>
              </a:rPr>
              <a:t> </a:t>
            </a:r>
            <a:r>
              <a:rPr lang="fi-FI" sz="1600">
                <a:latin typeface="Arial"/>
                <a:ea typeface="ヒラギノ角ゴ Pro W3"/>
                <a:cs typeface="Arial"/>
              </a:rPr>
              <a:t> </a:t>
            </a:r>
            <a:r>
              <a:rPr lang="fi-FI" sz="1800" i="1">
                <a:latin typeface="Arial"/>
                <a:ea typeface="ヒラギノ角ゴ Pro W3"/>
                <a:cs typeface="Arial"/>
              </a:rPr>
              <a:t>"Tämä on loistava esimerkki siitä, kuinka GAT aktivoi maailmanlaajuisen lionverkoston. Lionit pystyivät ylittämään rajoja palvelun antamiseksi". </a:t>
            </a:r>
          </a:p>
          <a:p>
            <a:pPr algn="l">
              <a:lnSpc>
                <a:spcPts val="1950"/>
              </a:lnSpc>
              <a:spcAft>
                <a:spcPts val="0"/>
              </a:spcAft>
            </a:pPr>
            <a:r>
              <a:rPr lang="fi-FI" sz="1600">
                <a:latin typeface="Arial"/>
                <a:ea typeface="ヒラギノ角ゴ Pro W3"/>
                <a:cs typeface="Arial"/>
              </a:rPr>
              <a:t>PIP Kajit Habanananda</a:t>
            </a:r>
          </a:p>
          <a:p>
            <a:pPr algn="l">
              <a:lnSpc>
                <a:spcPts val="1950"/>
              </a:lnSpc>
              <a:spcBef>
                <a:spcPts val="0"/>
              </a:spcBef>
            </a:pPr>
            <a:r>
              <a:rPr lang="fi-FI" sz="1100">
                <a:latin typeface="Arial"/>
                <a:ea typeface="ヒラギノ角ゴ Pro W3"/>
                <a:cs typeface="Arial"/>
              </a:rPr>
              <a:t>Maailmanlaajuisen toimintaryhmän puheenjohtaja </a:t>
            </a:r>
          </a:p>
          <a:p>
            <a:pPr algn="l">
              <a:lnSpc>
                <a:spcPts val="1950"/>
              </a:lnSpc>
            </a:pPr>
            <a:endParaRPr lang="en-US" dirty="0"/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101B564E-C3B7-9742-A8D9-C492F238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11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BF51B-F9FD-E040-B8DB-7197E768C488}"/>
              </a:ext>
            </a:extLst>
          </p:cNvPr>
          <p:cNvSpPr/>
          <p:nvPr/>
        </p:nvSpPr>
        <p:spPr>
          <a:xfrm>
            <a:off x="4027222" y="181466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6D8691-8F40-3842-98AD-BCC853E91EF4}"/>
              </a:ext>
            </a:extLst>
          </p:cNvPr>
          <p:cNvSpPr txBox="1">
            <a:spLocks/>
          </p:cNvSpPr>
          <p:nvPr/>
        </p:nvSpPr>
        <p:spPr>
          <a:xfrm>
            <a:off x="0" y="1113285"/>
            <a:ext cx="9142138" cy="772665"/>
          </a:xfrm>
          <a:prstGeom prst="rect">
            <a:avLst/>
          </a:prstGeom>
        </p:spPr>
        <p:txBody>
          <a:bodyPr vert="horz" lIns="61154" tIns="30577" rIns="61154" bIns="30577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fi-FI" sz="3200">
                <a:solidFill>
                  <a:srgbClr val="0A5496"/>
                </a:solidFill>
                <a:latin typeface="Arial"/>
                <a:cs typeface="Arial"/>
              </a:rPr>
              <a:t>Maailmanlaajuisen verkoston käyttäminen</a:t>
            </a:r>
          </a:p>
        </p:txBody>
      </p:sp>
      <p:pic>
        <p:nvPicPr>
          <p:cNvPr id="3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AA8C5C7-58CA-46FE-9EC4-9D6670367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0" t="20036" r="19589" b="6801"/>
          <a:stretch/>
        </p:blipFill>
        <p:spPr>
          <a:xfrm>
            <a:off x="4571069" y="2693743"/>
            <a:ext cx="4010293" cy="3056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7222" y="5750128"/>
            <a:ext cx="4554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100" i="1"/>
              <a:t>Jayden ja hänen perheensä saapuvat kotiin Barcelonasta hoidon jälkeen</a:t>
            </a:r>
          </a:p>
        </p:txBody>
      </p:sp>
    </p:spTree>
    <p:extLst>
      <p:ext uri="{BB962C8B-B14F-4D97-AF65-F5344CB8AC3E}">
        <p14:creationId xmlns:p14="http://schemas.microsoft.com/office/powerpoint/2010/main" val="21065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young boy looking at the camera&#10;&#10;Description generated with high confidence">
            <a:extLst>
              <a:ext uri="{FF2B5EF4-FFF2-40B4-BE49-F238E27FC236}">
                <a16:creationId xmlns:a16="http://schemas.microsoft.com/office/drawing/2014/main" id="{7D3B016E-6C21-4E4C-91B0-DDD821D5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67574"/>
            <a:ext cx="5144218" cy="6906883"/>
          </a:xfrm>
          <a:prstGeom prst="rect">
            <a:avLst/>
          </a:prstGeom>
        </p:spPr>
      </p:pic>
      <p:sp>
        <p:nvSpPr>
          <p:cNvPr id="11" name="Overlay">
            <a:extLst>
              <a:ext uri="{FF2B5EF4-FFF2-40B4-BE49-F238E27FC236}">
                <a16:creationId xmlns:a16="http://schemas.microsoft.com/office/drawing/2014/main" id="{B8108CED-AAD2-2844-B5B9-3F137ECCE9B2}"/>
              </a:ext>
            </a:extLst>
          </p:cNvPr>
          <p:cNvSpPr/>
          <p:nvPr/>
        </p:nvSpPr>
        <p:spPr>
          <a:xfrm>
            <a:off x="0" y="-62901"/>
            <a:ext cx="9144000" cy="2498067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4651" y="752296"/>
            <a:ext cx="5772149" cy="876908"/>
          </a:xfrm>
        </p:spPr>
        <p:txBody>
          <a:bodyPr/>
          <a:lstStyle/>
          <a:p>
            <a:pPr algn="r"/>
            <a:r>
              <a:rPr lang="fi-FI" sz="3600">
                <a:solidFill>
                  <a:schemeClr val="bg1"/>
                </a:solidFill>
              </a:rPr>
              <a:t>Vaikutus numeroina</a:t>
            </a:r>
          </a:p>
          <a:p>
            <a:pPr algn="r">
              <a:lnSpc>
                <a:spcPts val="2100"/>
              </a:lnSpc>
            </a:pPr>
            <a:r>
              <a:rPr lang="fi-FI" sz="1650" b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2018 - 2019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E6B48-9386-D34E-9E65-2BAA4242E0BC}"/>
              </a:ext>
            </a:extLst>
          </p:cNvPr>
          <p:cNvSpPr/>
          <p:nvPr/>
        </p:nvSpPr>
        <p:spPr>
          <a:xfrm>
            <a:off x="7486651" y="189529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7A050-58C3-0E4E-8C0B-44897ACA78E7}"/>
              </a:ext>
            </a:extLst>
          </p:cNvPr>
          <p:cNvSpPr/>
          <p:nvPr/>
        </p:nvSpPr>
        <p:spPr>
          <a:xfrm>
            <a:off x="8824407" y="866595"/>
            <a:ext cx="319594" cy="74295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8B0589A-5C8B-534B-9BB5-6B68AEB89182}"/>
              </a:ext>
            </a:extLst>
          </p:cNvPr>
          <p:cNvSpPr txBox="1">
            <a:spLocks/>
          </p:cNvSpPr>
          <p:nvPr/>
        </p:nvSpPr>
        <p:spPr>
          <a:xfrm>
            <a:off x="7138553" y="3250363"/>
            <a:ext cx="1995188" cy="238454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i-FI" sz="1400" dirty="0" err="1" smtClean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lionsklubia</a:t>
            </a:r>
            <a:endParaRPr lang="fi-FI" sz="1400" dirty="0">
              <a:solidFill>
                <a:schemeClr val="accent6"/>
              </a:solidFill>
              <a:latin typeface="Arial"/>
              <a:ea typeface="ヒラギノ角ゴ Pro W3"/>
              <a:cs typeface="Arial"/>
            </a:endParaRPr>
          </a:p>
          <a:p>
            <a:pPr algn="ctr"/>
            <a:endParaRPr lang="en-US" sz="1400" kern="0" dirty="0" smtClean="0">
              <a:solidFill>
                <a:schemeClr val="accent6"/>
              </a:solidFill>
              <a:latin typeface="Arial"/>
              <a:ea typeface="ヒラギノ角ゴ Pro W3"/>
              <a:cs typeface="Arial"/>
            </a:endParaRPr>
          </a:p>
          <a:p>
            <a:pPr algn="ctr"/>
            <a:r>
              <a:rPr lang="fi-FI" sz="1400" dirty="0" smtClean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maata</a:t>
            </a:r>
            <a:endParaRPr lang="fi-FI" sz="1400" dirty="0">
              <a:solidFill>
                <a:schemeClr val="accent6"/>
              </a:solidFill>
              <a:latin typeface="Arial"/>
              <a:ea typeface="ヒラギノ角ゴ Pro W3"/>
              <a:cs typeface="Arial"/>
            </a:endParaRPr>
          </a:p>
          <a:p>
            <a:pPr algn="ctr">
              <a:lnSpc>
                <a:spcPct val="200000"/>
              </a:lnSpc>
            </a:pPr>
            <a:r>
              <a:rPr lang="fi-FI" sz="1400" dirty="0" smtClean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USA:n dollaria kerätty</a:t>
            </a:r>
            <a:endParaRPr lang="fi-FI" sz="1400" dirty="0">
              <a:solidFill>
                <a:schemeClr val="accent6"/>
              </a:solidFill>
              <a:latin typeface="Arial"/>
              <a:ea typeface="ヒラギノ角ゴ Pro W3"/>
              <a:cs typeface="Arial"/>
            </a:endParaRPr>
          </a:p>
          <a:p>
            <a:pPr algn="ctr">
              <a:lnSpc>
                <a:spcPct val="200000"/>
              </a:lnSpc>
            </a:pPr>
            <a:r>
              <a:rPr lang="fi-FI" sz="140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   </a:t>
            </a:r>
            <a:r>
              <a:rPr lang="fi-FI" sz="1400" dirty="0" smtClean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pienen </a:t>
            </a:r>
            <a:r>
              <a:rPr lang="fi-FI" sz="140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pojan elämä pelastettu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232242C4-D84A-E643-9853-4BB6432F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597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12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DB348-E981-4F41-97C5-12BDC0ACE483}"/>
              </a:ext>
            </a:extLst>
          </p:cNvPr>
          <p:cNvSpPr txBox="1"/>
          <p:nvPr/>
        </p:nvSpPr>
        <p:spPr>
          <a:xfrm>
            <a:off x="4290833" y="2971800"/>
            <a:ext cx="301978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50000"/>
              </a:lnSpc>
            </a:pPr>
            <a:r>
              <a:rPr lang="fi-FI" sz="2800" b="1" dirty="0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6</a:t>
            </a:r>
          </a:p>
          <a:p>
            <a:pPr algn="r"/>
            <a:r>
              <a:rPr lang="fi-FI" sz="2800" b="1" dirty="0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4</a:t>
            </a:r>
          </a:p>
          <a:p>
            <a:pPr algn="r"/>
            <a:r>
              <a:rPr lang="fi-FI" sz="2800" b="1" dirty="0" smtClean="0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Noin 65 000</a:t>
            </a:r>
            <a:endParaRPr lang="fi-FI" sz="2800" b="1" dirty="0">
              <a:solidFill>
                <a:schemeClr val="accent1"/>
              </a:solidFill>
              <a:latin typeface="Arial"/>
              <a:ea typeface="ヒラギノ角ゴ Pro W3"/>
              <a:cs typeface="Arial"/>
            </a:endParaRPr>
          </a:p>
          <a:p>
            <a:pPr algn="r"/>
            <a:r>
              <a:rPr lang="fi-FI" sz="2800" b="1" dirty="0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96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Toiminnan voima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2A28C-E10C-3B4F-9769-D43BAD600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2857500"/>
            <a:ext cx="6743700" cy="211455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95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Inspiroikaa</a:t>
            </a:r>
            <a:r>
              <a:rPr lang="fi-FI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19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lioneita</a:t>
            </a:r>
            <a:r>
              <a:rPr lang="fi-FI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ja yhteistyökumppaneita jakamalla menestystarinoita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Arvioikaa</a:t>
            </a:r>
            <a:r>
              <a:rPr lang="fi-FI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paikkakunnan tarpeet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Käyttäkää</a:t>
            </a:r>
            <a:r>
              <a:rPr lang="fi-FI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Maailmanlaajuista toimintaryhmää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Ryhtykää</a:t>
            </a:r>
            <a:r>
              <a:rPr lang="fi-FI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toimeen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CC5838-7BE6-4994-A274-E48B85ACA1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Onnellinen ja terve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21111"/>
          <a:stretch/>
        </p:blipFill>
        <p:spPr>
          <a:xfrm>
            <a:off x="2493640" y="2209800"/>
            <a:ext cx="4156720" cy="44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90813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458" y="1828801"/>
            <a:ext cx="1313444" cy="12812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3110067"/>
            <a:ext cx="5829300" cy="1440025"/>
          </a:xfrm>
          <a:prstGeom prst="rect">
            <a:avLst/>
          </a:prstGeom>
        </p:spPr>
        <p:txBody>
          <a:bodyPr vert="horz" lIns="61145" tIns="30572" rIns="61145" bIns="30572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450"/>
              </a:spcAft>
            </a:pPr>
            <a:r>
              <a:rPr lang="fi-FI" sz="36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Kiitos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4334" y="32004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03" tIns="35502" rIns="71003" bIns="3550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666"/>
            <a:ext cx="25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0" y="6477000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>
                <a:solidFill>
                  <a:schemeClr val="bg1"/>
                </a:solidFill>
              </a:rPr>
              <a:t>9/19 FI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/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760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6131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96970CC1-6D21-804F-BEA2-284A829C9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0079"/>
          <a:stretch/>
        </p:blipFill>
        <p:spPr>
          <a:xfrm>
            <a:off x="1314449" y="556930"/>
            <a:ext cx="6515102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990725" y="5471830"/>
            <a:ext cx="5162550" cy="4572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fi-FI" sz="2400" b="1" dirty="0">
                <a:solidFill>
                  <a:srgbClr val="0A5496"/>
                </a:solidFill>
              </a:rPr>
              <a:t>Yhden tiimin </a:t>
            </a:r>
            <a:r>
              <a:rPr lang="fi-FI" sz="2400" b="1" dirty="0" smtClean="0">
                <a:solidFill>
                  <a:srgbClr val="0A5496"/>
                </a:solidFill>
              </a:rPr>
              <a:t>lähestymistapa</a:t>
            </a:r>
            <a:endParaRPr lang="fi-FI" sz="2400" b="1" dirty="0">
              <a:solidFill>
                <a:srgbClr val="0A549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714500"/>
            <a:ext cx="2971800" cy="32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r="8702" b="1698"/>
          <a:stretch/>
        </p:blipFill>
        <p:spPr>
          <a:xfrm>
            <a:off x="-58562" y="-63570"/>
            <a:ext cx="9207765" cy="6954814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50249" y="-63570"/>
            <a:ext cx="9207765" cy="1892370"/>
          </a:xfrm>
          <a:prstGeom prst="flowChartProcess">
            <a:avLst/>
          </a:prstGeom>
          <a:solidFill>
            <a:srgbClr val="003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E6B48-9386-D34E-9E65-2BAA4242E0BC}"/>
              </a:ext>
            </a:extLst>
          </p:cNvPr>
          <p:cNvSpPr/>
          <p:nvPr/>
        </p:nvSpPr>
        <p:spPr>
          <a:xfrm>
            <a:off x="614633" y="135403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7A050-58C3-0E4E-8C0B-44897ACA78E7}"/>
              </a:ext>
            </a:extLst>
          </p:cNvPr>
          <p:cNvSpPr/>
          <p:nvPr/>
        </p:nvSpPr>
        <p:spPr>
          <a:xfrm>
            <a:off x="-57509" y="685800"/>
            <a:ext cx="377103" cy="74295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37A63CF6-5834-5544-AB00-F1117FC8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3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4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66875" y="5506327"/>
            <a:ext cx="9207765" cy="1404844"/>
          </a:xfrm>
          <a:prstGeom prst="flowChartProcess">
            <a:avLst/>
          </a:prstGeom>
          <a:solidFill>
            <a:srgbClr val="003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45" y="5670628"/>
            <a:ext cx="1081573" cy="11111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705727"/>
            <a:ext cx="8229600" cy="876908"/>
          </a:xfrm>
        </p:spPr>
        <p:txBody>
          <a:bodyPr/>
          <a:lstStyle/>
          <a:p>
            <a:pPr>
              <a:lnSpc>
                <a:spcPts val="2100"/>
              </a:lnSpc>
            </a:pPr>
            <a:r>
              <a:rPr lang="fi-FI" sz="2025" dirty="0">
                <a:solidFill>
                  <a:schemeClr val="bg1"/>
                </a:solidFill>
              </a:rPr>
              <a:t> </a:t>
            </a:r>
            <a:r>
              <a:rPr lang="fi-FI" dirty="0">
                <a:solidFill>
                  <a:schemeClr val="bg1"/>
                </a:solidFill>
              </a:rPr>
              <a:t>Kansainväliset GAT-johtajat toimivat yhdessä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97E11-521E-324E-91B6-68E6BF019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208" y="5646254"/>
            <a:ext cx="6705600" cy="990600"/>
          </a:xfrm>
        </p:spPr>
        <p:txBody>
          <a:bodyPr anchor="t"/>
          <a:lstStyle/>
          <a:p>
            <a:r>
              <a:rPr lang="fi-FI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Yhteistyön ja ystävällisten tekojen kautta Maailmanlaajuinen toimintaryhmä ylittää rajat auttaakseen yhtä avun tarpeessa olevaa pientä poikaa.</a:t>
            </a: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  <a:r>
              <a:rPr lang="fi-FI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1F1D6-0A37-F249-8E85-4D658062BC20}"/>
              </a:ext>
            </a:extLst>
          </p:cNvPr>
          <p:cNvSpPr/>
          <p:nvPr/>
        </p:nvSpPr>
        <p:spPr>
          <a:xfrm>
            <a:off x="1294694" y="6676808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7222" y="108142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80040"/>
            <a:ext cx="9142138" cy="772665"/>
          </a:xfrm>
          <a:prstGeom prst="rect">
            <a:avLst/>
          </a:prstGeom>
        </p:spPr>
        <p:txBody>
          <a:bodyPr vert="horz" lIns="61154" tIns="30577" rIns="61154" bIns="30577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fi-FI" sz="2700"/>
              <a:t>Lionjohtajat tukevat lapsuusiän syöpää sairastavaa lasta</a:t>
            </a: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133500"/>
            <a:ext cx="9144000" cy="32004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fi-FI" sz="1800"/>
              <a:t>Chris Bunch – LION Managing Editor</a:t>
            </a:r>
          </a:p>
          <a:p>
            <a:pPr marL="0" indent="0" algn="ctr">
              <a:buNone/>
            </a:pPr>
            <a:r>
              <a:rPr lang="fi-FI" sz="1800"/>
              <a:t>Sanjeev Ahuja – Chief of Marketing &amp; Membership</a:t>
            </a:r>
          </a:p>
          <a:p>
            <a:pPr marL="0" indent="0" algn="ctr">
              <a:buNone/>
            </a:pPr>
            <a:r>
              <a:rPr lang="fi-FI" sz="1800"/>
              <a:t>Dan Hervey – Brand &amp; Creative Director</a:t>
            </a:r>
          </a:p>
          <a:p>
            <a:pPr marL="0" indent="0" algn="ctr">
              <a:buNone/>
            </a:pPr>
            <a:r>
              <a:rPr lang="fi-FI" sz="1800"/>
              <a:t>Stephanie Morales – Meetings Manager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28601" y="4948540"/>
            <a:ext cx="8686800" cy="1240913"/>
          </a:xfrm>
          <a:prstGeom prst="rect">
            <a:avLst/>
          </a:prstGeom>
        </p:spPr>
        <p:txBody>
          <a:bodyPr anchor="ctr"/>
          <a:lstStyle>
            <a:lvl1pPr marL="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9144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13716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18288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2242296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9987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7679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5368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50"/>
              </a:lnSpc>
            </a:pPr>
            <a:r>
              <a:rPr lang="fi-FI" sz="1650">
                <a:solidFill>
                  <a:schemeClr val="accent6">
                    <a:lumMod val="50000"/>
                    <a:lumOff val="50000"/>
                  </a:schemeClr>
                </a:solidFill>
                <a:ea typeface="Arial" charset="0"/>
                <a:cs typeface="Arial"/>
              </a:rPr>
              <a:t>Kun</a:t>
            </a:r>
            <a:r>
              <a:rPr lang="fi-FI" sz="1650">
                <a:ea typeface="Arial" charset="0"/>
                <a:cs typeface="Arial"/>
              </a:rPr>
              <a:t> Marcus Ban sai tietää että hänen 2-vuotias poikansa sairasti neuroblastoomaa, hän pyysi apua Malesian lionsklubeilta. Tästä lähti liikkeelle tuki, joka kasvoi lionien yhteistyöksi Malesiassa, Singaporessa, Espanjassa ja Yhdysvalloissa. </a:t>
            </a:r>
          </a:p>
          <a:p>
            <a:pPr algn="ctr">
              <a:lnSpc>
                <a:spcPts val="2250"/>
              </a:lnSpc>
            </a:pPr>
            <a:endParaRPr lang="en-US" sz="1650" kern="0" dirty="0">
              <a:solidFill>
                <a:schemeClr val="accent6">
                  <a:lumMod val="50000"/>
                  <a:lumOff val="50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0" y="1459427"/>
            <a:ext cx="2770581" cy="2843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9723" b="20669"/>
          <a:stretch/>
        </p:blipFill>
        <p:spPr>
          <a:xfrm>
            <a:off x="4027221" y="1462789"/>
            <a:ext cx="4133846" cy="2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group of people standing in front of a birthday cake&#10;&#10;Description generated with very high confidence">
            <a:extLst>
              <a:ext uri="{FF2B5EF4-FFF2-40B4-BE49-F238E27FC236}">
                <a16:creationId xmlns:a16="http://schemas.microsoft.com/office/drawing/2014/main" id="{95E4723F-EFAB-459F-A6DE-014C3450B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719"/>
            <a:ext cx="9155501" cy="6859437"/>
          </a:xfrm>
          <a:prstGeom prst="rect">
            <a:avLst/>
          </a:prstGeom>
        </p:spPr>
      </p:pic>
      <p:sp>
        <p:nvSpPr>
          <p:cNvPr id="17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1905000" y="-2738021"/>
            <a:ext cx="12420600" cy="12334039"/>
          </a:xfrm>
          <a:prstGeom prst="donut">
            <a:avLst>
              <a:gd name="adj" fmla="val 27639"/>
            </a:avLst>
          </a:prstGeom>
          <a:solidFill>
            <a:srgbClr val="BF00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0A52E-1540-5A45-A87E-078F3C71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9722" y="5727152"/>
            <a:ext cx="2133600" cy="1026973"/>
          </a:xfrm>
        </p:spPr>
        <p:txBody>
          <a:bodyPr anchor="t"/>
          <a:lstStyle/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1900" b="1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Myös </a:t>
            </a:r>
            <a:r>
              <a:rPr lang="fi-FI" sz="1900" b="1" dirty="0" err="1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Jaydenin</a:t>
            </a:r>
            <a:r>
              <a:rPr lang="fi-FI" sz="1900" b="1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fi-FI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auttaminen oli </a:t>
            </a:r>
            <a:r>
              <a:rPr lang="fi-FI" sz="1900" b="1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tärkeää </a:t>
            </a:r>
            <a:r>
              <a:rPr lang="fi-FI" sz="1900" b="1" dirty="0" err="1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lioneille</a:t>
            </a:r>
            <a:endParaRPr lang="fi-FI" sz="1900" b="1" dirty="0">
              <a:solidFill>
                <a:schemeClr val="bg1">
                  <a:lumMod val="95000"/>
                </a:schemeClr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D147C-2C53-2B42-9315-DB088AC298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" y="232893"/>
            <a:ext cx="3769440" cy="1618743"/>
          </a:xfrm>
        </p:spPr>
        <p:txBody>
          <a:bodyPr/>
          <a:lstStyle/>
          <a:p>
            <a: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Sopivan hoitopaikan löytäminen</a:t>
            </a:r>
            <a:b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ei ollut </a:t>
            </a:r>
            <a:b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ainut ongelma, </a:t>
            </a:r>
            <a:b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jonka </a:t>
            </a:r>
            <a:r>
              <a:rPr lang="fi-FI" sz="210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lionit</a:t>
            </a:r>
            <a: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  <a:b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fi-FI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kohtasivat.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1F1D6-0A37-F249-8E85-4D658062BC20}"/>
              </a:ext>
            </a:extLst>
          </p:cNvPr>
          <p:cNvSpPr/>
          <p:nvPr/>
        </p:nvSpPr>
        <p:spPr>
          <a:xfrm>
            <a:off x="304800" y="2179443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FD0E8-A5CB-C845-AFEF-2EB03A341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23483" b="9338"/>
          <a:stretch/>
        </p:blipFill>
        <p:spPr>
          <a:xfrm>
            <a:off x="-5751" y="5107540"/>
            <a:ext cx="1555750" cy="1751178"/>
          </a:xfrm>
          <a:prstGeom prst="rect">
            <a:avLst/>
          </a:prstGeom>
        </p:spPr>
      </p:pic>
      <p:sp>
        <p:nvSpPr>
          <p:cNvPr id="8" name="Page number">
            <a:extLst>
              <a:ext uri="{FF2B5EF4-FFF2-40B4-BE49-F238E27FC236}">
                <a16:creationId xmlns:a16="http://schemas.microsoft.com/office/drawing/2014/main" id="{DCF157F1-EDF5-E648-A90E-527D0A75D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482" y="6650251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5</a:t>
            </a:fld>
            <a:endParaRPr lang="en-US" sz="75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A picture containing wall, indoor, person, cabinet&#10;&#10;Description generated with very high confidence">
            <a:extLst>
              <a:ext uri="{FF2B5EF4-FFF2-40B4-BE49-F238E27FC236}">
                <a16:creationId xmlns:a16="http://schemas.microsoft.com/office/drawing/2014/main" id="{CAFF198B-FAF8-4946-9237-C57B5280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3" y="-4859"/>
            <a:ext cx="9167003" cy="68677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AED05F9-1AE9-4AFB-94B8-F44876870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34" y="215546"/>
            <a:ext cx="1508613" cy="1549898"/>
          </a:xfrm>
          <a:prstGeom prst="rect">
            <a:avLst/>
          </a:prstGeom>
        </p:spPr>
      </p:pic>
      <p:sp>
        <p:nvSpPr>
          <p:cNvPr id="10" name="Overlay">
            <a:extLst>
              <a:ext uri="{FF2B5EF4-FFF2-40B4-BE49-F238E27FC236}">
                <a16:creationId xmlns:a16="http://schemas.microsoft.com/office/drawing/2014/main" id="{11A3F8DA-4E4C-4F48-B3C0-19809D85906E}"/>
              </a:ext>
            </a:extLst>
          </p:cNvPr>
          <p:cNvSpPr/>
          <p:nvPr/>
        </p:nvSpPr>
        <p:spPr>
          <a:xfrm>
            <a:off x="-31092" y="-4859"/>
            <a:ext cx="5124450" cy="6867718"/>
          </a:xfrm>
          <a:prstGeom prst="rect">
            <a:avLst/>
          </a:prstGeom>
          <a:solidFill>
            <a:srgbClr val="0A549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17CD468-6BA1-9540-AFA6-E71B9E0F55CA}"/>
              </a:ext>
            </a:extLst>
          </p:cNvPr>
          <p:cNvSpPr txBox="1">
            <a:spLocks/>
          </p:cNvSpPr>
          <p:nvPr/>
        </p:nvSpPr>
        <p:spPr>
          <a:xfrm>
            <a:off x="202523" y="3200400"/>
            <a:ext cx="4657222" cy="33378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3000"/>
              <a:t>Jokaisella osa-alueella on oma tehtävänsä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F7E4E-12CC-0C46-AC4B-16D838AA547F}"/>
              </a:ext>
            </a:extLst>
          </p:cNvPr>
          <p:cNvSpPr/>
          <p:nvPr/>
        </p:nvSpPr>
        <p:spPr>
          <a:xfrm>
            <a:off x="1987287" y="3831629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9C6D614-9438-8049-A7A6-77F5202962D6}"/>
              </a:ext>
            </a:extLst>
          </p:cNvPr>
          <p:cNvSpPr txBox="1">
            <a:spLocks/>
          </p:cNvSpPr>
          <p:nvPr/>
        </p:nvSpPr>
        <p:spPr>
          <a:xfrm>
            <a:off x="124432" y="4113453"/>
            <a:ext cx="4813403" cy="401396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/>
              <a:t>Johtaminen, Jäsenyys &amp; Palvelu toiminnassa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BE1B0DA2-3E6D-A14C-8C4D-6D4AB778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6</a:t>
            </a:fld>
            <a:endParaRPr lang="en-US" sz="75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onlogo_white.eps">
            <a:extLst>
              <a:ext uri="{FF2B5EF4-FFF2-40B4-BE49-F238E27FC236}">
                <a16:creationId xmlns:a16="http://schemas.microsoft.com/office/drawing/2014/main" id="{FEA48DD1-67C0-6346-BAD2-0BB0EBBDF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169112" y="1181100"/>
            <a:ext cx="4457701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112" y="2287448"/>
            <a:ext cx="4079395" cy="3351352"/>
          </a:xfrm>
        </p:spPr>
        <p:txBody>
          <a:bodyPr/>
          <a:lstStyle/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rgbClr val="0A5496"/>
                </a:solidFill>
              </a:rPr>
              <a:t>Yhteydenotot </a:t>
            </a:r>
            <a:r>
              <a:rPr lang="fi-FI" sz="1800" dirty="0"/>
              <a:t>lioneihin kaikkialla maailmassa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Viestintä </a:t>
            </a:r>
            <a:br>
              <a:rPr lang="fi-FI" sz="1800" dirty="0"/>
            </a:br>
            <a:r>
              <a:rPr lang="fi-FI" sz="1800" b="1" dirty="0">
                <a:solidFill>
                  <a:srgbClr val="0A5496"/>
                </a:solidFill>
              </a:rPr>
              <a:t>GAT-verkostoon </a:t>
            </a:r>
            <a:r>
              <a:rPr lang="fi-FI" sz="1800" dirty="0"/>
              <a:t>Facebookin ja sähköpostin kautta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rgbClr val="0A5496"/>
                </a:solidFill>
              </a:rPr>
              <a:t>Varainkeruun </a:t>
            </a:r>
            <a:r>
              <a:rPr lang="fi-FI" sz="1800" dirty="0"/>
              <a:t>johtaminen Kuala Lumpur City -lionsklubin Cancer Fund -rahaston kautta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Leojen ja lionien </a:t>
            </a:r>
            <a:r>
              <a:rPr lang="fi-FI" sz="1800" b="1" dirty="0">
                <a:solidFill>
                  <a:srgbClr val="0A5496"/>
                </a:solidFill>
              </a:rPr>
              <a:t>ottaminen mukaan</a:t>
            </a:r>
            <a:r>
              <a:rPr lang="fi-FI" sz="1800" dirty="0"/>
              <a:t> varainkeruuseen ja tuen antamiseen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83282-ABC7-D141-A069-ECE2F8136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0310" y="1052333"/>
            <a:ext cx="3514726" cy="1120091"/>
          </a:xfrm>
        </p:spPr>
        <p:txBody>
          <a:bodyPr/>
          <a:lstStyle/>
          <a:p>
            <a:pPr algn="l"/>
            <a:r>
              <a:rPr lang="fi-FI" dirty="0">
                <a:solidFill>
                  <a:srgbClr val="0A5496"/>
                </a:solidFill>
              </a:rPr>
              <a:t>JOHTAMINEN</a:t>
            </a:r>
          </a:p>
          <a:p>
            <a:pPr algn="l"/>
            <a:r>
              <a:rPr lang="fi-FI" sz="2400" dirty="0">
                <a:solidFill>
                  <a:srgbClr val="0A5496"/>
                </a:solidFill>
              </a:rPr>
              <a:t>Malesiassa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85B8E-795A-9A48-8011-2A47148482A8}"/>
              </a:ext>
            </a:extLst>
          </p:cNvPr>
          <p:cNvSpPr/>
          <p:nvPr/>
        </p:nvSpPr>
        <p:spPr>
          <a:xfrm>
            <a:off x="557620" y="200283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2C954DD-B4C4-C243-BA61-BE9368B180EC}"/>
              </a:ext>
            </a:extLst>
          </p:cNvPr>
          <p:cNvSpPr txBox="1">
            <a:spLocks/>
          </p:cNvSpPr>
          <p:nvPr/>
        </p:nvSpPr>
        <p:spPr>
          <a:xfrm>
            <a:off x="169112" y="3701091"/>
            <a:ext cx="3514727" cy="13716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ts val="1350"/>
              </a:lnSpc>
            </a:pPr>
            <a:endParaRPr lang="en-US" sz="1200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47B1BD42-FAEB-3949-BEE7-DF57BEDE3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7</a:t>
            </a:fld>
            <a:endParaRPr lang="en-US" sz="750" smtClean="0">
              <a:solidFill>
                <a:prstClr val="white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632" b="-144"/>
          <a:stretch/>
        </p:blipFill>
        <p:spPr>
          <a:xfrm>
            <a:off x="4248507" y="1633021"/>
            <a:ext cx="4895493" cy="3080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507" y="4713806"/>
            <a:ext cx="4743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100" i="1"/>
              <a:t>Malesian leot keräsivät varoja Jaydenin auttamiseksi</a:t>
            </a:r>
          </a:p>
        </p:txBody>
      </p:sp>
    </p:spTree>
    <p:extLst>
      <p:ext uri="{BB962C8B-B14F-4D97-AF65-F5344CB8AC3E}">
        <p14:creationId xmlns:p14="http://schemas.microsoft.com/office/powerpoint/2010/main" val="26792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onlogo_white.eps">
            <a:extLst>
              <a:ext uri="{FF2B5EF4-FFF2-40B4-BE49-F238E27FC236}">
                <a16:creationId xmlns:a16="http://schemas.microsoft.com/office/drawing/2014/main" id="{22E0CB6A-A5F7-D941-8FD6-7EB63C16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152400" y="1638300"/>
            <a:ext cx="4457701" cy="5143500"/>
          </a:xfrm>
          <a:prstGeom prst="rect">
            <a:avLst/>
          </a:prstGeom>
        </p:spPr>
      </p:pic>
      <p:sp>
        <p:nvSpPr>
          <p:cNvPr id="9" name="Page number">
            <a:extLst>
              <a:ext uri="{FF2B5EF4-FFF2-40B4-BE49-F238E27FC236}">
                <a16:creationId xmlns:a16="http://schemas.microsoft.com/office/drawing/2014/main" id="{4B5B48AC-4E3B-7443-BB8B-121F78614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8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284DB1C-2827-9F4B-906E-269B6D828E4C}"/>
              </a:ext>
            </a:extLst>
          </p:cNvPr>
          <p:cNvSpPr txBox="1">
            <a:spLocks/>
          </p:cNvSpPr>
          <p:nvPr/>
        </p:nvSpPr>
        <p:spPr>
          <a:xfrm>
            <a:off x="542923" y="2571750"/>
            <a:ext cx="2600327" cy="2561993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2100">
                <a:latin typeface="Arial"/>
                <a:ea typeface="ヒラギノ角ゴ Pro W3"/>
                <a:cs typeface="Arial"/>
              </a:rPr>
              <a:t>  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73A547-E579-4E40-8999-19777A838685}"/>
              </a:ext>
            </a:extLst>
          </p:cNvPr>
          <p:cNvSpPr txBox="1">
            <a:spLocks/>
          </p:cNvSpPr>
          <p:nvPr/>
        </p:nvSpPr>
        <p:spPr>
          <a:xfrm>
            <a:off x="432360" y="772621"/>
            <a:ext cx="3819882" cy="81003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i-FI" sz="2700" dirty="0">
                <a:solidFill>
                  <a:srgbClr val="0A5496"/>
                </a:solidFill>
              </a:rPr>
              <a:t>PALVELU</a:t>
            </a:r>
          </a:p>
          <a:p>
            <a:pPr algn="l"/>
            <a:r>
              <a:rPr lang="fi-FI" sz="2400" dirty="0">
                <a:solidFill>
                  <a:srgbClr val="0A5496"/>
                </a:solidFill>
              </a:rPr>
              <a:t>Yhdysvalloissa ja Singaporessa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374FDD-BD94-5648-9875-870F206CDB0C}"/>
              </a:ext>
            </a:extLst>
          </p:cNvPr>
          <p:cNvSpPr/>
          <p:nvPr/>
        </p:nvSpPr>
        <p:spPr>
          <a:xfrm>
            <a:off x="628651" y="1822263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7E49C60-5BF1-4F38-9D08-92218DB67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" y="1912353"/>
            <a:ext cx="4280460" cy="4869447"/>
          </a:xfrm>
        </p:spPr>
        <p:txBody>
          <a:bodyPr/>
          <a:lstStyle/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rgbClr val="00338D"/>
                </a:solidFill>
              </a:rPr>
              <a:t>New Yorkissa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Yhteydenpito paikallisten sairaaloiden kanssa </a:t>
            </a:r>
            <a:r>
              <a:rPr lang="fi-FI" sz="1400" dirty="0" err="1">
                <a:solidFill>
                  <a:schemeClr val="bg1">
                    <a:lumMod val="50000"/>
                  </a:schemeClr>
                </a:solidFill>
              </a:rPr>
              <a:t>Jaydenin</a:t>
            </a: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 perheen puolesta </a:t>
            </a:r>
            <a:r>
              <a:rPr lang="fi-FI" sz="1400" b="1" dirty="0">
                <a:solidFill>
                  <a:srgbClr val="0A5496"/>
                </a:solidFill>
              </a:rPr>
              <a:t>hoidon hankkimiseksi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400" b="1" dirty="0">
                <a:solidFill>
                  <a:srgbClr val="0A5496"/>
                </a:solidFill>
              </a:rPr>
              <a:t>Varainkeruu</a:t>
            </a:r>
            <a:r>
              <a:rPr lang="fi-FI" sz="1400" b="1" dirty="0">
                <a:solidFill>
                  <a:srgbClr val="00338D"/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50000"/>
                  </a:schemeClr>
                </a:solidFill>
              </a:rPr>
              <a:t>Jaydenin</a:t>
            </a: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 hoitoon ja tarvikkeisiin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schemeClr val="bg1">
                    <a:lumMod val="50000"/>
                  </a:schemeClr>
                </a:solidFill>
              </a:rPr>
              <a:t>Jaydenistä</a:t>
            </a: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 koskevien Facebook-viestien </a:t>
            </a:r>
            <a:r>
              <a:rPr lang="fi-FI" sz="1400" b="1" dirty="0">
                <a:solidFill>
                  <a:srgbClr val="0A5496"/>
                </a:solidFill>
              </a:rPr>
              <a:t>edistäminen</a:t>
            </a: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 viestin levittämiseksi ja varojen keräämiseksi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rgbClr val="00338D"/>
                </a:solidFill>
              </a:rPr>
              <a:t>Chicagossa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Lelujen kerääminen lähetettäväksi </a:t>
            </a:r>
            <a:r>
              <a:rPr lang="fi-FI" sz="1400" dirty="0" err="1">
                <a:solidFill>
                  <a:schemeClr val="bg1">
                    <a:lumMod val="50000"/>
                  </a:schemeClr>
                </a:solidFill>
              </a:rPr>
              <a:t>Jaydenille</a:t>
            </a: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400" b="1" dirty="0">
                <a:solidFill>
                  <a:srgbClr val="0A5496"/>
                </a:solidFill>
              </a:rPr>
              <a:t>joululahjoiksi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rgbClr val="00338D"/>
                </a:solidFill>
              </a:rPr>
              <a:t>Singaporessa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Varainkeruuta </a:t>
            </a:r>
            <a:r>
              <a:rPr lang="fi-FI" sz="1400" b="1" dirty="0">
                <a:solidFill>
                  <a:srgbClr val="0A5496"/>
                </a:solidFill>
              </a:rPr>
              <a:t>moninkertaispiirien vuosikokouksissa</a:t>
            </a:r>
          </a:p>
          <a:p>
            <a:pPr lvl="1" algn="l">
              <a:lnSpc>
                <a:spcPts val="1950"/>
              </a:lnSpc>
            </a:pPr>
            <a:endParaRPr lang="en-US" sz="14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"/>
          <a:stretch/>
        </p:blipFill>
        <p:spPr>
          <a:xfrm>
            <a:off x="4571997" y="547165"/>
            <a:ext cx="4592077" cy="5320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2805" y="5867401"/>
            <a:ext cx="4628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100" i="1"/>
              <a:t>Yonkers Millennium Lions Club käyttää Facebookia mainosvälineenä.</a:t>
            </a:r>
          </a:p>
        </p:txBody>
      </p:sp>
    </p:spTree>
    <p:extLst>
      <p:ext uri="{BB962C8B-B14F-4D97-AF65-F5344CB8AC3E}">
        <p14:creationId xmlns:p14="http://schemas.microsoft.com/office/powerpoint/2010/main" val="21340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onlogo_white.eps">
            <a:extLst>
              <a:ext uri="{FF2B5EF4-FFF2-40B4-BE49-F238E27FC236}">
                <a16:creationId xmlns:a16="http://schemas.microsoft.com/office/drawing/2014/main" id="{BFD47A5A-697D-C64E-8616-A344F51C0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228600" y="1638300"/>
            <a:ext cx="4457701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600" y="2057400"/>
            <a:ext cx="4746467" cy="3581840"/>
          </a:xfrm>
        </p:spPr>
        <p:txBody>
          <a:bodyPr/>
          <a:lstStyle/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chemeClr val="tx2"/>
                </a:solidFill>
                <a:latin typeface="Arial"/>
                <a:ea typeface="ヒラギノ角ゴ Pro W3"/>
                <a:cs typeface="Arial"/>
              </a:rPr>
              <a:t>Klubin jäsenten osallistuminen </a:t>
            </a:r>
            <a:r>
              <a:rPr lang="fi-FI" sz="1800" dirty="0" err="1">
                <a:latin typeface="Arial"/>
                <a:ea typeface="ヒラギノ角ゴ Pro W3"/>
                <a:cs typeface="Arial"/>
              </a:rPr>
              <a:t>Jaydenin</a:t>
            </a:r>
            <a:r>
              <a:rPr lang="fi-FI" sz="1800" dirty="0">
                <a:latin typeface="Arial"/>
                <a:ea typeface="ヒラギノ角ゴ Pro W3"/>
                <a:cs typeface="Arial"/>
              </a:rPr>
              <a:t> tukemiseksi.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chemeClr val="tx2"/>
                </a:solidFill>
                <a:latin typeface="Arial"/>
                <a:ea typeface="ヒラギノ角ゴ Pro W3"/>
                <a:cs typeface="Arial"/>
              </a:rPr>
              <a:t>Tuki</a:t>
            </a:r>
            <a:r>
              <a:rPr lang="fi-FI" sz="1800" dirty="0">
                <a:latin typeface="Arial"/>
                <a:ea typeface="ヒラギノ角ゴ Pro W3"/>
                <a:cs typeface="Arial"/>
              </a:rPr>
              <a:t> </a:t>
            </a:r>
            <a:r>
              <a:rPr lang="fi-FI" sz="1800" dirty="0" err="1">
                <a:latin typeface="Arial"/>
                <a:ea typeface="ヒラギノ角ゴ Pro W3"/>
                <a:cs typeface="Arial"/>
              </a:rPr>
              <a:t>Jaydenin</a:t>
            </a:r>
            <a:r>
              <a:rPr lang="fi-FI" sz="1800" dirty="0">
                <a:latin typeface="Arial"/>
                <a:ea typeface="ヒラギノ角ゴ Pro W3"/>
                <a:cs typeface="Arial"/>
              </a:rPr>
              <a:t> perheelle ja heidän tarpeisiinsa vastaaminen Barcelonassa.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latin typeface="Arial"/>
                <a:ea typeface="ヒラギノ角ゴ Pro W3"/>
                <a:cs typeface="Arial"/>
              </a:rPr>
              <a:t>Auttaa </a:t>
            </a:r>
            <a:r>
              <a:rPr lang="fi-FI" sz="1800" dirty="0" err="1">
                <a:latin typeface="Arial"/>
                <a:ea typeface="ヒラギノ角ゴ Pro W3"/>
                <a:cs typeface="Arial"/>
              </a:rPr>
              <a:t>Jaydenia</a:t>
            </a:r>
            <a:r>
              <a:rPr lang="fi-FI" sz="1800" dirty="0">
                <a:latin typeface="Arial"/>
                <a:ea typeface="ヒラギノ角ゴ Pro W3"/>
                <a:cs typeface="Arial"/>
              </a:rPr>
              <a:t> ja hänen perhettään </a:t>
            </a:r>
            <a:r>
              <a:rPr lang="fi-FI" sz="1800" b="1" dirty="0">
                <a:solidFill>
                  <a:schemeClr val="tx2"/>
                </a:solidFill>
                <a:latin typeface="Arial"/>
                <a:ea typeface="ヒラギノ角ゴ Pro W3"/>
                <a:cs typeface="Arial"/>
              </a:rPr>
              <a:t>juhlimaan</a:t>
            </a:r>
            <a:r>
              <a:rPr lang="fi-FI" sz="1800" dirty="0">
                <a:latin typeface="Arial"/>
                <a:ea typeface="ヒラギノ角ゴ Pro W3"/>
                <a:cs typeface="Arial"/>
              </a:rPr>
              <a:t> virstanpylväitä, kuten hänen </a:t>
            </a:r>
            <a:r>
              <a:rPr lang="fi-FI" sz="1800" dirty="0" err="1" smtClean="0">
                <a:latin typeface="Arial"/>
                <a:ea typeface="ヒラギノ角ゴ Pro W3"/>
                <a:cs typeface="Arial"/>
              </a:rPr>
              <a:t>kolmevuotissyntymäpäivänsä</a:t>
            </a:r>
            <a:r>
              <a:rPr lang="fi-FI" sz="1800" dirty="0" smtClean="0">
                <a:latin typeface="Arial"/>
                <a:ea typeface="ヒラギノ角ゴ Pro W3"/>
                <a:cs typeface="Arial"/>
              </a:rPr>
              <a:t> </a:t>
            </a:r>
            <a:r>
              <a:rPr lang="fi-FI" sz="1800" dirty="0">
                <a:latin typeface="Arial"/>
                <a:ea typeface="ヒラギノ角ゴ Pro W3"/>
                <a:cs typeface="Arial"/>
              </a:rPr>
              <a:t>ja paluu kotiin.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latin typeface="Arial"/>
                <a:ea typeface="ヒラギノ角ゴ Pro W3"/>
                <a:cs typeface="Arial"/>
              </a:rPr>
              <a:t>Positiivisen </a:t>
            </a:r>
            <a:r>
              <a:rPr lang="fi-FI" sz="1800" b="1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jäsenyyskokemuksen luominen</a:t>
            </a:r>
            <a:r>
              <a:rPr lang="fi-FI" sz="1800" dirty="0">
                <a:latin typeface="Arial"/>
                <a:ea typeface="ヒラギノ角ゴ Pro W3"/>
                <a:cs typeface="Arial"/>
              </a:rPr>
              <a:t>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83282-ABC7-D141-A069-ECE2F8136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74" y="990600"/>
            <a:ext cx="3286126" cy="800099"/>
          </a:xfrm>
        </p:spPr>
        <p:txBody>
          <a:bodyPr/>
          <a:lstStyle/>
          <a:p>
            <a:pPr algn="l"/>
            <a:r>
              <a:rPr lang="fi-FI" b="1">
                <a:solidFill>
                  <a:srgbClr val="0A5496"/>
                </a:solidFill>
              </a:rPr>
              <a:t>JÄSENYYS</a:t>
            </a:r>
          </a:p>
          <a:p>
            <a:pPr algn="l"/>
            <a:r>
              <a:rPr lang="fi-FI" sz="2400">
                <a:solidFill>
                  <a:srgbClr val="0A5496"/>
                </a:solidFill>
              </a:rPr>
              <a:t>Espanjassa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85B8E-795A-9A48-8011-2A47148482A8}"/>
              </a:ext>
            </a:extLst>
          </p:cNvPr>
          <p:cNvSpPr/>
          <p:nvPr/>
        </p:nvSpPr>
        <p:spPr>
          <a:xfrm>
            <a:off x="542387" y="200283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101B564E-C3B7-9742-A8D9-C492F238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9</a:t>
            </a:fld>
            <a:endParaRPr lang="en-US" sz="750" smtClean="0">
              <a:solidFill>
                <a:schemeClr val="bg1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2222"/>
          <a:stretch/>
        </p:blipFill>
        <p:spPr>
          <a:xfrm>
            <a:off x="5298917" y="228600"/>
            <a:ext cx="3845083" cy="5950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917" y="6179052"/>
            <a:ext cx="3845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100" i="1"/>
              <a:t>Barcelonan lionit vierailevat Jayden ja hänen perheensä luona</a:t>
            </a:r>
          </a:p>
        </p:txBody>
      </p:sp>
    </p:spTree>
    <p:extLst>
      <p:ext uri="{BB962C8B-B14F-4D97-AF65-F5344CB8AC3E}">
        <p14:creationId xmlns:p14="http://schemas.microsoft.com/office/powerpoint/2010/main" val="9160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purl.org/dc/dcmitype/"/>
    <ds:schemaRef ds:uri="http://schemas.microsoft.com/office/2006/metadata/properties"/>
    <ds:schemaRef ds:uri="http://purl.org/dc/terms/"/>
    <ds:schemaRef ds:uri="a7495015-d16d-4dd1-a72f-488cd8119f34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</TotalTime>
  <Words>642</Words>
  <Application>Microsoft Office PowerPoint</Application>
  <PresentationFormat>On-screen Show (4:3)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 Hebrew Scholar</vt:lpstr>
      <vt:lpstr>Calibri</vt:lpstr>
      <vt:lpstr>Helvetica</vt:lpstr>
      <vt:lpstr>Helvetica Neue</vt:lpstr>
      <vt:lpstr>Open sans</vt:lpstr>
      <vt:lpstr>Open Sans Light</vt:lpstr>
      <vt:lpstr>Segoe UI</vt:lpstr>
      <vt:lpstr>Segoe UI Semibold</vt:lpstr>
      <vt:lpstr>Times New Roman</vt:lpstr>
      <vt:lpstr>ヒラギノ角ゴ Pro W3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Kneisel, Christine</cp:lastModifiedBy>
  <cp:revision>2230</cp:revision>
  <cp:lastPrinted>2018-09-26T19:14:51Z</cp:lastPrinted>
  <dcterms:created xsi:type="dcterms:W3CDTF">2016-11-15T15:12:50Z</dcterms:created>
  <dcterms:modified xsi:type="dcterms:W3CDTF">2019-09-30T13:40:42Z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