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6"/>
    <p:sldMasterId id="2147483882" r:id="rId7"/>
  </p:sldMasterIdLst>
  <p:notesMasterIdLst>
    <p:notesMasterId r:id="rId34"/>
  </p:notesMasterIdLst>
  <p:handoutMasterIdLst>
    <p:handoutMasterId r:id="rId35"/>
  </p:handoutMasterIdLst>
  <p:sldIdLst>
    <p:sldId id="1154" r:id="rId8"/>
    <p:sldId id="1153" r:id="rId9"/>
    <p:sldId id="1155" r:id="rId10"/>
    <p:sldId id="1156" r:id="rId11"/>
    <p:sldId id="1166" r:id="rId12"/>
    <p:sldId id="1157" r:id="rId13"/>
    <p:sldId id="1158" r:id="rId14"/>
    <p:sldId id="1159" r:id="rId15"/>
    <p:sldId id="1160" r:id="rId16"/>
    <p:sldId id="1161" r:id="rId17"/>
    <p:sldId id="1167" r:id="rId18"/>
    <p:sldId id="1162" r:id="rId19"/>
    <p:sldId id="1163" r:id="rId20"/>
    <p:sldId id="1164" r:id="rId21"/>
    <p:sldId id="1165" r:id="rId22"/>
    <p:sldId id="1168" r:id="rId23"/>
    <p:sldId id="1169" r:id="rId24"/>
    <p:sldId id="1170" r:id="rId25"/>
    <p:sldId id="1171" r:id="rId26"/>
    <p:sldId id="1172" r:id="rId27"/>
    <p:sldId id="1173" r:id="rId28"/>
    <p:sldId id="1028" r:id="rId29"/>
    <p:sldId id="1029" r:id="rId30"/>
    <p:sldId id="1042" r:id="rId31"/>
    <p:sldId id="1174" r:id="rId32"/>
    <p:sldId id="1175"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3F"/>
    <a:srgbClr val="0A5496"/>
    <a:srgbClr val="7A2682"/>
    <a:srgbClr val="660066"/>
    <a:srgbClr val="7030A0"/>
    <a:srgbClr val="800080"/>
    <a:srgbClr val="732E81"/>
    <a:srgbClr val="9900CC"/>
    <a:srgbClr val="6600CC"/>
    <a:srgbClr val="56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3" autoAdjust="0"/>
    <p:restoredTop sz="89804" autoAdjust="0"/>
  </p:normalViewPr>
  <p:slideViewPr>
    <p:cSldViewPr showGuides="1">
      <p:cViewPr varScale="1">
        <p:scale>
          <a:sx n="146" d="100"/>
          <a:sy n="146" d="100"/>
        </p:scale>
        <p:origin x="132" y="20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8" d="100"/>
          <a:sy n="58" d="100"/>
        </p:scale>
        <p:origin x="246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616477" y="8337249"/>
            <a:ext cx="2927199" cy="465621"/>
          </a:xfrm>
          <a:prstGeom prst="rect">
            <a:avLst/>
          </a:prstGeom>
        </p:spPr>
        <p:txBody>
          <a:bodyPr vert="horz" wrap="square" lIns="91840" tIns="45920" rIns="91840" bIns="4592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
        <p:nvSpPr>
          <p:cNvPr id="3" name="Header Placeholder 2"/>
          <p:cNvSpPr>
            <a:spLocks noGrp="1"/>
          </p:cNvSpPr>
          <p:nvPr>
            <p:ph type="hdr" sz="quarter"/>
          </p:nvPr>
        </p:nvSpPr>
        <p:spPr>
          <a:xfrm>
            <a:off x="473550" y="290514"/>
            <a:ext cx="2864737" cy="466031"/>
          </a:xfrm>
          <a:prstGeom prst="rect">
            <a:avLst/>
          </a:prstGeom>
        </p:spPr>
        <p:txBody>
          <a:bodyPr vert="horz" lIns="88139" tIns="44070" rIns="88139" bIns="44070" rtlCol="0"/>
          <a:lstStyle>
            <a:lvl1pPr algn="l">
              <a:defRPr sz="1200"/>
            </a:lvl1pPr>
          </a:lstStyle>
          <a:p>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441193" y="4439747"/>
            <a:ext cx="6129536" cy="4182580"/>
          </a:xfrm>
          <a:prstGeom prst="rect">
            <a:avLst/>
          </a:prstGeom>
        </p:spPr>
        <p:txBody>
          <a:bodyPr vert="horz" lIns="92852" tIns="46425" rIns="92852" bIns="46425" rtlCol="0">
            <a:normAutofit/>
          </a:bodyPr>
          <a:lstStyle/>
          <a:p>
            <a:pPr lvl="0"/>
            <a:r>
              <a:rPr lang="en-US" noProof="0" dirty="0"/>
              <a:t>Click to edit Master text styles</a:t>
            </a:r>
          </a:p>
          <a:p>
            <a:pPr lvl="1"/>
            <a:r>
              <a:rPr lang="en-US" noProof="0" dirty="0"/>
              <a:t>Second level</a:t>
            </a:r>
          </a:p>
        </p:txBody>
      </p:sp>
      <p:sp>
        <p:nvSpPr>
          <p:cNvPr id="10" name="Slide Number Placeholder 9"/>
          <p:cNvSpPr>
            <a:spLocks noGrp="1"/>
          </p:cNvSpPr>
          <p:nvPr>
            <p:ph type="sldNum" sz="quarter" idx="5"/>
          </p:nvPr>
        </p:nvSpPr>
        <p:spPr>
          <a:xfrm>
            <a:off x="3607131" y="8622327"/>
            <a:ext cx="2963599" cy="295125"/>
          </a:xfrm>
          <a:prstGeom prst="rect">
            <a:avLst/>
          </a:prstGeom>
        </p:spPr>
        <p:txBody>
          <a:bodyPr vert="horz" lIns="88139" tIns="44070" rIns="88139" bIns="44070" rtlCol="0" anchor="b"/>
          <a:lstStyle>
            <a:lvl1pPr algn="r">
              <a:defRPr sz="1100">
                <a:latin typeface="+mn-lt"/>
              </a:defRPr>
            </a:lvl1pPr>
          </a:lstStyle>
          <a:p>
            <a:fld id="{2969122F-4C0D-4DB5-9DAD-9B5174DF74F1}" type="slidenum">
              <a:rPr lang="en-US" smtClean="0"/>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hdr="0" ftr="0" dt="0"/>
  <p:notesStyle>
    <a:lvl1pPr algn="l" rtl="0" eaLnBrk="0" fontAlgn="base" hangingPunct="0">
      <a:lnSpc>
        <a:spcPct val="110000"/>
      </a:lnSpc>
      <a:spcBef>
        <a:spcPts val="600"/>
      </a:spcBef>
      <a:spcAft>
        <a:spcPts val="600"/>
      </a:spcAft>
      <a:defRPr sz="1200" kern="1200">
        <a:solidFill>
          <a:schemeClr val="tx1"/>
        </a:solidFill>
        <a:latin typeface="+mn-lt"/>
        <a:ea typeface="ヒラギノ角ゴ Pro W3" charset="0"/>
        <a:cs typeface="ヒラギノ角ゴ Pro W3" charset="0"/>
      </a:defRPr>
    </a:lvl1pPr>
    <a:lvl2pPr marL="457200" indent="0" algn="l" rtl="0" eaLnBrk="0" fontAlgn="base" hangingPunct="0">
      <a:lnSpc>
        <a:spcPct val="110000"/>
      </a:lnSpc>
      <a:spcBef>
        <a:spcPts val="600"/>
      </a:spcBef>
      <a:spcAft>
        <a:spcPts val="600"/>
      </a:spcAft>
      <a:buFont typeface="Arial" panose="020B0604020202020204" pitchFamily="34" charset="0"/>
      <a:buNone/>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Tervetuloa tähän klubivirkailijoiden kokoukseen lohkossa __piirissä ________. Olen lohkon puheenjohtaja ______________________ ja olen todella iloinen, että pääsitte osallistumaan tänään. </a:t>
            </a:r>
          </a:p>
          <a:p>
            <a:endParaRPr lang="en-US" dirty="0"/>
          </a:p>
          <a:p>
            <a:r>
              <a:rPr lang="fi-FI" dirty="0"/>
              <a:t>Koska haluamme, että nämä istunnot ovat mahdollisimman vuorovaikutteisia, kokeile chat-ruutua sanoaksesi hei ja ilmoittaaksesi oman lionsklubisi nimen.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a:t>
            </a:fld>
            <a:endParaRPr lang="en-US"/>
          </a:p>
        </p:txBody>
      </p:sp>
    </p:spTree>
    <p:extLst>
      <p:ext uri="{BB962C8B-B14F-4D97-AF65-F5344CB8AC3E}">
        <p14:creationId xmlns:p14="http://schemas.microsoft.com/office/powerpoint/2010/main" val="29263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Ilmoita kokouksen pääaihe dialla, jotta osallistujat pysyvät aiheessa. On hyvä idea vaihtaa klubia, joka vastaa ensin esitettyihin kysymyksiin. Jos esimerkiksi aloitit klubista 1 aiemmin, aloita tässä kohtaa klubista 2, jne. vuoden aikana.</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dirty="0"/>
              <a:t>Voit myös siirtää tämän kahdelle dialle, jotta yhdellä dialla ei ole liikaa luettavaa</a:t>
            </a:r>
          </a:p>
          <a:p>
            <a:endParaRPr lang="en-US" i="1" dirty="0"/>
          </a:p>
          <a:p>
            <a:endParaRPr lang="en-US" i="1" dirty="0"/>
          </a:p>
          <a:p>
            <a:endParaRPr lang="en-US" i="1" dirty="0"/>
          </a:p>
          <a:p>
            <a:r>
              <a:rPr lang="fi-FI" dirty="0"/>
              <a:t>Mitä me teemme tai mitä uusia ideoita meidän pitäisi tutkia laajentaaksemme __Pääaihetta__?</a:t>
            </a:r>
          </a:p>
          <a:p>
            <a:r>
              <a:rPr lang="fi-FI" dirty="0"/>
              <a:t>Yritetään pysyä alle kahdessa minuutissa per kommentti ajan säästämiseksi. </a:t>
            </a:r>
          </a:p>
          <a:p>
            <a:r>
              <a:rPr lang="fi-FI" dirty="0"/>
              <a:t>Mitä jos aloitetaan __KlubinNimi__. Kuka haluaisi kertoa mitä klubinne tekee tai mitä voisimme tehdä toiminnan parantamiseksi?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10</a:t>
            </a:fld>
            <a:endParaRPr lang="en-US"/>
          </a:p>
        </p:txBody>
      </p:sp>
    </p:spTree>
    <p:extLst>
      <p:ext uri="{BB962C8B-B14F-4D97-AF65-F5344CB8AC3E}">
        <p14:creationId xmlns:p14="http://schemas.microsoft.com/office/powerpoint/2010/main" val="167939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 </a:t>
            </a:r>
            <a:r>
              <a:rPr lang="fi-FI" i="1"/>
              <a:t>Ilmoita kokouksen pääaihe dialla, jotta osallistujat pysyvät aiheessa. On hyvä idea vaihtaa klubia, joka vastaa ensin esitettyihin kysymyksiin. Jos esimerkiksi aloitit klubista 1 aiemmin, aloita tässä kohtaa klubista 2, jne. vuoden aikana.</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a:t>Voit myös siirtää tämän kahdelle dialle, jotta yhdellä dialla ei ole liikaa luettavaa</a:t>
            </a:r>
          </a:p>
          <a:p>
            <a:endParaRPr lang="en-US" i="1" dirty="0"/>
          </a:p>
          <a:p>
            <a:endParaRPr lang="en-US" i="1" dirty="0"/>
          </a:p>
          <a:p>
            <a:endParaRPr lang="en-US" i="1" dirty="0"/>
          </a:p>
          <a:p>
            <a:r>
              <a:rPr lang="fi-FI"/>
              <a:t>Mitä me teemme tai mitä uusia ideoita meidän pitäisi tutkia laajentaaksemme__Pääaihe__?</a:t>
            </a:r>
          </a:p>
          <a:p>
            <a:r>
              <a:rPr lang="fi-FI"/>
              <a:t>Yritetään pysyä alle kahdessa minuutissa per kommentti ajan säästämiseksi. </a:t>
            </a:r>
          </a:p>
          <a:p>
            <a:r>
              <a:rPr lang="fi-FI"/>
              <a:t>Mitä jos aloitetaan __KlubinNimi__. Kuka haluaisi kertoa mitä klubinne tekee tai mitä voisimme tehdä toiminnan parantamiseksi?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11</a:t>
            </a:fld>
            <a:endParaRPr lang="en-US"/>
          </a:p>
        </p:txBody>
      </p:sp>
    </p:spTree>
    <p:extLst>
      <p:ext uri="{BB962C8B-B14F-4D97-AF65-F5344CB8AC3E}">
        <p14:creationId xmlns:p14="http://schemas.microsoft.com/office/powerpoint/2010/main" val="423175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a:t>Katsotaan seuraavaksi</a:t>
            </a:r>
            <a:r>
              <a:rPr lang="fi-FI" baseline="0"/>
              <a:t> mitä resursseja meillä on liittyen __Pääaihe__.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12</a:t>
            </a:fld>
            <a:endParaRPr lang="en-US"/>
          </a:p>
        </p:txBody>
      </p:sp>
    </p:spTree>
    <p:extLst>
      <p:ext uri="{BB962C8B-B14F-4D97-AF65-F5344CB8AC3E}">
        <p14:creationId xmlns:p14="http://schemas.microsoft.com/office/powerpoint/2010/main" val="353386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i-FI" b="1" i="1" dirty="0"/>
              <a:t>Esittäjän muistiinpanot</a:t>
            </a:r>
            <a:r>
              <a:rPr lang="fi-FI" i="1" dirty="0"/>
              <a:t>: Muokkaa tätä diaa, jos haluat luettelon resursseista, jotka ovat tärkeimmät kokouksen pääaiheen kannalta. Seuraavassa on muutamia esimerkkejä. Voit myös näyttää kokouksen aikana mistä materiaalit löytyvät, tai lähettää linkit niihin kokouksen jälkeen lähetettävässä viestissä. </a:t>
            </a:r>
          </a:p>
          <a:p>
            <a:endParaRPr lang="en-US" i="1" dirty="0"/>
          </a:p>
          <a:p>
            <a:pPr marL="165261" indent="-165261">
              <a:buFont typeface="Arial" panose="020B0604020202020204" pitchFamily="34" charset="0"/>
              <a:buChar char="•"/>
            </a:pPr>
            <a:r>
              <a:rPr lang="fi-FI" b="1" i="1" dirty="0"/>
              <a:t>Palvelu</a:t>
            </a:r>
            <a:r>
              <a:rPr lang="fi-FI" i="1" dirty="0"/>
              <a:t>: Lista</a:t>
            </a:r>
            <a:r>
              <a:rPr lang="fi-FI" i="1" baseline="0" dirty="0"/>
              <a:t> palveluprojekteihin</a:t>
            </a:r>
            <a:r>
              <a:rPr lang="fi-FI" i="1" dirty="0"/>
              <a:t> liittyvistä ideoista</a:t>
            </a:r>
            <a:r>
              <a:rPr lang="fi-FI" i="1" baseline="0" dirty="0"/>
              <a:t> löytyy verkkosivulta </a:t>
            </a:r>
            <a:r>
              <a:rPr lang="fi-FI" i="1" dirty="0"/>
              <a:t>kunkin Maailmanlaajuisen palvelukohteen kohdalla</a:t>
            </a:r>
            <a:r>
              <a:rPr lang="fi-FI" i="1" baseline="0" dirty="0"/>
              <a:t>: diabetes, näkökyky, nälän helpottaminen, ympäristö ja lapsuusiän syöpä. Myös </a:t>
            </a:r>
            <a:r>
              <a:rPr lang="fi-FI" i="0" baseline="0" dirty="0"/>
              <a:t>Palvelualusta </a:t>
            </a:r>
            <a:r>
              <a:rPr lang="fi-FI" i="1" baseline="0" dirty="0"/>
              <a:t>on interaktiivinen työkalu, joka ehdottaa palveluaktiviteetteja omien mielenkiinnon kohteiden perusteella.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i-FI" b="1" i="1" dirty="0"/>
              <a:t>Jäsenyys:</a:t>
            </a:r>
            <a:r>
              <a:rPr lang="fi-FI" i="1" dirty="0"/>
              <a:t>  </a:t>
            </a:r>
            <a:r>
              <a:rPr lang="fi-FI" i="0" dirty="0"/>
              <a:t>Kutsu jäseniä </a:t>
            </a:r>
            <a:r>
              <a:rPr lang="fi-FI" i="1" dirty="0"/>
              <a:t>-verkkosivulla on linkit </a:t>
            </a:r>
            <a:r>
              <a:rPr lang="fi-FI" i="0" dirty="0"/>
              <a:t>Kysy pois! </a:t>
            </a:r>
            <a:r>
              <a:rPr lang="fi-FI" i="1" dirty="0"/>
              <a:t>-oppaaseen ja klubin esitteisiin.  </a:t>
            </a:r>
            <a:r>
              <a:rPr lang="fi-FI" i="0" dirty="0"/>
              <a:t>Nuoret lionit </a:t>
            </a:r>
            <a:r>
              <a:rPr lang="fi-FI" i="1" dirty="0"/>
              <a:t>-verkkosivulla on linkit</a:t>
            </a:r>
            <a:r>
              <a:rPr lang="fi-FI" i="1" baseline="0" dirty="0"/>
              <a:t> </a:t>
            </a:r>
            <a:r>
              <a:rPr lang="fi-FI" i="0" dirty="0"/>
              <a:t>Yhteyden muodostaminen nuoriin lioneihin -oppaaseen.</a:t>
            </a:r>
            <a:r>
              <a:rPr lang="fi-FI" i="0" baseline="0" dirty="0"/>
              <a:t> Jäsenten tyytyväisyysoppaassa </a:t>
            </a:r>
            <a:r>
              <a:rPr lang="fi-FI" i="1" baseline="0" dirty="0"/>
              <a:t>on ideoita jokaiselle klubille.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i-FI" b="1" i="1" dirty="0"/>
              <a:t>Johtajuus:</a:t>
            </a:r>
            <a:r>
              <a:rPr lang="fi-FI" i="1" dirty="0"/>
              <a:t>  </a:t>
            </a:r>
            <a:r>
              <a:rPr lang="fi-FI" i="0" dirty="0"/>
              <a:t>Lionien oppimiskeskusta </a:t>
            </a:r>
            <a:r>
              <a:rPr lang="fi-FI" i="1" dirty="0"/>
              <a:t>käytetään </a:t>
            </a:r>
            <a:r>
              <a:rPr lang="fi-FI" i="0" dirty="0"/>
              <a:t>Learn</a:t>
            </a:r>
            <a:r>
              <a:rPr lang="fi-FI" i="1" dirty="0"/>
              <a:t> -sovelluksen kautta </a:t>
            </a:r>
            <a:r>
              <a:rPr lang="fi-FI" i="0" dirty="0"/>
              <a:t>Jäsenportaalissa</a:t>
            </a:r>
            <a:r>
              <a:rPr lang="fi-FI" i="1" dirty="0"/>
              <a:t>. Klubivirkailijoille tarkoitettujen kurssien lisäksi LLC:llä  on</a:t>
            </a:r>
            <a:r>
              <a:rPr lang="fi-FI" i="1" baseline="0" dirty="0"/>
              <a:t> useita muita hyödyllisiä kursseja, kuten tavoitteiden asettaminen, toiminnan suunnittelu ja kokousten hallinta. Lisäksi </a:t>
            </a:r>
            <a:r>
              <a:rPr lang="fi-FI" i="0" baseline="0" dirty="0"/>
              <a:t>Virtuaalisessa tapahtumakeskuksessa </a:t>
            </a:r>
            <a:r>
              <a:rPr lang="fi-FI" i="1" baseline="0" dirty="0"/>
              <a:t>on nauhoitettuja verkkoseminaareja eri aiheista. </a:t>
            </a:r>
          </a:p>
          <a:p>
            <a:pPr marL="165261" indent="-165261">
              <a:buFont typeface="Arial" panose="020B0604020202020204" pitchFamily="34" charset="0"/>
              <a:buChar char="•"/>
            </a:pPr>
            <a:endParaRPr lang="en-US" i="1" dirty="0"/>
          </a:p>
          <a:p>
            <a:pPr marL="165261" indent="-165261">
              <a:buFont typeface="Arial" panose="020B0604020202020204" pitchFamily="34" charset="0"/>
              <a:buChar char="•"/>
            </a:pPr>
            <a:r>
              <a:rPr lang="fi-FI" b="1" i="1" dirty="0"/>
              <a:t>Tunnustus</a:t>
            </a:r>
            <a:r>
              <a:rPr lang="fi-FI" i="1" dirty="0"/>
              <a:t>:  </a:t>
            </a:r>
            <a:r>
              <a:rPr lang="fi-FI" i="0" dirty="0"/>
              <a:t>Klubin erinomaisuuspalkinto </a:t>
            </a:r>
            <a:r>
              <a:rPr lang="fi-FI" i="1" dirty="0"/>
              <a:t>ja </a:t>
            </a:r>
            <a:r>
              <a:rPr lang="fi-FI" i="0" dirty="0"/>
              <a:t>Kindness Matters -palvelupalkinto</a:t>
            </a:r>
            <a:r>
              <a:rPr lang="fi-FI" i="1" dirty="0"/>
              <a:t>.</a:t>
            </a:r>
            <a:r>
              <a:rPr lang="fi-FI" i="1" baseline="0" dirty="0"/>
              <a:t> </a:t>
            </a:r>
            <a:r>
              <a:rPr lang="fi-FI" i="1" dirty="0"/>
              <a:t>Lisäksi</a:t>
            </a:r>
            <a:r>
              <a:rPr lang="fi-FI" i="1" baseline="0" dirty="0"/>
              <a:t> yksittäisille jäsenille voidaan hankkia tunnustusta </a:t>
            </a:r>
            <a:r>
              <a:rPr lang="fi-FI" i="0" baseline="0" dirty="0"/>
              <a:t>Klubitarvikeosastolta</a:t>
            </a:r>
            <a:r>
              <a:rPr lang="fi-FI" i="1" baseline="0" dirty="0"/>
              <a:t>, jonne pääsee </a:t>
            </a:r>
            <a:r>
              <a:rPr lang="fi-FI" i="0" baseline="0" dirty="0"/>
              <a:t>Store</a:t>
            </a:r>
            <a:r>
              <a:rPr lang="fi-FI" i="1" baseline="0" dirty="0"/>
              <a:t> -sovelluksen kautta </a:t>
            </a:r>
            <a:r>
              <a:rPr lang="fi-FI" i="0" baseline="0" dirty="0"/>
              <a:t>jäsenportaalissa</a:t>
            </a:r>
            <a:r>
              <a:rPr lang="fi-FI" i="1" baseline="0" dirty="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13</a:t>
            </a:fld>
            <a:endParaRPr lang="en-US"/>
          </a:p>
        </p:txBody>
      </p:sp>
    </p:spTree>
    <p:extLst>
      <p:ext uri="{BB962C8B-B14F-4D97-AF65-F5344CB8AC3E}">
        <p14:creationId xmlns:p14="http://schemas.microsoft.com/office/powerpoint/2010/main" val="2791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a:t>Puhutaan seuraavaksi siitä, mitä klubeissamme tapahtuu.</a:t>
            </a:r>
            <a:r>
              <a:rPr lang="fi-FI" baseline="0"/>
              <a:t>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14</a:t>
            </a:fld>
            <a:endParaRPr lang="en-US"/>
          </a:p>
        </p:txBody>
      </p:sp>
    </p:spTree>
    <p:extLst>
      <p:ext uri="{BB962C8B-B14F-4D97-AF65-F5344CB8AC3E}">
        <p14:creationId xmlns:p14="http://schemas.microsoft.com/office/powerpoint/2010/main" val="35733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Aloita taas seuraavasta klubista luettelossa, jotta jokaisella klubilla on mahdollisuus puhua ensin.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dirty="0"/>
              <a:t>Voit myös siirtää tämän kahdelle dialle, jotta yhdellä dialla ei ole liikaa luettavaa</a:t>
            </a:r>
          </a:p>
          <a:p>
            <a:endParaRPr lang="en-US" i="1" dirty="0"/>
          </a:p>
          <a:p>
            <a:r>
              <a:rPr lang="fi-FI" dirty="0"/>
              <a:t>Haluamme kuulla, mikä on suurin haasteenne ja viimeaikaisesta menestyksestä. </a:t>
            </a:r>
          </a:p>
          <a:p>
            <a:endParaRPr lang="en-US" dirty="0"/>
          </a:p>
          <a:p>
            <a:r>
              <a:rPr lang="fi-FI" dirty="0"/>
              <a:t>Mitä jos aloitetaan __KlubinNimi__. Haluatko jakaa klubin kohtaaman haasteen tai menestystarinan?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15</a:t>
            </a:fld>
            <a:endParaRPr lang="en-US"/>
          </a:p>
        </p:txBody>
      </p:sp>
    </p:spTree>
    <p:extLst>
      <p:ext uri="{BB962C8B-B14F-4D97-AF65-F5344CB8AC3E}">
        <p14:creationId xmlns:p14="http://schemas.microsoft.com/office/powerpoint/2010/main" val="245907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Aloita taas seuraavasta klubista luettelossa, jotta jokaisella klubilla on mahdollisuus puhua ensin. </a:t>
            </a:r>
          </a:p>
          <a:p>
            <a:endParaRPr lang="en-US" i="1" dirty="0"/>
          </a:p>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baseline="0" dirty="0"/>
              <a:t>Voit myös siirtää tämän kahdelle dialle, jotta yhdellä dialla ei ole liikaa luettavaa</a:t>
            </a:r>
          </a:p>
          <a:p>
            <a:endParaRPr lang="en-US" i="1" dirty="0"/>
          </a:p>
          <a:p>
            <a:r>
              <a:rPr lang="fi-FI" dirty="0"/>
              <a:t>Haluamme kuulla, mikä on suurin haasteenne ja viimeaikaisesta menestyksestä. </a:t>
            </a:r>
          </a:p>
          <a:p>
            <a:endParaRPr lang="en-US" dirty="0"/>
          </a:p>
          <a:p>
            <a:r>
              <a:rPr lang="fi-FI" dirty="0"/>
              <a:t>Mitä jos aloitetaan __KlubinNimi__. Haluatko jakaa klubin kohtaaman haasteen tai menestystarinan?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16</a:t>
            </a:fld>
            <a:endParaRPr lang="en-US"/>
          </a:p>
        </p:txBody>
      </p:sp>
    </p:spTree>
    <p:extLst>
      <p:ext uri="{BB962C8B-B14F-4D97-AF65-F5344CB8AC3E}">
        <p14:creationId xmlns:p14="http://schemas.microsoft.com/office/powerpoint/2010/main" val="311630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a:t>
            </a:r>
            <a:r>
              <a:rPr lang="fi-FI" i="1" dirty="0"/>
              <a:t>: </a:t>
            </a:r>
            <a:r>
              <a:rPr lang="fi-FI" i="1" baseline="0" dirty="0"/>
              <a:t>Tätä valinnaista diaa voi käyttää yleisön vuorovaikutuksen lisäämiseen. Kysymys voi olla lioneista tai jostain muusta, joka ei liity mitenkään aiheeseen, mutta harkitse kysymyksiä, jotka saavat aikaan keskustelua ja auttavat kokouksen osallistujia tuntemaan toisensa paremmin. Esimerkkejä: ”Mistä pidät eniten lionina olemisesta?” tai ”Mikä on supervoimasi?”</a:t>
            </a:r>
          </a:p>
          <a:p>
            <a:r>
              <a:rPr lang="fi-FI" i="1" baseline="0" dirty="0"/>
              <a:t>Ensimmäiset vastaukset voidaan antaa nostamalla käsiä, käyttämällä chat-toimintoa tai kyselyä. </a:t>
            </a:r>
          </a:p>
          <a:p>
            <a:r>
              <a:rPr lang="fi-FI" i="1" baseline="0" dirty="0"/>
              <a:t>Voit vapaasti esittää useamman kuin yhden kysymyksen, jos aika sen sallii, jotta kokouksen osallistujat pysyvät aktiivisina.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17</a:t>
            </a:fld>
            <a:endParaRPr lang="en-US"/>
          </a:p>
        </p:txBody>
      </p:sp>
    </p:spTree>
    <p:extLst>
      <p:ext uri="{BB962C8B-B14F-4D97-AF65-F5344CB8AC3E}">
        <p14:creationId xmlns:p14="http://schemas.microsoft.com/office/powerpoint/2010/main" val="3911922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a:t>Päätetään tämä</a:t>
            </a:r>
            <a:r>
              <a:rPr lang="fi-FI" baseline="0"/>
              <a:t> kokous katsomalla meidän lohkomme tavoitteita, tulevia tapahtumia ja seuraavia vaiheita.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18</a:t>
            </a:fld>
            <a:endParaRPr lang="en-US"/>
          </a:p>
        </p:txBody>
      </p:sp>
    </p:spTree>
    <p:extLst>
      <p:ext uri="{BB962C8B-B14F-4D97-AF65-F5344CB8AC3E}">
        <p14:creationId xmlns:p14="http://schemas.microsoft.com/office/powerpoint/2010/main" val="305752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a:t>Esittäjän muistiinpanot: </a:t>
            </a:r>
            <a:r>
              <a:rPr lang="fi-FI" i="1"/>
              <a:t>Korvaa taulukon kohteet muilla kuin jäsenyyteen liittyvillä tavoitteilla</a:t>
            </a:r>
            <a:r>
              <a:rPr lang="fi-FI" i="1" baseline="0"/>
              <a:t>, jotka ovat seuraavassa diassa. Muista sisällyttää mukaan kaikki Lohkon palkinto -kohdat, joita haluat korostaa.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19</a:t>
            </a:fld>
            <a:endParaRPr lang="en-US"/>
          </a:p>
        </p:txBody>
      </p:sp>
    </p:spTree>
    <p:extLst>
      <p:ext uri="{BB962C8B-B14F-4D97-AF65-F5344CB8AC3E}">
        <p14:creationId xmlns:p14="http://schemas.microsoft.com/office/powerpoint/2010/main" val="31273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p>
          <a:p>
            <a:r>
              <a:rPr lang="fi-FI" i="1" dirty="0"/>
              <a:t>Tämän esitelmän tarkoituksena on auttaa sinua järjestämään lohkon</a:t>
            </a:r>
            <a:r>
              <a:rPr lang="fi-FI" i="1" baseline="0" dirty="0"/>
              <a:t> kokouksia </a:t>
            </a:r>
            <a:r>
              <a:rPr lang="fi-FI" i="1" dirty="0"/>
              <a:t>klubivirkailijoiden kanssa</a:t>
            </a:r>
            <a:r>
              <a:rPr lang="fi-FI" i="1" baseline="0" dirty="0"/>
              <a:t>. Tarkista diat ja muistiinpanot ja muokkaa niitä oman lohkosi ja kunkin kokouksen mukaan. </a:t>
            </a:r>
          </a:p>
          <a:p>
            <a:r>
              <a:rPr lang="fi-FI" i="1" baseline="0" dirty="0"/>
              <a:t>Lisätietoja lohkon kokouksista löytyy </a:t>
            </a:r>
            <a:r>
              <a:rPr lang="fi-FI" i="0" baseline="0" dirty="0"/>
              <a:t>Piirinkuvernöörin neuvoa-antavan toimikunnan kokouksen malli -oppaasta, </a:t>
            </a:r>
            <a:r>
              <a:rPr lang="fi-FI" b="0" i="1" baseline="0" dirty="0"/>
              <a:t>joka löytyy </a:t>
            </a:r>
            <a:r>
              <a:rPr lang="fi-FI" i="0" baseline="0" dirty="0"/>
              <a:t>Lohkon ja alueen puheenjohtajan verkkosivulta </a:t>
            </a:r>
            <a:r>
              <a:rPr lang="fi-FI" i="1" baseline="0" dirty="0"/>
              <a:t>lionien verkkosivustolla, lionsclubs.org. </a:t>
            </a:r>
          </a:p>
          <a:p>
            <a:r>
              <a:rPr lang="fi-FI" i="1" baseline="0" dirty="0"/>
              <a:t>Tämä dia on tarkoitettu näytettavaksi ennen webinaarin alkua, jotta kaikki tietävät, että he ovat oikeassa paikassa ja voivat testata kontrollipainikkeita. Käyttämäsi webinaarin ohjelmisto opastaa, mitkä ominaisuudet on mainittava. Voit poistaa tämän tai minkä tahansa dian, jos se ei sovi omalle tiimillesi tai pitämääsi kokoukseen.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a:t>
            </a:fld>
            <a:endParaRPr lang="en-US"/>
          </a:p>
        </p:txBody>
      </p:sp>
    </p:spTree>
    <p:extLst>
      <p:ext uri="{BB962C8B-B14F-4D97-AF65-F5344CB8AC3E}">
        <p14:creationId xmlns:p14="http://schemas.microsoft.com/office/powerpoint/2010/main" val="2941486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b="1" i="1"/>
              <a:t>Esittäjän muistiinpanot: </a:t>
            </a:r>
            <a:r>
              <a:rPr lang="fi-FI" b="0" i="1"/>
              <a:t>K</a:t>
            </a:r>
            <a:r>
              <a:rPr lang="fi-FI" i="1"/>
              <a:t>irjoita tavoitteet ja nykyiset jäsenyyteen liittyvät numerot tämän dian ruutuihin.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20</a:t>
            </a:fld>
            <a:endParaRPr lang="en-US"/>
          </a:p>
        </p:txBody>
      </p:sp>
    </p:spTree>
    <p:extLst>
      <p:ext uri="{BB962C8B-B14F-4D97-AF65-F5344CB8AC3E}">
        <p14:creationId xmlns:p14="http://schemas.microsoft.com/office/powerpoint/2010/main" val="178038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a:t>
            </a:r>
            <a:r>
              <a:rPr lang="fi-FI" b="1" i="1" baseline="0" dirty="0"/>
              <a:t> </a:t>
            </a:r>
            <a:r>
              <a:rPr lang="fi-FI" b="0" i="1" baseline="0" dirty="0"/>
              <a:t>Voit halutessasi korvata tämän dian tekstit ja muistiinpanojen kohdat ajatuksilla klubien mainostamisesta, varainkeruusta tai seuraavan lionvuoden valmistelusta yhdenmukaisesti dialla </a:t>
            </a:r>
            <a:r>
              <a:rPr lang="fi-FI" b="0" i="1" baseline="0"/>
              <a:t>5 mainitun </a:t>
            </a:r>
            <a:r>
              <a:rPr lang="fi-FI" b="0" i="1" baseline="0" dirty="0"/>
              <a:t>toisen aiheen mukaisesti. </a:t>
            </a:r>
          </a:p>
          <a:p>
            <a:r>
              <a:rPr lang="fi-FI" b="0" dirty="0"/>
              <a:t>Puhumme paljon siitä, että palvelemme</a:t>
            </a:r>
            <a:r>
              <a:rPr lang="fi-FI" b="0" baseline="0" dirty="0"/>
              <a:t> yhteisöjämme lioneina, ja syystäkin. Lionien johtajina meidän on kuitenkin myös pohdittava, miten me palvelemme jäseniämme. Klubin erinomaisuuspalkinto tarjoaa meille listan saavutuksista, joiden avulla voimme varmistaa, että klubit palvelevat jäseniämme hyvin. </a:t>
            </a:r>
          </a:p>
          <a:p>
            <a:r>
              <a:rPr lang="fi-FI" dirty="0"/>
              <a:t>Tutustu tässä kilpailun kriteereihin. </a:t>
            </a:r>
          </a:p>
          <a:p>
            <a:r>
              <a:rPr lang="fi-FI" dirty="0"/>
              <a:t>Onko kenelläkään kysyttävää palkinnon ansaitsemisesta? </a:t>
            </a:r>
          </a:p>
          <a:p>
            <a:r>
              <a:rPr lang="fi-FI" dirty="0"/>
              <a:t>Kerro minulle chatin avulla, uskotko klubisi ansaitsevan tämän palkinnon tänä vuonna.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21</a:t>
            </a:fld>
            <a:endParaRPr lang="en-US"/>
          </a:p>
        </p:txBody>
      </p:sp>
    </p:spTree>
    <p:extLst>
      <p:ext uri="{BB962C8B-B14F-4D97-AF65-F5344CB8AC3E}">
        <p14:creationId xmlns:p14="http://schemas.microsoft.com/office/powerpoint/2010/main" val="3345809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b="1" i="1"/>
              <a:t>Esittäjän muistiinpanot</a:t>
            </a:r>
            <a:r>
              <a:rPr lang="fi-FI" i="1"/>
              <a:t>: Muokkaa tätä diaa, jos haluat lisätä tapahtumia, kuten lohkon, piirin, moninkertaispiirin tai vaalipiirin toimintoja, ja ilmoita päivämäärät ja paikat, joista saa lisätietoja tai miten voidaan ilmoittautua. </a:t>
            </a:r>
          </a:p>
          <a:p>
            <a:pPr defTabSz="881390">
              <a:spcBef>
                <a:spcPts val="578"/>
              </a:spcBef>
              <a:spcAft>
                <a:spcPts val="578"/>
              </a:spcAft>
              <a:defRPr/>
            </a:pPr>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22</a:t>
            </a:fld>
            <a:endParaRPr lang="en-US"/>
          </a:p>
        </p:txBody>
      </p:sp>
    </p:spTree>
    <p:extLst>
      <p:ext uri="{BB962C8B-B14F-4D97-AF65-F5344CB8AC3E}">
        <p14:creationId xmlns:p14="http://schemas.microsoft.com/office/powerpoint/2010/main" val="156915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a:t>Onko kysyttävää tai ehdotuksia?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23</a:t>
            </a:fld>
            <a:endParaRPr lang="en-US"/>
          </a:p>
        </p:txBody>
      </p:sp>
    </p:spTree>
    <p:extLst>
      <p:ext uri="{BB962C8B-B14F-4D97-AF65-F5344CB8AC3E}">
        <p14:creationId xmlns:p14="http://schemas.microsoft.com/office/powerpoint/2010/main" val="2759523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a:t>
            </a:r>
            <a:r>
              <a:rPr lang="fi-FI" b="1" i="1" baseline="0" dirty="0"/>
              <a:t> muistiinpanot</a:t>
            </a:r>
            <a:r>
              <a:rPr lang="fi-FI" i="1" baseline="0" dirty="0"/>
              <a:t>: Voit vapaasti muokata aiheita vastaamaan kokouksen ajoitusta ja klubien kiinnostuksen kohteita. </a:t>
            </a:r>
          </a:p>
          <a:p>
            <a:endParaRPr lang="en-US" i="0" dirty="0"/>
          </a:p>
        </p:txBody>
      </p:sp>
      <p:sp>
        <p:nvSpPr>
          <p:cNvPr id="4" name="Slide Number Placeholder 3"/>
          <p:cNvSpPr>
            <a:spLocks noGrp="1"/>
          </p:cNvSpPr>
          <p:nvPr>
            <p:ph type="sldNum" sz="quarter" idx="10"/>
          </p:nvPr>
        </p:nvSpPr>
        <p:spPr/>
        <p:txBody>
          <a:bodyPr/>
          <a:lstStyle/>
          <a:p>
            <a:fld id="{2969122F-4C0D-4DB5-9DAD-9B5174DF74F1}" type="slidenum">
              <a:rPr lang="en-US" smtClean="0"/>
              <a:pPr/>
              <a:t>24</a:t>
            </a:fld>
            <a:endParaRPr lang="en-US"/>
          </a:p>
        </p:txBody>
      </p:sp>
    </p:spTree>
    <p:extLst>
      <p:ext uri="{BB962C8B-B14F-4D97-AF65-F5344CB8AC3E}">
        <p14:creationId xmlns:p14="http://schemas.microsoft.com/office/powerpoint/2010/main" val="327958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fi-FI" b="1" i="1"/>
              <a:t>Esittäjän muistiinpanot</a:t>
            </a:r>
            <a:r>
              <a:rPr lang="fi-FI" i="1"/>
              <a:t>: Pyydä loppukommentteja vierailta ja lisää sitten omasi.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25</a:t>
            </a:fld>
            <a:endParaRPr lang="en-US"/>
          </a:p>
        </p:txBody>
      </p:sp>
    </p:spTree>
    <p:extLst>
      <p:ext uri="{BB962C8B-B14F-4D97-AF65-F5344CB8AC3E}">
        <p14:creationId xmlns:p14="http://schemas.microsoft.com/office/powerpoint/2010/main" val="182976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a:t>Kiitos kaikille osallistumisestanne tänään. Jos teillä on ehdotuksia tulevien kokousten parantamiseksi, ilmoittakaa niistä minulle. </a:t>
            </a:r>
          </a:p>
          <a:p>
            <a:pPr defTabSz="881390">
              <a:spcBef>
                <a:spcPts val="578"/>
              </a:spcBef>
              <a:spcAft>
                <a:spcPts val="578"/>
              </a:spcAft>
              <a:defRPr/>
            </a:pPr>
            <a:r>
              <a:rPr lang="fi-FI"/>
              <a:t>Odotan innolla seuraavaa kokoustamme, mutta voitte aina ottaa yhteyttä minuun milloin tahansa, jos teillä on kysyttävää tai ehdotuksia. </a:t>
            </a:r>
          </a:p>
          <a:p>
            <a:endParaRPr lang="en-US" dirty="0"/>
          </a:p>
        </p:txBody>
      </p:sp>
      <p:sp>
        <p:nvSpPr>
          <p:cNvPr id="4" name="Slide Number Placeholder 3"/>
          <p:cNvSpPr>
            <a:spLocks noGrp="1"/>
          </p:cNvSpPr>
          <p:nvPr>
            <p:ph type="sldNum" sz="quarter" idx="10"/>
          </p:nvPr>
        </p:nvSpPr>
        <p:spPr/>
        <p:txBody>
          <a:bodyPr/>
          <a:lstStyle/>
          <a:p>
            <a:fld id="{2969122F-4C0D-4DB5-9DAD-9B5174DF74F1}" type="slidenum">
              <a:rPr lang="en-US" smtClean="0"/>
              <a:t>26</a:t>
            </a:fld>
            <a:endParaRPr lang="en-US"/>
          </a:p>
        </p:txBody>
      </p:sp>
    </p:spTree>
    <p:extLst>
      <p:ext uri="{BB962C8B-B14F-4D97-AF65-F5344CB8AC3E}">
        <p14:creationId xmlns:p14="http://schemas.microsoft.com/office/powerpoint/2010/main" val="27029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881390">
              <a:spcBef>
                <a:spcPts val="578"/>
              </a:spcBef>
              <a:spcAft>
                <a:spcPts val="578"/>
              </a:spcAft>
              <a:defRPr/>
            </a:pPr>
            <a:r>
              <a:rPr lang="fi-FI" sz="1200" b="1" i="1" dirty="0"/>
              <a:t>Esittäjän muistiinpanot: </a:t>
            </a:r>
            <a:r>
              <a:rPr lang="fi-FI" sz="1200" i="1" dirty="0"/>
              <a:t>Tässä diassa on tarkoitus esitellä kokoukseen osallistuvat erityisvieraat. Kokoukseen voi esimerkiksi osallistua piirikuvernööritiimin jäsen tai piirin GAT:n jäsen. Kirjoita heidän arvonsa ja nimensä dialle. </a:t>
            </a:r>
          </a:p>
          <a:p>
            <a:r>
              <a:rPr lang="fi-FI" sz="1200" dirty="0"/>
              <a:t>Lohkon puheenjohtajana minun tehtäväni on: </a:t>
            </a:r>
          </a:p>
          <a:p>
            <a:pPr marL="165261" indent="-165261">
              <a:buFont typeface="Arial" panose="020B0604020202020204" pitchFamily="34" charset="0"/>
              <a:buChar char="•"/>
            </a:pPr>
            <a:r>
              <a:rPr lang="fi-FI" sz="1200" dirty="0"/>
              <a:t>Tukea klubianne tiedoilla, resursseilla ja ratkaisuilla.</a:t>
            </a:r>
          </a:p>
          <a:p>
            <a:pPr marL="165261" indent="-165261">
              <a:buFont typeface="Arial" panose="020B0604020202020204" pitchFamily="34" charset="0"/>
              <a:buChar char="•"/>
            </a:pPr>
            <a:r>
              <a:rPr lang="fi-FI" sz="1200" dirty="0"/>
              <a:t>Edustaa klubeja piirin tasolla ja yhdistää teidät piirin resursseihin.</a:t>
            </a:r>
          </a:p>
          <a:p>
            <a:pPr marL="165261" indent="-165261">
              <a:buFont typeface="Arial" panose="020B0604020202020204" pitchFamily="34" charset="0"/>
              <a:buChar char="•"/>
            </a:pPr>
            <a:r>
              <a:rPr lang="fi-FI" sz="1200" dirty="0"/>
              <a:t>Laajentaa lionien ystävyyssuhteita klubin ulkopuolelle. </a:t>
            </a:r>
          </a:p>
          <a:p>
            <a:r>
              <a:rPr lang="fi-FI" sz="1200" dirty="0"/>
              <a:t>Toivon, että edistymme kaikissa näissä tämän kokouksen aikana. </a:t>
            </a:r>
          </a:p>
          <a:p>
            <a:endParaRPr lang="en-US" sz="1200" dirty="0"/>
          </a:p>
          <a:p>
            <a:r>
              <a:rPr lang="fi-FI" sz="1200" dirty="0"/>
              <a:t>Meillä on tänään täällä __nimi__, joka on __arvo__. __Nimi_, haluatko esittää muutaman alkuhuomautuksen? </a:t>
            </a:r>
          </a:p>
          <a:p>
            <a:r>
              <a:rPr lang="fi-FI" sz="1200" dirty="0"/>
              <a:t>Lohkon puheenjohtaja:  Kiitos _____ arvostamme sitä, että olet täällä kanssamme tänään. </a:t>
            </a:r>
          </a:p>
          <a:p>
            <a:endParaRPr lang="en-US" sz="1200" dirty="0"/>
          </a:p>
          <a:p>
            <a:endParaRPr lang="en-US" sz="1200" dirty="0"/>
          </a:p>
          <a:p>
            <a:pPr defTabSz="881390">
              <a:spcBef>
                <a:spcPts val="578"/>
              </a:spcBef>
              <a:spcAft>
                <a:spcPts val="578"/>
              </a:spcAft>
              <a:defRPr/>
            </a:pPr>
            <a:r>
              <a:rPr lang="fi-FI" sz="1200" dirty="0"/>
              <a:t>Meillä on tänään täällä myös __nimi__, joka on __arvo__. __Nimi_, haluatko esittää muutaman kommentin? </a:t>
            </a:r>
          </a:p>
          <a:p>
            <a:pPr defTabSz="881390">
              <a:spcBef>
                <a:spcPts val="578"/>
              </a:spcBef>
              <a:spcAft>
                <a:spcPts val="578"/>
              </a:spcAft>
              <a:defRPr/>
            </a:pPr>
            <a:r>
              <a:rPr lang="fi-FI" sz="1200" dirty="0"/>
              <a:t>Lohkon puheenjohtaja: Kiitos _____, arvostamme sitä, että olet täällä kanssamme tänään.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3</a:t>
            </a:fld>
            <a:endParaRPr lang="en-US"/>
          </a:p>
        </p:txBody>
      </p:sp>
    </p:spTree>
    <p:extLst>
      <p:ext uri="{BB962C8B-B14F-4D97-AF65-F5344CB8AC3E}">
        <p14:creationId xmlns:p14="http://schemas.microsoft.com/office/powerpoint/2010/main" val="121037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b="1" i="1" dirty="0"/>
              <a:t>Esittäjän </a:t>
            </a:r>
            <a:r>
              <a:rPr lang="fi-FI" b="1" i="1" baseline="0" dirty="0"/>
              <a:t>muistiinpanot: </a:t>
            </a:r>
            <a:r>
              <a:rPr lang="fi-FI" i="1" dirty="0"/>
              <a:t>Kirjoita tähän diaan klubien ja virkailijoiden nimet</a:t>
            </a:r>
            <a:r>
              <a:rPr lang="fi-FI" i="1" baseline="0" dirty="0"/>
              <a:t> , jotta tiimisi voi tutustua muihin ja heidän rooleihinsa. Mieti, miten haluat käsitellä täyttämättä olevia virkoja. Voit joko poistaa nämä roolit tai näyttää ne tyhjinä, jotta muistutetaan tarpeesta täyttää ne. </a:t>
            </a:r>
            <a:r>
              <a:rPr lang="fi-FI" b="1" i="1" baseline="0" dirty="0"/>
              <a:t>Voit myös siirtää tämän kahdelle dialle, jotta yhdellä dialla ei ole liikaa luettavaa</a:t>
            </a:r>
          </a:p>
          <a:p>
            <a:pPr defTabSz="881390">
              <a:spcBef>
                <a:spcPts val="578"/>
              </a:spcBef>
              <a:spcAft>
                <a:spcPts val="578"/>
              </a:spcAft>
              <a:defRPr/>
            </a:pPr>
            <a:endParaRPr lang="en-US" i="1" baseline="0" dirty="0"/>
          </a:p>
          <a:p>
            <a:r>
              <a:rPr lang="fi-FI" dirty="0"/>
              <a:t>Tässä ovat klubijohtajat meidän lohkossamme. Haluaisin kaikkien klubipresidenttien ilmoittavan, kuka heidän klubistaan osallistuu tähän tilaisuuteen. </a:t>
            </a:r>
          </a:p>
          <a:p>
            <a:r>
              <a:rPr lang="fi-FI" dirty="0"/>
              <a:t>____</a:t>
            </a:r>
            <a:r>
              <a:rPr lang="fi-FI" i="1" dirty="0"/>
              <a:t>Etunimi Sukunimi</a:t>
            </a:r>
            <a:r>
              <a:rPr lang="fi-FI" dirty="0"/>
              <a:t>______, haluatko aloittaa? Ajan säästämiseksi, ilmoittakaa vain osallistuvien virkailijoiden nimet ja virat...</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4</a:t>
            </a:fld>
            <a:endParaRPr lang="en-US"/>
          </a:p>
        </p:txBody>
      </p:sp>
    </p:spTree>
    <p:extLst>
      <p:ext uri="{BB962C8B-B14F-4D97-AF65-F5344CB8AC3E}">
        <p14:creationId xmlns:p14="http://schemas.microsoft.com/office/powerpoint/2010/main" val="244210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spcBef>
                <a:spcPts val="578"/>
              </a:spcBef>
              <a:spcAft>
                <a:spcPts val="578"/>
              </a:spcAft>
              <a:defRPr/>
            </a:pPr>
            <a:r>
              <a:rPr lang="fi-FI" b="1" i="1"/>
              <a:t>Esittäjän </a:t>
            </a:r>
            <a:r>
              <a:rPr lang="fi-FI" b="1" i="1" baseline="0"/>
              <a:t>muistiinpanot: </a:t>
            </a:r>
            <a:r>
              <a:rPr lang="fi-FI" i="1"/>
              <a:t>Kirjoita tähän diaan klubien ja virkailijoiden nimet</a:t>
            </a:r>
            <a:r>
              <a:rPr lang="fi-FI" i="1" baseline="0"/>
              <a:t> , jotta tiimisi voi tutustua muihin ja heidän rooleihinsa. Mieti, miten haluat käsitellä täyttämättä olevia virkoja. Voit joko poistaa nämä roolit tai näyttää ne tyhjinä, jotta muistutetaan tarpeesta täyttää ne. </a:t>
            </a:r>
            <a:r>
              <a:rPr lang="fi-FI" b="1" i="1" baseline="0"/>
              <a:t>Voit myös siirtää tämän kahdelle dialle, jotta yhdellä dialla ei ole liikaa luettavaa</a:t>
            </a:r>
          </a:p>
          <a:p>
            <a:pPr defTabSz="881390">
              <a:spcBef>
                <a:spcPts val="578"/>
              </a:spcBef>
              <a:spcAft>
                <a:spcPts val="578"/>
              </a:spcAft>
              <a:defRPr/>
            </a:pPr>
            <a:endParaRPr lang="en-US" i="1" baseline="0" dirty="0"/>
          </a:p>
          <a:p>
            <a:r>
              <a:rPr lang="fi-FI"/>
              <a:t>Tässä ovat klubijohtajat meidän lohkossamme. Haluaisin kaikkien klubipresidenttien ilmoittavan, kuka heidän klubistaan osallistuu tähän tilaisuuteen. </a:t>
            </a:r>
          </a:p>
          <a:p>
            <a:r>
              <a:rPr lang="fi-FI"/>
              <a:t>____</a:t>
            </a:r>
            <a:r>
              <a:rPr lang="fi-FI" i="1"/>
              <a:t>Etunimi Sukunimi</a:t>
            </a:r>
            <a:r>
              <a:rPr lang="fi-FI"/>
              <a:t>______, haluatko aloittaa? Ajan säästämiseksi, ilmoittakaa vain osallistuvien virkailijoiden nimet ja virat...</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5</a:t>
            </a:fld>
            <a:endParaRPr lang="en-US"/>
          </a:p>
        </p:txBody>
      </p:sp>
    </p:spTree>
    <p:extLst>
      <p:ext uri="{BB962C8B-B14F-4D97-AF65-F5344CB8AC3E}">
        <p14:creationId xmlns:p14="http://schemas.microsoft.com/office/powerpoint/2010/main" val="182830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b="1" i="1"/>
              <a:t>Esittäjän muistiinpanot: </a:t>
            </a:r>
            <a:r>
              <a:rPr lang="fi-FI" i="1"/>
              <a:t>Tässä diassa on vain ehdotuksia lohkon kokousten määrästä, niiden järjestämiskuukaudesta ja esityslistan aiheista. Voit muokata niitä oman alueesi tarpeiden mukaan. Ruutujen alapuolella oleva Lions-logo voidaan siirtää vasemmalle tai oikealle osoittamaan nykyistä kokousta. </a:t>
            </a:r>
          </a:p>
          <a:p>
            <a:r>
              <a:rPr lang="fi-FI"/>
              <a:t>Tämä on meidän __ensimmäinen/toinen/kolmas/neljäs__ lohkon kokous tänä vuonna. Pääaiheemme tulee olemaan __Pääaihe__ ja tarkastelemme myös ideoita liittyen __Toinen Aihe__.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6</a:t>
            </a:fld>
            <a:endParaRPr lang="en-US"/>
          </a:p>
        </p:txBody>
      </p:sp>
    </p:spTree>
    <p:extLst>
      <p:ext uri="{BB962C8B-B14F-4D97-AF65-F5344CB8AC3E}">
        <p14:creationId xmlns:p14="http://schemas.microsoft.com/office/powerpoint/2010/main" val="24353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i="1" dirty="0"/>
              <a:t>Esittäjän muistiinpanot: </a:t>
            </a:r>
            <a:r>
              <a:rPr lang="fi-FI" i="1" dirty="0"/>
              <a:t>Korvaa ”Vieraiden esitelmät” -kohta ohjelmassa vieraspuhujan tiedoilla.</a:t>
            </a:r>
          </a:p>
          <a:p>
            <a:r>
              <a:rPr lang="fi-FI" dirty="0"/>
              <a:t>Aloitamme __ArvoNimi_, joka kertoo uusimmat tiedot liittyen __Pääaihe__. </a:t>
            </a:r>
          </a:p>
          <a:p>
            <a:r>
              <a:rPr lang="fi-FI" dirty="0"/>
              <a:t>Sen jälkeen keskustelemme ideoistamme liittyen   __Pääaihe__. </a:t>
            </a:r>
          </a:p>
          <a:p>
            <a:r>
              <a:rPr lang="fi-FI" dirty="0"/>
              <a:t>Tarkastelemme käytettävissä olevia resursseja. </a:t>
            </a:r>
          </a:p>
          <a:p>
            <a:r>
              <a:rPr lang="fi-FI" dirty="0"/>
              <a:t>Sitten käymme yleiskeskustelua klubin haasteista ja menestyksistä. </a:t>
            </a:r>
          </a:p>
          <a:p>
            <a:r>
              <a:rPr lang="fi-FI" dirty="0"/>
              <a:t>Lopuksi puhumme tavoitteista, tapahtumista ja siitä, mitä seuraavaksi tapahtuu.  </a:t>
            </a:r>
          </a:p>
          <a:p>
            <a:r>
              <a:rPr lang="fi-FI" dirty="0"/>
              <a:t>Käyttäkää chat-toimintoa, jotta voitte jakaa ajatuksianne ryhmälle kokouksen aikana.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7</a:t>
            </a:fld>
            <a:endParaRPr lang="en-US"/>
          </a:p>
        </p:txBody>
      </p:sp>
    </p:spTree>
    <p:extLst>
      <p:ext uri="{BB962C8B-B14F-4D97-AF65-F5344CB8AC3E}">
        <p14:creationId xmlns:p14="http://schemas.microsoft.com/office/powerpoint/2010/main" val="254752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b="1" i="1"/>
              <a:t>Esittäjän muistiinpanot: </a:t>
            </a:r>
            <a:r>
              <a:rPr lang="fi-FI" i="1"/>
              <a:t>K</a:t>
            </a:r>
            <a:r>
              <a:rPr lang="fi-FI" i="1" baseline="0"/>
              <a:t>irjoita vieraan pitämän osion otsikko tälle dialle. </a:t>
            </a:r>
            <a:r>
              <a:rPr lang="fi-FI" i="1"/>
              <a:t>Jos vieraalla on omia dioja, ne voidaan lisätä</a:t>
            </a:r>
            <a:r>
              <a:rPr lang="fi-FI" i="1" baseline="0"/>
              <a:t> tähän.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8</a:t>
            </a:fld>
            <a:endParaRPr lang="en-US"/>
          </a:p>
        </p:txBody>
      </p:sp>
    </p:spTree>
    <p:extLst>
      <p:ext uri="{BB962C8B-B14F-4D97-AF65-F5344CB8AC3E}">
        <p14:creationId xmlns:p14="http://schemas.microsoft.com/office/powerpoint/2010/main" val="175586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a:t>Kiitos __VierasNimi__.</a:t>
            </a:r>
            <a:r>
              <a:rPr lang="fi-FI" baseline="0"/>
              <a:t> Haluamme seuraavaksi laajentaa tätä aihetta omilla ideoillamme. </a:t>
            </a:r>
          </a:p>
          <a:p>
            <a:endParaRPr lang="en-US" dirty="0"/>
          </a:p>
        </p:txBody>
      </p:sp>
      <p:sp>
        <p:nvSpPr>
          <p:cNvPr id="4" name="Slide Number Placeholder 3"/>
          <p:cNvSpPr>
            <a:spLocks noGrp="1"/>
          </p:cNvSpPr>
          <p:nvPr>
            <p:ph type="sldNum" sz="quarter" idx="5"/>
          </p:nvPr>
        </p:nvSpPr>
        <p:spPr/>
        <p:txBody>
          <a:bodyPr/>
          <a:lstStyle/>
          <a:p>
            <a:fld id="{2969122F-4C0D-4DB5-9DAD-9B5174DF74F1}" type="slidenum">
              <a:rPr lang="en-US" smtClean="0"/>
              <a:pPr/>
              <a:t>9</a:t>
            </a:fld>
            <a:endParaRPr lang="en-US"/>
          </a:p>
        </p:txBody>
      </p:sp>
    </p:spTree>
    <p:extLst>
      <p:ext uri="{BB962C8B-B14F-4D97-AF65-F5344CB8AC3E}">
        <p14:creationId xmlns:p14="http://schemas.microsoft.com/office/powerpoint/2010/main" val="1980804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3975313"/>
            <a:ext cx="2743200" cy="139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228600" y="4556919"/>
            <a:ext cx="11658599" cy="777081"/>
          </a:xfrm>
          <a:prstGeom prst="rect">
            <a:avLst/>
          </a:prstGeom>
        </p:spPr>
        <p:txBody>
          <a:bodyPr/>
          <a:lstStyle>
            <a:lvl1pPr>
              <a:lnSpc>
                <a:spcPct val="110000"/>
              </a:lnSpc>
              <a:spcBef>
                <a:spcPts val="1200"/>
              </a:spcBef>
              <a:spcAft>
                <a:spcPts val="1200"/>
              </a:spcAft>
              <a:defRPr lang="en-US" sz="4400" b="1" dirty="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pic>
        <p:nvPicPr>
          <p:cNvPr id="6" name="Emblem - White" descr="lion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9952" y="914400"/>
            <a:ext cx="2812095" cy="2743200"/>
          </a:xfrm>
          <a:prstGeom prst="rect">
            <a:avLst/>
          </a:prstGeom>
        </p:spPr>
      </p:pic>
      <p:pic>
        <p:nvPicPr>
          <p:cNvPr id="8" name="Picture 7">
            <a:extLst>
              <a:ext uri="{FF2B5EF4-FFF2-40B4-BE49-F238E27FC236}">
                <a16:creationId xmlns:a16="http://schemas.microsoft.com/office/drawing/2014/main" id="{79B528F7-FFCE-164D-B6B9-E5AA98D57386}"/>
              </a:ext>
            </a:extLst>
          </p:cNvPr>
          <p:cNvPicPr>
            <a:picLocks noChangeAspect="1"/>
          </p:cNvPicPr>
          <p:nvPr userDrawn="1"/>
        </p:nvPicPr>
        <p:blipFill>
          <a:blip r:embed="rId3">
            <a:alphaModFix amt="60000"/>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92DA6FD9-0326-BB4A-94DB-C31C0BCB43AB}"/>
              </a:ext>
            </a:extLst>
          </p:cNvPr>
          <p:cNvPicPr>
            <a:picLocks noChangeAspect="1"/>
          </p:cNvPicPr>
          <p:nvPr userDrawn="1"/>
        </p:nvPicPr>
        <p:blipFill>
          <a:blip r:embed="rId4">
            <a:alphaModFix amt="60000"/>
          </a:blip>
          <a:srcRect/>
          <a:stretch/>
        </p:blipFill>
        <p:spPr>
          <a:xfrm rot="10800000">
            <a:off x="-1" y="4572001"/>
            <a:ext cx="2286000" cy="2286000"/>
          </a:xfrm>
          <a:prstGeom prst="rect">
            <a:avLst/>
          </a:prstGeom>
        </p:spPr>
      </p:pic>
      <p:sp>
        <p:nvSpPr>
          <p:cNvPr id="10" name="Text Placeholder 9"/>
          <p:cNvSpPr>
            <a:spLocks noGrp="1"/>
          </p:cNvSpPr>
          <p:nvPr>
            <p:ph type="body" sz="quarter" idx="10" hasCustomPrompt="1"/>
          </p:nvPr>
        </p:nvSpPr>
        <p:spPr>
          <a:xfrm>
            <a:off x="228600" y="5410200"/>
            <a:ext cx="11658600" cy="685800"/>
          </a:xfrm>
          <a:prstGeom prst="rect">
            <a:avLst/>
          </a:prstGeom>
        </p:spPr>
        <p:txBody>
          <a:bodyPr/>
          <a:lstStyle>
            <a:lvl1pPr marL="0" indent="0" algn="ctr">
              <a:spcBef>
                <a:spcPts val="1200"/>
              </a:spcBef>
              <a:spcAft>
                <a:spcPts val="1200"/>
              </a:spcAft>
              <a:buNone/>
              <a:defRPr sz="3600">
                <a:solidFill>
                  <a:schemeClr val="accent2"/>
                </a:solidFill>
                <a:latin typeface="Helvetica" panose="020B0604020202020204" pitchFamily="34" charset="0"/>
                <a:cs typeface="Helvetica" panose="020B0604020202020204" pitchFamily="34" charset="0"/>
              </a:defRPr>
            </a:lvl1pPr>
          </a:lstStyle>
          <a:p>
            <a:pPr lvl="0"/>
            <a:r>
              <a:rPr lang="en-US" dirty="0"/>
              <a:t>Subtitle</a:t>
            </a:r>
          </a:p>
        </p:txBody>
      </p:sp>
    </p:spTree>
    <p:extLst>
      <p:ext uri="{BB962C8B-B14F-4D97-AF65-F5344CB8AC3E}">
        <p14:creationId xmlns:p14="http://schemas.microsoft.com/office/powerpoint/2010/main" val="307460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rgbClr val="7A2682"/>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tx1"/>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1286103" y="202119"/>
            <a:ext cx="741107" cy="702199"/>
          </a:xfrm>
          <a:prstGeom prst="rect">
            <a:avLst/>
          </a:prstGeom>
        </p:spPr>
      </p:pic>
      <p:pic>
        <p:nvPicPr>
          <p:cNvPr id="7" name="Picture 6"/>
          <p:cNvPicPr>
            <a:picLocks noChangeAspect="1"/>
          </p:cNvPicPr>
          <p:nvPr userDrawn="1"/>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9944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9" name="Picture 8">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1352247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w logo">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rgbClr val="7A2682"/>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tx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tx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95913" y="333645"/>
            <a:ext cx="1186487" cy="1122545"/>
          </a:xfrm>
          <a:prstGeom prst="rect">
            <a:avLst/>
          </a:prstGeom>
        </p:spPr>
      </p:pic>
    </p:spTree>
    <p:extLst>
      <p:ext uri="{BB962C8B-B14F-4D97-AF65-F5344CB8AC3E}">
        <p14:creationId xmlns:p14="http://schemas.microsoft.com/office/powerpoint/2010/main" val="2839126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led Edge">
    <p:spTree>
      <p:nvGrpSpPr>
        <p:cNvPr id="1" name=""/>
        <p:cNvGrpSpPr/>
        <p:nvPr/>
      </p:nvGrpSpPr>
      <p:grpSpPr>
        <a:xfrm>
          <a:off x="0" y="0"/>
          <a:ext cx="0" cy="0"/>
          <a:chOff x="0" y="0"/>
          <a:chExt cx="0" cy="0"/>
        </a:xfrm>
      </p:grpSpPr>
      <p:sp>
        <p:nvSpPr>
          <p:cNvPr id="8" name="Slice - Solid">
            <a:extLst>
              <a:ext uri="{FF2B5EF4-FFF2-40B4-BE49-F238E27FC236}">
                <a16:creationId xmlns:a16="http://schemas.microsoft.com/office/drawing/2014/main" id="{9CD3D0ED-E4E2-A049-B7B9-763B0D61FF42}"/>
              </a:ext>
            </a:extLst>
          </p:cNvPr>
          <p:cNvSpPr/>
          <p:nvPr userDrawn="1"/>
        </p:nvSpPr>
        <p:spPr>
          <a:xfrm>
            <a:off x="1073041"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bg1">
                    <a:lumMod val="95000"/>
                  </a:schemeClr>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04800" y="381000"/>
            <a:ext cx="1676400" cy="609600"/>
          </a:xfrm>
          <a:prstGeom prst="rect">
            <a:avLst/>
          </a:prstGeom>
        </p:spPr>
        <p:txBody>
          <a:bodyPr/>
          <a:lstStyle>
            <a:lvl1pPr marL="0" indent="0" algn="ctr">
              <a:buNone/>
              <a:defRPr sz="1600">
                <a:solidFill>
                  <a:srgbClr val="7A2682"/>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10"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pic>
        <p:nvPicPr>
          <p:cNvPr id="11" name="Picture 10"/>
          <p:cNvPicPr>
            <a:picLocks noChangeAspect="1"/>
          </p:cNvPicPr>
          <p:nvPr userDrawn="1"/>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98134" y="5856644"/>
            <a:ext cx="792466" cy="749758"/>
          </a:xfrm>
          <a:prstGeom prst="rect">
            <a:avLst/>
          </a:prstGeom>
        </p:spPr>
      </p:pic>
    </p:spTree>
    <p:extLst>
      <p:ext uri="{BB962C8B-B14F-4D97-AF65-F5344CB8AC3E}">
        <p14:creationId xmlns:p14="http://schemas.microsoft.com/office/powerpoint/2010/main" val="18577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Freeform 9">
            <a:extLst>
              <a:ext uri="{FF2B5EF4-FFF2-40B4-BE49-F238E27FC236}">
                <a16:creationId xmlns:a16="http://schemas.microsoft.com/office/drawing/2014/main" id="{E39E4B24-8DD0-8746-989F-ADE4C1B100E8}"/>
              </a:ext>
            </a:extLst>
          </p:cNvPr>
          <p:cNvSpPr/>
          <p:nvPr userDrawn="1"/>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6" name="Text Placeholder 5"/>
          <p:cNvSpPr>
            <a:spLocks noGrp="1"/>
          </p:cNvSpPr>
          <p:nvPr>
            <p:ph type="body" sz="quarter" idx="10" hasCustomPrompt="1"/>
          </p:nvPr>
        </p:nvSpPr>
        <p:spPr>
          <a:xfrm>
            <a:off x="66294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grpSp>
        <p:nvGrpSpPr>
          <p:cNvPr id="11" name="Group 10">
            <a:extLst>
              <a:ext uri="{FF2B5EF4-FFF2-40B4-BE49-F238E27FC236}">
                <a16:creationId xmlns:a16="http://schemas.microsoft.com/office/drawing/2014/main" id="{04565E04-6750-604C-B216-14F6DB223BE5}"/>
              </a:ext>
            </a:extLst>
          </p:cNvPr>
          <p:cNvGrpSpPr/>
          <p:nvPr userDrawn="1"/>
        </p:nvGrpSpPr>
        <p:grpSpPr>
          <a:xfrm>
            <a:off x="4955038" y="0"/>
            <a:ext cx="1677492" cy="6858000"/>
            <a:chOff x="3697870" y="0"/>
            <a:chExt cx="1677492" cy="6858000"/>
          </a:xfrm>
        </p:grpSpPr>
        <p:sp>
          <p:nvSpPr>
            <p:cNvPr id="12" name="Freeform 11">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 name="Title 1"/>
          <p:cNvSpPr>
            <a:spLocks noGrp="1"/>
          </p:cNvSpPr>
          <p:nvPr>
            <p:ph type="title"/>
          </p:nvPr>
        </p:nvSpPr>
        <p:spPr>
          <a:xfrm>
            <a:off x="490434" y="2072050"/>
            <a:ext cx="4419600" cy="2019731"/>
          </a:xfrm>
          <a:prstGeom prst="rect">
            <a:avLst/>
          </a:prstGeom>
        </p:spPr>
        <p:txBody>
          <a:bodyPr anchor="ctr"/>
          <a:lstStyle>
            <a:lvl1pPr>
              <a:defRPr sz="4000" b="1">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00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tx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tx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107183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1066801" y="1499358"/>
            <a:ext cx="4495800" cy="53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Title 4"/>
          <p:cNvSpPr>
            <a:spLocks noGrp="1"/>
          </p:cNvSpPr>
          <p:nvPr>
            <p:ph type="title" hasCustomPrompt="1"/>
          </p:nvPr>
        </p:nvSpPr>
        <p:spPr>
          <a:xfrm>
            <a:off x="685801" y="685800"/>
            <a:ext cx="5334000" cy="685800"/>
          </a:xfrm>
          <a:prstGeom prst="rect">
            <a:avLst/>
          </a:prstGeom>
        </p:spPr>
        <p:txBody>
          <a:bodyPr/>
          <a:lstStyle>
            <a:lvl1pPr>
              <a:defRPr lang="en-US" sz="3600" b="1" dirty="0">
                <a:solidFill>
                  <a:srgbClr val="7A268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6" name="Content Placeholder 5"/>
          <p:cNvSpPr>
            <a:spLocks noGrp="1"/>
          </p:cNvSpPr>
          <p:nvPr>
            <p:ph sz="quarter" idx="10" hasCustomPrompt="1"/>
          </p:nvPr>
        </p:nvSpPr>
        <p:spPr>
          <a:xfrm>
            <a:off x="6629400" y="685800"/>
            <a:ext cx="4800600" cy="5410200"/>
          </a:xfrm>
          <a:prstGeom prst="rect">
            <a:avLst/>
          </a:prstGeom>
          <a:solidFill>
            <a:schemeClr val="bg1"/>
          </a:solidFill>
        </p:spPr>
        <p:txBody>
          <a:bodyPr/>
          <a:lstStyle>
            <a:lvl1pPr marL="0" indent="0">
              <a:buFont typeface="Arial" panose="020B0604020202020204" pitchFamily="34" charset="0"/>
              <a:buNone/>
              <a:defRPr sz="2800" baseline="0">
                <a:solidFill>
                  <a:schemeClr val="tx1"/>
                </a:solidFill>
                <a:latin typeface="Helvetica" panose="020B0604020202020204" pitchFamily="34" charset="0"/>
                <a:cs typeface="Helvetica" panose="020B0604020202020204" pitchFamily="34" charset="0"/>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Click to enter text</a:t>
            </a:r>
          </a:p>
        </p:txBody>
      </p:sp>
      <p:sp>
        <p:nvSpPr>
          <p:cNvPr id="8" name="Content Placeholder 7"/>
          <p:cNvSpPr>
            <a:spLocks noGrp="1"/>
          </p:cNvSpPr>
          <p:nvPr>
            <p:ph sz="quarter" idx="11" hasCustomPrompt="1"/>
          </p:nvPr>
        </p:nvSpPr>
        <p:spPr>
          <a:xfrm>
            <a:off x="723901" y="2057400"/>
            <a:ext cx="5295900" cy="4038599"/>
          </a:xfrm>
          <a:prstGeom prst="rect">
            <a:avLst/>
          </a:prstGeom>
        </p:spPr>
        <p:txBody>
          <a:bodyPr/>
          <a:lstStyle>
            <a:lvl1pPr marL="0" indent="0">
              <a:buNone/>
              <a:defRPr sz="3200">
                <a:solidFill>
                  <a:schemeClr val="tx1"/>
                </a:solidFill>
                <a:latin typeface="Helvetica" panose="020B0604020202020204" pitchFamily="34" charset="0"/>
                <a:cs typeface="Helvetica" panose="020B0604020202020204" pitchFamily="34" charset="0"/>
              </a:defRPr>
            </a:lvl1pPr>
          </a:lstStyle>
          <a:p>
            <a:pPr lvl="0"/>
            <a:r>
              <a:rPr lang="en-US" dirty="0"/>
              <a:t>Text</a:t>
            </a:r>
          </a:p>
        </p:txBody>
      </p:sp>
    </p:spTree>
    <p:extLst>
      <p:ext uri="{BB962C8B-B14F-4D97-AF65-F5344CB8AC3E}">
        <p14:creationId xmlns:p14="http://schemas.microsoft.com/office/powerpoint/2010/main" val="386346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838200"/>
            <a:ext cx="10515600" cy="609601"/>
          </a:xfrm>
          <a:prstGeom prst="rect">
            <a:avLst/>
          </a:prstGeom>
        </p:spPr>
        <p:txBody>
          <a:bodyPr anchor="ctr"/>
          <a:lstStyle>
            <a:lvl1pPr>
              <a:defRPr sz="3600" b="1">
                <a:solidFill>
                  <a:srgbClr val="7A2682"/>
                </a:solidFill>
                <a:latin typeface="Helvetica" panose="020B0604020202020204" pitchFamily="34" charset="0"/>
                <a:cs typeface="Helvetica" panose="020B0604020202020204" pitchFamily="34" charset="0"/>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524001"/>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1981200"/>
            <a:ext cx="10668000" cy="41148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tx1"/>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AF8D18DC-4CA4-284E-A373-8E71803B4436}"/>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a:off x="9906000" y="-1"/>
            <a:ext cx="2286000" cy="2286000"/>
          </a:xfrm>
          <a:prstGeom prst="rect">
            <a:avLst/>
          </a:prstGeom>
        </p:spPr>
      </p:pic>
      <p:pic>
        <p:nvPicPr>
          <p:cNvPr id="9" name="Picture 8">
            <a:extLst>
              <a:ext uri="{FF2B5EF4-FFF2-40B4-BE49-F238E27FC236}">
                <a16:creationId xmlns:a16="http://schemas.microsoft.com/office/drawing/2014/main" id="{64D1B401-5433-A940-BDB6-BAFACC39C7E3}"/>
              </a:ext>
            </a:extLst>
          </p:cNvPr>
          <p:cNvPicPr>
            <a:picLocks noChangeAspect="1"/>
          </p:cNvPicPr>
          <p:nvPr userDrawn="1"/>
        </p:nvPicPr>
        <p:blipFill>
          <a:blip r:embed="rId2">
            <a:duotone>
              <a:prstClr val="black"/>
              <a:srgbClr val="7030A0">
                <a:tint val="45000"/>
                <a:satMod val="400000"/>
              </a:srgbClr>
            </a:duotone>
            <a:extLst>
              <a:ext uri="{BEBA8EAE-BF5A-486C-A8C5-ECC9F3942E4B}">
                <a14:imgProps xmlns:a14="http://schemas.microsoft.com/office/drawing/2010/main">
                  <a14:imgLayer r:embed="rId3">
                    <a14:imgEffect>
                      <a14:artisticPhotocopy/>
                    </a14:imgEffect>
                  </a14:imgLayer>
                </a14:imgProps>
              </a:ext>
            </a:extLst>
          </a:blip>
          <a:srcRect/>
          <a:stretch/>
        </p:blipFill>
        <p:spPr>
          <a:xfrm rot="10800000">
            <a:off x="-2" y="4572001"/>
            <a:ext cx="2286000" cy="2286000"/>
          </a:xfrm>
          <a:prstGeom prst="rect">
            <a:avLst/>
          </a:prstGeom>
        </p:spPr>
      </p:pic>
    </p:spTree>
    <p:extLst>
      <p:ext uri="{BB962C8B-B14F-4D97-AF65-F5344CB8AC3E}">
        <p14:creationId xmlns:p14="http://schemas.microsoft.com/office/powerpoint/2010/main" val="3385619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Photo">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2EE2BF5C-B4A4-1B40-B3D6-5807C1E6D8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2" name="Title 1"/>
          <p:cNvSpPr>
            <a:spLocks noGrp="1"/>
          </p:cNvSpPr>
          <p:nvPr>
            <p:ph type="title" hasCustomPrompt="1"/>
          </p:nvPr>
        </p:nvSpPr>
        <p:spPr>
          <a:xfrm>
            <a:off x="0" y="0"/>
            <a:ext cx="12191999" cy="1752600"/>
          </a:xfrm>
          <a:prstGeom prst="rect">
            <a:avLst/>
          </a:prstGeom>
          <a:solidFill>
            <a:schemeClr val="bg1"/>
          </a:solidFill>
        </p:spPr>
        <p:txBody>
          <a:bodyPr anchor="ctr"/>
          <a:lstStyle>
            <a:lvl1pPr>
              <a:defRPr>
                <a:ln>
                  <a:noFill/>
                </a:ln>
                <a:solidFill>
                  <a:srgbClr val="7A2682"/>
                </a:solidFill>
              </a:defRPr>
            </a:lvl1pPr>
          </a:lstStyle>
          <a:p>
            <a:r>
              <a:rPr lang="en-US" dirty="0"/>
              <a:t>Title</a:t>
            </a:r>
          </a:p>
        </p:txBody>
      </p:sp>
      <p:pic>
        <p:nvPicPr>
          <p:cNvPr id="5" name="Picture 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381000" y="315027"/>
            <a:ext cx="1186487" cy="1122545"/>
          </a:xfrm>
          <a:prstGeom prst="rect">
            <a:avLst/>
          </a:prstGeom>
        </p:spPr>
      </p:pic>
    </p:spTree>
    <p:extLst>
      <p:ext uri="{BB962C8B-B14F-4D97-AF65-F5344CB8AC3E}">
        <p14:creationId xmlns:p14="http://schemas.microsoft.com/office/powerpoint/2010/main" val="1472578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2" y="1752599"/>
            <a:ext cx="457201"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bg1"/>
                </a:solidFill>
                <a:latin typeface="Helvetica" panose="020B0604020202020204" pitchFamily="34" charset="0"/>
                <a:cs typeface="Helvetica" panose="020B0604020202020204" pitchFamily="34" charset="0"/>
              </a:defRPr>
            </a:lvl1pPr>
          </a:lstStyle>
          <a:p>
            <a:r>
              <a:rPr lang="en-US" dirty="0"/>
              <a:t>Heading</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0" indent="0">
              <a:lnSpc>
                <a:spcPct val="120000"/>
              </a:lnSpc>
              <a:spcBef>
                <a:spcPts val="1200"/>
              </a:spcBef>
              <a:spcAft>
                <a:spcPts val="600"/>
              </a:spcAft>
              <a:buClr>
                <a:schemeClr val="bg1">
                  <a:lumMod val="95000"/>
                </a:schemeClr>
              </a:buClr>
              <a:buNone/>
              <a:defRPr lang="en-US" sz="3200" dirty="0" smtClean="0">
                <a:solidFill>
                  <a:schemeClr val="accent2"/>
                </a:solidFill>
                <a:latin typeface="Helvetica" panose="020B0604020202020204" pitchFamily="34" charset="0"/>
                <a:ea typeface="ヒラギノ角ゴ Pro W3" charset="0"/>
                <a:cs typeface="Helvetica" panose="020B0604020202020204" pitchFamily="34" charset="0"/>
              </a:defRPr>
            </a:lvl1pPr>
            <a:lvl2pPr marL="974725" indent="-466725">
              <a:spcBef>
                <a:spcPts val="600"/>
              </a:spcBef>
              <a:spcAft>
                <a:spcPts val="600"/>
              </a:spcAft>
              <a:buClr>
                <a:schemeClr val="accent1"/>
              </a:buClr>
              <a:buFont typeface="Wingdings 3" panose="05040102010807070707" pitchFamily="18" charset="2"/>
              <a:buChar char="u"/>
              <a:defRPr lang="en-US" sz="2800" dirty="0" smtClean="0">
                <a:solidFill>
                  <a:schemeClr val="accent2"/>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F94259-EFF5-FD4E-A3AD-56D260E348B9}"/>
              </a:ext>
            </a:extLst>
          </p:cNvPr>
          <p:cNvPicPr>
            <a:picLocks noChangeAspect="1"/>
          </p:cNvPicPr>
          <p:nvPr userDrawn="1"/>
        </p:nvPicPr>
        <p:blipFill>
          <a:blip r:embed="rId2"/>
          <a:srcRect/>
          <a:stretch/>
        </p:blipFill>
        <p:spPr>
          <a:xfrm>
            <a:off x="10221843" y="430719"/>
            <a:ext cx="993014" cy="940881"/>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964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Slide title</a:t>
            </a:r>
          </a:p>
        </p:txBody>
      </p:sp>
      <p:sp>
        <p:nvSpPr>
          <p:cNvPr id="15" name="Content Placeholder 14"/>
          <p:cNvSpPr>
            <a:spLocks noGrp="1"/>
          </p:cNvSpPr>
          <p:nvPr>
            <p:ph sz="quarter" idx="11" hasCustomPrompt="1"/>
          </p:nvPr>
        </p:nvSpPr>
        <p:spPr>
          <a:xfrm>
            <a:off x="761999" y="1524000"/>
            <a:ext cx="10667999" cy="48006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pic>
        <p:nvPicPr>
          <p:cNvPr id="6" name="Picture 5">
            <a:extLst>
              <a:ext uri="{FF2B5EF4-FFF2-40B4-BE49-F238E27FC236}">
                <a16:creationId xmlns:a16="http://schemas.microsoft.com/office/drawing/2014/main" id="{79B528F7-FFCE-164D-B6B9-E5AA98D57386}"/>
              </a:ext>
            </a:extLst>
          </p:cNvPr>
          <p:cNvPicPr>
            <a:picLocks noChangeAspect="1"/>
          </p:cNvPicPr>
          <p:nvPr userDrawn="1"/>
        </p:nvPicPr>
        <p:blipFill>
          <a:blip r:embed="rId2">
            <a:alphaModFix amt="60000"/>
          </a:blip>
          <a:srcRect/>
          <a:stretch/>
        </p:blipFill>
        <p:spPr>
          <a:xfrm>
            <a:off x="9906000" y="-1"/>
            <a:ext cx="2286000" cy="2286000"/>
          </a:xfrm>
          <a:prstGeom prst="rect">
            <a:avLst/>
          </a:prstGeom>
        </p:spPr>
      </p:pic>
      <p:pic>
        <p:nvPicPr>
          <p:cNvPr id="8" name="Picture 7">
            <a:extLst>
              <a:ext uri="{FF2B5EF4-FFF2-40B4-BE49-F238E27FC236}">
                <a16:creationId xmlns:a16="http://schemas.microsoft.com/office/drawing/2014/main" id="{92DA6FD9-0326-BB4A-94DB-C31C0BCB43AB}"/>
              </a:ext>
            </a:extLst>
          </p:cNvPr>
          <p:cNvPicPr>
            <a:picLocks noChangeAspect="1"/>
          </p:cNvPicPr>
          <p:nvPr userDrawn="1"/>
        </p:nvPicPr>
        <p:blipFill>
          <a:blip r:embed="rId3">
            <a:alphaModFix amt="60000"/>
          </a:blip>
          <a:srcRect/>
          <a:stretch/>
        </p:blipFill>
        <p:spPr>
          <a:xfrm rot="10800000">
            <a:off x="-1" y="4572001"/>
            <a:ext cx="2286000" cy="2286000"/>
          </a:xfrm>
          <a:prstGeom prst="rect">
            <a:avLst/>
          </a:prstGeom>
        </p:spPr>
      </p:pic>
    </p:spTree>
    <p:extLst>
      <p:ext uri="{BB962C8B-B14F-4D97-AF65-F5344CB8AC3E}">
        <p14:creationId xmlns:p14="http://schemas.microsoft.com/office/powerpoint/2010/main" val="214158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231"/>
          <a:stretch/>
        </p:blipFill>
        <p:spPr>
          <a:xfrm>
            <a:off x="7391400" y="2019300"/>
            <a:ext cx="4191000" cy="40386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143000"/>
            <a:ext cx="2743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520278"/>
            <a:ext cx="10667998" cy="533400"/>
          </a:xfrm>
          <a:prstGeom prst="rect">
            <a:avLst/>
          </a:prstGeom>
        </p:spPr>
        <p:txBody>
          <a:bodyPr>
            <a:normAutofit/>
          </a:bodyPr>
          <a:lstStyle>
            <a:lvl1pPr algn="l">
              <a:defRPr sz="3600" b="1" i="0" baseline="0">
                <a:solidFill>
                  <a:schemeClr val="bg1"/>
                </a:solidFill>
                <a:latin typeface="Helvetica Neue" charset="0"/>
                <a:ea typeface="Helvetica Neue" charset="0"/>
                <a:cs typeface="Helvetica Neue" charset="0"/>
              </a:defRPr>
            </a:lvl1pPr>
          </a:lstStyle>
          <a:p>
            <a:r>
              <a:rPr lang="en-US" dirty="0"/>
              <a:t>Title</a:t>
            </a:r>
          </a:p>
        </p:txBody>
      </p:sp>
      <p:sp>
        <p:nvSpPr>
          <p:cNvPr id="15" name="Content Placeholder 14"/>
          <p:cNvSpPr>
            <a:spLocks noGrp="1"/>
          </p:cNvSpPr>
          <p:nvPr>
            <p:ph sz="quarter" idx="11" hasCustomPrompt="1"/>
          </p:nvPr>
        </p:nvSpPr>
        <p:spPr>
          <a:xfrm>
            <a:off x="761999" y="1371600"/>
            <a:ext cx="10667999" cy="4953000"/>
          </a:xfrm>
          <a:prstGeom prst="rect">
            <a:avLst/>
          </a:prstGeom>
        </p:spPr>
        <p:txBody>
          <a:bodyPr/>
          <a:lstStyle>
            <a:lvl1pPr marL="0" indent="0">
              <a:lnSpc>
                <a:spcPct val="110000"/>
              </a:lnSpc>
              <a:spcBef>
                <a:spcPts val="1200"/>
              </a:spcBef>
              <a:spcAft>
                <a:spcPts val="600"/>
              </a:spcAft>
              <a:buClr>
                <a:schemeClr val="bg1">
                  <a:lumMod val="95000"/>
                </a:schemeClr>
              </a:buClr>
              <a:buFont typeface="Wingdings 3" panose="05040102010807070707" pitchFamily="18" charset="2"/>
              <a:buNone/>
              <a:defRPr sz="3200">
                <a:solidFill>
                  <a:schemeClr val="bg1"/>
                </a:solidFill>
                <a:latin typeface="Helvetica" panose="020B0604020202020204" pitchFamily="34" charset="0"/>
                <a:cs typeface="Helvetica" panose="020B0604020202020204" pitchFamily="34" charset="0"/>
              </a:defRPr>
            </a:lvl1pPr>
            <a:lvl2pPr marL="914400" indent="-406400">
              <a:lnSpc>
                <a:spcPct val="110000"/>
              </a:lnSpc>
              <a:spcBef>
                <a:spcPts val="600"/>
              </a:spcBef>
              <a:spcAft>
                <a:spcPts val="600"/>
              </a:spcAft>
              <a:buClr>
                <a:schemeClr val="accent1"/>
              </a:buClr>
              <a:buFont typeface="Wingdings 3" panose="05040102010807070707" pitchFamily="18" charset="2"/>
              <a:buChar char="u"/>
              <a:defRPr lang="en-US" sz="2800" dirty="0" smtClean="0">
                <a:solidFill>
                  <a:schemeClr val="bg1"/>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Bullet</a:t>
            </a:r>
          </a:p>
        </p:txBody>
      </p:sp>
    </p:spTree>
    <p:extLst>
      <p:ext uri="{BB962C8B-B14F-4D97-AF65-F5344CB8AC3E}">
        <p14:creationId xmlns:p14="http://schemas.microsoft.com/office/powerpoint/2010/main" val="121025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gle Half">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39E4B24-8DD0-8746-989F-ADE4C1B100E8}"/>
              </a:ext>
            </a:extLst>
          </p:cNvPr>
          <p:cNvSpPr/>
          <p:nvPr userDrawn="1"/>
        </p:nvSpPr>
        <p:spPr>
          <a:xfrm rot="16200000" flipV="1">
            <a:off x="-381000" y="381000"/>
            <a:ext cx="6858000" cy="609600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Rectangle 3">
            <a:extLst>
              <a:ext uri="{FF2B5EF4-FFF2-40B4-BE49-F238E27FC236}">
                <a16:creationId xmlns:a16="http://schemas.microsoft.com/office/drawing/2014/main" id="{1F2A9514-7C35-AB43-B22D-AC06B53DD328}"/>
              </a:ext>
            </a:extLst>
          </p:cNvPr>
          <p:cNvSpPr/>
          <p:nvPr userDrawn="1"/>
        </p:nvSpPr>
        <p:spPr>
          <a:xfrm rot="5400000">
            <a:off x="2607323" y="2431482"/>
            <a:ext cx="185822" cy="40670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74A5E45F-A3AE-2E46-A663-87F532F6A4EC}"/>
              </a:ext>
            </a:extLst>
          </p:cNvPr>
          <p:cNvGrpSpPr/>
          <p:nvPr userDrawn="1"/>
        </p:nvGrpSpPr>
        <p:grpSpPr>
          <a:xfrm>
            <a:off x="4418508" y="0"/>
            <a:ext cx="1677492" cy="6858001"/>
            <a:chOff x="4955038" y="0"/>
            <a:chExt cx="1677492" cy="6858000"/>
          </a:xfrm>
        </p:grpSpPr>
        <p:sp>
          <p:nvSpPr>
            <p:cNvPr id="8" name="Freeform 7">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Freeform 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6" name="Text Placeholder 5"/>
          <p:cNvSpPr>
            <a:spLocks noGrp="1"/>
          </p:cNvSpPr>
          <p:nvPr>
            <p:ph type="body" sz="quarter" idx="10" hasCustomPrompt="1"/>
          </p:nvPr>
        </p:nvSpPr>
        <p:spPr>
          <a:xfrm>
            <a:off x="6553200" y="1752600"/>
            <a:ext cx="4953000" cy="4114800"/>
          </a:xfrm>
          <a:prstGeom prst="rect">
            <a:avLst/>
          </a:prstGeom>
        </p:spPr>
        <p:txBody>
          <a:bodyPr anchor="ctr"/>
          <a:lstStyle>
            <a:lvl1pPr marL="466725" indent="-466725">
              <a:lnSpc>
                <a:spcPct val="110000"/>
              </a:lnSpc>
              <a:spcBef>
                <a:spcPts val="600"/>
              </a:spcBef>
              <a:spcAft>
                <a:spcPts val="600"/>
              </a:spcAft>
              <a:buClr>
                <a:schemeClr val="accent1"/>
              </a:buClr>
              <a:buFont typeface="Wingdings 3" panose="05040102010807070707" pitchFamily="18" charset="2"/>
              <a:buChar char="u"/>
              <a:defRPr sz="2800">
                <a:solidFill>
                  <a:schemeClr val="bg1"/>
                </a:solidFill>
                <a:latin typeface="Helvetica" panose="020B0604020202020204" pitchFamily="34" charset="0"/>
                <a:cs typeface="Helvetica"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Bullet 1</a:t>
            </a:r>
          </a:p>
          <a:p>
            <a:pPr lvl="0"/>
            <a:r>
              <a:rPr lang="en-US" dirty="0"/>
              <a:t>Bullet 2</a:t>
            </a:r>
          </a:p>
          <a:p>
            <a:pPr lvl="0"/>
            <a:r>
              <a:rPr lang="en-US" dirty="0"/>
              <a:t>Bullet 3</a:t>
            </a:r>
          </a:p>
        </p:txBody>
      </p:sp>
      <p:sp>
        <p:nvSpPr>
          <p:cNvPr id="2" name="Title 1"/>
          <p:cNvSpPr>
            <a:spLocks noGrp="1"/>
          </p:cNvSpPr>
          <p:nvPr>
            <p:ph type="title"/>
          </p:nvPr>
        </p:nvSpPr>
        <p:spPr>
          <a:xfrm>
            <a:off x="490434" y="2072050"/>
            <a:ext cx="4419600" cy="2019731"/>
          </a:xfrm>
          <a:prstGeom prst="rect">
            <a:avLst/>
          </a:prstGeom>
        </p:spPr>
        <p:txBody>
          <a:bodyPr anchor="ctr"/>
          <a:lstStyle>
            <a:lvl1pPr>
              <a:lnSpc>
                <a:spcPct val="110000"/>
              </a:lnSpc>
              <a:spcBef>
                <a:spcPts val="1200"/>
              </a:spcBef>
              <a:spcAft>
                <a:spcPts val="1200"/>
              </a:spcAft>
              <a:defRPr sz="40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66632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3">
    <p:spTree>
      <p:nvGrpSpPr>
        <p:cNvPr id="1" name=""/>
        <p:cNvGrpSpPr/>
        <p:nvPr/>
      </p:nvGrpSpPr>
      <p:grpSpPr>
        <a:xfrm>
          <a:off x="0" y="0"/>
          <a:ext cx="0" cy="0"/>
          <a:chOff x="0" y="0"/>
          <a:chExt cx="0" cy="0"/>
        </a:xfrm>
      </p:grpSpPr>
      <p:sp>
        <p:nvSpPr>
          <p:cNvPr id="2" name="Title 1"/>
          <p:cNvSpPr>
            <a:spLocks noGrp="1"/>
          </p:cNvSpPr>
          <p:nvPr>
            <p:ph type="title"/>
          </p:nvPr>
        </p:nvSpPr>
        <p:spPr>
          <a:xfrm>
            <a:off x="838200" y="765048"/>
            <a:ext cx="10515600" cy="925640"/>
          </a:xfrm>
          <a:prstGeom prst="rect">
            <a:avLst/>
          </a:prstGeom>
        </p:spPr>
        <p:txBody>
          <a:bodyPr anchor="ctr"/>
          <a:lstStyle>
            <a:lvl1pPr algn="l">
              <a:defRPr sz="3600">
                <a:solidFill>
                  <a:schemeClr val="bg1"/>
                </a:solidFill>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Rectangle 2">
            <a:extLst>
              <a:ext uri="{FF2B5EF4-FFF2-40B4-BE49-F238E27FC236}">
                <a16:creationId xmlns:a16="http://schemas.microsoft.com/office/drawing/2014/main" id="{F9F14A3E-E35D-614B-8464-A669E547DFC3}"/>
              </a:ext>
            </a:extLst>
          </p:cNvPr>
          <p:cNvSpPr/>
          <p:nvPr userDrawn="1"/>
        </p:nvSpPr>
        <p:spPr>
          <a:xfrm>
            <a:off x="0" y="765048"/>
            <a:ext cx="533400" cy="92564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4"/>
          <p:cNvSpPr>
            <a:spLocks noGrp="1"/>
          </p:cNvSpPr>
          <p:nvPr>
            <p:ph type="body" sz="quarter" idx="10" hasCustomPrompt="1"/>
          </p:nvPr>
        </p:nvSpPr>
        <p:spPr>
          <a:xfrm>
            <a:off x="83820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6" name="Text Placeholder 4"/>
          <p:cNvSpPr>
            <a:spLocks noGrp="1"/>
          </p:cNvSpPr>
          <p:nvPr>
            <p:ph type="body" sz="quarter" idx="11" hasCustomPrompt="1"/>
          </p:nvPr>
        </p:nvSpPr>
        <p:spPr>
          <a:xfrm>
            <a:off x="438912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7" name="Text Placeholder 4"/>
          <p:cNvSpPr>
            <a:spLocks noGrp="1"/>
          </p:cNvSpPr>
          <p:nvPr>
            <p:ph type="body" sz="quarter" idx="12" hasCustomPrompt="1"/>
          </p:nvPr>
        </p:nvSpPr>
        <p:spPr>
          <a:xfrm>
            <a:off x="7940040" y="2362200"/>
            <a:ext cx="3413760" cy="3581400"/>
          </a:xfrm>
          <a:prstGeom prst="rect">
            <a:avLst/>
          </a:prstGeom>
        </p:spPr>
        <p:txBody>
          <a:bodyPr/>
          <a:lstStyle>
            <a:lvl1pPr marL="0" indent="0" algn="ctr">
              <a:lnSpc>
                <a:spcPct val="110000"/>
              </a:lnSpc>
              <a:spcBef>
                <a:spcPts val="600"/>
              </a:spcBef>
              <a:spcAft>
                <a:spcPts val="600"/>
              </a:spcAft>
              <a:buNone/>
              <a:defRPr sz="3200">
                <a:solidFill>
                  <a:schemeClr val="bg1"/>
                </a:solidFill>
                <a:latin typeface="Helvetica" panose="020B0604020202020204" pitchFamily="34" charset="0"/>
                <a:cs typeface="Helvetica" panose="020B0604020202020204" pitchFamily="34" charset="0"/>
              </a:defRPr>
            </a:lvl1pPr>
            <a:lvl2pPr marL="0" indent="0" algn="ctr">
              <a:lnSpc>
                <a:spcPct val="110000"/>
              </a:lnSpc>
              <a:spcBef>
                <a:spcPts val="600"/>
              </a:spcBef>
              <a:spcAft>
                <a:spcPts val="600"/>
              </a:spcAft>
              <a:buClr>
                <a:schemeClr val="accent1"/>
              </a:buClr>
              <a:buFont typeface="Wingdings 3" panose="05040102010807070707" pitchFamily="18" charset="2"/>
              <a:buNone/>
              <a:defRPr sz="2800">
                <a:solidFill>
                  <a:schemeClr val="bg1"/>
                </a:solidFill>
                <a:latin typeface="Helvetica" panose="020B0604020202020204" pitchFamily="34" charset="0"/>
                <a:cs typeface="Helvetica" panose="020B0604020202020204" pitchFamily="34" charset="0"/>
              </a:defRPr>
            </a:lvl2pPr>
            <a:lvl3pPr>
              <a:defRPr sz="3200">
                <a:solidFill>
                  <a:schemeClr val="bg1"/>
                </a:solidFill>
                <a:latin typeface="Helvetica" panose="020B0604020202020204" pitchFamily="34" charset="0"/>
                <a:cs typeface="Helvetica" panose="020B0604020202020204" pitchFamily="34" charset="0"/>
              </a:defRPr>
            </a:lvl3pPr>
            <a:lvl4pPr>
              <a:defRPr sz="3200">
                <a:solidFill>
                  <a:schemeClr val="bg1"/>
                </a:solidFill>
                <a:latin typeface="Helvetica" panose="020B0604020202020204" pitchFamily="34" charset="0"/>
                <a:cs typeface="Helvetica" panose="020B0604020202020204" pitchFamily="34" charset="0"/>
              </a:defRPr>
            </a:lvl4pPr>
            <a:lvl5pPr>
              <a:defRPr sz="3200">
                <a:solidFill>
                  <a:schemeClr val="bg1"/>
                </a:solidFill>
                <a:latin typeface="Helvetica" panose="020B0604020202020204" pitchFamily="34" charset="0"/>
                <a:cs typeface="Helvetica" panose="020B0604020202020204" pitchFamily="34" charset="0"/>
              </a:defRPr>
            </a:lvl5pPr>
          </a:lstStyle>
          <a:p>
            <a:pPr lvl="0"/>
            <a:r>
              <a:rPr lang="en-US" dirty="0"/>
              <a:t>Heading</a:t>
            </a:r>
          </a:p>
          <a:p>
            <a:pPr lvl="1"/>
            <a:r>
              <a:rPr lang="en-US" dirty="0"/>
              <a:t>Text</a:t>
            </a:r>
          </a:p>
          <a:p>
            <a:pPr lvl="1"/>
            <a:endParaRPr lang="en-US" dirty="0"/>
          </a:p>
        </p:txBody>
      </p:sp>
      <p:sp>
        <p:nvSpPr>
          <p:cNvPr id="8" name="Freeform 7">
            <a:extLst>
              <a:ext uri="{FF2B5EF4-FFF2-40B4-BE49-F238E27FC236}">
                <a16:creationId xmlns:a16="http://schemas.microsoft.com/office/drawing/2014/main" id="{E163987D-B335-414A-8A1E-47C55CCAF91E}"/>
              </a:ext>
            </a:extLst>
          </p:cNvPr>
          <p:cNvSpPr/>
          <p:nvPr userDrawn="1"/>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Tree>
    <p:extLst>
      <p:ext uri="{BB962C8B-B14F-4D97-AF65-F5344CB8AC3E}">
        <p14:creationId xmlns:p14="http://schemas.microsoft.com/office/powerpoint/2010/main" val="22751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990599"/>
            <a:ext cx="10515600" cy="609601"/>
          </a:xfrm>
          <a:prstGeom prst="rect">
            <a:avLst/>
          </a:prstGeom>
        </p:spPr>
        <p:txBody>
          <a:bodyPr anchor="ctr"/>
          <a:lstStyle>
            <a:lvl1pPr>
              <a:defRPr>
                <a:solidFill>
                  <a:schemeClr val="bg1"/>
                </a:solidFill>
              </a:defRPr>
            </a:lvl1pPr>
          </a:lstStyle>
          <a:p>
            <a:r>
              <a:rPr lang="en-US" dirty="0"/>
              <a:t>Title</a:t>
            </a:r>
          </a:p>
        </p:txBody>
      </p:sp>
      <p:sp>
        <p:nvSpPr>
          <p:cNvPr id="3" name="Rectangle 2">
            <a:extLst>
              <a:ext uri="{FF2B5EF4-FFF2-40B4-BE49-F238E27FC236}">
                <a16:creationId xmlns:a16="http://schemas.microsoft.com/office/drawing/2014/main" id="{119DD8C5-BFF5-8648-9A1A-E9B3DA1F3752}"/>
              </a:ext>
            </a:extLst>
          </p:cNvPr>
          <p:cNvSpPr/>
          <p:nvPr userDrawn="1"/>
        </p:nvSpPr>
        <p:spPr>
          <a:xfrm flipV="1">
            <a:off x="2914649" y="1676400"/>
            <a:ext cx="6362701" cy="762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sp>
        <p:nvSpPr>
          <p:cNvPr id="5" name="Content Placeholder 4"/>
          <p:cNvSpPr>
            <a:spLocks noGrp="1"/>
          </p:cNvSpPr>
          <p:nvPr>
            <p:ph sz="quarter" idx="10"/>
          </p:nvPr>
        </p:nvSpPr>
        <p:spPr>
          <a:xfrm>
            <a:off x="838200" y="2133600"/>
            <a:ext cx="10668000" cy="3962400"/>
          </a:xfrm>
          <a:prstGeom prst="rect">
            <a:avLst/>
          </a:prstGeom>
        </p:spPr>
        <p:txBody>
          <a:bodyPr/>
          <a:lstStyle>
            <a:lvl1pPr marL="466725" indent="-466725">
              <a:lnSpc>
                <a:spcPct val="110000"/>
              </a:lnSpc>
              <a:spcBef>
                <a:spcPts val="1200"/>
              </a:spcBef>
              <a:spcAft>
                <a:spcPts val="600"/>
              </a:spcAft>
              <a:buClr>
                <a:schemeClr val="accent1"/>
              </a:buClr>
              <a:buFont typeface="Wingdings 3" panose="05040102010807070707" pitchFamily="18" charset="2"/>
              <a:buChar char="u"/>
              <a:defRPr sz="3200">
                <a:solidFill>
                  <a:schemeClr val="accent2"/>
                </a:solidFill>
                <a:latin typeface="Helvetica" panose="020B0604020202020204" pitchFamily="34" charset="0"/>
                <a:cs typeface="Helvetica" panose="020B0604020202020204" pitchFamily="34" charset="0"/>
              </a:defRPr>
            </a:lvl1pPr>
            <a:lvl2pPr marL="746107" indent="-227008">
              <a:lnSpc>
                <a:spcPct val="110000"/>
              </a:lnSpc>
              <a:spcBef>
                <a:spcPts val="600"/>
              </a:spcBef>
              <a:spcAft>
                <a:spcPts val="600"/>
              </a:spcAft>
              <a:buFont typeface="Arial" panose="020B0604020202020204" pitchFamily="34" charset="0"/>
              <a:buChar char="•"/>
              <a:defRPr sz="2800">
                <a:solidFill>
                  <a:schemeClr val="accent2"/>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pic>
        <p:nvPicPr>
          <p:cNvPr id="6" name="Picture 5">
            <a:extLst>
              <a:ext uri="{FF2B5EF4-FFF2-40B4-BE49-F238E27FC236}">
                <a16:creationId xmlns:a16="http://schemas.microsoft.com/office/drawing/2014/main" id="{EC91BDFD-39A3-CC49-8A5D-E1E895440D6E}"/>
              </a:ext>
            </a:extLst>
          </p:cNvPr>
          <p:cNvPicPr>
            <a:picLocks noChangeAspect="1"/>
          </p:cNvPicPr>
          <p:nvPr userDrawn="1"/>
        </p:nvPicPr>
        <p:blipFill>
          <a:blip r:embed="rId2"/>
          <a:stretch>
            <a:fillRect/>
          </a:stretch>
        </p:blipFill>
        <p:spPr>
          <a:xfrm>
            <a:off x="9906000" y="0"/>
            <a:ext cx="2286000" cy="2286000"/>
          </a:xfrm>
          <a:prstGeom prst="rect">
            <a:avLst/>
          </a:prstGeom>
        </p:spPr>
      </p:pic>
      <p:pic>
        <p:nvPicPr>
          <p:cNvPr id="7" name="Picture 6">
            <a:extLst>
              <a:ext uri="{FF2B5EF4-FFF2-40B4-BE49-F238E27FC236}">
                <a16:creationId xmlns:a16="http://schemas.microsoft.com/office/drawing/2014/main" id="{E0E5FEE6-C2C9-3544-A7EA-FE542E4FFB5C}"/>
              </a:ext>
            </a:extLst>
          </p:cNvPr>
          <p:cNvPicPr>
            <a:picLocks noChangeAspect="1"/>
          </p:cNvPicPr>
          <p:nvPr userDrawn="1"/>
        </p:nvPicPr>
        <p:blipFill>
          <a:blip r:embed="rId2"/>
          <a:stretch>
            <a:fillRect/>
          </a:stretch>
        </p:blipFill>
        <p:spPr>
          <a:xfrm rot="10800000">
            <a:off x="-1" y="4572001"/>
            <a:ext cx="2286000" cy="2286000"/>
          </a:xfrm>
          <a:prstGeom prst="rect">
            <a:avLst/>
          </a:prstGeom>
        </p:spPr>
      </p:pic>
    </p:spTree>
    <p:extLst>
      <p:ext uri="{BB962C8B-B14F-4D97-AF65-F5344CB8AC3E}">
        <p14:creationId xmlns:p14="http://schemas.microsoft.com/office/powerpoint/2010/main" val="338936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ngled Edge">
    <p:spTree>
      <p:nvGrpSpPr>
        <p:cNvPr id="1" name=""/>
        <p:cNvGrpSpPr/>
        <p:nvPr/>
      </p:nvGrpSpPr>
      <p:grpSpPr>
        <a:xfrm>
          <a:off x="0" y="0"/>
          <a:ext cx="0" cy="0"/>
          <a:chOff x="0" y="0"/>
          <a:chExt cx="0" cy="0"/>
        </a:xfrm>
      </p:grpSpPr>
      <p:sp>
        <p:nvSpPr>
          <p:cNvPr id="3" name="Slice - Solid">
            <a:extLst>
              <a:ext uri="{FF2B5EF4-FFF2-40B4-BE49-F238E27FC236}">
                <a16:creationId xmlns:a16="http://schemas.microsoft.com/office/drawing/2014/main" id="{9CD3D0ED-E4E2-A049-B7B9-763B0D61FF42}"/>
              </a:ext>
            </a:extLst>
          </p:cNvPr>
          <p:cNvSpPr/>
          <p:nvPr userDrawn="1"/>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 name="Title 1"/>
          <p:cNvSpPr>
            <a:spLocks noGrp="1"/>
          </p:cNvSpPr>
          <p:nvPr>
            <p:ph type="title"/>
          </p:nvPr>
        </p:nvSpPr>
        <p:spPr>
          <a:xfrm>
            <a:off x="3029000" y="990600"/>
            <a:ext cx="8324800" cy="623888"/>
          </a:xfrm>
          <a:prstGeom prst="rect">
            <a:avLst/>
          </a:prstGeom>
        </p:spPr>
        <p:txBody>
          <a:bodyPr/>
          <a:lstStyle>
            <a:lvl1pPr algn="l">
              <a:defRPr sz="3600" b="1">
                <a:solidFill>
                  <a:srgbClr val="7A2682"/>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a:extLst>
              <a:ext uri="{FF2B5EF4-FFF2-40B4-BE49-F238E27FC236}">
                <a16:creationId xmlns:a16="http://schemas.microsoft.com/office/drawing/2014/main" id="{25335DA3-992D-9440-B1BD-2CA57DF992D3}"/>
              </a:ext>
            </a:extLst>
          </p:cNvPr>
          <p:cNvPicPr>
            <a:picLocks noChangeAspect="1"/>
          </p:cNvPicPr>
          <p:nvPr userDrawn="1"/>
        </p:nvPicPr>
        <p:blipFill>
          <a:blip r:embed="rId2"/>
          <a:srcRect/>
          <a:stretch/>
        </p:blipFill>
        <p:spPr>
          <a:xfrm>
            <a:off x="195594" y="5944675"/>
            <a:ext cx="741107" cy="702199"/>
          </a:xfrm>
          <a:prstGeom prst="rect">
            <a:avLst/>
          </a:prstGeom>
        </p:spPr>
      </p:pic>
      <p:sp>
        <p:nvSpPr>
          <p:cNvPr id="5" name="Yellow Bar">
            <a:extLst>
              <a:ext uri="{FF2B5EF4-FFF2-40B4-BE49-F238E27FC236}">
                <a16:creationId xmlns:a16="http://schemas.microsoft.com/office/drawing/2014/main" id="{E51C4DA4-A142-A94A-BC66-DF4ADD1F27BE}"/>
              </a:ext>
            </a:extLst>
          </p:cNvPr>
          <p:cNvSpPr/>
          <p:nvPr userDrawn="1"/>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Content Placeholder 6"/>
          <p:cNvSpPr>
            <a:spLocks noGrp="1"/>
          </p:cNvSpPr>
          <p:nvPr>
            <p:ph sz="quarter" idx="10"/>
          </p:nvPr>
        </p:nvSpPr>
        <p:spPr>
          <a:xfrm>
            <a:off x="3028950" y="2133600"/>
            <a:ext cx="8477250" cy="4267200"/>
          </a:xfrm>
          <a:prstGeom prst="rect">
            <a:avLst/>
          </a:prstGeom>
        </p:spPr>
        <p:txBody>
          <a:bodyPr/>
          <a:lstStyle>
            <a:lvl1pPr marL="0" indent="0">
              <a:lnSpc>
                <a:spcPct val="110000"/>
              </a:lnSpc>
              <a:spcBef>
                <a:spcPts val="1200"/>
              </a:spcBef>
              <a:spcAft>
                <a:spcPts val="1200"/>
              </a:spcAft>
              <a:buNone/>
              <a:defRPr sz="3200">
                <a:solidFill>
                  <a:schemeClr val="tx1"/>
                </a:solidFill>
                <a:latin typeface="Helvetica" panose="020B0604020202020204" pitchFamily="34" charset="0"/>
                <a:cs typeface="Helvetica" panose="020B0604020202020204" pitchFamily="34" charset="0"/>
              </a:defRPr>
            </a:lvl1pPr>
            <a:lvl2pPr marL="914400" indent="-449263">
              <a:lnSpc>
                <a:spcPct val="110000"/>
              </a:lnSpc>
              <a:spcBef>
                <a:spcPts val="600"/>
              </a:spcBef>
              <a:spcAft>
                <a:spcPts val="600"/>
              </a:spcAft>
              <a:buClr>
                <a:schemeClr val="accent1"/>
              </a:buClr>
              <a:buFont typeface="Wingdings 3" panose="05040102010807070707" pitchFamily="18" charset="2"/>
              <a:buChar char="u"/>
              <a:defRPr sz="2800">
                <a:solidFill>
                  <a:schemeClr val="tx1"/>
                </a:solidFill>
                <a:latin typeface="Helvetica" panose="020B0604020202020204" pitchFamily="34" charset="0"/>
                <a:cs typeface="Helvetica" panose="020B0604020202020204" pitchFamily="34" charset="0"/>
              </a:defRPr>
            </a:lvl2pPr>
          </a:lstStyle>
          <a:p>
            <a:pPr lvl="0"/>
            <a:r>
              <a:rPr lang="en-US" dirty="0"/>
              <a:t>Edit Master text styles</a:t>
            </a:r>
          </a:p>
          <a:p>
            <a:pPr lvl="1"/>
            <a:r>
              <a:rPr lang="en-US" dirty="0"/>
              <a:t>Second level</a:t>
            </a:r>
          </a:p>
        </p:txBody>
      </p:sp>
      <p:sp>
        <p:nvSpPr>
          <p:cNvPr id="9" name="Text Placeholder 8"/>
          <p:cNvSpPr>
            <a:spLocks noGrp="1"/>
          </p:cNvSpPr>
          <p:nvPr>
            <p:ph type="body" sz="quarter" idx="11" hasCustomPrompt="1"/>
          </p:nvPr>
        </p:nvSpPr>
        <p:spPr>
          <a:xfrm>
            <a:off x="381000" y="381000"/>
            <a:ext cx="1676400" cy="609600"/>
          </a:xfrm>
          <a:prstGeom prst="rect">
            <a:avLst/>
          </a:prstGeom>
        </p:spPr>
        <p:txBody>
          <a:bodyPr/>
          <a:lstStyle>
            <a:lvl1pPr marL="0" indent="0" algn="ctr">
              <a:buNone/>
              <a:defRPr sz="1600">
                <a:solidFill>
                  <a:schemeClr val="bg1">
                    <a:lumMod val="95000"/>
                  </a:schemeClr>
                </a:solidFill>
                <a:latin typeface="Helvetica" panose="020B0604020202020204" pitchFamily="34" charset="0"/>
                <a:cs typeface="Helvetica" panose="020B0604020202020204" pitchFamily="34" charset="0"/>
              </a:defRPr>
            </a:lvl1pPr>
            <a:lvl2pPr marL="519099" indent="0">
              <a:buNone/>
              <a:defRPr>
                <a:solidFill>
                  <a:schemeClr val="accent1"/>
                </a:solidFill>
              </a:defRPr>
            </a:lvl2pPr>
            <a:lvl3pPr marL="914377" indent="0">
              <a:buNone/>
              <a:defRPr>
                <a:solidFill>
                  <a:schemeClr val="accent1"/>
                </a:solidFill>
              </a:defRPr>
            </a:lvl3pPr>
            <a:lvl4pPr marL="1371565" indent="0">
              <a:buNone/>
              <a:defRPr>
                <a:solidFill>
                  <a:schemeClr val="accent1"/>
                </a:solidFill>
              </a:defRPr>
            </a:lvl4pPr>
            <a:lvl5pPr marL="1828755" indent="0">
              <a:buNone/>
              <a:defRPr>
                <a:solidFill>
                  <a:schemeClr val="accent1"/>
                </a:solidFill>
              </a:defRPr>
            </a:lvl5pPr>
          </a:lstStyle>
          <a:p>
            <a:pPr lvl="0"/>
            <a:r>
              <a:rPr lang="en-US" dirty="0"/>
              <a:t>Optional Section Heading</a:t>
            </a:r>
          </a:p>
        </p:txBody>
      </p:sp>
      <p:sp>
        <p:nvSpPr>
          <p:cNvPr id="8" name="Text Box 9"/>
          <p:cNvSpPr txBox="1">
            <a:spLocks noChangeArrowheads="1"/>
          </p:cNvSpPr>
          <p:nvPr userDrawn="1"/>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2808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 r="-1284"/>
          <a:stretch/>
        </p:blipFill>
        <p:spPr>
          <a:xfrm>
            <a:off x="8355714" y="2124227"/>
            <a:ext cx="3575487" cy="3443704"/>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bg1"/>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346075" indent="-346075">
              <a:lnSpc>
                <a:spcPct val="120000"/>
              </a:lnSpc>
              <a:spcBef>
                <a:spcPts val="1200"/>
              </a:spcBef>
              <a:spcAft>
                <a:spcPts val="600"/>
              </a:spcAft>
              <a:buClr>
                <a:schemeClr val="accent1"/>
              </a:buClr>
              <a:buFont typeface="Wingdings 3" panose="05040102010807070707" pitchFamily="18" charset="2"/>
              <a:buChar char="u"/>
              <a:defRPr sz="2800">
                <a:solidFill>
                  <a:schemeClr val="bg1">
                    <a:lumMod val="9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bg1">
                  <a:lumMod val="95000"/>
                </a:schemeClr>
              </a:buClr>
              <a:buFont typeface="Arial" panose="020B0604020202020204" pitchFamily="34" charset="0"/>
              <a:buChar char="•"/>
              <a:defRPr lang="en-US" sz="2400" dirty="0" smtClean="0">
                <a:solidFill>
                  <a:schemeClr val="bg1">
                    <a:lumMod val="9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63072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2682"/>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chemeClr val="accent2"/>
                </a:solidFill>
                <a:latin typeface="Helvetica" panose="020B0604020202020204" pitchFamily="34" charset="0"/>
                <a:cs typeface="Helvetica" panose="020B0604020202020204" pitchFamily="34" charset="0"/>
              </a:rPr>
              <a:pPr algn="r">
                <a:spcBef>
                  <a:spcPct val="50000"/>
                </a:spcBef>
                <a:defRPr/>
              </a:pPr>
              <a:t>‹#›</a:t>
            </a:fld>
            <a:endParaRPr lang="en-US" sz="1600" dirty="0">
              <a:solidFill>
                <a:schemeClr val="accent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71" r:id="rId1"/>
    <p:sldLayoutId id="2147483860" r:id="rId2"/>
    <p:sldLayoutId id="2147483874" r:id="rId3"/>
    <p:sldLayoutId id="2147483870" r:id="rId4"/>
    <p:sldLayoutId id="2147483880" r:id="rId5"/>
    <p:sldLayoutId id="2147483878" r:id="rId6"/>
    <p:sldLayoutId id="2147483879" r:id="rId7"/>
    <p:sldLayoutId id="2147483881" r:id="rId8"/>
    <p:sldLayoutId id="2147483899" r:id="rId9"/>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099800" y="6062246"/>
            <a:ext cx="55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600" smtClean="0">
                <a:solidFill>
                  <a:srgbClr val="7030A0"/>
                </a:solidFill>
                <a:latin typeface="Helvetica" panose="020B0604020202020204" pitchFamily="34" charset="0"/>
                <a:cs typeface="Helvetica" panose="020B0604020202020204" pitchFamily="34" charset="0"/>
              </a:rPr>
              <a:pPr algn="r">
                <a:spcBef>
                  <a:spcPct val="50000"/>
                </a:spcBef>
                <a:defRPr/>
              </a:pPr>
              <a:t>‹#›</a:t>
            </a:fld>
            <a:endParaRPr lang="en-US" sz="1600" dirty="0">
              <a:solidFill>
                <a:srgbClr val="7030A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480777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95" r:id="rId4"/>
    <p:sldLayoutId id="2147483905" r:id="rId5"/>
    <p:sldLayoutId id="2147483893" r:id="rId6"/>
    <p:sldLayoutId id="2147483888" r:id="rId7"/>
    <p:sldLayoutId id="2147483892" r:id="rId8"/>
    <p:sldLayoutId id="2147483897" r:id="rId9"/>
    <p:sldLayoutId id="2147483906" r:id="rId10"/>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pic>
        <p:nvPicPr>
          <p:cNvPr id="2" name="Picture 1" descr="lionlogo_white.eps">
            <a:extLst>
              <a:ext uri="{FF2B5EF4-FFF2-40B4-BE49-F238E27FC236}">
                <a16:creationId xmlns:a16="http://schemas.microsoft.com/office/drawing/2014/main" id="{844E32EA-8DD8-4F18-9DB5-02167757D6C7}"/>
              </a:ext>
            </a:extLst>
          </p:cNvPr>
          <p:cNvPicPr>
            <a:picLocks noChangeAspect="1"/>
          </p:cNvPicPr>
          <p:nvPr/>
        </p:nvPicPr>
        <p:blipFill>
          <a:blip r:embed="rId3" cstate="print">
            <a:alphaModFix amt="33000"/>
            <a:lum contrast="-20000"/>
            <a:extLst>
              <a:ext uri="{28A0092B-C50C-407E-A947-70E740481C1C}">
                <a14:useLocalDpi xmlns:a14="http://schemas.microsoft.com/office/drawing/2010/main" val="0"/>
              </a:ext>
            </a:extLst>
          </a:blip>
          <a:stretch>
            <a:fillRect/>
          </a:stretch>
        </p:blipFill>
        <p:spPr>
          <a:xfrm>
            <a:off x="152400" y="5012612"/>
            <a:ext cx="1676400" cy="1635328"/>
          </a:xfrm>
          <a:prstGeom prst="rect">
            <a:avLst/>
          </a:prstGeom>
          <a:effectLst>
            <a:outerShdw blurRad="50800" dist="50800" dir="5400000" algn="ctr" rotWithShape="0">
              <a:srgbClr val="000000"/>
            </a:outerShdw>
          </a:effectLst>
        </p:spPr>
      </p:pic>
      <p:sp>
        <p:nvSpPr>
          <p:cNvPr id="3" name="Text Placeholder 1">
            <a:extLst>
              <a:ext uri="{FF2B5EF4-FFF2-40B4-BE49-F238E27FC236}">
                <a16:creationId xmlns:a16="http://schemas.microsoft.com/office/drawing/2014/main" id="{B3DA5C4E-72D1-4562-9987-ED9024A4CB07}"/>
              </a:ext>
            </a:extLst>
          </p:cNvPr>
          <p:cNvSpPr txBox="1">
            <a:spLocks/>
          </p:cNvSpPr>
          <p:nvPr/>
        </p:nvSpPr>
        <p:spPr>
          <a:xfrm>
            <a:off x="4114800" y="2260601"/>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fi-FI" sz="3600" b="0">
                <a:latin typeface="HelveticaNeueLT Std Med" panose="020B0604020202020204"/>
                <a:cs typeface="Calibri Light" panose="020F0302020204030204" pitchFamily="34" charset="0"/>
              </a:rPr>
              <a:t>Lohkon ____  kokous</a:t>
            </a:r>
          </a:p>
          <a:p>
            <a:pPr algn="l">
              <a:defRPr/>
            </a:pPr>
            <a:r>
              <a:rPr lang="fi-FI" sz="3600" b="0">
                <a:latin typeface="HelveticaNeueLT Std Med" panose="020B0604020202020204"/>
                <a:cs typeface="Calibri Light" panose="020F0302020204030204" pitchFamily="34" charset="0"/>
              </a:rPr>
              <a:t>Piiri _____</a:t>
            </a:r>
          </a:p>
          <a:p>
            <a:pPr>
              <a:defRPr/>
            </a:pPr>
            <a:endParaRPr lang="en-US" sz="3600" b="0" kern="0" dirty="0">
              <a:latin typeface="HelveticaNeueLT Std Med" panose="020B0604020202020204"/>
              <a:cs typeface="Calibri Light" panose="020F0302020204030204" pitchFamily="34" charset="0"/>
            </a:endParaRPr>
          </a:p>
        </p:txBody>
      </p:sp>
      <p:sp>
        <p:nvSpPr>
          <p:cNvPr id="4" name="Rectangle 3">
            <a:extLst>
              <a:ext uri="{FF2B5EF4-FFF2-40B4-BE49-F238E27FC236}">
                <a16:creationId xmlns:a16="http://schemas.microsoft.com/office/drawing/2014/main" id="{07217098-761F-42AC-92A9-90814EAC2DAD}"/>
              </a:ext>
            </a:extLst>
          </p:cNvPr>
          <p:cNvSpPr/>
          <p:nvPr/>
        </p:nvSpPr>
        <p:spPr>
          <a:xfrm>
            <a:off x="4572000" y="3657600"/>
            <a:ext cx="2743200" cy="73025"/>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anchor="ctr"/>
          <a:lstStyle/>
          <a:p>
            <a:pPr algn="ctr">
              <a:defRPr/>
            </a:pPr>
            <a:endParaRPr lang="en-US" dirty="0"/>
          </a:p>
        </p:txBody>
      </p:sp>
      <p:sp>
        <p:nvSpPr>
          <p:cNvPr id="5" name="Text Placeholder 1">
            <a:extLst>
              <a:ext uri="{FF2B5EF4-FFF2-40B4-BE49-F238E27FC236}">
                <a16:creationId xmlns:a16="http://schemas.microsoft.com/office/drawing/2014/main" id="{6F1005A5-D645-498B-A0B9-D330C160D171}"/>
              </a:ext>
            </a:extLst>
          </p:cNvPr>
          <p:cNvSpPr txBox="1">
            <a:spLocks/>
          </p:cNvSpPr>
          <p:nvPr/>
        </p:nvSpPr>
        <p:spPr>
          <a:xfrm>
            <a:off x="4122683" y="4392612"/>
            <a:ext cx="4762500" cy="147002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l">
              <a:defRPr/>
            </a:pPr>
            <a:r>
              <a:rPr lang="fi-FI" sz="3600" b="0">
                <a:latin typeface="HelveticaNeueLT Std Med" panose="020B0604020202020204"/>
                <a:cs typeface="Calibri Light" panose="020F0302020204030204" pitchFamily="34" charset="0"/>
              </a:rPr>
              <a:t>Päivämäärä _______</a:t>
            </a:r>
          </a:p>
          <a:p>
            <a:pPr>
              <a:defRPr/>
            </a:pPr>
            <a:endParaRPr lang="en-US" sz="3600" b="0" kern="0" dirty="0">
              <a:latin typeface="HelveticaNeueLT Std Med" panose="020B0604020202020204"/>
              <a:cs typeface="Calibri Light" panose="020F0302020204030204" pitchFamily="34" charset="0"/>
            </a:endParaRPr>
          </a:p>
        </p:txBody>
      </p:sp>
    </p:spTree>
    <p:extLst>
      <p:ext uri="{BB962C8B-B14F-4D97-AF65-F5344CB8AC3E}">
        <p14:creationId xmlns:p14="http://schemas.microsoft.com/office/powerpoint/2010/main" val="228105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Ideoiden vaihto: _______ Pääaihe: _______</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481828"/>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550979" y="2481828"/>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622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336283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10820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Ideoiden vaihto: _______ Pääaihe: _______... jatkuu</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82968" y="235709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2000" y="2380593"/>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385809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fi-FI" sz="3200" dirty="0">
                <a:solidFill>
                  <a:schemeClr val="accent1"/>
                </a:solidFill>
                <a:latin typeface="Calibri" panose="020F0502020204030204" pitchFamily="34" charset="0"/>
                <a:cs typeface="Calibri" panose="020F0502020204030204" pitchFamily="34" charset="0"/>
              </a:rPr>
              <a:t>Klubin resurssit</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60601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228600" y="152400"/>
            <a:ext cx="86106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resurssit ______ Pääaihe ______</a:t>
            </a:r>
          </a:p>
        </p:txBody>
      </p:sp>
      <p:cxnSp>
        <p:nvCxnSpPr>
          <p:cNvPr id="5" name="Straight Connector 4">
            <a:extLst>
              <a:ext uri="{FF2B5EF4-FFF2-40B4-BE49-F238E27FC236}">
                <a16:creationId xmlns:a16="http://schemas.microsoft.com/office/drawing/2014/main" id="{8407159C-CBA0-4287-98D2-96A93275CAC1}"/>
              </a:ext>
            </a:extLst>
          </p:cNvPr>
          <p:cNvCxnSpPr>
            <a:cxnSpLocks/>
          </p:cNvCxnSpPr>
          <p:nvPr/>
        </p:nvCxnSpPr>
        <p:spPr bwMode="auto">
          <a:xfrm>
            <a:off x="152400" y="1066800"/>
            <a:ext cx="8839200" cy="0"/>
          </a:xfrm>
          <a:prstGeom prst="line">
            <a:avLst/>
          </a:prstGeom>
          <a:solidFill>
            <a:srgbClr val="FFFFFF"/>
          </a:solidFill>
          <a:ln w="41275" cap="flat" cmpd="sng" algn="ctr">
            <a:solidFill>
              <a:schemeClr val="accent1"/>
            </a:solidFill>
            <a:prstDash val="solid"/>
            <a:round/>
            <a:headEnd type="none" w="med" len="med"/>
            <a:tailEnd type="none" w="med" len="med"/>
          </a:ln>
          <a:effectLst/>
        </p:spPr>
      </p:cxnSp>
      <p:sp>
        <p:nvSpPr>
          <p:cNvPr id="6" name="Content Placeholder 3">
            <a:extLst>
              <a:ext uri="{FF2B5EF4-FFF2-40B4-BE49-F238E27FC236}">
                <a16:creationId xmlns:a16="http://schemas.microsoft.com/office/drawing/2014/main" id="{033D1F49-86CA-40E2-982B-0F55442FCB14}"/>
              </a:ext>
            </a:extLst>
          </p:cNvPr>
          <p:cNvSpPr txBox="1">
            <a:spLocks/>
          </p:cNvSpPr>
          <p:nvPr/>
        </p:nvSpPr>
        <p:spPr>
          <a:xfrm>
            <a:off x="2819400" y="1726049"/>
            <a:ext cx="7620001" cy="454717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1 on ___ ja se löytyy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2 on ___ ja se löytyy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3 on ___ ja se löytyy ___</a:t>
            </a:r>
          </a:p>
          <a:p>
            <a:pPr marL="0" indent="0">
              <a:buClr>
                <a:schemeClr val="accent1"/>
              </a:buClr>
              <a:buNone/>
            </a:pPr>
            <a:endParaRPr lang="en-US" sz="2800" kern="0" dirty="0">
              <a:solidFill>
                <a:schemeClr val="bg1"/>
              </a:solidFill>
              <a:latin typeface="Calibri" panose="020F0502020204030204" pitchFamily="34" charset="0"/>
              <a:cs typeface="Calibri" panose="020F0502020204030204" pitchFamily="34" charset="0"/>
            </a:endParaRPr>
          </a:p>
          <a:p>
            <a:pPr marL="457200" indent="-457200">
              <a:buClr>
                <a:schemeClr val="accent1"/>
              </a:buClr>
              <a:buFont typeface="Wingdings 3" panose="05040102010807070707" pitchFamily="18" charset="2"/>
              <a:buChar char="u"/>
            </a:pPr>
            <a:r>
              <a:rPr lang="fi-FI" sz="2800">
                <a:solidFill>
                  <a:schemeClr val="bg1"/>
                </a:solidFill>
                <a:latin typeface="Calibri" panose="020F0502020204030204" pitchFamily="34" charset="0"/>
                <a:cs typeface="Calibri" panose="020F0502020204030204" pitchFamily="34" charset="0"/>
              </a:rPr>
              <a:t>Resurssi 4 on ___ ja se löytyy ___</a:t>
            </a:r>
          </a:p>
        </p:txBody>
      </p:sp>
    </p:spTree>
    <p:extLst>
      <p:ext uri="{BB962C8B-B14F-4D97-AF65-F5344CB8AC3E}">
        <p14:creationId xmlns:p14="http://schemas.microsoft.com/office/powerpoint/2010/main" val="33852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haasteet ja menestykset</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720672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haasteet ja menestykset</a:t>
            </a:r>
          </a:p>
        </p:txBody>
      </p:sp>
      <p:sp>
        <p:nvSpPr>
          <p:cNvPr id="3" name="TextBox 2">
            <a:extLst>
              <a:ext uri="{FF2B5EF4-FFF2-40B4-BE49-F238E27FC236}">
                <a16:creationId xmlns:a16="http://schemas.microsoft.com/office/drawing/2014/main" id="{A72CE3CD-E919-4439-B521-1B115D57674B}"/>
              </a:ext>
            </a:extLst>
          </p:cNvPr>
          <p:cNvSpPr txBox="1"/>
          <p:nvPr/>
        </p:nvSpPr>
        <p:spPr>
          <a:xfrm>
            <a:off x="381000" y="22098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220456"/>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153400" y="22860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369905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Klubin haasteet ja menestykset...jatkuu</a:t>
            </a:r>
          </a:p>
        </p:txBody>
      </p:sp>
      <p:sp>
        <p:nvSpPr>
          <p:cNvPr id="3" name="TextBox 2">
            <a:extLst>
              <a:ext uri="{FF2B5EF4-FFF2-40B4-BE49-F238E27FC236}">
                <a16:creationId xmlns:a16="http://schemas.microsoft.com/office/drawing/2014/main" id="{A72CE3CD-E919-4439-B521-1B115D57674B}"/>
              </a:ext>
            </a:extLst>
          </p:cNvPr>
          <p:cNvSpPr txBox="1"/>
          <p:nvPr/>
        </p:nvSpPr>
        <p:spPr>
          <a:xfrm>
            <a:off x="304800" y="23622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267200" y="23622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229600" y="23622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34045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i-FI" sz="3200" b="1">
                <a:solidFill>
                  <a:schemeClr val="accent1"/>
                </a:solidFill>
                <a:latin typeface="Calibri" panose="020F0502020204030204" pitchFamily="34" charset="0"/>
                <a:cs typeface="Calibri" panose="020F0502020204030204" pitchFamily="34" charset="0"/>
              </a:rPr>
              <a:t>Kysymys</a:t>
            </a:r>
          </a:p>
        </p:txBody>
      </p:sp>
      <p:sp>
        <p:nvSpPr>
          <p:cNvPr id="11" name="Content Placeholder 2">
            <a:extLst>
              <a:ext uri="{FF2B5EF4-FFF2-40B4-BE49-F238E27FC236}">
                <a16:creationId xmlns:a16="http://schemas.microsoft.com/office/drawing/2014/main" id="{33312AB6-D60B-437C-8FB4-54B9AFECFA34}"/>
              </a:ext>
            </a:extLst>
          </p:cNvPr>
          <p:cNvSpPr txBox="1">
            <a:spLocks/>
          </p:cNvSpPr>
          <p:nvPr/>
        </p:nvSpPr>
        <p:spPr>
          <a:xfrm>
            <a:off x="6096000" y="1981200"/>
            <a:ext cx="3124200" cy="30480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buFont typeface="+mj-lt"/>
              <a:buAutoNum type="alphaUcPeriod"/>
            </a:pPr>
            <a:r>
              <a:rPr lang="fi-FI" sz="2800">
                <a:solidFill>
                  <a:schemeClr val="bg1"/>
                </a:solidFill>
                <a:latin typeface="Calibri" panose="020F0502020204030204" pitchFamily="34" charset="0"/>
                <a:cs typeface="Calibri" panose="020F0502020204030204" pitchFamily="34" charset="0"/>
              </a:rPr>
              <a:t>Vaihtoehto 1</a:t>
            </a:r>
          </a:p>
          <a:p>
            <a:pPr marL="514350" indent="-514350">
              <a:buFont typeface="+mj-lt"/>
              <a:buAutoNum type="alphaUcPeriod"/>
            </a:pPr>
            <a:r>
              <a:rPr lang="fi-FI" sz="2800">
                <a:solidFill>
                  <a:schemeClr val="bg1"/>
                </a:solidFill>
                <a:latin typeface="Calibri" panose="020F0502020204030204" pitchFamily="34" charset="0"/>
                <a:cs typeface="Calibri" panose="020F0502020204030204" pitchFamily="34" charset="0"/>
              </a:rPr>
              <a:t>Vaihtoehto 2</a:t>
            </a:r>
          </a:p>
          <a:p>
            <a:pPr marL="514350" indent="-514350">
              <a:buFont typeface="+mj-lt"/>
              <a:buAutoNum type="alphaUcPeriod"/>
            </a:pPr>
            <a:r>
              <a:rPr lang="fi-FI" sz="2800">
                <a:solidFill>
                  <a:schemeClr val="bg1"/>
                </a:solidFill>
                <a:latin typeface="Calibri" panose="020F0502020204030204" pitchFamily="34" charset="0"/>
                <a:cs typeface="Calibri" panose="020F0502020204030204" pitchFamily="34" charset="0"/>
              </a:rPr>
              <a:t>Vaihtoehto 3</a:t>
            </a:r>
          </a:p>
          <a:p>
            <a:pPr marL="514350" indent="-514350">
              <a:buFont typeface="+mj-lt"/>
              <a:buAutoNum type="alphaUcPeriod"/>
            </a:pPr>
            <a:r>
              <a:rPr lang="fi-FI" sz="2800">
                <a:solidFill>
                  <a:schemeClr val="bg1"/>
                </a:solidFill>
                <a:latin typeface="Calibri" panose="020F0502020204030204" pitchFamily="34" charset="0"/>
                <a:cs typeface="Calibri" panose="020F0502020204030204" pitchFamily="34" charset="0"/>
              </a:rPr>
              <a:t>Vaihtoehto 4</a:t>
            </a:r>
          </a:p>
          <a:p>
            <a:pPr marL="514350" indent="-514350">
              <a:buFont typeface="+mj-lt"/>
              <a:buAutoNum type="alphaUcPeriod"/>
            </a:pPr>
            <a:r>
              <a:rPr lang="fi-FI" sz="2800">
                <a:solidFill>
                  <a:schemeClr val="bg1"/>
                </a:solidFill>
                <a:latin typeface="Calibri" panose="020F0502020204030204" pitchFamily="34" charset="0"/>
                <a:cs typeface="Calibri" panose="020F0502020204030204" pitchFamily="34" charset="0"/>
              </a:rPr>
              <a:t>Vaihtoehto 5</a:t>
            </a:r>
          </a:p>
        </p:txBody>
      </p:sp>
    </p:spTree>
    <p:extLst>
      <p:ext uri="{BB962C8B-B14F-4D97-AF65-F5344CB8AC3E}">
        <p14:creationId xmlns:p14="http://schemas.microsoft.com/office/powerpoint/2010/main" val="29923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52578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Tavoitteet, tapahtumat ja seuraavat vaiheet</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361060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659524" y="1905000"/>
            <a:ext cx="2042340" cy="2579370"/>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i-FI" sz="3600" b="1" dirty="0">
                <a:solidFill>
                  <a:schemeClr val="accent1"/>
                </a:solidFill>
                <a:latin typeface="Calibri" panose="020F0502020204030204" pitchFamily="34" charset="0"/>
                <a:cs typeface="Calibri" panose="020F0502020204030204" pitchFamily="34" charset="0"/>
              </a:rPr>
              <a:t>Lohkon tavoittei-den seuranta</a:t>
            </a:r>
          </a:p>
        </p:txBody>
      </p:sp>
      <p:graphicFrame>
        <p:nvGraphicFramePr>
          <p:cNvPr id="8" name="Content Placeholder 4">
            <a:extLst>
              <a:ext uri="{FF2B5EF4-FFF2-40B4-BE49-F238E27FC236}">
                <a16:creationId xmlns:a16="http://schemas.microsoft.com/office/drawing/2014/main" id="{D8797249-5B5D-4222-8F44-27285B269BA1}"/>
              </a:ext>
            </a:extLst>
          </p:cNvPr>
          <p:cNvGraphicFramePr>
            <a:graphicFrameLocks/>
          </p:cNvGraphicFramePr>
          <p:nvPr>
            <p:extLst>
              <p:ext uri="{D42A27DB-BD31-4B8C-83A1-F6EECF244321}">
                <p14:modId xmlns:p14="http://schemas.microsoft.com/office/powerpoint/2010/main" val="1397713946"/>
              </p:ext>
            </p:extLst>
          </p:nvPr>
        </p:nvGraphicFramePr>
        <p:xfrm>
          <a:off x="3413605" y="1676400"/>
          <a:ext cx="8477250" cy="4095750"/>
        </p:xfrm>
        <a:graphic>
          <a:graphicData uri="http://schemas.openxmlformats.org/drawingml/2006/table">
            <a:tbl>
              <a:tblPr bandRow="1">
                <a:tableStyleId>{5C22544A-7EE6-4342-B048-85BDC9FD1C3A}</a:tableStyleId>
              </a:tblPr>
              <a:tblGrid>
                <a:gridCol w="1009650">
                  <a:extLst>
                    <a:ext uri="{9D8B030D-6E8A-4147-A177-3AD203B41FA5}">
                      <a16:colId xmlns:a16="http://schemas.microsoft.com/office/drawing/2014/main" val="3462641295"/>
                    </a:ext>
                  </a:extLst>
                </a:gridCol>
                <a:gridCol w="7467600">
                  <a:extLst>
                    <a:ext uri="{9D8B030D-6E8A-4147-A177-3AD203B41FA5}">
                      <a16:colId xmlns:a16="http://schemas.microsoft.com/office/drawing/2014/main" val="734686406"/>
                    </a:ext>
                  </a:extLst>
                </a:gridCol>
              </a:tblGrid>
              <a:tr h="819150">
                <a:tc>
                  <a:txBody>
                    <a:bodyPr/>
                    <a:lstStyle/>
                    <a:p>
                      <a:pPr algn="ctr"/>
                      <a:r>
                        <a:rPr lang="fi-FI"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 klubit järjestävät kokouksia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333682"/>
                  </a:ext>
                </a:extLst>
              </a:tr>
              <a:tr h="81915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i-FI" sz="3600">
                          <a:solidFill>
                            <a:schemeClr val="bg1"/>
                          </a:solidFill>
                          <a:latin typeface="Calibri" panose="020F0502020204030204" pitchFamily="34" charset="0"/>
                          <a:cs typeface="Calibri" panose="020F0502020204030204" pitchFamily="34" charset="0"/>
                          <a:sym typeface="Wingdings" panose="05000000000000000000" pitchFamily="2" charset="2"/>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 klubit palvelevat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7207655"/>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 klubit raportoivat palvelusta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7712170"/>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2800">
                          <a:solidFill>
                            <a:schemeClr val="bg1"/>
                          </a:solidFill>
                          <a:latin typeface="Calibri" panose="020F0502020204030204" pitchFamily="34" charset="0"/>
                          <a:cs typeface="Calibri" panose="020F0502020204030204" pitchFamily="34" charset="0"/>
                        </a:rPr>
                        <a:t>Kaikki</a:t>
                      </a:r>
                      <a:r>
                        <a:rPr lang="fi-FI" sz="2800" baseline="0">
                          <a:solidFill>
                            <a:schemeClr val="bg1"/>
                          </a:solidFill>
                          <a:latin typeface="Calibri" panose="020F0502020204030204" pitchFamily="34" charset="0"/>
                          <a:cs typeface="Calibri" panose="020F0502020204030204" pitchFamily="34" charset="0"/>
                        </a:rPr>
                        <a:t> klubit valmistautuvat viran siirtämiseen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1382937"/>
                  </a:ext>
                </a:extLst>
              </a:tr>
              <a:tr h="819150">
                <a:tc>
                  <a:txBody>
                    <a:bodyPr/>
                    <a:lstStyle/>
                    <a:p>
                      <a:pPr algn="l" rtl="0"/>
                      <a:endParaRPr lang="en-US" sz="3600"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i-FI" sz="2800">
                          <a:solidFill>
                            <a:schemeClr val="bg1"/>
                          </a:solidFill>
                          <a:latin typeface="Calibri" panose="020F0502020204030204" pitchFamily="34" charset="0"/>
                          <a:cs typeface="Calibri" panose="020F0502020204030204" pitchFamily="34" charset="0"/>
                        </a:rPr>
                        <a:t>Kaikki klubit saavat</a:t>
                      </a:r>
                      <a:r>
                        <a:rPr lang="fi-FI" sz="2800" baseline="0">
                          <a:solidFill>
                            <a:schemeClr val="bg1"/>
                          </a:solidFill>
                          <a:latin typeface="Calibri" panose="020F0502020204030204" pitchFamily="34" charset="0"/>
                          <a:cs typeface="Calibri" panose="020F0502020204030204" pitchFamily="34" charset="0"/>
                        </a:rPr>
                        <a:t> l</a:t>
                      </a:r>
                      <a:r>
                        <a:rPr lang="fi-FI" sz="2800">
                          <a:solidFill>
                            <a:schemeClr val="bg1"/>
                          </a:solidFill>
                          <a:latin typeface="Calibri" panose="020F0502020204030204" pitchFamily="34" charset="0"/>
                          <a:cs typeface="Calibri" panose="020F0502020204030204" pitchFamily="34" charset="0"/>
                        </a:rPr>
                        <a:t>ohkon uutiskirjeen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8941064"/>
                  </a:ext>
                </a:extLst>
              </a:tr>
            </a:tbl>
          </a:graphicData>
        </a:graphic>
      </p:graphicFrame>
    </p:spTree>
    <p:extLst>
      <p:ext uri="{BB962C8B-B14F-4D97-AF65-F5344CB8AC3E}">
        <p14:creationId xmlns:p14="http://schemas.microsoft.com/office/powerpoint/2010/main" val="401057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4114800" y="1295400"/>
            <a:ext cx="7543800" cy="5038302"/>
          </a:xfrm>
          <a:prstGeom prst="rect">
            <a:avLst/>
          </a:prstGeom>
          <a:noFill/>
        </p:spPr>
        <p:txBody>
          <a:bodyPr wrap="square">
            <a:spAutoFit/>
          </a:bodyPr>
          <a:lstStyle/>
          <a:p>
            <a:pPr>
              <a:lnSpc>
                <a:spcPct val="110000"/>
              </a:lnSpc>
              <a:spcBef>
                <a:spcPts val="600"/>
              </a:spcBef>
              <a:spcAft>
                <a:spcPts val="1200"/>
              </a:spcAft>
            </a:pPr>
            <a:r>
              <a:rPr lang="fi-FI" sz="1800" dirty="0">
                <a:solidFill>
                  <a:schemeClr val="bg1"/>
                </a:solidFill>
                <a:latin typeface="Calibri" panose="020F0502020204030204" pitchFamily="34" charset="0"/>
                <a:cs typeface="Calibri" panose="020F0502020204030204" pitchFamily="34" charset="0"/>
              </a:rPr>
              <a:t>Aloitamme kello ____. Testaa ennen kokousta ohjauspaneelin toiminnot:</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Voit halutessasi ilmoittaa saapumisesta ja käynnistää videon.</a:t>
            </a:r>
          </a:p>
          <a:p>
            <a:pPr marL="403225" indent="-403225">
              <a:lnSpc>
                <a:spcPct val="110000"/>
              </a:lnSpc>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Jotta kaikki kuulevat mahdollisimman hyvin, </a:t>
            </a:r>
            <a:r>
              <a:rPr lang="fi-FI" sz="1800" b="1" i="1" dirty="0">
                <a:solidFill>
                  <a:schemeClr val="bg1"/>
                </a:solidFill>
                <a:latin typeface="Calibri" panose="020F0502020204030204" pitchFamily="34" charset="0"/>
                <a:cs typeface="Calibri" panose="020F0502020204030204" pitchFamily="34" charset="0"/>
              </a:rPr>
              <a:t>sinun kannattaa mykistää itsesi</a:t>
            </a:r>
            <a:r>
              <a:rPr lang="fi-FI" sz="1800" dirty="0">
                <a:solidFill>
                  <a:schemeClr val="bg1"/>
                </a:solidFill>
                <a:latin typeface="Calibri" panose="020F0502020204030204" pitchFamily="34" charset="0"/>
                <a:cs typeface="Calibri" panose="020F0502020204030204" pitchFamily="34" charset="0"/>
              </a:rPr>
              <a:t>, kun et puhu.</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Kokeile nosta käsi -toimintoa – hyödyllinen, jos haluat osallistua ja jakaa tietoja.</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Nimitä itsesi uudelleen tarvittaesssa, jotta pystymme kaikki yhdistämään kasvot nimiin. </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Jaa ajatuksesi chatin avulla. Jos sinulla on vaikeuksia, juttele ______ kanssa.</a:t>
            </a:r>
          </a:p>
          <a:p>
            <a:pPr marL="403225" indent="-403225">
              <a:spcBef>
                <a:spcPts val="800"/>
              </a:spcBef>
              <a:spcAft>
                <a:spcPts val="1200"/>
              </a:spcAft>
              <a:buClr>
                <a:schemeClr val="accent1"/>
              </a:buClr>
              <a:buFont typeface="Wingdings 3" panose="05040102010807070707" pitchFamily="18" charset="2"/>
              <a:buChar char="u"/>
            </a:pPr>
            <a:r>
              <a:rPr lang="fi-FI" sz="1800" dirty="0">
                <a:solidFill>
                  <a:schemeClr val="bg1"/>
                </a:solidFill>
                <a:latin typeface="Calibri" panose="020F0502020204030204" pitchFamily="34" charset="0"/>
                <a:cs typeface="Calibri" panose="020F0502020204030204" pitchFamily="34" charset="0"/>
              </a:rPr>
              <a:t>Me jaamme tämän kokouksen nauhoituksen niille, jotka eivät voineet osallistua kokoukseen.</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76200" y="1981200"/>
            <a:ext cx="2953084" cy="1725436"/>
          </a:xfrm>
          <a:prstGeom prst="rect">
            <a:avLst/>
          </a:prstGeom>
        </p:spPr>
        <p:txBody>
          <a:bodyPr>
            <a:normAutofit fontScale="97500" lnSpcReduction="100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i-FI" sz="3200">
                <a:solidFill>
                  <a:schemeClr val="accent1"/>
                </a:solidFill>
                <a:latin typeface="Calibri" panose="020F0502020204030204" pitchFamily="34" charset="0"/>
                <a:cs typeface="Calibri" panose="020F0502020204030204" pitchFamily="34" charset="0"/>
              </a:rPr>
              <a:t>Ennen kuin aloitamme </a:t>
            </a:r>
          </a:p>
          <a:p>
            <a:pPr algn="l"/>
            <a:endParaRPr lang="en-US" sz="3200" kern="0" dirty="0">
              <a:solidFill>
                <a:schemeClr val="accent1"/>
              </a:solidFill>
              <a:latin typeface="Calibri" panose="020F0502020204030204" pitchFamily="34" charset="0"/>
              <a:cs typeface="Calibri" panose="020F0502020204030204" pitchFamily="34" charset="0"/>
            </a:endParaRPr>
          </a:p>
          <a:p>
            <a:pPr algn="l"/>
            <a:r>
              <a:rPr lang="fi-FI" sz="3200">
                <a:solidFill>
                  <a:schemeClr val="accent1"/>
                </a:solidFill>
                <a:latin typeface="Calibri" panose="020F0502020204030204" pitchFamily="34" charset="0"/>
                <a:cs typeface="Calibri" panose="020F0502020204030204" pitchFamily="34" charset="0"/>
              </a:rPr>
              <a:t>Hyödyllisiä webinaariin liittyviä vinkkejä: </a:t>
            </a:r>
          </a:p>
        </p:txBody>
      </p:sp>
    </p:spTree>
    <p:extLst>
      <p:ext uri="{BB962C8B-B14F-4D97-AF65-F5344CB8AC3E}">
        <p14:creationId xmlns:p14="http://schemas.microsoft.com/office/powerpoint/2010/main" val="300040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1"/>
            <a:ext cx="7010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Lohkon tavoitteiden seuranta - Jäsenyys</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5111CEDB-3109-4B95-9690-5C8CCFEDEA89}"/>
              </a:ext>
            </a:extLst>
          </p:cNvPr>
          <p:cNvSpPr txBox="1"/>
          <p:nvPr/>
        </p:nvSpPr>
        <p:spPr>
          <a:xfrm>
            <a:off x="533400" y="3050655"/>
            <a:ext cx="1600200" cy="461665"/>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Tavoite</a:t>
            </a:r>
          </a:p>
        </p:txBody>
      </p:sp>
      <p:sp>
        <p:nvSpPr>
          <p:cNvPr id="16" name="TextBox 15">
            <a:extLst>
              <a:ext uri="{FF2B5EF4-FFF2-40B4-BE49-F238E27FC236}">
                <a16:creationId xmlns:a16="http://schemas.microsoft.com/office/drawing/2014/main" id="{630C085F-9527-4DC5-951B-4291BB1D2871}"/>
              </a:ext>
            </a:extLst>
          </p:cNvPr>
          <p:cNvSpPr txBox="1"/>
          <p:nvPr/>
        </p:nvSpPr>
        <p:spPr>
          <a:xfrm>
            <a:off x="533400" y="3810000"/>
            <a:ext cx="1600200" cy="461665"/>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Nykyinen</a:t>
            </a:r>
          </a:p>
        </p:txBody>
      </p:sp>
      <p:grpSp>
        <p:nvGrpSpPr>
          <p:cNvPr id="20" name="Group 19">
            <a:extLst>
              <a:ext uri="{FF2B5EF4-FFF2-40B4-BE49-F238E27FC236}">
                <a16:creationId xmlns:a16="http://schemas.microsoft.com/office/drawing/2014/main" id="{EEAA0848-785C-4D70-BD6B-747CB57A0D31}"/>
              </a:ext>
            </a:extLst>
          </p:cNvPr>
          <p:cNvGrpSpPr/>
          <p:nvPr/>
        </p:nvGrpSpPr>
        <p:grpSpPr>
          <a:xfrm>
            <a:off x="2133600" y="2514614"/>
            <a:ext cx="2971800" cy="2308324"/>
            <a:chOff x="2476500" y="2514614"/>
            <a:chExt cx="2971800" cy="2308324"/>
          </a:xfrm>
        </p:grpSpPr>
        <p:sp>
          <p:nvSpPr>
            <p:cNvPr id="17" name="TextBox 16">
              <a:extLst>
                <a:ext uri="{FF2B5EF4-FFF2-40B4-BE49-F238E27FC236}">
                  <a16:creationId xmlns:a16="http://schemas.microsoft.com/office/drawing/2014/main" id="{699A4A46-7319-466F-BB54-8BD0F20ED2FE}"/>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fi-FI" sz="2400" b="1">
                  <a:solidFill>
                    <a:schemeClr val="bg1"/>
                  </a:solidFill>
                  <a:latin typeface="Calibri" panose="020F0502020204030204" pitchFamily="34" charset="0"/>
                  <a:cs typeface="Calibri" panose="020F0502020204030204" pitchFamily="34" charset="0"/>
                </a:rPr>
                <a:t>Uudet jäsenet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719AE2F-EC35-48FB-AC8C-F0444243C04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sp>
          <p:nvSpPr>
            <p:cNvPr id="19" name="TextBox 18">
              <a:extLst>
                <a:ext uri="{FF2B5EF4-FFF2-40B4-BE49-F238E27FC236}">
                  <a16:creationId xmlns:a16="http://schemas.microsoft.com/office/drawing/2014/main" id="{CFA15A88-5D27-4761-B529-E664482660F2}"/>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grpSp>
      <p:grpSp>
        <p:nvGrpSpPr>
          <p:cNvPr id="21" name="Group 20">
            <a:extLst>
              <a:ext uri="{FF2B5EF4-FFF2-40B4-BE49-F238E27FC236}">
                <a16:creationId xmlns:a16="http://schemas.microsoft.com/office/drawing/2014/main" id="{649FC6A8-04C6-49BF-A055-EB84BF9D38A3}"/>
              </a:ext>
            </a:extLst>
          </p:cNvPr>
          <p:cNvGrpSpPr/>
          <p:nvPr/>
        </p:nvGrpSpPr>
        <p:grpSpPr>
          <a:xfrm>
            <a:off x="5486400" y="2514614"/>
            <a:ext cx="2971800" cy="2308324"/>
            <a:chOff x="2476500" y="2514614"/>
            <a:chExt cx="2971800" cy="2308324"/>
          </a:xfrm>
        </p:grpSpPr>
        <p:sp>
          <p:nvSpPr>
            <p:cNvPr id="22" name="TextBox 21">
              <a:extLst>
                <a:ext uri="{FF2B5EF4-FFF2-40B4-BE49-F238E27FC236}">
                  <a16:creationId xmlns:a16="http://schemas.microsoft.com/office/drawing/2014/main" id="{8F387818-F8D4-4F0B-BC2F-2B2DBE68672F}"/>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fi-FI" sz="2400" b="1">
                  <a:solidFill>
                    <a:schemeClr val="bg1"/>
                  </a:solidFill>
                  <a:latin typeface="Calibri" panose="020F0502020204030204" pitchFamily="34" charset="0"/>
                  <a:cs typeface="Calibri" panose="020F0502020204030204" pitchFamily="34" charset="0"/>
                </a:rPr>
                <a:t>Menetetyt jäsenet</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6EA90E4-5812-4C29-AD85-DCAE2DED0FB2}"/>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sp>
          <p:nvSpPr>
            <p:cNvPr id="24" name="TextBox 23">
              <a:extLst>
                <a:ext uri="{FF2B5EF4-FFF2-40B4-BE49-F238E27FC236}">
                  <a16:creationId xmlns:a16="http://schemas.microsoft.com/office/drawing/2014/main" id="{BCF2AE2A-7EA7-4F7B-B306-E100E147DFBD}"/>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grpSp>
      <p:grpSp>
        <p:nvGrpSpPr>
          <p:cNvPr id="25" name="Group 24">
            <a:extLst>
              <a:ext uri="{FF2B5EF4-FFF2-40B4-BE49-F238E27FC236}">
                <a16:creationId xmlns:a16="http://schemas.microsoft.com/office/drawing/2014/main" id="{31B65858-C682-4895-8097-E4882E1EF364}"/>
              </a:ext>
            </a:extLst>
          </p:cNvPr>
          <p:cNvGrpSpPr/>
          <p:nvPr/>
        </p:nvGrpSpPr>
        <p:grpSpPr>
          <a:xfrm>
            <a:off x="8839200" y="2514614"/>
            <a:ext cx="2971800" cy="2308324"/>
            <a:chOff x="2476500" y="2514614"/>
            <a:chExt cx="2971800" cy="2308324"/>
          </a:xfrm>
        </p:grpSpPr>
        <p:sp>
          <p:nvSpPr>
            <p:cNvPr id="26" name="TextBox 25">
              <a:extLst>
                <a:ext uri="{FF2B5EF4-FFF2-40B4-BE49-F238E27FC236}">
                  <a16:creationId xmlns:a16="http://schemas.microsoft.com/office/drawing/2014/main" id="{4DDB3C40-8EB4-4AF3-A366-FEE8CC39B7C5}"/>
                </a:ext>
              </a:extLst>
            </p:cNvPr>
            <p:cNvSpPr txBox="1"/>
            <p:nvPr/>
          </p:nvSpPr>
          <p:spPr>
            <a:xfrm>
              <a:off x="2476500" y="2514614"/>
              <a:ext cx="2971800" cy="2308324"/>
            </a:xfrm>
            <a:prstGeom prst="rect">
              <a:avLst/>
            </a:prstGeom>
            <a:solidFill>
              <a:srgbClr val="0A5496"/>
            </a:solidFill>
          </p:spPr>
          <p:txBody>
            <a:bodyPr wrap="square" rtlCol="0">
              <a:spAutoFit/>
            </a:bodyPr>
            <a:lstStyle/>
            <a:p>
              <a:pPr algn="ctr"/>
              <a:r>
                <a:rPr lang="fi-FI" sz="2400" b="1">
                  <a:solidFill>
                    <a:schemeClr val="bg1"/>
                  </a:solidFill>
                  <a:latin typeface="Calibri" panose="020F0502020204030204" pitchFamily="34" charset="0"/>
                  <a:cs typeface="Calibri" panose="020F0502020204030204" pitchFamily="34" charset="0"/>
                </a:rPr>
                <a:t>Nettojäsenkasvu</a:t>
              </a: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a:p>
              <a:endParaRPr lang="en-US" sz="2400" dirty="0">
                <a:solidFill>
                  <a:schemeClr val="bg1"/>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EBF040C-0519-4534-B471-0E1492CC25AC}"/>
                </a:ext>
              </a:extLst>
            </p:cNvPr>
            <p:cNvSpPr txBox="1"/>
            <p:nvPr/>
          </p:nvSpPr>
          <p:spPr>
            <a:xfrm>
              <a:off x="2667000" y="3152001"/>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sp>
          <p:nvSpPr>
            <p:cNvPr id="28" name="TextBox 27">
              <a:extLst>
                <a:ext uri="{FF2B5EF4-FFF2-40B4-BE49-F238E27FC236}">
                  <a16:creationId xmlns:a16="http://schemas.microsoft.com/office/drawing/2014/main" id="{5C0F01A9-293A-496F-845A-3704E6B3E7C7}"/>
                </a:ext>
              </a:extLst>
            </p:cNvPr>
            <p:cNvSpPr txBox="1"/>
            <p:nvPr/>
          </p:nvSpPr>
          <p:spPr>
            <a:xfrm>
              <a:off x="2667000" y="3940172"/>
              <a:ext cx="2438400" cy="553998"/>
            </a:xfrm>
            <a:prstGeom prst="rect">
              <a:avLst/>
            </a:prstGeom>
            <a:noFill/>
            <a:ln>
              <a:solidFill>
                <a:schemeClr val="accent1"/>
              </a:solidFill>
            </a:ln>
          </p:spPr>
          <p:txBody>
            <a:bodyPr wrap="square" rtlCol="0">
              <a:spAutoFit/>
            </a:bodyPr>
            <a:lstStyle/>
            <a:p>
              <a:pPr algn="ctr"/>
              <a:r>
                <a:rPr lang="fi-FI" sz="3000">
                  <a:solidFill>
                    <a:schemeClr val="bg1"/>
                  </a:solidFill>
                </a:rPr>
                <a:t>X</a:t>
              </a:r>
            </a:p>
          </p:txBody>
        </p:sp>
      </p:grpSp>
    </p:spTree>
    <p:extLst>
      <p:ext uri="{BB962C8B-B14F-4D97-AF65-F5344CB8AC3E}">
        <p14:creationId xmlns:p14="http://schemas.microsoft.com/office/powerpoint/2010/main" val="172991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10" name="Title 1">
            <a:extLst>
              <a:ext uri="{FF2B5EF4-FFF2-40B4-BE49-F238E27FC236}">
                <a16:creationId xmlns:a16="http://schemas.microsoft.com/office/drawing/2014/main" id="{5C45B4F5-27EB-4762-B45C-1AF2C35C919E}"/>
              </a:ext>
            </a:extLst>
          </p:cNvPr>
          <p:cNvSpPr txBox="1">
            <a:spLocks/>
          </p:cNvSpPr>
          <p:nvPr/>
        </p:nvSpPr>
        <p:spPr>
          <a:xfrm>
            <a:off x="362285" y="2209800"/>
            <a:ext cx="2438400" cy="2109588"/>
          </a:xfrm>
          <a:prstGeom prst="rect">
            <a:avLst/>
          </a:prstGeom>
        </p:spPr>
        <p:txBody>
          <a:bodyPr>
            <a:noAutofit/>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i-FI" sz="3600" b="1" dirty="0">
                <a:solidFill>
                  <a:schemeClr val="accent1"/>
                </a:solidFill>
                <a:latin typeface="Calibri" panose="020F0502020204030204" pitchFamily="34" charset="0"/>
                <a:cs typeface="Calibri" panose="020F0502020204030204" pitchFamily="34" charset="0"/>
              </a:rPr>
              <a:t>Klubin erinomai-suus-</a:t>
            </a:r>
            <a:br>
              <a:rPr lang="fi-FI" sz="3600" b="1" dirty="0">
                <a:solidFill>
                  <a:schemeClr val="accent1"/>
                </a:solidFill>
                <a:latin typeface="Calibri" panose="020F0502020204030204" pitchFamily="34" charset="0"/>
                <a:cs typeface="Calibri" panose="020F0502020204030204" pitchFamily="34" charset="0"/>
              </a:rPr>
            </a:br>
            <a:r>
              <a:rPr lang="fi-FI" sz="3600" b="1" dirty="0">
                <a:solidFill>
                  <a:schemeClr val="accent1"/>
                </a:solidFill>
                <a:latin typeface="Calibri" panose="020F0502020204030204" pitchFamily="34" charset="0"/>
                <a:cs typeface="Calibri" panose="020F0502020204030204" pitchFamily="34" charset="0"/>
              </a:rPr>
              <a:t>palkinnon kriteerit</a:t>
            </a:r>
          </a:p>
        </p:txBody>
      </p:sp>
      <p:sp>
        <p:nvSpPr>
          <p:cNvPr id="11" name="Content Placeholder 4">
            <a:extLst>
              <a:ext uri="{FF2B5EF4-FFF2-40B4-BE49-F238E27FC236}">
                <a16:creationId xmlns:a16="http://schemas.microsoft.com/office/drawing/2014/main" id="{AD1071BD-70C3-4F2A-9D68-59307EB0CFBA}"/>
              </a:ext>
            </a:extLst>
          </p:cNvPr>
          <p:cNvSpPr txBox="1">
            <a:spLocks/>
          </p:cNvSpPr>
          <p:nvPr/>
        </p:nvSpPr>
        <p:spPr>
          <a:xfrm>
            <a:off x="3486485" y="76200"/>
            <a:ext cx="8839200" cy="6502326"/>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None/>
            </a:pPr>
            <a:r>
              <a:rPr lang="fi-FI" sz="2400" dirty="0">
                <a:solidFill>
                  <a:schemeClr val="bg1"/>
                </a:solidFill>
                <a:latin typeface="Calibri" panose="020F0502020204030204" pitchFamily="34" charset="0"/>
                <a:cs typeface="Calibri" panose="020F0502020204030204" pitchFamily="34" charset="0"/>
              </a:rPr>
              <a:t>☐ Nettokasvu tai uuden lionsklubin, leoklubin tai liitännäisklubin perustaminen.</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Lahjoitettu LCIF:lle</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Aloitettu uusi palveluprojekti. </a:t>
            </a:r>
            <a:r>
              <a:rPr lang="fi-FI" sz="2400" i="1" dirty="0">
                <a:solidFill>
                  <a:schemeClr val="bg1"/>
                </a:solidFill>
                <a:latin typeface="Calibri" panose="020F0502020204030204" pitchFamily="34" charset="0"/>
                <a:cs typeface="Calibri" panose="020F0502020204030204" pitchFamily="34" charset="0"/>
              </a:rPr>
              <a:t>Harkitkaa yhtä Maailmanlaajuista palvelukohdettamme!</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Klubi järjestänyt kolme projektia/tapahtumaa</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Klubi on hyvässä asemassa -- piirin maksut hoidettu eikä maksamattomia laskuja LCI:lle </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Tärkeimmät virkailijat ovat osallistuneet yhteen tai useampaan johtajien koulutustapahtumiin</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Klubin toiminnan parantaminen (katso työkaluja Klubin toiminnan parantaminen -verkkosivulla)</a:t>
            </a:r>
          </a:p>
          <a:p>
            <a:pPr marL="0" indent="0">
              <a:buNone/>
            </a:pPr>
            <a:endParaRPr lang="en-US" sz="800" kern="0" dirty="0">
              <a:solidFill>
                <a:schemeClr val="bg1"/>
              </a:solidFill>
              <a:latin typeface="Calibri" panose="020F0502020204030204" pitchFamily="34" charset="0"/>
              <a:cs typeface="Calibri" panose="020F0502020204030204" pitchFamily="34" charset="0"/>
            </a:endParaRPr>
          </a:p>
          <a:p>
            <a:pPr marL="0" indent="0">
              <a:buNone/>
            </a:pPr>
            <a:r>
              <a:rPr lang="fi-FI" sz="2400" dirty="0">
                <a:solidFill>
                  <a:schemeClr val="bg1"/>
                </a:solidFill>
                <a:latin typeface="Calibri" panose="020F0502020204030204" pitchFamily="34" charset="0"/>
                <a:cs typeface="Calibri" panose="020F0502020204030204" pitchFamily="34" charset="0"/>
              </a:rPr>
              <a:t>☐ Julkistettu palvelutoimintaa paikallismedian tai sosiaalisen median välityksellä</a:t>
            </a:r>
          </a:p>
        </p:txBody>
      </p:sp>
    </p:spTree>
    <p:extLst>
      <p:ext uri="{BB962C8B-B14F-4D97-AF65-F5344CB8AC3E}">
        <p14:creationId xmlns:p14="http://schemas.microsoft.com/office/powerpoint/2010/main" val="39140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0" y="1752600"/>
            <a:ext cx="5791200" cy="4114800"/>
          </a:xfrm>
          <a:prstGeom prst="rect">
            <a:avLst/>
          </a:prstGeom>
        </p:spPr>
        <p:txBody>
          <a:bodyPr/>
          <a:lstStyle/>
          <a:p>
            <a:pPr marL="457200" lvl="0" indent="-457200">
              <a:buClr>
                <a:schemeClr val="accent1"/>
              </a:buClr>
              <a:buFont typeface="Wingdings 3" panose="05040102010807070707" pitchFamily="18" charset="2"/>
              <a:buChar char="u"/>
            </a:pPr>
            <a:r>
              <a:rPr lang="fi-FI" dirty="0">
                <a:latin typeface="Calibri" panose="020F0502020204030204" pitchFamily="34" charset="0"/>
                <a:cs typeface="Calibri" panose="020F0502020204030204" pitchFamily="34" charset="0"/>
              </a:rPr>
              <a:t>Lohkon kokous: </a:t>
            </a:r>
            <a:r>
              <a:rPr lang="fi-FI" i="1" dirty="0">
                <a:latin typeface="Calibri" panose="020F0502020204030204" pitchFamily="34" charset="0"/>
                <a:cs typeface="Calibri" panose="020F0502020204030204" pitchFamily="34" charset="0"/>
              </a:rPr>
              <a:t>Pvm, aika</a:t>
            </a:r>
          </a:p>
          <a:p>
            <a:pPr marL="457200" lvl="0" indent="-457200">
              <a:buClr>
                <a:schemeClr val="accent1"/>
              </a:buClr>
              <a:buFont typeface="Wingdings 3" panose="05040102010807070707" pitchFamily="18" charset="2"/>
              <a:buChar char="u"/>
            </a:pPr>
            <a:r>
              <a:rPr lang="fi-FI" dirty="0">
                <a:latin typeface="Calibri" panose="020F0502020204030204" pitchFamily="34" charset="0"/>
                <a:cs typeface="Calibri" panose="020F0502020204030204" pitchFamily="34" charset="0"/>
              </a:rPr>
              <a:t>Piirin vuosikokous: </a:t>
            </a:r>
            <a:r>
              <a:rPr lang="fi-FI" i="1" dirty="0">
                <a:latin typeface="Calibri" panose="020F0502020204030204" pitchFamily="34" charset="0"/>
                <a:cs typeface="Calibri" panose="020F0502020204030204" pitchFamily="34" charset="0"/>
              </a:rPr>
              <a:t>Päivämäärä, ilmoittautumistiedot</a:t>
            </a:r>
          </a:p>
          <a:p>
            <a:pPr marL="457200" indent="-457200"/>
            <a:r>
              <a:rPr lang="fi-FI" dirty="0">
                <a:latin typeface="Calibri" panose="020F0502020204030204" pitchFamily="34" charset="0"/>
                <a:cs typeface="Calibri" panose="020F0502020204030204" pitchFamily="34" charset="0"/>
              </a:rPr>
              <a:t>Kansainvälinen vuosikokous: </a:t>
            </a:r>
            <a:r>
              <a:rPr lang="fi-FI" i="1" dirty="0">
                <a:latin typeface="Calibri" panose="020F0502020204030204" pitchFamily="34" charset="0"/>
                <a:cs typeface="Calibri" panose="020F0502020204030204" pitchFamily="34" charset="0"/>
              </a:rPr>
              <a:t>Päivämäärä, ilmoittautumistiedot</a:t>
            </a:r>
          </a:p>
        </p:txBody>
      </p:sp>
      <p:sp>
        <p:nvSpPr>
          <p:cNvPr id="3" name="Title 2"/>
          <p:cNvSpPr>
            <a:spLocks noGrp="1"/>
          </p:cNvSpPr>
          <p:nvPr>
            <p:ph type="title"/>
          </p:nvPr>
        </p:nvSpPr>
        <p:spPr/>
        <p:txBody>
          <a:bodyPr>
            <a:normAutofit/>
          </a:bodyPr>
          <a:lstStyle/>
          <a:p>
            <a:r>
              <a:rPr lang="fi-FI" sz="3600">
                <a:solidFill>
                  <a:schemeClr val="accent1"/>
                </a:solidFill>
                <a:latin typeface="Calibri" panose="020F0502020204030204" pitchFamily="34" charset="0"/>
                <a:cs typeface="Calibri" panose="020F0502020204030204" pitchFamily="34" charset="0"/>
              </a:rPr>
              <a:t>Lionstapahtumat</a:t>
            </a:r>
          </a:p>
        </p:txBody>
      </p:sp>
    </p:spTree>
    <p:extLst>
      <p:ext uri="{BB962C8B-B14F-4D97-AF65-F5344CB8AC3E}">
        <p14:creationId xmlns:p14="http://schemas.microsoft.com/office/powerpoint/2010/main" val="370671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233F"/>
          </a:solidFill>
        </p:spPr>
        <p:txBody>
          <a:bodyPr/>
          <a:lstStyle/>
          <a:p>
            <a:r>
              <a:rPr lang="fi-FI">
                <a:solidFill>
                  <a:schemeClr val="accent1"/>
                </a:solidFill>
              </a:rPr>
              <a:t>Ajatuksia ja kysymyksiä</a:t>
            </a:r>
          </a:p>
        </p:txBody>
      </p:sp>
    </p:spTree>
    <p:extLst>
      <p:ext uri="{BB962C8B-B14F-4D97-AF65-F5344CB8AC3E}">
        <p14:creationId xmlns:p14="http://schemas.microsoft.com/office/powerpoint/2010/main" val="1315949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72200" y="1143000"/>
            <a:ext cx="5410200" cy="5181600"/>
          </a:xfrm>
        </p:spPr>
        <p:txBody>
          <a:bodyPr/>
          <a:lstStyle/>
          <a:p>
            <a:pPr marL="514350" indent="-514350">
              <a:spcBef>
                <a:spcPts val="1200"/>
              </a:spcBef>
              <a:buClr>
                <a:schemeClr val="bg1"/>
              </a:buClr>
              <a:buFont typeface="+mj-lt"/>
              <a:buAutoNum type="arabicPeriod"/>
            </a:pPr>
            <a:r>
              <a:rPr lang="fi-FI">
                <a:latin typeface="Calibri" panose="020F0502020204030204" pitchFamily="34" charset="0"/>
                <a:cs typeface="Calibri" panose="020F0502020204030204" pitchFamily="34" charset="0"/>
              </a:rPr>
              <a:t>Vie keskusteluissamme esiintyneitä aiheita omaan klubiin</a:t>
            </a:r>
          </a:p>
          <a:p>
            <a:pPr marL="514350" indent="-514350">
              <a:spcBef>
                <a:spcPts val="1200"/>
              </a:spcBef>
              <a:buClr>
                <a:schemeClr val="bg1"/>
              </a:buClr>
              <a:buFont typeface="+mj-lt"/>
              <a:buAutoNum type="arabicPeriod"/>
            </a:pPr>
            <a:r>
              <a:rPr lang="fi-FI">
                <a:latin typeface="Calibri" panose="020F0502020204030204" pitchFamily="34" charset="0"/>
                <a:cs typeface="Calibri" panose="020F0502020204030204" pitchFamily="34" charset="0"/>
              </a:rPr>
              <a:t>Ota seuraava askel kohti Klubin erinomaisuuspalkinnon saavuttamista</a:t>
            </a:r>
          </a:p>
          <a:p>
            <a:pPr marL="514350" indent="-514350">
              <a:spcBef>
                <a:spcPts val="1200"/>
              </a:spcBef>
              <a:buClr>
                <a:schemeClr val="bg1"/>
              </a:buClr>
              <a:buFont typeface="+mj-lt"/>
              <a:buAutoNum type="arabicPeriod"/>
            </a:pPr>
            <a:r>
              <a:rPr lang="fi-FI">
                <a:latin typeface="Calibri" panose="020F0502020204030204" pitchFamily="34" charset="0"/>
                <a:cs typeface="Calibri" panose="020F0502020204030204" pitchFamily="34" charset="0"/>
              </a:rPr>
              <a:t>Kutsu klubin jäseniä osallistumaan piirin ja kansainväliseen vuosikokoukseen</a:t>
            </a:r>
          </a:p>
        </p:txBody>
      </p:sp>
      <p:sp>
        <p:nvSpPr>
          <p:cNvPr id="3" name="Title 2"/>
          <p:cNvSpPr>
            <a:spLocks noGrp="1"/>
          </p:cNvSpPr>
          <p:nvPr>
            <p:ph type="title"/>
          </p:nvPr>
        </p:nvSpPr>
        <p:spPr/>
        <p:txBody>
          <a:bodyPr/>
          <a:lstStyle/>
          <a:p>
            <a:r>
              <a:rPr lang="fi-FI">
                <a:solidFill>
                  <a:schemeClr val="accent1"/>
                </a:solidFill>
                <a:latin typeface="Calibri" panose="020F0502020204030204" pitchFamily="34" charset="0"/>
                <a:cs typeface="Calibri" panose="020F0502020204030204" pitchFamily="34" charset="0"/>
              </a:rPr>
              <a:t>Seuraavat vaiheet</a:t>
            </a:r>
          </a:p>
        </p:txBody>
      </p:sp>
    </p:spTree>
    <p:extLst>
      <p:ext uri="{BB962C8B-B14F-4D97-AF65-F5344CB8AC3E}">
        <p14:creationId xmlns:p14="http://schemas.microsoft.com/office/powerpoint/2010/main" val="3291659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F0106-F39D-4C29-94E7-794E0384CC7D}"/>
              </a:ext>
            </a:extLst>
          </p:cNvPr>
          <p:cNvSpPr txBox="1"/>
          <p:nvPr/>
        </p:nvSpPr>
        <p:spPr>
          <a:xfrm>
            <a:off x="4724400" y="2909161"/>
            <a:ext cx="4648200" cy="553998"/>
          </a:xfrm>
          <a:prstGeom prst="rect">
            <a:avLst/>
          </a:prstGeom>
          <a:noFill/>
        </p:spPr>
        <p:txBody>
          <a:bodyPr wrap="square" rtlCol="0">
            <a:spAutoFit/>
          </a:bodyPr>
          <a:lstStyle/>
          <a:p>
            <a:r>
              <a:rPr lang="fi-FI" sz="3000">
                <a:solidFill>
                  <a:schemeClr val="bg1"/>
                </a:solidFill>
                <a:latin typeface="Calibri" panose="020F0502020204030204" pitchFamily="34" charset="0"/>
                <a:cs typeface="Calibri" panose="020F0502020204030204" pitchFamily="34" charset="0"/>
              </a:rPr>
              <a:t>Loppukommentit</a:t>
            </a:r>
          </a:p>
        </p:txBody>
      </p:sp>
    </p:spTree>
    <p:extLst>
      <p:ext uri="{BB962C8B-B14F-4D97-AF65-F5344CB8AC3E}">
        <p14:creationId xmlns:p14="http://schemas.microsoft.com/office/powerpoint/2010/main" val="4155128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latin typeface="Calibri" panose="020F0502020204030204" pitchFamily="34" charset="0"/>
                <a:cs typeface="Calibri" panose="020F0502020204030204" pitchFamily="34" charset="0"/>
              </a:rPr>
              <a:t>Kiitos</a:t>
            </a:r>
          </a:p>
        </p:txBody>
      </p:sp>
    </p:spTree>
    <p:extLst>
      <p:ext uri="{BB962C8B-B14F-4D97-AF65-F5344CB8AC3E}">
        <p14:creationId xmlns:p14="http://schemas.microsoft.com/office/powerpoint/2010/main" val="337345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Avaushuomautukset</a:t>
            </a:r>
          </a:p>
        </p:txBody>
      </p:sp>
      <p:sp>
        <p:nvSpPr>
          <p:cNvPr id="3" name="TextBox 2">
            <a:extLst>
              <a:ext uri="{FF2B5EF4-FFF2-40B4-BE49-F238E27FC236}">
                <a16:creationId xmlns:a16="http://schemas.microsoft.com/office/drawing/2014/main" id="{A72CE3CD-E919-4439-B521-1B115D57674B}"/>
              </a:ext>
            </a:extLst>
          </p:cNvPr>
          <p:cNvSpPr txBox="1"/>
          <p:nvPr/>
        </p:nvSpPr>
        <p:spPr>
          <a:xfrm>
            <a:off x="1676400" y="2690336"/>
            <a:ext cx="10210800" cy="1500633"/>
          </a:xfrm>
          <a:prstGeom prst="rect">
            <a:avLst/>
          </a:prstGeom>
          <a:noFill/>
        </p:spPr>
        <p:txBody>
          <a:bodyPr wrap="square" rtlCol="0">
            <a:spAutoFit/>
          </a:bodyPr>
          <a:lstStyle/>
          <a:p>
            <a:r>
              <a:rPr lang="fi-FI" sz="3000" dirty="0">
                <a:solidFill>
                  <a:schemeClr val="bg1"/>
                </a:solidFill>
                <a:latin typeface="Calibri" panose="020F0502020204030204" pitchFamily="34" charset="0"/>
                <a:cs typeface="Calibri" panose="020F0502020204030204" pitchFamily="34" charset="0"/>
              </a:rPr>
              <a:t>Lohkon puheenjohtaja		Vieras 1		Vieras 2</a:t>
            </a:r>
          </a:p>
          <a:p>
            <a:endParaRPr lang="en-US" sz="3000" dirty="0">
              <a:solidFill>
                <a:schemeClr val="bg1"/>
              </a:solidFill>
              <a:latin typeface="Calibri" panose="020F0502020204030204" pitchFamily="34" charset="0"/>
              <a:cs typeface="Calibri" panose="020F0502020204030204" pitchFamily="34" charset="0"/>
            </a:endParaRPr>
          </a:p>
          <a:p>
            <a:r>
              <a:rPr lang="fi-FI" sz="3000" dirty="0">
                <a:solidFill>
                  <a:schemeClr val="bg1"/>
                </a:solidFill>
                <a:latin typeface="Calibri" panose="020F0502020204030204" pitchFamily="34" charset="0"/>
                <a:cs typeface="Calibri" panose="020F0502020204030204" pitchFamily="34" charset="0"/>
              </a:rPr>
              <a:t>Nimi					Nimi			Nimi</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30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Klubivirkailijan esittely </a:t>
            </a:r>
          </a:p>
        </p:txBody>
      </p:sp>
      <p:sp>
        <p:nvSpPr>
          <p:cNvPr id="8" name="TextBox 7">
            <a:extLst>
              <a:ext uri="{FF2B5EF4-FFF2-40B4-BE49-F238E27FC236}">
                <a16:creationId xmlns:a16="http://schemas.microsoft.com/office/drawing/2014/main" id="{882A772B-C12C-48E7-A761-585A6790591B}"/>
              </a:ext>
            </a:extLst>
          </p:cNvPr>
          <p:cNvSpPr txBox="1"/>
          <p:nvPr/>
        </p:nvSpPr>
        <p:spPr>
          <a:xfrm>
            <a:off x="8382000" y="19050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9" name="TextBox 8">
            <a:extLst>
              <a:ext uri="{FF2B5EF4-FFF2-40B4-BE49-F238E27FC236}">
                <a16:creationId xmlns:a16="http://schemas.microsoft.com/office/drawing/2014/main" id="{E336F79E-1FC1-448E-B94A-141C2F3D5F34}"/>
              </a:ext>
            </a:extLst>
          </p:cNvPr>
          <p:cNvSpPr txBox="1"/>
          <p:nvPr/>
        </p:nvSpPr>
        <p:spPr>
          <a:xfrm>
            <a:off x="4419600" y="1846522"/>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10" name="TextBox 9">
            <a:extLst>
              <a:ext uri="{FF2B5EF4-FFF2-40B4-BE49-F238E27FC236}">
                <a16:creationId xmlns:a16="http://schemas.microsoft.com/office/drawing/2014/main" id="{6A7316DD-7578-4600-AD69-83E6015AE79C}"/>
              </a:ext>
            </a:extLst>
          </p:cNvPr>
          <p:cNvSpPr txBox="1"/>
          <p:nvPr/>
        </p:nvSpPr>
        <p:spPr>
          <a:xfrm>
            <a:off x="457200" y="1846522"/>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46504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28600"/>
            <a:ext cx="77724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Klubijohtajan esittely...jatkuu </a:t>
            </a:r>
          </a:p>
        </p:txBody>
      </p:sp>
      <p:sp>
        <p:nvSpPr>
          <p:cNvPr id="3" name="TextBox 2">
            <a:extLst>
              <a:ext uri="{FF2B5EF4-FFF2-40B4-BE49-F238E27FC236}">
                <a16:creationId xmlns:a16="http://schemas.microsoft.com/office/drawing/2014/main" id="{A72CE3CD-E919-4439-B521-1B115D57674B}"/>
              </a:ext>
            </a:extLst>
          </p:cNvPr>
          <p:cNvSpPr txBox="1"/>
          <p:nvPr/>
        </p:nvSpPr>
        <p:spPr>
          <a:xfrm>
            <a:off x="475593" y="22098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6" name="TextBox 5">
            <a:extLst>
              <a:ext uri="{FF2B5EF4-FFF2-40B4-BE49-F238E27FC236}">
                <a16:creationId xmlns:a16="http://schemas.microsoft.com/office/drawing/2014/main" id="{3B750EF2-9110-4CD8-9AF7-CC9B4135820B}"/>
              </a:ext>
            </a:extLst>
          </p:cNvPr>
          <p:cNvSpPr txBox="1"/>
          <p:nvPr/>
        </p:nvSpPr>
        <p:spPr>
          <a:xfrm>
            <a:off x="4428796" y="22098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
        <p:nvSpPr>
          <p:cNvPr id="7" name="TextBox 6">
            <a:extLst>
              <a:ext uri="{FF2B5EF4-FFF2-40B4-BE49-F238E27FC236}">
                <a16:creationId xmlns:a16="http://schemas.microsoft.com/office/drawing/2014/main" id="{C45CF291-92CD-428D-9A9F-1670E2892C2E}"/>
              </a:ext>
            </a:extLst>
          </p:cNvPr>
          <p:cNvSpPr txBox="1"/>
          <p:nvPr/>
        </p:nvSpPr>
        <p:spPr>
          <a:xfrm>
            <a:off x="8381999" y="2209800"/>
            <a:ext cx="3810000" cy="2677656"/>
          </a:xfrm>
          <a:prstGeom prst="rect">
            <a:avLst/>
          </a:prstGeom>
          <a:noFill/>
        </p:spPr>
        <p:txBody>
          <a:bodyPr wrap="square" rtlCol="0">
            <a:spAutoFit/>
          </a:bodyPr>
          <a:lstStyle/>
          <a:p>
            <a:r>
              <a:rPr lang="fi-FI" sz="2400" b="1" dirty="0">
                <a:solidFill>
                  <a:schemeClr val="bg1"/>
                </a:solidFill>
                <a:latin typeface="Calibri" panose="020F0502020204030204" pitchFamily="34" charset="0"/>
                <a:cs typeface="Calibri" panose="020F0502020204030204" pitchFamily="34" charset="0"/>
              </a:rPr>
              <a:t>LC _____  </a:t>
            </a:r>
          </a:p>
          <a:p>
            <a:r>
              <a:rPr lang="fi-FI" dirty="0">
                <a:solidFill>
                  <a:schemeClr val="bg1"/>
                </a:solidFill>
                <a:latin typeface="Calibri" panose="020F0502020204030204" pitchFamily="34" charset="0"/>
                <a:cs typeface="Calibri" panose="020F0502020204030204" pitchFamily="34" charset="0"/>
              </a:rPr>
              <a:t>Presidentti: _______</a:t>
            </a:r>
          </a:p>
          <a:p>
            <a:r>
              <a:rPr lang="fi-FI" dirty="0">
                <a:solidFill>
                  <a:schemeClr val="bg1"/>
                </a:solidFill>
                <a:latin typeface="Calibri" panose="020F0502020204030204" pitchFamily="34" charset="0"/>
                <a:cs typeface="Calibri" panose="020F0502020204030204" pitchFamily="34" charset="0"/>
              </a:rPr>
              <a:t>Ensimmäinen varapresidentti: _______</a:t>
            </a:r>
          </a:p>
          <a:p>
            <a:r>
              <a:rPr lang="fi-FI" dirty="0">
                <a:solidFill>
                  <a:schemeClr val="bg1"/>
                </a:solidFill>
                <a:latin typeface="Calibri" panose="020F0502020204030204" pitchFamily="34" charset="0"/>
                <a:cs typeface="Calibri" panose="020F0502020204030204" pitchFamily="34" charset="0"/>
              </a:rPr>
              <a:t>Sihteeri: _______</a:t>
            </a:r>
          </a:p>
          <a:p>
            <a:r>
              <a:rPr lang="fi-FI" dirty="0">
                <a:solidFill>
                  <a:schemeClr val="bg1"/>
                </a:solidFill>
                <a:latin typeface="Calibri" panose="020F0502020204030204" pitchFamily="34" charset="0"/>
                <a:cs typeface="Calibri" panose="020F0502020204030204" pitchFamily="34" charset="0"/>
              </a:rPr>
              <a:t>Rahastonhoitaja: _________ </a:t>
            </a:r>
          </a:p>
          <a:p>
            <a:r>
              <a:rPr lang="fi-FI" dirty="0">
                <a:solidFill>
                  <a:schemeClr val="bg1"/>
                </a:solidFill>
                <a:latin typeface="Calibri" panose="020F0502020204030204" pitchFamily="34" charset="0"/>
                <a:cs typeface="Calibri" panose="020F0502020204030204" pitchFamily="34" charset="0"/>
              </a:rPr>
              <a:t>Jäsenjohtaja: _________</a:t>
            </a:r>
          </a:p>
          <a:p>
            <a:r>
              <a:rPr lang="fi-FI" dirty="0">
                <a:solidFill>
                  <a:schemeClr val="bg1"/>
                </a:solidFill>
                <a:latin typeface="Calibri" panose="020F0502020204030204" pitchFamily="34" charset="0"/>
                <a:cs typeface="Calibri" panose="020F0502020204030204" pitchFamily="34" charset="0"/>
              </a:rPr>
              <a:t>Palvelujohtaja: _________</a:t>
            </a:r>
          </a:p>
          <a:p>
            <a:r>
              <a:rPr lang="fi-FI" dirty="0">
                <a:solidFill>
                  <a:schemeClr val="bg1"/>
                </a:solidFill>
                <a:latin typeface="Calibri" panose="020F0502020204030204" pitchFamily="34" charset="0"/>
                <a:cs typeface="Calibri" panose="020F0502020204030204" pitchFamily="34" charset="0"/>
              </a:rPr>
              <a:t>Markkinointijohtaja: _________</a:t>
            </a:r>
          </a:p>
          <a:p>
            <a:r>
              <a:rPr lang="fi-FI" dirty="0">
                <a:solidFill>
                  <a:schemeClr val="bg1"/>
                </a:solidFill>
                <a:latin typeface="Calibri" panose="020F0502020204030204" pitchFamily="34" charset="0"/>
                <a:cs typeface="Calibri" panose="020F0502020204030204" pitchFamily="34" charset="0"/>
              </a:rPr>
              <a:t>LCIF-koordinaattori: _________</a:t>
            </a:r>
          </a:p>
        </p:txBody>
      </p:sp>
    </p:spTree>
    <p:extLst>
      <p:ext uri="{BB962C8B-B14F-4D97-AF65-F5344CB8AC3E}">
        <p14:creationId xmlns:p14="http://schemas.microsoft.com/office/powerpoint/2010/main" val="97161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457200" y="265671"/>
            <a:ext cx="6781800" cy="584774"/>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Lohkon kokoukset VVVV - VVVV</a:t>
            </a:r>
          </a:p>
        </p:txBody>
      </p:sp>
      <p:cxnSp>
        <p:nvCxnSpPr>
          <p:cNvPr id="5" name="Straight Connector 4">
            <a:extLst>
              <a:ext uri="{FF2B5EF4-FFF2-40B4-BE49-F238E27FC236}">
                <a16:creationId xmlns:a16="http://schemas.microsoft.com/office/drawing/2014/main" id="{81CC08DB-141C-4A4A-83F3-17E9BC7F2096}"/>
              </a:ext>
            </a:extLst>
          </p:cNvPr>
          <p:cNvCxnSpPr/>
          <p:nvPr/>
        </p:nvCxnSpPr>
        <p:spPr bwMode="auto">
          <a:xfrm>
            <a:off x="457200" y="813375"/>
            <a:ext cx="4876800" cy="0"/>
          </a:xfrm>
          <a:prstGeom prst="line">
            <a:avLst/>
          </a:prstGeom>
          <a:solidFill>
            <a:srgbClr val="FFFFFF"/>
          </a:solidFill>
          <a:ln w="57150" cap="flat" cmpd="sng" algn="ctr">
            <a:solidFill>
              <a:schemeClr val="accent1"/>
            </a:solidFill>
            <a:prstDash val="solid"/>
            <a:round/>
            <a:headEnd type="none" w="med" len="med"/>
            <a:tailEnd type="none" w="med" len="med"/>
          </a:ln>
          <a:effectLst/>
        </p:spPr>
      </p:cxnSp>
      <p:graphicFrame>
        <p:nvGraphicFramePr>
          <p:cNvPr id="4" name="Table 5">
            <a:extLst>
              <a:ext uri="{FF2B5EF4-FFF2-40B4-BE49-F238E27FC236}">
                <a16:creationId xmlns:a16="http://schemas.microsoft.com/office/drawing/2014/main" id="{2A14B01E-3DE1-4460-A443-2E88E30133AE}"/>
              </a:ext>
            </a:extLst>
          </p:cNvPr>
          <p:cNvGraphicFramePr>
            <a:graphicFrameLocks noGrp="1"/>
          </p:cNvGraphicFramePr>
          <p:nvPr>
            <p:extLst>
              <p:ext uri="{D42A27DB-BD31-4B8C-83A1-F6EECF244321}">
                <p14:modId xmlns:p14="http://schemas.microsoft.com/office/powerpoint/2010/main" val="1394155077"/>
              </p:ext>
            </p:extLst>
          </p:nvPr>
        </p:nvGraphicFramePr>
        <p:xfrm>
          <a:off x="228600" y="2743198"/>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i-FI" sz="2000">
                          <a:solidFill>
                            <a:srgbClr val="002060"/>
                          </a:solidFill>
                          <a:latin typeface="Calibri" panose="020F0502020204030204" pitchFamily="34" charset="0"/>
                          <a:cs typeface="Calibri" panose="020F0502020204030204" pitchFamily="34" charset="0"/>
                        </a:rPr>
                        <a:t>Heinäkuu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Palvelu</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Erinomaisuus</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6" name="Table 5">
            <a:extLst>
              <a:ext uri="{FF2B5EF4-FFF2-40B4-BE49-F238E27FC236}">
                <a16:creationId xmlns:a16="http://schemas.microsoft.com/office/drawing/2014/main" id="{CC046F59-41D6-46C5-A817-7AAB4F72CA39}"/>
              </a:ext>
            </a:extLst>
          </p:cNvPr>
          <p:cNvGraphicFramePr>
            <a:graphicFrameLocks noGrp="1"/>
          </p:cNvGraphicFramePr>
          <p:nvPr>
            <p:extLst>
              <p:ext uri="{D42A27DB-BD31-4B8C-83A1-F6EECF244321}">
                <p14:modId xmlns:p14="http://schemas.microsoft.com/office/powerpoint/2010/main" val="848811946"/>
              </p:ext>
            </p:extLst>
          </p:nvPr>
        </p:nvGraphicFramePr>
        <p:xfrm>
          <a:off x="3192780" y="2743199"/>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i-FI" sz="2000">
                          <a:solidFill>
                            <a:srgbClr val="002060"/>
                          </a:solidFill>
                          <a:latin typeface="Calibri" panose="020F0502020204030204" pitchFamily="34" charset="0"/>
                          <a:cs typeface="Calibri" panose="020F0502020204030204" pitchFamily="34" charset="0"/>
                        </a:rPr>
                        <a:t>Lokakuu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Jäsenyys</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Markkinointi</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7" name="Table 5">
            <a:extLst>
              <a:ext uri="{FF2B5EF4-FFF2-40B4-BE49-F238E27FC236}">
                <a16:creationId xmlns:a16="http://schemas.microsoft.com/office/drawing/2014/main" id="{8C71A511-14C4-4D80-A339-8CE36178D6E1}"/>
              </a:ext>
            </a:extLst>
          </p:cNvPr>
          <p:cNvGraphicFramePr>
            <a:graphicFrameLocks noGrp="1"/>
          </p:cNvGraphicFramePr>
          <p:nvPr>
            <p:extLst>
              <p:ext uri="{D42A27DB-BD31-4B8C-83A1-F6EECF244321}">
                <p14:modId xmlns:p14="http://schemas.microsoft.com/office/powerpoint/2010/main" val="3008850637"/>
              </p:ext>
            </p:extLst>
          </p:nvPr>
        </p:nvGraphicFramePr>
        <p:xfrm>
          <a:off x="6231255" y="2743200"/>
          <a:ext cx="2667000" cy="1514942"/>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91982">
                <a:tc>
                  <a:txBody>
                    <a:bodyPr/>
                    <a:lstStyle/>
                    <a:p>
                      <a:pPr algn="ctr"/>
                      <a:r>
                        <a:rPr lang="fi-FI" sz="2000">
                          <a:solidFill>
                            <a:srgbClr val="002060"/>
                          </a:solidFill>
                          <a:latin typeface="Calibri" panose="020F0502020204030204" pitchFamily="34" charset="0"/>
                          <a:cs typeface="Calibri" panose="020F0502020204030204" pitchFamily="34" charset="0"/>
                        </a:rPr>
                        <a:t>Tammikuu _____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Johtajuus</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Varainkeruu</a:t>
                      </a:r>
                    </a:p>
                  </a:txBody>
                  <a:tcPr>
                    <a:solidFill>
                      <a:schemeClr val="bg1"/>
                    </a:solidFill>
                  </a:tcPr>
                </a:tc>
                <a:extLst>
                  <a:ext uri="{0D108BD9-81ED-4DB2-BD59-A6C34878D82A}">
                    <a16:rowId xmlns:a16="http://schemas.microsoft.com/office/drawing/2014/main" val="1394244904"/>
                  </a:ext>
                </a:extLst>
              </a:tr>
            </a:tbl>
          </a:graphicData>
        </a:graphic>
      </p:graphicFrame>
      <p:graphicFrame>
        <p:nvGraphicFramePr>
          <p:cNvPr id="8" name="Table 5">
            <a:extLst>
              <a:ext uri="{FF2B5EF4-FFF2-40B4-BE49-F238E27FC236}">
                <a16:creationId xmlns:a16="http://schemas.microsoft.com/office/drawing/2014/main" id="{4CFE5278-A54A-4C0D-8FA1-A08FB2B83AC2}"/>
              </a:ext>
            </a:extLst>
          </p:cNvPr>
          <p:cNvGraphicFramePr>
            <a:graphicFrameLocks noGrp="1"/>
          </p:cNvGraphicFramePr>
          <p:nvPr>
            <p:extLst>
              <p:ext uri="{D42A27DB-BD31-4B8C-83A1-F6EECF244321}">
                <p14:modId xmlns:p14="http://schemas.microsoft.com/office/powerpoint/2010/main" val="2877095940"/>
              </p:ext>
            </p:extLst>
          </p:nvPr>
        </p:nvGraphicFramePr>
        <p:xfrm>
          <a:off x="9296400" y="2743200"/>
          <a:ext cx="2667000" cy="150588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882502632"/>
                    </a:ext>
                  </a:extLst>
                </a:gridCol>
              </a:tblGrid>
              <a:tr h="682925">
                <a:tc>
                  <a:txBody>
                    <a:bodyPr/>
                    <a:lstStyle/>
                    <a:p>
                      <a:pPr algn="ctr"/>
                      <a:r>
                        <a:rPr lang="fi-FI" sz="2000">
                          <a:solidFill>
                            <a:srgbClr val="002060"/>
                          </a:solidFill>
                          <a:latin typeface="Calibri" panose="020F0502020204030204" pitchFamily="34" charset="0"/>
                          <a:cs typeface="Calibri" panose="020F0502020204030204" pitchFamily="34" charset="0"/>
                        </a:rPr>
                        <a:t>Huhtikuu ____</a:t>
                      </a:r>
                    </a:p>
                  </a:txBody>
                  <a:tcPr/>
                </a:tc>
                <a:extLst>
                  <a:ext uri="{0D108BD9-81ED-4DB2-BD59-A6C34878D82A}">
                    <a16:rowId xmlns:a16="http://schemas.microsoft.com/office/drawing/2014/main" val="3635544376"/>
                  </a:ext>
                </a:extLst>
              </a:tr>
              <a:tr h="764876">
                <a:tc>
                  <a:txBody>
                    <a:bodyPr/>
                    <a:lstStyle/>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Tunnustus</a:t>
                      </a:r>
                    </a:p>
                    <a:p>
                      <a:pPr marL="285750" indent="-285750">
                        <a:buFont typeface="Arial" panose="020B0604020202020204" pitchFamily="34" charset="0"/>
                        <a:buChar char="•"/>
                      </a:pPr>
                      <a:r>
                        <a:rPr lang="fi-FI" sz="2400">
                          <a:solidFill>
                            <a:srgbClr val="002060"/>
                          </a:solidFill>
                          <a:latin typeface="Calibri" panose="020F0502020204030204" pitchFamily="34" charset="0"/>
                          <a:cs typeface="Calibri" panose="020F0502020204030204" pitchFamily="34" charset="0"/>
                        </a:rPr>
                        <a:t>Valmistelut</a:t>
                      </a:r>
                    </a:p>
                  </a:txBody>
                  <a:tcPr>
                    <a:solidFill>
                      <a:schemeClr val="bg1"/>
                    </a:solidFill>
                  </a:tcPr>
                </a:tc>
                <a:extLst>
                  <a:ext uri="{0D108BD9-81ED-4DB2-BD59-A6C34878D82A}">
                    <a16:rowId xmlns:a16="http://schemas.microsoft.com/office/drawing/2014/main" val="1394244904"/>
                  </a:ext>
                </a:extLst>
              </a:tr>
            </a:tbl>
          </a:graphicData>
        </a:graphic>
      </p:graphicFrame>
    </p:spTree>
    <p:extLst>
      <p:ext uri="{BB962C8B-B14F-4D97-AF65-F5344CB8AC3E}">
        <p14:creationId xmlns:p14="http://schemas.microsoft.com/office/powerpoint/2010/main" val="6273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3029285" y="0"/>
            <a:ext cx="9162715"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9" name="Picture 8">
            <a:extLst>
              <a:ext uri="{FF2B5EF4-FFF2-40B4-BE49-F238E27FC236}">
                <a16:creationId xmlns:a16="http://schemas.microsoft.com/office/drawing/2014/main" id="{2A0CF7DA-DFB0-CC46-AEFA-A9304F90922E}"/>
              </a:ext>
            </a:extLst>
          </p:cNvPr>
          <p:cNvPicPr>
            <a:picLocks noChangeAspect="1"/>
          </p:cNvPicPr>
          <p:nvPr/>
        </p:nvPicPr>
        <p:blipFill>
          <a:blip r:embed="rId3"/>
          <a:srcRect/>
          <a:stretch/>
        </p:blipFill>
        <p:spPr>
          <a:xfrm>
            <a:off x="273388" y="6114917"/>
            <a:ext cx="2755897" cy="463609"/>
          </a:xfrm>
          <a:prstGeom prst="rect">
            <a:avLst/>
          </a:prstGeom>
        </p:spPr>
      </p:pic>
      <p:sp>
        <p:nvSpPr>
          <p:cNvPr id="8" name="TextBox 7">
            <a:extLst>
              <a:ext uri="{FF2B5EF4-FFF2-40B4-BE49-F238E27FC236}">
                <a16:creationId xmlns:a16="http://schemas.microsoft.com/office/drawing/2014/main" id="{D2BC2464-67B3-4D55-8740-4FCD401055CB}"/>
              </a:ext>
            </a:extLst>
          </p:cNvPr>
          <p:cNvSpPr txBox="1"/>
          <p:nvPr/>
        </p:nvSpPr>
        <p:spPr>
          <a:xfrm>
            <a:off x="6096000" y="2188805"/>
            <a:ext cx="4263390" cy="2503249"/>
          </a:xfrm>
          <a:prstGeom prst="rect">
            <a:avLst/>
          </a:prstGeom>
          <a:noFill/>
        </p:spPr>
        <p:txBody>
          <a:bodyPr wrap="square">
            <a:spAutoFit/>
          </a:bodyPr>
          <a:lstStyle/>
          <a:p>
            <a:pPr marL="403225" indent="-403225">
              <a:spcBef>
                <a:spcPts val="800"/>
              </a:spcBef>
              <a:spcAft>
                <a:spcPts val="1200"/>
              </a:spcAft>
              <a:buClr>
                <a:schemeClr val="accent1"/>
              </a:buClr>
              <a:buFont typeface="Wingdings 3" panose="05040102010807070707" pitchFamily="18" charset="2"/>
              <a:buChar char="u"/>
            </a:pPr>
            <a:r>
              <a:rPr lang="fi-FI" sz="1800">
                <a:solidFill>
                  <a:schemeClr val="bg1"/>
                </a:solidFill>
                <a:latin typeface="Calibri" panose="020F0502020204030204" pitchFamily="34" charset="0"/>
                <a:cs typeface="Calibri" panose="020F0502020204030204" pitchFamily="34" charset="0"/>
              </a:rPr>
              <a:t>Vieraiden esitelmät</a:t>
            </a:r>
          </a:p>
          <a:p>
            <a:pPr marL="403225" indent="-403225">
              <a:spcBef>
                <a:spcPts val="800"/>
              </a:spcBef>
              <a:spcAft>
                <a:spcPts val="1200"/>
              </a:spcAft>
              <a:buClr>
                <a:schemeClr val="accent1"/>
              </a:buClr>
              <a:buFont typeface="Wingdings 3" panose="05040102010807070707" pitchFamily="18" charset="2"/>
              <a:buChar char="u"/>
            </a:pPr>
            <a:r>
              <a:rPr lang="fi-FI">
                <a:solidFill>
                  <a:schemeClr val="bg1"/>
                </a:solidFill>
                <a:latin typeface="Calibri" panose="020F0502020204030204" pitchFamily="34" charset="0"/>
                <a:cs typeface="Calibri" panose="020F0502020204030204" pitchFamily="34" charset="0"/>
              </a:rPr>
              <a:t>Ideoiden vaihto</a:t>
            </a:r>
          </a:p>
          <a:p>
            <a:pPr marL="403225" indent="-403225">
              <a:spcBef>
                <a:spcPts val="800"/>
              </a:spcBef>
              <a:spcAft>
                <a:spcPts val="1200"/>
              </a:spcAft>
              <a:buClr>
                <a:schemeClr val="accent1"/>
              </a:buClr>
              <a:buFont typeface="Wingdings 3" panose="05040102010807070707" pitchFamily="18" charset="2"/>
              <a:buChar char="u"/>
            </a:pPr>
            <a:r>
              <a:rPr lang="fi-FI" sz="1800">
                <a:solidFill>
                  <a:schemeClr val="bg1"/>
                </a:solidFill>
                <a:latin typeface="Calibri" panose="020F0502020204030204" pitchFamily="34" charset="0"/>
                <a:cs typeface="Calibri" panose="020F0502020204030204" pitchFamily="34" charset="0"/>
              </a:rPr>
              <a:t>Klubiresurssit</a:t>
            </a:r>
          </a:p>
          <a:p>
            <a:pPr marL="403225" indent="-403225">
              <a:spcBef>
                <a:spcPts val="800"/>
              </a:spcBef>
              <a:spcAft>
                <a:spcPts val="1200"/>
              </a:spcAft>
              <a:buClr>
                <a:schemeClr val="accent1"/>
              </a:buClr>
              <a:buFont typeface="Wingdings 3" panose="05040102010807070707" pitchFamily="18" charset="2"/>
              <a:buChar char="u"/>
            </a:pPr>
            <a:r>
              <a:rPr lang="fi-FI">
                <a:solidFill>
                  <a:schemeClr val="bg1"/>
                </a:solidFill>
                <a:latin typeface="Calibri" panose="020F0502020204030204" pitchFamily="34" charset="0"/>
                <a:cs typeface="Calibri" panose="020F0502020204030204" pitchFamily="34" charset="0"/>
              </a:rPr>
              <a:t>Klubin haasteet ja menestykset</a:t>
            </a:r>
          </a:p>
          <a:p>
            <a:pPr marL="403225" indent="-403225">
              <a:spcBef>
                <a:spcPts val="800"/>
              </a:spcBef>
              <a:spcAft>
                <a:spcPts val="1200"/>
              </a:spcAft>
              <a:buClr>
                <a:schemeClr val="accent1"/>
              </a:buClr>
              <a:buFont typeface="Wingdings 3" panose="05040102010807070707" pitchFamily="18" charset="2"/>
              <a:buChar char="u"/>
            </a:pPr>
            <a:r>
              <a:rPr lang="fi-FI" sz="1800">
                <a:solidFill>
                  <a:schemeClr val="bg1"/>
                </a:solidFill>
                <a:latin typeface="Calibri" panose="020F0502020204030204" pitchFamily="34" charset="0"/>
                <a:cs typeface="Calibri" panose="020F0502020204030204" pitchFamily="34" charset="0"/>
              </a:rPr>
              <a:t>Tavoitteet, tapahtumat ja seuraavat vaiheet</a:t>
            </a:r>
          </a:p>
        </p:txBody>
      </p:sp>
      <p:sp>
        <p:nvSpPr>
          <p:cNvPr id="10" name="Title 1">
            <a:extLst>
              <a:ext uri="{FF2B5EF4-FFF2-40B4-BE49-F238E27FC236}">
                <a16:creationId xmlns:a16="http://schemas.microsoft.com/office/drawing/2014/main" id="{5C45B4F5-27EB-4762-B45C-1AF2C35C919E}"/>
              </a:ext>
            </a:extLst>
          </p:cNvPr>
          <p:cNvSpPr txBox="1">
            <a:spLocks/>
          </p:cNvSpPr>
          <p:nvPr/>
        </p:nvSpPr>
        <p:spPr>
          <a:xfrm>
            <a:off x="685800" y="2678430"/>
            <a:ext cx="2057400" cy="762000"/>
          </a:xfrm>
          <a:prstGeom prst="rect">
            <a:avLst/>
          </a:prstGeom>
        </p:spPr>
        <p:txBody>
          <a:bodyPr>
            <a:normAutofit fontScale="97500"/>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fi-FI" sz="3600" b="1">
                <a:solidFill>
                  <a:schemeClr val="accent1"/>
                </a:solidFill>
                <a:latin typeface="Calibri" panose="020F0502020204030204" pitchFamily="34" charset="0"/>
                <a:cs typeface="Calibri" panose="020F0502020204030204" pitchFamily="34" charset="0"/>
              </a:rPr>
              <a:t>Ohjelma</a:t>
            </a:r>
          </a:p>
        </p:txBody>
      </p:sp>
    </p:spTree>
    <p:extLst>
      <p:ext uri="{BB962C8B-B14F-4D97-AF65-F5344CB8AC3E}">
        <p14:creationId xmlns:p14="http://schemas.microsoft.com/office/powerpoint/2010/main" val="16156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609600" y="1143000"/>
            <a:ext cx="3429000" cy="584775"/>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Vieraan esitelmä</a:t>
            </a:r>
          </a:p>
        </p:txBody>
      </p:sp>
      <p:sp>
        <p:nvSpPr>
          <p:cNvPr id="7" name="TextBox 6">
            <a:extLst>
              <a:ext uri="{FF2B5EF4-FFF2-40B4-BE49-F238E27FC236}">
                <a16:creationId xmlns:a16="http://schemas.microsoft.com/office/drawing/2014/main" id="{7C00BB17-B9C7-419F-A330-F2A3ACE1D419}"/>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75804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233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8E0645-9321-4E90-918F-A9EB2E602313}"/>
              </a:ext>
            </a:extLst>
          </p:cNvPr>
          <p:cNvSpPr txBox="1"/>
          <p:nvPr/>
        </p:nvSpPr>
        <p:spPr>
          <a:xfrm>
            <a:off x="762000" y="1219200"/>
            <a:ext cx="2743200" cy="603826"/>
          </a:xfrm>
          <a:prstGeom prst="rect">
            <a:avLst/>
          </a:prstGeom>
          <a:noFill/>
          <a:ln>
            <a:noFill/>
          </a:ln>
        </p:spPr>
        <p:txBody>
          <a:bodyPr wrap="square" rtlCol="0">
            <a:spAutoFit/>
          </a:bodyPr>
          <a:lstStyle/>
          <a:p>
            <a:r>
              <a:rPr lang="fi-FI" sz="3200">
                <a:solidFill>
                  <a:schemeClr val="accent1"/>
                </a:solidFill>
                <a:latin typeface="Calibri" panose="020F0502020204030204" pitchFamily="34" charset="0"/>
                <a:cs typeface="Calibri" panose="020F0502020204030204" pitchFamily="34" charset="0"/>
              </a:rPr>
              <a:t>Ideoiden vaihto</a:t>
            </a:r>
          </a:p>
        </p:txBody>
      </p:sp>
      <p:sp>
        <p:nvSpPr>
          <p:cNvPr id="4" name="TextBox 3">
            <a:extLst>
              <a:ext uri="{FF2B5EF4-FFF2-40B4-BE49-F238E27FC236}">
                <a16:creationId xmlns:a16="http://schemas.microsoft.com/office/drawing/2014/main" id="{C2C0C567-DEC3-41FC-A431-5E8A2532BF5D}"/>
              </a:ext>
            </a:extLst>
          </p:cNvPr>
          <p:cNvSpPr txBox="1"/>
          <p:nvPr/>
        </p:nvSpPr>
        <p:spPr>
          <a:xfrm>
            <a:off x="0" y="794325"/>
            <a:ext cx="457200" cy="1600199"/>
          </a:xfrm>
          <a:prstGeom prst="rect">
            <a:avLst/>
          </a:prstGeom>
          <a:solidFill>
            <a:schemeClr val="accent1"/>
          </a:solidFill>
        </p:spPr>
        <p:txBody>
          <a:bodyPr wrap="square" rtlCol="0">
            <a:spAutoFit/>
          </a:bodyPr>
          <a:lstStyle/>
          <a:p>
            <a:endParaRPr lang="en-US" sz="3000" dirty="0" err="1"/>
          </a:p>
        </p:txBody>
      </p:sp>
    </p:spTree>
    <p:extLst>
      <p:ext uri="{BB962C8B-B14F-4D97-AF65-F5344CB8AC3E}">
        <p14:creationId xmlns:p14="http://schemas.microsoft.com/office/powerpoint/2010/main" val="1804610754"/>
      </p:ext>
    </p:extLst>
  </p:cSld>
  <p:clrMapOvr>
    <a:masterClrMapping/>
  </p:clrMapOvr>
</p:sld>
</file>

<file path=ppt/theme/theme1.xml><?xml version="1.0" encoding="utf-8"?>
<a:theme xmlns:a="http://schemas.openxmlformats.org/drawingml/2006/main" name="Dark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A8C181-E056-415E-9B59-40F04FA43837}">
  <ds:schemaRefs>
    <ds:schemaRef ds:uri="a7495015-d16d-4dd1-a72f-488cd8119f34"/>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41022</TotalTime>
  <Words>2469</Words>
  <Application>Microsoft Office PowerPoint</Application>
  <PresentationFormat>Widescreen</PresentationFormat>
  <Paragraphs>409</Paragraphs>
  <Slides>26</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Arial</vt:lpstr>
      <vt:lpstr>Calibri</vt:lpstr>
      <vt:lpstr>Helvetica</vt:lpstr>
      <vt:lpstr>Helvetica Neue</vt:lpstr>
      <vt:lpstr>HelveticaNeueLT Std Med</vt:lpstr>
      <vt:lpstr>Segoe UI</vt:lpstr>
      <vt:lpstr>Segoe UI Semibold</vt:lpstr>
      <vt:lpstr>Wingdings 3</vt:lpstr>
      <vt:lpstr>Dark Background</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Lionstapahtumat</vt:lpstr>
      <vt:lpstr>Ajatuksia ja kysymyksiä</vt:lpstr>
      <vt:lpstr>Seuraavat vaiheet</vt:lpstr>
      <vt:lpstr>PowerPoint Presentation</vt:lpstr>
      <vt:lpstr>Kiitos</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Wielgus, Natalie</cp:lastModifiedBy>
  <cp:revision>1880</cp:revision>
  <cp:lastPrinted>2022-03-03T14:34:46Z</cp:lastPrinted>
  <dcterms:created xsi:type="dcterms:W3CDTF">2016-11-15T15:12:50Z</dcterms:created>
  <dcterms:modified xsi:type="dcterms:W3CDTF">2022-04-13T19:09:45Z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