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1225" r:id="rId2"/>
    <p:sldId id="871" r:id="rId3"/>
    <p:sldId id="1136" r:id="rId4"/>
    <p:sldId id="1181" r:id="rId5"/>
    <p:sldId id="1112" r:id="rId6"/>
    <p:sldId id="1170" r:id="rId7"/>
    <p:sldId id="1169" r:id="rId8"/>
    <p:sldId id="1168" r:id="rId9"/>
    <p:sldId id="1184" r:id="rId10"/>
    <p:sldId id="1096" r:id="rId11"/>
    <p:sldId id="1183" r:id="rId12"/>
    <p:sldId id="1171" r:id="rId13"/>
    <p:sldId id="1177" r:id="rId14"/>
    <p:sldId id="889" r:id="rId15"/>
    <p:sldId id="1121" r:id="rId16"/>
    <p:sldId id="257" r:id="rId17"/>
    <p:sldId id="258" r:id="rId18"/>
    <p:sldId id="1173" r:id="rId19"/>
    <p:sldId id="1188" r:id="rId20"/>
    <p:sldId id="1182" r:id="rId21"/>
    <p:sldId id="974" r:id="rId22"/>
    <p:sldId id="1179" r:id="rId23"/>
    <p:sldId id="1106" r:id="rId24"/>
    <p:sldId id="1126" r:id="rId25"/>
    <p:sldId id="1135" r:id="rId26"/>
    <p:sldId id="952" r:id="rId27"/>
    <p:sldId id="1189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1203" r:id="rId42"/>
    <p:sldId id="1204" r:id="rId43"/>
    <p:sldId id="1205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13" r:id="rId52"/>
    <p:sldId id="1214" r:id="rId53"/>
    <p:sldId id="1215" r:id="rId54"/>
    <p:sldId id="1216" r:id="rId55"/>
    <p:sldId id="1217" r:id="rId56"/>
    <p:sldId id="1218" r:id="rId57"/>
    <p:sldId id="1219" r:id="rId58"/>
    <p:sldId id="1220" r:id="rId59"/>
    <p:sldId id="1221" r:id="rId60"/>
    <p:sldId id="1222" r:id="rId61"/>
    <p:sldId id="1223" r:id="rId62"/>
    <p:sldId id="122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io" id="{3E5355F9-AB39-45BB-B351-3A06626ECD1D}">
          <p14:sldIdLst>
            <p14:sldId id="1225"/>
            <p14:sldId id="871"/>
            <p14:sldId id="1136"/>
            <p14:sldId id="1181"/>
            <p14:sldId id="1112"/>
            <p14:sldId id="1170"/>
            <p14:sldId id="1169"/>
            <p14:sldId id="1168"/>
            <p14:sldId id="1184"/>
            <p14:sldId id="1096"/>
            <p14:sldId id="1183"/>
            <p14:sldId id="1171"/>
            <p14:sldId id="1177"/>
            <p14:sldId id="889"/>
            <p14:sldId id="1121"/>
            <p14:sldId id="257"/>
            <p14:sldId id="258"/>
            <p14:sldId id="1173"/>
            <p14:sldId id="1188"/>
            <p14:sldId id="1182"/>
            <p14:sldId id="974"/>
            <p14:sldId id="1179"/>
            <p14:sldId id="1106"/>
            <p14:sldId id="1126"/>
            <p14:sldId id="1135"/>
            <p14:sldId id="952"/>
          </p14:sldIdLst>
        </p14:section>
        <p14:section name="CA 1 Maps" id="{7A9D6800-CAD8-4362-A698-164EEC5A3409}">
          <p14:sldIdLst>
            <p14:sldId id="1189"/>
            <p14:sldId id="1190"/>
            <p14:sldId id="1191"/>
          </p14:sldIdLst>
        </p14:section>
        <p14:section name="CA 2 Maps" id="{375D473F-B154-4D83-AFFE-2C100BF98C2C}">
          <p14:sldIdLst>
            <p14:sldId id="1192"/>
            <p14:sldId id="1193"/>
            <p14:sldId id="1194"/>
          </p14:sldIdLst>
        </p14:section>
        <p14:section name="CA 3 Maps" id="{0AB49988-58CF-4B14-AFE3-25A9287600CC}">
          <p14:sldIdLst>
            <p14:sldId id="1195"/>
            <p14:sldId id="1196"/>
            <p14:sldId id="1197"/>
          </p14:sldIdLst>
        </p14:section>
        <p14:section name="CA 4 Maps" id="{1E49C67A-4991-443B-86C0-E9647A41A061}">
          <p14:sldIdLst>
            <p14:sldId id="1198"/>
            <p14:sldId id="1199"/>
            <p14:sldId id="1200"/>
          </p14:sldIdLst>
        </p14:section>
        <p14:section name="CA 5 Maps" id="{14D797CE-BE2E-4C88-89AF-E6C7A1EC5FE4}">
          <p14:sldIdLst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</p14:sldIdLst>
        </p14:section>
        <p14:section name="CA 6" id="{C23C0C1A-7347-4D5E-8601-50B4652741E9}">
          <p14:sldIdLst>
            <p14:sldId id="1216"/>
            <p14:sldId id="1217"/>
            <p14:sldId id="1218"/>
          </p14:sldIdLst>
        </p14:section>
        <p14:section name="CA 7" id="{F6321060-64AD-455D-921E-D165B316A870}">
          <p14:sldIdLst>
            <p14:sldId id="1219"/>
            <p14:sldId id="1220"/>
            <p14:sldId id="1221"/>
          </p14:sldIdLst>
        </p14:section>
        <p14:section name="CA 8" id="{08C841C0-88F3-4AFB-9DD0-14F999F7AD83}">
          <p14:sldIdLst>
            <p14:sldId id="1222"/>
            <p14:sldId id="1223"/>
            <p14:sldId id="1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Kneisel, Christine" initials="KC" lastIdx="18" clrIdx="1">
    <p:extLst>
      <p:ext uri="{19B8F6BF-5375-455C-9EA6-DF929625EA0E}">
        <p15:presenceInfo xmlns:p15="http://schemas.microsoft.com/office/powerpoint/2012/main" userId="S::ckneisel@lionsclubs.org::b37915e7-4ac2-4ed2-b0ec-56fb73cc3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065280"/>
    <a:srgbClr val="152946"/>
    <a:srgbClr val="E8E8E8"/>
    <a:srgbClr val="FFB312"/>
    <a:srgbClr val="F2F2F2"/>
    <a:srgbClr val="FC7900"/>
    <a:srgbClr val="34B2E3"/>
    <a:srgbClr val="E24956"/>
    <a:srgbClr val="64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/>
    <p:restoredTop sz="74300" autoAdjust="0"/>
  </p:normalViewPr>
  <p:slideViewPr>
    <p:cSldViewPr snapToGrid="0" snapToObjects="1">
      <p:cViewPr varScale="1">
        <p:scale>
          <a:sx n="78" d="100"/>
          <a:sy n="78" d="100"/>
        </p:scale>
        <p:origin x="1416" y="84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on muuttanut tapaamme elää, tehdä töitä ja palvella. </a:t>
            </a:r>
            <a:r>
              <a:rPr lang="fi-FI" i="1">
                <a:latin typeface="Arial" panose="020B0604020202020204" pitchFamily="34" charset="0"/>
                <a:cs typeface="Arial" panose="020B0604020202020204" pitchFamily="34" charset="0"/>
              </a:rPr>
              <a:t>Yksi suurimpia haasteitamme lioneina on [kerro ongelma - esim. kokousten pitäminen turvavälien noudattamisen aikaan.]</a:t>
            </a:r>
            <a:r>
              <a:rPr lang="fi-FI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Tänään tulemme keskustelemaan ratkaisuista, kuten </a:t>
            </a:r>
            <a:r>
              <a:rPr lang="fi-FI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[kerro ratkaisuehdotus, esim. virtuaalisten kokousalustojen käyttäminen.]</a:t>
            </a:r>
          </a:p>
          <a:p>
            <a:endParaRPr lang="en-US" i="1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Minun nimeni on </a:t>
            </a:r>
            <a:r>
              <a:rPr lang="fi-FI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[kerro oma nimesi]</a:t>
            </a:r>
            <a:r>
              <a:rPr lang="fi-FI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 tulen johtamaan tämän webinaarin teille lioneille. Aloitetaan!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94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Lionien</a:t>
            </a:r>
            <a:r>
              <a:rPr lang="fi-FI" dirty="0"/>
              <a:t> </a:t>
            </a:r>
            <a:r>
              <a:rPr lang="fi-FI" dirty="0" err="1"/>
              <a:t>GAT</a:t>
            </a:r>
            <a:r>
              <a:rPr lang="fi-FI" dirty="0"/>
              <a:t>-ryhmän jäsenet saavat mahdollisuuden osallistua keskusteluihin eri puolilla maailmaa asuvien </a:t>
            </a:r>
            <a:r>
              <a:rPr lang="fi-FI" dirty="0" err="1"/>
              <a:t>lionien</a:t>
            </a:r>
            <a:r>
              <a:rPr lang="fi-FI" dirty="0"/>
              <a:t> kanssa ja sen lisäksi he saavat muitakin etuja: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Reaaliaikaisia päivityksiä Lions Clubs Internationalin päämajasta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Ilmoitukset tulevista </a:t>
            </a:r>
            <a:r>
              <a:rPr lang="fi-FI" dirty="0" err="1"/>
              <a:t>lionien</a:t>
            </a:r>
            <a:r>
              <a:rPr lang="fi-FI" dirty="0"/>
              <a:t> verkkoseminaareista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Linkit uusiin ja päivitettyihin </a:t>
            </a:r>
            <a:r>
              <a:rPr lang="fi-FI" dirty="0" err="1"/>
              <a:t>lionien</a:t>
            </a:r>
            <a:r>
              <a:rPr lang="fi-FI" dirty="0"/>
              <a:t> resursseihin ja verkkosivuihin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Mahdollisuus nähdä inspiroivia menestystarinoita eri puolilta maailmaa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Muistutuksia tulevista määräajoista ja tapahtumista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3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6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9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7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253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7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67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84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2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58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77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03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52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00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29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9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31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08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8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59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79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56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01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70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63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92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39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4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Tämän esitelmäpohjan lopusta löydät karttadiat jokaista vaalipiiriä (CA) ja suuraluetta (RA) varten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0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973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257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51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4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48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6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28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näppäintä näppäimistöstä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</a:t>
            </a:r>
            <a:r>
              <a:rPr lang="fi-FI" dirty="0" err="1"/>
              <a:t>Custom</a:t>
            </a:r>
            <a:r>
              <a:rPr lang="fi-FI" dirty="0"/>
              <a:t>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</a:t>
            </a:r>
            <a:r>
              <a:rPr lang="fi-FI" dirty="0" err="1"/>
              <a:t>Bottom</a:t>
            </a:r>
            <a:r>
              <a:rPr lang="fi-FI" dirty="0"/>
              <a:t>)</a:t>
            </a:r>
          </a:p>
          <a:p>
            <a:r>
              <a:rPr lang="fi-FI" dirty="0"/>
              <a:t>Siirry Animaatiot-välilehdelle, valitse viiva, sitten klikkaa ”</a:t>
            </a:r>
            <a:r>
              <a:rPr lang="fi-FI" dirty="0" err="1"/>
              <a:t>Wipe</a:t>
            </a:r>
            <a:r>
              <a:rPr lang="fi-FI" dirty="0"/>
              <a:t>” animaatiota</a:t>
            </a:r>
          </a:p>
          <a:p>
            <a:r>
              <a:rPr lang="fi-FI" dirty="0"/>
              <a:t>Avaa Animations säädöt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Viivan piirtämisen ohjeet:</a:t>
            </a:r>
          </a:p>
          <a:p>
            <a:r>
              <a:rPr lang="fi-FI" dirty="0"/>
              <a:t>Lisää muoto&gt;Kaareva</a:t>
            </a:r>
          </a:p>
          <a:p>
            <a:r>
              <a:rPr lang="fi-FI" dirty="0"/>
              <a:t>	Näpäytä viivan alkukohtaa, sekä mitä tahansa kohtaa viivasta, josta haluat sen taipuvan</a:t>
            </a:r>
          </a:p>
          <a:p>
            <a:r>
              <a:rPr lang="fi-FI" dirty="0"/>
              <a:t>	Kun olet klikannut viivan loppupäätä, paina ESC näppäimeltäsi</a:t>
            </a:r>
          </a:p>
          <a:p>
            <a:r>
              <a:rPr lang="fi-FI" dirty="0"/>
              <a:t>Avaa Muotoiluvalikko muodon kohdalta ja valitse:</a:t>
            </a:r>
          </a:p>
          <a:p>
            <a:r>
              <a:rPr lang="fi-FI" dirty="0"/>
              <a:t>	Paksu viiva</a:t>
            </a:r>
          </a:p>
          <a:p>
            <a:r>
              <a:rPr lang="fi-FI" dirty="0"/>
              <a:t>	Väri: Custom (175R 30G 45B)</a:t>
            </a:r>
          </a:p>
          <a:p>
            <a:r>
              <a:rPr lang="fi-FI" dirty="0"/>
              <a:t>	Leveys: 2.75pt</a:t>
            </a:r>
          </a:p>
          <a:p>
            <a:r>
              <a:rPr lang="fi-FI" dirty="0"/>
              <a:t>	Väliviivan tyyppi Pitkä väliviiva</a:t>
            </a:r>
          </a:p>
          <a:p>
            <a:r>
              <a:rPr lang="fi-FI" dirty="0"/>
              <a:t>	Muodon tehosteet: Varjostus (Offset Bottom)</a:t>
            </a:r>
          </a:p>
          <a:p>
            <a:r>
              <a:rPr lang="fi-FI" dirty="0"/>
              <a:t>Siirry Animaatiot-välilehdelle, valitse viiva, sitten klikkaa ”Wipe” animaatiota</a:t>
            </a:r>
          </a:p>
          <a:p>
            <a:r>
              <a:rPr lang="fi-FI" dirty="0"/>
              <a:t>Avaa Animations valikko ja syötä seuraavat asetukset animaatioon: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kanssa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3 sekuntia (hidas)</a:t>
            </a:r>
          </a:p>
          <a:p>
            <a:r>
              <a:rPr lang="fi-FI" dirty="0"/>
              <a:t>	Tehoste:</a:t>
            </a:r>
          </a:p>
          <a:p>
            <a:r>
              <a:rPr lang="fi-FI" dirty="0"/>
              <a:t>	Suunta: Aseta sovellettavaksi aloitus ja lopetuskohtiin</a:t>
            </a:r>
          </a:p>
          <a:p>
            <a:r>
              <a:rPr lang="fi-FI" dirty="0"/>
              <a:t>Valitse MD:n tunnus viivan loppupäähän (keltainen pisaran mallinen/teksti)</a:t>
            </a:r>
          </a:p>
          <a:p>
            <a:r>
              <a:rPr lang="fi-FI" dirty="0"/>
              <a:t>Animaatiot välilehdeltä valitse ”häivytä”</a:t>
            </a:r>
          </a:p>
          <a:p>
            <a:r>
              <a:rPr lang="fi-FI" dirty="0"/>
              <a:t>Syötä seuraavat asetukset animaatiot valikkoon:</a:t>
            </a:r>
          </a:p>
          <a:p>
            <a:r>
              <a:rPr lang="fi-FI" dirty="0"/>
              <a:t>	Aika:</a:t>
            </a:r>
          </a:p>
          <a:p>
            <a:r>
              <a:rPr lang="fi-FI" dirty="0"/>
              <a:t>	Aloita: Edellisen jälkeen</a:t>
            </a:r>
          </a:p>
          <a:p>
            <a:r>
              <a:rPr lang="fi-FI" dirty="0"/>
              <a:t>	Viive: 0 sekuntia</a:t>
            </a:r>
          </a:p>
          <a:p>
            <a:r>
              <a:rPr lang="fi-FI" dirty="0"/>
              <a:t>	Kesto: 1 sekunti (nopea)</a:t>
            </a:r>
          </a:p>
          <a:p>
            <a:r>
              <a:rPr lang="fi-FI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</a:rPr>
              <a:t>Korkeintaan 3-4 ranskalaista viivaa yhdelle dialle, 28pt. kirjasinkoolla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</a:rPr>
              <a:t>Pidä sisältö tiiviinä, käytä puhujan muistiinpanoja ja kerrontaa selittämään asiat yksityiskohtaisemmin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</a:rPr>
              <a:t>Merkitse muistiinpanoihin kohdat, joissa siirrytään diasta seuraavaan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200">
                <a:solidFill>
                  <a:schemeClr val="bg1"/>
                </a:solidFill>
              </a:rPr>
              <a:t>PowerPoint ja parhaat toimintatavat</a:t>
            </a:r>
          </a:p>
        </p:txBody>
      </p:sp>
    </p:spTree>
    <p:extLst>
      <p:ext uri="{BB962C8B-B14F-4D97-AF65-F5344CB8AC3E}">
        <p14:creationId xmlns:p14="http://schemas.microsoft.com/office/powerpoint/2010/main" val="3628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10F2BFCD-7F25-A847-9826-8118E4042BF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040845-111A-F945-8474-8AAFB5C5EB6B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2102733"/>
            <a:ext cx="5181600" cy="1304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i-FI" sz="3600" b="1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[DIAN OTSIKKO]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8301" y="3585855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9BC1F-064E-6347-B90E-1AA8B7660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18" y="5899865"/>
            <a:ext cx="836923" cy="791819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3EF3B5FF-BF0A-436A-B2C4-2796D6E51F64}"/>
              </a:ext>
            </a:extLst>
          </p:cNvPr>
          <p:cNvSpPr txBox="1">
            <a:spLocks/>
          </p:cNvSpPr>
          <p:nvPr/>
        </p:nvSpPr>
        <p:spPr>
          <a:xfrm>
            <a:off x="6278301" y="375329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[DIAN ALAOTSIKKO]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F802C-874D-4258-B470-AC540789F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3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2907733" y="126741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783291" y="66780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[DIAN OTSIKKO]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5AB83-196B-4ED1-9C75-D3E57532D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24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99DE53-1096-415C-B44F-0CEAB4CD9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57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189E6-D8CA-41F1-9A28-D0B63B15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26" y="4252703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9C754A-0CA0-4EDA-81C8-C3DCD94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17" y="-49285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45396" y="-18855"/>
            <a:ext cx="81730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37" h="6867427">
                <a:moveTo>
                  <a:pt x="0" y="9427"/>
                </a:moveTo>
                <a:lnTo>
                  <a:pt x="8173037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14B45C99-9127-3643-92CE-5F0614EE8BA5}"/>
              </a:ext>
            </a:extLst>
          </p:cNvPr>
          <p:cNvSpPr txBox="1">
            <a:spLocks/>
          </p:cNvSpPr>
          <p:nvPr/>
        </p:nvSpPr>
        <p:spPr>
          <a:xfrm>
            <a:off x="840327" y="1599193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i-FI" sz="2800">
                <a:solidFill>
                  <a:schemeClr val="bg1"/>
                </a:solidFill>
              </a:rPr>
              <a:t>[KOPIOI]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fi-FI" sz="2400">
                <a:solidFill>
                  <a:schemeClr val="bg1"/>
                </a:solidFill>
              </a:rPr>
              <a:t>[KOPIOI]</a:t>
            </a:r>
            <a:br>
              <a:rPr lang="fi-FI" sz="2400">
                <a:solidFill>
                  <a:schemeClr val="bg1"/>
                </a:solidFill>
              </a:rPr>
            </a:br>
            <a:endParaRPr lang="fi-FI" sz="240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200">
                <a:solidFill>
                  <a:schemeClr val="bg1"/>
                </a:solidFill>
              </a:rPr>
              <a:t>[DIAN OTSIKKO]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860604"/>
            <a:ext cx="896739" cy="8496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7DC059-2E6A-4544-97F9-14A67957DDEB}"/>
              </a:ext>
            </a:extLst>
          </p:cNvPr>
          <p:cNvGrpSpPr/>
          <p:nvPr/>
        </p:nvGrpSpPr>
        <p:grpSpPr>
          <a:xfrm>
            <a:off x="6495546" y="-9428"/>
            <a:ext cx="1677492" cy="6858000"/>
            <a:chOff x="3697870" y="0"/>
            <a:chExt cx="1677492" cy="6858000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9C0FD38-8085-418A-9F5E-BF1AE3E604F0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E1D7847-EF9A-4045-B15E-DE060B06A599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4DAAAE5-BDEB-4EDC-AC81-05F5C1F4C87F}"/>
              </a:ext>
            </a:extLst>
          </p:cNvPr>
          <p:cNvSpPr/>
          <p:nvPr/>
        </p:nvSpPr>
        <p:spPr>
          <a:xfrm>
            <a:off x="10711996" y="0"/>
            <a:ext cx="1360969" cy="6858000"/>
          </a:xfrm>
          <a:custGeom>
            <a:avLst/>
            <a:gdLst>
              <a:gd name="connsiteX0" fmla="*/ 903769 w 1360969"/>
              <a:gd name="connsiteY0" fmla="*/ 0 h 6858000"/>
              <a:gd name="connsiteX1" fmla="*/ 1360969 w 1360969"/>
              <a:gd name="connsiteY1" fmla="*/ 0 h 6858000"/>
              <a:gd name="connsiteX2" fmla="*/ 457200 w 1360969"/>
              <a:gd name="connsiteY2" fmla="*/ 6858000 h 6858000"/>
              <a:gd name="connsiteX3" fmla="*/ 0 w 1360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969" h="6858000">
                <a:moveTo>
                  <a:pt x="903769" y="0"/>
                </a:moveTo>
                <a:lnTo>
                  <a:pt x="1360969" y="0"/>
                </a:lnTo>
                <a:lnTo>
                  <a:pt x="457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07F8C487-CCCE-4328-8AB2-D3EFB7371081}"/>
              </a:ext>
            </a:extLst>
          </p:cNvPr>
          <p:cNvSpPr/>
          <p:nvPr/>
        </p:nvSpPr>
        <p:spPr>
          <a:xfrm>
            <a:off x="10536702" y="-92596"/>
            <a:ext cx="1669294" cy="6971598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94" h="6867427">
                <a:moveTo>
                  <a:pt x="904010" y="9427"/>
                </a:moveTo>
                <a:lnTo>
                  <a:pt x="1657938" y="0"/>
                </a:lnTo>
                <a:cubicBezTo>
                  <a:pt x="1661723" y="2285679"/>
                  <a:pt x="1665509" y="4571357"/>
                  <a:pt x="1669294" y="6857036"/>
                </a:cubicBezTo>
                <a:lnTo>
                  <a:pt x="0" y="6867427"/>
                </a:lnTo>
                <a:lnTo>
                  <a:pt x="90401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3797E-6E30-4ED4-916E-7CA0ABBAB40D}"/>
              </a:ext>
            </a:extLst>
          </p:cNvPr>
          <p:cNvGrpSpPr/>
          <p:nvPr/>
        </p:nvGrpSpPr>
        <p:grpSpPr>
          <a:xfrm>
            <a:off x="10512177" y="9426"/>
            <a:ext cx="1677492" cy="6858000"/>
            <a:chOff x="3697870" y="0"/>
            <a:chExt cx="1677492" cy="6858000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CF3DEE-8625-439F-945C-ADB175E301D7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67506C0-FFD7-45C9-BA60-85228F717CAC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812" y="6206761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0" y="5657734"/>
            <a:ext cx="896739" cy="849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ACA65B-0A82-4E01-8569-E12C5613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3" y="-19932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ED3F70D3-F6BA-4C79-97F5-EE30A2716C4D}"/>
              </a:ext>
            </a:extLst>
          </p:cNvPr>
          <p:cNvSpPr/>
          <p:nvPr/>
        </p:nvSpPr>
        <p:spPr>
          <a:xfrm rot="16200000" flipV="1">
            <a:off x="4750253" y="-643603"/>
            <a:ext cx="6892097" cy="8156155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57333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8" fmla="*/ 0 w 6858000"/>
              <a:gd name="connsiteY8" fmla="*/ 922089 h 6647770"/>
              <a:gd name="connsiteX0" fmla="*/ 0 w 6858000"/>
              <a:gd name="connsiteY0" fmla="*/ 316161 h 6041842"/>
              <a:gd name="connsiteX1" fmla="*/ 0 w 6858000"/>
              <a:gd name="connsiteY1" fmla="*/ 2353484 h 6041842"/>
              <a:gd name="connsiteX2" fmla="*/ 0 w 6858000"/>
              <a:gd name="connsiteY2" fmla="*/ 4004520 h 6041842"/>
              <a:gd name="connsiteX3" fmla="*/ 0 w 6858000"/>
              <a:gd name="connsiteY3" fmla="*/ 6041842 h 6041842"/>
              <a:gd name="connsiteX4" fmla="*/ 6858000 w 6858000"/>
              <a:gd name="connsiteY4" fmla="*/ 5127442 h 6041842"/>
              <a:gd name="connsiteX5" fmla="*/ 6858000 w 6858000"/>
              <a:gd name="connsiteY5" fmla="*/ 4004520 h 6041842"/>
              <a:gd name="connsiteX6" fmla="*/ 6858000 w 6858000"/>
              <a:gd name="connsiteY6" fmla="*/ 1431394 h 6041842"/>
              <a:gd name="connsiteX7" fmla="*/ 6824949 w 6858000"/>
              <a:gd name="connsiteY7" fmla="*/ 0 h 6041842"/>
              <a:gd name="connsiteX8" fmla="*/ 0 w 6858000"/>
              <a:gd name="connsiteY8" fmla="*/ 316161 h 6041842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48112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6858000 w 6858000"/>
              <a:gd name="connsiteY0" fmla="*/ 0 h 4610448"/>
              <a:gd name="connsiteX1" fmla="*/ 0 w 6858000"/>
              <a:gd name="connsiteY1" fmla="*/ 922090 h 4610448"/>
              <a:gd name="connsiteX2" fmla="*/ 0 w 6858000"/>
              <a:gd name="connsiteY2" fmla="*/ 2573126 h 4610448"/>
              <a:gd name="connsiteX3" fmla="*/ 0 w 6858000"/>
              <a:gd name="connsiteY3" fmla="*/ 4610448 h 4610448"/>
              <a:gd name="connsiteX4" fmla="*/ 6858000 w 6858000"/>
              <a:gd name="connsiteY4" fmla="*/ 3696048 h 4610448"/>
              <a:gd name="connsiteX5" fmla="*/ 6858000 w 6858000"/>
              <a:gd name="connsiteY5" fmla="*/ 2573126 h 4610448"/>
              <a:gd name="connsiteX6" fmla="*/ 6858000 w 6858000"/>
              <a:gd name="connsiteY6" fmla="*/ 0 h 4610448"/>
              <a:gd name="connsiteX0" fmla="*/ 6858000 w 6858000"/>
              <a:gd name="connsiteY0" fmla="*/ 0 h 4610448"/>
              <a:gd name="connsiteX1" fmla="*/ 0 w 6858000"/>
              <a:gd name="connsiteY1" fmla="*/ 2573126 h 4610448"/>
              <a:gd name="connsiteX2" fmla="*/ 0 w 6858000"/>
              <a:gd name="connsiteY2" fmla="*/ 4610448 h 4610448"/>
              <a:gd name="connsiteX3" fmla="*/ 6858000 w 6858000"/>
              <a:gd name="connsiteY3" fmla="*/ 3696048 h 4610448"/>
              <a:gd name="connsiteX4" fmla="*/ 6858000 w 6858000"/>
              <a:gd name="connsiteY4" fmla="*/ 2573126 h 4610448"/>
              <a:gd name="connsiteX5" fmla="*/ 6858000 w 6858000"/>
              <a:gd name="connsiteY5" fmla="*/ 0 h 4610448"/>
              <a:gd name="connsiteX0" fmla="*/ 6858000 w 6858000"/>
              <a:gd name="connsiteY0" fmla="*/ 0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1122922 h 2037322"/>
              <a:gd name="connsiteX4" fmla="*/ 6858000 w 6858000"/>
              <a:gd name="connsiteY4" fmla="*/ 0 h 2037322"/>
              <a:gd name="connsiteX0" fmla="*/ 6880034 w 6880034"/>
              <a:gd name="connsiteY0" fmla="*/ 0 h 3502566"/>
              <a:gd name="connsiteX1" fmla="*/ 0 w 6880034"/>
              <a:gd name="connsiteY1" fmla="*/ 1465244 h 3502566"/>
              <a:gd name="connsiteX2" fmla="*/ 0 w 6880034"/>
              <a:gd name="connsiteY2" fmla="*/ 3502566 h 3502566"/>
              <a:gd name="connsiteX3" fmla="*/ 6858000 w 6880034"/>
              <a:gd name="connsiteY3" fmla="*/ 2588166 h 3502566"/>
              <a:gd name="connsiteX4" fmla="*/ 6880034 w 6880034"/>
              <a:gd name="connsiteY4" fmla="*/ 0 h 3502566"/>
              <a:gd name="connsiteX0" fmla="*/ 6846983 w 6858000"/>
              <a:gd name="connsiteY0" fmla="*/ 0 h 3205110"/>
              <a:gd name="connsiteX1" fmla="*/ 0 w 6858000"/>
              <a:gd name="connsiteY1" fmla="*/ 1167788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771180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870332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80034 w 6880352"/>
              <a:gd name="connsiteY0" fmla="*/ 0 h 9033033"/>
              <a:gd name="connsiteX1" fmla="*/ 0 w 6880352"/>
              <a:gd name="connsiteY1" fmla="*/ 6698255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80035 w 6880353"/>
              <a:gd name="connsiteY0" fmla="*/ 0 h 9033033"/>
              <a:gd name="connsiteX1" fmla="*/ 0 w 6880353"/>
              <a:gd name="connsiteY1" fmla="*/ 22031 h 9033033"/>
              <a:gd name="connsiteX2" fmla="*/ 1 w 6880353"/>
              <a:gd name="connsiteY2" fmla="*/ 9033033 h 9033033"/>
              <a:gd name="connsiteX3" fmla="*/ 6858001 w 6880353"/>
              <a:gd name="connsiteY3" fmla="*/ 8118633 h 9033033"/>
              <a:gd name="connsiteX4" fmla="*/ 6880035 w 6880353"/>
              <a:gd name="connsiteY4" fmla="*/ 0 h 9033033"/>
              <a:gd name="connsiteX0" fmla="*/ 6880034 w 6880352"/>
              <a:gd name="connsiteY0" fmla="*/ 0 h 9033033"/>
              <a:gd name="connsiteX1" fmla="*/ 231354 w 6880352"/>
              <a:gd name="connsiteY1" fmla="*/ 1013549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91049 w 6891367"/>
              <a:gd name="connsiteY0" fmla="*/ 0 h 9033033"/>
              <a:gd name="connsiteX1" fmla="*/ 0 w 6891367"/>
              <a:gd name="connsiteY1" fmla="*/ 969479 h 9033033"/>
              <a:gd name="connsiteX2" fmla="*/ 11015 w 6891367"/>
              <a:gd name="connsiteY2" fmla="*/ 9033033 h 9033033"/>
              <a:gd name="connsiteX3" fmla="*/ 6869015 w 6891367"/>
              <a:gd name="connsiteY3" fmla="*/ 8118633 h 9033033"/>
              <a:gd name="connsiteX4" fmla="*/ 6891049 w 6891367"/>
              <a:gd name="connsiteY4" fmla="*/ 0 h 9033033"/>
              <a:gd name="connsiteX0" fmla="*/ 6725796 w 6869015"/>
              <a:gd name="connsiteY0" fmla="*/ 495765 h 8063554"/>
              <a:gd name="connsiteX1" fmla="*/ 0 w 6869015"/>
              <a:gd name="connsiteY1" fmla="*/ 0 h 8063554"/>
              <a:gd name="connsiteX2" fmla="*/ 11015 w 6869015"/>
              <a:gd name="connsiteY2" fmla="*/ 8063554 h 8063554"/>
              <a:gd name="connsiteX3" fmla="*/ 6869015 w 6869015"/>
              <a:gd name="connsiteY3" fmla="*/ 7149154 h 8063554"/>
              <a:gd name="connsiteX4" fmla="*/ 6725796 w 6869015"/>
              <a:gd name="connsiteY4" fmla="*/ 495765 h 8063554"/>
              <a:gd name="connsiteX0" fmla="*/ 6880034 w 6880522"/>
              <a:gd name="connsiteY0" fmla="*/ 0 h 8085581"/>
              <a:gd name="connsiteX1" fmla="*/ 0 w 6880522"/>
              <a:gd name="connsiteY1" fmla="*/ 22027 h 8085581"/>
              <a:gd name="connsiteX2" fmla="*/ 11015 w 6880522"/>
              <a:gd name="connsiteY2" fmla="*/ 8085581 h 8085581"/>
              <a:gd name="connsiteX3" fmla="*/ 6869015 w 6880522"/>
              <a:gd name="connsiteY3" fmla="*/ 7171181 h 8085581"/>
              <a:gd name="connsiteX4" fmla="*/ 6880034 w 6880522"/>
              <a:gd name="connsiteY4" fmla="*/ 0 h 8085581"/>
              <a:gd name="connsiteX0" fmla="*/ 6891609 w 6892097"/>
              <a:gd name="connsiteY0" fmla="*/ 70574 h 8156155"/>
              <a:gd name="connsiteX1" fmla="*/ 0 w 6892097"/>
              <a:gd name="connsiteY1" fmla="*/ 0 h 8156155"/>
              <a:gd name="connsiteX2" fmla="*/ 22590 w 6892097"/>
              <a:gd name="connsiteY2" fmla="*/ 8156155 h 8156155"/>
              <a:gd name="connsiteX3" fmla="*/ 6880590 w 6892097"/>
              <a:gd name="connsiteY3" fmla="*/ 7241755 h 8156155"/>
              <a:gd name="connsiteX4" fmla="*/ 6891609 w 6892097"/>
              <a:gd name="connsiteY4" fmla="*/ 70574 h 81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097" h="8156155">
                <a:moveTo>
                  <a:pt x="6891609" y="70574"/>
                </a:moveTo>
                <a:lnTo>
                  <a:pt x="0" y="0"/>
                </a:lnTo>
                <a:cubicBezTo>
                  <a:pt x="0" y="3003667"/>
                  <a:pt x="22590" y="5152488"/>
                  <a:pt x="22590" y="8156155"/>
                </a:cubicBezTo>
                <a:lnTo>
                  <a:pt x="6880590" y="7241755"/>
                </a:lnTo>
                <a:cubicBezTo>
                  <a:pt x="6876918" y="6478185"/>
                  <a:pt x="6895281" y="834144"/>
                  <a:pt x="6891609" y="70574"/>
                </a:cubicBez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ABA1354-AF92-4443-9D68-C06C72F477C6}"/>
              </a:ext>
            </a:extLst>
          </p:cNvPr>
          <p:cNvSpPr/>
          <p:nvPr/>
        </p:nvSpPr>
        <p:spPr>
          <a:xfrm rot="16200000" flipV="1">
            <a:off x="-2597627" y="2597625"/>
            <a:ext cx="6858000" cy="166274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00055 h 6625736"/>
              <a:gd name="connsiteX1" fmla="*/ 0 w 6858000"/>
              <a:gd name="connsiteY1" fmla="*/ 2937378 h 6625736"/>
              <a:gd name="connsiteX2" fmla="*/ 0 w 6858000"/>
              <a:gd name="connsiteY2" fmla="*/ 4588414 h 6625736"/>
              <a:gd name="connsiteX3" fmla="*/ 0 w 6858000"/>
              <a:gd name="connsiteY3" fmla="*/ 6625736 h 6625736"/>
              <a:gd name="connsiteX4" fmla="*/ 6858000 w 6858000"/>
              <a:gd name="connsiteY4" fmla="*/ 6625736 h 6625736"/>
              <a:gd name="connsiteX5" fmla="*/ 6858000 w 6858000"/>
              <a:gd name="connsiteY5" fmla="*/ 4588414 h 6625736"/>
              <a:gd name="connsiteX6" fmla="*/ 6858000 w 6858000"/>
              <a:gd name="connsiteY6" fmla="*/ 2015288 h 6625736"/>
              <a:gd name="connsiteX7" fmla="*/ 6835966 w 6858000"/>
              <a:gd name="connsiteY7" fmla="*/ 0 h 6625736"/>
              <a:gd name="connsiteX8" fmla="*/ 0 w 6858000"/>
              <a:gd name="connsiteY8" fmla="*/ 900055 h 6625736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24950 w 6858000"/>
              <a:gd name="connsiteY6" fmla="*/ 3241489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0 w 6858000"/>
              <a:gd name="connsiteY6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4062932 h 5725681"/>
              <a:gd name="connsiteX6" fmla="*/ 0 w 6858000"/>
              <a:gd name="connsiteY6" fmla="*/ 0 h 5725681"/>
              <a:gd name="connsiteX0" fmla="*/ 231353 w 6858000"/>
              <a:gd name="connsiteY0" fmla="*/ 0 h 4150269"/>
              <a:gd name="connsiteX1" fmla="*/ 0 w 6858000"/>
              <a:gd name="connsiteY1" fmla="*/ 461911 h 4150269"/>
              <a:gd name="connsiteX2" fmla="*/ 0 w 6858000"/>
              <a:gd name="connsiteY2" fmla="*/ 2112947 h 4150269"/>
              <a:gd name="connsiteX3" fmla="*/ 0 w 6858000"/>
              <a:gd name="connsiteY3" fmla="*/ 4150269 h 4150269"/>
              <a:gd name="connsiteX4" fmla="*/ 6858000 w 6858000"/>
              <a:gd name="connsiteY4" fmla="*/ 4150269 h 4150269"/>
              <a:gd name="connsiteX5" fmla="*/ 6858000 w 6858000"/>
              <a:gd name="connsiteY5" fmla="*/ 2487520 h 4150269"/>
              <a:gd name="connsiteX6" fmla="*/ 231353 w 6858000"/>
              <a:gd name="connsiteY6" fmla="*/ 0 h 4150269"/>
              <a:gd name="connsiteX0" fmla="*/ 6858000 w 6858000"/>
              <a:gd name="connsiteY0" fmla="*/ 2025609 h 3688358"/>
              <a:gd name="connsiteX1" fmla="*/ 0 w 6858000"/>
              <a:gd name="connsiteY1" fmla="*/ 0 h 3688358"/>
              <a:gd name="connsiteX2" fmla="*/ 0 w 6858000"/>
              <a:gd name="connsiteY2" fmla="*/ 1651036 h 3688358"/>
              <a:gd name="connsiteX3" fmla="*/ 0 w 6858000"/>
              <a:gd name="connsiteY3" fmla="*/ 3688358 h 3688358"/>
              <a:gd name="connsiteX4" fmla="*/ 6858000 w 6858000"/>
              <a:gd name="connsiteY4" fmla="*/ 3688358 h 3688358"/>
              <a:gd name="connsiteX5" fmla="*/ 6858000 w 6858000"/>
              <a:gd name="connsiteY5" fmla="*/ 2025609 h 3688358"/>
              <a:gd name="connsiteX0" fmla="*/ 6858000 w 6858000"/>
              <a:gd name="connsiteY0" fmla="*/ 374573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2037322 h 2037322"/>
              <a:gd name="connsiteX4" fmla="*/ 6858000 w 6858000"/>
              <a:gd name="connsiteY4" fmla="*/ 374573 h 2037322"/>
              <a:gd name="connsiteX0" fmla="*/ 6858000 w 6858000"/>
              <a:gd name="connsiteY0" fmla="*/ 0 h 1662749"/>
              <a:gd name="connsiteX1" fmla="*/ 0 w 6858000"/>
              <a:gd name="connsiteY1" fmla="*/ 881350 h 1662749"/>
              <a:gd name="connsiteX2" fmla="*/ 0 w 6858000"/>
              <a:gd name="connsiteY2" fmla="*/ 1662749 h 1662749"/>
              <a:gd name="connsiteX3" fmla="*/ 6858000 w 6858000"/>
              <a:gd name="connsiteY3" fmla="*/ 1662749 h 1662749"/>
              <a:gd name="connsiteX4" fmla="*/ 6858000 w 6858000"/>
              <a:gd name="connsiteY4" fmla="*/ 0 h 16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662749">
                <a:moveTo>
                  <a:pt x="6858000" y="0"/>
                </a:moveTo>
                <a:lnTo>
                  <a:pt x="0" y="881350"/>
                </a:lnTo>
                <a:lnTo>
                  <a:pt x="0" y="1662749"/>
                </a:lnTo>
                <a:lnTo>
                  <a:pt x="6858000" y="1662749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116C-65BB-4EFA-B037-16153FD7DC47}"/>
              </a:ext>
            </a:extLst>
          </p:cNvPr>
          <p:cNvGrpSpPr/>
          <p:nvPr/>
        </p:nvGrpSpPr>
        <p:grpSpPr>
          <a:xfrm>
            <a:off x="0" y="-3"/>
            <a:ext cx="1677492" cy="6858000"/>
            <a:chOff x="3697870" y="0"/>
            <a:chExt cx="1677492" cy="68580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A2F655-C2F7-49A7-BEB0-9CA35072F784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305937E-7E31-4FCF-A488-C128E91C9FBA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C907C8-E05D-4D6E-A6A0-74545D96D614}"/>
              </a:ext>
            </a:extLst>
          </p:cNvPr>
          <p:cNvGrpSpPr/>
          <p:nvPr/>
        </p:nvGrpSpPr>
        <p:grpSpPr>
          <a:xfrm>
            <a:off x="4184431" y="-3"/>
            <a:ext cx="1677492" cy="6858000"/>
            <a:chOff x="3697870" y="0"/>
            <a:chExt cx="1677492" cy="68580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42EAC90-F876-44E9-80C2-1B5B80EFA95A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FC32F4B-EAC0-407C-B181-85E690DEEDF8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6407225" y="1451086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241535" y="792022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200">
                <a:solidFill>
                  <a:schemeClr val="bg1"/>
                </a:solidFill>
              </a:rPr>
              <a:t>[DIAN OTSIKKO]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9AEFDC5B-575A-4E34-8EB4-77015676D9BA}"/>
              </a:ext>
            </a:extLst>
          </p:cNvPr>
          <p:cNvSpPr txBox="1">
            <a:spLocks/>
          </p:cNvSpPr>
          <p:nvPr/>
        </p:nvSpPr>
        <p:spPr>
          <a:xfrm>
            <a:off x="6241535" y="1958752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i-FI" sz="2800">
                <a:solidFill>
                  <a:schemeClr val="bg1"/>
                </a:solidFill>
              </a:rPr>
              <a:t>[KOPIOI]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fi-FI" sz="2400">
                <a:solidFill>
                  <a:schemeClr val="bg1"/>
                </a:solidFill>
              </a:rPr>
              <a:t>[KOPIOI]</a:t>
            </a:r>
            <a:br>
              <a:rPr lang="fi-FI" sz="2400">
                <a:solidFill>
                  <a:schemeClr val="bg1"/>
                </a:solidFill>
              </a:rPr>
            </a:br>
            <a:endParaRPr lang="fi-FI" sz="240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4" name="Yellow Bar">
            <a:extLst>
              <a:ext uri="{FF2B5EF4-FFF2-40B4-BE49-F238E27FC236}">
                <a16:creationId xmlns:a16="http://schemas.microsoft.com/office/drawing/2014/main" id="{852E843D-DD4F-4008-BF4C-B81D98E4A075}"/>
              </a:ext>
            </a:extLst>
          </p:cNvPr>
          <p:cNvSpPr/>
          <p:nvPr/>
        </p:nvSpPr>
        <p:spPr>
          <a:xfrm>
            <a:off x="5890310" y="122502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A64F9E7E-A952-42AC-97C6-C8B78182FCD5}"/>
              </a:ext>
            </a:extLst>
          </p:cNvPr>
          <p:cNvSpPr txBox="1">
            <a:spLocks/>
          </p:cNvSpPr>
          <p:nvPr/>
        </p:nvSpPr>
        <p:spPr>
          <a:xfrm>
            <a:off x="5740907" y="56595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200">
                <a:solidFill>
                  <a:schemeClr val="bg1"/>
                </a:solidFill>
              </a:rPr>
              <a:t>[DIAN OTSIKKO]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4E3B2-836E-45E2-A387-5F721CA2D7AD}"/>
              </a:ext>
            </a:extLst>
          </p:cNvPr>
          <p:cNvSpPr/>
          <p:nvPr/>
        </p:nvSpPr>
        <p:spPr>
          <a:xfrm>
            <a:off x="1372165" y="5224257"/>
            <a:ext cx="3935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1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[KUVATEKSTI]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6980A-2D29-41F0-B618-9300C709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7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2344C059-3997-4C0F-B832-A873357C0597}"/>
              </a:ext>
            </a:extLst>
          </p:cNvPr>
          <p:cNvSpPr txBox="1">
            <a:spLocks/>
          </p:cNvSpPr>
          <p:nvPr/>
        </p:nvSpPr>
        <p:spPr>
          <a:xfrm>
            <a:off x="6220533" y="1773762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i-FI" sz="2800">
                <a:solidFill>
                  <a:schemeClr val="bg1"/>
                </a:solidFill>
              </a:rPr>
              <a:t>[KOPIOI]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8B1548D0-B75A-4C2E-B8E3-A0C8E1223064}"/>
              </a:ext>
            </a:extLst>
          </p:cNvPr>
          <p:cNvSpPr/>
          <p:nvPr/>
        </p:nvSpPr>
        <p:spPr>
          <a:xfrm>
            <a:off x="0" y="-9428"/>
            <a:ext cx="98397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003270"/>
              <a:gd name="connsiteY0" fmla="*/ 9427 h 6867427"/>
              <a:gd name="connsiteX1" fmla="*/ 8003270 w 8003270"/>
              <a:gd name="connsiteY1" fmla="*/ 0 h 6867427"/>
              <a:gd name="connsiteX2" fmla="*/ 7249212 w 8003270"/>
              <a:gd name="connsiteY2" fmla="*/ 6867427 h 6867427"/>
              <a:gd name="connsiteX3" fmla="*/ 0 w 8003270"/>
              <a:gd name="connsiteY3" fmla="*/ 6867427 h 6867427"/>
              <a:gd name="connsiteX4" fmla="*/ 0 w 8003270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270" h="6867427">
                <a:moveTo>
                  <a:pt x="0" y="9427"/>
                </a:moveTo>
                <a:lnTo>
                  <a:pt x="8003270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200">
                <a:solidFill>
                  <a:schemeClr val="bg1"/>
                </a:solidFill>
              </a:rPr>
              <a:t>[DIAN OTSIKKO]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695057"/>
            <a:ext cx="896739" cy="849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F5B125-30D7-457B-BEA5-F15A7D1E0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6" y="145687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38E7CC-DB0E-4345-9F2C-8E957A4FAF11}"/>
              </a:ext>
            </a:extLst>
          </p:cNvPr>
          <p:cNvSpPr/>
          <p:nvPr/>
        </p:nvSpPr>
        <p:spPr>
          <a:xfrm>
            <a:off x="9154391" y="5302321"/>
            <a:ext cx="2607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100" i="1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[KUVATEKSTI]</a:t>
            </a:r>
          </a:p>
        </p:txBody>
      </p:sp>
      <p:sp>
        <p:nvSpPr>
          <p:cNvPr id="10" name="Body Copy">
            <a:extLst>
              <a:ext uri="{FF2B5EF4-FFF2-40B4-BE49-F238E27FC236}">
                <a16:creationId xmlns:a16="http://schemas.microsoft.com/office/drawing/2014/main" id="{92E157FB-A530-4C5A-86F3-B2B74CBB209C}"/>
              </a:ext>
            </a:extLst>
          </p:cNvPr>
          <p:cNvSpPr txBox="1">
            <a:spLocks/>
          </p:cNvSpPr>
          <p:nvPr/>
        </p:nvSpPr>
        <p:spPr>
          <a:xfrm>
            <a:off x="840328" y="1947283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i-FI" sz="2800">
                <a:solidFill>
                  <a:schemeClr val="bg1"/>
                </a:solidFill>
              </a:rPr>
              <a:t>[KOPIOI]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714268" y="695325"/>
            <a:ext cx="6858000" cy="546735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497686" y="698734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71625" y="1882353"/>
            <a:ext cx="4970782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4000" b="1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[DIAN OTSIKKO]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72" y="3121906"/>
            <a:ext cx="4475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>
                <a:latin typeface="Arial" panose="020B0604020202020204" pitchFamily="34" charset="0"/>
                <a:cs typeface="Arial" panose="020B0604020202020204" pitchFamily="34" charset="0"/>
              </a:rPr>
              <a:t>[KOPIOI]</a:t>
            </a:r>
            <a:br>
              <a:rPr lang="fi-FI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>
                <a:latin typeface="Arial" panose="020B0604020202020204" pitchFamily="34" charset="0"/>
                <a:cs typeface="Arial" panose="020B0604020202020204" pitchFamily="34" charset="0"/>
              </a:rPr>
              <a:t>[KOPIOI]</a:t>
            </a:r>
            <a:br>
              <a:rPr lang="fi-FI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>
                <a:latin typeface="Arial" panose="020B0604020202020204" pitchFamily="34" charset="0"/>
                <a:cs typeface="Arial" panose="020B0604020202020204" pitchFamily="34" charset="0"/>
              </a:rPr>
              <a:t>[KOPIOI]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94CC0-7DA2-499D-9976-D4C4114B3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36" y="305880"/>
            <a:ext cx="5029200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0A202-B342-4226-8D2B-BE34D8A08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07" y="3958622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8E995-36BC-42DE-A448-52C807647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6" y="2382415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-8061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>
            <a:off x="5180781" y="-153220"/>
            <a:ext cx="6858000" cy="716443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6533460" y="23729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6533460" y="1109747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[DIAN OTSIKKO]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8741810" y="479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9F0C7C-4928-4D80-A3FC-CD7C9E8A7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0" y="246910"/>
            <a:ext cx="449338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AFCEF-3409-43A2-82BC-87618B1F4C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10" y="3950489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DCABE-18F3-4C2B-B3E7-5FFC6604E6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2918"/>
            <a:ext cx="2930236" cy="219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sz="2800">
                <a:solidFill>
                  <a:schemeClr val="bg1"/>
                </a:solidFill>
              </a:rPr>
              <a:t>[KOPIOI]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bg1"/>
                </a:solidFill>
              </a:rPr>
              <a:t>[KOPIOI]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200">
                <a:solidFill>
                  <a:schemeClr val="bg1"/>
                </a:solidFill>
              </a:rPr>
              <a:t>[DIAN OTSIKKO]</a:t>
            </a:r>
          </a:p>
        </p:txBody>
      </p:sp>
    </p:spTree>
    <p:extLst>
      <p:ext uri="{BB962C8B-B14F-4D97-AF65-F5344CB8AC3E}">
        <p14:creationId xmlns:p14="http://schemas.microsoft.com/office/powerpoint/2010/main" val="12633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i-FI" sz="3200"/>
              <a:t>[DIAN OTSIKKO]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90A5E2F2-10FB-41DE-A743-5D24B9904811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sz="2800">
                <a:solidFill>
                  <a:srgbClr val="0D2240"/>
                </a:solidFill>
              </a:rPr>
              <a:t>[KOPIOI]</a:t>
            </a:r>
          </a:p>
          <a:p>
            <a:endParaRPr lang="en-US" sz="2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>
                <a:solidFill>
                  <a:srgbClr val="0D2240"/>
                </a:solidFill>
              </a:rPr>
              <a:t>[KOPIOI]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>
                <a:solidFill>
                  <a:srgbClr val="0D2240"/>
                </a:solidFill>
              </a:rPr>
              <a:t>[KOPIOI]</a:t>
            </a:r>
          </a:p>
        </p:txBody>
      </p:sp>
    </p:spTree>
    <p:extLst>
      <p:ext uri="{BB962C8B-B14F-4D97-AF65-F5344CB8AC3E}">
        <p14:creationId xmlns:p14="http://schemas.microsoft.com/office/powerpoint/2010/main" val="25835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9" name="Emblem - White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822" y="1242318"/>
            <a:ext cx="1708354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>
                <a:solidFill>
                  <a:srgbClr val="EBB700"/>
                </a:solidFill>
              </a:rPr>
              <a:t>Maailmanlaajuisen toimintaryhmän tarinoita kentältä</a:t>
            </a: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>
                <a:highlight>
                  <a:srgbClr val="C0C0C0"/>
                </a:highlight>
              </a:rPr>
              <a:t>[TITLE]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6" name="Body Copy">
            <a:extLst>
              <a:ext uri="{FF2B5EF4-FFF2-40B4-BE49-F238E27FC236}">
                <a16:creationId xmlns:a16="http://schemas.microsoft.com/office/drawing/2014/main" id="{2E50E5EB-D1FE-7D49-B16E-C5870ABEC04F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fi-FI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fi-FI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  <a:br>
              <a:rPr lang="fi-FI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fi-FI" sz="2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fi-FI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fi-FI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</a:p>
          <a:p>
            <a:pPr marL="457200">
              <a:buSzPct val="10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fi-FI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fi-FI" sz="2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0D3F9F-984D-824C-9AE7-FE50AD0703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B4E9E-1E1A-4854-84AF-E9BA4A708389}"/>
              </a:ext>
            </a:extLst>
          </p:cNvPr>
          <p:cNvSpPr txBox="1"/>
          <p:nvPr/>
        </p:nvSpPr>
        <p:spPr>
          <a:xfrm>
            <a:off x="633227" y="1820159"/>
            <a:ext cx="5137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rgbClr val="00338D"/>
                </a:solidFill>
                <a:latin typeface="Arial" charset="0"/>
                <a:cs typeface="Arial" charset="0"/>
              </a:rPr>
              <a:t>[DIAN OTSIKKO]</a:t>
            </a:r>
          </a:p>
        </p:txBody>
      </p:sp>
    </p:spTree>
    <p:extLst>
      <p:ext uri="{BB962C8B-B14F-4D97-AF65-F5344CB8AC3E}">
        <p14:creationId xmlns:p14="http://schemas.microsoft.com/office/powerpoint/2010/main" val="33796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-7814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325D6-7824-F444-951E-D53971D5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8" cy="702199"/>
          </a:xfrm>
          <a:prstGeom prst="rect">
            <a:avLst/>
          </a:prstGeom>
        </p:spPr>
      </p:pic>
      <p:sp>
        <p:nvSpPr>
          <p:cNvPr id="14" name="Body Copy">
            <a:extLst>
              <a:ext uri="{FF2B5EF4-FFF2-40B4-BE49-F238E27FC236}">
                <a16:creationId xmlns:a16="http://schemas.microsoft.com/office/drawing/2014/main" id="{4B6C4CEF-1288-4A0C-B6A5-5FC21A472B8B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fi-FI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fi-FI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  <a:br>
              <a:rPr lang="fi-FI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fi-FI" sz="280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fi-FI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fi-FI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fi-FI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[KOPIOI]</a:t>
            </a:r>
          </a:p>
          <a:p>
            <a:pPr marL="457200">
              <a:buSzPct val="100000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fi-FI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fi-FI" sz="280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8C9AD-1EC0-4A98-98CB-9DD20275F3CE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8C1EA-5343-4DB3-9102-64E8A51DE5B8}"/>
              </a:ext>
            </a:extLst>
          </p:cNvPr>
          <p:cNvSpPr txBox="1"/>
          <p:nvPr/>
        </p:nvSpPr>
        <p:spPr>
          <a:xfrm>
            <a:off x="633227" y="1820159"/>
            <a:ext cx="5137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chemeClr val="bg1"/>
                </a:solidFill>
                <a:latin typeface="Arial" charset="0"/>
                <a:cs typeface="Arial" charset="0"/>
              </a:rPr>
              <a:t>[DIAN OTSIKKO]</a:t>
            </a:r>
          </a:p>
        </p:txBody>
      </p:sp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5" name="Background - Image">
            <a:extLst>
              <a:ext uri="{FF2B5EF4-FFF2-40B4-BE49-F238E27FC236}">
                <a16:creationId xmlns:a16="http://schemas.microsoft.com/office/drawing/2014/main" id="{C2100395-78F7-B045-8FA6-3E01D06E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3064822" y="0"/>
            <a:ext cx="911706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1600">
                <a:solidFill>
                  <a:srgbClr val="EBB700"/>
                </a:solidFill>
              </a:rPr>
              <a:t>Kyselytauko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423385" y="3184553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[KYSELYN KYSYMYS]</a:t>
            </a: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423384" y="1235676"/>
            <a:ext cx="5525035" cy="150153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48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[KYSELYN OTSIKKO]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631734" y="859606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661784" y="3206478"/>
            <a:ext cx="6868432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Kysymyksiä tai kommentteja?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406673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100C3-D959-D840-87B6-3F6E18C75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86" y="5899282"/>
            <a:ext cx="836923" cy="7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536A1E-BEC9-4BAC-B1E3-C4A25D29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8302"/>
          <a:stretch/>
        </p:blipFill>
        <p:spPr bwMode="auto">
          <a:xfrm>
            <a:off x="0" y="375338"/>
            <a:ext cx="12192000" cy="3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A021D-0F12-407C-B09C-FF4BFE5CC38C}"/>
              </a:ext>
            </a:extLst>
          </p:cNvPr>
          <p:cNvSpPr/>
          <p:nvPr/>
        </p:nvSpPr>
        <p:spPr>
          <a:xfrm>
            <a:off x="-35225" y="242371"/>
            <a:ext cx="3151500" cy="3988107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500" h="3988107">
                <a:moveTo>
                  <a:pt x="0" y="0"/>
                </a:moveTo>
                <a:lnTo>
                  <a:pt x="3151500" y="198303"/>
                </a:lnTo>
                <a:lnTo>
                  <a:pt x="2644725" y="3988107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EFF4F8-2A17-924E-A326-087DE9802B28}"/>
              </a:ext>
            </a:extLst>
          </p:cNvPr>
          <p:cNvSpPr/>
          <p:nvPr/>
        </p:nvSpPr>
        <p:spPr>
          <a:xfrm rot="10800000" flipV="1">
            <a:off x="-55087" y="3679634"/>
            <a:ext cx="12271295" cy="3178365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0 w 6858000"/>
              <a:gd name="connsiteY2" fmla="*/ 720342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5092 w 6858000"/>
              <a:gd name="connsiteY2" fmla="*/ 634413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64197"/>
              <a:gd name="connsiteY0" fmla="*/ 1637157 h 1637157"/>
              <a:gd name="connsiteX1" fmla="*/ 6864197 w 6864197"/>
              <a:gd name="connsiteY1" fmla="*/ 0 h 1637157"/>
              <a:gd name="connsiteX2" fmla="*/ 5092 w 6864197"/>
              <a:gd name="connsiteY2" fmla="*/ 495080 h 1637157"/>
              <a:gd name="connsiteX3" fmla="*/ 0 w 6864197"/>
              <a:gd name="connsiteY3" fmla="*/ 1637157 h 1637157"/>
              <a:gd name="connsiteX4" fmla="*/ 6858000 w 6864197"/>
              <a:gd name="connsiteY4" fmla="*/ 1637157 h 1637157"/>
              <a:gd name="connsiteX0" fmla="*/ 6858000 w 6864197"/>
              <a:gd name="connsiteY0" fmla="*/ 1556773 h 1556773"/>
              <a:gd name="connsiteX1" fmla="*/ 6864197 w 6864197"/>
              <a:gd name="connsiteY1" fmla="*/ 0 h 1556773"/>
              <a:gd name="connsiteX2" fmla="*/ 5092 w 6864197"/>
              <a:gd name="connsiteY2" fmla="*/ 414696 h 1556773"/>
              <a:gd name="connsiteX3" fmla="*/ 0 w 6864197"/>
              <a:gd name="connsiteY3" fmla="*/ 1556773 h 1556773"/>
              <a:gd name="connsiteX4" fmla="*/ 6858000 w 6864197"/>
              <a:gd name="connsiteY4" fmla="*/ 1556773 h 1556773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5092 w 6870394"/>
              <a:gd name="connsiteY2" fmla="*/ 36646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29880 w 6870394"/>
              <a:gd name="connsiteY2" fmla="*/ 31287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71618 w 6884012"/>
              <a:gd name="connsiteY0" fmla="*/ 1508542 h 1508542"/>
              <a:gd name="connsiteX1" fmla="*/ 6884012 w 6884012"/>
              <a:gd name="connsiteY1" fmla="*/ 0 h 1508542"/>
              <a:gd name="connsiteX2" fmla="*/ 119 w 6884012"/>
              <a:gd name="connsiteY2" fmla="*/ 387900 h 1508542"/>
              <a:gd name="connsiteX3" fmla="*/ 13618 w 6884012"/>
              <a:gd name="connsiteY3" fmla="*/ 1508542 h 1508542"/>
              <a:gd name="connsiteX4" fmla="*/ 6871618 w 6884012"/>
              <a:gd name="connsiteY4" fmla="*/ 1508542 h 1508542"/>
              <a:gd name="connsiteX0" fmla="*/ 6871618 w 6902603"/>
              <a:gd name="connsiteY0" fmla="*/ 1546055 h 1546055"/>
              <a:gd name="connsiteX1" fmla="*/ 6902603 w 6902603"/>
              <a:gd name="connsiteY1" fmla="*/ 0 h 1546055"/>
              <a:gd name="connsiteX2" fmla="*/ 119 w 6902603"/>
              <a:gd name="connsiteY2" fmla="*/ 425413 h 1546055"/>
              <a:gd name="connsiteX3" fmla="*/ 13618 w 6902603"/>
              <a:gd name="connsiteY3" fmla="*/ 1546055 h 1546055"/>
              <a:gd name="connsiteX4" fmla="*/ 6871618 w 6902603"/>
              <a:gd name="connsiteY4" fmla="*/ 1546055 h 154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603" h="1546055">
                <a:moveTo>
                  <a:pt x="6871618" y="1546055"/>
                </a:moveTo>
                <a:cubicBezTo>
                  <a:pt x="6873684" y="1000336"/>
                  <a:pt x="6900537" y="545719"/>
                  <a:pt x="6902603" y="0"/>
                </a:cubicBezTo>
                <a:lnTo>
                  <a:pt x="119" y="425413"/>
                </a:lnTo>
                <a:cubicBezTo>
                  <a:pt x="-1578" y="806105"/>
                  <a:pt x="15315" y="1165363"/>
                  <a:pt x="13618" y="1546055"/>
                </a:cubicBezTo>
                <a:lnTo>
                  <a:pt x="6871618" y="1546055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Large #">
            <a:extLst>
              <a:ext uri="{FF2B5EF4-FFF2-40B4-BE49-F238E27FC236}">
                <a16:creationId xmlns:a16="http://schemas.microsoft.com/office/drawing/2014/main" id="{D5C17C08-696E-5D47-A66B-B4D6203DC3C2}"/>
              </a:ext>
            </a:extLst>
          </p:cNvPr>
          <p:cNvSpPr txBox="1"/>
          <p:nvPr/>
        </p:nvSpPr>
        <p:spPr>
          <a:xfrm>
            <a:off x="221927" y="4164551"/>
            <a:ext cx="9820963" cy="857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fi-FI" sz="4400" b="1" dirty="0">
                <a:solidFill>
                  <a:srgbClr val="EBB7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Liity keskusteluun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25A0A221-1FC0-9644-A714-EAB25ADA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660C1B8-69CD-4472-B700-2D6E9470994D}"/>
              </a:ext>
            </a:extLst>
          </p:cNvPr>
          <p:cNvSpPr txBox="1">
            <a:spLocks/>
          </p:cNvSpPr>
          <p:nvPr/>
        </p:nvSpPr>
        <p:spPr>
          <a:xfrm>
            <a:off x="713830" y="4962135"/>
            <a:ext cx="9820963" cy="17308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Pidä yhteyttä lioneihin eri puolilla maailmaa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Saa reaaliaikaisia päivityksiä Lions Clubs Internationalin päämajasta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Tutustu uusiin ja päivitettyihin resursseihin, tuleviin verkkoseminaareihin ja lionien menestystarinoihin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139826B-AC48-44ED-8859-FB9D8296D22C}"/>
              </a:ext>
            </a:extLst>
          </p:cNvPr>
          <p:cNvSpPr/>
          <p:nvPr/>
        </p:nvSpPr>
        <p:spPr>
          <a:xfrm flipH="1">
            <a:off x="8218583" y="119617"/>
            <a:ext cx="3997626" cy="4675201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  <a:gd name="connsiteX0" fmla="*/ 0 w 3151500"/>
              <a:gd name="connsiteY0" fmla="*/ 0 h 3635566"/>
              <a:gd name="connsiteX1" fmla="*/ 3151500 w 3151500"/>
              <a:gd name="connsiteY1" fmla="*/ 198303 h 3635566"/>
              <a:gd name="connsiteX2" fmla="*/ 1154063 w 3151500"/>
              <a:gd name="connsiteY2" fmla="*/ 3422684 h 3635566"/>
              <a:gd name="connsiteX3" fmla="*/ 0 w 3151500"/>
              <a:gd name="connsiteY3" fmla="*/ 3635566 h 3635566"/>
              <a:gd name="connsiteX4" fmla="*/ 0 w 3151500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1154063 w 3502748"/>
              <a:gd name="connsiteY2" fmla="*/ 3422684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957022 w 3502748"/>
              <a:gd name="connsiteY2" fmla="*/ 3405550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108665"/>
              <a:gd name="connsiteY0" fmla="*/ 0 h 3635566"/>
              <a:gd name="connsiteX1" fmla="*/ 3108665 w 3108665"/>
              <a:gd name="connsiteY1" fmla="*/ 224004 h 3635566"/>
              <a:gd name="connsiteX2" fmla="*/ 957022 w 3108665"/>
              <a:gd name="connsiteY2" fmla="*/ 3405550 h 3635566"/>
              <a:gd name="connsiteX3" fmla="*/ 0 w 3108665"/>
              <a:gd name="connsiteY3" fmla="*/ 3635566 h 3635566"/>
              <a:gd name="connsiteX4" fmla="*/ 0 w 3108665"/>
              <a:gd name="connsiteY4" fmla="*/ 0 h 36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665" h="3635566">
                <a:moveTo>
                  <a:pt x="0" y="0"/>
                </a:moveTo>
                <a:lnTo>
                  <a:pt x="3108665" y="224004"/>
                </a:lnTo>
                <a:lnTo>
                  <a:pt x="957022" y="3405550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0B9FC5EB-DE88-4F57-8F5B-B7B50F3C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64" y="882001"/>
            <a:ext cx="1329786" cy="132978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2782B-E396-43B9-B1CE-FEF88ECD0D6C}"/>
              </a:ext>
            </a:extLst>
          </p:cNvPr>
          <p:cNvSpPr/>
          <p:nvPr/>
        </p:nvSpPr>
        <p:spPr>
          <a:xfrm>
            <a:off x="-11018" y="0"/>
            <a:ext cx="12203017" cy="905673"/>
          </a:xfrm>
          <a:custGeom>
            <a:avLst/>
            <a:gdLst>
              <a:gd name="connsiteX0" fmla="*/ 0 w 12192000"/>
              <a:gd name="connsiteY0" fmla="*/ 0 h 420931"/>
              <a:gd name="connsiteX1" fmla="*/ 12192000 w 12192000"/>
              <a:gd name="connsiteY1" fmla="*/ 0 h 420931"/>
              <a:gd name="connsiteX2" fmla="*/ 12192000 w 12192000"/>
              <a:gd name="connsiteY2" fmla="*/ 420931 h 420931"/>
              <a:gd name="connsiteX3" fmla="*/ 0 w 12192000"/>
              <a:gd name="connsiteY3" fmla="*/ 420931 h 420931"/>
              <a:gd name="connsiteX4" fmla="*/ 0 w 12192000"/>
              <a:gd name="connsiteY4" fmla="*/ 0 h 420931"/>
              <a:gd name="connsiteX0" fmla="*/ 11017 w 12203017"/>
              <a:gd name="connsiteY0" fmla="*/ 0 h 905673"/>
              <a:gd name="connsiteX1" fmla="*/ 12203017 w 12203017"/>
              <a:gd name="connsiteY1" fmla="*/ 0 h 905673"/>
              <a:gd name="connsiteX2" fmla="*/ 12203017 w 12203017"/>
              <a:gd name="connsiteY2" fmla="*/ 420931 h 905673"/>
              <a:gd name="connsiteX3" fmla="*/ 0 w 12203017"/>
              <a:gd name="connsiteY3" fmla="*/ 905673 h 905673"/>
              <a:gd name="connsiteX4" fmla="*/ 11017 w 12203017"/>
              <a:gd name="connsiteY4" fmla="*/ 0 h 9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17" h="905673">
                <a:moveTo>
                  <a:pt x="11017" y="0"/>
                </a:moveTo>
                <a:lnTo>
                  <a:pt x="12203017" y="0"/>
                </a:lnTo>
                <a:lnTo>
                  <a:pt x="12203017" y="420931"/>
                </a:lnTo>
                <a:lnTo>
                  <a:pt x="0" y="905673"/>
                </a:lnTo>
                <a:lnTo>
                  <a:pt x="11017" y="0"/>
                </a:lnTo>
                <a:close/>
              </a:path>
            </a:pathLst>
          </a:cu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9C5401-D9E5-4414-B5F4-6E335CB2F87E}"/>
              </a:ext>
            </a:extLst>
          </p:cNvPr>
          <p:cNvSpPr/>
          <p:nvPr/>
        </p:nvSpPr>
        <p:spPr>
          <a:xfrm rot="-120000">
            <a:off x="-108314" y="574612"/>
            <a:ext cx="12397606" cy="13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653D2-5346-4029-BC5C-F7A83197B165}"/>
              </a:ext>
            </a:extLst>
          </p:cNvPr>
          <p:cNvSpPr txBox="1"/>
          <p:nvPr/>
        </p:nvSpPr>
        <p:spPr>
          <a:xfrm>
            <a:off x="8422380" y="3051488"/>
            <a:ext cx="1305514" cy="541418"/>
          </a:xfrm>
          <a:prstGeom prst="roundRect">
            <a:avLst/>
          </a:prstGeom>
          <a:solidFill>
            <a:srgbClr val="0A307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1700" b="1">
                <a:solidFill>
                  <a:schemeClr val="bg1"/>
                </a:solidFill>
              </a:rPr>
              <a:t>Liity mukaan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0D256-1654-4453-A1D4-2225D7AC6A40}"/>
              </a:ext>
            </a:extLst>
          </p:cNvPr>
          <p:cNvSpPr/>
          <p:nvPr/>
        </p:nvSpPr>
        <p:spPr>
          <a:xfrm>
            <a:off x="7816850" y="3643451"/>
            <a:ext cx="937956" cy="429515"/>
          </a:xfrm>
          <a:custGeom>
            <a:avLst/>
            <a:gdLst>
              <a:gd name="connsiteX0" fmla="*/ 568408 w 937956"/>
              <a:gd name="connsiteY0" fmla="*/ 0 h 429515"/>
              <a:gd name="connsiteX1" fmla="*/ 937956 w 937956"/>
              <a:gd name="connsiteY1" fmla="*/ 362177 h 429515"/>
              <a:gd name="connsiteX2" fmla="*/ 586507 w 937956"/>
              <a:gd name="connsiteY2" fmla="*/ 351156 h 429515"/>
              <a:gd name="connsiteX3" fmla="*/ 584200 w 937956"/>
              <a:gd name="connsiteY3" fmla="*/ 347867 h 429515"/>
              <a:gd name="connsiteX4" fmla="*/ 584200 w 937956"/>
              <a:gd name="connsiteY4" fmla="*/ 391974 h 429515"/>
              <a:gd name="connsiteX5" fmla="*/ 0 w 937956"/>
              <a:gd name="connsiteY5" fmla="*/ 391974 h 429515"/>
              <a:gd name="connsiteX6" fmla="*/ 0 w 937956"/>
              <a:gd name="connsiteY6" fmla="*/ 62678 h 429515"/>
              <a:gd name="connsiteX7" fmla="*/ 529165 w 937956"/>
              <a:gd name="connsiteY7" fmla="*/ 62678 h 4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956" h="429515">
                <a:moveTo>
                  <a:pt x="568408" y="0"/>
                </a:moveTo>
                <a:cubicBezTo>
                  <a:pt x="636436" y="164958"/>
                  <a:pt x="771661" y="297486"/>
                  <a:pt x="937956" y="362177"/>
                </a:cubicBezTo>
                <a:cubicBezTo>
                  <a:pt x="845904" y="456102"/>
                  <a:pt x="688555" y="451168"/>
                  <a:pt x="586507" y="351156"/>
                </a:cubicBezTo>
                <a:lnTo>
                  <a:pt x="584200" y="347867"/>
                </a:lnTo>
                <a:lnTo>
                  <a:pt x="584200" y="391974"/>
                </a:lnTo>
                <a:lnTo>
                  <a:pt x="0" y="391974"/>
                </a:lnTo>
                <a:lnTo>
                  <a:pt x="0" y="62678"/>
                </a:lnTo>
                <a:lnTo>
                  <a:pt x="529165" y="626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238" y="0"/>
            <a:ext cx="10291762" cy="6861174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0" y="3046367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[SEURAAVA VAIHE]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[SEURAAVA VAIHE]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[SEURAAVA VAIHE]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654909"/>
            <a:ext cx="5525035" cy="15343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Seuraavat vaiheet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721420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DC9ECB-26D0-1E41-908A-FF3CFE2D6052}"/>
              </a:ext>
            </a:extLst>
          </p:cNvPr>
          <p:cNvSpPr/>
          <p:nvPr/>
        </p:nvSpPr>
        <p:spPr>
          <a:xfrm>
            <a:off x="5619750" y="0"/>
            <a:ext cx="6572250" cy="6858000"/>
          </a:xfrm>
          <a:prstGeom prst="rect">
            <a:avLst/>
          </a:prstGeom>
          <a:solidFill>
            <a:srgbClr val="0D224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62" y="1295401"/>
            <a:ext cx="1708355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i-FI" sz="4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Kiitos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-4" y="6460086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26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FCAE1-1630-4FE8-8392-98E3E13C1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13EB6-1BCD-4F62-9777-164920C57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34EB7885-F2C7-41EA-8D7D-FFE91B3B893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7FD41D07-B015-454B-993A-0565027FD3D9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405838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8E5EC-E277-4144-A6E7-D2D941433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2A7FF-BD60-48CB-8A8D-5C1A68FED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3" name="Body Copy">
            <a:extLst>
              <a:ext uri="{FF2B5EF4-FFF2-40B4-BE49-F238E27FC236}">
                <a16:creationId xmlns:a16="http://schemas.microsoft.com/office/drawing/2014/main" id="{B7F59FE7-A1D4-4542-BDF4-79DDFCE9505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774534AF-DDEF-4676-B255-38589B652D4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28273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8374AF-BAED-475F-AA52-B813F64C1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82AA3-7BE7-4965-9B11-653610DD3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3" name="Body Copy">
            <a:extLst>
              <a:ext uri="{FF2B5EF4-FFF2-40B4-BE49-F238E27FC236}">
                <a16:creationId xmlns:a16="http://schemas.microsoft.com/office/drawing/2014/main" id="{B0B22C4F-BEB7-4142-8257-C2E53AFDA12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0B96190A-5128-4F26-85D8-1BCD4FF3073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9579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1" y="-1703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C323-72DB-4BCD-8921-2D0806C5E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-8519"/>
            <a:ext cx="5029200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23">
            <a:extLst>
              <a:ext uri="{FF2B5EF4-FFF2-40B4-BE49-F238E27FC236}">
                <a16:creationId xmlns:a16="http://schemas.microsoft.com/office/drawing/2014/main" id="{2BFA862E-F6A0-4D8C-AB25-1B4BB28F5D70}"/>
              </a:ext>
            </a:extLst>
          </p:cNvPr>
          <p:cNvSpPr/>
          <p:nvPr/>
        </p:nvSpPr>
        <p:spPr>
          <a:xfrm rot="16200000" flipV="1">
            <a:off x="1587030" y="100004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1444537" y="101708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7C34BE9-3D26-4AD4-9763-8188F079A343}"/>
              </a:ext>
            </a:extLst>
          </p:cNvPr>
          <p:cNvSpPr/>
          <p:nvPr/>
        </p:nvSpPr>
        <p:spPr>
          <a:xfrm rot="16200000" flipV="1">
            <a:off x="1354995" y="96597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3590596B-EACE-418F-A974-DCA0BCD4EE09}"/>
              </a:ext>
            </a:extLst>
          </p:cNvPr>
          <p:cNvSpPr/>
          <p:nvPr/>
        </p:nvSpPr>
        <p:spPr>
          <a:xfrm rot="16200000" flipV="1">
            <a:off x="1044718" y="100800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406197" y="1465830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Moderaattori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614547" y="33909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8" name="Body Copy">
            <a:extLst>
              <a:ext uri="{FF2B5EF4-FFF2-40B4-BE49-F238E27FC236}">
                <a16:creationId xmlns:a16="http://schemas.microsoft.com/office/drawing/2014/main" id="{FC7207C6-8857-4DD3-9064-03BB9D7798F7}"/>
              </a:ext>
            </a:extLst>
          </p:cNvPr>
          <p:cNvSpPr txBox="1">
            <a:spLocks/>
          </p:cNvSpPr>
          <p:nvPr/>
        </p:nvSpPr>
        <p:spPr>
          <a:xfrm>
            <a:off x="1406198" y="2664038"/>
            <a:ext cx="5402106" cy="31022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fi-FI" sz="2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[MODERAATTORIN NIMI]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fi-FI" sz="20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[MODERAATTORIN VIRKA]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fi-FI" sz="2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Maailmanlaajuisen toimintaryhmän tukihenkilökunta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fi-FI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[NIMI] </a:t>
            </a:r>
            <a:r>
              <a:rPr kumimoji="0" lang="fi-FI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– CA </a:t>
            </a:r>
            <a:r>
              <a:rPr kumimoji="0" lang="fi-FI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[X]</a:t>
            </a:r>
            <a:r>
              <a:rPr kumimoji="0" lang="fi-FI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, CA</a:t>
            </a:r>
            <a:r>
              <a:rPr kumimoji="0" lang="fi-FI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fi-FI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[NIMI] </a:t>
            </a:r>
            <a:r>
              <a:rPr lang="fi-FI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– CA </a:t>
            </a:r>
            <a:r>
              <a:rPr lang="fi-FI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CA</a:t>
            </a:r>
            <a:r>
              <a:rPr lang="fi-FI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fi-FI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[NIMI] </a:t>
            </a:r>
            <a:r>
              <a:rPr lang="fi-FI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– CA </a:t>
            </a:r>
            <a:r>
              <a:rPr lang="fi-FI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CA</a:t>
            </a:r>
            <a:r>
              <a:rPr lang="fi-FI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8974F-04FE-4B8D-AE99-E01D9D0E6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DED55325-80E0-4032-A7F5-7018D07F77A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FE29C283-3243-41C7-B688-80D4364234E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2479667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CED4BF-C6A1-4139-A576-18621B944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EF06FC8-CCA5-45A7-A687-E827501411F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5BEC8F5-F991-4AFA-99D1-E3CB677ED0F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1837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94263A7-483E-411A-8AD8-5CA170E48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88C78AD-2E84-421F-AE69-42310E17666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69D3788-7706-41EF-82E1-90F38A5855D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8944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EFC8E-6999-494C-A684-B8CBA288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D91C466C-E35F-4030-A336-8C85B538E92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1A6C73E-7652-4110-8595-E22D1C93271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13740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D14364-C3A0-4F0E-974F-ADDDC315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351508E0-8AE6-4FF9-9EB2-EB4173482DA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D1D5AA00-D33E-4B61-9372-CC92BD9CB29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4287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2DA5E2D-7FD2-490D-A84C-CE432290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75AA363E-389B-4B83-998A-E7088A9AAD1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230B9D41-4CC1-4A1D-9653-A67A1D5E142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7431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CB3C5-90C1-446D-8839-288797E4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BF1079D4-57F7-4C66-A1ED-28351553E03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5040AC1-8A90-4223-A2A5-7E41F0FFE8C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63693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14CE1A3-AE76-4F85-9A0B-7EB9AB3A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3A9BE595-DE4B-4946-BAAA-D671D974A11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601DD10C-CB44-4C24-A67E-48D02E320DC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1282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26C1647-7D03-416C-8937-13DD6ED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7C29AEE9-69E9-491C-855A-68B139B982B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2927E9E-57DB-495B-8ADC-66CA533135C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458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58F74-E60D-4562-9AEA-117C4CFF8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26810C3C-FB4E-481C-8352-858715E0342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F3871C04-1D1E-4B1A-97ED-393F5D8F8F4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27816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596972" y="2405073"/>
            <a:ext cx="8287536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>
                <a:solidFill>
                  <a:srgbClr val="0D2240"/>
                </a:solidFill>
              </a:rPr>
              <a:t>Tämä webinaari tallennetaan.  Tallennus ja esitelmä ovat saatavilla myöhemmin tällä viikolla Lions Internationalin verkkosivuilla lionsclubs.org/virtual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>
                <a:solidFill>
                  <a:srgbClr val="0D2240"/>
                </a:solidFill>
              </a:rPr>
              <a:t>Mikrofonisi on vaiennettu ja tulee olemaan niin koko webinaarin ajan.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>
                <a:solidFill>
                  <a:srgbClr val="0D2240"/>
                </a:solidFill>
              </a:rPr>
              <a:t>Onko sinulla kysyttävää? Kysymykset voit esittää reunassa olevan työkalupalkin ”Kysymys” painiketta käyttämällä.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7714C653-653B-4A5B-B646-3E6291B70133}"/>
              </a:ext>
            </a:extLst>
          </p:cNvPr>
          <p:cNvSpPr/>
          <p:nvPr/>
        </p:nvSpPr>
        <p:spPr>
          <a:xfrm rot="5400000" flipH="1">
            <a:off x="5075342" y="-5177635"/>
            <a:ext cx="1976810" cy="12287522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  <a:gd name="connsiteX0" fmla="*/ 938734 w 1669294"/>
              <a:gd name="connsiteY0" fmla="*/ 405 h 6877804"/>
              <a:gd name="connsiteX1" fmla="*/ 1657938 w 1669294"/>
              <a:gd name="connsiteY1" fmla="*/ 10377 h 6877804"/>
              <a:gd name="connsiteX2" fmla="*/ 1669294 w 1669294"/>
              <a:gd name="connsiteY2" fmla="*/ 6867413 h 6877804"/>
              <a:gd name="connsiteX3" fmla="*/ 0 w 1669294"/>
              <a:gd name="connsiteY3" fmla="*/ 6877804 h 6877804"/>
              <a:gd name="connsiteX4" fmla="*/ 938734 w 1669294"/>
              <a:gd name="connsiteY4" fmla="*/ 405 h 6877804"/>
              <a:gd name="connsiteX0" fmla="*/ 938734 w 1682399"/>
              <a:gd name="connsiteY0" fmla="*/ 53 h 6877452"/>
              <a:gd name="connsiteX1" fmla="*/ 1681925 w 1682399"/>
              <a:gd name="connsiteY1" fmla="*/ 131668 h 6877452"/>
              <a:gd name="connsiteX2" fmla="*/ 1669294 w 1682399"/>
              <a:gd name="connsiteY2" fmla="*/ 6867061 h 6877452"/>
              <a:gd name="connsiteX3" fmla="*/ 0 w 1682399"/>
              <a:gd name="connsiteY3" fmla="*/ 6877452 h 6877452"/>
              <a:gd name="connsiteX4" fmla="*/ 938734 w 1682399"/>
              <a:gd name="connsiteY4" fmla="*/ 53 h 6877452"/>
              <a:gd name="connsiteX0" fmla="*/ 930741 w 1682399"/>
              <a:gd name="connsiteY0" fmla="*/ 169 h 6781535"/>
              <a:gd name="connsiteX1" fmla="*/ 1681925 w 1682399"/>
              <a:gd name="connsiteY1" fmla="*/ 35751 h 6781535"/>
              <a:gd name="connsiteX2" fmla="*/ 1669294 w 1682399"/>
              <a:gd name="connsiteY2" fmla="*/ 6771144 h 6781535"/>
              <a:gd name="connsiteX3" fmla="*/ 0 w 1682399"/>
              <a:gd name="connsiteY3" fmla="*/ 6781535 h 6781535"/>
              <a:gd name="connsiteX4" fmla="*/ 930741 w 1682399"/>
              <a:gd name="connsiteY4" fmla="*/ 169 h 6781535"/>
              <a:gd name="connsiteX0" fmla="*/ 930741 w 1682399"/>
              <a:gd name="connsiteY0" fmla="*/ 0 h 6781366"/>
              <a:gd name="connsiteX1" fmla="*/ 1681925 w 1682399"/>
              <a:gd name="connsiteY1" fmla="*/ 35582 h 6781366"/>
              <a:gd name="connsiteX2" fmla="*/ 1669294 w 1682399"/>
              <a:gd name="connsiteY2" fmla="*/ 6770975 h 6781366"/>
              <a:gd name="connsiteX3" fmla="*/ 0 w 1682399"/>
              <a:gd name="connsiteY3" fmla="*/ 6781366 h 6781366"/>
              <a:gd name="connsiteX4" fmla="*/ 930741 w 1682399"/>
              <a:gd name="connsiteY4" fmla="*/ 0 h 6781366"/>
              <a:gd name="connsiteX0" fmla="*/ 946733 w 1682399"/>
              <a:gd name="connsiteY0" fmla="*/ 2830 h 6745784"/>
              <a:gd name="connsiteX1" fmla="*/ 1681925 w 1682399"/>
              <a:gd name="connsiteY1" fmla="*/ 0 h 6745784"/>
              <a:gd name="connsiteX2" fmla="*/ 1669294 w 1682399"/>
              <a:gd name="connsiteY2" fmla="*/ 6735393 h 6745784"/>
              <a:gd name="connsiteX3" fmla="*/ 0 w 1682399"/>
              <a:gd name="connsiteY3" fmla="*/ 6745784 h 6745784"/>
              <a:gd name="connsiteX4" fmla="*/ 946733 w 1682399"/>
              <a:gd name="connsiteY4" fmla="*/ 2830 h 6745784"/>
              <a:gd name="connsiteX0" fmla="*/ 946733 w 1682399"/>
              <a:gd name="connsiteY0" fmla="*/ 0 h 6755759"/>
              <a:gd name="connsiteX1" fmla="*/ 1681925 w 1682399"/>
              <a:gd name="connsiteY1" fmla="*/ 9975 h 6755759"/>
              <a:gd name="connsiteX2" fmla="*/ 1669294 w 1682399"/>
              <a:gd name="connsiteY2" fmla="*/ 6745368 h 6755759"/>
              <a:gd name="connsiteX3" fmla="*/ 0 w 1682399"/>
              <a:gd name="connsiteY3" fmla="*/ 6755759 h 6755759"/>
              <a:gd name="connsiteX4" fmla="*/ 946733 w 1682399"/>
              <a:gd name="connsiteY4" fmla="*/ 0 h 6755759"/>
              <a:gd name="connsiteX0" fmla="*/ 626926 w 1362592"/>
              <a:gd name="connsiteY0" fmla="*/ 0 h 6755759"/>
              <a:gd name="connsiteX1" fmla="*/ 1362118 w 1362592"/>
              <a:gd name="connsiteY1" fmla="*/ 9975 h 6755759"/>
              <a:gd name="connsiteX2" fmla="*/ 1349487 w 1362592"/>
              <a:gd name="connsiteY2" fmla="*/ 6745368 h 6755759"/>
              <a:gd name="connsiteX3" fmla="*/ 0 w 1362592"/>
              <a:gd name="connsiteY3" fmla="*/ 6755759 h 6755759"/>
              <a:gd name="connsiteX4" fmla="*/ 626926 w 1362592"/>
              <a:gd name="connsiteY4" fmla="*/ 0 h 6755759"/>
              <a:gd name="connsiteX0" fmla="*/ 626926 w 1362314"/>
              <a:gd name="connsiteY0" fmla="*/ 0 h 6770978"/>
              <a:gd name="connsiteX1" fmla="*/ 1362118 w 1362314"/>
              <a:gd name="connsiteY1" fmla="*/ 9975 h 6770978"/>
              <a:gd name="connsiteX2" fmla="*/ 1317506 w 1362314"/>
              <a:gd name="connsiteY2" fmla="*/ 6770978 h 6770978"/>
              <a:gd name="connsiteX3" fmla="*/ 0 w 1362314"/>
              <a:gd name="connsiteY3" fmla="*/ 6755759 h 6770978"/>
              <a:gd name="connsiteX4" fmla="*/ 626926 w 1362314"/>
              <a:gd name="connsiteY4" fmla="*/ 0 h 6770978"/>
              <a:gd name="connsiteX0" fmla="*/ 626926 w 1365477"/>
              <a:gd name="connsiteY0" fmla="*/ 0 h 6796589"/>
              <a:gd name="connsiteX1" fmla="*/ 1362118 w 1365477"/>
              <a:gd name="connsiteY1" fmla="*/ 9975 h 6796589"/>
              <a:gd name="connsiteX2" fmla="*/ 1365477 w 1365477"/>
              <a:gd name="connsiteY2" fmla="*/ 6796589 h 6796589"/>
              <a:gd name="connsiteX3" fmla="*/ 0 w 1365477"/>
              <a:gd name="connsiteY3" fmla="*/ 6755759 h 6796589"/>
              <a:gd name="connsiteX4" fmla="*/ 626926 w 1365477"/>
              <a:gd name="connsiteY4" fmla="*/ 0 h 67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77" h="6796589">
                <a:moveTo>
                  <a:pt x="626926" y="0"/>
                </a:moveTo>
                <a:lnTo>
                  <a:pt x="1362118" y="9975"/>
                </a:lnTo>
                <a:cubicBezTo>
                  <a:pt x="1365903" y="2295654"/>
                  <a:pt x="1361692" y="4510910"/>
                  <a:pt x="1365477" y="6796589"/>
                </a:cubicBezTo>
                <a:lnTo>
                  <a:pt x="0" y="6755759"/>
                </a:lnTo>
                <a:lnTo>
                  <a:pt x="626926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56731" y="1147829"/>
            <a:ext cx="2575827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27526" y="525327"/>
            <a:ext cx="8287536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200">
                <a:solidFill>
                  <a:schemeClr val="bg1"/>
                </a:solidFill>
              </a:rPr>
              <a:t>Tärkeää tietoa tästä webinaarista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3E9C8-170C-462C-B35B-197819B63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20" y="1585730"/>
            <a:ext cx="2685607" cy="4557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66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EBF45-2E91-4212-96F7-033A6E25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D7ED7CF-300A-46B6-B464-F9F91C4BFA6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D0E8914-7CCF-43C4-BE61-CEEE56B4A74D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24888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20C403-B7F6-4AE1-803E-A202D739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CEC9069-3E2C-4B5E-B2D7-5F6B74EBD5C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D7992ECA-0EC6-40CF-AB0A-3B4C5E57EDA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35298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AE08C-BC8B-45D0-87A6-B6AF9E6E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0A3E1D25-77FB-4893-BCE8-A25288169B6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7F4645C3-FF82-4630-9D7D-205D1F4ED4B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1062697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F2027A8-E24D-4484-B5A2-C54D60ED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5FC74CD-D39A-45D9-82BE-A6D8194F6C5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7B99876-76E0-444A-A13B-C77E9EC2329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6855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6AFD27-B51B-4B66-AC21-51ED1099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7E2A1C2C-2F39-4206-809D-F2E795A5B46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00BFD02-A32F-42B2-8969-B211F51DF88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2423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E4F7B-B4AE-4F66-ABC3-310BD19D4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BE045B40-9B44-4302-A214-249414EC633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17C336C4-F2A5-4131-A93A-9512FA10695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4224522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D991E-6E78-4356-91D8-B04012339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330586" y="365659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3C0C84-86A4-40FC-A00A-81D3EE2F6B89}"/>
              </a:ext>
            </a:extLst>
          </p:cNvPr>
          <p:cNvGrpSpPr/>
          <p:nvPr/>
        </p:nvGrpSpPr>
        <p:grpSpPr>
          <a:xfrm>
            <a:off x="8575638" y="473319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B485784-F31C-452D-8FF1-07AF8E84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8E7EABE3-3761-4442-8659-D81D2EDC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3A7FE7CA-5A58-4D26-A669-43A5B7974DC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233D36F-FCBB-4A2F-A295-2EE36B88950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6406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B4AD085-006A-4168-BDEB-C419E6E5C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762768" y="455714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014827" y="5252906"/>
            <a:ext cx="1814614" cy="353303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55704 w 489481"/>
              <a:gd name="connsiteY4" fmla="*/ 0 h 2851529"/>
              <a:gd name="connsiteX0" fmla="*/ 433777 w 433777"/>
              <a:gd name="connsiteY0" fmla="*/ 2850810 h 2850806"/>
              <a:gd name="connsiteX1" fmla="*/ 47279 w 433777"/>
              <a:gd name="connsiteY1" fmla="*/ 1926983 h 2850806"/>
              <a:gd name="connsiteX2" fmla="*/ 356545 w 433777"/>
              <a:gd name="connsiteY2" fmla="*/ 1125705 h 2850806"/>
              <a:gd name="connsiteX3" fmla="*/ 0 w 433777"/>
              <a:gd name="connsiteY3" fmla="*/ 0 h 2850806"/>
              <a:gd name="connsiteX0" fmla="*/ 433777 w 433777"/>
              <a:gd name="connsiteY0" fmla="*/ 2850810 h 2850806"/>
              <a:gd name="connsiteX1" fmla="*/ 356545 w 433777"/>
              <a:gd name="connsiteY1" fmla="*/ 1125705 h 2850806"/>
              <a:gd name="connsiteX2" fmla="*/ 0 w 433777"/>
              <a:gd name="connsiteY2" fmla="*/ 0 h 2850806"/>
              <a:gd name="connsiteX0" fmla="*/ 433777 w 433777"/>
              <a:gd name="connsiteY0" fmla="*/ 2850810 h 4818462"/>
              <a:gd name="connsiteX1" fmla="*/ 204750 w 433777"/>
              <a:gd name="connsiteY1" fmla="*/ 4763050 h 4818462"/>
              <a:gd name="connsiteX2" fmla="*/ 0 w 433777"/>
              <a:gd name="connsiteY2" fmla="*/ 0 h 48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4818462">
                <a:moveTo>
                  <a:pt x="433777" y="2850810"/>
                </a:moveTo>
                <a:cubicBezTo>
                  <a:pt x="417687" y="2491413"/>
                  <a:pt x="277046" y="5238185"/>
                  <a:pt x="204750" y="4763050"/>
                </a:cubicBezTo>
                <a:cubicBezTo>
                  <a:pt x="196870" y="4441886"/>
                  <a:pt x="74280" y="234522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6B4A9B-DC53-41DD-826D-B3F11C623831}"/>
              </a:ext>
            </a:extLst>
          </p:cNvPr>
          <p:cNvGrpSpPr/>
          <p:nvPr/>
        </p:nvGrpSpPr>
        <p:grpSpPr>
          <a:xfrm>
            <a:off x="8662949" y="473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A8A46C1-BA9D-40E6-B3CF-5760764D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E39D4FF1-306C-4046-BEE4-9A12165EC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03FDFA-F54B-41E0-8CC2-6D352628A815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5DFEDD-D6E4-4FA9-9914-F939199C0055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DE39687-7FEC-4016-BDE7-12BB0AB2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809A1164-E766-4376-BDBA-C1B438D14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37E51046-2FD7-4799-A8E8-DE832116204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C4717090-7601-41F2-A5AF-D4CEF776540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38045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ECF34-C20E-466A-93D0-836FF8721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8246137" y="1650343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4A1FA917-ECE6-448B-B81A-9193C23336E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29451634-44F0-4D80-A557-AA9377F0B6B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3364420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B8407-DCD1-48DC-B51B-824A10238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62451" y="15955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919547" y="23183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55196" y="27045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83654B5C-1823-4DF8-977B-238E91A1571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2BBE8DC-499C-4FF8-9BCD-F1578282E14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2317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119" y="-457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63352" y="-27617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581" y="6389150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-11575" y="78691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74225" y="749537"/>
            <a:ext cx="5903843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>
                <a:solidFill>
                  <a:schemeClr val="bg1"/>
                </a:solidFill>
              </a:rPr>
              <a:t>Päivän puhujat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9412DA-0BEB-4900-B006-B3A969E3E5A0}"/>
              </a:ext>
            </a:extLst>
          </p:cNvPr>
          <p:cNvGrpSpPr/>
          <p:nvPr/>
        </p:nvGrpSpPr>
        <p:grpSpPr>
          <a:xfrm>
            <a:off x="109491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BFA754-083F-4C16-8C0D-19A55857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3B051D-59AC-2542-87E2-B4DFEC29F89C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fi-FI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[NIMI]</a:t>
              </a:r>
              <a:br>
                <a:rPr lang="fi-FI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fi-FI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[ARVO]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7AF06F-8EC1-443B-8B45-1FBCE88EC36E}"/>
              </a:ext>
            </a:extLst>
          </p:cNvPr>
          <p:cNvGrpSpPr/>
          <p:nvPr/>
        </p:nvGrpSpPr>
        <p:grpSpPr>
          <a:xfrm>
            <a:off x="475374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75E576-A386-4530-A81C-C9CD56C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D8D00A-E975-4A0B-8C58-344AD2914543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fi-FI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[NIMI]</a:t>
              </a:r>
              <a:br>
                <a:rPr lang="fi-FI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fi-FI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[ARVO]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2CE9B-7895-4F2F-A9C9-FC92D5ABC2DB}"/>
              </a:ext>
            </a:extLst>
          </p:cNvPr>
          <p:cNvGrpSpPr/>
          <p:nvPr/>
        </p:nvGrpSpPr>
        <p:grpSpPr>
          <a:xfrm>
            <a:off x="8357495" y="130910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71F414-EAAC-40A9-96B5-3ABBCF6A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58D4B-34F2-4F97-9F59-AF645D0FD1F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fi-FI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[NIMI]</a:t>
              </a:r>
              <a:br>
                <a:rPr lang="fi-FI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fi-FI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[ARVO]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CDEA71-462F-4E5D-8674-3F27FE6341AA}"/>
              </a:ext>
            </a:extLst>
          </p:cNvPr>
          <p:cNvGrpSpPr/>
          <p:nvPr/>
        </p:nvGrpSpPr>
        <p:grpSpPr>
          <a:xfrm>
            <a:off x="1094916" y="40678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A39A98-D978-4612-9C9D-2E6F9BEE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7D39E3-A1D9-4B81-9833-B323B8E4218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fi-FI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[NIMI]</a:t>
              </a:r>
              <a:br>
                <a:rPr lang="fi-FI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fi-FI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[ARVO]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AF5F41-9E34-411D-B6C1-FFC09D550154}"/>
              </a:ext>
            </a:extLst>
          </p:cNvPr>
          <p:cNvGrpSpPr/>
          <p:nvPr/>
        </p:nvGrpSpPr>
        <p:grpSpPr>
          <a:xfrm>
            <a:off x="4764356" y="407153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CB0CB1-9ECD-4B21-BDCF-996B8EF1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16C376-D341-47C1-840A-286A945FB767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fi-FI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[NIMI]</a:t>
              </a:r>
              <a:br>
                <a:rPr lang="fi-FI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fi-FI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[ARVO]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EA8585-5530-4B7A-A6DD-7F9215CCCDA8}"/>
              </a:ext>
            </a:extLst>
          </p:cNvPr>
          <p:cNvGrpSpPr/>
          <p:nvPr/>
        </p:nvGrpSpPr>
        <p:grpSpPr>
          <a:xfrm>
            <a:off x="8394624" y="407113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885C13-9D75-40FE-B5FA-4D5CC549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2F6D76-B68F-4C59-9632-5A1DCD731C5F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fi-FI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[NIMI]</a:t>
              </a:r>
              <a:br>
                <a:rPr lang="fi-FI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fi-FI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[ARVO]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8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99C2D8D-3175-465C-BF3E-1E5165BFE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28359" y="158368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21104" y="2692689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846836" y="2306549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973810" y="4900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224169" y="1248582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F2CC389-A5C8-4CD6-9812-B843FD8690D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A3D0105-C9DC-43BE-BAA8-DD6EF51B815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1985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53BEB-7B34-4AAE-B3A1-2EDB7DCB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C88BD1F0-3ABC-4999-86C8-7514143E287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230039B7-888E-4F18-8C9B-0820358801E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1776126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247311-EB25-49BA-B320-CAB104FE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E5617C80-BDAD-4667-B9BD-8CE4A5FEBC5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6A90910-8B21-488E-83AE-7070BF437B7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25691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2D23BBC-D357-43E6-9456-EAB6870A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43272A4-5448-41E0-B6F8-B8AA0F2CEF7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A4303FE-390D-4294-94BA-9347403CED4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223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EC5A8-BA73-4CE8-B9A4-707B44BFC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554237" y="3429000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3D82591E-E509-46FA-9290-6DABAF0B980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A965C85C-CB07-428D-B585-95B8A62E4B59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2274276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2F6713-A5D2-4059-92C3-59586460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32451" y="3458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89547" y="41812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25196" y="456743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4A77E4D-A3DC-4FCD-8BDB-9F73F0682B5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B7E4A169-364D-450A-AE1A-A3D4F3945EB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2785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249D9D-E160-4A0F-A407-EEDDA7F7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23759" y="35033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16504" y="461236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42236" y="422622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8269210" y="24437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8519569" y="3168258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F3EB73A-0E41-4C8E-BE15-4E0012A5759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23E85D10-2458-40C2-973A-4EBD6A9017A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3909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27D09-9AA0-40D2-8C16-1272AE68E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050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DB2BE02D-E1A0-4010-8D91-FEF39119D95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B78A4C0D-AB72-4488-B661-7ED1A9D1D44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70083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7B2D86-2C0D-4048-9A4B-7E0DEB97A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73356" y="13002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130452" y="202311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66101" y="240925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9EDF23A-B718-43F6-A89A-3C852D64E5A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42622F7-812E-419D-AB83-B5803A09353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223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B85727-EA89-43C9-8F17-7067A0B94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5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53279" y="246649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079011" y="2080356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3609836" y="2978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3899132" y="1055129"/>
            <a:ext cx="3139276" cy="210129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33777 w 433777"/>
              <a:gd name="connsiteY0" fmla="*/ 2850810 h 2850810"/>
              <a:gd name="connsiteX1" fmla="*/ 47279 w 433777"/>
              <a:gd name="connsiteY1" fmla="*/ 1926983 h 2850810"/>
              <a:gd name="connsiteX2" fmla="*/ 356545 w 433777"/>
              <a:gd name="connsiteY2" fmla="*/ 1125705 h 2850810"/>
              <a:gd name="connsiteX3" fmla="*/ 298087 w 433777"/>
              <a:gd name="connsiteY3" fmla="*/ 356795 h 2850810"/>
              <a:gd name="connsiteX4" fmla="*/ 0 w 433777"/>
              <a:gd name="connsiteY4" fmla="*/ 0 h 2850810"/>
              <a:gd name="connsiteX0" fmla="*/ 433777 w 433777"/>
              <a:gd name="connsiteY0" fmla="*/ 2850810 h 2850810"/>
              <a:gd name="connsiteX1" fmla="*/ 356545 w 433777"/>
              <a:gd name="connsiteY1" fmla="*/ 1125705 h 2850810"/>
              <a:gd name="connsiteX2" fmla="*/ 298087 w 433777"/>
              <a:gd name="connsiteY2" fmla="*/ 356795 h 2850810"/>
              <a:gd name="connsiteX3" fmla="*/ 0 w 433777"/>
              <a:gd name="connsiteY3" fmla="*/ 0 h 2850810"/>
              <a:gd name="connsiteX0" fmla="*/ 433777 w 433777"/>
              <a:gd name="connsiteY0" fmla="*/ 2850810 h 2850810"/>
              <a:gd name="connsiteX1" fmla="*/ 298087 w 433777"/>
              <a:gd name="connsiteY1" fmla="*/ 356795 h 2850810"/>
              <a:gd name="connsiteX2" fmla="*/ 0 w 433777"/>
              <a:gd name="connsiteY2" fmla="*/ 0 h 2850810"/>
              <a:gd name="connsiteX0" fmla="*/ 433777 w 433777"/>
              <a:gd name="connsiteY0" fmla="*/ 2850810 h 2850810"/>
              <a:gd name="connsiteX1" fmla="*/ 150679 w 433777"/>
              <a:gd name="connsiteY1" fmla="*/ 2665610 h 2850810"/>
              <a:gd name="connsiteX2" fmla="*/ 0 w 433777"/>
              <a:gd name="connsiteY2" fmla="*/ 0 h 285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2850810">
                <a:moveTo>
                  <a:pt x="433777" y="2850810"/>
                </a:moveTo>
                <a:cubicBezTo>
                  <a:pt x="405508" y="2331224"/>
                  <a:pt x="222975" y="3140745"/>
                  <a:pt x="150679" y="2665610"/>
                </a:cubicBezTo>
                <a:cubicBezTo>
                  <a:pt x="48006" y="2591918"/>
                  <a:pt x="51828" y="30003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EFBB078E-73E0-4391-AE25-5DA15EEFE95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D6581872-9DBC-4BF4-B294-426F63E8C2E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33679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fi-FI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fi-FI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DA10D-7816-47D3-936F-32C6698E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BDFB7F45-9314-4F39-8A07-4FB42565191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E4AF36F2-220F-422B-AFBB-E99D8F90B39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2699430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>
            <a:extLst>
              <a:ext uri="{FF2B5EF4-FFF2-40B4-BE49-F238E27FC236}">
                <a16:creationId xmlns:a16="http://schemas.microsoft.com/office/drawing/2014/main" id="{49F0E833-BD56-40DE-A29F-CD3973A5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382D862-5822-4CF1-932C-8CAF27C6CFB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23B8A809-6D47-4434-AA61-99DD132D025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3960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EAE76E2-044F-47F7-93C8-23DDCEAD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D1175B9-078D-4F49-961C-7015C87F362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A08ECB0-9C9B-4154-A9DB-81298B66C78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42897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fi-FI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fi-FI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fi-FI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fi-FI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10817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fi-FI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fi-FI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fi-FI" sz="1600" b="1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fi-FI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fi-FI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fi-FI" sz="1600" b="1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fi-FI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fi-FI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fi-FI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[TARINAN OTSIKKO]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[PUHUJAN NIMI]</a:t>
            </a:r>
          </a:p>
          <a:p>
            <a:pPr>
              <a:buSzPct val="120000"/>
            </a:pPr>
            <a:r>
              <a:rPr lang="fi-FI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[VIRKA]</a:t>
            </a:r>
            <a:br>
              <a:rPr lang="fi-FI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NIMI]</a:t>
            </a:r>
          </a:p>
        </p:txBody>
      </p:sp>
    </p:spTree>
    <p:extLst>
      <p:ext uri="{BB962C8B-B14F-4D97-AF65-F5344CB8AC3E}">
        <p14:creationId xmlns:p14="http://schemas.microsoft.com/office/powerpoint/2010/main" val="3561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22576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2F5C89C2-1862-4D13-8A63-A78250285E1A}"/>
              </a:ext>
            </a:extLst>
          </p:cNvPr>
          <p:cNvSpPr/>
          <p:nvPr/>
        </p:nvSpPr>
        <p:spPr>
          <a:xfrm>
            <a:off x="3176024" y="108448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36458FB3-6052-423D-8A34-7010CADE6308}"/>
              </a:ext>
            </a:extLst>
          </p:cNvPr>
          <p:cNvSpPr txBox="1">
            <a:spLocks/>
          </p:cNvSpPr>
          <p:nvPr/>
        </p:nvSpPr>
        <p:spPr>
          <a:xfrm>
            <a:off x="3026621" y="425424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200">
                <a:solidFill>
                  <a:schemeClr val="bg1"/>
                </a:solidFill>
              </a:rPr>
              <a:t>[DIAN OTSIKKO]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10F9F3-671B-4A3C-8EA8-EB4B249C2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929016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2644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6317</Words>
  <Application>Microsoft Office PowerPoint</Application>
  <PresentationFormat>Widescreen</PresentationFormat>
  <Paragraphs>1096</Paragraphs>
  <Slides>62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Helvetica Neue</vt:lpstr>
      <vt:lpstr>Lucida Grande</vt:lpstr>
      <vt:lpstr>Open Sans Semibold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Tait, Christine</cp:lastModifiedBy>
  <cp:revision>280</cp:revision>
  <cp:lastPrinted>2019-06-19T16:24:35Z</cp:lastPrinted>
  <dcterms:created xsi:type="dcterms:W3CDTF">2018-11-12T16:45:52Z</dcterms:created>
  <dcterms:modified xsi:type="dcterms:W3CDTF">2021-02-12T21:46:03Z</dcterms:modified>
</cp:coreProperties>
</file>