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6"/>
  </p:notesMasterIdLst>
  <p:sldIdLst>
    <p:sldId id="256" r:id="rId3"/>
    <p:sldId id="305" r:id="rId4"/>
    <p:sldId id="257" r:id="rId5"/>
    <p:sldId id="258" r:id="rId6"/>
    <p:sldId id="259" r:id="rId7"/>
    <p:sldId id="260" r:id="rId8"/>
    <p:sldId id="261" r:id="rId9"/>
    <p:sldId id="262" r:id="rId10"/>
    <p:sldId id="263" r:id="rId11"/>
    <p:sldId id="264" r:id="rId12"/>
    <p:sldId id="265" r:id="rId13"/>
    <p:sldId id="298" r:id="rId14"/>
    <p:sldId id="299" r:id="rId15"/>
    <p:sldId id="304" r:id="rId16"/>
    <p:sldId id="266" r:id="rId17"/>
    <p:sldId id="268" r:id="rId18"/>
    <p:sldId id="269" r:id="rId19"/>
    <p:sldId id="270" r:id="rId20"/>
    <p:sldId id="271" r:id="rId21"/>
    <p:sldId id="273" r:id="rId22"/>
    <p:sldId id="274" r:id="rId23"/>
    <p:sldId id="275" r:id="rId24"/>
    <p:sldId id="276" r:id="rId25"/>
    <p:sldId id="277" r:id="rId26"/>
    <p:sldId id="279" r:id="rId27"/>
    <p:sldId id="281" r:id="rId28"/>
    <p:sldId id="282" r:id="rId29"/>
    <p:sldId id="284" r:id="rId30"/>
    <p:sldId id="286" r:id="rId31"/>
    <p:sldId id="302" r:id="rId32"/>
    <p:sldId id="301" r:id="rId33"/>
    <p:sldId id="303"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ez, Gabriela" initials="N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5969" autoAdjust="0"/>
  </p:normalViewPr>
  <p:slideViewPr>
    <p:cSldViewPr snapToGrid="0">
      <p:cViewPr>
        <p:scale>
          <a:sx n="66" d="100"/>
          <a:sy n="66" d="100"/>
        </p:scale>
        <p:origin x="-184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618A0-4C2F-4476-8442-2FB61C63CC13}"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C084D1C-3B52-48EC-A783-35C98AA0E77A}">
      <dgm:prSet phldrT="[Text]" custT="1"/>
      <dgm:spPr/>
      <dgm:t>
        <a:bodyPr/>
        <a:lstStyle/>
        <a:p>
          <a:r>
            <a:rPr lang="es-ES" sz="2000">
              <a:solidFill>
                <a:schemeClr val="tx1"/>
              </a:solidFill>
            </a:rPr>
            <a:t>Contar su historia</a:t>
          </a:r>
        </a:p>
      </dgm:t>
    </dgm:pt>
    <dgm:pt modelId="{53DD44DA-3E5E-4D14-96B7-901896077EE4}" type="parTrans" cxnId="{3FAA2919-06ED-4B15-9C81-6C8B4E51328B}">
      <dgm:prSet/>
      <dgm:spPr/>
      <dgm:t>
        <a:bodyPr/>
        <a:lstStyle/>
        <a:p>
          <a:endParaRPr lang="en-US">
            <a:solidFill>
              <a:schemeClr val="tx1"/>
            </a:solidFill>
          </a:endParaRPr>
        </a:p>
      </dgm:t>
    </dgm:pt>
    <dgm:pt modelId="{14472584-1526-4B73-8ADC-B5482BD65CB7}" type="sibTrans" cxnId="{3FAA2919-06ED-4B15-9C81-6C8B4E51328B}">
      <dgm:prSet/>
      <dgm:spPr/>
      <dgm:t>
        <a:bodyPr/>
        <a:lstStyle/>
        <a:p>
          <a:endParaRPr lang="en-US">
            <a:solidFill>
              <a:schemeClr val="tx1"/>
            </a:solidFill>
          </a:endParaRPr>
        </a:p>
      </dgm:t>
    </dgm:pt>
    <dgm:pt modelId="{4201B79F-5411-4C77-A7E4-F2687BE6F385}">
      <dgm:prSet phldrT="[Text]" custT="1"/>
      <dgm:spPr/>
      <dgm:t>
        <a:bodyPr/>
        <a:lstStyle/>
        <a:p>
          <a:r>
            <a:rPr lang="es-ES" sz="2000">
              <a:solidFill>
                <a:schemeClr val="tx1"/>
              </a:solidFill>
            </a:rPr>
            <a:t>Hacer un plan</a:t>
          </a:r>
        </a:p>
      </dgm:t>
    </dgm:pt>
    <dgm:pt modelId="{62F9A0BC-3040-4184-A884-8BDAA7EE2023}" type="parTrans" cxnId="{A2A77408-508D-4C7E-B477-0D16A941D9F1}">
      <dgm:prSet/>
      <dgm:spPr/>
      <dgm:t>
        <a:bodyPr/>
        <a:lstStyle/>
        <a:p>
          <a:endParaRPr lang="en-US">
            <a:solidFill>
              <a:schemeClr val="tx1"/>
            </a:solidFill>
          </a:endParaRPr>
        </a:p>
      </dgm:t>
    </dgm:pt>
    <dgm:pt modelId="{B757E892-89A9-4BC8-8BE1-8ECA1C130DCE}" type="sibTrans" cxnId="{A2A77408-508D-4C7E-B477-0D16A941D9F1}">
      <dgm:prSet/>
      <dgm:spPr/>
      <dgm:t>
        <a:bodyPr/>
        <a:lstStyle/>
        <a:p>
          <a:endParaRPr lang="en-US">
            <a:solidFill>
              <a:schemeClr val="tx1"/>
            </a:solidFill>
          </a:endParaRPr>
        </a:p>
      </dgm:t>
    </dgm:pt>
    <dgm:pt modelId="{A84D044F-EB25-4D06-85C8-00ED85D15D32}">
      <dgm:prSet phldrT="[Text]" custT="1"/>
      <dgm:spPr/>
      <dgm:t>
        <a:bodyPr/>
        <a:lstStyle/>
        <a:p>
          <a:r>
            <a:rPr lang="es-ES" sz="2000">
              <a:solidFill>
                <a:schemeClr val="tx1"/>
              </a:solidFill>
            </a:rPr>
            <a:t>Formar un equipo</a:t>
          </a:r>
        </a:p>
      </dgm:t>
    </dgm:pt>
    <dgm:pt modelId="{4542CA38-2ED5-493A-B9BE-51F86553B9C5}" type="parTrans" cxnId="{1006FE97-C641-4F7B-A386-6BEFD7273B37}">
      <dgm:prSet/>
      <dgm:spPr/>
      <dgm:t>
        <a:bodyPr/>
        <a:lstStyle/>
        <a:p>
          <a:endParaRPr lang="en-US">
            <a:solidFill>
              <a:schemeClr val="tx1"/>
            </a:solidFill>
          </a:endParaRPr>
        </a:p>
      </dgm:t>
    </dgm:pt>
    <dgm:pt modelId="{53DA4750-9141-4C57-8955-92D91FB72D25}" type="sibTrans" cxnId="{1006FE97-C641-4F7B-A386-6BEFD7273B37}">
      <dgm:prSet/>
      <dgm:spPr/>
      <dgm:t>
        <a:bodyPr/>
        <a:lstStyle/>
        <a:p>
          <a:endParaRPr lang="en-US">
            <a:solidFill>
              <a:schemeClr val="tx1"/>
            </a:solidFill>
          </a:endParaRPr>
        </a:p>
      </dgm:t>
    </dgm:pt>
    <dgm:pt modelId="{67A5D81B-321C-4577-B3EE-F3293DC03687}">
      <dgm:prSet custT="1"/>
      <dgm:spPr/>
      <dgm:t>
        <a:bodyPr/>
        <a:lstStyle/>
        <a:p>
          <a:r>
            <a:rPr lang="es-ES" sz="2000">
              <a:solidFill>
                <a:schemeClr val="tx1"/>
              </a:solidFill>
            </a:rPr>
            <a:t>Recaudar fondos</a:t>
          </a:r>
        </a:p>
      </dgm:t>
    </dgm:pt>
    <dgm:pt modelId="{CBD9282F-481B-404F-B09C-CBE27F7A7E06}" type="parTrans" cxnId="{805772DC-6F13-42B4-84ED-1AEACC2C5BE3}">
      <dgm:prSet/>
      <dgm:spPr/>
      <dgm:t>
        <a:bodyPr/>
        <a:lstStyle/>
        <a:p>
          <a:endParaRPr lang="en-US">
            <a:solidFill>
              <a:schemeClr val="tx1"/>
            </a:solidFill>
          </a:endParaRPr>
        </a:p>
      </dgm:t>
    </dgm:pt>
    <dgm:pt modelId="{502C3DD5-FE21-4B67-A54F-00128B6A5B40}" type="sibTrans" cxnId="{805772DC-6F13-42B4-84ED-1AEACC2C5BE3}">
      <dgm:prSet/>
      <dgm:spPr/>
      <dgm:t>
        <a:bodyPr/>
        <a:lstStyle/>
        <a:p>
          <a:endParaRPr lang="en-US">
            <a:solidFill>
              <a:schemeClr val="tx1"/>
            </a:solidFill>
          </a:endParaRPr>
        </a:p>
      </dgm:t>
    </dgm:pt>
    <dgm:pt modelId="{B8ACB670-B30A-4241-93BE-CF2DA01B4738}" type="pres">
      <dgm:prSet presAssocID="{6B0618A0-4C2F-4476-8442-2FB61C63CC13}" presName="CompostProcess" presStyleCnt="0">
        <dgm:presLayoutVars>
          <dgm:dir/>
          <dgm:resizeHandles val="exact"/>
        </dgm:presLayoutVars>
      </dgm:prSet>
      <dgm:spPr/>
      <dgm:t>
        <a:bodyPr/>
        <a:lstStyle/>
        <a:p>
          <a:endParaRPr lang="en-US"/>
        </a:p>
      </dgm:t>
    </dgm:pt>
    <dgm:pt modelId="{44772432-840F-4850-877C-58145F5BC3A5}" type="pres">
      <dgm:prSet presAssocID="{6B0618A0-4C2F-4476-8442-2FB61C63CC13}" presName="arrow" presStyleLbl="bgShp" presStyleIdx="0" presStyleCnt="1"/>
      <dgm:spPr/>
    </dgm:pt>
    <dgm:pt modelId="{095BE432-7AFB-4197-9B83-C066E86C0D0F}" type="pres">
      <dgm:prSet presAssocID="{6B0618A0-4C2F-4476-8442-2FB61C63CC13}" presName="linearProcess" presStyleCnt="0"/>
      <dgm:spPr/>
    </dgm:pt>
    <dgm:pt modelId="{44ADCECF-B9C6-4DE8-88D2-D4359DD37B19}" type="pres">
      <dgm:prSet presAssocID="{AC084D1C-3B52-48EC-A783-35C98AA0E77A}" presName="textNode" presStyleLbl="node1" presStyleIdx="0" presStyleCnt="4">
        <dgm:presLayoutVars>
          <dgm:bulletEnabled val="1"/>
        </dgm:presLayoutVars>
      </dgm:prSet>
      <dgm:spPr/>
      <dgm:t>
        <a:bodyPr/>
        <a:lstStyle/>
        <a:p>
          <a:endParaRPr lang="en-US"/>
        </a:p>
      </dgm:t>
    </dgm:pt>
    <dgm:pt modelId="{FE40CED2-5371-4E32-8958-485BD9F5FFB4}" type="pres">
      <dgm:prSet presAssocID="{14472584-1526-4B73-8ADC-B5482BD65CB7}" presName="sibTrans" presStyleCnt="0"/>
      <dgm:spPr/>
    </dgm:pt>
    <dgm:pt modelId="{260D4328-6060-4562-850C-A53BDA79B886}" type="pres">
      <dgm:prSet presAssocID="{4201B79F-5411-4C77-A7E4-F2687BE6F385}" presName="textNode" presStyleLbl="node1" presStyleIdx="1" presStyleCnt="4">
        <dgm:presLayoutVars>
          <dgm:bulletEnabled val="1"/>
        </dgm:presLayoutVars>
      </dgm:prSet>
      <dgm:spPr/>
      <dgm:t>
        <a:bodyPr/>
        <a:lstStyle/>
        <a:p>
          <a:endParaRPr lang="en-US"/>
        </a:p>
      </dgm:t>
    </dgm:pt>
    <dgm:pt modelId="{939AAFAC-299E-467B-AF76-0069EFD7FF16}" type="pres">
      <dgm:prSet presAssocID="{B757E892-89A9-4BC8-8BE1-8ECA1C130DCE}" presName="sibTrans" presStyleCnt="0"/>
      <dgm:spPr/>
    </dgm:pt>
    <dgm:pt modelId="{6B325155-B290-4EA6-B51E-E89D4987C297}" type="pres">
      <dgm:prSet presAssocID="{A84D044F-EB25-4D06-85C8-00ED85D15D32}" presName="textNode" presStyleLbl="node1" presStyleIdx="2" presStyleCnt="4">
        <dgm:presLayoutVars>
          <dgm:bulletEnabled val="1"/>
        </dgm:presLayoutVars>
      </dgm:prSet>
      <dgm:spPr/>
      <dgm:t>
        <a:bodyPr/>
        <a:lstStyle/>
        <a:p>
          <a:endParaRPr lang="en-US"/>
        </a:p>
      </dgm:t>
    </dgm:pt>
    <dgm:pt modelId="{F519E5FD-E6C8-4356-B81A-63878169C6AD}" type="pres">
      <dgm:prSet presAssocID="{53DA4750-9141-4C57-8955-92D91FB72D25}" presName="sibTrans" presStyleCnt="0"/>
      <dgm:spPr/>
    </dgm:pt>
    <dgm:pt modelId="{6F685777-C635-40B7-91C5-C8C7488B1D3B}" type="pres">
      <dgm:prSet presAssocID="{67A5D81B-321C-4577-B3EE-F3293DC03687}" presName="textNode" presStyleLbl="node1" presStyleIdx="3" presStyleCnt="4">
        <dgm:presLayoutVars>
          <dgm:bulletEnabled val="1"/>
        </dgm:presLayoutVars>
      </dgm:prSet>
      <dgm:spPr/>
      <dgm:t>
        <a:bodyPr/>
        <a:lstStyle/>
        <a:p>
          <a:endParaRPr lang="en-US"/>
        </a:p>
      </dgm:t>
    </dgm:pt>
  </dgm:ptLst>
  <dgm:cxnLst>
    <dgm:cxn modelId="{6EC280E9-1F11-4295-B6E2-09404555F639}" type="presOf" srcId="{AC084D1C-3B52-48EC-A783-35C98AA0E77A}" destId="{44ADCECF-B9C6-4DE8-88D2-D4359DD37B19}" srcOrd="0" destOrd="0" presId="urn:microsoft.com/office/officeart/2005/8/layout/hProcess9"/>
    <dgm:cxn modelId="{805772DC-6F13-42B4-84ED-1AEACC2C5BE3}" srcId="{6B0618A0-4C2F-4476-8442-2FB61C63CC13}" destId="{67A5D81B-321C-4577-B3EE-F3293DC03687}" srcOrd="3" destOrd="0" parTransId="{CBD9282F-481B-404F-B09C-CBE27F7A7E06}" sibTransId="{502C3DD5-FE21-4B67-A54F-00128B6A5B40}"/>
    <dgm:cxn modelId="{A2A77408-508D-4C7E-B477-0D16A941D9F1}" srcId="{6B0618A0-4C2F-4476-8442-2FB61C63CC13}" destId="{4201B79F-5411-4C77-A7E4-F2687BE6F385}" srcOrd="1" destOrd="0" parTransId="{62F9A0BC-3040-4184-A884-8BDAA7EE2023}" sibTransId="{B757E892-89A9-4BC8-8BE1-8ECA1C130DCE}"/>
    <dgm:cxn modelId="{1006FE97-C641-4F7B-A386-6BEFD7273B37}" srcId="{6B0618A0-4C2F-4476-8442-2FB61C63CC13}" destId="{A84D044F-EB25-4D06-85C8-00ED85D15D32}" srcOrd="2" destOrd="0" parTransId="{4542CA38-2ED5-493A-B9BE-51F86553B9C5}" sibTransId="{53DA4750-9141-4C57-8955-92D91FB72D25}"/>
    <dgm:cxn modelId="{1D387FC1-53AA-4B8B-9D87-F090AACD4316}" type="presOf" srcId="{6B0618A0-4C2F-4476-8442-2FB61C63CC13}" destId="{B8ACB670-B30A-4241-93BE-CF2DA01B4738}" srcOrd="0" destOrd="0" presId="urn:microsoft.com/office/officeart/2005/8/layout/hProcess9"/>
    <dgm:cxn modelId="{3FAA2919-06ED-4B15-9C81-6C8B4E51328B}" srcId="{6B0618A0-4C2F-4476-8442-2FB61C63CC13}" destId="{AC084D1C-3B52-48EC-A783-35C98AA0E77A}" srcOrd="0" destOrd="0" parTransId="{53DD44DA-3E5E-4D14-96B7-901896077EE4}" sibTransId="{14472584-1526-4B73-8ADC-B5482BD65CB7}"/>
    <dgm:cxn modelId="{5B1200E0-26DC-4723-B34E-6393570D6125}" type="presOf" srcId="{4201B79F-5411-4C77-A7E4-F2687BE6F385}" destId="{260D4328-6060-4562-850C-A53BDA79B886}" srcOrd="0" destOrd="0" presId="urn:microsoft.com/office/officeart/2005/8/layout/hProcess9"/>
    <dgm:cxn modelId="{0BBA0528-C132-4FCE-A600-28E580E07D20}" type="presOf" srcId="{A84D044F-EB25-4D06-85C8-00ED85D15D32}" destId="{6B325155-B290-4EA6-B51E-E89D4987C297}" srcOrd="0" destOrd="0" presId="urn:microsoft.com/office/officeart/2005/8/layout/hProcess9"/>
    <dgm:cxn modelId="{85190E2C-9A21-4450-9311-942DBBD0CB62}" type="presOf" srcId="{67A5D81B-321C-4577-B3EE-F3293DC03687}" destId="{6F685777-C635-40B7-91C5-C8C7488B1D3B}" srcOrd="0" destOrd="0" presId="urn:microsoft.com/office/officeart/2005/8/layout/hProcess9"/>
    <dgm:cxn modelId="{CF32D266-ABA7-4D69-B22D-E845A9701539}" type="presParOf" srcId="{B8ACB670-B30A-4241-93BE-CF2DA01B4738}" destId="{44772432-840F-4850-877C-58145F5BC3A5}" srcOrd="0" destOrd="0" presId="urn:microsoft.com/office/officeart/2005/8/layout/hProcess9"/>
    <dgm:cxn modelId="{096FE911-4E84-482E-B11F-1F4F8E554EFE}" type="presParOf" srcId="{B8ACB670-B30A-4241-93BE-CF2DA01B4738}" destId="{095BE432-7AFB-4197-9B83-C066E86C0D0F}" srcOrd="1" destOrd="0" presId="urn:microsoft.com/office/officeart/2005/8/layout/hProcess9"/>
    <dgm:cxn modelId="{E37DD66D-0312-450B-B664-C7A6B76A3FC6}" type="presParOf" srcId="{095BE432-7AFB-4197-9B83-C066E86C0D0F}" destId="{44ADCECF-B9C6-4DE8-88D2-D4359DD37B19}" srcOrd="0" destOrd="0" presId="urn:microsoft.com/office/officeart/2005/8/layout/hProcess9"/>
    <dgm:cxn modelId="{DBA152B1-5D99-4865-A0A2-597AA4FBB143}" type="presParOf" srcId="{095BE432-7AFB-4197-9B83-C066E86C0D0F}" destId="{FE40CED2-5371-4E32-8958-485BD9F5FFB4}" srcOrd="1" destOrd="0" presId="urn:microsoft.com/office/officeart/2005/8/layout/hProcess9"/>
    <dgm:cxn modelId="{5C2C96A4-E8E7-41F8-91A5-579862272D1F}" type="presParOf" srcId="{095BE432-7AFB-4197-9B83-C066E86C0D0F}" destId="{260D4328-6060-4562-850C-A53BDA79B886}" srcOrd="2" destOrd="0" presId="urn:microsoft.com/office/officeart/2005/8/layout/hProcess9"/>
    <dgm:cxn modelId="{427D3107-2907-4BC4-9A64-8685912DD8ED}" type="presParOf" srcId="{095BE432-7AFB-4197-9B83-C066E86C0D0F}" destId="{939AAFAC-299E-467B-AF76-0069EFD7FF16}" srcOrd="3" destOrd="0" presId="urn:microsoft.com/office/officeart/2005/8/layout/hProcess9"/>
    <dgm:cxn modelId="{67D6CCD6-0E22-4CA4-8C60-EAE8CC2423AF}" type="presParOf" srcId="{095BE432-7AFB-4197-9B83-C066E86C0D0F}" destId="{6B325155-B290-4EA6-B51E-E89D4987C297}" srcOrd="4" destOrd="0" presId="urn:microsoft.com/office/officeart/2005/8/layout/hProcess9"/>
    <dgm:cxn modelId="{377FE093-7749-46E3-8EC6-9C75952236BD}" type="presParOf" srcId="{095BE432-7AFB-4197-9B83-C066E86C0D0F}" destId="{F519E5FD-E6C8-4356-B81A-63878169C6AD}" srcOrd="5" destOrd="0" presId="urn:microsoft.com/office/officeart/2005/8/layout/hProcess9"/>
    <dgm:cxn modelId="{5A61DD81-D6CB-4588-9A03-66CE86F871E1}" type="presParOf" srcId="{095BE432-7AFB-4197-9B83-C066E86C0D0F}" destId="{6F685777-C635-40B7-91C5-C8C7488B1D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FD010-C85C-49EE-8D13-5CBF41037C9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1281D4B-67E4-4113-9794-3AD53C887C29}">
      <dgm:prSet phldrT="[Text]" custT="1"/>
      <dgm:spPr>
        <a:xfrm>
          <a:off x="2024" y="315973"/>
          <a:ext cx="1606346" cy="963807"/>
        </a:xfrm>
      </dgm:spPr>
      <dgm:t>
        <a:bodyPr/>
        <a:lstStyle/>
        <a:p>
          <a:r>
            <a:rPr lang="es-ES" sz="1800" b="0">
              <a:solidFill>
                <a:schemeClr val="tx1"/>
              </a:solidFill>
              <a:latin typeface="+mn-lt"/>
              <a:ea typeface="+mn-ea"/>
              <a:cs typeface="+mn-cs"/>
            </a:rPr>
            <a:t>Socios activos, comprometidos</a:t>
          </a:r>
        </a:p>
      </dgm:t>
    </dgm:pt>
    <dgm:pt modelId="{3B00476E-404C-408A-802B-D99841821423}" type="parTrans" cxnId="{C1959E42-C65D-4921-9DBE-73B36F39A31D}">
      <dgm:prSet/>
      <dgm:spPr/>
      <dgm:t>
        <a:bodyPr/>
        <a:lstStyle/>
        <a:p>
          <a:endParaRPr lang="en-US" sz="1800" b="0">
            <a:solidFill>
              <a:schemeClr val="tx1"/>
            </a:solidFill>
            <a:latin typeface="+mn-lt"/>
          </a:endParaRPr>
        </a:p>
      </dgm:t>
    </dgm:pt>
    <dgm:pt modelId="{345858AD-638A-4F31-BB94-33287292EEE0}" type="sibTrans" cxnId="{C1959E42-C65D-4921-9DBE-73B36F39A31D}">
      <dgm:prSet/>
      <dgm:spPr/>
      <dgm:t>
        <a:bodyPr/>
        <a:lstStyle/>
        <a:p>
          <a:endParaRPr lang="en-US" sz="1800" b="0">
            <a:solidFill>
              <a:schemeClr val="tx1"/>
            </a:solidFill>
            <a:latin typeface="+mn-lt"/>
          </a:endParaRPr>
        </a:p>
      </dgm:t>
    </dgm:pt>
    <dgm:pt modelId="{7BD737DB-E271-42E8-AA48-2BAABB09589E}">
      <dgm:prSet phldrT="[Text]" custT="1"/>
      <dgm:spPr>
        <a:xfrm>
          <a:off x="1769006" y="315973"/>
          <a:ext cx="1606346" cy="963807"/>
        </a:xfrm>
      </dgm:spPr>
      <dgm:t>
        <a:bodyPr/>
        <a:lstStyle/>
        <a:p>
          <a:r>
            <a:rPr lang="es-ES" sz="1800" b="0">
              <a:solidFill>
                <a:schemeClr val="tx1"/>
              </a:solidFill>
              <a:latin typeface="+mn-lt"/>
              <a:ea typeface="+mn-ea"/>
              <a:cs typeface="+mn-cs"/>
            </a:rPr>
            <a:t>Comprometidos con las causas de la Campaña 100</a:t>
          </a:r>
        </a:p>
      </dgm:t>
    </dgm:pt>
    <dgm:pt modelId="{4BA031CF-919C-4746-9DD7-9B17C3083BAE}" type="parTrans" cxnId="{2D33BA98-25D6-47A4-8FDC-BF15435F90C1}">
      <dgm:prSet/>
      <dgm:spPr/>
      <dgm:t>
        <a:bodyPr/>
        <a:lstStyle/>
        <a:p>
          <a:endParaRPr lang="en-US" sz="1800" b="0">
            <a:solidFill>
              <a:schemeClr val="tx1"/>
            </a:solidFill>
            <a:latin typeface="+mn-lt"/>
          </a:endParaRPr>
        </a:p>
      </dgm:t>
    </dgm:pt>
    <dgm:pt modelId="{E6144223-1129-4240-80D7-586C87040593}" type="sibTrans" cxnId="{2D33BA98-25D6-47A4-8FDC-BF15435F90C1}">
      <dgm:prSet/>
      <dgm:spPr/>
      <dgm:t>
        <a:bodyPr/>
        <a:lstStyle/>
        <a:p>
          <a:endParaRPr lang="en-US" sz="1800" b="0">
            <a:solidFill>
              <a:schemeClr val="tx1"/>
            </a:solidFill>
            <a:latin typeface="+mn-lt"/>
          </a:endParaRPr>
        </a:p>
      </dgm:t>
    </dgm:pt>
    <dgm:pt modelId="{C1817760-50CC-4FF4-82F4-A9D1B90E51EB}">
      <dgm:prSet phldrT="[Text]" custT="1"/>
      <dgm:spPr>
        <a:xfrm>
          <a:off x="3535987" y="315973"/>
          <a:ext cx="1606346" cy="963807"/>
        </a:xfrm>
      </dgm:spPr>
      <dgm:t>
        <a:bodyPr/>
        <a:lstStyle/>
        <a:p>
          <a:r>
            <a:rPr lang="es-ES" sz="1800" b="0">
              <a:solidFill>
                <a:schemeClr val="tx1"/>
              </a:solidFill>
              <a:latin typeface="+mn-lt"/>
              <a:ea typeface="+mn-ea"/>
              <a:cs typeface="+mn-cs"/>
            </a:rPr>
            <a:t>Dispuestos a hacer una donación o promesa personal a la Campaña 100</a:t>
          </a:r>
        </a:p>
      </dgm:t>
    </dgm:pt>
    <dgm:pt modelId="{CCC059A5-0EE6-45E7-90AC-92175E7AB3D9}" type="parTrans" cxnId="{A16C3E81-7896-465F-92D2-D79F633A6617}">
      <dgm:prSet/>
      <dgm:spPr/>
      <dgm:t>
        <a:bodyPr/>
        <a:lstStyle/>
        <a:p>
          <a:endParaRPr lang="en-US" sz="1800" b="0">
            <a:solidFill>
              <a:schemeClr val="tx1"/>
            </a:solidFill>
            <a:latin typeface="+mn-lt"/>
          </a:endParaRPr>
        </a:p>
      </dgm:t>
    </dgm:pt>
    <dgm:pt modelId="{180296D3-6C5B-4AB6-98CB-635726E6D7B0}" type="sibTrans" cxnId="{A16C3E81-7896-465F-92D2-D79F633A6617}">
      <dgm:prSet/>
      <dgm:spPr/>
      <dgm:t>
        <a:bodyPr/>
        <a:lstStyle/>
        <a:p>
          <a:endParaRPr lang="en-US" sz="1800" b="0">
            <a:solidFill>
              <a:schemeClr val="tx1"/>
            </a:solidFill>
            <a:latin typeface="+mn-lt"/>
          </a:endParaRPr>
        </a:p>
      </dgm:t>
    </dgm:pt>
    <dgm:pt modelId="{A9753523-8634-47FD-A6E1-E735C0E2A6F2}">
      <dgm:prSet phldrT="[Text]" custT="1"/>
      <dgm:spPr>
        <a:xfrm>
          <a:off x="5302968" y="315973"/>
          <a:ext cx="1606346" cy="963807"/>
        </a:xfrm>
      </dgm:spPr>
      <dgm:t>
        <a:bodyPr/>
        <a:lstStyle/>
        <a:p>
          <a:r>
            <a:rPr lang="es-ES" sz="1800" b="0">
              <a:solidFill>
                <a:schemeClr val="tx1"/>
              </a:solidFill>
              <a:latin typeface="+mn-lt"/>
              <a:ea typeface="+mn-ea"/>
              <a:cs typeface="+mn-cs"/>
            </a:rPr>
            <a:t>Pueden dedicar de dos a tres horas semanales a la campaña</a:t>
          </a:r>
        </a:p>
      </dgm:t>
    </dgm:pt>
    <dgm:pt modelId="{75582646-3F86-4E5A-8B59-787453C4AB61}" type="parTrans" cxnId="{B2BD077C-8D35-40E9-833B-23CEA57A320F}">
      <dgm:prSet/>
      <dgm:spPr/>
      <dgm:t>
        <a:bodyPr/>
        <a:lstStyle/>
        <a:p>
          <a:endParaRPr lang="en-US" sz="1800" b="0">
            <a:solidFill>
              <a:schemeClr val="tx1"/>
            </a:solidFill>
            <a:latin typeface="+mn-lt"/>
          </a:endParaRPr>
        </a:p>
      </dgm:t>
    </dgm:pt>
    <dgm:pt modelId="{5B991C0F-8466-490E-9C9A-E2D81AD3928B}" type="sibTrans" cxnId="{B2BD077C-8D35-40E9-833B-23CEA57A320F}">
      <dgm:prSet/>
      <dgm:spPr/>
      <dgm:t>
        <a:bodyPr/>
        <a:lstStyle/>
        <a:p>
          <a:endParaRPr lang="en-US" sz="1800" b="0">
            <a:solidFill>
              <a:schemeClr val="tx1"/>
            </a:solidFill>
            <a:latin typeface="+mn-lt"/>
          </a:endParaRPr>
        </a:p>
      </dgm:t>
    </dgm:pt>
    <dgm:pt modelId="{DFD1B00F-9DD9-4FC7-A1A4-3732006863AC}">
      <dgm:prSet custT="1"/>
      <dgm:spPr/>
      <dgm:t>
        <a:bodyPr/>
        <a:lstStyle/>
        <a:p>
          <a:r>
            <a:rPr lang="es-ES" sz="1800">
              <a:solidFill>
                <a:schemeClr val="tx1"/>
              </a:solidFill>
            </a:rPr>
            <a:t>Dispuestos a informarse sobre y abogar por LCIF</a:t>
          </a:r>
        </a:p>
      </dgm:t>
    </dgm:pt>
    <dgm:pt modelId="{5D515751-B1B4-4650-9036-BD790E30DDB4}" type="parTrans" cxnId="{04E25F82-C265-40CF-88A5-A045B638B4BE}">
      <dgm:prSet/>
      <dgm:spPr/>
      <dgm:t>
        <a:bodyPr/>
        <a:lstStyle/>
        <a:p>
          <a:endParaRPr lang="en-US" sz="1800">
            <a:solidFill>
              <a:schemeClr val="tx1"/>
            </a:solidFill>
          </a:endParaRPr>
        </a:p>
      </dgm:t>
    </dgm:pt>
    <dgm:pt modelId="{99B101D0-A90E-4046-AD2B-B256D786F518}" type="sibTrans" cxnId="{04E25F82-C265-40CF-88A5-A045B638B4BE}">
      <dgm:prSet/>
      <dgm:spPr/>
      <dgm:t>
        <a:bodyPr/>
        <a:lstStyle/>
        <a:p>
          <a:endParaRPr lang="en-US" sz="1800">
            <a:solidFill>
              <a:schemeClr val="tx1"/>
            </a:solidFill>
          </a:endParaRPr>
        </a:p>
      </dgm:t>
    </dgm:pt>
    <dgm:pt modelId="{B1FB191E-A47B-41CC-BCE8-D3A9FBFDF3C0}" type="pres">
      <dgm:prSet presAssocID="{44AFD010-C85C-49EE-8D13-5CBF41037C90}" presName="Name0" presStyleCnt="0">
        <dgm:presLayoutVars>
          <dgm:dir/>
          <dgm:resizeHandles val="exact"/>
        </dgm:presLayoutVars>
      </dgm:prSet>
      <dgm:spPr/>
      <dgm:t>
        <a:bodyPr/>
        <a:lstStyle/>
        <a:p>
          <a:endParaRPr lang="en-US"/>
        </a:p>
      </dgm:t>
    </dgm:pt>
    <dgm:pt modelId="{BD7D2A39-13CD-4878-8505-6FE09D53178F}" type="pres">
      <dgm:prSet presAssocID="{51281D4B-67E4-4113-9794-3AD53C887C29}" presName="node" presStyleLbl="node1" presStyleIdx="0" presStyleCnt="5">
        <dgm:presLayoutVars>
          <dgm:bulletEnabled val="1"/>
        </dgm:presLayoutVars>
      </dgm:prSet>
      <dgm:spPr/>
      <dgm:t>
        <a:bodyPr/>
        <a:lstStyle/>
        <a:p>
          <a:endParaRPr lang="en-US"/>
        </a:p>
      </dgm:t>
    </dgm:pt>
    <dgm:pt modelId="{4472E4E2-C5ED-41CD-A221-16416CA32B33}" type="pres">
      <dgm:prSet presAssocID="{345858AD-638A-4F31-BB94-33287292EEE0}" presName="sibTrans" presStyleCnt="0"/>
      <dgm:spPr/>
    </dgm:pt>
    <dgm:pt modelId="{B3F0C41D-BF24-4FB3-BD6B-39883CFF6375}" type="pres">
      <dgm:prSet presAssocID="{DFD1B00F-9DD9-4FC7-A1A4-3732006863AC}" presName="node" presStyleLbl="node1" presStyleIdx="1" presStyleCnt="5">
        <dgm:presLayoutVars>
          <dgm:bulletEnabled val="1"/>
        </dgm:presLayoutVars>
      </dgm:prSet>
      <dgm:spPr/>
      <dgm:t>
        <a:bodyPr/>
        <a:lstStyle/>
        <a:p>
          <a:endParaRPr lang="en-US"/>
        </a:p>
      </dgm:t>
    </dgm:pt>
    <dgm:pt modelId="{3B07F1DB-0A53-4A5F-A099-6C4A066DADA4}" type="pres">
      <dgm:prSet presAssocID="{99B101D0-A90E-4046-AD2B-B256D786F518}" presName="sibTrans" presStyleCnt="0"/>
      <dgm:spPr/>
    </dgm:pt>
    <dgm:pt modelId="{39038ECE-61B2-4097-AB05-8AEC2E8D422A}" type="pres">
      <dgm:prSet presAssocID="{7BD737DB-E271-42E8-AA48-2BAABB09589E}" presName="node" presStyleLbl="node1" presStyleIdx="2" presStyleCnt="5">
        <dgm:presLayoutVars>
          <dgm:bulletEnabled val="1"/>
        </dgm:presLayoutVars>
      </dgm:prSet>
      <dgm:spPr/>
      <dgm:t>
        <a:bodyPr/>
        <a:lstStyle/>
        <a:p>
          <a:endParaRPr lang="en-US"/>
        </a:p>
      </dgm:t>
    </dgm:pt>
    <dgm:pt modelId="{C27D8AE1-6352-4251-9E21-72AA95308C9A}" type="pres">
      <dgm:prSet presAssocID="{E6144223-1129-4240-80D7-586C87040593}" presName="sibTrans" presStyleCnt="0"/>
      <dgm:spPr/>
    </dgm:pt>
    <dgm:pt modelId="{AA30372B-3C2B-48EC-832C-A90D32CDC4EC}" type="pres">
      <dgm:prSet presAssocID="{C1817760-50CC-4FF4-82F4-A9D1B90E51EB}" presName="node" presStyleLbl="node1" presStyleIdx="3" presStyleCnt="5">
        <dgm:presLayoutVars>
          <dgm:bulletEnabled val="1"/>
        </dgm:presLayoutVars>
      </dgm:prSet>
      <dgm:spPr/>
      <dgm:t>
        <a:bodyPr/>
        <a:lstStyle/>
        <a:p>
          <a:endParaRPr lang="en-US"/>
        </a:p>
      </dgm:t>
    </dgm:pt>
    <dgm:pt modelId="{4649CA1F-F49C-4803-A3AA-B320938B9F7E}" type="pres">
      <dgm:prSet presAssocID="{180296D3-6C5B-4AB6-98CB-635726E6D7B0}" presName="sibTrans" presStyleCnt="0"/>
      <dgm:spPr/>
    </dgm:pt>
    <dgm:pt modelId="{620EEDFF-8E8D-4682-A1DA-3CEE6553760F}" type="pres">
      <dgm:prSet presAssocID="{A9753523-8634-47FD-A6E1-E735C0E2A6F2}" presName="node" presStyleLbl="node1" presStyleIdx="4" presStyleCnt="5">
        <dgm:presLayoutVars>
          <dgm:bulletEnabled val="1"/>
        </dgm:presLayoutVars>
      </dgm:prSet>
      <dgm:spPr/>
      <dgm:t>
        <a:bodyPr/>
        <a:lstStyle/>
        <a:p>
          <a:endParaRPr lang="en-US"/>
        </a:p>
      </dgm:t>
    </dgm:pt>
  </dgm:ptLst>
  <dgm:cxnLst>
    <dgm:cxn modelId="{D700B91A-02FE-4683-89F1-4D52F97BA2E3}" type="presOf" srcId="{7BD737DB-E271-42E8-AA48-2BAABB09589E}" destId="{39038ECE-61B2-4097-AB05-8AEC2E8D422A}" srcOrd="0" destOrd="0" presId="urn:microsoft.com/office/officeart/2005/8/layout/hList6"/>
    <dgm:cxn modelId="{0352D320-EB9D-4372-A7CA-5179AEF44320}" type="presOf" srcId="{A9753523-8634-47FD-A6E1-E735C0E2A6F2}" destId="{620EEDFF-8E8D-4682-A1DA-3CEE6553760F}" srcOrd="0" destOrd="0" presId="urn:microsoft.com/office/officeart/2005/8/layout/hList6"/>
    <dgm:cxn modelId="{B2BD077C-8D35-40E9-833B-23CEA57A320F}" srcId="{44AFD010-C85C-49EE-8D13-5CBF41037C90}" destId="{A9753523-8634-47FD-A6E1-E735C0E2A6F2}" srcOrd="4" destOrd="0" parTransId="{75582646-3F86-4E5A-8B59-787453C4AB61}" sibTransId="{5B991C0F-8466-490E-9C9A-E2D81AD3928B}"/>
    <dgm:cxn modelId="{8EEEE4FF-26D1-471E-B0AA-8FE8ABE55DE5}" type="presOf" srcId="{44AFD010-C85C-49EE-8D13-5CBF41037C90}" destId="{B1FB191E-A47B-41CC-BCE8-D3A9FBFDF3C0}" srcOrd="0" destOrd="0" presId="urn:microsoft.com/office/officeart/2005/8/layout/hList6"/>
    <dgm:cxn modelId="{C1959E42-C65D-4921-9DBE-73B36F39A31D}" srcId="{44AFD010-C85C-49EE-8D13-5CBF41037C90}" destId="{51281D4B-67E4-4113-9794-3AD53C887C29}" srcOrd="0" destOrd="0" parTransId="{3B00476E-404C-408A-802B-D99841821423}" sibTransId="{345858AD-638A-4F31-BB94-33287292EEE0}"/>
    <dgm:cxn modelId="{44097FA9-F3F2-456A-816B-AA7163C0B849}" type="presOf" srcId="{51281D4B-67E4-4113-9794-3AD53C887C29}" destId="{BD7D2A39-13CD-4878-8505-6FE09D53178F}" srcOrd="0" destOrd="0" presId="urn:microsoft.com/office/officeart/2005/8/layout/hList6"/>
    <dgm:cxn modelId="{A16C3E81-7896-465F-92D2-D79F633A6617}" srcId="{44AFD010-C85C-49EE-8D13-5CBF41037C90}" destId="{C1817760-50CC-4FF4-82F4-A9D1B90E51EB}" srcOrd="3" destOrd="0" parTransId="{CCC059A5-0EE6-45E7-90AC-92175E7AB3D9}" sibTransId="{180296D3-6C5B-4AB6-98CB-635726E6D7B0}"/>
    <dgm:cxn modelId="{2D33BA98-25D6-47A4-8FDC-BF15435F90C1}" srcId="{44AFD010-C85C-49EE-8D13-5CBF41037C90}" destId="{7BD737DB-E271-42E8-AA48-2BAABB09589E}" srcOrd="2" destOrd="0" parTransId="{4BA031CF-919C-4746-9DD7-9B17C3083BAE}" sibTransId="{E6144223-1129-4240-80D7-586C87040593}"/>
    <dgm:cxn modelId="{6C555FB8-0AF1-4675-9276-2A161D212BB3}" type="presOf" srcId="{C1817760-50CC-4FF4-82F4-A9D1B90E51EB}" destId="{AA30372B-3C2B-48EC-832C-A90D32CDC4EC}" srcOrd="0" destOrd="0" presId="urn:microsoft.com/office/officeart/2005/8/layout/hList6"/>
    <dgm:cxn modelId="{36C9739A-5903-4521-B430-A6FB1DB40885}" type="presOf" srcId="{DFD1B00F-9DD9-4FC7-A1A4-3732006863AC}" destId="{B3F0C41D-BF24-4FB3-BD6B-39883CFF6375}" srcOrd="0" destOrd="0" presId="urn:microsoft.com/office/officeart/2005/8/layout/hList6"/>
    <dgm:cxn modelId="{04E25F82-C265-40CF-88A5-A045B638B4BE}" srcId="{44AFD010-C85C-49EE-8D13-5CBF41037C90}" destId="{DFD1B00F-9DD9-4FC7-A1A4-3732006863AC}" srcOrd="1" destOrd="0" parTransId="{5D515751-B1B4-4650-9036-BD790E30DDB4}" sibTransId="{99B101D0-A90E-4046-AD2B-B256D786F518}"/>
    <dgm:cxn modelId="{F16A84B4-C987-4E5C-9FD6-BC0751AAC8CC}" type="presParOf" srcId="{B1FB191E-A47B-41CC-BCE8-D3A9FBFDF3C0}" destId="{BD7D2A39-13CD-4878-8505-6FE09D53178F}" srcOrd="0" destOrd="0" presId="urn:microsoft.com/office/officeart/2005/8/layout/hList6"/>
    <dgm:cxn modelId="{DC96D9BE-B67D-4572-BA6A-18B20CAE16C7}" type="presParOf" srcId="{B1FB191E-A47B-41CC-BCE8-D3A9FBFDF3C0}" destId="{4472E4E2-C5ED-41CD-A221-16416CA32B33}" srcOrd="1" destOrd="0" presId="urn:microsoft.com/office/officeart/2005/8/layout/hList6"/>
    <dgm:cxn modelId="{A05E7821-7C1D-4317-9BAF-4B087C8849DA}" type="presParOf" srcId="{B1FB191E-A47B-41CC-BCE8-D3A9FBFDF3C0}" destId="{B3F0C41D-BF24-4FB3-BD6B-39883CFF6375}" srcOrd="2" destOrd="0" presId="urn:microsoft.com/office/officeart/2005/8/layout/hList6"/>
    <dgm:cxn modelId="{3B76FCC9-56A8-42EB-9CA2-9F0E1138274B}" type="presParOf" srcId="{B1FB191E-A47B-41CC-BCE8-D3A9FBFDF3C0}" destId="{3B07F1DB-0A53-4A5F-A099-6C4A066DADA4}" srcOrd="3" destOrd="0" presId="urn:microsoft.com/office/officeart/2005/8/layout/hList6"/>
    <dgm:cxn modelId="{54E1626A-8C5B-462B-9B8A-9A019AE9CB9E}" type="presParOf" srcId="{B1FB191E-A47B-41CC-BCE8-D3A9FBFDF3C0}" destId="{39038ECE-61B2-4097-AB05-8AEC2E8D422A}" srcOrd="4" destOrd="0" presId="urn:microsoft.com/office/officeart/2005/8/layout/hList6"/>
    <dgm:cxn modelId="{4A99420B-79EF-4B90-A583-1958022FF767}" type="presParOf" srcId="{B1FB191E-A47B-41CC-BCE8-D3A9FBFDF3C0}" destId="{C27D8AE1-6352-4251-9E21-72AA95308C9A}" srcOrd="5" destOrd="0" presId="urn:microsoft.com/office/officeart/2005/8/layout/hList6"/>
    <dgm:cxn modelId="{3A86759A-8B52-40D2-90B0-291D1D1A81F5}" type="presParOf" srcId="{B1FB191E-A47B-41CC-BCE8-D3A9FBFDF3C0}" destId="{AA30372B-3C2B-48EC-832C-A90D32CDC4EC}" srcOrd="6" destOrd="0" presId="urn:microsoft.com/office/officeart/2005/8/layout/hList6"/>
    <dgm:cxn modelId="{F709634E-D374-4389-A3BD-0CFB161E16A5}" type="presParOf" srcId="{B1FB191E-A47B-41CC-BCE8-D3A9FBFDF3C0}" destId="{4649CA1F-F49C-4803-A3AA-B320938B9F7E}" srcOrd="7" destOrd="0" presId="urn:microsoft.com/office/officeart/2005/8/layout/hList6"/>
    <dgm:cxn modelId="{E090FC72-F0E7-40A7-B4B3-E30DC8E1E51A}" type="presParOf" srcId="{B1FB191E-A47B-41CC-BCE8-D3A9FBFDF3C0}" destId="{620EEDFF-8E8D-4682-A1DA-3CEE6553760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BD1CF-A9B5-42CB-859C-9DA131FAF6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1192D85-F181-4C9A-AEFF-EA49B0A2037C}">
      <dgm:prSet phldrT="[Text]"/>
      <dgm:spPr/>
      <dgm:t>
        <a:bodyPr/>
        <a:lstStyle/>
        <a:p>
          <a:r>
            <a:rPr lang="es-ES">
              <a:solidFill>
                <a:schemeClr val="tx1"/>
              </a:solidFill>
            </a:rPr>
            <a:t>Coordine un horario regular para comunicarse</a:t>
          </a:r>
        </a:p>
      </dgm:t>
    </dgm:pt>
    <dgm:pt modelId="{213F8CC9-47D8-4292-A22C-7A68281C3607}" type="parTrans" cxnId="{21AA5163-9D0E-40CC-AC8E-ED22121C857E}">
      <dgm:prSet/>
      <dgm:spPr/>
      <dgm:t>
        <a:bodyPr/>
        <a:lstStyle/>
        <a:p>
          <a:endParaRPr lang="en-US">
            <a:solidFill>
              <a:schemeClr val="tx1"/>
            </a:solidFill>
          </a:endParaRPr>
        </a:p>
      </dgm:t>
    </dgm:pt>
    <dgm:pt modelId="{1A6688A4-8594-4A4B-ADF1-4EB8E870F423}" type="sibTrans" cxnId="{21AA5163-9D0E-40CC-AC8E-ED22121C857E}">
      <dgm:prSet/>
      <dgm:spPr/>
      <dgm:t>
        <a:bodyPr/>
        <a:lstStyle/>
        <a:p>
          <a:endParaRPr lang="en-US">
            <a:solidFill>
              <a:schemeClr val="tx1"/>
            </a:solidFill>
          </a:endParaRPr>
        </a:p>
      </dgm:t>
    </dgm:pt>
    <dgm:pt modelId="{A74C5594-D998-4CBC-9EE7-DEA96ED5A148}">
      <dgm:prSet phldrT="[Text]"/>
      <dgm:spPr/>
      <dgm:t>
        <a:bodyPr/>
        <a:lstStyle/>
        <a:p>
          <a:r>
            <a:rPr lang="es-ES">
              <a:solidFill>
                <a:schemeClr val="tx1"/>
              </a:solidFill>
            </a:rPr>
            <a:t>Responda puntualmente a sus solicitudes de información</a:t>
          </a:r>
        </a:p>
      </dgm:t>
    </dgm:pt>
    <dgm:pt modelId="{E41FFA6A-156D-4B9C-96B4-070E8488B120}" type="parTrans" cxnId="{F3AF5AAA-1EBE-4992-B03B-028F55969CFA}">
      <dgm:prSet/>
      <dgm:spPr/>
      <dgm:t>
        <a:bodyPr/>
        <a:lstStyle/>
        <a:p>
          <a:endParaRPr lang="en-US">
            <a:solidFill>
              <a:schemeClr val="tx1"/>
            </a:solidFill>
          </a:endParaRPr>
        </a:p>
      </dgm:t>
    </dgm:pt>
    <dgm:pt modelId="{33665B49-7A4E-44F2-9F21-D243918818FE}" type="sibTrans" cxnId="{F3AF5AAA-1EBE-4992-B03B-028F55969CFA}">
      <dgm:prSet/>
      <dgm:spPr/>
      <dgm:t>
        <a:bodyPr/>
        <a:lstStyle/>
        <a:p>
          <a:endParaRPr lang="en-US">
            <a:solidFill>
              <a:schemeClr val="tx1"/>
            </a:solidFill>
          </a:endParaRPr>
        </a:p>
      </dgm:t>
    </dgm:pt>
    <dgm:pt modelId="{AE0F1B7D-1614-40B9-8915-B8EA3F4B0EDA}">
      <dgm:prSet phldrT="[Text]"/>
      <dgm:spPr/>
      <dgm:t>
        <a:bodyPr/>
        <a:lstStyle/>
        <a:p>
          <a:r>
            <a:rPr lang="es-ES">
              <a:solidFill>
                <a:schemeClr val="tx1"/>
              </a:solidFill>
            </a:rPr>
            <a:t>Participe de reuniones en persona cuando sea posible</a:t>
          </a:r>
        </a:p>
      </dgm:t>
    </dgm:pt>
    <dgm:pt modelId="{DDD16744-A6C1-4AA5-BECE-746141F9AA8E}" type="parTrans" cxnId="{8DD6752C-7572-49C3-BBBB-560A30C258D9}">
      <dgm:prSet/>
      <dgm:spPr/>
      <dgm:t>
        <a:bodyPr/>
        <a:lstStyle/>
        <a:p>
          <a:endParaRPr lang="en-US">
            <a:solidFill>
              <a:schemeClr val="tx1"/>
            </a:solidFill>
          </a:endParaRPr>
        </a:p>
      </dgm:t>
    </dgm:pt>
    <dgm:pt modelId="{1A9FAC8C-102E-4E42-B469-3D9367272125}" type="sibTrans" cxnId="{8DD6752C-7572-49C3-BBBB-560A30C258D9}">
      <dgm:prSet/>
      <dgm:spPr/>
      <dgm:t>
        <a:bodyPr/>
        <a:lstStyle/>
        <a:p>
          <a:endParaRPr lang="en-US">
            <a:solidFill>
              <a:schemeClr val="tx1"/>
            </a:solidFill>
          </a:endParaRPr>
        </a:p>
      </dgm:t>
    </dgm:pt>
    <dgm:pt modelId="{2CA92560-A5C0-425A-9CE0-2C8528239953}">
      <dgm:prSet phldrT="[Text]"/>
      <dgm:spPr/>
      <dgm:t>
        <a:bodyPr/>
        <a:lstStyle/>
        <a:p>
          <a:r>
            <a:rPr lang="es-ES">
              <a:solidFill>
                <a:schemeClr val="tx1"/>
              </a:solidFill>
            </a:rPr>
            <a:t>Envíe actualizaciones frecuentes</a:t>
          </a:r>
        </a:p>
      </dgm:t>
    </dgm:pt>
    <dgm:pt modelId="{0E1B0F75-E9A0-4BC6-B6B4-E8D95B7D8597}" type="parTrans" cxnId="{164405FF-6A10-4518-9A9A-E70E65AF051E}">
      <dgm:prSet/>
      <dgm:spPr/>
      <dgm:t>
        <a:bodyPr/>
        <a:lstStyle/>
        <a:p>
          <a:endParaRPr lang="en-US">
            <a:solidFill>
              <a:schemeClr val="tx1"/>
            </a:solidFill>
          </a:endParaRPr>
        </a:p>
      </dgm:t>
    </dgm:pt>
    <dgm:pt modelId="{F5CE4C11-CB6A-4589-A21D-3ABF50A13C85}" type="sibTrans" cxnId="{164405FF-6A10-4518-9A9A-E70E65AF051E}">
      <dgm:prSet/>
      <dgm:spPr/>
      <dgm:t>
        <a:bodyPr/>
        <a:lstStyle/>
        <a:p>
          <a:endParaRPr lang="en-US">
            <a:solidFill>
              <a:schemeClr val="tx1"/>
            </a:solidFill>
          </a:endParaRPr>
        </a:p>
      </dgm:t>
    </dgm:pt>
    <dgm:pt modelId="{BBAA059E-60BA-4A03-AF2A-C60054D49680}">
      <dgm:prSet phldrT="[Text]"/>
      <dgm:spPr/>
      <dgm:t>
        <a:bodyPr/>
        <a:lstStyle/>
        <a:p>
          <a:r>
            <a:rPr lang="es-ES">
              <a:solidFill>
                <a:schemeClr val="tx1"/>
              </a:solidFill>
            </a:rPr>
            <a:t>Invite a su coordinador de distrito a que asista a una reunión del club y haga una presentación junto con usted</a:t>
          </a:r>
        </a:p>
      </dgm:t>
    </dgm:pt>
    <dgm:pt modelId="{3A27776F-E00B-4606-A50E-2EFF9F06B2B6}" type="parTrans" cxnId="{CC87292E-3802-44FF-832E-99E315340EFB}">
      <dgm:prSet/>
      <dgm:spPr/>
      <dgm:t>
        <a:bodyPr/>
        <a:lstStyle/>
        <a:p>
          <a:endParaRPr lang="en-US">
            <a:solidFill>
              <a:schemeClr val="tx1"/>
            </a:solidFill>
          </a:endParaRPr>
        </a:p>
      </dgm:t>
    </dgm:pt>
    <dgm:pt modelId="{99E74C52-77B9-4860-8929-759CE2FFA9E2}" type="sibTrans" cxnId="{CC87292E-3802-44FF-832E-99E315340EFB}">
      <dgm:prSet/>
      <dgm:spPr/>
      <dgm:t>
        <a:bodyPr/>
        <a:lstStyle/>
        <a:p>
          <a:endParaRPr lang="en-US">
            <a:solidFill>
              <a:schemeClr val="tx1"/>
            </a:solidFill>
          </a:endParaRPr>
        </a:p>
      </dgm:t>
    </dgm:pt>
    <dgm:pt modelId="{92D323DC-883E-4E20-B983-6C970A09919D}" type="pres">
      <dgm:prSet presAssocID="{334BD1CF-A9B5-42CB-859C-9DA131FAF6C6}" presName="diagram" presStyleCnt="0">
        <dgm:presLayoutVars>
          <dgm:dir/>
          <dgm:resizeHandles val="exact"/>
        </dgm:presLayoutVars>
      </dgm:prSet>
      <dgm:spPr/>
      <dgm:t>
        <a:bodyPr/>
        <a:lstStyle/>
        <a:p>
          <a:endParaRPr lang="en-US"/>
        </a:p>
      </dgm:t>
    </dgm:pt>
    <dgm:pt modelId="{35131680-771B-409B-8AFB-3062A441DEF2}" type="pres">
      <dgm:prSet presAssocID="{91192D85-F181-4C9A-AEFF-EA49B0A2037C}" presName="node" presStyleLbl="node1" presStyleIdx="0" presStyleCnt="5">
        <dgm:presLayoutVars>
          <dgm:bulletEnabled val="1"/>
        </dgm:presLayoutVars>
      </dgm:prSet>
      <dgm:spPr/>
      <dgm:t>
        <a:bodyPr/>
        <a:lstStyle/>
        <a:p>
          <a:endParaRPr lang="en-US"/>
        </a:p>
      </dgm:t>
    </dgm:pt>
    <dgm:pt modelId="{57BC24AE-B789-4157-91D6-0C91E024B732}" type="pres">
      <dgm:prSet presAssocID="{1A6688A4-8594-4A4B-ADF1-4EB8E870F423}" presName="sibTrans" presStyleCnt="0"/>
      <dgm:spPr/>
    </dgm:pt>
    <dgm:pt modelId="{1D7BE7F9-7BC2-4402-92AF-B3B4B697FCCE}" type="pres">
      <dgm:prSet presAssocID="{A74C5594-D998-4CBC-9EE7-DEA96ED5A148}" presName="node" presStyleLbl="node1" presStyleIdx="1" presStyleCnt="5">
        <dgm:presLayoutVars>
          <dgm:bulletEnabled val="1"/>
        </dgm:presLayoutVars>
      </dgm:prSet>
      <dgm:spPr/>
      <dgm:t>
        <a:bodyPr/>
        <a:lstStyle/>
        <a:p>
          <a:endParaRPr lang="en-US"/>
        </a:p>
      </dgm:t>
    </dgm:pt>
    <dgm:pt modelId="{CF05646F-329A-4D0F-B89D-D84DA14177A2}" type="pres">
      <dgm:prSet presAssocID="{33665B49-7A4E-44F2-9F21-D243918818FE}" presName="sibTrans" presStyleCnt="0"/>
      <dgm:spPr/>
    </dgm:pt>
    <dgm:pt modelId="{1EA7DD3C-D019-4452-BD5D-5D561BF11D3E}" type="pres">
      <dgm:prSet presAssocID="{AE0F1B7D-1614-40B9-8915-B8EA3F4B0EDA}" presName="node" presStyleLbl="node1" presStyleIdx="2" presStyleCnt="5">
        <dgm:presLayoutVars>
          <dgm:bulletEnabled val="1"/>
        </dgm:presLayoutVars>
      </dgm:prSet>
      <dgm:spPr/>
      <dgm:t>
        <a:bodyPr/>
        <a:lstStyle/>
        <a:p>
          <a:endParaRPr lang="en-US"/>
        </a:p>
      </dgm:t>
    </dgm:pt>
    <dgm:pt modelId="{E4E1BBD8-A3DB-4D7F-AFED-D37909081EC4}" type="pres">
      <dgm:prSet presAssocID="{1A9FAC8C-102E-4E42-B469-3D9367272125}" presName="sibTrans" presStyleCnt="0"/>
      <dgm:spPr/>
    </dgm:pt>
    <dgm:pt modelId="{30A0DDEA-D296-4D2C-837E-F90022F8290D}" type="pres">
      <dgm:prSet presAssocID="{2CA92560-A5C0-425A-9CE0-2C8528239953}" presName="node" presStyleLbl="node1" presStyleIdx="3" presStyleCnt="5">
        <dgm:presLayoutVars>
          <dgm:bulletEnabled val="1"/>
        </dgm:presLayoutVars>
      </dgm:prSet>
      <dgm:spPr/>
      <dgm:t>
        <a:bodyPr/>
        <a:lstStyle/>
        <a:p>
          <a:endParaRPr lang="en-US"/>
        </a:p>
      </dgm:t>
    </dgm:pt>
    <dgm:pt modelId="{EAD1F357-6AC2-411E-AA9A-4E8D251DF8B4}" type="pres">
      <dgm:prSet presAssocID="{F5CE4C11-CB6A-4589-A21D-3ABF50A13C85}" presName="sibTrans" presStyleCnt="0"/>
      <dgm:spPr/>
    </dgm:pt>
    <dgm:pt modelId="{9076AB19-2285-4C1F-AF06-2B54CB5ACB1B}" type="pres">
      <dgm:prSet presAssocID="{BBAA059E-60BA-4A03-AF2A-C60054D49680}" presName="node" presStyleLbl="node1" presStyleIdx="4" presStyleCnt="5">
        <dgm:presLayoutVars>
          <dgm:bulletEnabled val="1"/>
        </dgm:presLayoutVars>
      </dgm:prSet>
      <dgm:spPr/>
      <dgm:t>
        <a:bodyPr/>
        <a:lstStyle/>
        <a:p>
          <a:endParaRPr lang="en-US"/>
        </a:p>
      </dgm:t>
    </dgm:pt>
  </dgm:ptLst>
  <dgm:cxnLst>
    <dgm:cxn modelId="{B6D7A480-209E-4A55-925E-74470D0937C5}" type="presOf" srcId="{BBAA059E-60BA-4A03-AF2A-C60054D49680}" destId="{9076AB19-2285-4C1F-AF06-2B54CB5ACB1B}" srcOrd="0" destOrd="0" presId="urn:microsoft.com/office/officeart/2005/8/layout/default"/>
    <dgm:cxn modelId="{8DD6752C-7572-49C3-BBBB-560A30C258D9}" srcId="{334BD1CF-A9B5-42CB-859C-9DA131FAF6C6}" destId="{AE0F1B7D-1614-40B9-8915-B8EA3F4B0EDA}" srcOrd="2" destOrd="0" parTransId="{DDD16744-A6C1-4AA5-BECE-746141F9AA8E}" sibTransId="{1A9FAC8C-102E-4E42-B469-3D9367272125}"/>
    <dgm:cxn modelId="{991943A5-6C27-4EE7-B5AC-B020C4C356AC}" type="presOf" srcId="{334BD1CF-A9B5-42CB-859C-9DA131FAF6C6}" destId="{92D323DC-883E-4E20-B983-6C970A09919D}" srcOrd="0" destOrd="0" presId="urn:microsoft.com/office/officeart/2005/8/layout/default"/>
    <dgm:cxn modelId="{0DACE514-08EB-4AA7-A102-41FD0932C567}" type="presOf" srcId="{91192D85-F181-4C9A-AEFF-EA49B0A2037C}" destId="{35131680-771B-409B-8AFB-3062A441DEF2}" srcOrd="0" destOrd="0" presId="urn:microsoft.com/office/officeart/2005/8/layout/default"/>
    <dgm:cxn modelId="{CC87292E-3802-44FF-832E-99E315340EFB}" srcId="{334BD1CF-A9B5-42CB-859C-9DA131FAF6C6}" destId="{BBAA059E-60BA-4A03-AF2A-C60054D49680}" srcOrd="4" destOrd="0" parTransId="{3A27776F-E00B-4606-A50E-2EFF9F06B2B6}" sibTransId="{99E74C52-77B9-4860-8929-759CE2FFA9E2}"/>
    <dgm:cxn modelId="{164405FF-6A10-4518-9A9A-E70E65AF051E}" srcId="{334BD1CF-A9B5-42CB-859C-9DA131FAF6C6}" destId="{2CA92560-A5C0-425A-9CE0-2C8528239953}" srcOrd="3" destOrd="0" parTransId="{0E1B0F75-E9A0-4BC6-B6B4-E8D95B7D8597}" sibTransId="{F5CE4C11-CB6A-4589-A21D-3ABF50A13C85}"/>
    <dgm:cxn modelId="{21AA5163-9D0E-40CC-AC8E-ED22121C857E}" srcId="{334BD1CF-A9B5-42CB-859C-9DA131FAF6C6}" destId="{91192D85-F181-4C9A-AEFF-EA49B0A2037C}" srcOrd="0" destOrd="0" parTransId="{213F8CC9-47D8-4292-A22C-7A68281C3607}" sibTransId="{1A6688A4-8594-4A4B-ADF1-4EB8E870F423}"/>
    <dgm:cxn modelId="{B5BBF761-2615-49B8-9974-2793E20D0180}" type="presOf" srcId="{AE0F1B7D-1614-40B9-8915-B8EA3F4B0EDA}" destId="{1EA7DD3C-D019-4452-BD5D-5D561BF11D3E}" srcOrd="0" destOrd="0" presId="urn:microsoft.com/office/officeart/2005/8/layout/default"/>
    <dgm:cxn modelId="{F3AF5AAA-1EBE-4992-B03B-028F55969CFA}" srcId="{334BD1CF-A9B5-42CB-859C-9DA131FAF6C6}" destId="{A74C5594-D998-4CBC-9EE7-DEA96ED5A148}" srcOrd="1" destOrd="0" parTransId="{E41FFA6A-156D-4B9C-96B4-070E8488B120}" sibTransId="{33665B49-7A4E-44F2-9F21-D243918818FE}"/>
    <dgm:cxn modelId="{0EAB2660-FDDF-4582-AD44-CD4C5C49FE6B}" type="presOf" srcId="{2CA92560-A5C0-425A-9CE0-2C8528239953}" destId="{30A0DDEA-D296-4D2C-837E-F90022F8290D}" srcOrd="0" destOrd="0" presId="urn:microsoft.com/office/officeart/2005/8/layout/default"/>
    <dgm:cxn modelId="{4656DD11-A9DD-4744-9966-BD86057F40B1}" type="presOf" srcId="{A74C5594-D998-4CBC-9EE7-DEA96ED5A148}" destId="{1D7BE7F9-7BC2-4402-92AF-B3B4B697FCCE}" srcOrd="0" destOrd="0" presId="urn:microsoft.com/office/officeart/2005/8/layout/default"/>
    <dgm:cxn modelId="{DF5A8162-8029-4649-AE28-8BD67AAD0710}" type="presParOf" srcId="{92D323DC-883E-4E20-B983-6C970A09919D}" destId="{35131680-771B-409B-8AFB-3062A441DEF2}" srcOrd="0" destOrd="0" presId="urn:microsoft.com/office/officeart/2005/8/layout/default"/>
    <dgm:cxn modelId="{B09444EB-5AA5-4FBB-B631-D57FF2654D9E}" type="presParOf" srcId="{92D323DC-883E-4E20-B983-6C970A09919D}" destId="{57BC24AE-B789-4157-91D6-0C91E024B732}" srcOrd="1" destOrd="0" presId="urn:microsoft.com/office/officeart/2005/8/layout/default"/>
    <dgm:cxn modelId="{B0278868-18FE-4A3F-844E-968856074C37}" type="presParOf" srcId="{92D323DC-883E-4E20-B983-6C970A09919D}" destId="{1D7BE7F9-7BC2-4402-92AF-B3B4B697FCCE}" srcOrd="2" destOrd="0" presId="urn:microsoft.com/office/officeart/2005/8/layout/default"/>
    <dgm:cxn modelId="{1663C05D-0752-4F64-8FE6-46558D501D03}" type="presParOf" srcId="{92D323DC-883E-4E20-B983-6C970A09919D}" destId="{CF05646F-329A-4D0F-B89D-D84DA14177A2}" srcOrd="3" destOrd="0" presId="urn:microsoft.com/office/officeart/2005/8/layout/default"/>
    <dgm:cxn modelId="{D880EB59-0B3E-4A6E-BEB4-C104EDC1D5F7}" type="presParOf" srcId="{92D323DC-883E-4E20-B983-6C970A09919D}" destId="{1EA7DD3C-D019-4452-BD5D-5D561BF11D3E}" srcOrd="4" destOrd="0" presId="urn:microsoft.com/office/officeart/2005/8/layout/default"/>
    <dgm:cxn modelId="{1EB379DA-259C-4113-886E-38ABE45357C5}" type="presParOf" srcId="{92D323DC-883E-4E20-B983-6C970A09919D}" destId="{E4E1BBD8-A3DB-4D7F-AFED-D37909081EC4}" srcOrd="5" destOrd="0" presId="urn:microsoft.com/office/officeart/2005/8/layout/default"/>
    <dgm:cxn modelId="{DD74F0CA-76EB-43D2-B70B-F6C17B34F691}" type="presParOf" srcId="{92D323DC-883E-4E20-B983-6C970A09919D}" destId="{30A0DDEA-D296-4D2C-837E-F90022F8290D}" srcOrd="6" destOrd="0" presId="urn:microsoft.com/office/officeart/2005/8/layout/default"/>
    <dgm:cxn modelId="{88BADAB0-2A5D-46E9-858E-F24B158EED56}" type="presParOf" srcId="{92D323DC-883E-4E20-B983-6C970A09919D}" destId="{EAD1F357-6AC2-411E-AA9A-4E8D251DF8B4}" srcOrd="7" destOrd="0" presId="urn:microsoft.com/office/officeart/2005/8/layout/default"/>
    <dgm:cxn modelId="{757E3D85-ACC7-45A8-93DF-70D0E6C55930}" type="presParOf" srcId="{92D323DC-883E-4E20-B983-6C970A09919D}" destId="{9076AB19-2285-4C1F-AF06-2B54CB5ACB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78F267-0B10-43A3-B69C-4B84863A042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55BC675-31FA-4876-B357-AD1C50D42162}">
      <dgm:prSet phldrT="[Text]"/>
      <dgm:spPr/>
      <dgm:t>
        <a:bodyPr/>
        <a:lstStyle/>
        <a:p>
          <a:r>
            <a:rPr lang="es-ES">
              <a:solidFill>
                <a:schemeClr val="tx1"/>
              </a:solidFill>
            </a:rPr>
            <a:t>Donaciones de socios individuales</a:t>
          </a:r>
        </a:p>
      </dgm:t>
    </dgm:pt>
    <dgm:pt modelId="{D1F5C469-CBB5-4638-A25F-CDB9C1AC4343}" type="parTrans" cxnId="{C8A9F874-B26E-471E-BFC3-A357A87425EC}">
      <dgm:prSet/>
      <dgm:spPr/>
      <dgm:t>
        <a:bodyPr/>
        <a:lstStyle/>
        <a:p>
          <a:endParaRPr lang="en-US">
            <a:solidFill>
              <a:schemeClr val="tx1"/>
            </a:solidFill>
          </a:endParaRPr>
        </a:p>
      </dgm:t>
    </dgm:pt>
    <dgm:pt modelId="{F2EC79DA-73CF-4E01-9EFB-F394B80A875D}" type="sibTrans" cxnId="{C8A9F874-B26E-471E-BFC3-A357A87425EC}">
      <dgm:prSet/>
      <dgm:spPr/>
      <dgm:t>
        <a:bodyPr/>
        <a:lstStyle/>
        <a:p>
          <a:endParaRPr lang="en-US">
            <a:solidFill>
              <a:schemeClr val="tx1"/>
            </a:solidFill>
          </a:endParaRPr>
        </a:p>
      </dgm:t>
    </dgm:pt>
    <dgm:pt modelId="{BBF5A65C-EBFE-4637-949B-F194ADF646E6}">
      <dgm:prSet phldrT="[Text]"/>
      <dgm:spPr/>
      <dgm:t>
        <a:bodyPr/>
        <a:lstStyle/>
        <a:p>
          <a:r>
            <a:rPr lang="es-ES">
              <a:solidFill>
                <a:schemeClr val="tx1"/>
              </a:solidFill>
            </a:rPr>
            <a:t>Eventos de recaudación de fondos</a:t>
          </a:r>
        </a:p>
      </dgm:t>
    </dgm:pt>
    <dgm:pt modelId="{09820BE4-ADD8-4FB0-8F9F-D7A9F1B0F3B1}" type="parTrans" cxnId="{664D833F-9FD3-46DE-84D7-8BA2F9556019}">
      <dgm:prSet/>
      <dgm:spPr/>
      <dgm:t>
        <a:bodyPr/>
        <a:lstStyle/>
        <a:p>
          <a:endParaRPr lang="en-US">
            <a:solidFill>
              <a:schemeClr val="tx1"/>
            </a:solidFill>
          </a:endParaRPr>
        </a:p>
      </dgm:t>
    </dgm:pt>
    <dgm:pt modelId="{A86AD20C-524F-44CD-9F9B-28EE6294310E}" type="sibTrans" cxnId="{664D833F-9FD3-46DE-84D7-8BA2F9556019}">
      <dgm:prSet/>
      <dgm:spPr/>
      <dgm:t>
        <a:bodyPr/>
        <a:lstStyle/>
        <a:p>
          <a:endParaRPr lang="en-US">
            <a:solidFill>
              <a:schemeClr val="tx1"/>
            </a:solidFill>
          </a:endParaRPr>
        </a:p>
      </dgm:t>
    </dgm:pt>
    <dgm:pt modelId="{B35AA9FD-F2E4-4319-9FBB-6C484C86D97A}">
      <dgm:prSet phldrT="[Text]"/>
      <dgm:spPr/>
      <dgm:t>
        <a:bodyPr/>
        <a:lstStyle/>
        <a:p>
          <a:r>
            <a:rPr lang="es-ES">
              <a:solidFill>
                <a:schemeClr val="tx1"/>
              </a:solidFill>
            </a:rPr>
            <a:t>Donaciones de la tesorería del club</a:t>
          </a:r>
        </a:p>
      </dgm:t>
    </dgm:pt>
    <dgm:pt modelId="{6D16C524-1900-4DB9-B3E7-38F8FE65212D}" type="parTrans" cxnId="{824180FF-C4B0-4B30-9C03-B28F450FB1CC}">
      <dgm:prSet/>
      <dgm:spPr/>
      <dgm:t>
        <a:bodyPr/>
        <a:lstStyle/>
        <a:p>
          <a:endParaRPr lang="en-US">
            <a:solidFill>
              <a:schemeClr val="tx1"/>
            </a:solidFill>
          </a:endParaRPr>
        </a:p>
      </dgm:t>
    </dgm:pt>
    <dgm:pt modelId="{D66FC144-FB5E-47E7-8988-0DF9870298A8}" type="sibTrans" cxnId="{824180FF-C4B0-4B30-9C03-B28F450FB1CC}">
      <dgm:prSet/>
      <dgm:spPr/>
      <dgm:t>
        <a:bodyPr/>
        <a:lstStyle/>
        <a:p>
          <a:endParaRPr lang="en-US">
            <a:solidFill>
              <a:schemeClr val="tx1"/>
            </a:solidFill>
          </a:endParaRPr>
        </a:p>
      </dgm:t>
    </dgm:pt>
    <dgm:pt modelId="{7311D03C-DABE-4734-8D92-1E7F54D7853C}">
      <dgm:prSet phldrT="[Text]"/>
      <dgm:spPr/>
      <dgm:t>
        <a:bodyPr/>
        <a:lstStyle/>
        <a:p>
          <a:r>
            <a:rPr lang="es-ES">
              <a:solidFill>
                <a:schemeClr val="tx1"/>
              </a:solidFill>
            </a:rPr>
            <a:t>Empresas locales y personas no afiliadas con el Leonismo</a:t>
          </a:r>
        </a:p>
      </dgm:t>
    </dgm:pt>
    <dgm:pt modelId="{021B56B5-1D70-44FF-A158-786953D9552C}" type="parTrans" cxnId="{1E6F0EA6-3BC9-4D22-8AA7-55DF23756599}">
      <dgm:prSet/>
      <dgm:spPr/>
      <dgm:t>
        <a:bodyPr/>
        <a:lstStyle/>
        <a:p>
          <a:endParaRPr lang="en-US">
            <a:solidFill>
              <a:schemeClr val="tx1"/>
            </a:solidFill>
          </a:endParaRPr>
        </a:p>
      </dgm:t>
    </dgm:pt>
    <dgm:pt modelId="{382BC6DE-BAB8-4324-BD0D-7C2333840F70}" type="sibTrans" cxnId="{1E6F0EA6-3BC9-4D22-8AA7-55DF23756599}">
      <dgm:prSet/>
      <dgm:spPr/>
      <dgm:t>
        <a:bodyPr/>
        <a:lstStyle/>
        <a:p>
          <a:endParaRPr lang="en-US">
            <a:solidFill>
              <a:schemeClr val="tx1"/>
            </a:solidFill>
          </a:endParaRPr>
        </a:p>
      </dgm:t>
    </dgm:pt>
    <dgm:pt modelId="{40FFB688-9CA8-47B8-BCA3-2B862811E95F}" type="pres">
      <dgm:prSet presAssocID="{4778F267-0B10-43A3-B69C-4B84863A0428}" presName="diagram" presStyleCnt="0">
        <dgm:presLayoutVars>
          <dgm:dir/>
          <dgm:resizeHandles val="exact"/>
        </dgm:presLayoutVars>
      </dgm:prSet>
      <dgm:spPr/>
      <dgm:t>
        <a:bodyPr/>
        <a:lstStyle/>
        <a:p>
          <a:endParaRPr lang="en-US"/>
        </a:p>
      </dgm:t>
    </dgm:pt>
    <dgm:pt modelId="{9B5A6BBD-BFB2-41E0-A901-20DBF816A342}" type="pres">
      <dgm:prSet presAssocID="{E55BC675-31FA-4876-B357-AD1C50D42162}" presName="node" presStyleLbl="node1" presStyleIdx="0" presStyleCnt="4">
        <dgm:presLayoutVars>
          <dgm:bulletEnabled val="1"/>
        </dgm:presLayoutVars>
      </dgm:prSet>
      <dgm:spPr/>
      <dgm:t>
        <a:bodyPr/>
        <a:lstStyle/>
        <a:p>
          <a:endParaRPr lang="en-US"/>
        </a:p>
      </dgm:t>
    </dgm:pt>
    <dgm:pt modelId="{9C2FE815-B8A2-44D7-9631-441C235F34B4}" type="pres">
      <dgm:prSet presAssocID="{F2EC79DA-73CF-4E01-9EFB-F394B80A875D}" presName="sibTrans" presStyleCnt="0"/>
      <dgm:spPr/>
    </dgm:pt>
    <dgm:pt modelId="{25F955FD-25C2-4561-9E1F-29C67B42574D}" type="pres">
      <dgm:prSet presAssocID="{BBF5A65C-EBFE-4637-949B-F194ADF646E6}" presName="node" presStyleLbl="node1" presStyleIdx="1" presStyleCnt="4">
        <dgm:presLayoutVars>
          <dgm:bulletEnabled val="1"/>
        </dgm:presLayoutVars>
      </dgm:prSet>
      <dgm:spPr/>
      <dgm:t>
        <a:bodyPr/>
        <a:lstStyle/>
        <a:p>
          <a:endParaRPr lang="en-US"/>
        </a:p>
      </dgm:t>
    </dgm:pt>
    <dgm:pt modelId="{E1DEBE92-7545-4B20-BACE-21902CBFE63C}" type="pres">
      <dgm:prSet presAssocID="{A86AD20C-524F-44CD-9F9B-28EE6294310E}" presName="sibTrans" presStyleCnt="0"/>
      <dgm:spPr/>
    </dgm:pt>
    <dgm:pt modelId="{8294F782-E9D2-43EB-BBF4-F03E9D39C89B}" type="pres">
      <dgm:prSet presAssocID="{B35AA9FD-F2E4-4319-9FBB-6C484C86D97A}" presName="node" presStyleLbl="node1" presStyleIdx="2" presStyleCnt="4">
        <dgm:presLayoutVars>
          <dgm:bulletEnabled val="1"/>
        </dgm:presLayoutVars>
      </dgm:prSet>
      <dgm:spPr/>
      <dgm:t>
        <a:bodyPr/>
        <a:lstStyle/>
        <a:p>
          <a:endParaRPr lang="en-US"/>
        </a:p>
      </dgm:t>
    </dgm:pt>
    <dgm:pt modelId="{740271F2-D209-4DB4-BF68-8A93CC8F72B4}" type="pres">
      <dgm:prSet presAssocID="{D66FC144-FB5E-47E7-8988-0DF9870298A8}" presName="sibTrans" presStyleCnt="0"/>
      <dgm:spPr/>
    </dgm:pt>
    <dgm:pt modelId="{E19D0B52-7963-462E-8FAE-814EC596BA23}" type="pres">
      <dgm:prSet presAssocID="{7311D03C-DABE-4734-8D92-1E7F54D7853C}" presName="node" presStyleLbl="node1" presStyleIdx="3" presStyleCnt="4">
        <dgm:presLayoutVars>
          <dgm:bulletEnabled val="1"/>
        </dgm:presLayoutVars>
      </dgm:prSet>
      <dgm:spPr/>
      <dgm:t>
        <a:bodyPr/>
        <a:lstStyle/>
        <a:p>
          <a:endParaRPr lang="en-US"/>
        </a:p>
      </dgm:t>
    </dgm:pt>
  </dgm:ptLst>
  <dgm:cxnLst>
    <dgm:cxn modelId="{BEBA13DB-9C27-416D-929C-9D7A95A74554}" type="presOf" srcId="{7311D03C-DABE-4734-8D92-1E7F54D7853C}" destId="{E19D0B52-7963-462E-8FAE-814EC596BA23}" srcOrd="0" destOrd="0" presId="urn:microsoft.com/office/officeart/2005/8/layout/default"/>
    <dgm:cxn modelId="{1B1F76AB-DCC1-457A-A663-705EF556F78B}" type="presOf" srcId="{4778F267-0B10-43A3-B69C-4B84863A0428}" destId="{40FFB688-9CA8-47B8-BCA3-2B862811E95F}" srcOrd="0" destOrd="0" presId="urn:microsoft.com/office/officeart/2005/8/layout/default"/>
    <dgm:cxn modelId="{E09D7148-B387-4B7B-ADD0-5F096BE3DE55}" type="presOf" srcId="{BBF5A65C-EBFE-4637-949B-F194ADF646E6}" destId="{25F955FD-25C2-4561-9E1F-29C67B42574D}" srcOrd="0" destOrd="0" presId="urn:microsoft.com/office/officeart/2005/8/layout/default"/>
    <dgm:cxn modelId="{664D833F-9FD3-46DE-84D7-8BA2F9556019}" srcId="{4778F267-0B10-43A3-B69C-4B84863A0428}" destId="{BBF5A65C-EBFE-4637-949B-F194ADF646E6}" srcOrd="1" destOrd="0" parTransId="{09820BE4-ADD8-4FB0-8F9F-D7A9F1B0F3B1}" sibTransId="{A86AD20C-524F-44CD-9F9B-28EE6294310E}"/>
    <dgm:cxn modelId="{E7D89089-9861-4AF6-B033-7E6BD708D1BB}" type="presOf" srcId="{E55BC675-31FA-4876-B357-AD1C50D42162}" destId="{9B5A6BBD-BFB2-41E0-A901-20DBF816A342}" srcOrd="0" destOrd="0" presId="urn:microsoft.com/office/officeart/2005/8/layout/default"/>
    <dgm:cxn modelId="{C8A9F874-B26E-471E-BFC3-A357A87425EC}" srcId="{4778F267-0B10-43A3-B69C-4B84863A0428}" destId="{E55BC675-31FA-4876-B357-AD1C50D42162}" srcOrd="0" destOrd="0" parTransId="{D1F5C469-CBB5-4638-A25F-CDB9C1AC4343}" sibTransId="{F2EC79DA-73CF-4E01-9EFB-F394B80A875D}"/>
    <dgm:cxn modelId="{66EC9EDF-F014-4432-8A68-32B849D29B3C}" type="presOf" srcId="{B35AA9FD-F2E4-4319-9FBB-6C484C86D97A}" destId="{8294F782-E9D2-43EB-BBF4-F03E9D39C89B}" srcOrd="0" destOrd="0" presId="urn:microsoft.com/office/officeart/2005/8/layout/default"/>
    <dgm:cxn modelId="{824180FF-C4B0-4B30-9C03-B28F450FB1CC}" srcId="{4778F267-0B10-43A3-B69C-4B84863A0428}" destId="{B35AA9FD-F2E4-4319-9FBB-6C484C86D97A}" srcOrd="2" destOrd="0" parTransId="{6D16C524-1900-4DB9-B3E7-38F8FE65212D}" sibTransId="{D66FC144-FB5E-47E7-8988-0DF9870298A8}"/>
    <dgm:cxn modelId="{1E6F0EA6-3BC9-4D22-8AA7-55DF23756599}" srcId="{4778F267-0B10-43A3-B69C-4B84863A0428}" destId="{7311D03C-DABE-4734-8D92-1E7F54D7853C}" srcOrd="3" destOrd="0" parTransId="{021B56B5-1D70-44FF-A158-786953D9552C}" sibTransId="{382BC6DE-BAB8-4324-BD0D-7C2333840F70}"/>
    <dgm:cxn modelId="{37881D05-5975-40F9-A637-2079506693EF}" type="presParOf" srcId="{40FFB688-9CA8-47B8-BCA3-2B862811E95F}" destId="{9B5A6BBD-BFB2-41E0-A901-20DBF816A342}" srcOrd="0" destOrd="0" presId="urn:microsoft.com/office/officeart/2005/8/layout/default"/>
    <dgm:cxn modelId="{0376BCF6-6082-4DA1-B128-686C961C9936}" type="presParOf" srcId="{40FFB688-9CA8-47B8-BCA3-2B862811E95F}" destId="{9C2FE815-B8A2-44D7-9631-441C235F34B4}" srcOrd="1" destOrd="0" presId="urn:microsoft.com/office/officeart/2005/8/layout/default"/>
    <dgm:cxn modelId="{B3A5E730-8206-4C44-B49B-8F7D7363BB0D}" type="presParOf" srcId="{40FFB688-9CA8-47B8-BCA3-2B862811E95F}" destId="{25F955FD-25C2-4561-9E1F-29C67B42574D}" srcOrd="2" destOrd="0" presId="urn:microsoft.com/office/officeart/2005/8/layout/default"/>
    <dgm:cxn modelId="{FBA6FCCA-50CB-4B50-A8F0-FADEAB393EC0}" type="presParOf" srcId="{40FFB688-9CA8-47B8-BCA3-2B862811E95F}" destId="{E1DEBE92-7545-4B20-BACE-21902CBFE63C}" srcOrd="3" destOrd="0" presId="urn:microsoft.com/office/officeart/2005/8/layout/default"/>
    <dgm:cxn modelId="{3FD1B0CF-D2B2-4FF5-BF81-116532CD98AE}" type="presParOf" srcId="{40FFB688-9CA8-47B8-BCA3-2B862811E95F}" destId="{8294F782-E9D2-43EB-BBF4-F03E9D39C89B}" srcOrd="4" destOrd="0" presId="urn:microsoft.com/office/officeart/2005/8/layout/default"/>
    <dgm:cxn modelId="{9D917B3C-BA2F-4A9C-A44A-61A470CFF3C9}" type="presParOf" srcId="{40FFB688-9CA8-47B8-BCA3-2B862811E95F}" destId="{740271F2-D209-4DB4-BF68-8A93CC8F72B4}" srcOrd="5" destOrd="0" presId="urn:microsoft.com/office/officeart/2005/8/layout/default"/>
    <dgm:cxn modelId="{8FFEEA3F-3023-489C-803A-7555F997ADE6}" type="presParOf" srcId="{40FFB688-9CA8-47B8-BCA3-2B862811E95F}" destId="{E19D0B52-7963-462E-8FAE-814EC596BA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FEE1AF-1B17-41ED-BA97-72A35CE792B4}" type="doc">
      <dgm:prSet loTypeId="urn:microsoft.com/office/officeart/2005/8/layout/venn3" loCatId="relationship" qsTypeId="urn:microsoft.com/office/officeart/2005/8/quickstyle/simple1" qsCatId="simple" csTypeId="urn:microsoft.com/office/officeart/2005/8/colors/colorful5" csCatId="colorful" phldr="1"/>
      <dgm:spPr/>
    </dgm:pt>
    <dgm:pt modelId="{669BA42E-15A2-4670-BA29-CDF47A8E1430}">
      <dgm:prSet phldrT="[Text]"/>
      <dgm:spPr/>
      <dgm:t>
        <a:bodyPr/>
        <a:lstStyle/>
        <a:p>
          <a:r>
            <a:rPr lang="es-ES"/>
            <a:t>Primero, haga su propia donación</a:t>
          </a:r>
        </a:p>
      </dgm:t>
    </dgm:pt>
    <dgm:pt modelId="{83094B37-C781-455E-B9F0-FE0C856491F9}" type="parTrans" cxnId="{A9E42B1E-7127-47F0-9C36-2C2ED67A00FC}">
      <dgm:prSet/>
      <dgm:spPr/>
      <dgm:t>
        <a:bodyPr/>
        <a:lstStyle/>
        <a:p>
          <a:endParaRPr lang="en-US"/>
        </a:p>
      </dgm:t>
    </dgm:pt>
    <dgm:pt modelId="{9F9B0262-BA74-46F3-AEFA-8266DA8AC508}" type="sibTrans" cxnId="{A9E42B1E-7127-47F0-9C36-2C2ED67A00FC}">
      <dgm:prSet/>
      <dgm:spPr/>
      <dgm:t>
        <a:bodyPr/>
        <a:lstStyle/>
        <a:p>
          <a:endParaRPr lang="en-US"/>
        </a:p>
      </dgm:t>
    </dgm:pt>
    <dgm:pt modelId="{F19E2397-3348-450C-92A4-DFA834964888}">
      <dgm:prSet phldrT="[Text]"/>
      <dgm:spPr/>
      <dgm:t>
        <a:bodyPr/>
        <a:lstStyle/>
        <a:p>
          <a:r>
            <a:rPr lang="es-ES"/>
            <a:t>Hágalo fácil</a:t>
          </a:r>
        </a:p>
      </dgm:t>
    </dgm:pt>
    <dgm:pt modelId="{CFDE8DCF-75D7-46EC-BA37-5CF6BA771B0C}" type="parTrans" cxnId="{63CE7C8A-C145-4A04-A341-186C2988EEC0}">
      <dgm:prSet/>
      <dgm:spPr/>
      <dgm:t>
        <a:bodyPr/>
        <a:lstStyle/>
        <a:p>
          <a:endParaRPr lang="en-US"/>
        </a:p>
      </dgm:t>
    </dgm:pt>
    <dgm:pt modelId="{8380E5D0-9332-40B9-9FC1-518397F465FF}" type="sibTrans" cxnId="{63CE7C8A-C145-4A04-A341-186C2988EEC0}">
      <dgm:prSet/>
      <dgm:spPr/>
      <dgm:t>
        <a:bodyPr/>
        <a:lstStyle/>
        <a:p>
          <a:endParaRPr lang="en-US"/>
        </a:p>
      </dgm:t>
    </dgm:pt>
    <dgm:pt modelId="{B4ABD1AC-EE65-46D4-A4AA-7140EA4209E1}">
      <dgm:prSet phldrT="[Text]"/>
      <dgm:spPr/>
      <dgm:t>
        <a:bodyPr/>
        <a:lstStyle/>
        <a:p>
          <a:r>
            <a:rPr lang="es-ES"/>
            <a:t>Hágalo manejable</a:t>
          </a:r>
        </a:p>
      </dgm:t>
    </dgm:pt>
    <dgm:pt modelId="{E893A464-2F5D-4331-A5B1-B471907122B3}" type="parTrans" cxnId="{135EB9D4-026E-42C8-8796-FE6CD5CB6D37}">
      <dgm:prSet/>
      <dgm:spPr/>
      <dgm:t>
        <a:bodyPr/>
        <a:lstStyle/>
        <a:p>
          <a:endParaRPr lang="en-US"/>
        </a:p>
      </dgm:t>
    </dgm:pt>
    <dgm:pt modelId="{7D403398-A192-4FD2-94A9-8D5C45E8DA8D}" type="sibTrans" cxnId="{135EB9D4-026E-42C8-8796-FE6CD5CB6D37}">
      <dgm:prSet/>
      <dgm:spPr/>
      <dgm:t>
        <a:bodyPr/>
        <a:lstStyle/>
        <a:p>
          <a:endParaRPr lang="en-US"/>
        </a:p>
      </dgm:t>
    </dgm:pt>
    <dgm:pt modelId="{33F5530E-E887-4A5E-A05E-E4635509D12E}">
      <dgm:prSet/>
      <dgm:spPr/>
      <dgm:t>
        <a:bodyPr/>
        <a:lstStyle/>
        <a:p>
          <a:r>
            <a:rPr lang="es-ES"/>
            <a:t>Hágalo personal</a:t>
          </a:r>
        </a:p>
      </dgm:t>
    </dgm:pt>
    <dgm:pt modelId="{ACE058E7-E01C-48C4-AC5A-5BEA7645F739}" type="parTrans" cxnId="{AFB06161-B393-4B76-8C37-C6492D5E034D}">
      <dgm:prSet/>
      <dgm:spPr/>
      <dgm:t>
        <a:bodyPr/>
        <a:lstStyle/>
        <a:p>
          <a:endParaRPr lang="en-US"/>
        </a:p>
      </dgm:t>
    </dgm:pt>
    <dgm:pt modelId="{EFEA60AD-9E4B-4F17-9FF6-3946F91F8AB4}" type="sibTrans" cxnId="{AFB06161-B393-4B76-8C37-C6492D5E034D}">
      <dgm:prSet/>
      <dgm:spPr/>
      <dgm:t>
        <a:bodyPr/>
        <a:lstStyle/>
        <a:p>
          <a:endParaRPr lang="en-US"/>
        </a:p>
      </dgm:t>
    </dgm:pt>
    <dgm:pt modelId="{58EC7273-788A-42A6-81FE-0DE0D6D4BDD4}">
      <dgm:prSet/>
      <dgm:spPr/>
      <dgm:t>
        <a:bodyPr/>
        <a:lstStyle/>
        <a:p>
          <a:r>
            <a:rPr lang="es-ES"/>
            <a:t>Haga un impacto</a:t>
          </a:r>
        </a:p>
      </dgm:t>
    </dgm:pt>
    <dgm:pt modelId="{76FFD480-3916-4FAC-A5D4-D61C527AC071}" type="parTrans" cxnId="{2ACE0593-C32D-4A40-AC50-FC3030A09DBE}">
      <dgm:prSet/>
      <dgm:spPr/>
      <dgm:t>
        <a:bodyPr/>
        <a:lstStyle/>
        <a:p>
          <a:endParaRPr lang="en-US"/>
        </a:p>
      </dgm:t>
    </dgm:pt>
    <dgm:pt modelId="{DE956ABA-7A7F-409B-9B2D-1FE4981A3184}" type="sibTrans" cxnId="{2ACE0593-C32D-4A40-AC50-FC3030A09DBE}">
      <dgm:prSet/>
      <dgm:spPr/>
      <dgm:t>
        <a:bodyPr/>
        <a:lstStyle/>
        <a:p>
          <a:endParaRPr lang="en-US"/>
        </a:p>
      </dgm:t>
    </dgm:pt>
    <dgm:pt modelId="{3A972C64-863E-46FC-8185-08EF9DAABC35}">
      <dgm:prSet/>
      <dgm:spPr/>
      <dgm:t>
        <a:bodyPr/>
        <a:lstStyle/>
        <a:p>
          <a:r>
            <a:rPr lang="es-ES"/>
            <a:t>Hágalo oficial</a:t>
          </a:r>
        </a:p>
      </dgm:t>
    </dgm:pt>
    <dgm:pt modelId="{817CBFD7-4058-4D32-8C53-AA6C021570A8}" type="parTrans" cxnId="{327A8F3C-8C13-4E1F-B5FF-37B930A9D794}">
      <dgm:prSet/>
      <dgm:spPr/>
      <dgm:t>
        <a:bodyPr/>
        <a:lstStyle/>
        <a:p>
          <a:endParaRPr lang="en-US"/>
        </a:p>
      </dgm:t>
    </dgm:pt>
    <dgm:pt modelId="{63354248-9806-4A82-87D3-72BDAA17D4BA}" type="sibTrans" cxnId="{327A8F3C-8C13-4E1F-B5FF-37B930A9D794}">
      <dgm:prSet/>
      <dgm:spPr/>
      <dgm:t>
        <a:bodyPr/>
        <a:lstStyle/>
        <a:p>
          <a:endParaRPr lang="en-US"/>
        </a:p>
      </dgm:t>
    </dgm:pt>
    <dgm:pt modelId="{B0CFD578-7CB5-4D85-9708-02F610C47F6E}" type="pres">
      <dgm:prSet presAssocID="{6EFEE1AF-1B17-41ED-BA97-72A35CE792B4}" presName="Name0" presStyleCnt="0">
        <dgm:presLayoutVars>
          <dgm:dir/>
          <dgm:resizeHandles val="exact"/>
        </dgm:presLayoutVars>
      </dgm:prSet>
      <dgm:spPr/>
    </dgm:pt>
    <dgm:pt modelId="{32501C3E-179A-4AA5-825E-EBA3DBCCE81D}" type="pres">
      <dgm:prSet presAssocID="{669BA42E-15A2-4670-BA29-CDF47A8E1430}" presName="Name5" presStyleLbl="vennNode1" presStyleIdx="0" presStyleCnt="6">
        <dgm:presLayoutVars>
          <dgm:bulletEnabled val="1"/>
        </dgm:presLayoutVars>
      </dgm:prSet>
      <dgm:spPr/>
      <dgm:t>
        <a:bodyPr/>
        <a:lstStyle/>
        <a:p>
          <a:endParaRPr lang="en-US"/>
        </a:p>
      </dgm:t>
    </dgm:pt>
    <dgm:pt modelId="{DD2741FE-7DBD-4A23-A8F6-AE44682CDDE8}" type="pres">
      <dgm:prSet presAssocID="{9F9B0262-BA74-46F3-AEFA-8266DA8AC508}" presName="space" presStyleCnt="0"/>
      <dgm:spPr/>
    </dgm:pt>
    <dgm:pt modelId="{9A178462-CE84-437D-99C4-15F713037B63}" type="pres">
      <dgm:prSet presAssocID="{F19E2397-3348-450C-92A4-DFA834964888}" presName="Name5" presStyleLbl="vennNode1" presStyleIdx="1" presStyleCnt="6">
        <dgm:presLayoutVars>
          <dgm:bulletEnabled val="1"/>
        </dgm:presLayoutVars>
      </dgm:prSet>
      <dgm:spPr/>
      <dgm:t>
        <a:bodyPr/>
        <a:lstStyle/>
        <a:p>
          <a:endParaRPr lang="en-US"/>
        </a:p>
      </dgm:t>
    </dgm:pt>
    <dgm:pt modelId="{5CF3DA3E-6E87-4DF2-8547-5385D5ED7DB8}" type="pres">
      <dgm:prSet presAssocID="{8380E5D0-9332-40B9-9FC1-518397F465FF}" presName="space" presStyleCnt="0"/>
      <dgm:spPr/>
    </dgm:pt>
    <dgm:pt modelId="{1556F02C-5D8B-409E-9EAD-FA4DFA46BC40}" type="pres">
      <dgm:prSet presAssocID="{B4ABD1AC-EE65-46D4-A4AA-7140EA4209E1}" presName="Name5" presStyleLbl="vennNode1" presStyleIdx="2" presStyleCnt="6">
        <dgm:presLayoutVars>
          <dgm:bulletEnabled val="1"/>
        </dgm:presLayoutVars>
      </dgm:prSet>
      <dgm:spPr/>
      <dgm:t>
        <a:bodyPr/>
        <a:lstStyle/>
        <a:p>
          <a:endParaRPr lang="en-US"/>
        </a:p>
      </dgm:t>
    </dgm:pt>
    <dgm:pt modelId="{9889B77F-9248-4CBC-A6E2-EE087ED600B8}" type="pres">
      <dgm:prSet presAssocID="{7D403398-A192-4FD2-94A9-8D5C45E8DA8D}" presName="space" presStyleCnt="0"/>
      <dgm:spPr/>
    </dgm:pt>
    <dgm:pt modelId="{FFFC1E69-CA9B-4611-B9D8-A4E77BF6BC94}" type="pres">
      <dgm:prSet presAssocID="{33F5530E-E887-4A5E-A05E-E4635509D12E}" presName="Name5" presStyleLbl="vennNode1" presStyleIdx="3" presStyleCnt="6">
        <dgm:presLayoutVars>
          <dgm:bulletEnabled val="1"/>
        </dgm:presLayoutVars>
      </dgm:prSet>
      <dgm:spPr/>
      <dgm:t>
        <a:bodyPr/>
        <a:lstStyle/>
        <a:p>
          <a:endParaRPr lang="en-US"/>
        </a:p>
      </dgm:t>
    </dgm:pt>
    <dgm:pt modelId="{7EACC8E6-2F70-427F-A772-E975C307D2C5}" type="pres">
      <dgm:prSet presAssocID="{EFEA60AD-9E4B-4F17-9FF6-3946F91F8AB4}" presName="space" presStyleCnt="0"/>
      <dgm:spPr/>
    </dgm:pt>
    <dgm:pt modelId="{7A1AF999-7311-43EC-A7E4-7AF676A824BE}" type="pres">
      <dgm:prSet presAssocID="{3A972C64-863E-46FC-8185-08EF9DAABC35}" presName="Name5" presStyleLbl="vennNode1" presStyleIdx="4" presStyleCnt="6">
        <dgm:presLayoutVars>
          <dgm:bulletEnabled val="1"/>
        </dgm:presLayoutVars>
      </dgm:prSet>
      <dgm:spPr/>
      <dgm:t>
        <a:bodyPr/>
        <a:lstStyle/>
        <a:p>
          <a:endParaRPr lang="en-US"/>
        </a:p>
      </dgm:t>
    </dgm:pt>
    <dgm:pt modelId="{F89A3EDD-817F-4E0C-821D-55AE8AA71825}" type="pres">
      <dgm:prSet presAssocID="{63354248-9806-4A82-87D3-72BDAA17D4BA}" presName="space" presStyleCnt="0"/>
      <dgm:spPr/>
    </dgm:pt>
    <dgm:pt modelId="{766F955F-35C4-4B1D-908C-907A2D907474}" type="pres">
      <dgm:prSet presAssocID="{58EC7273-788A-42A6-81FE-0DE0D6D4BDD4}" presName="Name5" presStyleLbl="vennNode1" presStyleIdx="5" presStyleCnt="6" custLinFactNeighborX="-2449">
        <dgm:presLayoutVars>
          <dgm:bulletEnabled val="1"/>
        </dgm:presLayoutVars>
      </dgm:prSet>
      <dgm:spPr/>
      <dgm:t>
        <a:bodyPr/>
        <a:lstStyle/>
        <a:p>
          <a:endParaRPr lang="en-US"/>
        </a:p>
      </dgm:t>
    </dgm:pt>
  </dgm:ptLst>
  <dgm:cxnLst>
    <dgm:cxn modelId="{371FA98A-3067-4243-80EF-3EE3DEDB5932}" type="presOf" srcId="{6EFEE1AF-1B17-41ED-BA97-72A35CE792B4}" destId="{B0CFD578-7CB5-4D85-9708-02F610C47F6E}" srcOrd="0" destOrd="0" presId="urn:microsoft.com/office/officeart/2005/8/layout/venn3"/>
    <dgm:cxn modelId="{207B9718-C2A7-4D69-979D-93EE417CDA67}" type="presOf" srcId="{669BA42E-15A2-4670-BA29-CDF47A8E1430}" destId="{32501C3E-179A-4AA5-825E-EBA3DBCCE81D}" srcOrd="0" destOrd="0" presId="urn:microsoft.com/office/officeart/2005/8/layout/venn3"/>
    <dgm:cxn modelId="{35BED70A-6B63-4828-A1DF-6AA8F7914CC6}" type="presOf" srcId="{3A972C64-863E-46FC-8185-08EF9DAABC35}" destId="{7A1AF999-7311-43EC-A7E4-7AF676A824BE}" srcOrd="0" destOrd="0" presId="urn:microsoft.com/office/officeart/2005/8/layout/venn3"/>
    <dgm:cxn modelId="{63CE7C8A-C145-4A04-A341-186C2988EEC0}" srcId="{6EFEE1AF-1B17-41ED-BA97-72A35CE792B4}" destId="{F19E2397-3348-450C-92A4-DFA834964888}" srcOrd="1" destOrd="0" parTransId="{CFDE8DCF-75D7-46EC-BA37-5CF6BA771B0C}" sibTransId="{8380E5D0-9332-40B9-9FC1-518397F465FF}"/>
    <dgm:cxn modelId="{514A80E7-2ED2-431B-A602-16F66A4D23CA}" type="presOf" srcId="{58EC7273-788A-42A6-81FE-0DE0D6D4BDD4}" destId="{766F955F-35C4-4B1D-908C-907A2D907474}" srcOrd="0" destOrd="0" presId="urn:microsoft.com/office/officeart/2005/8/layout/venn3"/>
    <dgm:cxn modelId="{A9E42B1E-7127-47F0-9C36-2C2ED67A00FC}" srcId="{6EFEE1AF-1B17-41ED-BA97-72A35CE792B4}" destId="{669BA42E-15A2-4670-BA29-CDF47A8E1430}" srcOrd="0" destOrd="0" parTransId="{83094B37-C781-455E-B9F0-FE0C856491F9}" sibTransId="{9F9B0262-BA74-46F3-AEFA-8266DA8AC508}"/>
    <dgm:cxn modelId="{135EB9D4-026E-42C8-8796-FE6CD5CB6D37}" srcId="{6EFEE1AF-1B17-41ED-BA97-72A35CE792B4}" destId="{B4ABD1AC-EE65-46D4-A4AA-7140EA4209E1}" srcOrd="2" destOrd="0" parTransId="{E893A464-2F5D-4331-A5B1-B471907122B3}" sibTransId="{7D403398-A192-4FD2-94A9-8D5C45E8DA8D}"/>
    <dgm:cxn modelId="{2ACE0593-C32D-4A40-AC50-FC3030A09DBE}" srcId="{6EFEE1AF-1B17-41ED-BA97-72A35CE792B4}" destId="{58EC7273-788A-42A6-81FE-0DE0D6D4BDD4}" srcOrd="5" destOrd="0" parTransId="{76FFD480-3916-4FAC-A5D4-D61C527AC071}" sibTransId="{DE956ABA-7A7F-409B-9B2D-1FE4981A3184}"/>
    <dgm:cxn modelId="{AFB06161-B393-4B76-8C37-C6492D5E034D}" srcId="{6EFEE1AF-1B17-41ED-BA97-72A35CE792B4}" destId="{33F5530E-E887-4A5E-A05E-E4635509D12E}" srcOrd="3" destOrd="0" parTransId="{ACE058E7-E01C-48C4-AC5A-5BEA7645F739}" sibTransId="{EFEA60AD-9E4B-4F17-9FF6-3946F91F8AB4}"/>
    <dgm:cxn modelId="{3B7B015E-152D-4428-A47D-CD4089041064}" type="presOf" srcId="{B4ABD1AC-EE65-46D4-A4AA-7140EA4209E1}" destId="{1556F02C-5D8B-409E-9EAD-FA4DFA46BC40}" srcOrd="0" destOrd="0" presId="urn:microsoft.com/office/officeart/2005/8/layout/venn3"/>
    <dgm:cxn modelId="{3E61A1A1-FB5A-4ABD-9B12-673A37EB1FE4}" type="presOf" srcId="{33F5530E-E887-4A5E-A05E-E4635509D12E}" destId="{FFFC1E69-CA9B-4611-B9D8-A4E77BF6BC94}" srcOrd="0" destOrd="0" presId="urn:microsoft.com/office/officeart/2005/8/layout/venn3"/>
    <dgm:cxn modelId="{327A8F3C-8C13-4E1F-B5FF-37B930A9D794}" srcId="{6EFEE1AF-1B17-41ED-BA97-72A35CE792B4}" destId="{3A972C64-863E-46FC-8185-08EF9DAABC35}" srcOrd="4" destOrd="0" parTransId="{817CBFD7-4058-4D32-8C53-AA6C021570A8}" sibTransId="{63354248-9806-4A82-87D3-72BDAA17D4BA}"/>
    <dgm:cxn modelId="{89A3E378-9AD2-4CD9-8514-520D54C949C5}" type="presOf" srcId="{F19E2397-3348-450C-92A4-DFA834964888}" destId="{9A178462-CE84-437D-99C4-15F713037B63}" srcOrd="0" destOrd="0" presId="urn:microsoft.com/office/officeart/2005/8/layout/venn3"/>
    <dgm:cxn modelId="{D8A81BDD-3B6D-490C-B079-5926B910CE5E}" type="presParOf" srcId="{B0CFD578-7CB5-4D85-9708-02F610C47F6E}" destId="{32501C3E-179A-4AA5-825E-EBA3DBCCE81D}" srcOrd="0" destOrd="0" presId="urn:microsoft.com/office/officeart/2005/8/layout/venn3"/>
    <dgm:cxn modelId="{E3B43F7B-3E4F-4B90-B31B-6D7B6048ACB4}" type="presParOf" srcId="{B0CFD578-7CB5-4D85-9708-02F610C47F6E}" destId="{DD2741FE-7DBD-4A23-A8F6-AE44682CDDE8}" srcOrd="1" destOrd="0" presId="urn:microsoft.com/office/officeart/2005/8/layout/venn3"/>
    <dgm:cxn modelId="{E3D23687-5B9A-45C5-AA22-4F05A4B1AEC9}" type="presParOf" srcId="{B0CFD578-7CB5-4D85-9708-02F610C47F6E}" destId="{9A178462-CE84-437D-99C4-15F713037B63}" srcOrd="2" destOrd="0" presId="urn:microsoft.com/office/officeart/2005/8/layout/venn3"/>
    <dgm:cxn modelId="{4FD9938B-14A8-45B3-925B-64A5B75C0C91}" type="presParOf" srcId="{B0CFD578-7CB5-4D85-9708-02F610C47F6E}" destId="{5CF3DA3E-6E87-4DF2-8547-5385D5ED7DB8}" srcOrd="3" destOrd="0" presId="urn:microsoft.com/office/officeart/2005/8/layout/venn3"/>
    <dgm:cxn modelId="{BE2B2073-AB79-4802-9BDA-23D25699F998}" type="presParOf" srcId="{B0CFD578-7CB5-4D85-9708-02F610C47F6E}" destId="{1556F02C-5D8B-409E-9EAD-FA4DFA46BC40}" srcOrd="4" destOrd="0" presId="urn:microsoft.com/office/officeart/2005/8/layout/venn3"/>
    <dgm:cxn modelId="{CDF67587-31D9-4847-BAD7-F95F8F186B0D}" type="presParOf" srcId="{B0CFD578-7CB5-4D85-9708-02F610C47F6E}" destId="{9889B77F-9248-4CBC-A6E2-EE087ED600B8}" srcOrd="5" destOrd="0" presId="urn:microsoft.com/office/officeart/2005/8/layout/venn3"/>
    <dgm:cxn modelId="{3F889F38-F385-4E3E-930A-4A1746CF52DA}" type="presParOf" srcId="{B0CFD578-7CB5-4D85-9708-02F610C47F6E}" destId="{FFFC1E69-CA9B-4611-B9D8-A4E77BF6BC94}" srcOrd="6" destOrd="0" presId="urn:microsoft.com/office/officeart/2005/8/layout/venn3"/>
    <dgm:cxn modelId="{1DFD2716-3965-44C6-A548-434F72FFB1AB}" type="presParOf" srcId="{B0CFD578-7CB5-4D85-9708-02F610C47F6E}" destId="{7EACC8E6-2F70-427F-A772-E975C307D2C5}" srcOrd="7" destOrd="0" presId="urn:microsoft.com/office/officeart/2005/8/layout/venn3"/>
    <dgm:cxn modelId="{C92ADFE6-EEC5-4A4E-9E14-924804AF9235}" type="presParOf" srcId="{B0CFD578-7CB5-4D85-9708-02F610C47F6E}" destId="{7A1AF999-7311-43EC-A7E4-7AF676A824BE}" srcOrd="8" destOrd="0" presId="urn:microsoft.com/office/officeart/2005/8/layout/venn3"/>
    <dgm:cxn modelId="{92396921-20D5-4693-BCBA-5C985A79E7FF}" type="presParOf" srcId="{B0CFD578-7CB5-4D85-9708-02F610C47F6E}" destId="{F89A3EDD-817F-4E0C-821D-55AE8AA71825}" srcOrd="9" destOrd="0" presId="urn:microsoft.com/office/officeart/2005/8/layout/venn3"/>
    <dgm:cxn modelId="{F2293611-6F8C-4FD5-8439-E16A2D61EC62}" type="presParOf" srcId="{B0CFD578-7CB5-4D85-9708-02F610C47F6E}" destId="{766F955F-35C4-4B1D-908C-907A2D907474}"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B34B9-3931-4940-AEC2-11D6CB39FE6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B62B450-8D22-475F-9461-2E8810D397E0}">
      <dgm:prSet phldrT="[Text]" custT="1"/>
      <dgm:spPr/>
      <dgm:t>
        <a:bodyPr/>
        <a:lstStyle/>
        <a:p>
          <a:r>
            <a:rPr lang="es-ES" sz="2000">
              <a:solidFill>
                <a:schemeClr val="tx1"/>
              </a:solidFill>
            </a:rPr>
            <a:t>Si la respuesta es SÍ</a:t>
          </a:r>
        </a:p>
      </dgm:t>
    </dgm:pt>
    <dgm:pt modelId="{9E297AB7-47F3-49D5-83F7-8C845361B39A}" type="parTrans" cxnId="{631374A2-16E0-4ED9-8CC9-135C8582A11B}">
      <dgm:prSet/>
      <dgm:spPr/>
      <dgm:t>
        <a:bodyPr/>
        <a:lstStyle/>
        <a:p>
          <a:endParaRPr lang="en-US" sz="1800">
            <a:solidFill>
              <a:schemeClr val="tx1"/>
            </a:solidFill>
          </a:endParaRPr>
        </a:p>
      </dgm:t>
    </dgm:pt>
    <dgm:pt modelId="{17BE7A77-0D36-4B57-8161-D95A97D4935F}" type="sibTrans" cxnId="{631374A2-16E0-4ED9-8CC9-135C8582A11B}">
      <dgm:prSet/>
      <dgm:spPr/>
      <dgm:t>
        <a:bodyPr/>
        <a:lstStyle/>
        <a:p>
          <a:endParaRPr lang="en-US" sz="1800">
            <a:solidFill>
              <a:schemeClr val="tx1"/>
            </a:solidFill>
          </a:endParaRPr>
        </a:p>
      </dgm:t>
    </dgm:pt>
    <dgm:pt modelId="{6EE4ED58-1C18-402A-BE7D-7B4E7ECCE203}">
      <dgm:prSet phldrT="[Text]" custT="1"/>
      <dgm:spPr/>
      <dgm:t>
        <a:bodyPr anchor="ctr" anchorCtr="0"/>
        <a:lstStyle/>
        <a:p>
          <a:r>
            <a:rPr lang="es-ES" sz="1800">
              <a:solidFill>
                <a:schemeClr val="tx1"/>
              </a:solidFill>
            </a:rPr>
            <a:t>¡Gracias! Llenemos esta tarjeta de compromiso ya mismo y enviémosla.</a:t>
          </a:r>
        </a:p>
      </dgm:t>
    </dgm:pt>
    <dgm:pt modelId="{1A118B21-571C-417E-A2FA-63EBAB3A5DD3}" type="parTrans" cxnId="{7BD937E1-11AB-4EFE-A8A6-4C5020912899}">
      <dgm:prSet/>
      <dgm:spPr/>
      <dgm:t>
        <a:bodyPr/>
        <a:lstStyle/>
        <a:p>
          <a:endParaRPr lang="en-US" sz="1800">
            <a:solidFill>
              <a:schemeClr val="tx1"/>
            </a:solidFill>
          </a:endParaRPr>
        </a:p>
      </dgm:t>
    </dgm:pt>
    <dgm:pt modelId="{7FF56F1A-941B-4D68-8E47-2956DD71A6DF}" type="sibTrans" cxnId="{7BD937E1-11AB-4EFE-A8A6-4C5020912899}">
      <dgm:prSet/>
      <dgm:spPr/>
      <dgm:t>
        <a:bodyPr/>
        <a:lstStyle/>
        <a:p>
          <a:endParaRPr lang="en-US" sz="1800">
            <a:solidFill>
              <a:schemeClr val="tx1"/>
            </a:solidFill>
          </a:endParaRPr>
        </a:p>
      </dgm:t>
    </dgm:pt>
    <dgm:pt modelId="{5CD1CFC9-6104-4B4F-BFCF-3A14533B1C6A}">
      <dgm:prSet phldrT="[Text]" custT="1"/>
      <dgm:spPr/>
      <dgm:t>
        <a:bodyPr/>
        <a:lstStyle/>
        <a:p>
          <a:r>
            <a:rPr lang="es-ES" sz="2000">
              <a:solidFill>
                <a:schemeClr val="tx1"/>
              </a:solidFill>
            </a:rPr>
            <a:t>Si le piden tiempo PARA PENSARLO</a:t>
          </a:r>
        </a:p>
      </dgm:t>
    </dgm:pt>
    <dgm:pt modelId="{75F60819-26CE-4548-B737-90AFDDD24E0B}" type="parTrans" cxnId="{F7795289-5CBE-47EB-814C-2B8FA7BED490}">
      <dgm:prSet/>
      <dgm:spPr/>
      <dgm:t>
        <a:bodyPr/>
        <a:lstStyle/>
        <a:p>
          <a:endParaRPr lang="en-US" sz="1800">
            <a:solidFill>
              <a:schemeClr val="tx1"/>
            </a:solidFill>
          </a:endParaRPr>
        </a:p>
      </dgm:t>
    </dgm:pt>
    <dgm:pt modelId="{34D92937-C1C5-46AF-8794-E883576E70D9}" type="sibTrans" cxnId="{F7795289-5CBE-47EB-814C-2B8FA7BED490}">
      <dgm:prSet/>
      <dgm:spPr/>
      <dgm:t>
        <a:bodyPr/>
        <a:lstStyle/>
        <a:p>
          <a:endParaRPr lang="en-US" sz="1800">
            <a:solidFill>
              <a:schemeClr val="tx1"/>
            </a:solidFill>
          </a:endParaRPr>
        </a:p>
      </dgm:t>
    </dgm:pt>
    <dgm:pt modelId="{09BA02D7-1B26-4547-9DE5-A4C42E180B8C}">
      <dgm:prSet phldrT="[Text]" custT="1"/>
      <dgm:spPr/>
      <dgm:t>
        <a:bodyPr anchor="ctr" anchorCtr="0"/>
        <a:lstStyle/>
        <a:p>
          <a:r>
            <a:rPr lang="es-ES" sz="1800">
              <a:solidFill>
                <a:schemeClr val="tx1"/>
              </a:solidFill>
            </a:rPr>
            <a:t>Por supuesto. ¿Le parece bien si lo vuelvo a llamar la semana que viene?</a:t>
          </a:r>
        </a:p>
      </dgm:t>
    </dgm:pt>
    <dgm:pt modelId="{1F8FF195-0D62-465E-A98F-E72AAD2E9C58}" type="parTrans" cxnId="{F1E402F5-F097-4269-A9AC-6394C7A16D19}">
      <dgm:prSet/>
      <dgm:spPr/>
      <dgm:t>
        <a:bodyPr/>
        <a:lstStyle/>
        <a:p>
          <a:endParaRPr lang="en-US" sz="1800">
            <a:solidFill>
              <a:schemeClr val="tx1"/>
            </a:solidFill>
          </a:endParaRPr>
        </a:p>
      </dgm:t>
    </dgm:pt>
    <dgm:pt modelId="{270A6363-25CC-4DF3-9624-3F963A7E5922}" type="sibTrans" cxnId="{F1E402F5-F097-4269-A9AC-6394C7A16D19}">
      <dgm:prSet/>
      <dgm:spPr/>
      <dgm:t>
        <a:bodyPr/>
        <a:lstStyle/>
        <a:p>
          <a:endParaRPr lang="en-US" sz="1800">
            <a:solidFill>
              <a:schemeClr val="tx1"/>
            </a:solidFill>
          </a:endParaRPr>
        </a:p>
      </dgm:t>
    </dgm:pt>
    <dgm:pt modelId="{A51CF1E5-6FA5-4227-AA6A-A909F3992C11}">
      <dgm:prSet custT="1"/>
      <dgm:spPr/>
      <dgm:t>
        <a:bodyPr/>
        <a:lstStyle/>
        <a:p>
          <a:r>
            <a:rPr lang="es-ES" sz="2000">
              <a:solidFill>
                <a:schemeClr val="tx1"/>
              </a:solidFill>
            </a:rPr>
            <a:t>Si ofrecen un MONTO MENOR</a:t>
          </a:r>
        </a:p>
      </dgm:t>
    </dgm:pt>
    <dgm:pt modelId="{29BDC04A-8309-4551-BFF5-3F5A40D3170C}" type="parTrans" cxnId="{DC6B82CB-6D74-4850-9609-CCB14A172451}">
      <dgm:prSet/>
      <dgm:spPr/>
      <dgm:t>
        <a:bodyPr/>
        <a:lstStyle/>
        <a:p>
          <a:endParaRPr lang="en-US" sz="1800">
            <a:solidFill>
              <a:schemeClr val="tx1"/>
            </a:solidFill>
          </a:endParaRPr>
        </a:p>
      </dgm:t>
    </dgm:pt>
    <dgm:pt modelId="{5D46F74D-782D-40E0-854E-C8247AAEAF95}" type="sibTrans" cxnId="{DC6B82CB-6D74-4850-9609-CCB14A172451}">
      <dgm:prSet/>
      <dgm:spPr/>
      <dgm:t>
        <a:bodyPr/>
        <a:lstStyle/>
        <a:p>
          <a:endParaRPr lang="en-US" sz="1800">
            <a:solidFill>
              <a:schemeClr val="tx1"/>
            </a:solidFill>
          </a:endParaRPr>
        </a:p>
      </dgm:t>
    </dgm:pt>
    <dgm:pt modelId="{22997DD0-0A11-452A-B754-DF6B680A2CD9}">
      <dgm:prSet custT="1"/>
      <dgm:spPr/>
      <dgm:t>
        <a:bodyPr anchor="ctr" anchorCtr="0"/>
        <a:lstStyle/>
        <a:p>
          <a:r>
            <a:rPr lang="es-ES" sz="1800">
              <a:solidFill>
                <a:schemeClr val="tx1"/>
              </a:solidFill>
            </a:rPr>
            <a:t>¡Gracias! Todas las donaciones a la Campaña 100 son importantes. </a:t>
          </a:r>
        </a:p>
      </dgm:t>
    </dgm:pt>
    <dgm:pt modelId="{A255F1D9-66FE-4F88-9A51-292B6B221CBE}" type="parTrans" cxnId="{58D0C93F-58C1-4010-A1FE-D9AD8E46C343}">
      <dgm:prSet/>
      <dgm:spPr/>
      <dgm:t>
        <a:bodyPr/>
        <a:lstStyle/>
        <a:p>
          <a:endParaRPr lang="en-US" sz="1800">
            <a:solidFill>
              <a:schemeClr val="tx1"/>
            </a:solidFill>
          </a:endParaRPr>
        </a:p>
      </dgm:t>
    </dgm:pt>
    <dgm:pt modelId="{AF430753-E257-47A4-AF10-3989586AB811}" type="sibTrans" cxnId="{58D0C93F-58C1-4010-A1FE-D9AD8E46C343}">
      <dgm:prSet/>
      <dgm:spPr/>
      <dgm:t>
        <a:bodyPr/>
        <a:lstStyle/>
        <a:p>
          <a:endParaRPr lang="en-US" sz="1800">
            <a:solidFill>
              <a:schemeClr val="tx1"/>
            </a:solidFill>
          </a:endParaRPr>
        </a:p>
      </dgm:t>
    </dgm:pt>
    <dgm:pt modelId="{D94C3066-4F0A-4F1C-9DEE-F35D15509EBB}">
      <dgm:prSet custT="1"/>
      <dgm:spPr/>
      <dgm:t>
        <a:bodyPr/>
        <a:lstStyle/>
        <a:p>
          <a:r>
            <a:rPr lang="es-ES" sz="2000">
              <a:solidFill>
                <a:schemeClr val="tx1"/>
              </a:solidFill>
            </a:rPr>
            <a:t>Si la respuesta es NO</a:t>
          </a:r>
        </a:p>
      </dgm:t>
    </dgm:pt>
    <dgm:pt modelId="{E49D0F04-47BC-4CF3-817D-F3BF2915947C}" type="parTrans" cxnId="{BDA36783-926E-4D3C-8DA4-638DFF26F4A1}">
      <dgm:prSet/>
      <dgm:spPr/>
      <dgm:t>
        <a:bodyPr/>
        <a:lstStyle/>
        <a:p>
          <a:endParaRPr lang="en-US" sz="1800">
            <a:solidFill>
              <a:schemeClr val="tx1"/>
            </a:solidFill>
          </a:endParaRPr>
        </a:p>
      </dgm:t>
    </dgm:pt>
    <dgm:pt modelId="{860BE09C-6FFA-4EC2-A68F-4E4B66482AFA}" type="sibTrans" cxnId="{BDA36783-926E-4D3C-8DA4-638DFF26F4A1}">
      <dgm:prSet/>
      <dgm:spPr/>
      <dgm:t>
        <a:bodyPr/>
        <a:lstStyle/>
        <a:p>
          <a:endParaRPr lang="en-US" sz="1800">
            <a:solidFill>
              <a:schemeClr val="tx1"/>
            </a:solidFill>
          </a:endParaRPr>
        </a:p>
      </dgm:t>
    </dgm:pt>
    <dgm:pt modelId="{D474254D-F05F-41F8-B3C4-0FFDA06D1AB1}">
      <dgm:prSet custT="1"/>
      <dgm:spPr/>
      <dgm:t>
        <a:bodyPr anchor="ctr" anchorCtr="0"/>
        <a:lstStyle/>
        <a:p>
          <a:r>
            <a:rPr lang="es-ES" sz="1800">
              <a:solidFill>
                <a:schemeClr val="tx1"/>
              </a:solidFill>
            </a:rPr>
            <a:t>Lo entiendo. ¿Tiene alguna pregunta que le podría contestar? Gracias por su consideración.</a:t>
          </a:r>
        </a:p>
      </dgm:t>
    </dgm:pt>
    <dgm:pt modelId="{F04594AA-0E9A-4631-AED7-7B8866A62C6C}" type="parTrans" cxnId="{7E378F3C-5ED4-4DCC-A133-FED6A713B52F}">
      <dgm:prSet/>
      <dgm:spPr/>
      <dgm:t>
        <a:bodyPr/>
        <a:lstStyle/>
        <a:p>
          <a:endParaRPr lang="en-US" sz="1800">
            <a:solidFill>
              <a:schemeClr val="tx1"/>
            </a:solidFill>
          </a:endParaRPr>
        </a:p>
      </dgm:t>
    </dgm:pt>
    <dgm:pt modelId="{A23208B8-A835-45E1-82C7-349233F2B665}" type="sibTrans" cxnId="{7E378F3C-5ED4-4DCC-A133-FED6A713B52F}">
      <dgm:prSet/>
      <dgm:spPr/>
      <dgm:t>
        <a:bodyPr/>
        <a:lstStyle/>
        <a:p>
          <a:endParaRPr lang="en-US" sz="1800">
            <a:solidFill>
              <a:schemeClr val="tx1"/>
            </a:solidFill>
          </a:endParaRPr>
        </a:p>
      </dgm:t>
    </dgm:pt>
    <dgm:pt modelId="{425E1BF4-79EE-4A3B-A25E-37DDCDA8099A}" type="pres">
      <dgm:prSet presAssocID="{035B34B9-3931-4940-AEC2-11D6CB39FE62}" presName="Name0" presStyleCnt="0">
        <dgm:presLayoutVars>
          <dgm:dir/>
          <dgm:animLvl val="lvl"/>
          <dgm:resizeHandles/>
        </dgm:presLayoutVars>
      </dgm:prSet>
      <dgm:spPr/>
      <dgm:t>
        <a:bodyPr/>
        <a:lstStyle/>
        <a:p>
          <a:endParaRPr lang="en-US"/>
        </a:p>
      </dgm:t>
    </dgm:pt>
    <dgm:pt modelId="{4A357158-A9FD-4345-938D-86312FA078D1}" type="pres">
      <dgm:prSet presAssocID="{1B62B450-8D22-475F-9461-2E8810D397E0}" presName="linNode" presStyleCnt="0"/>
      <dgm:spPr/>
    </dgm:pt>
    <dgm:pt modelId="{9183A9BB-E3FE-4C75-9F57-26C03A701F73}" type="pres">
      <dgm:prSet presAssocID="{1B62B450-8D22-475F-9461-2E8810D397E0}" presName="parentShp" presStyleLbl="node1" presStyleIdx="0" presStyleCnt="4">
        <dgm:presLayoutVars>
          <dgm:bulletEnabled val="1"/>
        </dgm:presLayoutVars>
      </dgm:prSet>
      <dgm:spPr/>
      <dgm:t>
        <a:bodyPr/>
        <a:lstStyle/>
        <a:p>
          <a:endParaRPr lang="en-US"/>
        </a:p>
      </dgm:t>
    </dgm:pt>
    <dgm:pt modelId="{825E99EA-4E30-4445-B227-4E895F317ADF}" type="pres">
      <dgm:prSet presAssocID="{1B62B450-8D22-475F-9461-2E8810D397E0}" presName="childShp" presStyleLbl="bgAccFollowNode1" presStyleIdx="0" presStyleCnt="4">
        <dgm:presLayoutVars>
          <dgm:bulletEnabled val="1"/>
        </dgm:presLayoutVars>
      </dgm:prSet>
      <dgm:spPr/>
      <dgm:t>
        <a:bodyPr/>
        <a:lstStyle/>
        <a:p>
          <a:endParaRPr lang="en-US"/>
        </a:p>
      </dgm:t>
    </dgm:pt>
    <dgm:pt modelId="{6A471DEB-C358-4EE6-A863-BFBFA1E7005D}" type="pres">
      <dgm:prSet presAssocID="{17BE7A77-0D36-4B57-8161-D95A97D4935F}" presName="spacing" presStyleCnt="0"/>
      <dgm:spPr/>
    </dgm:pt>
    <dgm:pt modelId="{8FEC5B9E-F1BB-4FF2-A6BB-449DAFED7C61}" type="pres">
      <dgm:prSet presAssocID="{5CD1CFC9-6104-4B4F-BFCF-3A14533B1C6A}" presName="linNode" presStyleCnt="0"/>
      <dgm:spPr/>
    </dgm:pt>
    <dgm:pt modelId="{951D32ED-81FA-4B77-8DFA-8B8BD9C7043E}" type="pres">
      <dgm:prSet presAssocID="{5CD1CFC9-6104-4B4F-BFCF-3A14533B1C6A}" presName="parentShp" presStyleLbl="node1" presStyleIdx="1" presStyleCnt="4">
        <dgm:presLayoutVars>
          <dgm:bulletEnabled val="1"/>
        </dgm:presLayoutVars>
      </dgm:prSet>
      <dgm:spPr/>
      <dgm:t>
        <a:bodyPr/>
        <a:lstStyle/>
        <a:p>
          <a:endParaRPr lang="en-US"/>
        </a:p>
      </dgm:t>
    </dgm:pt>
    <dgm:pt modelId="{259BD9F5-D7C9-44B4-B3E3-2061239CA095}" type="pres">
      <dgm:prSet presAssocID="{5CD1CFC9-6104-4B4F-BFCF-3A14533B1C6A}" presName="childShp" presStyleLbl="bgAccFollowNode1" presStyleIdx="1" presStyleCnt="4">
        <dgm:presLayoutVars>
          <dgm:bulletEnabled val="1"/>
        </dgm:presLayoutVars>
      </dgm:prSet>
      <dgm:spPr/>
      <dgm:t>
        <a:bodyPr/>
        <a:lstStyle/>
        <a:p>
          <a:endParaRPr lang="en-US"/>
        </a:p>
      </dgm:t>
    </dgm:pt>
    <dgm:pt modelId="{787E2826-5ABD-470D-8184-78CAA3745EEF}" type="pres">
      <dgm:prSet presAssocID="{34D92937-C1C5-46AF-8794-E883576E70D9}" presName="spacing" presStyleCnt="0"/>
      <dgm:spPr/>
    </dgm:pt>
    <dgm:pt modelId="{0A7C6960-13BE-4FD2-9161-2EB870A9AAFF}" type="pres">
      <dgm:prSet presAssocID="{A51CF1E5-6FA5-4227-AA6A-A909F3992C11}" presName="linNode" presStyleCnt="0"/>
      <dgm:spPr/>
    </dgm:pt>
    <dgm:pt modelId="{CA52D5CD-3A02-4577-81A8-C502BA40B6F2}" type="pres">
      <dgm:prSet presAssocID="{A51CF1E5-6FA5-4227-AA6A-A909F3992C11}" presName="parentShp" presStyleLbl="node1" presStyleIdx="2" presStyleCnt="4">
        <dgm:presLayoutVars>
          <dgm:bulletEnabled val="1"/>
        </dgm:presLayoutVars>
      </dgm:prSet>
      <dgm:spPr/>
      <dgm:t>
        <a:bodyPr/>
        <a:lstStyle/>
        <a:p>
          <a:endParaRPr lang="en-US"/>
        </a:p>
      </dgm:t>
    </dgm:pt>
    <dgm:pt modelId="{B5711E0B-FA42-4314-A5A6-3005B97FC790}" type="pres">
      <dgm:prSet presAssocID="{A51CF1E5-6FA5-4227-AA6A-A909F3992C11}" presName="childShp" presStyleLbl="bgAccFollowNode1" presStyleIdx="2" presStyleCnt="4">
        <dgm:presLayoutVars>
          <dgm:bulletEnabled val="1"/>
        </dgm:presLayoutVars>
      </dgm:prSet>
      <dgm:spPr/>
      <dgm:t>
        <a:bodyPr/>
        <a:lstStyle/>
        <a:p>
          <a:endParaRPr lang="en-US"/>
        </a:p>
      </dgm:t>
    </dgm:pt>
    <dgm:pt modelId="{DF2788E1-ADA5-442E-A1EC-139DA528B6D9}" type="pres">
      <dgm:prSet presAssocID="{5D46F74D-782D-40E0-854E-C8247AAEAF95}" presName="spacing" presStyleCnt="0"/>
      <dgm:spPr/>
    </dgm:pt>
    <dgm:pt modelId="{6E9626BA-9904-43E1-B5DC-9228D355A016}" type="pres">
      <dgm:prSet presAssocID="{D94C3066-4F0A-4F1C-9DEE-F35D15509EBB}" presName="linNode" presStyleCnt="0"/>
      <dgm:spPr/>
    </dgm:pt>
    <dgm:pt modelId="{5060BB64-68B4-4EE9-9192-8025F2ABD066}" type="pres">
      <dgm:prSet presAssocID="{D94C3066-4F0A-4F1C-9DEE-F35D15509EBB}" presName="parentShp" presStyleLbl="node1" presStyleIdx="3" presStyleCnt="4">
        <dgm:presLayoutVars>
          <dgm:bulletEnabled val="1"/>
        </dgm:presLayoutVars>
      </dgm:prSet>
      <dgm:spPr/>
      <dgm:t>
        <a:bodyPr/>
        <a:lstStyle/>
        <a:p>
          <a:endParaRPr lang="en-US"/>
        </a:p>
      </dgm:t>
    </dgm:pt>
    <dgm:pt modelId="{382E3CD9-0BAA-46D5-9A34-D595B62A932C}" type="pres">
      <dgm:prSet presAssocID="{D94C3066-4F0A-4F1C-9DEE-F35D15509EBB}" presName="childShp" presStyleLbl="bgAccFollowNode1" presStyleIdx="3" presStyleCnt="4">
        <dgm:presLayoutVars>
          <dgm:bulletEnabled val="1"/>
        </dgm:presLayoutVars>
      </dgm:prSet>
      <dgm:spPr/>
      <dgm:t>
        <a:bodyPr/>
        <a:lstStyle/>
        <a:p>
          <a:endParaRPr lang="en-US"/>
        </a:p>
      </dgm:t>
    </dgm:pt>
  </dgm:ptLst>
  <dgm:cxnLst>
    <dgm:cxn modelId="{BEB47358-5976-470F-ADCF-DCD8051F62BA}" type="presOf" srcId="{1B62B450-8D22-475F-9461-2E8810D397E0}" destId="{9183A9BB-E3FE-4C75-9F57-26C03A701F73}" srcOrd="0" destOrd="0" presId="urn:microsoft.com/office/officeart/2005/8/layout/vList6"/>
    <dgm:cxn modelId="{58D0C93F-58C1-4010-A1FE-D9AD8E46C343}" srcId="{A51CF1E5-6FA5-4227-AA6A-A909F3992C11}" destId="{22997DD0-0A11-452A-B754-DF6B680A2CD9}" srcOrd="0" destOrd="0" parTransId="{A255F1D9-66FE-4F88-9A51-292B6B221CBE}" sibTransId="{AF430753-E257-47A4-AF10-3989586AB811}"/>
    <dgm:cxn modelId="{BDA36783-926E-4D3C-8DA4-638DFF26F4A1}" srcId="{035B34B9-3931-4940-AEC2-11D6CB39FE62}" destId="{D94C3066-4F0A-4F1C-9DEE-F35D15509EBB}" srcOrd="3" destOrd="0" parTransId="{E49D0F04-47BC-4CF3-817D-F3BF2915947C}" sibTransId="{860BE09C-6FFA-4EC2-A68F-4E4B66482AFA}"/>
    <dgm:cxn modelId="{1EF52C2F-FFCB-42EE-BD01-D5A12F6BC6D5}" type="presOf" srcId="{09BA02D7-1B26-4547-9DE5-A4C42E180B8C}" destId="{259BD9F5-D7C9-44B4-B3E3-2061239CA095}" srcOrd="0" destOrd="0" presId="urn:microsoft.com/office/officeart/2005/8/layout/vList6"/>
    <dgm:cxn modelId="{0649E9EA-FCC8-48A9-9EE7-225A9B062447}" type="presOf" srcId="{035B34B9-3931-4940-AEC2-11D6CB39FE62}" destId="{425E1BF4-79EE-4A3B-A25E-37DDCDA8099A}" srcOrd="0" destOrd="0" presId="urn:microsoft.com/office/officeart/2005/8/layout/vList6"/>
    <dgm:cxn modelId="{E80A1193-6C53-4788-9EC7-02F20D21CE64}" type="presOf" srcId="{A51CF1E5-6FA5-4227-AA6A-A909F3992C11}" destId="{CA52D5CD-3A02-4577-81A8-C502BA40B6F2}" srcOrd="0" destOrd="0" presId="urn:microsoft.com/office/officeart/2005/8/layout/vList6"/>
    <dgm:cxn modelId="{7E378F3C-5ED4-4DCC-A133-FED6A713B52F}" srcId="{D94C3066-4F0A-4F1C-9DEE-F35D15509EBB}" destId="{D474254D-F05F-41F8-B3C4-0FFDA06D1AB1}" srcOrd="0" destOrd="0" parTransId="{F04594AA-0E9A-4631-AED7-7B8866A62C6C}" sibTransId="{A23208B8-A835-45E1-82C7-349233F2B665}"/>
    <dgm:cxn modelId="{3C5F64BE-89B8-4177-96E1-B527873715E6}" type="presOf" srcId="{5CD1CFC9-6104-4B4F-BFCF-3A14533B1C6A}" destId="{951D32ED-81FA-4B77-8DFA-8B8BD9C7043E}" srcOrd="0" destOrd="0" presId="urn:microsoft.com/office/officeart/2005/8/layout/vList6"/>
    <dgm:cxn modelId="{6A1942D8-BC80-4F6B-A171-A40D76965378}" type="presOf" srcId="{D94C3066-4F0A-4F1C-9DEE-F35D15509EBB}" destId="{5060BB64-68B4-4EE9-9192-8025F2ABD066}" srcOrd="0" destOrd="0" presId="urn:microsoft.com/office/officeart/2005/8/layout/vList6"/>
    <dgm:cxn modelId="{F7795289-5CBE-47EB-814C-2B8FA7BED490}" srcId="{035B34B9-3931-4940-AEC2-11D6CB39FE62}" destId="{5CD1CFC9-6104-4B4F-BFCF-3A14533B1C6A}" srcOrd="1" destOrd="0" parTransId="{75F60819-26CE-4548-B737-90AFDDD24E0B}" sibTransId="{34D92937-C1C5-46AF-8794-E883576E70D9}"/>
    <dgm:cxn modelId="{DC6B82CB-6D74-4850-9609-CCB14A172451}" srcId="{035B34B9-3931-4940-AEC2-11D6CB39FE62}" destId="{A51CF1E5-6FA5-4227-AA6A-A909F3992C11}" srcOrd="2" destOrd="0" parTransId="{29BDC04A-8309-4551-BFF5-3F5A40D3170C}" sibTransId="{5D46F74D-782D-40E0-854E-C8247AAEAF95}"/>
    <dgm:cxn modelId="{31301CF3-A177-4FF9-A3FF-04E1ABD4777B}" type="presOf" srcId="{6EE4ED58-1C18-402A-BE7D-7B4E7ECCE203}" destId="{825E99EA-4E30-4445-B227-4E895F317ADF}" srcOrd="0" destOrd="0" presId="urn:microsoft.com/office/officeart/2005/8/layout/vList6"/>
    <dgm:cxn modelId="{631374A2-16E0-4ED9-8CC9-135C8582A11B}" srcId="{035B34B9-3931-4940-AEC2-11D6CB39FE62}" destId="{1B62B450-8D22-475F-9461-2E8810D397E0}" srcOrd="0" destOrd="0" parTransId="{9E297AB7-47F3-49D5-83F7-8C845361B39A}" sibTransId="{17BE7A77-0D36-4B57-8161-D95A97D4935F}"/>
    <dgm:cxn modelId="{D0CC44A4-2E0E-49AC-81B4-809ECF3DC8A8}" type="presOf" srcId="{D474254D-F05F-41F8-B3C4-0FFDA06D1AB1}" destId="{382E3CD9-0BAA-46D5-9A34-D595B62A932C}" srcOrd="0" destOrd="0" presId="urn:microsoft.com/office/officeart/2005/8/layout/vList6"/>
    <dgm:cxn modelId="{3A965016-90E6-428A-8661-442F199E5358}" type="presOf" srcId="{22997DD0-0A11-452A-B754-DF6B680A2CD9}" destId="{B5711E0B-FA42-4314-A5A6-3005B97FC790}" srcOrd="0" destOrd="0" presId="urn:microsoft.com/office/officeart/2005/8/layout/vList6"/>
    <dgm:cxn modelId="{7BD937E1-11AB-4EFE-A8A6-4C5020912899}" srcId="{1B62B450-8D22-475F-9461-2E8810D397E0}" destId="{6EE4ED58-1C18-402A-BE7D-7B4E7ECCE203}" srcOrd="0" destOrd="0" parTransId="{1A118B21-571C-417E-A2FA-63EBAB3A5DD3}" sibTransId="{7FF56F1A-941B-4D68-8E47-2956DD71A6DF}"/>
    <dgm:cxn modelId="{F1E402F5-F097-4269-A9AC-6394C7A16D19}" srcId="{5CD1CFC9-6104-4B4F-BFCF-3A14533B1C6A}" destId="{09BA02D7-1B26-4547-9DE5-A4C42E180B8C}" srcOrd="0" destOrd="0" parTransId="{1F8FF195-0D62-465E-A98F-E72AAD2E9C58}" sibTransId="{270A6363-25CC-4DF3-9624-3F963A7E5922}"/>
    <dgm:cxn modelId="{85BB3F31-E57E-44B6-A308-746F7041E85A}" type="presParOf" srcId="{425E1BF4-79EE-4A3B-A25E-37DDCDA8099A}" destId="{4A357158-A9FD-4345-938D-86312FA078D1}" srcOrd="0" destOrd="0" presId="urn:microsoft.com/office/officeart/2005/8/layout/vList6"/>
    <dgm:cxn modelId="{E566D1C5-62DB-4749-B7E5-597C03D62687}" type="presParOf" srcId="{4A357158-A9FD-4345-938D-86312FA078D1}" destId="{9183A9BB-E3FE-4C75-9F57-26C03A701F73}" srcOrd="0" destOrd="0" presId="urn:microsoft.com/office/officeart/2005/8/layout/vList6"/>
    <dgm:cxn modelId="{9039577C-DF82-42A3-A977-9A15FB54B3B9}" type="presParOf" srcId="{4A357158-A9FD-4345-938D-86312FA078D1}" destId="{825E99EA-4E30-4445-B227-4E895F317ADF}" srcOrd="1" destOrd="0" presId="urn:microsoft.com/office/officeart/2005/8/layout/vList6"/>
    <dgm:cxn modelId="{F66B489F-5EEB-4D4F-B5AC-BBB7A7950244}" type="presParOf" srcId="{425E1BF4-79EE-4A3B-A25E-37DDCDA8099A}" destId="{6A471DEB-C358-4EE6-A863-BFBFA1E7005D}" srcOrd="1" destOrd="0" presId="urn:microsoft.com/office/officeart/2005/8/layout/vList6"/>
    <dgm:cxn modelId="{96AF0F6A-E4E0-4C12-95FD-A983D11F389E}" type="presParOf" srcId="{425E1BF4-79EE-4A3B-A25E-37DDCDA8099A}" destId="{8FEC5B9E-F1BB-4FF2-A6BB-449DAFED7C61}" srcOrd="2" destOrd="0" presId="urn:microsoft.com/office/officeart/2005/8/layout/vList6"/>
    <dgm:cxn modelId="{7DEA4F7F-F2A9-4931-9A8D-D7C28295DCD3}" type="presParOf" srcId="{8FEC5B9E-F1BB-4FF2-A6BB-449DAFED7C61}" destId="{951D32ED-81FA-4B77-8DFA-8B8BD9C7043E}" srcOrd="0" destOrd="0" presId="urn:microsoft.com/office/officeart/2005/8/layout/vList6"/>
    <dgm:cxn modelId="{A9607E4E-BA34-49C5-A7DC-159B45B75566}" type="presParOf" srcId="{8FEC5B9E-F1BB-4FF2-A6BB-449DAFED7C61}" destId="{259BD9F5-D7C9-44B4-B3E3-2061239CA095}" srcOrd="1" destOrd="0" presId="urn:microsoft.com/office/officeart/2005/8/layout/vList6"/>
    <dgm:cxn modelId="{6D2A305B-D6C4-493A-904F-E01608397E63}" type="presParOf" srcId="{425E1BF4-79EE-4A3B-A25E-37DDCDA8099A}" destId="{787E2826-5ABD-470D-8184-78CAA3745EEF}" srcOrd="3" destOrd="0" presId="urn:microsoft.com/office/officeart/2005/8/layout/vList6"/>
    <dgm:cxn modelId="{3DFC5BE4-A513-4560-A559-B619592EBF15}" type="presParOf" srcId="{425E1BF4-79EE-4A3B-A25E-37DDCDA8099A}" destId="{0A7C6960-13BE-4FD2-9161-2EB870A9AAFF}" srcOrd="4" destOrd="0" presId="urn:microsoft.com/office/officeart/2005/8/layout/vList6"/>
    <dgm:cxn modelId="{75AC53BB-3706-40DF-9293-87A2C4F70646}" type="presParOf" srcId="{0A7C6960-13BE-4FD2-9161-2EB870A9AAFF}" destId="{CA52D5CD-3A02-4577-81A8-C502BA40B6F2}" srcOrd="0" destOrd="0" presId="urn:microsoft.com/office/officeart/2005/8/layout/vList6"/>
    <dgm:cxn modelId="{A015C52E-F139-402E-9261-9AC15BEA4C0B}" type="presParOf" srcId="{0A7C6960-13BE-4FD2-9161-2EB870A9AAFF}" destId="{B5711E0B-FA42-4314-A5A6-3005B97FC790}" srcOrd="1" destOrd="0" presId="urn:microsoft.com/office/officeart/2005/8/layout/vList6"/>
    <dgm:cxn modelId="{99E341B9-0C4B-4A98-A037-4313E23A3475}" type="presParOf" srcId="{425E1BF4-79EE-4A3B-A25E-37DDCDA8099A}" destId="{DF2788E1-ADA5-442E-A1EC-139DA528B6D9}" srcOrd="5" destOrd="0" presId="urn:microsoft.com/office/officeart/2005/8/layout/vList6"/>
    <dgm:cxn modelId="{829867B1-CB53-40B7-9515-37B8E4C59F34}" type="presParOf" srcId="{425E1BF4-79EE-4A3B-A25E-37DDCDA8099A}" destId="{6E9626BA-9904-43E1-B5DC-9228D355A016}" srcOrd="6" destOrd="0" presId="urn:microsoft.com/office/officeart/2005/8/layout/vList6"/>
    <dgm:cxn modelId="{1C348ABE-D148-400D-9847-56342D1439CD}" type="presParOf" srcId="{6E9626BA-9904-43E1-B5DC-9228D355A016}" destId="{5060BB64-68B4-4EE9-9192-8025F2ABD066}" srcOrd="0" destOrd="0" presId="urn:microsoft.com/office/officeart/2005/8/layout/vList6"/>
    <dgm:cxn modelId="{0F568D04-ACE0-4C91-B3E8-73CEC3DE6E27}" type="presParOf" srcId="{6E9626BA-9904-43E1-B5DC-9228D355A016}" destId="{382E3CD9-0BAA-46D5-9A34-D595B62A93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E5EBCA-1F49-4CAB-AAC2-58E7BF6382DA}" type="doc">
      <dgm:prSet loTypeId="urn:microsoft.com/office/officeart/2005/8/layout/chevronAccent+Icon" loCatId="officeonline" qsTypeId="urn:microsoft.com/office/officeart/2005/8/quickstyle/simple1" qsCatId="simple" csTypeId="urn:microsoft.com/office/officeart/2005/8/colors/colorful5" csCatId="colorful" phldr="1"/>
      <dgm:spPr/>
      <dgm:t>
        <a:bodyPr/>
        <a:lstStyle/>
        <a:p>
          <a:endParaRPr lang="en-US"/>
        </a:p>
      </dgm:t>
    </dgm:pt>
    <dgm:pt modelId="{D3E952F4-1918-422E-BFB7-717E50F86BA7}">
      <dgm:prSet phldrT="[Text]" custT="1"/>
      <dgm:spPr/>
      <dgm:t>
        <a:bodyPr/>
        <a:lstStyle/>
        <a:p>
          <a:r>
            <a:rPr lang="es-ES" sz="2000"/>
            <a:t>Sea creativo</a:t>
          </a:r>
        </a:p>
      </dgm:t>
    </dgm:pt>
    <dgm:pt modelId="{887EA17F-3D7B-462D-8FCF-5A84DE2F71D3}" type="parTrans" cxnId="{9D29A326-D542-45DE-BF6D-EBC3B218557A}">
      <dgm:prSet/>
      <dgm:spPr/>
      <dgm:t>
        <a:bodyPr/>
        <a:lstStyle/>
        <a:p>
          <a:endParaRPr lang="en-US" sz="2000"/>
        </a:p>
      </dgm:t>
    </dgm:pt>
    <dgm:pt modelId="{9C12D20E-2001-4F50-962B-DCBB6A0F8652}" type="sibTrans" cxnId="{9D29A326-D542-45DE-BF6D-EBC3B218557A}">
      <dgm:prSet/>
      <dgm:spPr/>
      <dgm:t>
        <a:bodyPr/>
        <a:lstStyle/>
        <a:p>
          <a:endParaRPr lang="en-US" sz="2000"/>
        </a:p>
      </dgm:t>
    </dgm:pt>
    <dgm:pt modelId="{96769574-F1B4-406F-872D-9ACBE52F516D}">
      <dgm:prSet phldrT="[Text]" custT="1"/>
      <dgm:spPr/>
      <dgm:t>
        <a:bodyPr/>
        <a:lstStyle/>
        <a:p>
          <a:r>
            <a:rPr lang="es-ES" sz="2000"/>
            <a:t>Conecte con las causas globales</a:t>
          </a:r>
        </a:p>
      </dgm:t>
    </dgm:pt>
    <dgm:pt modelId="{110942F1-B9B2-4A18-BDB8-FDA01881B4C8}" type="parTrans" cxnId="{D20D9A74-D9B2-4976-B1D9-01FDABA5560C}">
      <dgm:prSet/>
      <dgm:spPr/>
      <dgm:t>
        <a:bodyPr/>
        <a:lstStyle/>
        <a:p>
          <a:endParaRPr lang="en-US" sz="2000"/>
        </a:p>
      </dgm:t>
    </dgm:pt>
    <dgm:pt modelId="{DA7486FD-755E-4651-815A-995DF7ACB45A}" type="sibTrans" cxnId="{D20D9A74-D9B2-4976-B1D9-01FDABA5560C}">
      <dgm:prSet/>
      <dgm:spPr/>
      <dgm:t>
        <a:bodyPr/>
        <a:lstStyle/>
        <a:p>
          <a:endParaRPr lang="en-US" sz="2000"/>
        </a:p>
      </dgm:t>
    </dgm:pt>
    <dgm:pt modelId="{4BBE850B-DD08-4A55-9340-B1820E04F41F}">
      <dgm:prSet phldrT="[Text]" custT="1"/>
      <dgm:spPr/>
      <dgm:t>
        <a:bodyPr/>
        <a:lstStyle/>
        <a:p>
          <a:r>
            <a:rPr lang="es-ES" sz="2000" dirty="0"/>
            <a:t>Entregue materiales para llevarse a casa</a:t>
          </a:r>
        </a:p>
      </dgm:t>
    </dgm:pt>
    <dgm:pt modelId="{C1E5DEDC-D1E2-4547-BA49-7C3188F78364}" type="parTrans" cxnId="{993939F5-11BB-40DF-9077-CDA2A5B5055F}">
      <dgm:prSet/>
      <dgm:spPr/>
      <dgm:t>
        <a:bodyPr/>
        <a:lstStyle/>
        <a:p>
          <a:endParaRPr lang="en-US" sz="2000"/>
        </a:p>
      </dgm:t>
    </dgm:pt>
    <dgm:pt modelId="{F844D162-17DB-4333-985D-4310E2087E1C}" type="sibTrans" cxnId="{993939F5-11BB-40DF-9077-CDA2A5B5055F}">
      <dgm:prSet/>
      <dgm:spPr/>
      <dgm:t>
        <a:bodyPr/>
        <a:lstStyle/>
        <a:p>
          <a:endParaRPr lang="en-US" sz="2000"/>
        </a:p>
      </dgm:t>
    </dgm:pt>
    <dgm:pt modelId="{351BF776-B5AE-4091-8D4E-AAEE7705951E}">
      <dgm:prSet custT="1"/>
      <dgm:spPr/>
      <dgm:t>
        <a:bodyPr/>
        <a:lstStyle/>
        <a:p>
          <a:r>
            <a:rPr lang="es-ES" sz="2000"/>
            <a:t>Invite a otros socios a que lo ayuden</a:t>
          </a:r>
        </a:p>
      </dgm:t>
    </dgm:pt>
    <dgm:pt modelId="{44779C70-B347-4985-8C1F-2196A2758FF3}" type="parTrans" cxnId="{81A979E3-115A-4716-B8BC-543CC544F087}">
      <dgm:prSet/>
      <dgm:spPr/>
      <dgm:t>
        <a:bodyPr/>
        <a:lstStyle/>
        <a:p>
          <a:endParaRPr lang="en-US" sz="2000"/>
        </a:p>
      </dgm:t>
    </dgm:pt>
    <dgm:pt modelId="{90E57145-0F8A-4C43-8497-2A409DE554AE}" type="sibTrans" cxnId="{81A979E3-115A-4716-B8BC-543CC544F087}">
      <dgm:prSet/>
      <dgm:spPr/>
      <dgm:t>
        <a:bodyPr/>
        <a:lstStyle/>
        <a:p>
          <a:endParaRPr lang="en-US" sz="2000"/>
        </a:p>
      </dgm:t>
    </dgm:pt>
    <dgm:pt modelId="{E056BA78-EA61-41F4-B163-6CD986AB5CF2}" type="pres">
      <dgm:prSet presAssocID="{21E5EBCA-1F49-4CAB-AAC2-58E7BF6382DA}" presName="Name0" presStyleCnt="0">
        <dgm:presLayoutVars>
          <dgm:dir/>
          <dgm:resizeHandles val="exact"/>
        </dgm:presLayoutVars>
      </dgm:prSet>
      <dgm:spPr/>
      <dgm:t>
        <a:bodyPr/>
        <a:lstStyle/>
        <a:p>
          <a:endParaRPr lang="en-US"/>
        </a:p>
      </dgm:t>
    </dgm:pt>
    <dgm:pt modelId="{CDFE7C36-CECD-41C6-B288-9CA0313D3B3A}" type="pres">
      <dgm:prSet presAssocID="{D3E952F4-1918-422E-BFB7-717E50F86BA7}" presName="composite" presStyleCnt="0"/>
      <dgm:spPr/>
    </dgm:pt>
    <dgm:pt modelId="{D45484F0-3F10-4B47-9170-972FA9611CC9}" type="pres">
      <dgm:prSet presAssocID="{D3E952F4-1918-422E-BFB7-717E50F86BA7}" presName="bgChev" presStyleLbl="node1" presStyleIdx="0" presStyleCnt="4"/>
      <dgm:spPr/>
    </dgm:pt>
    <dgm:pt modelId="{8AF2D390-1C3D-4B25-A45C-6023418529A4}" type="pres">
      <dgm:prSet presAssocID="{D3E952F4-1918-422E-BFB7-717E50F86BA7}" presName="txNode" presStyleLbl="fgAcc1" presStyleIdx="0" presStyleCnt="4">
        <dgm:presLayoutVars>
          <dgm:bulletEnabled val="1"/>
        </dgm:presLayoutVars>
      </dgm:prSet>
      <dgm:spPr/>
      <dgm:t>
        <a:bodyPr/>
        <a:lstStyle/>
        <a:p>
          <a:endParaRPr lang="en-US"/>
        </a:p>
      </dgm:t>
    </dgm:pt>
    <dgm:pt modelId="{DBB20604-7F3B-49C4-B006-B8DAA78BE1A4}" type="pres">
      <dgm:prSet presAssocID="{9C12D20E-2001-4F50-962B-DCBB6A0F8652}" presName="compositeSpace" presStyleCnt="0"/>
      <dgm:spPr/>
    </dgm:pt>
    <dgm:pt modelId="{F5AA72E4-A68E-423B-8A1C-B8CCAD622F38}" type="pres">
      <dgm:prSet presAssocID="{96769574-F1B4-406F-872D-9ACBE52F516D}" presName="composite" presStyleCnt="0"/>
      <dgm:spPr/>
    </dgm:pt>
    <dgm:pt modelId="{DEE0209C-1E91-46C8-92C7-6E7EAE81EBCD}" type="pres">
      <dgm:prSet presAssocID="{96769574-F1B4-406F-872D-9ACBE52F516D}" presName="bgChev" presStyleLbl="node1" presStyleIdx="1" presStyleCnt="4"/>
      <dgm:spPr/>
    </dgm:pt>
    <dgm:pt modelId="{4521CBCE-C096-42A5-81E2-461EA167A667}" type="pres">
      <dgm:prSet presAssocID="{96769574-F1B4-406F-872D-9ACBE52F516D}" presName="txNode" presStyleLbl="fgAcc1" presStyleIdx="1" presStyleCnt="4">
        <dgm:presLayoutVars>
          <dgm:bulletEnabled val="1"/>
        </dgm:presLayoutVars>
      </dgm:prSet>
      <dgm:spPr/>
      <dgm:t>
        <a:bodyPr/>
        <a:lstStyle/>
        <a:p>
          <a:endParaRPr lang="en-US"/>
        </a:p>
      </dgm:t>
    </dgm:pt>
    <dgm:pt modelId="{BB74215B-F5C6-47F6-AFA1-982F9960FED9}" type="pres">
      <dgm:prSet presAssocID="{DA7486FD-755E-4651-815A-995DF7ACB45A}" presName="compositeSpace" presStyleCnt="0"/>
      <dgm:spPr/>
    </dgm:pt>
    <dgm:pt modelId="{0E4100E4-76EF-4D5F-A474-A85B122957BF}" type="pres">
      <dgm:prSet presAssocID="{4BBE850B-DD08-4A55-9340-B1820E04F41F}" presName="composite" presStyleCnt="0"/>
      <dgm:spPr/>
    </dgm:pt>
    <dgm:pt modelId="{9257B2F9-BEEF-42D6-81F8-571F5428B123}" type="pres">
      <dgm:prSet presAssocID="{4BBE850B-DD08-4A55-9340-B1820E04F41F}" presName="bgChev" presStyleLbl="node1" presStyleIdx="2" presStyleCnt="4"/>
      <dgm:spPr/>
    </dgm:pt>
    <dgm:pt modelId="{6B8F5A94-B81D-498D-9E12-6E27190E2349}" type="pres">
      <dgm:prSet presAssocID="{4BBE850B-DD08-4A55-9340-B1820E04F41F}" presName="txNode" presStyleLbl="fgAcc1" presStyleIdx="2" presStyleCnt="4" custScaleX="120083">
        <dgm:presLayoutVars>
          <dgm:bulletEnabled val="1"/>
        </dgm:presLayoutVars>
      </dgm:prSet>
      <dgm:spPr/>
      <dgm:t>
        <a:bodyPr/>
        <a:lstStyle/>
        <a:p>
          <a:endParaRPr lang="en-US"/>
        </a:p>
      </dgm:t>
    </dgm:pt>
    <dgm:pt modelId="{81ACAD00-8AC8-49D7-9C2B-582B21D8C896}" type="pres">
      <dgm:prSet presAssocID="{F844D162-17DB-4333-985D-4310E2087E1C}" presName="compositeSpace" presStyleCnt="0"/>
      <dgm:spPr/>
    </dgm:pt>
    <dgm:pt modelId="{3AE55447-6FF5-4B6F-B25C-7F5CD0A6DA55}" type="pres">
      <dgm:prSet presAssocID="{351BF776-B5AE-4091-8D4E-AAEE7705951E}" presName="composite" presStyleCnt="0"/>
      <dgm:spPr/>
    </dgm:pt>
    <dgm:pt modelId="{FC8762D8-EE2A-43D7-9FFA-5A9397109BE9}" type="pres">
      <dgm:prSet presAssocID="{351BF776-B5AE-4091-8D4E-AAEE7705951E}" presName="bgChev" presStyleLbl="node1" presStyleIdx="3" presStyleCnt="4"/>
      <dgm:spPr/>
    </dgm:pt>
    <dgm:pt modelId="{244AD1C5-8576-4997-A05A-6D59AB7AD9D6}" type="pres">
      <dgm:prSet presAssocID="{351BF776-B5AE-4091-8D4E-AAEE7705951E}" presName="txNode" presStyleLbl="fgAcc1" presStyleIdx="3" presStyleCnt="4">
        <dgm:presLayoutVars>
          <dgm:bulletEnabled val="1"/>
        </dgm:presLayoutVars>
      </dgm:prSet>
      <dgm:spPr/>
      <dgm:t>
        <a:bodyPr/>
        <a:lstStyle/>
        <a:p>
          <a:endParaRPr lang="en-US"/>
        </a:p>
      </dgm:t>
    </dgm:pt>
  </dgm:ptLst>
  <dgm:cxnLst>
    <dgm:cxn modelId="{DAF82FEF-FFC9-4C6B-BC83-3AC893C4F26B}" type="presOf" srcId="{351BF776-B5AE-4091-8D4E-AAEE7705951E}" destId="{244AD1C5-8576-4997-A05A-6D59AB7AD9D6}" srcOrd="0" destOrd="0" presId="urn:microsoft.com/office/officeart/2005/8/layout/chevronAccent+Icon"/>
    <dgm:cxn modelId="{9D29A326-D542-45DE-BF6D-EBC3B218557A}" srcId="{21E5EBCA-1F49-4CAB-AAC2-58E7BF6382DA}" destId="{D3E952F4-1918-422E-BFB7-717E50F86BA7}" srcOrd="0" destOrd="0" parTransId="{887EA17F-3D7B-462D-8FCF-5A84DE2F71D3}" sibTransId="{9C12D20E-2001-4F50-962B-DCBB6A0F8652}"/>
    <dgm:cxn modelId="{D4FE3045-9049-42EC-BBED-9A2FB52EA898}" type="presOf" srcId="{4BBE850B-DD08-4A55-9340-B1820E04F41F}" destId="{6B8F5A94-B81D-498D-9E12-6E27190E2349}" srcOrd="0" destOrd="0" presId="urn:microsoft.com/office/officeart/2005/8/layout/chevronAccent+Icon"/>
    <dgm:cxn modelId="{D20D9A74-D9B2-4976-B1D9-01FDABA5560C}" srcId="{21E5EBCA-1F49-4CAB-AAC2-58E7BF6382DA}" destId="{96769574-F1B4-406F-872D-9ACBE52F516D}" srcOrd="1" destOrd="0" parTransId="{110942F1-B9B2-4A18-BDB8-FDA01881B4C8}" sibTransId="{DA7486FD-755E-4651-815A-995DF7ACB45A}"/>
    <dgm:cxn modelId="{E691863E-32F3-4C6A-AAB6-48167DE173C7}" type="presOf" srcId="{96769574-F1B4-406F-872D-9ACBE52F516D}" destId="{4521CBCE-C096-42A5-81E2-461EA167A667}" srcOrd="0" destOrd="0" presId="urn:microsoft.com/office/officeart/2005/8/layout/chevronAccent+Icon"/>
    <dgm:cxn modelId="{3B06CF6F-B434-4880-A9BB-275C18CBF010}" type="presOf" srcId="{D3E952F4-1918-422E-BFB7-717E50F86BA7}" destId="{8AF2D390-1C3D-4B25-A45C-6023418529A4}" srcOrd="0" destOrd="0" presId="urn:microsoft.com/office/officeart/2005/8/layout/chevronAccent+Icon"/>
    <dgm:cxn modelId="{993939F5-11BB-40DF-9077-CDA2A5B5055F}" srcId="{21E5EBCA-1F49-4CAB-AAC2-58E7BF6382DA}" destId="{4BBE850B-DD08-4A55-9340-B1820E04F41F}" srcOrd="2" destOrd="0" parTransId="{C1E5DEDC-D1E2-4547-BA49-7C3188F78364}" sibTransId="{F844D162-17DB-4333-985D-4310E2087E1C}"/>
    <dgm:cxn modelId="{81A979E3-115A-4716-B8BC-543CC544F087}" srcId="{21E5EBCA-1F49-4CAB-AAC2-58E7BF6382DA}" destId="{351BF776-B5AE-4091-8D4E-AAEE7705951E}" srcOrd="3" destOrd="0" parTransId="{44779C70-B347-4985-8C1F-2196A2758FF3}" sibTransId="{90E57145-0F8A-4C43-8497-2A409DE554AE}"/>
    <dgm:cxn modelId="{813564A1-0487-4443-9B79-2EAA166B3942}" type="presOf" srcId="{21E5EBCA-1F49-4CAB-AAC2-58E7BF6382DA}" destId="{E056BA78-EA61-41F4-B163-6CD986AB5CF2}" srcOrd="0" destOrd="0" presId="urn:microsoft.com/office/officeart/2005/8/layout/chevronAccent+Icon"/>
    <dgm:cxn modelId="{58F94CDC-0EC1-4F3C-85C8-BCCCDD009F18}" type="presParOf" srcId="{E056BA78-EA61-41F4-B163-6CD986AB5CF2}" destId="{CDFE7C36-CECD-41C6-B288-9CA0313D3B3A}" srcOrd="0" destOrd="0" presId="urn:microsoft.com/office/officeart/2005/8/layout/chevronAccent+Icon"/>
    <dgm:cxn modelId="{0041B138-702D-491A-88CF-9929CC83A66E}" type="presParOf" srcId="{CDFE7C36-CECD-41C6-B288-9CA0313D3B3A}" destId="{D45484F0-3F10-4B47-9170-972FA9611CC9}" srcOrd="0" destOrd="0" presId="urn:microsoft.com/office/officeart/2005/8/layout/chevronAccent+Icon"/>
    <dgm:cxn modelId="{5970FE8A-7E0F-42EC-98DD-88CCBBB82B70}" type="presParOf" srcId="{CDFE7C36-CECD-41C6-B288-9CA0313D3B3A}" destId="{8AF2D390-1C3D-4B25-A45C-6023418529A4}" srcOrd="1" destOrd="0" presId="urn:microsoft.com/office/officeart/2005/8/layout/chevronAccent+Icon"/>
    <dgm:cxn modelId="{9D573C32-559D-484C-8B6B-061B5120E889}" type="presParOf" srcId="{E056BA78-EA61-41F4-B163-6CD986AB5CF2}" destId="{DBB20604-7F3B-49C4-B006-B8DAA78BE1A4}" srcOrd="1" destOrd="0" presId="urn:microsoft.com/office/officeart/2005/8/layout/chevronAccent+Icon"/>
    <dgm:cxn modelId="{398C910A-8EBB-456E-BF35-24843CFC0866}" type="presParOf" srcId="{E056BA78-EA61-41F4-B163-6CD986AB5CF2}" destId="{F5AA72E4-A68E-423B-8A1C-B8CCAD622F38}" srcOrd="2" destOrd="0" presId="urn:microsoft.com/office/officeart/2005/8/layout/chevronAccent+Icon"/>
    <dgm:cxn modelId="{8F69F232-A8AF-4F55-BD50-0E461DE439FF}" type="presParOf" srcId="{F5AA72E4-A68E-423B-8A1C-B8CCAD622F38}" destId="{DEE0209C-1E91-46C8-92C7-6E7EAE81EBCD}" srcOrd="0" destOrd="0" presId="urn:microsoft.com/office/officeart/2005/8/layout/chevronAccent+Icon"/>
    <dgm:cxn modelId="{4F5C5E36-6290-4818-BA2E-FEEEEA817484}" type="presParOf" srcId="{F5AA72E4-A68E-423B-8A1C-B8CCAD622F38}" destId="{4521CBCE-C096-42A5-81E2-461EA167A667}" srcOrd="1" destOrd="0" presId="urn:microsoft.com/office/officeart/2005/8/layout/chevronAccent+Icon"/>
    <dgm:cxn modelId="{F8269B01-00DF-4C4F-95F6-728FBB5F81AE}" type="presParOf" srcId="{E056BA78-EA61-41F4-B163-6CD986AB5CF2}" destId="{BB74215B-F5C6-47F6-AFA1-982F9960FED9}" srcOrd="3" destOrd="0" presId="urn:microsoft.com/office/officeart/2005/8/layout/chevronAccent+Icon"/>
    <dgm:cxn modelId="{BAE9CB63-159A-438D-962A-70DD3EF34FD4}" type="presParOf" srcId="{E056BA78-EA61-41F4-B163-6CD986AB5CF2}" destId="{0E4100E4-76EF-4D5F-A474-A85B122957BF}" srcOrd="4" destOrd="0" presId="urn:microsoft.com/office/officeart/2005/8/layout/chevronAccent+Icon"/>
    <dgm:cxn modelId="{91584BBF-066A-4933-B74D-CEEA699DD31B}" type="presParOf" srcId="{0E4100E4-76EF-4D5F-A474-A85B122957BF}" destId="{9257B2F9-BEEF-42D6-81F8-571F5428B123}" srcOrd="0" destOrd="0" presId="urn:microsoft.com/office/officeart/2005/8/layout/chevronAccent+Icon"/>
    <dgm:cxn modelId="{AB97274B-35FD-459C-A27A-7BE40AF58EE1}" type="presParOf" srcId="{0E4100E4-76EF-4D5F-A474-A85B122957BF}" destId="{6B8F5A94-B81D-498D-9E12-6E27190E2349}" srcOrd="1" destOrd="0" presId="urn:microsoft.com/office/officeart/2005/8/layout/chevronAccent+Icon"/>
    <dgm:cxn modelId="{85BC482B-9B3E-4D61-A85C-51DCCECCE92E}" type="presParOf" srcId="{E056BA78-EA61-41F4-B163-6CD986AB5CF2}" destId="{81ACAD00-8AC8-49D7-9C2B-582B21D8C896}" srcOrd="5" destOrd="0" presId="urn:microsoft.com/office/officeart/2005/8/layout/chevronAccent+Icon"/>
    <dgm:cxn modelId="{CC05E073-E457-40CD-AC0D-7BAA782ADCCD}" type="presParOf" srcId="{E056BA78-EA61-41F4-B163-6CD986AB5CF2}" destId="{3AE55447-6FF5-4B6F-B25C-7F5CD0A6DA55}" srcOrd="6" destOrd="0" presId="urn:microsoft.com/office/officeart/2005/8/layout/chevronAccent+Icon"/>
    <dgm:cxn modelId="{23F042E9-E353-4708-9AAA-85E3E22BC9AB}" type="presParOf" srcId="{3AE55447-6FF5-4B6F-B25C-7F5CD0A6DA55}" destId="{FC8762D8-EE2A-43D7-9FFA-5A9397109BE9}" srcOrd="0" destOrd="0" presId="urn:microsoft.com/office/officeart/2005/8/layout/chevronAccent+Icon"/>
    <dgm:cxn modelId="{F4CD32F9-D9D8-44E2-8D25-66288C9023F3}" type="presParOf" srcId="{3AE55447-6FF5-4B6F-B25C-7F5CD0A6DA55}" destId="{244AD1C5-8576-4997-A05A-6D59AB7AD9D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64F117-9BDA-4CA6-BA58-59A031BA24D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84885B6-CD7B-49D7-8789-90DCCF8A0187}">
      <dgm:prSet/>
      <dgm:spPr>
        <a:xfrm>
          <a:off x="0" y="0"/>
          <a:ext cx="2413000" cy="925710"/>
        </a:xfrm>
      </dgm:spPr>
      <dgm:t>
        <a:bodyPr/>
        <a:lstStyle/>
        <a:p>
          <a:r>
            <a:rPr lang="es-ES">
              <a:solidFill>
                <a:schemeClr val="tx1"/>
              </a:solidFill>
            </a:rPr>
            <a:t>Comience con aquellos que ya han donado</a:t>
          </a:r>
        </a:p>
      </dgm:t>
    </dgm:pt>
    <dgm:pt modelId="{31D6B813-25BD-49BD-8490-3CCF92EE5A25}" type="parTrans" cxnId="{CDD346B9-10E5-4524-85AD-A1111A52423F}">
      <dgm:prSet/>
      <dgm:spPr/>
      <dgm:t>
        <a:bodyPr/>
        <a:lstStyle/>
        <a:p>
          <a:endParaRPr lang="en-US">
            <a:solidFill>
              <a:schemeClr val="tx1"/>
            </a:solidFill>
          </a:endParaRPr>
        </a:p>
      </dgm:t>
    </dgm:pt>
    <dgm:pt modelId="{0D036D86-D609-4461-9FE4-2B2EC1597739}" type="sibTrans" cxnId="{CDD346B9-10E5-4524-85AD-A1111A52423F}">
      <dgm:prSet/>
      <dgm:spPr/>
      <dgm:t>
        <a:bodyPr/>
        <a:lstStyle/>
        <a:p>
          <a:endParaRPr lang="en-US">
            <a:solidFill>
              <a:schemeClr val="tx1"/>
            </a:solidFill>
          </a:endParaRPr>
        </a:p>
      </dgm:t>
    </dgm:pt>
    <dgm:pt modelId="{68DB3A95-5215-437D-93F3-B839AA184430}">
      <dgm:prSet phldrT="[Text]"/>
      <dgm:spPr>
        <a:xfrm>
          <a:off x="0" y="1018282"/>
          <a:ext cx="2413000" cy="925710"/>
        </a:xfrm>
      </dgm:spPr>
      <dgm:t>
        <a:bodyPr/>
        <a:lstStyle/>
        <a:p>
          <a:r>
            <a:rPr lang="es-ES">
              <a:solidFill>
                <a:schemeClr val="tx1"/>
              </a:solidFill>
            </a:rPr>
            <a:t>Conéctese con las empresas interesadas en las causas globales</a:t>
          </a:r>
        </a:p>
      </dgm:t>
    </dgm:pt>
    <dgm:pt modelId="{9B59D09E-2D28-4E49-A6DF-93D6FDF64922}" type="parTrans" cxnId="{71CAA2F6-50E9-4179-A156-C37CE317EF9D}">
      <dgm:prSet/>
      <dgm:spPr/>
      <dgm:t>
        <a:bodyPr/>
        <a:lstStyle/>
        <a:p>
          <a:endParaRPr lang="en-US">
            <a:solidFill>
              <a:schemeClr val="tx1"/>
            </a:solidFill>
          </a:endParaRPr>
        </a:p>
      </dgm:t>
    </dgm:pt>
    <dgm:pt modelId="{5FBE170E-02A5-4BB6-A929-BAD907A7D674}" type="sibTrans" cxnId="{71CAA2F6-50E9-4179-A156-C37CE317EF9D}">
      <dgm:prSet/>
      <dgm:spPr/>
      <dgm:t>
        <a:bodyPr/>
        <a:lstStyle/>
        <a:p>
          <a:endParaRPr lang="en-US">
            <a:solidFill>
              <a:schemeClr val="tx1"/>
            </a:solidFill>
          </a:endParaRPr>
        </a:p>
      </dgm:t>
    </dgm:pt>
    <dgm:pt modelId="{5D588DD9-E4B9-4BFE-A10D-CDA6E76E3D71}">
      <dgm:prSet/>
      <dgm:spPr/>
      <dgm:t>
        <a:bodyPr/>
        <a:lstStyle/>
        <a:p>
          <a:r>
            <a:rPr lang="es-ES">
              <a:solidFill>
                <a:schemeClr val="tx1"/>
              </a:solidFill>
            </a:rPr>
            <a:t>Muestre el impacto de LCIF en su comunidad</a:t>
          </a:r>
        </a:p>
      </dgm:t>
    </dgm:pt>
    <dgm:pt modelId="{14EB5FC3-7F9E-429F-A2A7-65A38C3AC222}" type="parTrans" cxnId="{3703FBC7-8A28-4D48-9A0A-46A20E156077}">
      <dgm:prSet/>
      <dgm:spPr/>
      <dgm:t>
        <a:bodyPr/>
        <a:lstStyle/>
        <a:p>
          <a:endParaRPr lang="en-US">
            <a:solidFill>
              <a:schemeClr val="tx1"/>
            </a:solidFill>
          </a:endParaRPr>
        </a:p>
      </dgm:t>
    </dgm:pt>
    <dgm:pt modelId="{B127801D-2325-47D9-AFE4-49AAA23AABB4}" type="sibTrans" cxnId="{3703FBC7-8A28-4D48-9A0A-46A20E156077}">
      <dgm:prSet/>
      <dgm:spPr/>
      <dgm:t>
        <a:bodyPr/>
        <a:lstStyle/>
        <a:p>
          <a:endParaRPr lang="en-US">
            <a:solidFill>
              <a:schemeClr val="tx1"/>
            </a:solidFill>
          </a:endParaRPr>
        </a:p>
      </dgm:t>
    </dgm:pt>
    <dgm:pt modelId="{D759A033-1485-455E-B4CD-AAB32A9EFCA7}">
      <dgm:prSet/>
      <dgm:spPr>
        <a:xfrm>
          <a:off x="0" y="2036564"/>
          <a:ext cx="2413000" cy="925710"/>
        </a:xfrm>
      </dgm:spPr>
      <dgm:t>
        <a:bodyPr/>
        <a:lstStyle/>
        <a:p>
          <a:r>
            <a:rPr lang="es-ES">
              <a:solidFill>
                <a:schemeClr val="tx1"/>
              </a:solidFill>
            </a:rPr>
            <a:t>Pregunte a sus socios o amigos si sus empleadores ofrecen fondos correspondidos</a:t>
          </a:r>
        </a:p>
      </dgm:t>
    </dgm:pt>
    <dgm:pt modelId="{3DFF54E2-025D-4D17-8C12-85B6C03D0FD9}" type="parTrans" cxnId="{273278D0-B8B3-4888-8866-5ED226077061}">
      <dgm:prSet/>
      <dgm:spPr/>
      <dgm:t>
        <a:bodyPr/>
        <a:lstStyle/>
        <a:p>
          <a:endParaRPr lang="en-US">
            <a:solidFill>
              <a:schemeClr val="tx1"/>
            </a:solidFill>
          </a:endParaRPr>
        </a:p>
      </dgm:t>
    </dgm:pt>
    <dgm:pt modelId="{03AC31BF-F973-420C-BDB1-2916DDC273E8}" type="sibTrans" cxnId="{273278D0-B8B3-4888-8866-5ED226077061}">
      <dgm:prSet/>
      <dgm:spPr/>
      <dgm:t>
        <a:bodyPr/>
        <a:lstStyle/>
        <a:p>
          <a:endParaRPr lang="en-US">
            <a:solidFill>
              <a:schemeClr val="tx1"/>
            </a:solidFill>
          </a:endParaRPr>
        </a:p>
      </dgm:t>
    </dgm:pt>
    <dgm:pt modelId="{10B1B704-3077-440A-B4FD-3D98FEA3DDE0}" type="pres">
      <dgm:prSet presAssocID="{DC64F117-9BDA-4CA6-BA58-59A031BA24DB}" presName="diagram" presStyleCnt="0">
        <dgm:presLayoutVars>
          <dgm:dir/>
          <dgm:resizeHandles val="exact"/>
        </dgm:presLayoutVars>
      </dgm:prSet>
      <dgm:spPr/>
      <dgm:t>
        <a:bodyPr/>
        <a:lstStyle/>
        <a:p>
          <a:endParaRPr lang="en-US"/>
        </a:p>
      </dgm:t>
    </dgm:pt>
    <dgm:pt modelId="{4179C6F2-714A-4177-8B6D-87FD42264813}" type="pres">
      <dgm:prSet presAssocID="{184885B6-CD7B-49D7-8789-90DCCF8A0187}" presName="node" presStyleLbl="node1" presStyleIdx="0" presStyleCnt="4">
        <dgm:presLayoutVars>
          <dgm:bulletEnabled val="1"/>
        </dgm:presLayoutVars>
      </dgm:prSet>
      <dgm:spPr/>
      <dgm:t>
        <a:bodyPr/>
        <a:lstStyle/>
        <a:p>
          <a:endParaRPr lang="en-US"/>
        </a:p>
      </dgm:t>
    </dgm:pt>
    <dgm:pt modelId="{752B2653-323B-445B-AF8A-87566975016F}" type="pres">
      <dgm:prSet presAssocID="{0D036D86-D609-4461-9FE4-2B2EC1597739}" presName="sibTrans" presStyleCnt="0"/>
      <dgm:spPr/>
    </dgm:pt>
    <dgm:pt modelId="{863A96FA-0349-480A-A14F-81A34497571B}" type="pres">
      <dgm:prSet presAssocID="{68DB3A95-5215-437D-93F3-B839AA184430}" presName="node" presStyleLbl="node1" presStyleIdx="1" presStyleCnt="4">
        <dgm:presLayoutVars>
          <dgm:bulletEnabled val="1"/>
        </dgm:presLayoutVars>
      </dgm:prSet>
      <dgm:spPr/>
      <dgm:t>
        <a:bodyPr/>
        <a:lstStyle/>
        <a:p>
          <a:endParaRPr lang="en-US"/>
        </a:p>
      </dgm:t>
    </dgm:pt>
    <dgm:pt modelId="{DCF87ADE-40B1-4CD5-941B-9943167B88FB}" type="pres">
      <dgm:prSet presAssocID="{5FBE170E-02A5-4BB6-A929-BAD907A7D674}" presName="sibTrans" presStyleCnt="0"/>
      <dgm:spPr/>
    </dgm:pt>
    <dgm:pt modelId="{F871AA56-5E98-4FAB-A5A2-45693D995D7C}" type="pres">
      <dgm:prSet presAssocID="{5D588DD9-E4B9-4BFE-A10D-CDA6E76E3D71}" presName="node" presStyleLbl="node1" presStyleIdx="2" presStyleCnt="4">
        <dgm:presLayoutVars>
          <dgm:bulletEnabled val="1"/>
        </dgm:presLayoutVars>
      </dgm:prSet>
      <dgm:spPr/>
      <dgm:t>
        <a:bodyPr/>
        <a:lstStyle/>
        <a:p>
          <a:endParaRPr lang="en-US"/>
        </a:p>
      </dgm:t>
    </dgm:pt>
    <dgm:pt modelId="{2A037BC2-49F5-4C9B-BD1B-CE66D3E162D8}" type="pres">
      <dgm:prSet presAssocID="{B127801D-2325-47D9-AFE4-49AAA23AABB4}" presName="sibTrans" presStyleCnt="0"/>
      <dgm:spPr/>
    </dgm:pt>
    <dgm:pt modelId="{74FA47B3-7F90-46AF-8577-CBBE57E73426}" type="pres">
      <dgm:prSet presAssocID="{D759A033-1485-455E-B4CD-AAB32A9EFCA7}" presName="node" presStyleLbl="node1" presStyleIdx="3" presStyleCnt="4">
        <dgm:presLayoutVars>
          <dgm:bulletEnabled val="1"/>
        </dgm:presLayoutVars>
      </dgm:prSet>
      <dgm:spPr/>
      <dgm:t>
        <a:bodyPr/>
        <a:lstStyle/>
        <a:p>
          <a:endParaRPr lang="en-US"/>
        </a:p>
      </dgm:t>
    </dgm:pt>
  </dgm:ptLst>
  <dgm:cxnLst>
    <dgm:cxn modelId="{3703FBC7-8A28-4D48-9A0A-46A20E156077}" srcId="{DC64F117-9BDA-4CA6-BA58-59A031BA24DB}" destId="{5D588DD9-E4B9-4BFE-A10D-CDA6E76E3D71}" srcOrd="2" destOrd="0" parTransId="{14EB5FC3-7F9E-429F-A2A7-65A38C3AC222}" sibTransId="{B127801D-2325-47D9-AFE4-49AAA23AABB4}"/>
    <dgm:cxn modelId="{D1FDC604-E87F-4930-8571-469FA4C79015}" type="presOf" srcId="{68DB3A95-5215-437D-93F3-B839AA184430}" destId="{863A96FA-0349-480A-A14F-81A34497571B}" srcOrd="0" destOrd="0" presId="urn:microsoft.com/office/officeart/2005/8/layout/default"/>
    <dgm:cxn modelId="{273278D0-B8B3-4888-8866-5ED226077061}" srcId="{DC64F117-9BDA-4CA6-BA58-59A031BA24DB}" destId="{D759A033-1485-455E-B4CD-AAB32A9EFCA7}" srcOrd="3" destOrd="0" parTransId="{3DFF54E2-025D-4D17-8C12-85B6C03D0FD9}" sibTransId="{03AC31BF-F973-420C-BDB1-2916DDC273E8}"/>
    <dgm:cxn modelId="{0D46C19E-3B74-4476-9B20-1A96DC4441D5}" type="presOf" srcId="{D759A033-1485-455E-B4CD-AAB32A9EFCA7}" destId="{74FA47B3-7F90-46AF-8577-CBBE57E73426}" srcOrd="0" destOrd="0" presId="urn:microsoft.com/office/officeart/2005/8/layout/default"/>
    <dgm:cxn modelId="{7EBF7D2D-F1FB-47DB-B310-740A950BA410}" type="presOf" srcId="{5D588DD9-E4B9-4BFE-A10D-CDA6E76E3D71}" destId="{F871AA56-5E98-4FAB-A5A2-45693D995D7C}" srcOrd="0" destOrd="0" presId="urn:microsoft.com/office/officeart/2005/8/layout/default"/>
    <dgm:cxn modelId="{CDD346B9-10E5-4524-85AD-A1111A52423F}" srcId="{DC64F117-9BDA-4CA6-BA58-59A031BA24DB}" destId="{184885B6-CD7B-49D7-8789-90DCCF8A0187}" srcOrd="0" destOrd="0" parTransId="{31D6B813-25BD-49BD-8490-3CCF92EE5A25}" sibTransId="{0D036D86-D609-4461-9FE4-2B2EC1597739}"/>
    <dgm:cxn modelId="{71CAA2F6-50E9-4179-A156-C37CE317EF9D}" srcId="{DC64F117-9BDA-4CA6-BA58-59A031BA24DB}" destId="{68DB3A95-5215-437D-93F3-B839AA184430}" srcOrd="1" destOrd="0" parTransId="{9B59D09E-2D28-4E49-A6DF-93D6FDF64922}" sibTransId="{5FBE170E-02A5-4BB6-A929-BAD907A7D674}"/>
    <dgm:cxn modelId="{328935EF-3711-46B8-9CDF-4D69441E78AC}" type="presOf" srcId="{184885B6-CD7B-49D7-8789-90DCCF8A0187}" destId="{4179C6F2-714A-4177-8B6D-87FD42264813}" srcOrd="0" destOrd="0" presId="urn:microsoft.com/office/officeart/2005/8/layout/default"/>
    <dgm:cxn modelId="{71A9A6AA-DF16-4296-9229-447458CB8DFD}" type="presOf" srcId="{DC64F117-9BDA-4CA6-BA58-59A031BA24DB}" destId="{10B1B704-3077-440A-B4FD-3D98FEA3DDE0}" srcOrd="0" destOrd="0" presId="urn:microsoft.com/office/officeart/2005/8/layout/default"/>
    <dgm:cxn modelId="{D759E37F-2402-45D2-8EAB-6926A66B8D54}" type="presParOf" srcId="{10B1B704-3077-440A-B4FD-3D98FEA3DDE0}" destId="{4179C6F2-714A-4177-8B6D-87FD42264813}" srcOrd="0" destOrd="0" presId="urn:microsoft.com/office/officeart/2005/8/layout/default"/>
    <dgm:cxn modelId="{B462C523-6A40-4DC6-AE12-E0B64D1FE346}" type="presParOf" srcId="{10B1B704-3077-440A-B4FD-3D98FEA3DDE0}" destId="{752B2653-323B-445B-AF8A-87566975016F}" srcOrd="1" destOrd="0" presId="urn:microsoft.com/office/officeart/2005/8/layout/default"/>
    <dgm:cxn modelId="{99B4024D-F8A8-4B9B-990F-AB6D933AA6EE}" type="presParOf" srcId="{10B1B704-3077-440A-B4FD-3D98FEA3DDE0}" destId="{863A96FA-0349-480A-A14F-81A34497571B}" srcOrd="2" destOrd="0" presId="urn:microsoft.com/office/officeart/2005/8/layout/default"/>
    <dgm:cxn modelId="{F7E970A0-3AF4-4636-9629-B9F03BE77C16}" type="presParOf" srcId="{10B1B704-3077-440A-B4FD-3D98FEA3DDE0}" destId="{DCF87ADE-40B1-4CD5-941B-9943167B88FB}" srcOrd="3" destOrd="0" presId="urn:microsoft.com/office/officeart/2005/8/layout/default"/>
    <dgm:cxn modelId="{C75862BD-CF87-4259-881A-0D5FA9AFA478}" type="presParOf" srcId="{10B1B704-3077-440A-B4FD-3D98FEA3DDE0}" destId="{F871AA56-5E98-4FAB-A5A2-45693D995D7C}" srcOrd="4" destOrd="0" presId="urn:microsoft.com/office/officeart/2005/8/layout/default"/>
    <dgm:cxn modelId="{738D42FE-5EEA-4790-B3C6-BA32D3726DA8}" type="presParOf" srcId="{10B1B704-3077-440A-B4FD-3D98FEA3DDE0}" destId="{2A037BC2-49F5-4C9B-BD1B-CE66D3E162D8}" srcOrd="5" destOrd="0" presId="urn:microsoft.com/office/officeart/2005/8/layout/default"/>
    <dgm:cxn modelId="{7A1ED6E2-1423-4353-812A-17D88B2F8248}" type="presParOf" srcId="{10B1B704-3077-440A-B4FD-3D98FEA3DDE0}" destId="{74FA47B3-7F90-46AF-8577-CBBE57E734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84E1B-953F-4CE7-B602-B0D5DFD438C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C61A53-6EEC-40A3-8425-4172D4550CAD}">
      <dgm:prSet phldrT="[Text]"/>
      <dgm:spPr/>
      <dgm:t>
        <a:bodyPr/>
        <a:lstStyle/>
        <a:p>
          <a:r>
            <a:rPr lang="es-ES">
              <a:solidFill>
                <a:schemeClr val="tx1"/>
              </a:solidFill>
            </a:rPr>
            <a:t>Sepa cuáles son sus razones para prestar servicio</a:t>
          </a:r>
        </a:p>
      </dgm:t>
    </dgm:pt>
    <dgm:pt modelId="{D3572C3D-CA27-46A1-AB0D-4B86E16D255E}" type="parTrans" cxnId="{51139250-C0E8-4652-91A7-1C8815507EBD}">
      <dgm:prSet/>
      <dgm:spPr/>
      <dgm:t>
        <a:bodyPr/>
        <a:lstStyle/>
        <a:p>
          <a:endParaRPr lang="en-US">
            <a:solidFill>
              <a:schemeClr val="tx1"/>
            </a:solidFill>
          </a:endParaRPr>
        </a:p>
      </dgm:t>
    </dgm:pt>
    <dgm:pt modelId="{A05C8246-3503-4F59-B9F8-7BB2708F7DF7}" type="sibTrans" cxnId="{51139250-C0E8-4652-91A7-1C8815507EBD}">
      <dgm:prSet/>
      <dgm:spPr/>
      <dgm:t>
        <a:bodyPr/>
        <a:lstStyle/>
        <a:p>
          <a:endParaRPr lang="en-US">
            <a:solidFill>
              <a:schemeClr val="tx1"/>
            </a:solidFill>
          </a:endParaRPr>
        </a:p>
      </dgm:t>
    </dgm:pt>
    <dgm:pt modelId="{13625F36-83C7-42E2-9838-4B7AFBE32E96}">
      <dgm:prSet phldrT="[Text]"/>
      <dgm:spPr/>
      <dgm:t>
        <a:bodyPr/>
        <a:lstStyle/>
        <a:p>
          <a:r>
            <a:rPr lang="es-ES">
              <a:solidFill>
                <a:schemeClr val="tx1"/>
              </a:solidFill>
            </a:rPr>
            <a:t>Identifique las causas globales que más pasión le despiertan</a:t>
          </a:r>
        </a:p>
      </dgm:t>
    </dgm:pt>
    <dgm:pt modelId="{CA023CE4-7763-4E08-AA65-FFC192111B15}" type="parTrans" cxnId="{8F22D831-B7B1-4F73-983A-B99F259A47A5}">
      <dgm:prSet/>
      <dgm:spPr/>
      <dgm:t>
        <a:bodyPr/>
        <a:lstStyle/>
        <a:p>
          <a:endParaRPr lang="en-US">
            <a:solidFill>
              <a:schemeClr val="tx1"/>
            </a:solidFill>
          </a:endParaRPr>
        </a:p>
      </dgm:t>
    </dgm:pt>
    <dgm:pt modelId="{029549FF-5431-44C4-9FAB-D594B2AD6B33}" type="sibTrans" cxnId="{8F22D831-B7B1-4F73-983A-B99F259A47A5}">
      <dgm:prSet/>
      <dgm:spPr/>
      <dgm:t>
        <a:bodyPr/>
        <a:lstStyle/>
        <a:p>
          <a:endParaRPr lang="en-US">
            <a:solidFill>
              <a:schemeClr val="tx1"/>
            </a:solidFill>
          </a:endParaRPr>
        </a:p>
      </dgm:t>
    </dgm:pt>
    <dgm:pt modelId="{3C6928BC-50F9-407B-8934-3A04E682F662}">
      <dgm:prSet phldrT="[Text]"/>
      <dgm:spPr/>
      <dgm:t>
        <a:bodyPr/>
        <a:lstStyle/>
        <a:p>
          <a:r>
            <a:rPr lang="es-ES">
              <a:solidFill>
                <a:schemeClr val="tx1"/>
              </a:solidFill>
            </a:rPr>
            <a:t>Comprenda el impacto de LCIF en su comunidad</a:t>
          </a:r>
        </a:p>
      </dgm:t>
    </dgm:pt>
    <dgm:pt modelId="{72452394-C081-4F23-A3C9-3611986B5A81}" type="parTrans" cxnId="{6243E3EE-9DCA-44C4-A04A-BC64E2FB0A73}">
      <dgm:prSet/>
      <dgm:spPr/>
      <dgm:t>
        <a:bodyPr/>
        <a:lstStyle/>
        <a:p>
          <a:endParaRPr lang="en-US">
            <a:solidFill>
              <a:schemeClr val="tx1"/>
            </a:solidFill>
          </a:endParaRPr>
        </a:p>
      </dgm:t>
    </dgm:pt>
    <dgm:pt modelId="{4C8CCF50-2909-4258-87B3-E98D19464267}" type="sibTrans" cxnId="{6243E3EE-9DCA-44C4-A04A-BC64E2FB0A73}">
      <dgm:prSet/>
      <dgm:spPr/>
      <dgm:t>
        <a:bodyPr/>
        <a:lstStyle/>
        <a:p>
          <a:endParaRPr lang="en-US">
            <a:solidFill>
              <a:schemeClr val="tx1"/>
            </a:solidFill>
          </a:endParaRPr>
        </a:p>
      </dgm:t>
    </dgm:pt>
    <dgm:pt modelId="{028C65B2-F7D5-4458-AAD0-B916C54D8D39}">
      <dgm:prSet/>
      <dgm:spPr/>
      <dgm:t>
        <a:bodyPr/>
        <a:lstStyle/>
        <a:p>
          <a:r>
            <a:rPr lang="es-ES">
              <a:solidFill>
                <a:schemeClr val="tx1"/>
              </a:solidFill>
            </a:rPr>
            <a:t>Practique y prepárese</a:t>
          </a:r>
        </a:p>
      </dgm:t>
    </dgm:pt>
    <dgm:pt modelId="{5CBF827A-1209-41A6-89CD-F43D07BE195C}" type="parTrans" cxnId="{3940C0EC-D997-41C9-9046-0735885C0EB3}">
      <dgm:prSet/>
      <dgm:spPr/>
      <dgm:t>
        <a:bodyPr/>
        <a:lstStyle/>
        <a:p>
          <a:endParaRPr lang="en-US">
            <a:solidFill>
              <a:schemeClr val="tx1"/>
            </a:solidFill>
          </a:endParaRPr>
        </a:p>
      </dgm:t>
    </dgm:pt>
    <dgm:pt modelId="{F19AC840-46C4-4A3F-9165-DE07401D9D05}" type="sibTrans" cxnId="{3940C0EC-D997-41C9-9046-0735885C0EB3}">
      <dgm:prSet/>
      <dgm:spPr/>
      <dgm:t>
        <a:bodyPr/>
        <a:lstStyle/>
        <a:p>
          <a:endParaRPr lang="en-US">
            <a:solidFill>
              <a:schemeClr val="tx1"/>
            </a:solidFill>
          </a:endParaRPr>
        </a:p>
      </dgm:t>
    </dgm:pt>
    <dgm:pt modelId="{5EF93DE9-D60E-410E-8562-6BD25A21692A}" type="pres">
      <dgm:prSet presAssocID="{A5D84E1B-953F-4CE7-B602-B0D5DFD438C9}" presName="Name0" presStyleCnt="0">
        <dgm:presLayoutVars>
          <dgm:chMax val="7"/>
          <dgm:chPref val="7"/>
          <dgm:dir/>
        </dgm:presLayoutVars>
      </dgm:prSet>
      <dgm:spPr/>
      <dgm:t>
        <a:bodyPr/>
        <a:lstStyle/>
        <a:p>
          <a:endParaRPr lang="en-US"/>
        </a:p>
      </dgm:t>
    </dgm:pt>
    <dgm:pt modelId="{2F3B61DC-8E9F-43B6-9027-5D5C2868EBC7}" type="pres">
      <dgm:prSet presAssocID="{A5D84E1B-953F-4CE7-B602-B0D5DFD438C9}" presName="Name1" presStyleCnt="0"/>
      <dgm:spPr/>
    </dgm:pt>
    <dgm:pt modelId="{08239783-CB83-4E4A-8845-33155E5F1F9E}" type="pres">
      <dgm:prSet presAssocID="{A5D84E1B-953F-4CE7-B602-B0D5DFD438C9}" presName="cycle" presStyleCnt="0"/>
      <dgm:spPr/>
    </dgm:pt>
    <dgm:pt modelId="{7C7DF908-C9F3-473D-B1C2-1919B3103D99}" type="pres">
      <dgm:prSet presAssocID="{A5D84E1B-953F-4CE7-B602-B0D5DFD438C9}" presName="srcNode" presStyleLbl="node1" presStyleIdx="0" presStyleCnt="4"/>
      <dgm:spPr/>
    </dgm:pt>
    <dgm:pt modelId="{C073E656-A5AE-4C20-B82C-887B9D96DD75}" type="pres">
      <dgm:prSet presAssocID="{A5D84E1B-953F-4CE7-B602-B0D5DFD438C9}" presName="conn" presStyleLbl="parChTrans1D2" presStyleIdx="0" presStyleCnt="1"/>
      <dgm:spPr/>
      <dgm:t>
        <a:bodyPr/>
        <a:lstStyle/>
        <a:p>
          <a:endParaRPr lang="en-US"/>
        </a:p>
      </dgm:t>
    </dgm:pt>
    <dgm:pt modelId="{F9050DB3-FB7D-403F-A845-A2CA790DD64E}" type="pres">
      <dgm:prSet presAssocID="{A5D84E1B-953F-4CE7-B602-B0D5DFD438C9}" presName="extraNode" presStyleLbl="node1" presStyleIdx="0" presStyleCnt="4"/>
      <dgm:spPr/>
    </dgm:pt>
    <dgm:pt modelId="{F312952E-DBAC-4C77-93D0-817B907A50E8}" type="pres">
      <dgm:prSet presAssocID="{A5D84E1B-953F-4CE7-B602-B0D5DFD438C9}" presName="dstNode" presStyleLbl="node1" presStyleIdx="0" presStyleCnt="4"/>
      <dgm:spPr/>
    </dgm:pt>
    <dgm:pt modelId="{393F3151-CA90-4C14-B391-E1694F1A88EA}" type="pres">
      <dgm:prSet presAssocID="{8DC61A53-6EEC-40A3-8425-4172D4550CAD}" presName="text_1" presStyleLbl="node1" presStyleIdx="0" presStyleCnt="4">
        <dgm:presLayoutVars>
          <dgm:bulletEnabled val="1"/>
        </dgm:presLayoutVars>
      </dgm:prSet>
      <dgm:spPr/>
      <dgm:t>
        <a:bodyPr/>
        <a:lstStyle/>
        <a:p>
          <a:endParaRPr lang="en-US"/>
        </a:p>
      </dgm:t>
    </dgm:pt>
    <dgm:pt modelId="{4468889C-61EC-407C-AA06-7073DA8E8AC4}" type="pres">
      <dgm:prSet presAssocID="{8DC61A53-6EEC-40A3-8425-4172D4550CAD}" presName="accent_1" presStyleCnt="0"/>
      <dgm:spPr/>
    </dgm:pt>
    <dgm:pt modelId="{81874B5E-30BC-4F15-A4EF-A313544AB17F}" type="pres">
      <dgm:prSet presAssocID="{8DC61A53-6EEC-40A3-8425-4172D4550CAD}" presName="accentRepeatNode" presStyleLbl="solidFgAcc1" presStyleIdx="0" presStyleCnt="4"/>
      <dgm:spPr/>
    </dgm:pt>
    <dgm:pt modelId="{BEB38D1D-2C6A-4B42-B5BA-5FDD39136E9D}" type="pres">
      <dgm:prSet presAssocID="{13625F36-83C7-42E2-9838-4B7AFBE32E96}" presName="text_2" presStyleLbl="node1" presStyleIdx="1" presStyleCnt="4">
        <dgm:presLayoutVars>
          <dgm:bulletEnabled val="1"/>
        </dgm:presLayoutVars>
      </dgm:prSet>
      <dgm:spPr/>
      <dgm:t>
        <a:bodyPr/>
        <a:lstStyle/>
        <a:p>
          <a:endParaRPr lang="en-US"/>
        </a:p>
      </dgm:t>
    </dgm:pt>
    <dgm:pt modelId="{AE792E12-39E2-4859-A72E-C0AA5DE1A55E}" type="pres">
      <dgm:prSet presAssocID="{13625F36-83C7-42E2-9838-4B7AFBE32E96}" presName="accent_2" presStyleCnt="0"/>
      <dgm:spPr/>
    </dgm:pt>
    <dgm:pt modelId="{D10ABE3B-FC78-41A1-84D1-F6EBC661CBC1}" type="pres">
      <dgm:prSet presAssocID="{13625F36-83C7-42E2-9838-4B7AFBE32E96}" presName="accentRepeatNode" presStyleLbl="solidFgAcc1" presStyleIdx="1" presStyleCnt="4"/>
      <dgm:spPr/>
    </dgm:pt>
    <dgm:pt modelId="{B6CBE9B0-6168-4689-B9DA-C92983868EF2}" type="pres">
      <dgm:prSet presAssocID="{3C6928BC-50F9-407B-8934-3A04E682F662}" presName="text_3" presStyleLbl="node1" presStyleIdx="2" presStyleCnt="4">
        <dgm:presLayoutVars>
          <dgm:bulletEnabled val="1"/>
        </dgm:presLayoutVars>
      </dgm:prSet>
      <dgm:spPr/>
      <dgm:t>
        <a:bodyPr/>
        <a:lstStyle/>
        <a:p>
          <a:endParaRPr lang="en-US"/>
        </a:p>
      </dgm:t>
    </dgm:pt>
    <dgm:pt modelId="{F7D2384A-170B-4449-8FDF-920556341F7C}" type="pres">
      <dgm:prSet presAssocID="{3C6928BC-50F9-407B-8934-3A04E682F662}" presName="accent_3" presStyleCnt="0"/>
      <dgm:spPr/>
    </dgm:pt>
    <dgm:pt modelId="{9189CF2B-CADA-4296-A645-9E98222BC53C}" type="pres">
      <dgm:prSet presAssocID="{3C6928BC-50F9-407B-8934-3A04E682F662}" presName="accentRepeatNode" presStyleLbl="solidFgAcc1" presStyleIdx="2" presStyleCnt="4"/>
      <dgm:spPr/>
    </dgm:pt>
    <dgm:pt modelId="{6F0707B3-7F48-4332-96F5-CE75A5323F81}" type="pres">
      <dgm:prSet presAssocID="{028C65B2-F7D5-4458-AAD0-B916C54D8D39}" presName="text_4" presStyleLbl="node1" presStyleIdx="3" presStyleCnt="4">
        <dgm:presLayoutVars>
          <dgm:bulletEnabled val="1"/>
        </dgm:presLayoutVars>
      </dgm:prSet>
      <dgm:spPr/>
      <dgm:t>
        <a:bodyPr/>
        <a:lstStyle/>
        <a:p>
          <a:endParaRPr lang="en-US"/>
        </a:p>
      </dgm:t>
    </dgm:pt>
    <dgm:pt modelId="{8226845E-D908-4C41-8CF1-C94FA4299638}" type="pres">
      <dgm:prSet presAssocID="{028C65B2-F7D5-4458-AAD0-B916C54D8D39}" presName="accent_4" presStyleCnt="0"/>
      <dgm:spPr/>
    </dgm:pt>
    <dgm:pt modelId="{D857E12C-F86C-4FF7-91D4-37B1183827B8}" type="pres">
      <dgm:prSet presAssocID="{028C65B2-F7D5-4458-AAD0-B916C54D8D39}" presName="accentRepeatNode" presStyleLbl="solidFgAcc1" presStyleIdx="3" presStyleCnt="4"/>
      <dgm:spPr/>
    </dgm:pt>
  </dgm:ptLst>
  <dgm:cxnLst>
    <dgm:cxn modelId="{516E2472-09F4-4BA3-BFDD-0CF31DE67B45}" type="presOf" srcId="{028C65B2-F7D5-4458-AAD0-B916C54D8D39}" destId="{6F0707B3-7F48-4332-96F5-CE75A5323F81}" srcOrd="0" destOrd="0" presId="urn:microsoft.com/office/officeart/2008/layout/VerticalCurvedList"/>
    <dgm:cxn modelId="{DDFB5CE1-1826-45D1-8584-E91D9A09836E}" type="presOf" srcId="{A5D84E1B-953F-4CE7-B602-B0D5DFD438C9}" destId="{5EF93DE9-D60E-410E-8562-6BD25A21692A}" srcOrd="0" destOrd="0" presId="urn:microsoft.com/office/officeart/2008/layout/VerticalCurvedList"/>
    <dgm:cxn modelId="{8F22D831-B7B1-4F73-983A-B99F259A47A5}" srcId="{A5D84E1B-953F-4CE7-B602-B0D5DFD438C9}" destId="{13625F36-83C7-42E2-9838-4B7AFBE32E96}" srcOrd="1" destOrd="0" parTransId="{CA023CE4-7763-4E08-AA65-FFC192111B15}" sibTransId="{029549FF-5431-44C4-9FAB-D594B2AD6B33}"/>
    <dgm:cxn modelId="{AFF5C195-E8E9-47B5-95F1-201E1640CA8A}" type="presOf" srcId="{13625F36-83C7-42E2-9838-4B7AFBE32E96}" destId="{BEB38D1D-2C6A-4B42-B5BA-5FDD39136E9D}" srcOrd="0" destOrd="0" presId="urn:microsoft.com/office/officeart/2008/layout/VerticalCurvedList"/>
    <dgm:cxn modelId="{C6B5E491-BDF8-4427-8459-0A130F62A56C}" type="presOf" srcId="{8DC61A53-6EEC-40A3-8425-4172D4550CAD}" destId="{393F3151-CA90-4C14-B391-E1694F1A88EA}" srcOrd="0" destOrd="0" presId="urn:microsoft.com/office/officeart/2008/layout/VerticalCurvedList"/>
    <dgm:cxn modelId="{51139250-C0E8-4652-91A7-1C8815507EBD}" srcId="{A5D84E1B-953F-4CE7-B602-B0D5DFD438C9}" destId="{8DC61A53-6EEC-40A3-8425-4172D4550CAD}" srcOrd="0" destOrd="0" parTransId="{D3572C3D-CA27-46A1-AB0D-4B86E16D255E}" sibTransId="{A05C8246-3503-4F59-B9F8-7BB2708F7DF7}"/>
    <dgm:cxn modelId="{FBB69A75-5F1A-4F72-898B-D642FBDAF002}" type="presOf" srcId="{3C6928BC-50F9-407B-8934-3A04E682F662}" destId="{B6CBE9B0-6168-4689-B9DA-C92983868EF2}" srcOrd="0" destOrd="0" presId="urn:microsoft.com/office/officeart/2008/layout/VerticalCurvedList"/>
    <dgm:cxn modelId="{4551B71D-1604-474D-83CB-C4FAE0D904D5}" type="presOf" srcId="{A05C8246-3503-4F59-B9F8-7BB2708F7DF7}" destId="{C073E656-A5AE-4C20-B82C-887B9D96DD75}" srcOrd="0" destOrd="0" presId="urn:microsoft.com/office/officeart/2008/layout/VerticalCurvedList"/>
    <dgm:cxn modelId="{3940C0EC-D997-41C9-9046-0735885C0EB3}" srcId="{A5D84E1B-953F-4CE7-B602-B0D5DFD438C9}" destId="{028C65B2-F7D5-4458-AAD0-B916C54D8D39}" srcOrd="3" destOrd="0" parTransId="{5CBF827A-1209-41A6-89CD-F43D07BE195C}" sibTransId="{F19AC840-46C4-4A3F-9165-DE07401D9D05}"/>
    <dgm:cxn modelId="{6243E3EE-9DCA-44C4-A04A-BC64E2FB0A73}" srcId="{A5D84E1B-953F-4CE7-B602-B0D5DFD438C9}" destId="{3C6928BC-50F9-407B-8934-3A04E682F662}" srcOrd="2" destOrd="0" parTransId="{72452394-C081-4F23-A3C9-3611986B5A81}" sibTransId="{4C8CCF50-2909-4258-87B3-E98D19464267}"/>
    <dgm:cxn modelId="{9D1A0AD4-7C69-45C1-9F19-4B170E207240}" type="presParOf" srcId="{5EF93DE9-D60E-410E-8562-6BD25A21692A}" destId="{2F3B61DC-8E9F-43B6-9027-5D5C2868EBC7}" srcOrd="0" destOrd="0" presId="urn:microsoft.com/office/officeart/2008/layout/VerticalCurvedList"/>
    <dgm:cxn modelId="{835804BE-E83F-4186-A6CB-BF90A34C2576}" type="presParOf" srcId="{2F3B61DC-8E9F-43B6-9027-5D5C2868EBC7}" destId="{08239783-CB83-4E4A-8845-33155E5F1F9E}" srcOrd="0" destOrd="0" presId="urn:microsoft.com/office/officeart/2008/layout/VerticalCurvedList"/>
    <dgm:cxn modelId="{9F933CA3-A802-4E3F-8A2F-6530BA22ACFC}" type="presParOf" srcId="{08239783-CB83-4E4A-8845-33155E5F1F9E}" destId="{7C7DF908-C9F3-473D-B1C2-1919B3103D99}" srcOrd="0" destOrd="0" presId="urn:microsoft.com/office/officeart/2008/layout/VerticalCurvedList"/>
    <dgm:cxn modelId="{5F0293C2-5C21-4EB1-9309-F8292990CF45}" type="presParOf" srcId="{08239783-CB83-4E4A-8845-33155E5F1F9E}" destId="{C073E656-A5AE-4C20-B82C-887B9D96DD75}" srcOrd="1" destOrd="0" presId="urn:microsoft.com/office/officeart/2008/layout/VerticalCurvedList"/>
    <dgm:cxn modelId="{24B29C4D-C7A7-4AE8-9ACA-F67FA277F059}" type="presParOf" srcId="{08239783-CB83-4E4A-8845-33155E5F1F9E}" destId="{F9050DB3-FB7D-403F-A845-A2CA790DD64E}" srcOrd="2" destOrd="0" presId="urn:microsoft.com/office/officeart/2008/layout/VerticalCurvedList"/>
    <dgm:cxn modelId="{9AC37933-EFF8-4EA2-A44F-3662F3C32D15}" type="presParOf" srcId="{08239783-CB83-4E4A-8845-33155E5F1F9E}" destId="{F312952E-DBAC-4C77-93D0-817B907A50E8}" srcOrd="3" destOrd="0" presId="urn:microsoft.com/office/officeart/2008/layout/VerticalCurvedList"/>
    <dgm:cxn modelId="{82477557-2AB9-4BD6-8192-0B7C42C43233}" type="presParOf" srcId="{2F3B61DC-8E9F-43B6-9027-5D5C2868EBC7}" destId="{393F3151-CA90-4C14-B391-E1694F1A88EA}" srcOrd="1" destOrd="0" presId="urn:microsoft.com/office/officeart/2008/layout/VerticalCurvedList"/>
    <dgm:cxn modelId="{EA25EA97-0F0E-4AD2-B780-8DD542CDD9CB}" type="presParOf" srcId="{2F3B61DC-8E9F-43B6-9027-5D5C2868EBC7}" destId="{4468889C-61EC-407C-AA06-7073DA8E8AC4}" srcOrd="2" destOrd="0" presId="urn:microsoft.com/office/officeart/2008/layout/VerticalCurvedList"/>
    <dgm:cxn modelId="{85C2D3C9-194D-46BF-9EBD-6AE111A1A41B}" type="presParOf" srcId="{4468889C-61EC-407C-AA06-7073DA8E8AC4}" destId="{81874B5E-30BC-4F15-A4EF-A313544AB17F}" srcOrd="0" destOrd="0" presId="urn:microsoft.com/office/officeart/2008/layout/VerticalCurvedList"/>
    <dgm:cxn modelId="{80CF95C1-983A-45BE-9363-39FA4D8AF189}" type="presParOf" srcId="{2F3B61DC-8E9F-43B6-9027-5D5C2868EBC7}" destId="{BEB38D1D-2C6A-4B42-B5BA-5FDD39136E9D}" srcOrd="3" destOrd="0" presId="urn:microsoft.com/office/officeart/2008/layout/VerticalCurvedList"/>
    <dgm:cxn modelId="{7BC20617-EBDF-4CA6-97A1-9376ACAA2FB5}" type="presParOf" srcId="{2F3B61DC-8E9F-43B6-9027-5D5C2868EBC7}" destId="{AE792E12-39E2-4859-A72E-C0AA5DE1A55E}" srcOrd="4" destOrd="0" presId="urn:microsoft.com/office/officeart/2008/layout/VerticalCurvedList"/>
    <dgm:cxn modelId="{21AE0ACA-A01B-4ED6-8E06-E3DE922580DA}" type="presParOf" srcId="{AE792E12-39E2-4859-A72E-C0AA5DE1A55E}" destId="{D10ABE3B-FC78-41A1-84D1-F6EBC661CBC1}" srcOrd="0" destOrd="0" presId="urn:microsoft.com/office/officeart/2008/layout/VerticalCurvedList"/>
    <dgm:cxn modelId="{097F9688-D958-4BFC-9FF2-7CA09DDE1505}" type="presParOf" srcId="{2F3B61DC-8E9F-43B6-9027-5D5C2868EBC7}" destId="{B6CBE9B0-6168-4689-B9DA-C92983868EF2}" srcOrd="5" destOrd="0" presId="urn:microsoft.com/office/officeart/2008/layout/VerticalCurvedList"/>
    <dgm:cxn modelId="{04C0E1DD-402B-4674-8171-9A6C58D36757}" type="presParOf" srcId="{2F3B61DC-8E9F-43B6-9027-5D5C2868EBC7}" destId="{F7D2384A-170B-4449-8FDF-920556341F7C}" srcOrd="6" destOrd="0" presId="urn:microsoft.com/office/officeart/2008/layout/VerticalCurvedList"/>
    <dgm:cxn modelId="{B68B540D-F7E2-4C51-8B93-841FA405D3C9}" type="presParOf" srcId="{F7D2384A-170B-4449-8FDF-920556341F7C}" destId="{9189CF2B-CADA-4296-A645-9E98222BC53C}" srcOrd="0" destOrd="0" presId="urn:microsoft.com/office/officeart/2008/layout/VerticalCurvedList"/>
    <dgm:cxn modelId="{6795119A-ABDE-4677-B05A-E9D3DF3CDE9F}" type="presParOf" srcId="{2F3B61DC-8E9F-43B6-9027-5D5C2868EBC7}" destId="{6F0707B3-7F48-4332-96F5-CE75A5323F81}" srcOrd="7" destOrd="0" presId="urn:microsoft.com/office/officeart/2008/layout/VerticalCurvedList"/>
    <dgm:cxn modelId="{37397A6A-9EE3-4131-AE9D-6A61169B0E1A}" type="presParOf" srcId="{2F3B61DC-8E9F-43B6-9027-5D5C2868EBC7}" destId="{8226845E-D908-4C41-8CF1-C94FA4299638}" srcOrd="8" destOrd="0" presId="urn:microsoft.com/office/officeart/2008/layout/VerticalCurvedList"/>
    <dgm:cxn modelId="{6E08730C-7673-48BB-AF9C-DD102821897C}" type="presParOf" srcId="{8226845E-D908-4C41-8CF1-C94FA4299638}" destId="{D857E12C-F86C-4FF7-91D4-37B1183827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357C326-DD0E-4D4D-829F-1E482F77D25F}">
      <dgm:prSet phldrT="[Text]" custT="1"/>
      <dgm:spPr>
        <a:xfrm>
          <a:off x="135861" y="316"/>
          <a:ext cx="1420936" cy="852561"/>
        </a:xfrm>
      </dgm:spPr>
      <dgm:t>
        <a:bodyPr/>
        <a:lstStyle/>
        <a:p>
          <a:pPr>
            <a:buNone/>
          </a:pPr>
          <a:r>
            <a:rPr lang="es-ES" sz="1800" b="1">
              <a:solidFill>
                <a:schemeClr val="tx1"/>
              </a:solidFill>
              <a:latin typeface="Calibri" panose="020F0502020204030204" pitchFamily="34" charset="0"/>
              <a:ea typeface="+mn-ea"/>
              <a:cs typeface="+mn-cs"/>
            </a:rPr>
            <a:t>Videos</a:t>
          </a:r>
        </a:p>
      </dgm:t>
    </dgm:pt>
    <dgm:pt modelId="{A85A1008-B984-4454-9EDF-4899C8B09AC3}" type="parTrans" cxnId="{381B9099-3276-4911-BECD-5E506E7AFA15}">
      <dgm:prSet/>
      <dgm:spPr/>
      <dgm:t>
        <a:bodyPr/>
        <a:lstStyle/>
        <a:p>
          <a:endParaRPr lang="en-US" sz="1800" b="1">
            <a:solidFill>
              <a:schemeClr val="tx1"/>
            </a:solidFill>
            <a:latin typeface="Calibri" panose="020F0502020204030204" pitchFamily="34" charset="0"/>
          </a:endParaRPr>
        </a:p>
      </dgm:t>
    </dgm:pt>
    <dgm:pt modelId="{E5416A9B-46B8-4961-8B58-D9F4BC418F42}" type="sibTrans" cxnId="{381B9099-3276-4911-BECD-5E506E7AFA15}">
      <dgm:prSet/>
      <dgm:spPr/>
      <dgm:t>
        <a:bodyPr/>
        <a:lstStyle/>
        <a:p>
          <a:endParaRPr lang="en-US" sz="1800" b="1">
            <a:solidFill>
              <a:schemeClr val="tx1"/>
            </a:solidFill>
            <a:latin typeface="Calibri" panose="020F0502020204030204" pitchFamily="34" charset="0"/>
          </a:endParaRPr>
        </a:p>
      </dgm:t>
    </dgm:pt>
    <dgm:pt modelId="{41E83F8D-4A0B-452B-B7FF-F4773AE1495F}">
      <dgm:prSet phldrT="[Text]" custT="1"/>
      <dgm:spPr>
        <a:xfrm>
          <a:off x="1698891" y="316"/>
          <a:ext cx="1420936" cy="852561"/>
        </a:xfrm>
      </dgm:spPr>
      <dgm:t>
        <a:bodyPr/>
        <a:lstStyle/>
        <a:p>
          <a:pPr>
            <a:buNone/>
          </a:pPr>
          <a:r>
            <a:rPr lang="es-ES" sz="1800" b="1">
              <a:solidFill>
                <a:schemeClr val="tx1"/>
              </a:solidFill>
              <a:latin typeface="Calibri" panose="020F0502020204030204" pitchFamily="34" charset="0"/>
              <a:ea typeface="+mn-ea"/>
              <a:cs typeface="+mn-cs"/>
            </a:rPr>
            <a:t>Presentaciones en PowerPoint</a:t>
          </a:r>
        </a:p>
      </dgm:t>
    </dgm:pt>
    <dgm:pt modelId="{44662E51-2CD0-48B2-9606-62611DCFEEC2}" type="parTrans" cxnId="{C9A813C6-41A8-430A-AD31-DFEBCC1A8F2B}">
      <dgm:prSet/>
      <dgm:spPr/>
      <dgm:t>
        <a:bodyPr/>
        <a:lstStyle/>
        <a:p>
          <a:endParaRPr lang="en-US" sz="1800" b="1">
            <a:solidFill>
              <a:schemeClr val="tx1"/>
            </a:solidFill>
            <a:latin typeface="Calibri" panose="020F0502020204030204" pitchFamily="34" charset="0"/>
          </a:endParaRPr>
        </a:p>
      </dgm:t>
    </dgm:pt>
    <dgm:pt modelId="{92BBCFB2-8605-4CEF-B071-F377AFEAFAD2}" type="sibTrans" cxnId="{C9A813C6-41A8-430A-AD31-DFEBCC1A8F2B}">
      <dgm:prSet/>
      <dgm:spPr/>
      <dgm:t>
        <a:bodyPr/>
        <a:lstStyle/>
        <a:p>
          <a:endParaRPr lang="en-US" sz="1800" b="1">
            <a:solidFill>
              <a:schemeClr val="tx1"/>
            </a:solidFill>
            <a:latin typeface="Calibri" panose="020F0502020204030204" pitchFamily="34" charset="0"/>
          </a:endParaRPr>
        </a:p>
      </dgm:t>
    </dgm:pt>
    <dgm:pt modelId="{AFCC6F0F-8F67-4930-9EEE-59A0F4E981BE}">
      <dgm:prSet phldrT="[Text]" custT="1"/>
      <dgm:spPr>
        <a:xfrm>
          <a:off x="3261921" y="316"/>
          <a:ext cx="1420936" cy="852561"/>
        </a:xfrm>
      </dgm:spPr>
      <dgm:t>
        <a:bodyPr/>
        <a:lstStyle/>
        <a:p>
          <a:pPr>
            <a:buNone/>
          </a:pPr>
          <a:r>
            <a:rPr lang="es-ES" sz="1800" b="1">
              <a:solidFill>
                <a:schemeClr val="tx1"/>
              </a:solidFill>
              <a:latin typeface="Calibri" panose="020F0502020204030204" pitchFamily="34" charset="0"/>
              <a:ea typeface="+mn-ea"/>
              <a:cs typeface="+mn-cs"/>
            </a:rPr>
            <a:t>Folletos</a:t>
          </a:r>
        </a:p>
      </dgm:t>
    </dgm:pt>
    <dgm:pt modelId="{1C0C01FE-BD49-488A-BB2C-360D98990720}" type="parTrans" cxnId="{A24EB911-7D83-4612-BCD7-8682A3D620FA}">
      <dgm:prSet/>
      <dgm:spPr/>
      <dgm:t>
        <a:bodyPr/>
        <a:lstStyle/>
        <a:p>
          <a:endParaRPr lang="en-US" sz="1800" b="1">
            <a:solidFill>
              <a:schemeClr val="tx1"/>
            </a:solidFill>
            <a:latin typeface="Calibri" panose="020F0502020204030204" pitchFamily="34" charset="0"/>
          </a:endParaRPr>
        </a:p>
      </dgm:t>
    </dgm:pt>
    <dgm:pt modelId="{68F1BFA1-12EF-4EE2-9D67-58ABC54C3F58}" type="sibTrans" cxnId="{A24EB911-7D83-4612-BCD7-8682A3D620FA}">
      <dgm:prSet/>
      <dgm:spPr/>
      <dgm:t>
        <a:bodyPr/>
        <a:lstStyle/>
        <a:p>
          <a:endParaRPr lang="en-US" sz="1800" b="1">
            <a:solidFill>
              <a:schemeClr val="tx1"/>
            </a:solidFill>
            <a:latin typeface="Calibri" panose="020F0502020204030204" pitchFamily="34" charset="0"/>
          </a:endParaRPr>
        </a:p>
      </dgm:t>
    </dgm:pt>
    <dgm:pt modelId="{ACFB5574-DF16-4C61-B79A-B7D406FB641F}">
      <dgm:prSet phldrT="[Text]" custT="1"/>
      <dgm:spPr>
        <a:xfrm>
          <a:off x="4824952" y="316"/>
          <a:ext cx="1420936" cy="852561"/>
        </a:xfrm>
      </dgm:spPr>
      <dgm:t>
        <a:bodyPr/>
        <a:lstStyle/>
        <a:p>
          <a:pPr>
            <a:buNone/>
          </a:pPr>
          <a:r>
            <a:rPr lang="es-ES" sz="1800" b="1">
              <a:solidFill>
                <a:schemeClr val="tx1"/>
              </a:solidFill>
              <a:latin typeface="Calibri" panose="020F0502020204030204" pitchFamily="34" charset="0"/>
              <a:ea typeface="+mn-ea"/>
              <a:cs typeface="+mn-cs"/>
            </a:rPr>
            <a:t>Guías de bolsillo</a:t>
          </a:r>
        </a:p>
      </dgm:t>
    </dgm:pt>
    <dgm:pt modelId="{4EA2BBB9-A99E-40BC-9918-479132643A04}" type="parTrans" cxnId="{FDA2D312-D97E-4C90-9C89-40F6180B5EA0}">
      <dgm:prSet/>
      <dgm:spPr/>
      <dgm:t>
        <a:bodyPr/>
        <a:lstStyle/>
        <a:p>
          <a:endParaRPr lang="en-US" sz="1800" b="1">
            <a:solidFill>
              <a:schemeClr val="tx1"/>
            </a:solidFill>
            <a:latin typeface="Calibri" panose="020F0502020204030204" pitchFamily="34" charset="0"/>
          </a:endParaRPr>
        </a:p>
      </dgm:t>
    </dgm:pt>
    <dgm:pt modelId="{D4E11B10-60B1-4643-A64B-A2322B17A684}" type="sibTrans" cxnId="{FDA2D312-D97E-4C90-9C89-40F6180B5EA0}">
      <dgm:prSet/>
      <dgm:spPr/>
      <dgm:t>
        <a:bodyPr/>
        <a:lstStyle/>
        <a:p>
          <a:endParaRPr lang="en-US" sz="1800" b="1">
            <a:solidFill>
              <a:schemeClr val="tx1"/>
            </a:solidFill>
            <a:latin typeface="Calibri" panose="020F0502020204030204" pitchFamily="34" charset="0"/>
          </a:endParaRPr>
        </a:p>
      </dgm:t>
    </dgm:pt>
    <dgm:pt modelId="{BEBD9BB2-C5CC-4C76-998F-7097E753E4C0}">
      <dgm:prSet custT="1"/>
      <dgm:spPr>
        <a:xfrm>
          <a:off x="135861" y="994971"/>
          <a:ext cx="1420936" cy="852561"/>
        </a:xfrm>
      </dgm:spPr>
      <dgm:t>
        <a:bodyPr/>
        <a:lstStyle/>
        <a:p>
          <a:pPr>
            <a:buNone/>
          </a:pPr>
          <a:r>
            <a:rPr lang="es-ES" sz="1800" b="1">
              <a:solidFill>
                <a:schemeClr val="tx1"/>
              </a:solidFill>
              <a:latin typeface="Calibri" panose="020F0502020204030204" pitchFamily="34" charset="0"/>
              <a:ea typeface="+mn-ea"/>
              <a:cs typeface="+mn-cs"/>
            </a:rPr>
            <a:t>Tarjetas de promesa</a:t>
          </a:r>
        </a:p>
      </dgm:t>
    </dgm:pt>
    <dgm:pt modelId="{E2607F66-7547-4585-BC6B-9BA9328267F0}" type="parTrans" cxnId="{2BA397E5-7395-43BD-9790-C4EA810ACD70}">
      <dgm:prSet/>
      <dgm:spPr/>
      <dgm:t>
        <a:bodyPr/>
        <a:lstStyle/>
        <a:p>
          <a:endParaRPr lang="en-US" sz="1800" b="1">
            <a:solidFill>
              <a:schemeClr val="tx1"/>
            </a:solidFill>
            <a:latin typeface="Calibri" panose="020F0502020204030204" pitchFamily="34" charset="0"/>
          </a:endParaRPr>
        </a:p>
      </dgm:t>
    </dgm:pt>
    <dgm:pt modelId="{C956B094-36D4-49C2-8428-E32905C3E9C9}" type="sibTrans" cxnId="{2BA397E5-7395-43BD-9790-C4EA810ACD70}">
      <dgm:prSet/>
      <dgm:spPr/>
      <dgm:t>
        <a:bodyPr/>
        <a:lstStyle/>
        <a:p>
          <a:endParaRPr lang="en-US" sz="1800" b="1">
            <a:solidFill>
              <a:schemeClr val="tx1"/>
            </a:solidFill>
            <a:latin typeface="Calibri" panose="020F0502020204030204" pitchFamily="34" charset="0"/>
          </a:endParaRPr>
        </a:p>
      </dgm:t>
    </dgm:pt>
    <dgm:pt modelId="{282D9012-9705-43F9-95A9-A88AFA60C4A0}">
      <dgm:prSet custT="1"/>
      <dgm:spPr/>
      <dgm:t>
        <a:bodyPr/>
        <a:lstStyle/>
        <a:p>
          <a:r>
            <a:rPr lang="es-ES" sz="1800" b="1" dirty="0">
              <a:solidFill>
                <a:schemeClr val="tx1"/>
              </a:solidFill>
            </a:rPr>
            <a:t>Historias sobre subvenciones</a:t>
          </a:r>
        </a:p>
      </dgm:t>
    </dgm:pt>
    <dgm:pt modelId="{83EE9ACE-8202-48CB-8C35-9745DDD2DF19}" type="parTrans" cxnId="{59EA09DA-153F-4A51-8E43-7925163C2E9B}">
      <dgm:prSet/>
      <dgm:spPr/>
      <dgm:t>
        <a:bodyPr/>
        <a:lstStyle/>
        <a:p>
          <a:endParaRPr lang="en-US" sz="1800" b="1">
            <a:solidFill>
              <a:schemeClr val="tx1"/>
            </a:solidFill>
          </a:endParaRPr>
        </a:p>
      </dgm:t>
    </dgm:pt>
    <dgm:pt modelId="{58FF428D-2FAE-41A1-9A67-D6806790A6F8}" type="sibTrans" cxnId="{59EA09DA-153F-4A51-8E43-7925163C2E9B}">
      <dgm:prSet/>
      <dgm:spPr/>
      <dgm:t>
        <a:bodyPr/>
        <a:lstStyle/>
        <a:p>
          <a:endParaRPr lang="en-US" sz="1800" b="1">
            <a:solidFill>
              <a:schemeClr val="tx1"/>
            </a:solidFill>
          </a:endParaRPr>
        </a:p>
      </dgm:t>
    </dgm:pt>
    <dgm:pt modelId="{AB41B4F6-49B6-4E53-9AA4-538CF594F0A1}">
      <dgm:prSet custT="1"/>
      <dgm:spPr/>
      <dgm:t>
        <a:bodyPr/>
        <a:lstStyle/>
        <a:p>
          <a:r>
            <a:rPr lang="es-ES" sz="1800" b="1">
              <a:solidFill>
                <a:schemeClr val="tx1"/>
              </a:solidFill>
            </a:rPr>
            <a:t>Blog de LCIF</a:t>
          </a:r>
        </a:p>
      </dgm:t>
    </dgm:pt>
    <dgm:pt modelId="{1C4399D5-0FF6-4D36-AB57-5E234D74007B}" type="parTrans" cxnId="{E14366F3-4CF2-4DF5-AD65-C73C053406D8}">
      <dgm:prSet/>
      <dgm:spPr/>
      <dgm:t>
        <a:bodyPr/>
        <a:lstStyle/>
        <a:p>
          <a:endParaRPr lang="en-US" sz="1800" b="1">
            <a:solidFill>
              <a:schemeClr val="tx1"/>
            </a:solidFill>
          </a:endParaRPr>
        </a:p>
      </dgm:t>
    </dgm:pt>
    <dgm:pt modelId="{F4236F5E-DF34-4B48-8564-A14BE56693BE}" type="sibTrans" cxnId="{E14366F3-4CF2-4DF5-AD65-C73C053406D8}">
      <dgm:prSet/>
      <dgm:spPr/>
      <dgm:t>
        <a:bodyPr/>
        <a:lstStyle/>
        <a:p>
          <a:endParaRPr lang="en-US" sz="1800" b="1">
            <a:solidFill>
              <a:schemeClr val="tx1"/>
            </a:solidFill>
          </a:endParaRPr>
        </a:p>
      </dgm:t>
    </dgm:pt>
    <dgm:pt modelId="{14FF1E57-A7DA-4C9F-8E8D-4A719744BE4A}" type="pres">
      <dgm:prSet presAssocID="{A9898C40-A796-41AE-A465-E0FF9574E4C6}" presName="diagram" presStyleCnt="0">
        <dgm:presLayoutVars>
          <dgm:dir/>
          <dgm:resizeHandles val="exact"/>
        </dgm:presLayoutVars>
      </dgm:prSet>
      <dgm:spPr/>
      <dgm:t>
        <a:bodyPr/>
        <a:lstStyle/>
        <a:p>
          <a:endParaRPr lang="en-US"/>
        </a:p>
      </dgm:t>
    </dgm:pt>
    <dgm:pt modelId="{BDF9F3F8-BC85-4842-96EB-F52C5FE40706}" type="pres">
      <dgm:prSet presAssocID="{6357C326-DD0E-4D4D-829F-1E482F77D25F}" presName="node" presStyleLbl="node1" presStyleIdx="0" presStyleCnt="7">
        <dgm:presLayoutVars>
          <dgm:bulletEnabled val="1"/>
        </dgm:presLayoutVars>
      </dgm:prSet>
      <dgm:spPr>
        <a:prstGeom prst="round2DiagRect">
          <a:avLst/>
        </a:prstGeom>
      </dgm:spPr>
      <dgm:t>
        <a:bodyPr/>
        <a:lstStyle/>
        <a:p>
          <a:endParaRPr lang="en-US"/>
        </a:p>
      </dgm:t>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7">
        <dgm:presLayoutVars>
          <dgm:bulletEnabled val="1"/>
        </dgm:presLayoutVars>
      </dgm:prSet>
      <dgm:spPr>
        <a:prstGeom prst="round2DiagRect">
          <a:avLst/>
        </a:prstGeom>
      </dgm:spPr>
      <dgm:t>
        <a:bodyPr/>
        <a:lstStyle/>
        <a:p>
          <a:endParaRPr lang="en-US"/>
        </a:p>
      </dgm:t>
    </dgm:pt>
    <dgm:pt modelId="{CE818A85-9E8F-49A3-A65F-04D02D649F44}" type="pres">
      <dgm:prSet presAssocID="{92BBCFB2-8605-4CEF-B071-F377AFEAFAD2}" presName="sibTrans" presStyleCnt="0"/>
      <dgm:spPr/>
    </dgm:pt>
    <dgm:pt modelId="{6D36D6D4-9114-40DC-8DBA-E32DAF3E0284}" type="pres">
      <dgm:prSet presAssocID="{AFCC6F0F-8F67-4930-9EEE-59A0F4E981BE}" presName="node" presStyleLbl="node1" presStyleIdx="2" presStyleCnt="7">
        <dgm:presLayoutVars>
          <dgm:bulletEnabled val="1"/>
        </dgm:presLayoutVars>
      </dgm:prSet>
      <dgm:spPr>
        <a:prstGeom prst="round2DiagRect">
          <a:avLst/>
        </a:prstGeom>
      </dgm:spPr>
      <dgm:t>
        <a:bodyPr/>
        <a:lstStyle/>
        <a:p>
          <a:endParaRPr lang="en-US"/>
        </a:p>
      </dgm:t>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3" presStyleCnt="7">
        <dgm:presLayoutVars>
          <dgm:bulletEnabled val="1"/>
        </dgm:presLayoutVars>
      </dgm:prSet>
      <dgm:spPr>
        <a:prstGeom prst="round2DiagRect">
          <a:avLst/>
        </a:prstGeom>
      </dgm:spPr>
      <dgm:t>
        <a:bodyPr/>
        <a:lstStyle/>
        <a:p>
          <a:endParaRPr lang="en-US"/>
        </a:p>
      </dgm:t>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4" presStyleCnt="7">
        <dgm:presLayoutVars>
          <dgm:bulletEnabled val="1"/>
        </dgm:presLayoutVars>
      </dgm:prSet>
      <dgm:spPr>
        <a:prstGeom prst="round2DiagRect">
          <a:avLst/>
        </a:prstGeom>
      </dgm:spPr>
      <dgm:t>
        <a:bodyPr/>
        <a:lstStyle/>
        <a:p>
          <a:endParaRPr lang="en-US"/>
        </a:p>
      </dgm:t>
    </dgm:pt>
    <dgm:pt modelId="{1F05DA30-BFD4-424D-A27E-C01AF810FC11}" type="pres">
      <dgm:prSet presAssocID="{C956B094-36D4-49C2-8428-E32905C3E9C9}" presName="sibTrans" presStyleCnt="0"/>
      <dgm:spPr/>
    </dgm:pt>
    <dgm:pt modelId="{E5C6B598-167D-4578-94D5-9D82B2D80CC7}" type="pres">
      <dgm:prSet presAssocID="{282D9012-9705-43F9-95A9-A88AFA60C4A0}" presName="node" presStyleLbl="node1" presStyleIdx="5" presStyleCnt="7" custScaleX="113455">
        <dgm:presLayoutVars>
          <dgm:bulletEnabled val="1"/>
        </dgm:presLayoutVars>
      </dgm:prSet>
      <dgm:spPr>
        <a:prstGeom prst="round2DiagRect">
          <a:avLst/>
        </a:prstGeom>
      </dgm:spPr>
      <dgm:t>
        <a:bodyPr/>
        <a:lstStyle/>
        <a:p>
          <a:endParaRPr lang="en-US"/>
        </a:p>
      </dgm:t>
    </dgm:pt>
    <dgm:pt modelId="{42FA775C-BA59-4DD2-BE95-C20637E7306B}" type="pres">
      <dgm:prSet presAssocID="{58FF428D-2FAE-41A1-9A67-D6806790A6F8}" presName="sibTrans" presStyleCnt="0"/>
      <dgm:spPr/>
    </dgm:pt>
    <dgm:pt modelId="{78C5A6D2-167E-4953-922F-8579F12E2F65}" type="pres">
      <dgm:prSet presAssocID="{AB41B4F6-49B6-4E53-9AA4-538CF594F0A1}" presName="node" presStyleLbl="node1" presStyleIdx="6" presStyleCnt="7">
        <dgm:presLayoutVars>
          <dgm:bulletEnabled val="1"/>
        </dgm:presLayoutVars>
      </dgm:prSet>
      <dgm:spPr>
        <a:prstGeom prst="round2DiagRect">
          <a:avLst/>
        </a:prstGeom>
      </dgm:spPr>
      <dgm:t>
        <a:bodyPr/>
        <a:lstStyle/>
        <a:p>
          <a:endParaRPr lang="en-US"/>
        </a:p>
      </dgm:t>
    </dgm:pt>
  </dgm:ptLst>
  <dgm:cxnLst>
    <dgm:cxn modelId="{AFCCEBEE-AAB6-44D5-9144-1F96663B46D2}" type="presOf" srcId="{BEBD9BB2-C5CC-4C76-998F-7097E753E4C0}" destId="{91FD3156-A8E5-4824-B3E6-4A9B8D8955D2}" srcOrd="0" destOrd="0" presId="urn:microsoft.com/office/officeart/2005/8/layout/default"/>
    <dgm:cxn modelId="{5E6EE354-1E96-4E87-981A-82AD1DA838F1}" type="presOf" srcId="{41E83F8D-4A0B-452B-B7FF-F4773AE1495F}" destId="{C126AE9A-12FE-4C71-A76D-B2C2746C3182}" srcOrd="0" destOrd="0" presId="urn:microsoft.com/office/officeart/2005/8/layout/default"/>
    <dgm:cxn modelId="{BDD086B5-01C0-41BC-A2F1-7D744DCB597D}" type="presOf" srcId="{6357C326-DD0E-4D4D-829F-1E482F77D25F}" destId="{BDF9F3F8-BC85-4842-96EB-F52C5FE40706}" srcOrd="0" destOrd="0" presId="urn:microsoft.com/office/officeart/2005/8/layout/default"/>
    <dgm:cxn modelId="{0BC4BBA0-C3E9-4722-91EA-B2FC9F44DFC9}" type="presOf" srcId="{A9898C40-A796-41AE-A465-E0FF9574E4C6}" destId="{14FF1E57-A7DA-4C9F-8E8D-4A719744BE4A}" srcOrd="0" destOrd="0" presId="urn:microsoft.com/office/officeart/2005/8/layout/default"/>
    <dgm:cxn modelId="{E14366F3-4CF2-4DF5-AD65-C73C053406D8}" srcId="{A9898C40-A796-41AE-A465-E0FF9574E4C6}" destId="{AB41B4F6-49B6-4E53-9AA4-538CF594F0A1}" srcOrd="6" destOrd="0" parTransId="{1C4399D5-0FF6-4D36-AB57-5E234D74007B}" sibTransId="{F4236F5E-DF34-4B48-8564-A14BE56693BE}"/>
    <dgm:cxn modelId="{9A36B81A-A165-4E6C-8087-BA5BC84D6859}" type="presOf" srcId="{AFCC6F0F-8F67-4930-9EEE-59A0F4E981BE}" destId="{6D36D6D4-9114-40DC-8DBA-E32DAF3E0284}" srcOrd="0" destOrd="0" presId="urn:microsoft.com/office/officeart/2005/8/layout/default"/>
    <dgm:cxn modelId="{2BA397E5-7395-43BD-9790-C4EA810ACD70}" srcId="{A9898C40-A796-41AE-A465-E0FF9574E4C6}" destId="{BEBD9BB2-C5CC-4C76-998F-7097E753E4C0}" srcOrd="4" destOrd="0" parTransId="{E2607F66-7547-4585-BC6B-9BA9328267F0}" sibTransId="{C956B094-36D4-49C2-8428-E32905C3E9C9}"/>
    <dgm:cxn modelId="{068CFDBA-2167-4B45-A35D-364C065BC4F7}" type="presOf" srcId="{AB41B4F6-49B6-4E53-9AA4-538CF594F0A1}" destId="{78C5A6D2-167E-4953-922F-8579F12E2F65}" srcOrd="0" destOrd="0" presId="urn:microsoft.com/office/officeart/2005/8/layout/default"/>
    <dgm:cxn modelId="{FDA2D312-D97E-4C90-9C89-40F6180B5EA0}" srcId="{A9898C40-A796-41AE-A465-E0FF9574E4C6}" destId="{ACFB5574-DF16-4C61-B79A-B7D406FB641F}" srcOrd="3" destOrd="0" parTransId="{4EA2BBB9-A99E-40BC-9918-479132643A04}" sibTransId="{D4E11B10-60B1-4643-A64B-A2322B17A684}"/>
    <dgm:cxn modelId="{B67E9F08-9E36-4AE8-B1A6-92F9F1EA9746}" type="presOf" srcId="{282D9012-9705-43F9-95A9-A88AFA60C4A0}" destId="{E5C6B598-167D-4578-94D5-9D82B2D80CC7}" srcOrd="0" destOrd="0" presId="urn:microsoft.com/office/officeart/2005/8/layout/default"/>
    <dgm:cxn modelId="{59EA09DA-153F-4A51-8E43-7925163C2E9B}" srcId="{A9898C40-A796-41AE-A465-E0FF9574E4C6}" destId="{282D9012-9705-43F9-95A9-A88AFA60C4A0}" srcOrd="5" destOrd="0" parTransId="{83EE9ACE-8202-48CB-8C35-9745DDD2DF19}" sibTransId="{58FF428D-2FAE-41A1-9A67-D6806790A6F8}"/>
    <dgm:cxn modelId="{8F11269F-D258-42F1-973D-09E1EB6D6382}" type="presOf" srcId="{ACFB5574-DF16-4C61-B79A-B7D406FB641F}" destId="{E10CA3C0-980C-4C8D-B48F-7080A207F4AA}" srcOrd="0" destOrd="0" presId="urn:microsoft.com/office/officeart/2005/8/layout/default"/>
    <dgm:cxn modelId="{A24EB911-7D83-4612-BCD7-8682A3D620FA}" srcId="{A9898C40-A796-41AE-A465-E0FF9574E4C6}" destId="{AFCC6F0F-8F67-4930-9EEE-59A0F4E981BE}" srcOrd="2" destOrd="0" parTransId="{1C0C01FE-BD49-488A-BB2C-360D98990720}" sibTransId="{68F1BFA1-12EF-4EE2-9D67-58ABC54C3F58}"/>
    <dgm:cxn modelId="{C9A813C6-41A8-430A-AD31-DFEBCC1A8F2B}" srcId="{A9898C40-A796-41AE-A465-E0FF9574E4C6}" destId="{41E83F8D-4A0B-452B-B7FF-F4773AE1495F}" srcOrd="1" destOrd="0" parTransId="{44662E51-2CD0-48B2-9606-62611DCFEEC2}" sibTransId="{92BBCFB2-8605-4CEF-B071-F377AFEAFAD2}"/>
    <dgm:cxn modelId="{381B9099-3276-4911-BECD-5E506E7AFA15}" srcId="{A9898C40-A796-41AE-A465-E0FF9574E4C6}" destId="{6357C326-DD0E-4D4D-829F-1E482F77D25F}" srcOrd="0" destOrd="0" parTransId="{A85A1008-B984-4454-9EDF-4899C8B09AC3}" sibTransId="{E5416A9B-46B8-4961-8B58-D9F4BC418F42}"/>
    <dgm:cxn modelId="{06961536-AAAA-4FBA-AC59-2CA3EDD87BB6}" type="presParOf" srcId="{14FF1E57-A7DA-4C9F-8E8D-4A719744BE4A}" destId="{BDF9F3F8-BC85-4842-96EB-F52C5FE40706}" srcOrd="0" destOrd="0" presId="urn:microsoft.com/office/officeart/2005/8/layout/default"/>
    <dgm:cxn modelId="{0829DE57-D73F-4447-9207-34D61978BAE6}" type="presParOf" srcId="{14FF1E57-A7DA-4C9F-8E8D-4A719744BE4A}" destId="{18C5C578-FA3F-48E3-88D6-831F1FE50192}" srcOrd="1" destOrd="0" presId="urn:microsoft.com/office/officeart/2005/8/layout/default"/>
    <dgm:cxn modelId="{13617C6D-E854-45F9-81BE-0F7A1BF58C4D}" type="presParOf" srcId="{14FF1E57-A7DA-4C9F-8E8D-4A719744BE4A}" destId="{C126AE9A-12FE-4C71-A76D-B2C2746C3182}" srcOrd="2" destOrd="0" presId="urn:microsoft.com/office/officeart/2005/8/layout/default"/>
    <dgm:cxn modelId="{2193B723-0904-4503-B835-8B2F0CC53A55}" type="presParOf" srcId="{14FF1E57-A7DA-4C9F-8E8D-4A719744BE4A}" destId="{CE818A85-9E8F-49A3-A65F-04D02D649F44}" srcOrd="3" destOrd="0" presId="urn:microsoft.com/office/officeart/2005/8/layout/default"/>
    <dgm:cxn modelId="{794E1A74-E12F-484C-B086-7BCA92A69033}" type="presParOf" srcId="{14FF1E57-A7DA-4C9F-8E8D-4A719744BE4A}" destId="{6D36D6D4-9114-40DC-8DBA-E32DAF3E0284}" srcOrd="4" destOrd="0" presId="urn:microsoft.com/office/officeart/2005/8/layout/default"/>
    <dgm:cxn modelId="{6A79BB38-9C19-4D49-A732-1D93B1EC9882}" type="presParOf" srcId="{14FF1E57-A7DA-4C9F-8E8D-4A719744BE4A}" destId="{152F0E62-52EA-4B0C-8CEE-F7916E0BB774}" srcOrd="5" destOrd="0" presId="urn:microsoft.com/office/officeart/2005/8/layout/default"/>
    <dgm:cxn modelId="{542E4CCD-C6F9-4B6D-A601-FA386401C15A}" type="presParOf" srcId="{14FF1E57-A7DA-4C9F-8E8D-4A719744BE4A}" destId="{E10CA3C0-980C-4C8D-B48F-7080A207F4AA}" srcOrd="6" destOrd="0" presId="urn:microsoft.com/office/officeart/2005/8/layout/default"/>
    <dgm:cxn modelId="{A7630A08-E4CF-483B-9E53-F84D51AD1131}" type="presParOf" srcId="{14FF1E57-A7DA-4C9F-8E8D-4A719744BE4A}" destId="{BA3D33C1-2F4E-4890-9515-17EAF7960E40}" srcOrd="7" destOrd="0" presId="urn:microsoft.com/office/officeart/2005/8/layout/default"/>
    <dgm:cxn modelId="{D3399FE7-8547-45F1-9151-F88255DF373E}" type="presParOf" srcId="{14FF1E57-A7DA-4C9F-8E8D-4A719744BE4A}" destId="{91FD3156-A8E5-4824-B3E6-4A9B8D8955D2}" srcOrd="8" destOrd="0" presId="urn:microsoft.com/office/officeart/2005/8/layout/default"/>
    <dgm:cxn modelId="{7C1199BD-7259-49DF-9F49-A9168A7027B4}" type="presParOf" srcId="{14FF1E57-A7DA-4C9F-8E8D-4A719744BE4A}" destId="{1F05DA30-BFD4-424D-A27E-C01AF810FC11}" srcOrd="9" destOrd="0" presId="urn:microsoft.com/office/officeart/2005/8/layout/default"/>
    <dgm:cxn modelId="{019C46E4-F200-493B-B77B-86F6EA530EE5}" type="presParOf" srcId="{14FF1E57-A7DA-4C9F-8E8D-4A719744BE4A}" destId="{E5C6B598-167D-4578-94D5-9D82B2D80CC7}" srcOrd="10" destOrd="0" presId="urn:microsoft.com/office/officeart/2005/8/layout/default"/>
    <dgm:cxn modelId="{64F7692A-799A-47FD-BF2F-F9B32EFDEBCB}" type="presParOf" srcId="{14FF1E57-A7DA-4C9F-8E8D-4A719744BE4A}" destId="{42FA775C-BA59-4DD2-BE95-C20637E7306B}" srcOrd="11" destOrd="0" presId="urn:microsoft.com/office/officeart/2005/8/layout/default"/>
    <dgm:cxn modelId="{D822FDF5-D826-4315-AA83-1B98295FF598}" type="presParOf" srcId="{14FF1E57-A7DA-4C9F-8E8D-4A719744BE4A}" destId="{78C5A6D2-167E-4953-922F-8579F12E2F6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38E7-A64B-43C0-ABB4-9B474F38B555}" type="doc">
      <dgm:prSet loTypeId="urn:microsoft.com/office/officeart/2005/8/layout/process1" loCatId="process" qsTypeId="urn:microsoft.com/office/officeart/2005/8/quickstyle/simple1" qsCatId="simple" csTypeId="urn:microsoft.com/office/officeart/2005/8/colors/colorful5" csCatId="colorful" phldr="1"/>
      <dgm:spPr/>
    </dgm:pt>
    <dgm:pt modelId="{6A890B94-0349-4F3A-9512-F41EB6A0AC77}">
      <dgm:prSet phldrT="[Text]"/>
      <dgm:spPr/>
      <dgm:t>
        <a:bodyPr/>
        <a:lstStyle/>
        <a:p>
          <a:r>
            <a:rPr lang="es-ES">
              <a:solidFill>
                <a:schemeClr val="tx1"/>
              </a:solidFill>
            </a:rPr>
            <a:t>Donaciones de socios individuales</a:t>
          </a:r>
        </a:p>
      </dgm:t>
    </dgm:pt>
    <dgm:pt modelId="{D84E7F26-EF89-4D22-8264-06E3CEB8792F}" type="parTrans" cxnId="{B88D4CA4-0F83-4A45-8EE1-51B8E2AE549F}">
      <dgm:prSet/>
      <dgm:spPr/>
      <dgm:t>
        <a:bodyPr/>
        <a:lstStyle/>
        <a:p>
          <a:endParaRPr lang="en-US">
            <a:solidFill>
              <a:schemeClr val="tx1"/>
            </a:solidFill>
          </a:endParaRPr>
        </a:p>
      </dgm:t>
    </dgm:pt>
    <dgm:pt modelId="{6DDCF4C2-DC51-4ABE-96B1-795EA979A039}" type="sibTrans" cxnId="{B88D4CA4-0F83-4A45-8EE1-51B8E2AE549F}">
      <dgm:prSet/>
      <dgm:spPr/>
      <dgm:t>
        <a:bodyPr/>
        <a:lstStyle/>
        <a:p>
          <a:endParaRPr lang="en-US">
            <a:solidFill>
              <a:schemeClr val="tx1"/>
            </a:solidFill>
          </a:endParaRPr>
        </a:p>
      </dgm:t>
    </dgm:pt>
    <dgm:pt modelId="{07BD6367-8C35-44F9-9510-702918DD2F19}">
      <dgm:prSet phldrT="[Text]"/>
      <dgm:spPr/>
      <dgm:t>
        <a:bodyPr/>
        <a:lstStyle/>
        <a:p>
          <a:r>
            <a:rPr lang="es-ES">
              <a:solidFill>
                <a:schemeClr val="tx1"/>
              </a:solidFill>
            </a:rPr>
            <a:t>Evento(s) de recaudación de fondos</a:t>
          </a:r>
        </a:p>
      </dgm:t>
    </dgm:pt>
    <dgm:pt modelId="{736A7CCF-AE69-4805-A5F3-D26EC3BE8A06}" type="parTrans" cxnId="{FFF5D8F7-9FFA-4ADD-9FBF-5DCCC2AD7A30}">
      <dgm:prSet/>
      <dgm:spPr/>
      <dgm:t>
        <a:bodyPr/>
        <a:lstStyle/>
        <a:p>
          <a:endParaRPr lang="en-US">
            <a:solidFill>
              <a:schemeClr val="tx1"/>
            </a:solidFill>
          </a:endParaRPr>
        </a:p>
      </dgm:t>
    </dgm:pt>
    <dgm:pt modelId="{41AD7F33-55D2-41B0-BBE1-40ACC858FF8C}" type="sibTrans" cxnId="{FFF5D8F7-9FFA-4ADD-9FBF-5DCCC2AD7A30}">
      <dgm:prSet/>
      <dgm:spPr/>
      <dgm:t>
        <a:bodyPr/>
        <a:lstStyle/>
        <a:p>
          <a:endParaRPr lang="en-US">
            <a:solidFill>
              <a:schemeClr val="tx1"/>
            </a:solidFill>
          </a:endParaRPr>
        </a:p>
      </dgm:t>
    </dgm:pt>
    <dgm:pt modelId="{302F4810-D91C-462D-BC95-BC81180DF621}">
      <dgm:prSet phldrT="[Text]"/>
      <dgm:spPr/>
      <dgm:t>
        <a:bodyPr/>
        <a:lstStyle/>
        <a:p>
          <a:r>
            <a:rPr lang="es-ES">
              <a:solidFill>
                <a:schemeClr val="tx1"/>
              </a:solidFill>
            </a:rPr>
            <a:t>Donaciones de la tesorería del club</a:t>
          </a:r>
        </a:p>
      </dgm:t>
    </dgm:pt>
    <dgm:pt modelId="{548B3ED6-4D20-4D08-B957-25C4226C8E67}" type="parTrans" cxnId="{14EBCC1D-21DE-4D7A-8B89-9FC00C5B13CB}">
      <dgm:prSet/>
      <dgm:spPr/>
      <dgm:t>
        <a:bodyPr/>
        <a:lstStyle/>
        <a:p>
          <a:endParaRPr lang="en-US">
            <a:solidFill>
              <a:schemeClr val="tx1"/>
            </a:solidFill>
          </a:endParaRPr>
        </a:p>
      </dgm:t>
    </dgm:pt>
    <dgm:pt modelId="{63285D49-02BC-420F-85C1-3FA2CEDF1D7B}" type="sibTrans" cxnId="{14EBCC1D-21DE-4D7A-8B89-9FC00C5B13CB}">
      <dgm:prSet/>
      <dgm:spPr/>
      <dgm:t>
        <a:bodyPr/>
        <a:lstStyle/>
        <a:p>
          <a:endParaRPr lang="en-US">
            <a:solidFill>
              <a:schemeClr val="tx1"/>
            </a:solidFill>
          </a:endParaRPr>
        </a:p>
      </dgm:t>
    </dgm:pt>
    <dgm:pt modelId="{182CACC7-13EC-49CF-9469-5EAC55B8D33A}">
      <dgm:prSet/>
      <dgm:spPr/>
      <dgm:t>
        <a:bodyPr/>
        <a:lstStyle/>
        <a:p>
          <a:r>
            <a:rPr lang="es-ES">
              <a:solidFill>
                <a:schemeClr val="tx1"/>
              </a:solidFill>
            </a:rPr>
            <a:t>Empresas locales y personas no afiliadas con el Leonismo</a:t>
          </a:r>
        </a:p>
      </dgm:t>
    </dgm:pt>
    <dgm:pt modelId="{9F6AFAE6-4D3A-494F-BE58-D062599D53B0}" type="parTrans" cxnId="{D09DAD5A-8DF4-4631-95E4-5CD4722F8DC3}">
      <dgm:prSet/>
      <dgm:spPr/>
      <dgm:t>
        <a:bodyPr/>
        <a:lstStyle/>
        <a:p>
          <a:endParaRPr lang="en-US">
            <a:solidFill>
              <a:schemeClr val="tx1"/>
            </a:solidFill>
          </a:endParaRPr>
        </a:p>
      </dgm:t>
    </dgm:pt>
    <dgm:pt modelId="{C0D20189-D697-4EB8-AD7E-773A5250F259}" type="sibTrans" cxnId="{D09DAD5A-8DF4-4631-95E4-5CD4722F8DC3}">
      <dgm:prSet/>
      <dgm:spPr/>
      <dgm:t>
        <a:bodyPr/>
        <a:lstStyle/>
        <a:p>
          <a:endParaRPr lang="en-US">
            <a:solidFill>
              <a:schemeClr val="tx1"/>
            </a:solidFill>
          </a:endParaRPr>
        </a:p>
      </dgm:t>
    </dgm:pt>
    <dgm:pt modelId="{DA09EA91-0488-4796-92E4-8D40AB0C02EE}" type="pres">
      <dgm:prSet presAssocID="{000E38E7-A64B-43C0-ABB4-9B474F38B555}" presName="Name0" presStyleCnt="0">
        <dgm:presLayoutVars>
          <dgm:dir/>
          <dgm:resizeHandles val="exact"/>
        </dgm:presLayoutVars>
      </dgm:prSet>
      <dgm:spPr/>
    </dgm:pt>
    <dgm:pt modelId="{FFDC260E-DA33-435A-B17A-B13BB579E6F6}" type="pres">
      <dgm:prSet presAssocID="{6A890B94-0349-4F3A-9512-F41EB6A0AC77}" presName="node" presStyleLbl="node1" presStyleIdx="0" presStyleCnt="4">
        <dgm:presLayoutVars>
          <dgm:bulletEnabled val="1"/>
        </dgm:presLayoutVars>
      </dgm:prSet>
      <dgm:spPr/>
      <dgm:t>
        <a:bodyPr/>
        <a:lstStyle/>
        <a:p>
          <a:endParaRPr lang="en-US"/>
        </a:p>
      </dgm:t>
    </dgm:pt>
    <dgm:pt modelId="{45E8D236-930E-423A-AAC1-3BD27EA71493}" type="pres">
      <dgm:prSet presAssocID="{6DDCF4C2-DC51-4ABE-96B1-795EA979A039}" presName="sibTrans" presStyleLbl="sibTrans2D1" presStyleIdx="0" presStyleCnt="3"/>
      <dgm:spPr/>
      <dgm:t>
        <a:bodyPr/>
        <a:lstStyle/>
        <a:p>
          <a:endParaRPr lang="en-US"/>
        </a:p>
      </dgm:t>
    </dgm:pt>
    <dgm:pt modelId="{F6391945-27E7-4443-960A-F1380C2A9722}" type="pres">
      <dgm:prSet presAssocID="{6DDCF4C2-DC51-4ABE-96B1-795EA979A039}" presName="connectorText" presStyleLbl="sibTrans2D1" presStyleIdx="0" presStyleCnt="3"/>
      <dgm:spPr/>
      <dgm:t>
        <a:bodyPr/>
        <a:lstStyle/>
        <a:p>
          <a:endParaRPr lang="en-US"/>
        </a:p>
      </dgm:t>
    </dgm:pt>
    <dgm:pt modelId="{05835DFB-DE56-4E24-83BA-C73046EC69F4}" type="pres">
      <dgm:prSet presAssocID="{07BD6367-8C35-44F9-9510-702918DD2F19}" presName="node" presStyleLbl="node1" presStyleIdx="1" presStyleCnt="4">
        <dgm:presLayoutVars>
          <dgm:bulletEnabled val="1"/>
        </dgm:presLayoutVars>
      </dgm:prSet>
      <dgm:spPr/>
      <dgm:t>
        <a:bodyPr/>
        <a:lstStyle/>
        <a:p>
          <a:endParaRPr lang="en-US"/>
        </a:p>
      </dgm:t>
    </dgm:pt>
    <dgm:pt modelId="{948EB486-B670-4A7D-A2BE-411CFAB94752}" type="pres">
      <dgm:prSet presAssocID="{41AD7F33-55D2-41B0-BBE1-40ACC858FF8C}" presName="sibTrans" presStyleLbl="sibTrans2D1" presStyleIdx="1" presStyleCnt="3"/>
      <dgm:spPr/>
      <dgm:t>
        <a:bodyPr/>
        <a:lstStyle/>
        <a:p>
          <a:endParaRPr lang="en-US"/>
        </a:p>
      </dgm:t>
    </dgm:pt>
    <dgm:pt modelId="{B3C861A7-CA7F-4AC4-BE3C-91148A9775D0}" type="pres">
      <dgm:prSet presAssocID="{41AD7F33-55D2-41B0-BBE1-40ACC858FF8C}" presName="connectorText" presStyleLbl="sibTrans2D1" presStyleIdx="1" presStyleCnt="3"/>
      <dgm:spPr/>
      <dgm:t>
        <a:bodyPr/>
        <a:lstStyle/>
        <a:p>
          <a:endParaRPr lang="en-US"/>
        </a:p>
      </dgm:t>
    </dgm:pt>
    <dgm:pt modelId="{C1D276BE-B8FE-4FAC-963C-FC45B7CEA257}" type="pres">
      <dgm:prSet presAssocID="{302F4810-D91C-462D-BC95-BC81180DF621}" presName="node" presStyleLbl="node1" presStyleIdx="2" presStyleCnt="4">
        <dgm:presLayoutVars>
          <dgm:bulletEnabled val="1"/>
        </dgm:presLayoutVars>
      </dgm:prSet>
      <dgm:spPr/>
      <dgm:t>
        <a:bodyPr/>
        <a:lstStyle/>
        <a:p>
          <a:endParaRPr lang="en-US"/>
        </a:p>
      </dgm:t>
    </dgm:pt>
    <dgm:pt modelId="{BB60B391-4770-4914-A859-2FFB6C22A916}" type="pres">
      <dgm:prSet presAssocID="{63285D49-02BC-420F-85C1-3FA2CEDF1D7B}" presName="sibTrans" presStyleLbl="sibTrans2D1" presStyleIdx="2" presStyleCnt="3"/>
      <dgm:spPr/>
      <dgm:t>
        <a:bodyPr/>
        <a:lstStyle/>
        <a:p>
          <a:endParaRPr lang="en-US"/>
        </a:p>
      </dgm:t>
    </dgm:pt>
    <dgm:pt modelId="{905FBE3C-4384-4262-AB5C-AB69CFB55552}" type="pres">
      <dgm:prSet presAssocID="{63285D49-02BC-420F-85C1-3FA2CEDF1D7B}" presName="connectorText" presStyleLbl="sibTrans2D1" presStyleIdx="2" presStyleCnt="3"/>
      <dgm:spPr/>
      <dgm:t>
        <a:bodyPr/>
        <a:lstStyle/>
        <a:p>
          <a:endParaRPr lang="en-US"/>
        </a:p>
      </dgm:t>
    </dgm:pt>
    <dgm:pt modelId="{AF2110A3-3543-46D8-8D60-D407F9B8F379}" type="pres">
      <dgm:prSet presAssocID="{182CACC7-13EC-49CF-9469-5EAC55B8D33A}" presName="node" presStyleLbl="node1" presStyleIdx="3" presStyleCnt="4">
        <dgm:presLayoutVars>
          <dgm:bulletEnabled val="1"/>
        </dgm:presLayoutVars>
      </dgm:prSet>
      <dgm:spPr/>
      <dgm:t>
        <a:bodyPr/>
        <a:lstStyle/>
        <a:p>
          <a:endParaRPr lang="en-US"/>
        </a:p>
      </dgm:t>
    </dgm:pt>
  </dgm:ptLst>
  <dgm:cxnLst>
    <dgm:cxn modelId="{8FDFDBE6-A05D-43AE-9CC6-D276101765BD}" type="presOf" srcId="{41AD7F33-55D2-41B0-BBE1-40ACC858FF8C}" destId="{B3C861A7-CA7F-4AC4-BE3C-91148A9775D0}" srcOrd="1" destOrd="0" presId="urn:microsoft.com/office/officeart/2005/8/layout/process1"/>
    <dgm:cxn modelId="{C3EB1311-7C41-4FDC-A8A2-48B62BA90AFE}" type="presOf" srcId="{6A890B94-0349-4F3A-9512-F41EB6A0AC77}" destId="{FFDC260E-DA33-435A-B17A-B13BB579E6F6}" srcOrd="0" destOrd="0" presId="urn:microsoft.com/office/officeart/2005/8/layout/process1"/>
    <dgm:cxn modelId="{87EDA106-68F1-4151-8B51-941A47135F88}" type="presOf" srcId="{182CACC7-13EC-49CF-9469-5EAC55B8D33A}" destId="{AF2110A3-3543-46D8-8D60-D407F9B8F379}" srcOrd="0" destOrd="0" presId="urn:microsoft.com/office/officeart/2005/8/layout/process1"/>
    <dgm:cxn modelId="{D09DAD5A-8DF4-4631-95E4-5CD4722F8DC3}" srcId="{000E38E7-A64B-43C0-ABB4-9B474F38B555}" destId="{182CACC7-13EC-49CF-9469-5EAC55B8D33A}" srcOrd="3" destOrd="0" parTransId="{9F6AFAE6-4D3A-494F-BE58-D062599D53B0}" sibTransId="{C0D20189-D697-4EB8-AD7E-773A5250F259}"/>
    <dgm:cxn modelId="{F30F3FBB-9BBA-4AF0-B628-7124BE1425F7}" type="presOf" srcId="{07BD6367-8C35-44F9-9510-702918DD2F19}" destId="{05835DFB-DE56-4E24-83BA-C73046EC69F4}" srcOrd="0" destOrd="0" presId="urn:microsoft.com/office/officeart/2005/8/layout/process1"/>
    <dgm:cxn modelId="{F9EECB40-1762-415E-8860-248E965662D5}" type="presOf" srcId="{6DDCF4C2-DC51-4ABE-96B1-795EA979A039}" destId="{F6391945-27E7-4443-960A-F1380C2A9722}" srcOrd="1" destOrd="0" presId="urn:microsoft.com/office/officeart/2005/8/layout/process1"/>
    <dgm:cxn modelId="{BDBD025C-FCA1-44E3-B51B-12F3CC298BDC}" type="presOf" srcId="{41AD7F33-55D2-41B0-BBE1-40ACC858FF8C}" destId="{948EB486-B670-4A7D-A2BE-411CFAB94752}" srcOrd="0" destOrd="0" presId="urn:microsoft.com/office/officeart/2005/8/layout/process1"/>
    <dgm:cxn modelId="{FAB2BB07-3FA5-471E-B2CF-FC98AD23E48D}" type="presOf" srcId="{000E38E7-A64B-43C0-ABB4-9B474F38B555}" destId="{DA09EA91-0488-4796-92E4-8D40AB0C02EE}" srcOrd="0" destOrd="0" presId="urn:microsoft.com/office/officeart/2005/8/layout/process1"/>
    <dgm:cxn modelId="{715B97F6-92EE-43F4-B400-6CE731A65E2F}" type="presOf" srcId="{63285D49-02BC-420F-85C1-3FA2CEDF1D7B}" destId="{905FBE3C-4384-4262-AB5C-AB69CFB55552}" srcOrd="1" destOrd="0" presId="urn:microsoft.com/office/officeart/2005/8/layout/process1"/>
    <dgm:cxn modelId="{B88D4CA4-0F83-4A45-8EE1-51B8E2AE549F}" srcId="{000E38E7-A64B-43C0-ABB4-9B474F38B555}" destId="{6A890B94-0349-4F3A-9512-F41EB6A0AC77}" srcOrd="0" destOrd="0" parTransId="{D84E7F26-EF89-4D22-8264-06E3CEB8792F}" sibTransId="{6DDCF4C2-DC51-4ABE-96B1-795EA979A039}"/>
    <dgm:cxn modelId="{9BB905D0-77F1-44DB-ADCB-C0CDED76B0CF}" type="presOf" srcId="{302F4810-D91C-462D-BC95-BC81180DF621}" destId="{C1D276BE-B8FE-4FAC-963C-FC45B7CEA257}" srcOrd="0" destOrd="0" presId="urn:microsoft.com/office/officeart/2005/8/layout/process1"/>
    <dgm:cxn modelId="{028E1E4E-4AD2-4E70-9BEB-2892F16497CA}" type="presOf" srcId="{6DDCF4C2-DC51-4ABE-96B1-795EA979A039}" destId="{45E8D236-930E-423A-AAC1-3BD27EA71493}" srcOrd="0" destOrd="0" presId="urn:microsoft.com/office/officeart/2005/8/layout/process1"/>
    <dgm:cxn modelId="{3D7E9313-26BC-419F-8061-5361BE010807}" type="presOf" srcId="{63285D49-02BC-420F-85C1-3FA2CEDF1D7B}" destId="{BB60B391-4770-4914-A859-2FFB6C22A916}" srcOrd="0" destOrd="0" presId="urn:microsoft.com/office/officeart/2005/8/layout/process1"/>
    <dgm:cxn modelId="{14EBCC1D-21DE-4D7A-8B89-9FC00C5B13CB}" srcId="{000E38E7-A64B-43C0-ABB4-9B474F38B555}" destId="{302F4810-D91C-462D-BC95-BC81180DF621}" srcOrd="2" destOrd="0" parTransId="{548B3ED6-4D20-4D08-B957-25C4226C8E67}" sibTransId="{63285D49-02BC-420F-85C1-3FA2CEDF1D7B}"/>
    <dgm:cxn modelId="{FFF5D8F7-9FFA-4ADD-9FBF-5DCCC2AD7A30}" srcId="{000E38E7-A64B-43C0-ABB4-9B474F38B555}" destId="{07BD6367-8C35-44F9-9510-702918DD2F19}" srcOrd="1" destOrd="0" parTransId="{736A7CCF-AE69-4805-A5F3-D26EC3BE8A06}" sibTransId="{41AD7F33-55D2-41B0-BBE1-40ACC858FF8C}"/>
    <dgm:cxn modelId="{0B7468A8-3BC6-4A56-94AD-CD082B775419}" type="presParOf" srcId="{DA09EA91-0488-4796-92E4-8D40AB0C02EE}" destId="{FFDC260E-DA33-435A-B17A-B13BB579E6F6}" srcOrd="0" destOrd="0" presId="urn:microsoft.com/office/officeart/2005/8/layout/process1"/>
    <dgm:cxn modelId="{A2042296-3526-4140-9A1F-B1749543BE4C}" type="presParOf" srcId="{DA09EA91-0488-4796-92E4-8D40AB0C02EE}" destId="{45E8D236-930E-423A-AAC1-3BD27EA71493}" srcOrd="1" destOrd="0" presId="urn:microsoft.com/office/officeart/2005/8/layout/process1"/>
    <dgm:cxn modelId="{9C9B6894-04CF-4733-B21D-9D5A9A00191B}" type="presParOf" srcId="{45E8D236-930E-423A-AAC1-3BD27EA71493}" destId="{F6391945-27E7-4443-960A-F1380C2A9722}" srcOrd="0" destOrd="0" presId="urn:microsoft.com/office/officeart/2005/8/layout/process1"/>
    <dgm:cxn modelId="{B33168C4-0A19-4D04-80A2-35DEAAD13B53}" type="presParOf" srcId="{DA09EA91-0488-4796-92E4-8D40AB0C02EE}" destId="{05835DFB-DE56-4E24-83BA-C73046EC69F4}" srcOrd="2" destOrd="0" presId="urn:microsoft.com/office/officeart/2005/8/layout/process1"/>
    <dgm:cxn modelId="{73771A06-C818-4C6C-BB83-8FE6CF703A24}" type="presParOf" srcId="{DA09EA91-0488-4796-92E4-8D40AB0C02EE}" destId="{948EB486-B670-4A7D-A2BE-411CFAB94752}" srcOrd="3" destOrd="0" presId="urn:microsoft.com/office/officeart/2005/8/layout/process1"/>
    <dgm:cxn modelId="{3A35F0A5-D018-4A1B-8821-7D54BEA6A70E}" type="presParOf" srcId="{948EB486-B670-4A7D-A2BE-411CFAB94752}" destId="{B3C861A7-CA7F-4AC4-BE3C-91148A9775D0}" srcOrd="0" destOrd="0" presId="urn:microsoft.com/office/officeart/2005/8/layout/process1"/>
    <dgm:cxn modelId="{9B83610A-D998-48E4-AE21-0ED479142105}" type="presParOf" srcId="{DA09EA91-0488-4796-92E4-8D40AB0C02EE}" destId="{C1D276BE-B8FE-4FAC-963C-FC45B7CEA257}" srcOrd="4" destOrd="0" presId="urn:microsoft.com/office/officeart/2005/8/layout/process1"/>
    <dgm:cxn modelId="{CFCA6231-67E9-4D30-80D5-57CC5143EA14}" type="presParOf" srcId="{DA09EA91-0488-4796-92E4-8D40AB0C02EE}" destId="{BB60B391-4770-4914-A859-2FFB6C22A916}" srcOrd="5" destOrd="0" presId="urn:microsoft.com/office/officeart/2005/8/layout/process1"/>
    <dgm:cxn modelId="{72052A02-AA93-4181-94AE-69C150709C71}" type="presParOf" srcId="{BB60B391-4770-4914-A859-2FFB6C22A916}" destId="{905FBE3C-4384-4262-AB5C-AB69CFB55552}" srcOrd="0" destOrd="0" presId="urn:microsoft.com/office/officeart/2005/8/layout/process1"/>
    <dgm:cxn modelId="{8E3E894E-115B-4E72-AAB4-63A76B004A1A}" type="presParOf" srcId="{DA09EA91-0488-4796-92E4-8D40AB0C02EE}" destId="{AF2110A3-3543-46D8-8D60-D407F9B8F37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E2B48-176A-445A-AB49-5A0F271A487F}" type="doc">
      <dgm:prSet loTypeId="urn:microsoft.com/office/officeart/2005/8/layout/hProcess9" loCatId="process" qsTypeId="urn:microsoft.com/office/officeart/2005/8/quickstyle/simple1" qsCatId="simple" csTypeId="urn:microsoft.com/office/officeart/2005/8/colors/colorful5" csCatId="colorful" phldr="1"/>
      <dgm:spPr/>
    </dgm:pt>
    <dgm:pt modelId="{B95F9F14-7996-486B-8CAE-A9C6EF9B428C}">
      <dgm:prSet phldrT="[Text]"/>
      <dgm:spPr/>
      <dgm:t>
        <a:bodyPr/>
        <a:lstStyle/>
        <a:p>
          <a:r>
            <a:rPr lang="es-ES">
              <a:solidFill>
                <a:schemeClr val="tx1"/>
              </a:solidFill>
            </a:rPr>
            <a:t>2 USD por semana</a:t>
          </a:r>
        </a:p>
      </dgm:t>
    </dgm:pt>
    <dgm:pt modelId="{FDF620C4-DB73-4F87-BD11-7C77E0EBAA05}" type="parTrans" cxnId="{4BF6A3FD-2AB7-4B32-BB32-C3B951CF8E08}">
      <dgm:prSet/>
      <dgm:spPr/>
      <dgm:t>
        <a:bodyPr/>
        <a:lstStyle/>
        <a:p>
          <a:endParaRPr lang="en-US">
            <a:solidFill>
              <a:schemeClr val="tx1"/>
            </a:solidFill>
          </a:endParaRPr>
        </a:p>
      </dgm:t>
    </dgm:pt>
    <dgm:pt modelId="{F47607AA-1CB5-4D27-9E8C-1FBBD5FA7A71}" type="sibTrans" cxnId="{4BF6A3FD-2AB7-4B32-BB32-C3B951CF8E08}">
      <dgm:prSet/>
      <dgm:spPr/>
      <dgm:t>
        <a:bodyPr/>
        <a:lstStyle/>
        <a:p>
          <a:endParaRPr lang="en-US">
            <a:solidFill>
              <a:schemeClr val="tx1"/>
            </a:solidFill>
          </a:endParaRPr>
        </a:p>
      </dgm:t>
    </dgm:pt>
    <dgm:pt modelId="{A7BC0E80-1F0D-4583-A3D0-161AC0125A34}">
      <dgm:prSet phldrT="[Text]"/>
      <dgm:spPr/>
      <dgm:t>
        <a:bodyPr/>
        <a:lstStyle/>
        <a:p>
          <a:r>
            <a:rPr lang="es-ES">
              <a:solidFill>
                <a:schemeClr val="tx1"/>
              </a:solidFill>
            </a:rPr>
            <a:t>100 USD por año</a:t>
          </a:r>
        </a:p>
      </dgm:t>
    </dgm:pt>
    <dgm:pt modelId="{C3F12313-81AD-4AA3-8D1B-CE3C102093A9}" type="parTrans" cxnId="{67E8648E-3111-4838-ABE9-4D036AE1F9F8}">
      <dgm:prSet/>
      <dgm:spPr/>
      <dgm:t>
        <a:bodyPr/>
        <a:lstStyle/>
        <a:p>
          <a:endParaRPr lang="en-US">
            <a:solidFill>
              <a:schemeClr val="tx1"/>
            </a:solidFill>
          </a:endParaRPr>
        </a:p>
      </dgm:t>
    </dgm:pt>
    <dgm:pt modelId="{EE40AD60-0EFF-4C05-A51E-5AA521CEB5F9}" type="sibTrans" cxnId="{67E8648E-3111-4838-ABE9-4D036AE1F9F8}">
      <dgm:prSet/>
      <dgm:spPr/>
      <dgm:t>
        <a:bodyPr/>
        <a:lstStyle/>
        <a:p>
          <a:endParaRPr lang="en-US">
            <a:solidFill>
              <a:schemeClr val="tx1"/>
            </a:solidFill>
          </a:endParaRPr>
        </a:p>
      </dgm:t>
    </dgm:pt>
    <dgm:pt modelId="{2D478A46-0A4E-4961-8602-0DA369F92A81}">
      <dgm:prSet phldrT="[Text]"/>
      <dgm:spPr/>
      <dgm:t>
        <a:bodyPr/>
        <a:lstStyle/>
        <a:p>
          <a:r>
            <a:rPr lang="es-ES">
              <a:solidFill>
                <a:schemeClr val="tx1"/>
              </a:solidFill>
            </a:rPr>
            <a:t>Una donación total de 300 USD</a:t>
          </a:r>
        </a:p>
      </dgm:t>
    </dgm:pt>
    <dgm:pt modelId="{11B138B2-3F15-469A-9CCA-5249B64F118A}" type="parTrans" cxnId="{8B310D0C-9F13-460C-A137-CBFECC90CEE1}">
      <dgm:prSet/>
      <dgm:spPr/>
      <dgm:t>
        <a:bodyPr/>
        <a:lstStyle/>
        <a:p>
          <a:endParaRPr lang="en-US">
            <a:solidFill>
              <a:schemeClr val="tx1"/>
            </a:solidFill>
          </a:endParaRPr>
        </a:p>
      </dgm:t>
    </dgm:pt>
    <dgm:pt modelId="{096989CD-1F9D-4142-BF4D-C3E6686C8731}" type="sibTrans" cxnId="{8B310D0C-9F13-460C-A137-CBFECC90CEE1}">
      <dgm:prSet/>
      <dgm:spPr/>
      <dgm:t>
        <a:bodyPr/>
        <a:lstStyle/>
        <a:p>
          <a:endParaRPr lang="en-US">
            <a:solidFill>
              <a:schemeClr val="tx1"/>
            </a:solidFill>
          </a:endParaRPr>
        </a:p>
      </dgm:t>
    </dgm:pt>
    <dgm:pt modelId="{4A88AFA1-6F96-46BC-AE61-5E8029FDEE44}" type="pres">
      <dgm:prSet presAssocID="{123E2B48-176A-445A-AB49-5A0F271A487F}" presName="CompostProcess" presStyleCnt="0">
        <dgm:presLayoutVars>
          <dgm:dir/>
          <dgm:resizeHandles val="exact"/>
        </dgm:presLayoutVars>
      </dgm:prSet>
      <dgm:spPr/>
    </dgm:pt>
    <dgm:pt modelId="{10F503BB-4ABE-4341-AB49-DC5B058FE1C2}" type="pres">
      <dgm:prSet presAssocID="{123E2B48-176A-445A-AB49-5A0F271A487F}" presName="arrow" presStyleLbl="bgShp" presStyleIdx="0" presStyleCnt="1"/>
      <dgm:spPr/>
    </dgm:pt>
    <dgm:pt modelId="{2C14B162-E59E-4144-86B1-B8F61097289F}" type="pres">
      <dgm:prSet presAssocID="{123E2B48-176A-445A-AB49-5A0F271A487F}" presName="linearProcess" presStyleCnt="0"/>
      <dgm:spPr/>
    </dgm:pt>
    <dgm:pt modelId="{71B6E89C-F3D2-4D29-9CF7-72B9A61A0F7C}" type="pres">
      <dgm:prSet presAssocID="{B95F9F14-7996-486B-8CAE-A9C6EF9B428C}" presName="textNode" presStyleLbl="node1" presStyleIdx="0" presStyleCnt="3">
        <dgm:presLayoutVars>
          <dgm:bulletEnabled val="1"/>
        </dgm:presLayoutVars>
      </dgm:prSet>
      <dgm:spPr/>
      <dgm:t>
        <a:bodyPr/>
        <a:lstStyle/>
        <a:p>
          <a:endParaRPr lang="en-US"/>
        </a:p>
      </dgm:t>
    </dgm:pt>
    <dgm:pt modelId="{11BF77DB-EB54-4681-BFA3-81554ED022F0}" type="pres">
      <dgm:prSet presAssocID="{F47607AA-1CB5-4D27-9E8C-1FBBD5FA7A71}" presName="sibTrans" presStyleCnt="0"/>
      <dgm:spPr/>
    </dgm:pt>
    <dgm:pt modelId="{B498E256-D15F-4508-9AAA-A5365027AFD5}" type="pres">
      <dgm:prSet presAssocID="{A7BC0E80-1F0D-4583-A3D0-161AC0125A34}" presName="textNode" presStyleLbl="node1" presStyleIdx="1" presStyleCnt="3">
        <dgm:presLayoutVars>
          <dgm:bulletEnabled val="1"/>
        </dgm:presLayoutVars>
      </dgm:prSet>
      <dgm:spPr/>
      <dgm:t>
        <a:bodyPr/>
        <a:lstStyle/>
        <a:p>
          <a:endParaRPr lang="en-US"/>
        </a:p>
      </dgm:t>
    </dgm:pt>
    <dgm:pt modelId="{DAFAE739-2124-4A1F-8AA7-F719CD9FD844}" type="pres">
      <dgm:prSet presAssocID="{EE40AD60-0EFF-4C05-A51E-5AA521CEB5F9}" presName="sibTrans" presStyleCnt="0"/>
      <dgm:spPr/>
    </dgm:pt>
    <dgm:pt modelId="{93E00E2A-B49C-47F8-A8AA-595BB2586A8C}" type="pres">
      <dgm:prSet presAssocID="{2D478A46-0A4E-4961-8602-0DA369F92A81}" presName="textNode" presStyleLbl="node1" presStyleIdx="2" presStyleCnt="3">
        <dgm:presLayoutVars>
          <dgm:bulletEnabled val="1"/>
        </dgm:presLayoutVars>
      </dgm:prSet>
      <dgm:spPr/>
      <dgm:t>
        <a:bodyPr/>
        <a:lstStyle/>
        <a:p>
          <a:endParaRPr lang="en-US"/>
        </a:p>
      </dgm:t>
    </dgm:pt>
  </dgm:ptLst>
  <dgm:cxnLst>
    <dgm:cxn modelId="{F97F502F-DE46-4ED5-BAB4-ED8F7DE3198E}" type="presOf" srcId="{B95F9F14-7996-486B-8CAE-A9C6EF9B428C}" destId="{71B6E89C-F3D2-4D29-9CF7-72B9A61A0F7C}" srcOrd="0" destOrd="0" presId="urn:microsoft.com/office/officeart/2005/8/layout/hProcess9"/>
    <dgm:cxn modelId="{FD2A91D5-B002-4225-BA8B-6DAA338C34C2}" type="presOf" srcId="{123E2B48-176A-445A-AB49-5A0F271A487F}" destId="{4A88AFA1-6F96-46BC-AE61-5E8029FDEE44}" srcOrd="0" destOrd="0" presId="urn:microsoft.com/office/officeart/2005/8/layout/hProcess9"/>
    <dgm:cxn modelId="{3FD818A3-DE60-4824-9077-7EBFEF4E7EED}" type="presOf" srcId="{A7BC0E80-1F0D-4583-A3D0-161AC0125A34}" destId="{B498E256-D15F-4508-9AAA-A5365027AFD5}" srcOrd="0" destOrd="0" presId="urn:microsoft.com/office/officeart/2005/8/layout/hProcess9"/>
    <dgm:cxn modelId="{8B310D0C-9F13-460C-A137-CBFECC90CEE1}" srcId="{123E2B48-176A-445A-AB49-5A0F271A487F}" destId="{2D478A46-0A4E-4961-8602-0DA369F92A81}" srcOrd="2" destOrd="0" parTransId="{11B138B2-3F15-469A-9CCA-5249B64F118A}" sibTransId="{096989CD-1F9D-4142-BF4D-C3E6686C8731}"/>
    <dgm:cxn modelId="{4BF6A3FD-2AB7-4B32-BB32-C3B951CF8E08}" srcId="{123E2B48-176A-445A-AB49-5A0F271A487F}" destId="{B95F9F14-7996-486B-8CAE-A9C6EF9B428C}" srcOrd="0" destOrd="0" parTransId="{FDF620C4-DB73-4F87-BD11-7C77E0EBAA05}" sibTransId="{F47607AA-1CB5-4D27-9E8C-1FBBD5FA7A71}"/>
    <dgm:cxn modelId="{7C35070F-15EA-432A-9E52-1D290BC97A7A}" type="presOf" srcId="{2D478A46-0A4E-4961-8602-0DA369F92A81}" destId="{93E00E2A-B49C-47F8-A8AA-595BB2586A8C}" srcOrd="0" destOrd="0" presId="urn:microsoft.com/office/officeart/2005/8/layout/hProcess9"/>
    <dgm:cxn modelId="{67E8648E-3111-4838-ABE9-4D036AE1F9F8}" srcId="{123E2B48-176A-445A-AB49-5A0F271A487F}" destId="{A7BC0E80-1F0D-4583-A3D0-161AC0125A34}" srcOrd="1" destOrd="0" parTransId="{C3F12313-81AD-4AA3-8D1B-CE3C102093A9}" sibTransId="{EE40AD60-0EFF-4C05-A51E-5AA521CEB5F9}"/>
    <dgm:cxn modelId="{78893C2F-7BAB-4878-A06F-E89DF0499815}" type="presParOf" srcId="{4A88AFA1-6F96-46BC-AE61-5E8029FDEE44}" destId="{10F503BB-4ABE-4341-AB49-DC5B058FE1C2}" srcOrd="0" destOrd="0" presId="urn:microsoft.com/office/officeart/2005/8/layout/hProcess9"/>
    <dgm:cxn modelId="{20EA8C1D-5151-490F-879B-2B02531E135E}" type="presParOf" srcId="{4A88AFA1-6F96-46BC-AE61-5E8029FDEE44}" destId="{2C14B162-E59E-4144-86B1-B8F61097289F}" srcOrd="1" destOrd="0" presId="urn:microsoft.com/office/officeart/2005/8/layout/hProcess9"/>
    <dgm:cxn modelId="{9FA4FFAF-DEC7-48E7-8A6B-2A0DD2A646C8}" type="presParOf" srcId="{2C14B162-E59E-4144-86B1-B8F61097289F}" destId="{71B6E89C-F3D2-4D29-9CF7-72B9A61A0F7C}" srcOrd="0" destOrd="0" presId="urn:microsoft.com/office/officeart/2005/8/layout/hProcess9"/>
    <dgm:cxn modelId="{3E438967-8EAF-4C49-A45A-37E6611C3056}" type="presParOf" srcId="{2C14B162-E59E-4144-86B1-B8F61097289F}" destId="{11BF77DB-EB54-4681-BFA3-81554ED022F0}" srcOrd="1" destOrd="0" presId="urn:microsoft.com/office/officeart/2005/8/layout/hProcess9"/>
    <dgm:cxn modelId="{594C1CC6-DA3C-47C7-B810-0894F5649D81}" type="presParOf" srcId="{2C14B162-E59E-4144-86B1-B8F61097289F}" destId="{B498E256-D15F-4508-9AAA-A5365027AFD5}" srcOrd="2" destOrd="0" presId="urn:microsoft.com/office/officeart/2005/8/layout/hProcess9"/>
    <dgm:cxn modelId="{566C8A7A-08E6-423A-985E-BD0CCE056398}" type="presParOf" srcId="{2C14B162-E59E-4144-86B1-B8F61097289F}" destId="{DAFAE739-2124-4A1F-8AA7-F719CD9FD844}" srcOrd="3" destOrd="0" presId="urn:microsoft.com/office/officeart/2005/8/layout/hProcess9"/>
    <dgm:cxn modelId="{15B3DFA8-B3A9-4580-916D-9798152A5553}" type="presParOf" srcId="{2C14B162-E59E-4144-86B1-B8F61097289F}" destId="{93E00E2A-B49C-47F8-A8AA-595BB2586A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DCE8-ECEE-4CE9-8AB6-010D64D031C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0F02736-D3F7-494E-856A-8693262F4FF7}">
      <dgm:prSet phldrT="[Text]"/>
      <dgm:spPr/>
      <dgm:t>
        <a:bodyPr/>
        <a:lstStyle/>
        <a:p>
          <a:r>
            <a:rPr lang="es-ES">
              <a:solidFill>
                <a:schemeClr val="tx1"/>
              </a:solidFill>
            </a:rPr>
            <a:t>100 % de participación de los socios</a:t>
          </a:r>
        </a:p>
      </dgm:t>
    </dgm:pt>
    <dgm:pt modelId="{4680F919-B8E8-4D41-8D60-B4D4E6E41CDC}" type="parTrans" cxnId="{3D95741A-36CD-41A8-B4D8-3A40D533AC6C}">
      <dgm:prSet/>
      <dgm:spPr/>
      <dgm:t>
        <a:bodyPr/>
        <a:lstStyle/>
        <a:p>
          <a:endParaRPr lang="en-US">
            <a:solidFill>
              <a:schemeClr val="tx1"/>
            </a:solidFill>
          </a:endParaRPr>
        </a:p>
      </dgm:t>
    </dgm:pt>
    <dgm:pt modelId="{B9DABEB9-078C-43E4-AF1F-1365E07798B0}" type="sibTrans" cxnId="{3D95741A-36CD-41A8-B4D8-3A40D533AC6C}">
      <dgm:prSet/>
      <dgm:spPr/>
      <dgm:t>
        <a:bodyPr/>
        <a:lstStyle/>
        <a:p>
          <a:endParaRPr lang="en-US">
            <a:solidFill>
              <a:schemeClr val="tx1"/>
            </a:solidFill>
          </a:endParaRPr>
        </a:p>
      </dgm:t>
    </dgm:pt>
    <dgm:pt modelId="{952DC6A7-2361-4330-AA17-69CBCAA6D7B3}">
      <dgm:prSet phldrT="[Text]"/>
      <dgm:spPr/>
      <dgm:t>
        <a:bodyPr/>
        <a:lstStyle/>
        <a:p>
          <a:r>
            <a:rPr lang="es-ES">
              <a:solidFill>
                <a:schemeClr val="tx1"/>
              </a:solidFill>
            </a:rPr>
            <a:t>100 % de participación de los socios con una donación de por lo menos 100 dólares</a:t>
          </a:r>
        </a:p>
      </dgm:t>
    </dgm:pt>
    <dgm:pt modelId="{87B09FAD-1C22-4ADE-A207-EFCEC3701B2E}" type="parTrans" cxnId="{DB7750E9-5E22-4463-979D-6641CF2173B4}">
      <dgm:prSet/>
      <dgm:spPr/>
      <dgm:t>
        <a:bodyPr/>
        <a:lstStyle/>
        <a:p>
          <a:endParaRPr lang="en-US">
            <a:solidFill>
              <a:schemeClr val="tx1"/>
            </a:solidFill>
          </a:endParaRPr>
        </a:p>
      </dgm:t>
    </dgm:pt>
    <dgm:pt modelId="{45B8F8A4-E533-4308-A0EF-00A443F6855C}" type="sibTrans" cxnId="{DB7750E9-5E22-4463-979D-6641CF2173B4}">
      <dgm:prSet/>
      <dgm:spPr/>
      <dgm:t>
        <a:bodyPr/>
        <a:lstStyle/>
        <a:p>
          <a:endParaRPr lang="en-US">
            <a:solidFill>
              <a:schemeClr val="tx1"/>
            </a:solidFill>
          </a:endParaRPr>
        </a:p>
      </dgm:t>
    </dgm:pt>
    <dgm:pt modelId="{85ADC7DC-0469-4D2E-926B-E42E1DE97BEA}">
      <dgm:prSet phldrT="[Text]"/>
      <dgm:spPr/>
      <dgm:t>
        <a:bodyPr/>
        <a:lstStyle/>
        <a:p>
          <a:r>
            <a:rPr lang="es-ES">
              <a:solidFill>
                <a:schemeClr val="tx1"/>
              </a:solidFill>
            </a:rPr>
            <a:t>Hacer una donación de la tesorería del club u organizar un evento de recaudación de fondos</a:t>
          </a:r>
        </a:p>
      </dgm:t>
    </dgm:pt>
    <dgm:pt modelId="{774EC49D-31A6-4EB3-A3F4-3A65143D565C}" type="parTrans" cxnId="{D8C55201-F64A-4624-B068-B258EF0BCEF0}">
      <dgm:prSet/>
      <dgm:spPr/>
      <dgm:t>
        <a:bodyPr/>
        <a:lstStyle/>
        <a:p>
          <a:endParaRPr lang="en-US">
            <a:solidFill>
              <a:schemeClr val="tx1"/>
            </a:solidFill>
          </a:endParaRPr>
        </a:p>
      </dgm:t>
    </dgm:pt>
    <dgm:pt modelId="{094330D5-7FAA-44D3-9F28-F9D9A35C004D}" type="sibTrans" cxnId="{D8C55201-F64A-4624-B068-B258EF0BCEF0}">
      <dgm:prSet/>
      <dgm:spPr/>
      <dgm:t>
        <a:bodyPr/>
        <a:lstStyle/>
        <a:p>
          <a:endParaRPr lang="en-US">
            <a:solidFill>
              <a:schemeClr val="tx1"/>
            </a:solidFill>
          </a:endParaRPr>
        </a:p>
      </dgm:t>
    </dgm:pt>
    <dgm:pt modelId="{720B0E09-BD09-490E-B3E3-2DCA9EFD9A52}">
      <dgm:prSet/>
      <dgm:spPr/>
      <dgm:t>
        <a:bodyPr/>
        <a:lstStyle/>
        <a:p>
          <a:r>
            <a:rPr lang="es-ES">
              <a:solidFill>
                <a:schemeClr val="tx1"/>
              </a:solidFill>
            </a:rPr>
            <a:t>Hacerse club modelo</a:t>
          </a:r>
        </a:p>
      </dgm:t>
    </dgm:pt>
    <dgm:pt modelId="{95091ED2-91C8-46FF-9277-657CCE20AAA0}" type="parTrans" cxnId="{A3BD72F5-57E4-4E81-BE3B-67427C9F0263}">
      <dgm:prSet/>
      <dgm:spPr/>
      <dgm:t>
        <a:bodyPr/>
        <a:lstStyle/>
        <a:p>
          <a:endParaRPr lang="en-US">
            <a:solidFill>
              <a:schemeClr val="tx1"/>
            </a:solidFill>
          </a:endParaRPr>
        </a:p>
      </dgm:t>
    </dgm:pt>
    <dgm:pt modelId="{95AC31A8-420F-447C-805A-584CA86ABF1F}" type="sibTrans" cxnId="{A3BD72F5-57E4-4E81-BE3B-67427C9F0263}">
      <dgm:prSet/>
      <dgm:spPr/>
      <dgm:t>
        <a:bodyPr/>
        <a:lstStyle/>
        <a:p>
          <a:endParaRPr lang="en-US">
            <a:solidFill>
              <a:schemeClr val="tx1"/>
            </a:solidFill>
          </a:endParaRPr>
        </a:p>
      </dgm:t>
    </dgm:pt>
    <dgm:pt modelId="{603E13E8-C3FA-43DC-9A19-8D3E01FBE49C}" type="pres">
      <dgm:prSet presAssocID="{765DDCE8-ECEE-4CE9-8AB6-010D64D031C5}" presName="Name0" presStyleCnt="0">
        <dgm:presLayoutVars>
          <dgm:chMax val="7"/>
          <dgm:chPref val="7"/>
          <dgm:dir/>
        </dgm:presLayoutVars>
      </dgm:prSet>
      <dgm:spPr/>
      <dgm:t>
        <a:bodyPr/>
        <a:lstStyle/>
        <a:p>
          <a:endParaRPr lang="en-US"/>
        </a:p>
      </dgm:t>
    </dgm:pt>
    <dgm:pt modelId="{1210B9AC-10B8-4EC9-90CD-CF1EBD24F780}" type="pres">
      <dgm:prSet presAssocID="{765DDCE8-ECEE-4CE9-8AB6-010D64D031C5}" presName="Name1" presStyleCnt="0"/>
      <dgm:spPr/>
    </dgm:pt>
    <dgm:pt modelId="{97F60247-AC6D-43B8-A94F-368A8AE3C9F4}" type="pres">
      <dgm:prSet presAssocID="{765DDCE8-ECEE-4CE9-8AB6-010D64D031C5}" presName="cycle" presStyleCnt="0"/>
      <dgm:spPr/>
    </dgm:pt>
    <dgm:pt modelId="{AECA6B63-77BB-4028-9BF5-A3A6C06D65AD}" type="pres">
      <dgm:prSet presAssocID="{765DDCE8-ECEE-4CE9-8AB6-010D64D031C5}" presName="srcNode" presStyleLbl="node1" presStyleIdx="0" presStyleCnt="4"/>
      <dgm:spPr/>
    </dgm:pt>
    <dgm:pt modelId="{3EC65C4C-14D1-420A-AD82-B2F06447E48E}" type="pres">
      <dgm:prSet presAssocID="{765DDCE8-ECEE-4CE9-8AB6-010D64D031C5}" presName="conn" presStyleLbl="parChTrans1D2" presStyleIdx="0" presStyleCnt="1"/>
      <dgm:spPr/>
      <dgm:t>
        <a:bodyPr/>
        <a:lstStyle/>
        <a:p>
          <a:endParaRPr lang="en-US"/>
        </a:p>
      </dgm:t>
    </dgm:pt>
    <dgm:pt modelId="{8F96C65C-212C-4C30-9EA3-04D5940D98F3}" type="pres">
      <dgm:prSet presAssocID="{765DDCE8-ECEE-4CE9-8AB6-010D64D031C5}" presName="extraNode" presStyleLbl="node1" presStyleIdx="0" presStyleCnt="4"/>
      <dgm:spPr/>
    </dgm:pt>
    <dgm:pt modelId="{01BAD1C1-F62E-4FB6-A479-349489EF6027}" type="pres">
      <dgm:prSet presAssocID="{765DDCE8-ECEE-4CE9-8AB6-010D64D031C5}" presName="dstNode" presStyleLbl="node1" presStyleIdx="0" presStyleCnt="4"/>
      <dgm:spPr/>
    </dgm:pt>
    <dgm:pt modelId="{72E08ED4-14BC-42E1-B9A7-2A9544E9B7EF}" type="pres">
      <dgm:prSet presAssocID="{40F02736-D3F7-494E-856A-8693262F4FF7}" presName="text_1" presStyleLbl="node1" presStyleIdx="0" presStyleCnt="4">
        <dgm:presLayoutVars>
          <dgm:bulletEnabled val="1"/>
        </dgm:presLayoutVars>
      </dgm:prSet>
      <dgm:spPr/>
      <dgm:t>
        <a:bodyPr/>
        <a:lstStyle/>
        <a:p>
          <a:endParaRPr lang="en-US"/>
        </a:p>
      </dgm:t>
    </dgm:pt>
    <dgm:pt modelId="{1D50C701-12CB-4B00-8C31-9F867D42EDE2}" type="pres">
      <dgm:prSet presAssocID="{40F02736-D3F7-494E-856A-8693262F4FF7}" presName="accent_1" presStyleCnt="0"/>
      <dgm:spPr/>
    </dgm:pt>
    <dgm:pt modelId="{6071BEEC-F20F-41C1-88E9-7D7779737515}" type="pres">
      <dgm:prSet presAssocID="{40F02736-D3F7-494E-856A-8693262F4FF7}" presName="accentRepeatNode" presStyleLbl="solidFgAcc1" presStyleIdx="0" presStyleCnt="4"/>
      <dgm:spPr/>
    </dgm:pt>
    <dgm:pt modelId="{C7F9F840-7C54-4634-8594-29D735A7D828}" type="pres">
      <dgm:prSet presAssocID="{952DC6A7-2361-4330-AA17-69CBCAA6D7B3}" presName="text_2" presStyleLbl="node1" presStyleIdx="1" presStyleCnt="4">
        <dgm:presLayoutVars>
          <dgm:bulletEnabled val="1"/>
        </dgm:presLayoutVars>
      </dgm:prSet>
      <dgm:spPr/>
      <dgm:t>
        <a:bodyPr/>
        <a:lstStyle/>
        <a:p>
          <a:endParaRPr lang="en-US"/>
        </a:p>
      </dgm:t>
    </dgm:pt>
    <dgm:pt modelId="{EFDA2C0E-D0CE-481D-9626-9DD1F1801BD3}" type="pres">
      <dgm:prSet presAssocID="{952DC6A7-2361-4330-AA17-69CBCAA6D7B3}" presName="accent_2" presStyleCnt="0"/>
      <dgm:spPr/>
    </dgm:pt>
    <dgm:pt modelId="{2A77B2B8-BDAB-4910-9246-509A4FDCEE5F}" type="pres">
      <dgm:prSet presAssocID="{952DC6A7-2361-4330-AA17-69CBCAA6D7B3}" presName="accentRepeatNode" presStyleLbl="solidFgAcc1" presStyleIdx="1" presStyleCnt="4"/>
      <dgm:spPr/>
    </dgm:pt>
    <dgm:pt modelId="{F1DFD37D-79BD-4A9B-B8D3-498FF874E904}" type="pres">
      <dgm:prSet presAssocID="{85ADC7DC-0469-4D2E-926B-E42E1DE97BEA}" presName="text_3" presStyleLbl="node1" presStyleIdx="2" presStyleCnt="4">
        <dgm:presLayoutVars>
          <dgm:bulletEnabled val="1"/>
        </dgm:presLayoutVars>
      </dgm:prSet>
      <dgm:spPr/>
      <dgm:t>
        <a:bodyPr/>
        <a:lstStyle/>
        <a:p>
          <a:endParaRPr lang="en-US"/>
        </a:p>
      </dgm:t>
    </dgm:pt>
    <dgm:pt modelId="{4FAE8723-D6A8-44FD-947E-5D9C473509D7}" type="pres">
      <dgm:prSet presAssocID="{85ADC7DC-0469-4D2E-926B-E42E1DE97BEA}" presName="accent_3" presStyleCnt="0"/>
      <dgm:spPr/>
    </dgm:pt>
    <dgm:pt modelId="{EFF51B24-7BBD-492D-BFDE-661596C0D13A}" type="pres">
      <dgm:prSet presAssocID="{85ADC7DC-0469-4D2E-926B-E42E1DE97BEA}" presName="accentRepeatNode" presStyleLbl="solidFgAcc1" presStyleIdx="2" presStyleCnt="4"/>
      <dgm:spPr/>
    </dgm:pt>
    <dgm:pt modelId="{1C5964BD-FDEF-46D7-924E-13433BB501C2}" type="pres">
      <dgm:prSet presAssocID="{720B0E09-BD09-490E-B3E3-2DCA9EFD9A52}" presName="text_4" presStyleLbl="node1" presStyleIdx="3" presStyleCnt="4">
        <dgm:presLayoutVars>
          <dgm:bulletEnabled val="1"/>
        </dgm:presLayoutVars>
      </dgm:prSet>
      <dgm:spPr/>
      <dgm:t>
        <a:bodyPr/>
        <a:lstStyle/>
        <a:p>
          <a:endParaRPr lang="en-US"/>
        </a:p>
      </dgm:t>
    </dgm:pt>
    <dgm:pt modelId="{CAFEE2B3-96C4-40CC-88A8-6CDDA32C3784}" type="pres">
      <dgm:prSet presAssocID="{720B0E09-BD09-490E-B3E3-2DCA9EFD9A52}" presName="accent_4" presStyleCnt="0"/>
      <dgm:spPr/>
    </dgm:pt>
    <dgm:pt modelId="{BB573529-54D1-48C4-8288-9ADC53E43CF6}" type="pres">
      <dgm:prSet presAssocID="{720B0E09-BD09-490E-B3E3-2DCA9EFD9A52}" presName="accentRepeatNode" presStyleLbl="solidFgAcc1" presStyleIdx="3" presStyleCnt="4"/>
      <dgm:spPr/>
    </dgm:pt>
  </dgm:ptLst>
  <dgm:cxnLst>
    <dgm:cxn modelId="{DB7750E9-5E22-4463-979D-6641CF2173B4}" srcId="{765DDCE8-ECEE-4CE9-8AB6-010D64D031C5}" destId="{952DC6A7-2361-4330-AA17-69CBCAA6D7B3}" srcOrd="1" destOrd="0" parTransId="{87B09FAD-1C22-4ADE-A207-EFCEC3701B2E}" sibTransId="{45B8F8A4-E533-4308-A0EF-00A443F6855C}"/>
    <dgm:cxn modelId="{78C5313A-7768-49FD-A99B-A7C614F38A9A}" type="presOf" srcId="{765DDCE8-ECEE-4CE9-8AB6-010D64D031C5}" destId="{603E13E8-C3FA-43DC-9A19-8D3E01FBE49C}" srcOrd="0" destOrd="0" presId="urn:microsoft.com/office/officeart/2008/layout/VerticalCurvedList"/>
    <dgm:cxn modelId="{64CD3707-0C6E-4B80-8FFC-7AF30A15705E}" type="presOf" srcId="{40F02736-D3F7-494E-856A-8693262F4FF7}" destId="{72E08ED4-14BC-42E1-B9A7-2A9544E9B7EF}" srcOrd="0" destOrd="0" presId="urn:microsoft.com/office/officeart/2008/layout/VerticalCurvedList"/>
    <dgm:cxn modelId="{D0167108-908F-483B-AC43-424EA6AB3F40}" type="presOf" srcId="{952DC6A7-2361-4330-AA17-69CBCAA6D7B3}" destId="{C7F9F840-7C54-4634-8594-29D735A7D828}" srcOrd="0" destOrd="0" presId="urn:microsoft.com/office/officeart/2008/layout/VerticalCurvedList"/>
    <dgm:cxn modelId="{D8C55201-F64A-4624-B068-B258EF0BCEF0}" srcId="{765DDCE8-ECEE-4CE9-8AB6-010D64D031C5}" destId="{85ADC7DC-0469-4D2E-926B-E42E1DE97BEA}" srcOrd="2" destOrd="0" parTransId="{774EC49D-31A6-4EB3-A3F4-3A65143D565C}" sibTransId="{094330D5-7FAA-44D3-9F28-F9D9A35C004D}"/>
    <dgm:cxn modelId="{AB8E0991-2388-40CD-8EC5-BD77BAC07BF3}" type="presOf" srcId="{720B0E09-BD09-490E-B3E3-2DCA9EFD9A52}" destId="{1C5964BD-FDEF-46D7-924E-13433BB501C2}" srcOrd="0" destOrd="0" presId="urn:microsoft.com/office/officeart/2008/layout/VerticalCurvedList"/>
    <dgm:cxn modelId="{3B427CAC-8E27-4ABF-B8CB-54C0F63C1C2D}" type="presOf" srcId="{B9DABEB9-078C-43E4-AF1F-1365E07798B0}" destId="{3EC65C4C-14D1-420A-AD82-B2F06447E48E}" srcOrd="0" destOrd="0" presId="urn:microsoft.com/office/officeart/2008/layout/VerticalCurvedList"/>
    <dgm:cxn modelId="{A3BD72F5-57E4-4E81-BE3B-67427C9F0263}" srcId="{765DDCE8-ECEE-4CE9-8AB6-010D64D031C5}" destId="{720B0E09-BD09-490E-B3E3-2DCA9EFD9A52}" srcOrd="3" destOrd="0" parTransId="{95091ED2-91C8-46FF-9277-657CCE20AAA0}" sibTransId="{95AC31A8-420F-447C-805A-584CA86ABF1F}"/>
    <dgm:cxn modelId="{3D95741A-36CD-41A8-B4D8-3A40D533AC6C}" srcId="{765DDCE8-ECEE-4CE9-8AB6-010D64D031C5}" destId="{40F02736-D3F7-494E-856A-8693262F4FF7}" srcOrd="0" destOrd="0" parTransId="{4680F919-B8E8-4D41-8D60-B4D4E6E41CDC}" sibTransId="{B9DABEB9-078C-43E4-AF1F-1365E07798B0}"/>
    <dgm:cxn modelId="{8BD87124-66C8-4ABB-A5D2-5975DE6ED0EF}" type="presOf" srcId="{85ADC7DC-0469-4D2E-926B-E42E1DE97BEA}" destId="{F1DFD37D-79BD-4A9B-B8D3-498FF874E904}" srcOrd="0" destOrd="0" presId="urn:microsoft.com/office/officeart/2008/layout/VerticalCurvedList"/>
    <dgm:cxn modelId="{EAC1EA7B-D5DD-4E7D-BFB7-73EE4CDA6CBD}" type="presParOf" srcId="{603E13E8-C3FA-43DC-9A19-8D3E01FBE49C}" destId="{1210B9AC-10B8-4EC9-90CD-CF1EBD24F780}" srcOrd="0" destOrd="0" presId="urn:microsoft.com/office/officeart/2008/layout/VerticalCurvedList"/>
    <dgm:cxn modelId="{4A8AD544-3AC9-4329-A778-3D06FF17BDC4}" type="presParOf" srcId="{1210B9AC-10B8-4EC9-90CD-CF1EBD24F780}" destId="{97F60247-AC6D-43B8-A94F-368A8AE3C9F4}" srcOrd="0" destOrd="0" presId="urn:microsoft.com/office/officeart/2008/layout/VerticalCurvedList"/>
    <dgm:cxn modelId="{5AC0FA03-7800-4AE6-8317-44C2E3FECAD3}" type="presParOf" srcId="{97F60247-AC6D-43B8-A94F-368A8AE3C9F4}" destId="{AECA6B63-77BB-4028-9BF5-A3A6C06D65AD}" srcOrd="0" destOrd="0" presId="urn:microsoft.com/office/officeart/2008/layout/VerticalCurvedList"/>
    <dgm:cxn modelId="{CFEE95D4-5A39-4676-99D5-1E4E4B98D1F7}" type="presParOf" srcId="{97F60247-AC6D-43B8-A94F-368A8AE3C9F4}" destId="{3EC65C4C-14D1-420A-AD82-B2F06447E48E}" srcOrd="1" destOrd="0" presId="urn:microsoft.com/office/officeart/2008/layout/VerticalCurvedList"/>
    <dgm:cxn modelId="{BC1B870E-BAA9-40B2-A5D5-960831011A28}" type="presParOf" srcId="{97F60247-AC6D-43B8-A94F-368A8AE3C9F4}" destId="{8F96C65C-212C-4C30-9EA3-04D5940D98F3}" srcOrd="2" destOrd="0" presId="urn:microsoft.com/office/officeart/2008/layout/VerticalCurvedList"/>
    <dgm:cxn modelId="{D3A535ED-AE9F-4D6A-B6F5-ABA04948C85E}" type="presParOf" srcId="{97F60247-AC6D-43B8-A94F-368A8AE3C9F4}" destId="{01BAD1C1-F62E-4FB6-A479-349489EF6027}" srcOrd="3" destOrd="0" presId="urn:microsoft.com/office/officeart/2008/layout/VerticalCurvedList"/>
    <dgm:cxn modelId="{84D56C66-A109-4FD5-9920-39A99EDCE47B}" type="presParOf" srcId="{1210B9AC-10B8-4EC9-90CD-CF1EBD24F780}" destId="{72E08ED4-14BC-42E1-B9A7-2A9544E9B7EF}" srcOrd="1" destOrd="0" presId="urn:microsoft.com/office/officeart/2008/layout/VerticalCurvedList"/>
    <dgm:cxn modelId="{0D97608E-4B54-4B2B-B44F-9C7BC5EBAC00}" type="presParOf" srcId="{1210B9AC-10B8-4EC9-90CD-CF1EBD24F780}" destId="{1D50C701-12CB-4B00-8C31-9F867D42EDE2}" srcOrd="2" destOrd="0" presId="urn:microsoft.com/office/officeart/2008/layout/VerticalCurvedList"/>
    <dgm:cxn modelId="{4AC45261-424E-43DA-BFD9-931C7BF3D833}" type="presParOf" srcId="{1D50C701-12CB-4B00-8C31-9F867D42EDE2}" destId="{6071BEEC-F20F-41C1-88E9-7D7779737515}" srcOrd="0" destOrd="0" presId="urn:microsoft.com/office/officeart/2008/layout/VerticalCurvedList"/>
    <dgm:cxn modelId="{97BBABEA-A94D-499C-AF82-E0E2D4F1B5C5}" type="presParOf" srcId="{1210B9AC-10B8-4EC9-90CD-CF1EBD24F780}" destId="{C7F9F840-7C54-4634-8594-29D735A7D828}" srcOrd="3" destOrd="0" presId="urn:microsoft.com/office/officeart/2008/layout/VerticalCurvedList"/>
    <dgm:cxn modelId="{83E9BE42-9B11-4059-927C-FD2E4CCF5AEC}" type="presParOf" srcId="{1210B9AC-10B8-4EC9-90CD-CF1EBD24F780}" destId="{EFDA2C0E-D0CE-481D-9626-9DD1F1801BD3}" srcOrd="4" destOrd="0" presId="urn:microsoft.com/office/officeart/2008/layout/VerticalCurvedList"/>
    <dgm:cxn modelId="{DD7F989C-FCEE-4338-A226-2C4335CA9EBB}" type="presParOf" srcId="{EFDA2C0E-D0CE-481D-9626-9DD1F1801BD3}" destId="{2A77B2B8-BDAB-4910-9246-509A4FDCEE5F}" srcOrd="0" destOrd="0" presId="urn:microsoft.com/office/officeart/2008/layout/VerticalCurvedList"/>
    <dgm:cxn modelId="{C01564F0-0F68-49B2-B1EB-7CFD5F6971FA}" type="presParOf" srcId="{1210B9AC-10B8-4EC9-90CD-CF1EBD24F780}" destId="{F1DFD37D-79BD-4A9B-B8D3-498FF874E904}" srcOrd="5" destOrd="0" presId="urn:microsoft.com/office/officeart/2008/layout/VerticalCurvedList"/>
    <dgm:cxn modelId="{1176F5F0-D741-4A7B-83FE-B08706F496C7}" type="presParOf" srcId="{1210B9AC-10B8-4EC9-90CD-CF1EBD24F780}" destId="{4FAE8723-D6A8-44FD-947E-5D9C473509D7}" srcOrd="6" destOrd="0" presId="urn:microsoft.com/office/officeart/2008/layout/VerticalCurvedList"/>
    <dgm:cxn modelId="{075F10FA-0929-4275-B0B4-1A712C130928}" type="presParOf" srcId="{4FAE8723-D6A8-44FD-947E-5D9C473509D7}" destId="{EFF51B24-7BBD-492D-BFDE-661596C0D13A}" srcOrd="0" destOrd="0" presId="urn:microsoft.com/office/officeart/2008/layout/VerticalCurvedList"/>
    <dgm:cxn modelId="{7F906A17-4C82-4627-B7E4-02FD5A8C58FE}" type="presParOf" srcId="{1210B9AC-10B8-4EC9-90CD-CF1EBD24F780}" destId="{1C5964BD-FDEF-46D7-924E-13433BB501C2}" srcOrd="7" destOrd="0" presId="urn:microsoft.com/office/officeart/2008/layout/VerticalCurvedList"/>
    <dgm:cxn modelId="{4AE1849A-EE56-46A3-8717-12A6D81858A7}" type="presParOf" srcId="{1210B9AC-10B8-4EC9-90CD-CF1EBD24F780}" destId="{CAFEE2B3-96C4-40CC-88A8-6CDDA32C3784}" srcOrd="8" destOrd="0" presId="urn:microsoft.com/office/officeart/2008/layout/VerticalCurvedList"/>
    <dgm:cxn modelId="{93A9ED6C-797B-407D-995A-21518A4E5D8B}" type="presParOf" srcId="{CAFEE2B3-96C4-40CC-88A8-6CDDA32C3784}" destId="{BB573529-54D1-48C4-8288-9ADC53E43C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3E781-81DB-452E-8A0B-41ABB2595C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C1713A2-FDFB-4F42-A822-F95276C1ECEF}">
      <dgm:prSet phldrT="[Text]"/>
      <dgm:spPr/>
      <dgm:t>
        <a:bodyPr/>
        <a:lstStyle/>
        <a:p>
          <a:r>
            <a:rPr lang="es-ES" dirty="0" smtClean="0">
              <a:solidFill>
                <a:schemeClr val="tx1"/>
              </a:solidFill>
            </a:rPr>
            <a:t>Se </a:t>
          </a:r>
          <a:r>
            <a:rPr lang="es-ES" dirty="0">
              <a:solidFill>
                <a:schemeClr val="tx1"/>
              </a:solidFill>
            </a:rPr>
            <a:t>cuentan todos los fondos recaudados desde el 1 de julio de </a:t>
          </a:r>
          <a:r>
            <a:rPr lang="es-ES" dirty="0" smtClean="0">
              <a:solidFill>
                <a:schemeClr val="tx1"/>
              </a:solidFill>
            </a:rPr>
            <a:t>2017</a:t>
          </a:r>
          <a:endParaRPr lang="es-ES" dirty="0">
            <a:solidFill>
              <a:schemeClr val="tx1"/>
            </a:solidFill>
          </a:endParaRPr>
        </a:p>
      </dgm:t>
    </dgm:pt>
    <dgm:pt modelId="{9D661677-2625-4E83-8C33-9BE62AE96D39}" type="parTrans" cxnId="{C8109FC3-3A03-482D-A2CF-89AB10422C43}">
      <dgm:prSet/>
      <dgm:spPr/>
      <dgm:t>
        <a:bodyPr/>
        <a:lstStyle/>
        <a:p>
          <a:endParaRPr lang="en-US">
            <a:solidFill>
              <a:schemeClr val="tx1"/>
            </a:solidFill>
          </a:endParaRPr>
        </a:p>
      </dgm:t>
    </dgm:pt>
    <dgm:pt modelId="{BC552C01-B490-43CF-8D7D-AA017F94326D}" type="sibTrans" cxnId="{C8109FC3-3A03-482D-A2CF-89AB10422C43}">
      <dgm:prSet/>
      <dgm:spPr/>
      <dgm:t>
        <a:bodyPr/>
        <a:lstStyle/>
        <a:p>
          <a:endParaRPr lang="en-US">
            <a:solidFill>
              <a:schemeClr val="tx1"/>
            </a:solidFill>
          </a:endParaRPr>
        </a:p>
      </dgm:t>
    </dgm:pt>
    <dgm:pt modelId="{F7097EFC-9853-4C14-84FB-B432D188DBE3}">
      <dgm:prSet phldrT="[Text]"/>
      <dgm:spPr/>
      <dgm:t>
        <a:bodyPr/>
        <a:lstStyle/>
        <a:p>
          <a:r>
            <a:rPr lang="es-ES">
              <a:solidFill>
                <a:schemeClr val="tx1"/>
              </a:solidFill>
            </a:rPr>
            <a:t>Se cuentan todos los fondos recaudados de todo origen</a:t>
          </a:r>
        </a:p>
      </dgm:t>
    </dgm:pt>
    <dgm:pt modelId="{6FF4390C-026B-4229-985B-5F0B7C3D3217}" type="parTrans" cxnId="{B0EF5227-A294-4786-8474-015B96D6C1DD}">
      <dgm:prSet/>
      <dgm:spPr/>
      <dgm:t>
        <a:bodyPr/>
        <a:lstStyle/>
        <a:p>
          <a:endParaRPr lang="en-US">
            <a:solidFill>
              <a:schemeClr val="tx1"/>
            </a:solidFill>
          </a:endParaRPr>
        </a:p>
      </dgm:t>
    </dgm:pt>
    <dgm:pt modelId="{C91B92F5-4886-4CFD-A101-4745374C289B}" type="sibTrans" cxnId="{B0EF5227-A294-4786-8474-015B96D6C1DD}">
      <dgm:prSet/>
      <dgm:spPr/>
      <dgm:t>
        <a:bodyPr/>
        <a:lstStyle/>
        <a:p>
          <a:endParaRPr lang="en-US">
            <a:solidFill>
              <a:schemeClr val="tx1"/>
            </a:solidFill>
          </a:endParaRPr>
        </a:p>
      </dgm:t>
    </dgm:pt>
    <dgm:pt modelId="{E88E2148-B4B0-47F7-ACCF-124A60F952E8}">
      <dgm:prSet phldrT="[Text]"/>
      <dgm:spPr/>
      <dgm:t>
        <a:bodyPr/>
        <a:lstStyle/>
        <a:p>
          <a:r>
            <a:rPr lang="es-ES">
              <a:solidFill>
                <a:schemeClr val="tx1"/>
              </a:solidFill>
            </a:rPr>
            <a:t>Su club tiene hasta el 30 de junio de 2022 para alcanzar su meta</a:t>
          </a:r>
        </a:p>
      </dgm:t>
    </dgm:pt>
    <dgm:pt modelId="{C80B2198-14D5-4A7D-847C-931ED73CDFED}" type="parTrans" cxnId="{85795623-CAC3-4772-925A-63EED5C0473C}">
      <dgm:prSet/>
      <dgm:spPr/>
      <dgm:t>
        <a:bodyPr/>
        <a:lstStyle/>
        <a:p>
          <a:endParaRPr lang="en-US">
            <a:solidFill>
              <a:schemeClr val="tx1"/>
            </a:solidFill>
          </a:endParaRPr>
        </a:p>
      </dgm:t>
    </dgm:pt>
    <dgm:pt modelId="{21766AFE-DE9C-4BB1-AE69-E00FCBA067A9}" type="sibTrans" cxnId="{85795623-CAC3-4772-925A-63EED5C0473C}">
      <dgm:prSet/>
      <dgm:spPr/>
      <dgm:t>
        <a:bodyPr/>
        <a:lstStyle/>
        <a:p>
          <a:endParaRPr lang="en-US">
            <a:solidFill>
              <a:schemeClr val="tx1"/>
            </a:solidFill>
          </a:endParaRPr>
        </a:p>
      </dgm:t>
    </dgm:pt>
    <dgm:pt modelId="{CF561F89-3F39-4CE1-AC3F-9EEA0C1B6DF0}" type="pres">
      <dgm:prSet presAssocID="{C843E781-81DB-452E-8A0B-41ABB2595CBE}" presName="diagram" presStyleCnt="0">
        <dgm:presLayoutVars>
          <dgm:dir/>
          <dgm:resizeHandles val="exact"/>
        </dgm:presLayoutVars>
      </dgm:prSet>
      <dgm:spPr/>
      <dgm:t>
        <a:bodyPr/>
        <a:lstStyle/>
        <a:p>
          <a:endParaRPr lang="en-US"/>
        </a:p>
      </dgm:t>
    </dgm:pt>
    <dgm:pt modelId="{07DB346A-9622-4B78-98B4-4EDD7DC225CB}" type="pres">
      <dgm:prSet presAssocID="{8C1713A2-FDFB-4F42-A822-F95276C1ECEF}" presName="node" presStyleLbl="node1" presStyleIdx="0" presStyleCnt="3">
        <dgm:presLayoutVars>
          <dgm:bulletEnabled val="1"/>
        </dgm:presLayoutVars>
      </dgm:prSet>
      <dgm:spPr/>
      <dgm:t>
        <a:bodyPr/>
        <a:lstStyle/>
        <a:p>
          <a:endParaRPr lang="en-US"/>
        </a:p>
      </dgm:t>
    </dgm:pt>
    <dgm:pt modelId="{477640AF-046C-46D7-880C-83E6884700B7}" type="pres">
      <dgm:prSet presAssocID="{BC552C01-B490-43CF-8D7D-AA017F94326D}" presName="sibTrans" presStyleCnt="0"/>
      <dgm:spPr/>
    </dgm:pt>
    <dgm:pt modelId="{7EA57059-2EEC-4DA4-B39C-6C52DC4026AA}" type="pres">
      <dgm:prSet presAssocID="{F7097EFC-9853-4C14-84FB-B432D188DBE3}" presName="node" presStyleLbl="node1" presStyleIdx="1" presStyleCnt="3">
        <dgm:presLayoutVars>
          <dgm:bulletEnabled val="1"/>
        </dgm:presLayoutVars>
      </dgm:prSet>
      <dgm:spPr/>
      <dgm:t>
        <a:bodyPr/>
        <a:lstStyle/>
        <a:p>
          <a:endParaRPr lang="en-US"/>
        </a:p>
      </dgm:t>
    </dgm:pt>
    <dgm:pt modelId="{5B6AE6DB-73D3-4D3E-83AA-8DAE8F9BC7C7}" type="pres">
      <dgm:prSet presAssocID="{C91B92F5-4886-4CFD-A101-4745374C289B}" presName="sibTrans" presStyleCnt="0"/>
      <dgm:spPr/>
    </dgm:pt>
    <dgm:pt modelId="{453813BD-ED65-43B8-8146-0D27DB7D8790}" type="pres">
      <dgm:prSet presAssocID="{E88E2148-B4B0-47F7-ACCF-124A60F952E8}" presName="node" presStyleLbl="node1" presStyleIdx="2" presStyleCnt="3">
        <dgm:presLayoutVars>
          <dgm:bulletEnabled val="1"/>
        </dgm:presLayoutVars>
      </dgm:prSet>
      <dgm:spPr/>
      <dgm:t>
        <a:bodyPr/>
        <a:lstStyle/>
        <a:p>
          <a:endParaRPr lang="en-US"/>
        </a:p>
      </dgm:t>
    </dgm:pt>
  </dgm:ptLst>
  <dgm:cxnLst>
    <dgm:cxn modelId="{C8109FC3-3A03-482D-A2CF-89AB10422C43}" srcId="{C843E781-81DB-452E-8A0B-41ABB2595CBE}" destId="{8C1713A2-FDFB-4F42-A822-F95276C1ECEF}" srcOrd="0" destOrd="0" parTransId="{9D661677-2625-4E83-8C33-9BE62AE96D39}" sibTransId="{BC552C01-B490-43CF-8D7D-AA017F94326D}"/>
    <dgm:cxn modelId="{2F451D9D-71BF-44F0-932D-E200B97A3570}" type="presOf" srcId="{F7097EFC-9853-4C14-84FB-B432D188DBE3}" destId="{7EA57059-2EEC-4DA4-B39C-6C52DC4026AA}" srcOrd="0" destOrd="0" presId="urn:microsoft.com/office/officeart/2005/8/layout/default"/>
    <dgm:cxn modelId="{43825297-8C33-4BD1-AADA-CCB4D33B2AAE}" type="presOf" srcId="{E88E2148-B4B0-47F7-ACCF-124A60F952E8}" destId="{453813BD-ED65-43B8-8146-0D27DB7D8790}" srcOrd="0" destOrd="0" presId="urn:microsoft.com/office/officeart/2005/8/layout/default"/>
    <dgm:cxn modelId="{6FA816C5-C5EC-490D-BB31-A85FCE881F90}" type="presOf" srcId="{C843E781-81DB-452E-8A0B-41ABB2595CBE}" destId="{CF561F89-3F39-4CE1-AC3F-9EEA0C1B6DF0}" srcOrd="0" destOrd="0" presId="urn:microsoft.com/office/officeart/2005/8/layout/default"/>
    <dgm:cxn modelId="{85795623-CAC3-4772-925A-63EED5C0473C}" srcId="{C843E781-81DB-452E-8A0B-41ABB2595CBE}" destId="{E88E2148-B4B0-47F7-ACCF-124A60F952E8}" srcOrd="2" destOrd="0" parTransId="{C80B2198-14D5-4A7D-847C-931ED73CDFED}" sibTransId="{21766AFE-DE9C-4BB1-AE69-E00FCBA067A9}"/>
    <dgm:cxn modelId="{B0EF5227-A294-4786-8474-015B96D6C1DD}" srcId="{C843E781-81DB-452E-8A0B-41ABB2595CBE}" destId="{F7097EFC-9853-4C14-84FB-B432D188DBE3}" srcOrd="1" destOrd="0" parTransId="{6FF4390C-026B-4229-985B-5F0B7C3D3217}" sibTransId="{C91B92F5-4886-4CFD-A101-4745374C289B}"/>
    <dgm:cxn modelId="{368CB5AF-B9D0-4D56-9789-AC8E3FB2BDD2}" type="presOf" srcId="{8C1713A2-FDFB-4F42-A822-F95276C1ECEF}" destId="{07DB346A-9622-4B78-98B4-4EDD7DC225CB}" srcOrd="0" destOrd="0" presId="urn:microsoft.com/office/officeart/2005/8/layout/default"/>
    <dgm:cxn modelId="{4ABF7F77-8F59-4B85-A5A3-7B0641487194}" type="presParOf" srcId="{CF561F89-3F39-4CE1-AC3F-9EEA0C1B6DF0}" destId="{07DB346A-9622-4B78-98B4-4EDD7DC225CB}" srcOrd="0" destOrd="0" presId="urn:microsoft.com/office/officeart/2005/8/layout/default"/>
    <dgm:cxn modelId="{9CDC18AD-733F-433B-9D28-15E7D4CA1F20}" type="presParOf" srcId="{CF561F89-3F39-4CE1-AC3F-9EEA0C1B6DF0}" destId="{477640AF-046C-46D7-880C-83E6884700B7}" srcOrd="1" destOrd="0" presId="urn:microsoft.com/office/officeart/2005/8/layout/default"/>
    <dgm:cxn modelId="{E08B5145-2716-4009-9EC8-7F092A9BB236}" type="presParOf" srcId="{CF561F89-3F39-4CE1-AC3F-9EEA0C1B6DF0}" destId="{7EA57059-2EEC-4DA4-B39C-6C52DC4026AA}" srcOrd="2" destOrd="0" presId="urn:microsoft.com/office/officeart/2005/8/layout/default"/>
    <dgm:cxn modelId="{EE79E7B7-419C-4086-876D-B61F871950AD}" type="presParOf" srcId="{CF561F89-3F39-4CE1-AC3F-9EEA0C1B6DF0}" destId="{5B6AE6DB-73D3-4D3E-83AA-8DAE8F9BC7C7}" srcOrd="3" destOrd="0" presId="urn:microsoft.com/office/officeart/2005/8/layout/default"/>
    <dgm:cxn modelId="{155F3935-478F-4A55-91F6-EF6860320443}" type="presParOf" srcId="{CF561F89-3F39-4CE1-AC3F-9EEA0C1B6DF0}" destId="{453813BD-ED65-43B8-8146-0D27DB7D879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7B088-1F87-4E87-99FF-C68A74EA7EF1}" type="doc">
      <dgm:prSet loTypeId="urn:microsoft.com/office/officeart/2005/8/layout/chevron1" loCatId="process" qsTypeId="urn:microsoft.com/office/officeart/2005/8/quickstyle/simple1" qsCatId="simple" csTypeId="urn:microsoft.com/office/officeart/2005/8/colors/colorful5" csCatId="colorful" phldr="1"/>
      <dgm:spPr/>
    </dgm:pt>
    <dgm:pt modelId="{685C70C1-1EBC-4CFC-B3CD-4E73E263E371}">
      <dgm:prSet phldrT="[Text]" custT="1"/>
      <dgm:spPr>
        <a:xfrm>
          <a:off x="1741" y="231025"/>
          <a:ext cx="2121470" cy="848588"/>
        </a:xfrm>
      </dgm:spPr>
      <dgm:t>
        <a:bodyPr/>
        <a:lstStyle/>
        <a:p>
          <a:r>
            <a:rPr lang="es-ES" sz="1800" b="1">
              <a:solidFill>
                <a:schemeClr val="tx1"/>
              </a:solidFill>
              <a:latin typeface="+mn-lt"/>
              <a:ea typeface="+mn-ea"/>
              <a:cs typeface="+mn-cs"/>
            </a:rPr>
            <a:t>Compromiso de participación: </a:t>
          </a:r>
          <a:r>
            <a:rPr lang="es-ES" sz="1800">
              <a:solidFill>
                <a:schemeClr val="tx1"/>
              </a:solidFill>
              <a:latin typeface="+mn-lt"/>
              <a:ea typeface="+mn-ea"/>
              <a:cs typeface="+mn-cs"/>
            </a:rPr>
            <a:t>reconocimiento escrito y público</a:t>
          </a:r>
        </a:p>
      </dgm:t>
    </dgm:pt>
    <dgm:pt modelId="{61DB1270-24CD-46EF-849B-C283F033DBAA}" type="parTrans" cxnId="{95AB958C-B55F-4A27-82CA-43F9462CB96A}">
      <dgm:prSet/>
      <dgm:spPr/>
      <dgm:t>
        <a:bodyPr/>
        <a:lstStyle/>
        <a:p>
          <a:endParaRPr lang="en-US" sz="1800">
            <a:solidFill>
              <a:schemeClr val="tx1"/>
            </a:solidFill>
            <a:latin typeface="+mn-lt"/>
          </a:endParaRPr>
        </a:p>
      </dgm:t>
    </dgm:pt>
    <dgm:pt modelId="{DF5E1E5E-60D8-4E33-A26B-E2BBD66E8803}" type="sibTrans" cxnId="{95AB958C-B55F-4A27-82CA-43F9462CB96A}">
      <dgm:prSet/>
      <dgm:spPr/>
      <dgm:t>
        <a:bodyPr/>
        <a:lstStyle/>
        <a:p>
          <a:endParaRPr lang="en-US" sz="1800">
            <a:solidFill>
              <a:schemeClr val="tx1"/>
            </a:solidFill>
            <a:latin typeface="+mn-lt"/>
          </a:endParaRPr>
        </a:p>
      </dgm:t>
    </dgm:pt>
    <dgm:pt modelId="{46093782-D224-44B9-A0E1-3C0E5AF24FE8}">
      <dgm:prSet phldrT="[Text]" custT="1"/>
      <dgm:spPr>
        <a:xfrm>
          <a:off x="1911064" y="231025"/>
          <a:ext cx="2121470" cy="848588"/>
        </a:xfrm>
      </dgm:spPr>
      <dgm:t>
        <a:bodyPr/>
        <a:lstStyle/>
        <a:p>
          <a:r>
            <a:rPr lang="es-ES" sz="1800" b="1">
              <a:solidFill>
                <a:schemeClr val="tx1"/>
              </a:solidFill>
              <a:latin typeface="+mn-lt"/>
              <a:ea typeface="+mn-ea"/>
              <a:cs typeface="+mn-cs"/>
            </a:rPr>
            <a:t>Logro de la meta: </a:t>
          </a:r>
          <a:r>
            <a:rPr lang="es-ES" sz="1800">
              <a:solidFill>
                <a:schemeClr val="tx1"/>
              </a:solidFill>
              <a:latin typeface="+mn-lt"/>
              <a:ea typeface="+mn-ea"/>
              <a:cs typeface="+mn-cs"/>
            </a:rPr>
            <a:t>reconocimiento físico</a:t>
          </a:r>
        </a:p>
      </dgm:t>
    </dgm:pt>
    <dgm:pt modelId="{75390C53-D94F-4206-9DEF-06FAF84DA68A}" type="parTrans" cxnId="{C95745B5-09BB-46C4-BD49-D5A5F3B0D81E}">
      <dgm:prSet/>
      <dgm:spPr/>
      <dgm:t>
        <a:bodyPr/>
        <a:lstStyle/>
        <a:p>
          <a:endParaRPr lang="en-US" sz="1800">
            <a:solidFill>
              <a:schemeClr val="tx1"/>
            </a:solidFill>
            <a:latin typeface="+mn-lt"/>
          </a:endParaRPr>
        </a:p>
      </dgm:t>
    </dgm:pt>
    <dgm:pt modelId="{9A109727-BF8B-4747-8220-027854B10300}" type="sibTrans" cxnId="{C95745B5-09BB-46C4-BD49-D5A5F3B0D81E}">
      <dgm:prSet/>
      <dgm:spPr/>
      <dgm:t>
        <a:bodyPr/>
        <a:lstStyle/>
        <a:p>
          <a:endParaRPr lang="en-US" sz="1800">
            <a:solidFill>
              <a:schemeClr val="tx1"/>
            </a:solidFill>
            <a:latin typeface="+mn-lt"/>
          </a:endParaRPr>
        </a:p>
      </dgm:t>
    </dgm:pt>
    <dgm:pt modelId="{765B3ABD-7676-4F9E-B583-F72C49D43284}">
      <dgm:prSet phldrT="[Text]" custT="1"/>
      <dgm:spPr>
        <a:xfrm>
          <a:off x="3820388" y="231025"/>
          <a:ext cx="2121470" cy="848588"/>
        </a:xfrm>
      </dgm:spPr>
      <dgm:t>
        <a:bodyPr/>
        <a:lstStyle/>
        <a:p>
          <a:r>
            <a:rPr lang="es-ES" sz="1800" b="1">
              <a:solidFill>
                <a:schemeClr val="tx1"/>
              </a:solidFill>
              <a:latin typeface="+mn-lt"/>
              <a:ea typeface="+mn-ea"/>
              <a:cs typeface="+mn-cs"/>
            </a:rPr>
            <a:t>Cumplimiento de promesas y compromisos: </a:t>
          </a:r>
          <a:r>
            <a:rPr lang="es-ES" sz="1800">
              <a:solidFill>
                <a:schemeClr val="tx1"/>
              </a:solidFill>
              <a:latin typeface="+mn-lt"/>
              <a:ea typeface="+mn-ea"/>
              <a:cs typeface="+mn-cs"/>
            </a:rPr>
            <a:t>reconocimiento físico adicional y reconocimiento público especial</a:t>
          </a:r>
        </a:p>
      </dgm:t>
    </dgm:pt>
    <dgm:pt modelId="{0DAA3209-9772-48CD-AB71-94BFA2662981}" type="parTrans" cxnId="{65653860-2A3E-45EA-B04E-E646D08C6E8C}">
      <dgm:prSet/>
      <dgm:spPr/>
      <dgm:t>
        <a:bodyPr/>
        <a:lstStyle/>
        <a:p>
          <a:endParaRPr lang="en-US" sz="1800">
            <a:solidFill>
              <a:schemeClr val="tx1"/>
            </a:solidFill>
            <a:latin typeface="+mn-lt"/>
          </a:endParaRPr>
        </a:p>
      </dgm:t>
    </dgm:pt>
    <dgm:pt modelId="{C5D082C7-2AF4-48E8-821F-37E66C55F69E}" type="sibTrans" cxnId="{65653860-2A3E-45EA-B04E-E646D08C6E8C}">
      <dgm:prSet/>
      <dgm:spPr/>
      <dgm:t>
        <a:bodyPr/>
        <a:lstStyle/>
        <a:p>
          <a:endParaRPr lang="en-US" sz="1800">
            <a:solidFill>
              <a:schemeClr val="tx1"/>
            </a:solidFill>
            <a:latin typeface="+mn-lt"/>
          </a:endParaRPr>
        </a:p>
      </dgm:t>
    </dgm:pt>
    <dgm:pt modelId="{6D60E085-E3F7-4FF7-A89C-F3B0778EF549}" type="pres">
      <dgm:prSet presAssocID="{6A37B088-1F87-4E87-99FF-C68A74EA7EF1}" presName="Name0" presStyleCnt="0">
        <dgm:presLayoutVars>
          <dgm:dir/>
          <dgm:animLvl val="lvl"/>
          <dgm:resizeHandles val="exact"/>
        </dgm:presLayoutVars>
      </dgm:prSet>
      <dgm:spPr/>
    </dgm:pt>
    <dgm:pt modelId="{0F7DB925-DFD7-4B8F-A9B0-845108295A13}" type="pres">
      <dgm:prSet presAssocID="{685C70C1-1EBC-4CFC-B3CD-4E73E263E371}" presName="parTxOnly" presStyleLbl="node1" presStyleIdx="0" presStyleCnt="3">
        <dgm:presLayoutVars>
          <dgm:chMax val="0"/>
          <dgm:chPref val="0"/>
          <dgm:bulletEnabled val="1"/>
        </dgm:presLayoutVars>
      </dgm:prSet>
      <dgm:spPr>
        <a:prstGeom prst="chevron">
          <a:avLst/>
        </a:prstGeom>
      </dgm:spPr>
      <dgm:t>
        <a:bodyPr/>
        <a:lstStyle/>
        <a:p>
          <a:endParaRPr lang="en-US"/>
        </a:p>
      </dgm:t>
    </dgm:pt>
    <dgm:pt modelId="{098AD4CC-4E11-4EB2-8E94-5DADCF58B812}" type="pres">
      <dgm:prSet presAssocID="{DF5E1E5E-60D8-4E33-A26B-E2BBD66E8803}" presName="parTxOnlySpace" presStyleCnt="0"/>
      <dgm:spPr/>
    </dgm:pt>
    <dgm:pt modelId="{2EDF0122-C124-4837-8DB4-109670B93DAE}" type="pres">
      <dgm:prSet presAssocID="{46093782-D224-44B9-A0E1-3C0E5AF24FE8}" presName="parTxOnly" presStyleLbl="node1" presStyleIdx="1" presStyleCnt="3">
        <dgm:presLayoutVars>
          <dgm:chMax val="0"/>
          <dgm:chPref val="0"/>
          <dgm:bulletEnabled val="1"/>
        </dgm:presLayoutVars>
      </dgm:prSet>
      <dgm:spPr>
        <a:prstGeom prst="chevron">
          <a:avLst/>
        </a:prstGeom>
      </dgm:spPr>
      <dgm:t>
        <a:bodyPr/>
        <a:lstStyle/>
        <a:p>
          <a:endParaRPr lang="en-US"/>
        </a:p>
      </dgm:t>
    </dgm:pt>
    <dgm:pt modelId="{D5BB5DAB-2B52-4F69-9F1A-F77FD47EAB82}" type="pres">
      <dgm:prSet presAssocID="{9A109727-BF8B-4747-8220-027854B10300}" presName="parTxOnlySpace" presStyleCnt="0"/>
      <dgm:spPr/>
    </dgm:pt>
    <dgm:pt modelId="{3DCC3077-66E2-4173-82F7-6DEB7FFB0974}" type="pres">
      <dgm:prSet presAssocID="{765B3ABD-7676-4F9E-B583-F72C49D43284}" presName="parTxOnly" presStyleLbl="node1" presStyleIdx="2" presStyleCnt="3" custScaleX="123593">
        <dgm:presLayoutVars>
          <dgm:chMax val="0"/>
          <dgm:chPref val="0"/>
          <dgm:bulletEnabled val="1"/>
        </dgm:presLayoutVars>
      </dgm:prSet>
      <dgm:spPr>
        <a:prstGeom prst="chevron">
          <a:avLst/>
        </a:prstGeom>
      </dgm:spPr>
      <dgm:t>
        <a:bodyPr/>
        <a:lstStyle/>
        <a:p>
          <a:endParaRPr lang="en-US"/>
        </a:p>
      </dgm:t>
    </dgm:pt>
  </dgm:ptLst>
  <dgm:cxnLst>
    <dgm:cxn modelId="{EF805322-F759-4916-BF22-2488E18A3E32}" type="presOf" srcId="{46093782-D224-44B9-A0E1-3C0E5AF24FE8}" destId="{2EDF0122-C124-4837-8DB4-109670B93DAE}" srcOrd="0" destOrd="0" presId="urn:microsoft.com/office/officeart/2005/8/layout/chevron1"/>
    <dgm:cxn modelId="{71666EED-9476-41C3-8216-531883A9028E}" type="presOf" srcId="{765B3ABD-7676-4F9E-B583-F72C49D43284}" destId="{3DCC3077-66E2-4173-82F7-6DEB7FFB0974}" srcOrd="0" destOrd="0" presId="urn:microsoft.com/office/officeart/2005/8/layout/chevron1"/>
    <dgm:cxn modelId="{95AB958C-B55F-4A27-82CA-43F9462CB96A}" srcId="{6A37B088-1F87-4E87-99FF-C68A74EA7EF1}" destId="{685C70C1-1EBC-4CFC-B3CD-4E73E263E371}" srcOrd="0" destOrd="0" parTransId="{61DB1270-24CD-46EF-849B-C283F033DBAA}" sibTransId="{DF5E1E5E-60D8-4E33-A26B-E2BBD66E8803}"/>
    <dgm:cxn modelId="{65653860-2A3E-45EA-B04E-E646D08C6E8C}" srcId="{6A37B088-1F87-4E87-99FF-C68A74EA7EF1}" destId="{765B3ABD-7676-4F9E-B583-F72C49D43284}" srcOrd="2" destOrd="0" parTransId="{0DAA3209-9772-48CD-AB71-94BFA2662981}" sibTransId="{C5D082C7-2AF4-48E8-821F-37E66C55F69E}"/>
    <dgm:cxn modelId="{0D1F3EF7-04EC-4370-9B90-D0E8927B7A4F}" type="presOf" srcId="{6A37B088-1F87-4E87-99FF-C68A74EA7EF1}" destId="{6D60E085-E3F7-4FF7-A89C-F3B0778EF549}" srcOrd="0" destOrd="0" presId="urn:microsoft.com/office/officeart/2005/8/layout/chevron1"/>
    <dgm:cxn modelId="{D7B5F35B-F218-4733-8DCA-9E2B27E1AB60}" type="presOf" srcId="{685C70C1-1EBC-4CFC-B3CD-4E73E263E371}" destId="{0F7DB925-DFD7-4B8F-A9B0-845108295A13}" srcOrd="0" destOrd="0" presId="urn:microsoft.com/office/officeart/2005/8/layout/chevron1"/>
    <dgm:cxn modelId="{C95745B5-09BB-46C4-BD49-D5A5F3B0D81E}" srcId="{6A37B088-1F87-4E87-99FF-C68A74EA7EF1}" destId="{46093782-D224-44B9-A0E1-3C0E5AF24FE8}" srcOrd="1" destOrd="0" parTransId="{75390C53-D94F-4206-9DEF-06FAF84DA68A}" sibTransId="{9A109727-BF8B-4747-8220-027854B10300}"/>
    <dgm:cxn modelId="{AC581E22-F16F-4256-A767-DB55394F32B5}" type="presParOf" srcId="{6D60E085-E3F7-4FF7-A89C-F3B0778EF549}" destId="{0F7DB925-DFD7-4B8F-A9B0-845108295A13}" srcOrd="0" destOrd="0" presId="urn:microsoft.com/office/officeart/2005/8/layout/chevron1"/>
    <dgm:cxn modelId="{A14F5993-B00F-44C7-B487-68FCE03C6F0C}" type="presParOf" srcId="{6D60E085-E3F7-4FF7-A89C-F3B0778EF549}" destId="{098AD4CC-4E11-4EB2-8E94-5DADCF58B812}" srcOrd="1" destOrd="0" presId="urn:microsoft.com/office/officeart/2005/8/layout/chevron1"/>
    <dgm:cxn modelId="{EF082D20-4428-41C8-9DE6-C9963D3F4DD8}" type="presParOf" srcId="{6D60E085-E3F7-4FF7-A89C-F3B0778EF549}" destId="{2EDF0122-C124-4837-8DB4-109670B93DAE}" srcOrd="2" destOrd="0" presId="urn:microsoft.com/office/officeart/2005/8/layout/chevron1"/>
    <dgm:cxn modelId="{4D9AB440-A249-472B-97D1-7E6A399E7C5A}" type="presParOf" srcId="{6D60E085-E3F7-4FF7-A89C-F3B0778EF549}" destId="{D5BB5DAB-2B52-4F69-9F1A-F77FD47EAB82}" srcOrd="3" destOrd="0" presId="urn:microsoft.com/office/officeart/2005/8/layout/chevron1"/>
    <dgm:cxn modelId="{06129F8E-5221-4B66-9DA1-5F1209FE3A30}" type="presParOf" srcId="{6D60E085-E3F7-4FF7-A89C-F3B0778EF549}" destId="{3DCC3077-66E2-4173-82F7-6DEB7FFB097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4E5841-334E-46E8-9035-F72B78F87E8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74F117AE-5565-494A-AD85-D0A2B5D7099C}">
      <dgm:prSet phldrT="[Text]"/>
      <dgm:spPr/>
      <dgm:t>
        <a:bodyPr/>
        <a:lstStyle/>
        <a:p>
          <a:r>
            <a:rPr lang="es-ES"/>
            <a:t>Jefe(s) de campaña</a:t>
          </a:r>
        </a:p>
      </dgm:t>
    </dgm:pt>
    <dgm:pt modelId="{854413D4-3973-4506-90E1-9612395CA4E2}" type="parTrans" cxnId="{A8DF925C-55E8-4A04-8E23-92B69BBA9BE5}">
      <dgm:prSet/>
      <dgm:spPr/>
      <dgm:t>
        <a:bodyPr/>
        <a:lstStyle/>
        <a:p>
          <a:endParaRPr lang="en-US"/>
        </a:p>
      </dgm:t>
    </dgm:pt>
    <dgm:pt modelId="{21B1F696-7897-44FC-AFDA-6C91983A61D6}" type="sibTrans" cxnId="{A8DF925C-55E8-4A04-8E23-92B69BBA9BE5}">
      <dgm:prSet/>
      <dgm:spPr/>
      <dgm:t>
        <a:bodyPr/>
        <a:lstStyle/>
        <a:p>
          <a:endParaRPr lang="en-US"/>
        </a:p>
      </dgm:t>
    </dgm:pt>
    <dgm:pt modelId="{A5FD033F-8D00-488D-8EB2-9C7C5AB85386}">
      <dgm:prSet phldrT="[Text]"/>
      <dgm:spPr/>
      <dgm:t>
        <a:bodyPr/>
        <a:lstStyle/>
        <a:p>
          <a:r>
            <a:rPr lang="es-ES"/>
            <a:t>Secretario o tesorero de la campaña</a:t>
          </a:r>
        </a:p>
      </dgm:t>
    </dgm:pt>
    <dgm:pt modelId="{070D5E65-3017-4600-AB12-2F1DC7B99A4E}" type="parTrans" cxnId="{53E949B0-42CB-4DF1-8746-8CE1185090CE}">
      <dgm:prSet/>
      <dgm:spPr/>
      <dgm:t>
        <a:bodyPr/>
        <a:lstStyle/>
        <a:p>
          <a:endParaRPr lang="en-US"/>
        </a:p>
      </dgm:t>
    </dgm:pt>
    <dgm:pt modelId="{D157D6C0-A37C-4C44-91CB-0FAF6693593B}" type="sibTrans" cxnId="{53E949B0-42CB-4DF1-8746-8CE1185090CE}">
      <dgm:prSet/>
      <dgm:spPr/>
      <dgm:t>
        <a:bodyPr/>
        <a:lstStyle/>
        <a:p>
          <a:endParaRPr lang="en-US"/>
        </a:p>
      </dgm:t>
    </dgm:pt>
    <dgm:pt modelId="{66C6826D-ADDC-487A-9E78-C492C9FA4E74}">
      <dgm:prSet phldrT="[Text]"/>
      <dgm:spPr/>
      <dgm:t>
        <a:bodyPr/>
        <a:lstStyle/>
        <a:p>
          <a:r>
            <a:rPr lang="es-ES"/>
            <a:t>Jefe de recaudación de fondos de los socios</a:t>
          </a:r>
        </a:p>
      </dgm:t>
    </dgm:pt>
    <dgm:pt modelId="{2F0F11A5-9AE7-4862-9620-FC5123D1DA6F}" type="parTrans" cxnId="{42831985-BFF4-4B07-91FC-F411392F6857}">
      <dgm:prSet/>
      <dgm:spPr/>
      <dgm:t>
        <a:bodyPr/>
        <a:lstStyle/>
        <a:p>
          <a:endParaRPr lang="en-US"/>
        </a:p>
      </dgm:t>
    </dgm:pt>
    <dgm:pt modelId="{E1FD266C-05F9-4C76-B893-B174422DC3FF}" type="sibTrans" cxnId="{42831985-BFF4-4B07-91FC-F411392F6857}">
      <dgm:prSet/>
      <dgm:spPr/>
      <dgm:t>
        <a:bodyPr/>
        <a:lstStyle/>
        <a:p>
          <a:endParaRPr lang="en-US"/>
        </a:p>
      </dgm:t>
    </dgm:pt>
    <dgm:pt modelId="{F34E199F-709E-479A-8218-A83C0FD0AB8F}">
      <dgm:prSet phldrT="[Text]"/>
      <dgm:spPr/>
      <dgm:t>
        <a:bodyPr/>
        <a:lstStyle/>
        <a:p>
          <a:r>
            <a:rPr lang="es-ES"/>
            <a:t>Jefe de recaudación de fondos de los no socios</a:t>
          </a:r>
        </a:p>
      </dgm:t>
    </dgm:pt>
    <dgm:pt modelId="{22DC8398-2838-4051-BE47-AE8CC651FBCE}" type="parTrans" cxnId="{C5FC56A3-ED33-4161-B15A-17A80E47587C}">
      <dgm:prSet/>
      <dgm:spPr/>
      <dgm:t>
        <a:bodyPr/>
        <a:lstStyle/>
        <a:p>
          <a:endParaRPr lang="en-US"/>
        </a:p>
      </dgm:t>
    </dgm:pt>
    <dgm:pt modelId="{EADC3A0B-3334-4A9E-B2DD-B2CA44C4A0B9}" type="sibTrans" cxnId="{C5FC56A3-ED33-4161-B15A-17A80E47587C}">
      <dgm:prSet/>
      <dgm:spPr/>
      <dgm:t>
        <a:bodyPr/>
        <a:lstStyle/>
        <a:p>
          <a:endParaRPr lang="en-US"/>
        </a:p>
      </dgm:t>
    </dgm:pt>
    <dgm:pt modelId="{A1C224F8-9DE0-4BDB-B35A-D1E8358FD549}">
      <dgm:prSet/>
      <dgm:spPr/>
      <dgm:t>
        <a:bodyPr/>
        <a:lstStyle/>
        <a:p>
          <a:r>
            <a:rPr lang="es-ES"/>
            <a:t>Eventos de recaudación de fondos</a:t>
          </a:r>
        </a:p>
      </dgm:t>
    </dgm:pt>
    <dgm:pt modelId="{29DB6358-5C90-457B-A483-A6253A9666C5}" type="parTrans" cxnId="{646D9806-D812-43CF-BBC1-1E8649A92F2B}">
      <dgm:prSet/>
      <dgm:spPr/>
      <dgm:t>
        <a:bodyPr/>
        <a:lstStyle/>
        <a:p>
          <a:endParaRPr lang="en-US"/>
        </a:p>
      </dgm:t>
    </dgm:pt>
    <dgm:pt modelId="{44E7585E-56FA-400B-A6BE-6DE8251D7D3A}" type="sibTrans" cxnId="{646D9806-D812-43CF-BBC1-1E8649A92F2B}">
      <dgm:prSet/>
      <dgm:spPr/>
      <dgm:t>
        <a:bodyPr/>
        <a:lstStyle/>
        <a:p>
          <a:endParaRPr lang="en-US"/>
        </a:p>
      </dgm:t>
    </dgm:pt>
    <dgm:pt modelId="{A4AE6500-13E7-4E31-A19B-22B83070C0A9}" type="pres">
      <dgm:prSet presAssocID="{E04E5841-334E-46E8-9035-F72B78F87E8A}" presName="Name0" presStyleCnt="0">
        <dgm:presLayoutVars>
          <dgm:dir/>
          <dgm:resizeHandles val="exact"/>
        </dgm:presLayoutVars>
      </dgm:prSet>
      <dgm:spPr/>
      <dgm:t>
        <a:bodyPr/>
        <a:lstStyle/>
        <a:p>
          <a:endParaRPr lang="en-US"/>
        </a:p>
      </dgm:t>
    </dgm:pt>
    <dgm:pt modelId="{9AB8CDBF-302F-4BC9-85DB-EE8D0E337404}" type="pres">
      <dgm:prSet presAssocID="{74F117AE-5565-494A-AD85-D0A2B5D7099C}" presName="Name5" presStyleLbl="vennNode1" presStyleIdx="0" presStyleCnt="5">
        <dgm:presLayoutVars>
          <dgm:bulletEnabled val="1"/>
        </dgm:presLayoutVars>
      </dgm:prSet>
      <dgm:spPr/>
      <dgm:t>
        <a:bodyPr/>
        <a:lstStyle/>
        <a:p>
          <a:endParaRPr lang="en-US"/>
        </a:p>
      </dgm:t>
    </dgm:pt>
    <dgm:pt modelId="{6AD25F7E-B796-45C6-86BD-237C333B956E}" type="pres">
      <dgm:prSet presAssocID="{21B1F696-7897-44FC-AFDA-6C91983A61D6}" presName="space" presStyleCnt="0"/>
      <dgm:spPr/>
    </dgm:pt>
    <dgm:pt modelId="{AC92DFAA-80E7-48F5-819D-5364C4F7F72D}" type="pres">
      <dgm:prSet presAssocID="{A5FD033F-8D00-488D-8EB2-9C7C5AB85386}" presName="Name5" presStyleLbl="vennNode1" presStyleIdx="1" presStyleCnt="5">
        <dgm:presLayoutVars>
          <dgm:bulletEnabled val="1"/>
        </dgm:presLayoutVars>
      </dgm:prSet>
      <dgm:spPr/>
      <dgm:t>
        <a:bodyPr/>
        <a:lstStyle/>
        <a:p>
          <a:endParaRPr lang="en-US"/>
        </a:p>
      </dgm:t>
    </dgm:pt>
    <dgm:pt modelId="{99DFC8BC-F6BB-4A0F-AB09-A2F1A77FD6C3}" type="pres">
      <dgm:prSet presAssocID="{D157D6C0-A37C-4C44-91CB-0FAF6693593B}" presName="space" presStyleCnt="0"/>
      <dgm:spPr/>
    </dgm:pt>
    <dgm:pt modelId="{6ACAE595-57D4-4BF9-A546-9C47583308A5}" type="pres">
      <dgm:prSet presAssocID="{66C6826D-ADDC-487A-9E78-C492C9FA4E74}" presName="Name5" presStyleLbl="vennNode1" presStyleIdx="2" presStyleCnt="5">
        <dgm:presLayoutVars>
          <dgm:bulletEnabled val="1"/>
        </dgm:presLayoutVars>
      </dgm:prSet>
      <dgm:spPr/>
      <dgm:t>
        <a:bodyPr/>
        <a:lstStyle/>
        <a:p>
          <a:endParaRPr lang="en-US"/>
        </a:p>
      </dgm:t>
    </dgm:pt>
    <dgm:pt modelId="{927B51C2-7C4B-4B3A-A523-4DE703076865}" type="pres">
      <dgm:prSet presAssocID="{E1FD266C-05F9-4C76-B893-B174422DC3FF}" presName="space" presStyleCnt="0"/>
      <dgm:spPr/>
    </dgm:pt>
    <dgm:pt modelId="{5453CEDE-F2FE-41A1-B924-69CB77D38A7B}" type="pres">
      <dgm:prSet presAssocID="{F34E199F-709E-479A-8218-A83C0FD0AB8F}" presName="Name5" presStyleLbl="vennNode1" presStyleIdx="3" presStyleCnt="5">
        <dgm:presLayoutVars>
          <dgm:bulletEnabled val="1"/>
        </dgm:presLayoutVars>
      </dgm:prSet>
      <dgm:spPr/>
      <dgm:t>
        <a:bodyPr/>
        <a:lstStyle/>
        <a:p>
          <a:endParaRPr lang="en-US"/>
        </a:p>
      </dgm:t>
    </dgm:pt>
    <dgm:pt modelId="{837D95D4-1B41-4F84-877D-BF3C672F1EA9}" type="pres">
      <dgm:prSet presAssocID="{EADC3A0B-3334-4A9E-B2DD-B2CA44C4A0B9}" presName="space" presStyleCnt="0"/>
      <dgm:spPr/>
    </dgm:pt>
    <dgm:pt modelId="{73AA6133-3CD8-4DAB-955C-4C6E7C44B6D8}" type="pres">
      <dgm:prSet presAssocID="{A1C224F8-9DE0-4BDB-B35A-D1E8358FD549}" presName="Name5" presStyleLbl="vennNode1" presStyleIdx="4" presStyleCnt="5">
        <dgm:presLayoutVars>
          <dgm:bulletEnabled val="1"/>
        </dgm:presLayoutVars>
      </dgm:prSet>
      <dgm:spPr/>
      <dgm:t>
        <a:bodyPr/>
        <a:lstStyle/>
        <a:p>
          <a:endParaRPr lang="en-US"/>
        </a:p>
      </dgm:t>
    </dgm:pt>
  </dgm:ptLst>
  <dgm:cxnLst>
    <dgm:cxn modelId="{ABB5E5DA-5745-4FCC-845F-BB8E548000BB}" type="presOf" srcId="{66C6826D-ADDC-487A-9E78-C492C9FA4E74}" destId="{6ACAE595-57D4-4BF9-A546-9C47583308A5}" srcOrd="0" destOrd="0" presId="urn:microsoft.com/office/officeart/2005/8/layout/venn3"/>
    <dgm:cxn modelId="{EEE95152-53A2-40A6-80FA-20EA86B3C5A6}" type="presOf" srcId="{A5FD033F-8D00-488D-8EB2-9C7C5AB85386}" destId="{AC92DFAA-80E7-48F5-819D-5364C4F7F72D}" srcOrd="0" destOrd="0" presId="urn:microsoft.com/office/officeart/2005/8/layout/venn3"/>
    <dgm:cxn modelId="{C5FC56A3-ED33-4161-B15A-17A80E47587C}" srcId="{E04E5841-334E-46E8-9035-F72B78F87E8A}" destId="{F34E199F-709E-479A-8218-A83C0FD0AB8F}" srcOrd="3" destOrd="0" parTransId="{22DC8398-2838-4051-BE47-AE8CC651FBCE}" sibTransId="{EADC3A0B-3334-4A9E-B2DD-B2CA44C4A0B9}"/>
    <dgm:cxn modelId="{646D9806-D812-43CF-BBC1-1E8649A92F2B}" srcId="{E04E5841-334E-46E8-9035-F72B78F87E8A}" destId="{A1C224F8-9DE0-4BDB-B35A-D1E8358FD549}" srcOrd="4" destOrd="0" parTransId="{29DB6358-5C90-457B-A483-A6253A9666C5}" sibTransId="{44E7585E-56FA-400B-A6BE-6DE8251D7D3A}"/>
    <dgm:cxn modelId="{98E51544-1D0E-45D9-A8C3-42FD1D180999}" type="presOf" srcId="{F34E199F-709E-479A-8218-A83C0FD0AB8F}" destId="{5453CEDE-F2FE-41A1-B924-69CB77D38A7B}" srcOrd="0" destOrd="0" presId="urn:microsoft.com/office/officeart/2005/8/layout/venn3"/>
    <dgm:cxn modelId="{538B988C-2AAD-49E4-8862-4BCAF34818CF}" type="presOf" srcId="{74F117AE-5565-494A-AD85-D0A2B5D7099C}" destId="{9AB8CDBF-302F-4BC9-85DB-EE8D0E337404}" srcOrd="0" destOrd="0" presId="urn:microsoft.com/office/officeart/2005/8/layout/venn3"/>
    <dgm:cxn modelId="{A8DF925C-55E8-4A04-8E23-92B69BBA9BE5}" srcId="{E04E5841-334E-46E8-9035-F72B78F87E8A}" destId="{74F117AE-5565-494A-AD85-D0A2B5D7099C}" srcOrd="0" destOrd="0" parTransId="{854413D4-3973-4506-90E1-9612395CA4E2}" sibTransId="{21B1F696-7897-44FC-AFDA-6C91983A61D6}"/>
    <dgm:cxn modelId="{42831985-BFF4-4B07-91FC-F411392F6857}" srcId="{E04E5841-334E-46E8-9035-F72B78F87E8A}" destId="{66C6826D-ADDC-487A-9E78-C492C9FA4E74}" srcOrd="2" destOrd="0" parTransId="{2F0F11A5-9AE7-4862-9620-FC5123D1DA6F}" sibTransId="{E1FD266C-05F9-4C76-B893-B174422DC3FF}"/>
    <dgm:cxn modelId="{3317DA90-1129-416E-9ACA-149541B4DED8}" type="presOf" srcId="{E04E5841-334E-46E8-9035-F72B78F87E8A}" destId="{A4AE6500-13E7-4E31-A19B-22B83070C0A9}" srcOrd="0" destOrd="0" presId="urn:microsoft.com/office/officeart/2005/8/layout/venn3"/>
    <dgm:cxn modelId="{53E949B0-42CB-4DF1-8746-8CE1185090CE}" srcId="{E04E5841-334E-46E8-9035-F72B78F87E8A}" destId="{A5FD033F-8D00-488D-8EB2-9C7C5AB85386}" srcOrd="1" destOrd="0" parTransId="{070D5E65-3017-4600-AB12-2F1DC7B99A4E}" sibTransId="{D157D6C0-A37C-4C44-91CB-0FAF6693593B}"/>
    <dgm:cxn modelId="{642FF23F-0B5C-4EA7-A9AC-CB3040A99CE1}" type="presOf" srcId="{A1C224F8-9DE0-4BDB-B35A-D1E8358FD549}" destId="{73AA6133-3CD8-4DAB-955C-4C6E7C44B6D8}" srcOrd="0" destOrd="0" presId="urn:microsoft.com/office/officeart/2005/8/layout/venn3"/>
    <dgm:cxn modelId="{81678588-4F09-45C5-89DD-CAD9F33BC47B}" type="presParOf" srcId="{A4AE6500-13E7-4E31-A19B-22B83070C0A9}" destId="{9AB8CDBF-302F-4BC9-85DB-EE8D0E337404}" srcOrd="0" destOrd="0" presId="urn:microsoft.com/office/officeart/2005/8/layout/venn3"/>
    <dgm:cxn modelId="{1992196E-158E-4871-AC87-2499FA3614F1}" type="presParOf" srcId="{A4AE6500-13E7-4E31-A19B-22B83070C0A9}" destId="{6AD25F7E-B796-45C6-86BD-237C333B956E}" srcOrd="1" destOrd="0" presId="urn:microsoft.com/office/officeart/2005/8/layout/venn3"/>
    <dgm:cxn modelId="{D4867423-A37F-42C3-A0DA-94A665D4D2A1}" type="presParOf" srcId="{A4AE6500-13E7-4E31-A19B-22B83070C0A9}" destId="{AC92DFAA-80E7-48F5-819D-5364C4F7F72D}" srcOrd="2" destOrd="0" presId="urn:microsoft.com/office/officeart/2005/8/layout/venn3"/>
    <dgm:cxn modelId="{ACE3D20F-00C2-4201-8BC5-F0277F807495}" type="presParOf" srcId="{A4AE6500-13E7-4E31-A19B-22B83070C0A9}" destId="{99DFC8BC-F6BB-4A0F-AB09-A2F1A77FD6C3}" srcOrd="3" destOrd="0" presId="urn:microsoft.com/office/officeart/2005/8/layout/venn3"/>
    <dgm:cxn modelId="{F64B6CA3-4472-44CB-AA49-D93619DA6B2E}" type="presParOf" srcId="{A4AE6500-13E7-4E31-A19B-22B83070C0A9}" destId="{6ACAE595-57D4-4BF9-A546-9C47583308A5}" srcOrd="4" destOrd="0" presId="urn:microsoft.com/office/officeart/2005/8/layout/venn3"/>
    <dgm:cxn modelId="{FDC21B7E-410B-4836-8746-4DF269676E5F}" type="presParOf" srcId="{A4AE6500-13E7-4E31-A19B-22B83070C0A9}" destId="{927B51C2-7C4B-4B3A-A523-4DE703076865}" srcOrd="5" destOrd="0" presId="urn:microsoft.com/office/officeart/2005/8/layout/venn3"/>
    <dgm:cxn modelId="{C1DE6A89-690D-4333-AAA6-436443025E48}" type="presParOf" srcId="{A4AE6500-13E7-4E31-A19B-22B83070C0A9}" destId="{5453CEDE-F2FE-41A1-B924-69CB77D38A7B}" srcOrd="6" destOrd="0" presId="urn:microsoft.com/office/officeart/2005/8/layout/venn3"/>
    <dgm:cxn modelId="{0215499F-35EA-435D-8F5A-9068C71EA0B5}" type="presParOf" srcId="{A4AE6500-13E7-4E31-A19B-22B83070C0A9}" destId="{837D95D4-1B41-4F84-877D-BF3C672F1EA9}" srcOrd="7" destOrd="0" presId="urn:microsoft.com/office/officeart/2005/8/layout/venn3"/>
    <dgm:cxn modelId="{8159EE94-4CCE-4483-B184-DE7C67C85780}" type="presParOf" srcId="{A4AE6500-13E7-4E31-A19B-22B83070C0A9}" destId="{73AA6133-3CD8-4DAB-955C-4C6E7C44B6D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2432-840F-4850-877C-58145F5BC3A5}">
      <dsp:nvSpPr>
        <dsp:cNvPr id="0" name=""/>
        <dsp:cNvSpPr/>
      </dsp:nvSpPr>
      <dsp:spPr>
        <a:xfrm>
          <a:off x="802004" y="0"/>
          <a:ext cx="9089390" cy="426996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DCECF-B9C6-4DE8-88D2-D4359DD37B19}">
      <dsp:nvSpPr>
        <dsp:cNvPr id="0" name=""/>
        <dsp:cNvSpPr/>
      </dsp:nvSpPr>
      <dsp:spPr>
        <a:xfrm>
          <a:off x="3654" y="1280988"/>
          <a:ext cx="2374686" cy="17079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a:solidFill>
                <a:schemeClr val="tx1"/>
              </a:solidFill>
            </a:rPr>
            <a:t>Contar su historia</a:t>
          </a:r>
        </a:p>
      </dsp:txBody>
      <dsp:txXfrm>
        <a:off x="87031" y="1364365"/>
        <a:ext cx="2207932" cy="1541230"/>
      </dsp:txXfrm>
    </dsp:sp>
    <dsp:sp modelId="{260D4328-6060-4562-850C-A53BDA79B886}">
      <dsp:nvSpPr>
        <dsp:cNvPr id="0" name=""/>
        <dsp:cNvSpPr/>
      </dsp:nvSpPr>
      <dsp:spPr>
        <a:xfrm>
          <a:off x="2774122" y="1280988"/>
          <a:ext cx="2374686" cy="170798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a:solidFill>
                <a:schemeClr val="tx1"/>
              </a:solidFill>
            </a:rPr>
            <a:t>Hacer un plan</a:t>
          </a:r>
        </a:p>
      </dsp:txBody>
      <dsp:txXfrm>
        <a:off x="2857499" y="1364365"/>
        <a:ext cx="2207932" cy="1541230"/>
      </dsp:txXfrm>
    </dsp:sp>
    <dsp:sp modelId="{6B325155-B290-4EA6-B51E-E89D4987C297}">
      <dsp:nvSpPr>
        <dsp:cNvPr id="0" name=""/>
        <dsp:cNvSpPr/>
      </dsp:nvSpPr>
      <dsp:spPr>
        <a:xfrm>
          <a:off x="5544590" y="1280988"/>
          <a:ext cx="2374686" cy="170798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a:solidFill>
                <a:schemeClr val="tx1"/>
              </a:solidFill>
            </a:rPr>
            <a:t>Formar un equipo</a:t>
          </a:r>
        </a:p>
      </dsp:txBody>
      <dsp:txXfrm>
        <a:off x="5627967" y="1364365"/>
        <a:ext cx="2207932" cy="1541230"/>
      </dsp:txXfrm>
    </dsp:sp>
    <dsp:sp modelId="{6F685777-C635-40B7-91C5-C8C7488B1D3B}">
      <dsp:nvSpPr>
        <dsp:cNvPr id="0" name=""/>
        <dsp:cNvSpPr/>
      </dsp:nvSpPr>
      <dsp:spPr>
        <a:xfrm>
          <a:off x="8315058" y="1280988"/>
          <a:ext cx="2374686" cy="17079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a:solidFill>
                <a:schemeClr val="tx1"/>
              </a:solidFill>
            </a:rPr>
            <a:t>Recaudar fondos</a:t>
          </a:r>
        </a:p>
      </dsp:txBody>
      <dsp:txXfrm>
        <a:off x="8398435" y="1364365"/>
        <a:ext cx="2207932" cy="15412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2A39-13CD-4878-8505-6FE09D53178F}">
      <dsp:nvSpPr>
        <dsp:cNvPr id="0" name=""/>
        <dsp:cNvSpPr/>
      </dsp:nvSpPr>
      <dsp:spPr>
        <a:xfrm rot="16200000">
          <a:off x="-12013" y="17610"/>
          <a:ext cx="1999066" cy="196384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ES" sz="1800" b="0" kern="1200">
              <a:solidFill>
                <a:schemeClr val="tx1"/>
              </a:solidFill>
              <a:latin typeface="+mn-lt"/>
              <a:ea typeface="+mn-ea"/>
              <a:cs typeface="+mn-cs"/>
            </a:rPr>
            <a:t>Socios activos, comprometidos</a:t>
          </a:r>
        </a:p>
      </dsp:txBody>
      <dsp:txXfrm rot="5400000">
        <a:off x="5598" y="399812"/>
        <a:ext cx="1963845" cy="1199440"/>
      </dsp:txXfrm>
    </dsp:sp>
    <dsp:sp modelId="{B3F0C41D-BF24-4FB3-BD6B-39883CFF6375}">
      <dsp:nvSpPr>
        <dsp:cNvPr id="0" name=""/>
        <dsp:cNvSpPr/>
      </dsp:nvSpPr>
      <dsp:spPr>
        <a:xfrm rot="16200000">
          <a:off x="2099120" y="17610"/>
          <a:ext cx="1999066" cy="1963845"/>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ES" sz="1800" kern="1200">
              <a:solidFill>
                <a:schemeClr val="tx1"/>
              </a:solidFill>
            </a:rPr>
            <a:t>Dispuestos a informarse sobre y abogar por LCIF</a:t>
          </a:r>
        </a:p>
      </dsp:txBody>
      <dsp:txXfrm rot="5400000">
        <a:off x="2116731" y="399812"/>
        <a:ext cx="1963845" cy="1199440"/>
      </dsp:txXfrm>
    </dsp:sp>
    <dsp:sp modelId="{39038ECE-61B2-4097-AB05-8AEC2E8D422A}">
      <dsp:nvSpPr>
        <dsp:cNvPr id="0" name=""/>
        <dsp:cNvSpPr/>
      </dsp:nvSpPr>
      <dsp:spPr>
        <a:xfrm rot="16200000">
          <a:off x="4210255" y="17610"/>
          <a:ext cx="1999066" cy="1963845"/>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ES" sz="1800" b="0" kern="1200">
              <a:solidFill>
                <a:schemeClr val="tx1"/>
              </a:solidFill>
              <a:latin typeface="+mn-lt"/>
              <a:ea typeface="+mn-ea"/>
              <a:cs typeface="+mn-cs"/>
            </a:rPr>
            <a:t>Comprometidos con las causas de la Campaña 100</a:t>
          </a:r>
        </a:p>
      </dsp:txBody>
      <dsp:txXfrm rot="5400000">
        <a:off x="4227866" y="399812"/>
        <a:ext cx="1963845" cy="1199440"/>
      </dsp:txXfrm>
    </dsp:sp>
    <dsp:sp modelId="{AA30372B-3C2B-48EC-832C-A90D32CDC4EC}">
      <dsp:nvSpPr>
        <dsp:cNvPr id="0" name=""/>
        <dsp:cNvSpPr/>
      </dsp:nvSpPr>
      <dsp:spPr>
        <a:xfrm rot="16200000">
          <a:off x="6321389" y="17610"/>
          <a:ext cx="1999066" cy="1963845"/>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ES" sz="1800" b="0" kern="1200">
              <a:solidFill>
                <a:schemeClr val="tx1"/>
              </a:solidFill>
              <a:latin typeface="+mn-lt"/>
              <a:ea typeface="+mn-ea"/>
              <a:cs typeface="+mn-cs"/>
            </a:rPr>
            <a:t>Dispuestos a hacer una donación o promesa personal a la Campaña 100</a:t>
          </a:r>
        </a:p>
      </dsp:txBody>
      <dsp:txXfrm rot="5400000">
        <a:off x="6339000" y="399812"/>
        <a:ext cx="1963845" cy="1199440"/>
      </dsp:txXfrm>
    </dsp:sp>
    <dsp:sp modelId="{620EEDFF-8E8D-4682-A1DA-3CEE6553760F}">
      <dsp:nvSpPr>
        <dsp:cNvPr id="0" name=""/>
        <dsp:cNvSpPr/>
      </dsp:nvSpPr>
      <dsp:spPr>
        <a:xfrm rot="16200000">
          <a:off x="8432523" y="17610"/>
          <a:ext cx="1999066" cy="1963845"/>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ES" sz="1800" b="0" kern="1200">
              <a:solidFill>
                <a:schemeClr val="tx1"/>
              </a:solidFill>
              <a:latin typeface="+mn-lt"/>
              <a:ea typeface="+mn-ea"/>
              <a:cs typeface="+mn-cs"/>
            </a:rPr>
            <a:t>Pueden dedicar de dos a tres horas semanales a la campaña</a:t>
          </a:r>
        </a:p>
      </dsp:txBody>
      <dsp:txXfrm rot="5400000">
        <a:off x="8450134" y="399812"/>
        <a:ext cx="1963845" cy="1199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1680-771B-409B-8AFB-3062A441DEF2}">
      <dsp:nvSpPr>
        <dsp:cNvPr id="0" name=""/>
        <dsp:cNvSpPr/>
      </dsp:nvSpPr>
      <dsp:spPr>
        <a:xfrm>
          <a:off x="3772" y="450497"/>
          <a:ext cx="2042362" cy="12254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solidFill>
                <a:schemeClr val="tx1"/>
              </a:solidFill>
            </a:rPr>
            <a:t>Coordine un horario regular para comunicarse</a:t>
          </a:r>
        </a:p>
      </dsp:txBody>
      <dsp:txXfrm>
        <a:off x="3772" y="450497"/>
        <a:ext cx="2042362" cy="1225417"/>
      </dsp:txXfrm>
    </dsp:sp>
    <dsp:sp modelId="{1D7BE7F9-7BC2-4402-92AF-B3B4B697FCCE}">
      <dsp:nvSpPr>
        <dsp:cNvPr id="0" name=""/>
        <dsp:cNvSpPr/>
      </dsp:nvSpPr>
      <dsp:spPr>
        <a:xfrm>
          <a:off x="2250370" y="450497"/>
          <a:ext cx="2042362" cy="122541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solidFill>
                <a:schemeClr val="tx1"/>
              </a:solidFill>
            </a:rPr>
            <a:t>Responda puntualmente a sus solicitudes de información</a:t>
          </a:r>
        </a:p>
      </dsp:txBody>
      <dsp:txXfrm>
        <a:off x="2250370" y="450497"/>
        <a:ext cx="2042362" cy="1225417"/>
      </dsp:txXfrm>
    </dsp:sp>
    <dsp:sp modelId="{1EA7DD3C-D019-4452-BD5D-5D561BF11D3E}">
      <dsp:nvSpPr>
        <dsp:cNvPr id="0" name=""/>
        <dsp:cNvSpPr/>
      </dsp:nvSpPr>
      <dsp:spPr>
        <a:xfrm>
          <a:off x="4496968" y="450497"/>
          <a:ext cx="2042362" cy="122541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solidFill>
                <a:schemeClr val="tx1"/>
              </a:solidFill>
            </a:rPr>
            <a:t>Participe de reuniones en persona cuando sea posible</a:t>
          </a:r>
        </a:p>
      </dsp:txBody>
      <dsp:txXfrm>
        <a:off x="4496968" y="450497"/>
        <a:ext cx="2042362" cy="1225417"/>
      </dsp:txXfrm>
    </dsp:sp>
    <dsp:sp modelId="{30A0DDEA-D296-4D2C-837E-F90022F8290D}">
      <dsp:nvSpPr>
        <dsp:cNvPr id="0" name=""/>
        <dsp:cNvSpPr/>
      </dsp:nvSpPr>
      <dsp:spPr>
        <a:xfrm>
          <a:off x="6743567" y="450497"/>
          <a:ext cx="2042362" cy="122541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solidFill>
                <a:schemeClr val="tx1"/>
              </a:solidFill>
            </a:rPr>
            <a:t>Envíe actualizaciones frecuentes</a:t>
          </a:r>
        </a:p>
      </dsp:txBody>
      <dsp:txXfrm>
        <a:off x="6743567" y="450497"/>
        <a:ext cx="2042362" cy="1225417"/>
      </dsp:txXfrm>
    </dsp:sp>
    <dsp:sp modelId="{9076AB19-2285-4C1F-AF06-2B54CB5ACB1B}">
      <dsp:nvSpPr>
        <dsp:cNvPr id="0" name=""/>
        <dsp:cNvSpPr/>
      </dsp:nvSpPr>
      <dsp:spPr>
        <a:xfrm>
          <a:off x="8990165" y="450497"/>
          <a:ext cx="2042362" cy="122541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solidFill>
                <a:schemeClr val="tx1"/>
              </a:solidFill>
            </a:rPr>
            <a:t>Invite a su coordinador de distrito a que asista a una reunión del club y haga una presentación junto con usted</a:t>
          </a:r>
        </a:p>
      </dsp:txBody>
      <dsp:txXfrm>
        <a:off x="8990165" y="450497"/>
        <a:ext cx="2042362" cy="12254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6BBD-BFB2-41E0-A901-20DBF816A342}">
      <dsp:nvSpPr>
        <dsp:cNvPr id="0" name=""/>
        <dsp:cNvSpPr/>
      </dsp:nvSpPr>
      <dsp:spPr>
        <a:xfrm>
          <a:off x="3043" y="662055"/>
          <a:ext cx="2414537" cy="14487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a:solidFill>
                <a:schemeClr val="tx1"/>
              </a:solidFill>
            </a:rPr>
            <a:t>Donaciones de socios individuales</a:t>
          </a:r>
        </a:p>
      </dsp:txBody>
      <dsp:txXfrm>
        <a:off x="3043" y="662055"/>
        <a:ext cx="2414537" cy="1448722"/>
      </dsp:txXfrm>
    </dsp:sp>
    <dsp:sp modelId="{25F955FD-25C2-4561-9E1F-29C67B42574D}">
      <dsp:nvSpPr>
        <dsp:cNvPr id="0" name=""/>
        <dsp:cNvSpPr/>
      </dsp:nvSpPr>
      <dsp:spPr>
        <a:xfrm>
          <a:off x="2659035" y="662055"/>
          <a:ext cx="2414537" cy="144872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a:solidFill>
                <a:schemeClr val="tx1"/>
              </a:solidFill>
            </a:rPr>
            <a:t>Eventos de recaudación de fondos</a:t>
          </a:r>
        </a:p>
      </dsp:txBody>
      <dsp:txXfrm>
        <a:off x="2659035" y="662055"/>
        <a:ext cx="2414537" cy="1448722"/>
      </dsp:txXfrm>
    </dsp:sp>
    <dsp:sp modelId="{8294F782-E9D2-43EB-BBF4-F03E9D39C89B}">
      <dsp:nvSpPr>
        <dsp:cNvPr id="0" name=""/>
        <dsp:cNvSpPr/>
      </dsp:nvSpPr>
      <dsp:spPr>
        <a:xfrm>
          <a:off x="5315026" y="662055"/>
          <a:ext cx="2414537" cy="144872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a:solidFill>
                <a:schemeClr val="tx1"/>
              </a:solidFill>
            </a:rPr>
            <a:t>Donaciones de la tesorería del club</a:t>
          </a:r>
        </a:p>
      </dsp:txBody>
      <dsp:txXfrm>
        <a:off x="5315026" y="662055"/>
        <a:ext cx="2414537" cy="1448722"/>
      </dsp:txXfrm>
    </dsp:sp>
    <dsp:sp modelId="{E19D0B52-7963-462E-8FAE-814EC596BA23}">
      <dsp:nvSpPr>
        <dsp:cNvPr id="0" name=""/>
        <dsp:cNvSpPr/>
      </dsp:nvSpPr>
      <dsp:spPr>
        <a:xfrm>
          <a:off x="7971018" y="662055"/>
          <a:ext cx="2414537" cy="144872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a:solidFill>
                <a:schemeClr val="tx1"/>
              </a:solidFill>
            </a:rPr>
            <a:t>Empresas locales y personas no afiliadas con el Leonismo</a:t>
          </a:r>
        </a:p>
      </dsp:txBody>
      <dsp:txXfrm>
        <a:off x="7971018" y="662055"/>
        <a:ext cx="2414537" cy="1448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01C3E-179A-4AA5-825E-EBA3DBCCE81D}">
      <dsp:nvSpPr>
        <dsp:cNvPr id="0" name=""/>
        <dsp:cNvSpPr/>
      </dsp:nvSpPr>
      <dsp:spPr>
        <a:xfrm>
          <a:off x="1299" y="91662"/>
          <a:ext cx="2129200" cy="21292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9210" rIns="117177" bIns="29210" numCol="1" spcCol="1270" anchor="ctr" anchorCtr="0">
          <a:noAutofit/>
        </a:bodyPr>
        <a:lstStyle/>
        <a:p>
          <a:pPr lvl="0" algn="ctr" defTabSz="1022350">
            <a:lnSpc>
              <a:spcPct val="90000"/>
            </a:lnSpc>
            <a:spcBef>
              <a:spcPct val="0"/>
            </a:spcBef>
            <a:spcAft>
              <a:spcPct val="35000"/>
            </a:spcAft>
          </a:pPr>
          <a:r>
            <a:rPr lang="es-ES" sz="2300" kern="1200"/>
            <a:t>Primero, haga su propia donación</a:t>
          </a:r>
        </a:p>
      </dsp:txBody>
      <dsp:txXfrm>
        <a:off x="313113" y="403476"/>
        <a:ext cx="1505572" cy="1505572"/>
      </dsp:txXfrm>
    </dsp:sp>
    <dsp:sp modelId="{9A178462-CE84-437D-99C4-15F713037B63}">
      <dsp:nvSpPr>
        <dsp:cNvPr id="0" name=""/>
        <dsp:cNvSpPr/>
      </dsp:nvSpPr>
      <dsp:spPr>
        <a:xfrm>
          <a:off x="1704660" y="91662"/>
          <a:ext cx="2129200" cy="2129200"/>
        </a:xfrm>
        <a:prstGeom prst="ellipse">
          <a:avLst/>
        </a:prstGeom>
        <a:solidFill>
          <a:schemeClr val="accent5">
            <a:alpha val="50000"/>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9210" rIns="117177" bIns="29210" numCol="1" spcCol="1270" anchor="ctr" anchorCtr="0">
          <a:noAutofit/>
        </a:bodyPr>
        <a:lstStyle/>
        <a:p>
          <a:pPr lvl="0" algn="ctr" defTabSz="1022350">
            <a:lnSpc>
              <a:spcPct val="90000"/>
            </a:lnSpc>
            <a:spcBef>
              <a:spcPct val="0"/>
            </a:spcBef>
            <a:spcAft>
              <a:spcPct val="35000"/>
            </a:spcAft>
          </a:pPr>
          <a:r>
            <a:rPr lang="es-ES" sz="2300" kern="1200"/>
            <a:t>Hágalo fácil</a:t>
          </a:r>
        </a:p>
      </dsp:txBody>
      <dsp:txXfrm>
        <a:off x="2016474" y="403476"/>
        <a:ext cx="1505572" cy="1505572"/>
      </dsp:txXfrm>
    </dsp:sp>
    <dsp:sp modelId="{1556F02C-5D8B-409E-9EAD-FA4DFA46BC40}">
      <dsp:nvSpPr>
        <dsp:cNvPr id="0" name=""/>
        <dsp:cNvSpPr/>
      </dsp:nvSpPr>
      <dsp:spPr>
        <a:xfrm>
          <a:off x="3408021" y="91662"/>
          <a:ext cx="2129200" cy="2129200"/>
        </a:xfrm>
        <a:prstGeom prst="ellipse">
          <a:avLst/>
        </a:prstGeom>
        <a:solidFill>
          <a:schemeClr val="accent5">
            <a:alpha val="50000"/>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9210" rIns="117177" bIns="29210" numCol="1" spcCol="1270" anchor="ctr" anchorCtr="0">
          <a:noAutofit/>
        </a:bodyPr>
        <a:lstStyle/>
        <a:p>
          <a:pPr lvl="0" algn="ctr" defTabSz="1022350">
            <a:lnSpc>
              <a:spcPct val="90000"/>
            </a:lnSpc>
            <a:spcBef>
              <a:spcPct val="0"/>
            </a:spcBef>
            <a:spcAft>
              <a:spcPct val="35000"/>
            </a:spcAft>
          </a:pPr>
          <a:r>
            <a:rPr lang="es-ES" sz="2300" kern="1200"/>
            <a:t>Hágalo manejable</a:t>
          </a:r>
        </a:p>
      </dsp:txBody>
      <dsp:txXfrm>
        <a:off x="3719835" y="403476"/>
        <a:ext cx="1505572" cy="1505572"/>
      </dsp:txXfrm>
    </dsp:sp>
    <dsp:sp modelId="{FFFC1E69-CA9B-4611-B9D8-A4E77BF6BC94}">
      <dsp:nvSpPr>
        <dsp:cNvPr id="0" name=""/>
        <dsp:cNvSpPr/>
      </dsp:nvSpPr>
      <dsp:spPr>
        <a:xfrm>
          <a:off x="5111381" y="91662"/>
          <a:ext cx="2129200" cy="2129200"/>
        </a:xfrm>
        <a:prstGeom prst="ellipse">
          <a:avLst/>
        </a:prstGeom>
        <a:solidFill>
          <a:schemeClr val="accent5">
            <a:alpha val="50000"/>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9210" rIns="117177" bIns="29210" numCol="1" spcCol="1270" anchor="ctr" anchorCtr="0">
          <a:noAutofit/>
        </a:bodyPr>
        <a:lstStyle/>
        <a:p>
          <a:pPr lvl="0" algn="ctr" defTabSz="1022350">
            <a:lnSpc>
              <a:spcPct val="90000"/>
            </a:lnSpc>
            <a:spcBef>
              <a:spcPct val="0"/>
            </a:spcBef>
            <a:spcAft>
              <a:spcPct val="35000"/>
            </a:spcAft>
          </a:pPr>
          <a:r>
            <a:rPr lang="es-ES" sz="2300" kern="1200"/>
            <a:t>Hágalo personal</a:t>
          </a:r>
        </a:p>
      </dsp:txBody>
      <dsp:txXfrm>
        <a:off x="5423195" y="403476"/>
        <a:ext cx="1505572" cy="1505572"/>
      </dsp:txXfrm>
    </dsp:sp>
    <dsp:sp modelId="{7A1AF999-7311-43EC-A7E4-7AF676A824BE}">
      <dsp:nvSpPr>
        <dsp:cNvPr id="0" name=""/>
        <dsp:cNvSpPr/>
      </dsp:nvSpPr>
      <dsp:spPr>
        <a:xfrm>
          <a:off x="6814742" y="91662"/>
          <a:ext cx="2129200" cy="2129200"/>
        </a:xfrm>
        <a:prstGeom prst="ellipse">
          <a:avLst/>
        </a:prstGeom>
        <a:solidFill>
          <a:schemeClr val="accent5">
            <a:alpha val="50000"/>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9210" rIns="117177" bIns="29210" numCol="1" spcCol="1270" anchor="ctr" anchorCtr="0">
          <a:noAutofit/>
        </a:bodyPr>
        <a:lstStyle/>
        <a:p>
          <a:pPr lvl="0" algn="ctr" defTabSz="1022350">
            <a:lnSpc>
              <a:spcPct val="90000"/>
            </a:lnSpc>
            <a:spcBef>
              <a:spcPct val="0"/>
            </a:spcBef>
            <a:spcAft>
              <a:spcPct val="35000"/>
            </a:spcAft>
          </a:pPr>
          <a:r>
            <a:rPr lang="es-ES" sz="2300" kern="1200"/>
            <a:t>Hágalo oficial</a:t>
          </a:r>
        </a:p>
      </dsp:txBody>
      <dsp:txXfrm>
        <a:off x="7126556" y="403476"/>
        <a:ext cx="1505572" cy="1505572"/>
      </dsp:txXfrm>
    </dsp:sp>
    <dsp:sp modelId="{766F955F-35C4-4B1D-908C-907A2D907474}">
      <dsp:nvSpPr>
        <dsp:cNvPr id="0" name=""/>
        <dsp:cNvSpPr/>
      </dsp:nvSpPr>
      <dsp:spPr>
        <a:xfrm>
          <a:off x="8507674" y="91662"/>
          <a:ext cx="2129200" cy="212920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9210" rIns="117177" bIns="29210" numCol="1" spcCol="1270" anchor="ctr" anchorCtr="0">
          <a:noAutofit/>
        </a:bodyPr>
        <a:lstStyle/>
        <a:p>
          <a:pPr lvl="0" algn="ctr" defTabSz="1022350">
            <a:lnSpc>
              <a:spcPct val="90000"/>
            </a:lnSpc>
            <a:spcBef>
              <a:spcPct val="0"/>
            </a:spcBef>
            <a:spcAft>
              <a:spcPct val="35000"/>
            </a:spcAft>
          </a:pPr>
          <a:r>
            <a:rPr lang="es-ES" sz="2300" kern="1200"/>
            <a:t>Haga un impacto</a:t>
          </a:r>
        </a:p>
      </dsp:txBody>
      <dsp:txXfrm>
        <a:off x="8819488" y="403476"/>
        <a:ext cx="1505572" cy="1505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E99EA-4E30-4445-B227-4E895F317ADF}">
      <dsp:nvSpPr>
        <dsp:cNvPr id="0" name=""/>
        <dsp:cNvSpPr/>
      </dsp:nvSpPr>
      <dsp:spPr>
        <a:xfrm>
          <a:off x="3877993" y="1083"/>
          <a:ext cx="5816991" cy="85994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solidFill>
                <a:schemeClr val="tx1"/>
              </a:solidFill>
            </a:rPr>
            <a:t>¡Gracias! Llenemos esta tarjeta de compromiso ya mismo y enviémosla.</a:t>
          </a:r>
        </a:p>
      </dsp:txBody>
      <dsp:txXfrm>
        <a:off x="3877993" y="108576"/>
        <a:ext cx="5494512" cy="644959"/>
      </dsp:txXfrm>
    </dsp:sp>
    <dsp:sp modelId="{9183A9BB-E3FE-4C75-9F57-26C03A701F73}">
      <dsp:nvSpPr>
        <dsp:cNvPr id="0" name=""/>
        <dsp:cNvSpPr/>
      </dsp:nvSpPr>
      <dsp:spPr>
        <a:xfrm>
          <a:off x="0" y="1083"/>
          <a:ext cx="3877994" cy="8599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a:solidFill>
                <a:schemeClr val="tx1"/>
              </a:solidFill>
            </a:rPr>
            <a:t>Si la respuesta es SÍ</a:t>
          </a:r>
        </a:p>
      </dsp:txBody>
      <dsp:txXfrm>
        <a:off x="41979" y="43062"/>
        <a:ext cx="3794036" cy="775987"/>
      </dsp:txXfrm>
    </dsp:sp>
    <dsp:sp modelId="{259BD9F5-D7C9-44B4-B3E3-2061239CA095}">
      <dsp:nvSpPr>
        <dsp:cNvPr id="0" name=""/>
        <dsp:cNvSpPr/>
      </dsp:nvSpPr>
      <dsp:spPr>
        <a:xfrm>
          <a:off x="3877993" y="947023"/>
          <a:ext cx="5816991" cy="859945"/>
        </a:xfrm>
        <a:prstGeom prst="rightArrow">
          <a:avLst>
            <a:gd name="adj1" fmla="val 75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solidFill>
                <a:schemeClr val="tx1"/>
              </a:solidFill>
            </a:rPr>
            <a:t>Por supuesto. ¿Le parece bien si lo vuelvo a llamar la semana que viene?</a:t>
          </a:r>
        </a:p>
      </dsp:txBody>
      <dsp:txXfrm>
        <a:off x="3877993" y="1054516"/>
        <a:ext cx="5494512" cy="644959"/>
      </dsp:txXfrm>
    </dsp:sp>
    <dsp:sp modelId="{951D32ED-81FA-4B77-8DFA-8B8BD9C7043E}">
      <dsp:nvSpPr>
        <dsp:cNvPr id="0" name=""/>
        <dsp:cNvSpPr/>
      </dsp:nvSpPr>
      <dsp:spPr>
        <a:xfrm>
          <a:off x="0" y="947023"/>
          <a:ext cx="3877994" cy="8599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a:solidFill>
                <a:schemeClr val="tx1"/>
              </a:solidFill>
            </a:rPr>
            <a:t>Si le piden tiempo PARA PENSARLO</a:t>
          </a:r>
        </a:p>
      </dsp:txBody>
      <dsp:txXfrm>
        <a:off x="41979" y="989002"/>
        <a:ext cx="3794036" cy="775987"/>
      </dsp:txXfrm>
    </dsp:sp>
    <dsp:sp modelId="{B5711E0B-FA42-4314-A5A6-3005B97FC790}">
      <dsp:nvSpPr>
        <dsp:cNvPr id="0" name=""/>
        <dsp:cNvSpPr/>
      </dsp:nvSpPr>
      <dsp:spPr>
        <a:xfrm>
          <a:off x="3877993" y="1892963"/>
          <a:ext cx="5816991" cy="859945"/>
        </a:xfrm>
        <a:prstGeom prst="rightArrow">
          <a:avLst>
            <a:gd name="adj1" fmla="val 75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solidFill>
                <a:schemeClr val="tx1"/>
              </a:solidFill>
            </a:rPr>
            <a:t>¡Gracias! Todas las donaciones a la Campaña 100 son importantes. </a:t>
          </a:r>
        </a:p>
      </dsp:txBody>
      <dsp:txXfrm>
        <a:off x="3877993" y="2000456"/>
        <a:ext cx="5494512" cy="644959"/>
      </dsp:txXfrm>
    </dsp:sp>
    <dsp:sp modelId="{CA52D5CD-3A02-4577-81A8-C502BA40B6F2}">
      <dsp:nvSpPr>
        <dsp:cNvPr id="0" name=""/>
        <dsp:cNvSpPr/>
      </dsp:nvSpPr>
      <dsp:spPr>
        <a:xfrm>
          <a:off x="0" y="1892963"/>
          <a:ext cx="3877994" cy="8599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a:solidFill>
                <a:schemeClr val="tx1"/>
              </a:solidFill>
            </a:rPr>
            <a:t>Si ofrecen un MONTO MENOR</a:t>
          </a:r>
        </a:p>
      </dsp:txBody>
      <dsp:txXfrm>
        <a:off x="41979" y="1934942"/>
        <a:ext cx="3794036" cy="775987"/>
      </dsp:txXfrm>
    </dsp:sp>
    <dsp:sp modelId="{382E3CD9-0BAA-46D5-9A34-D595B62A932C}">
      <dsp:nvSpPr>
        <dsp:cNvPr id="0" name=""/>
        <dsp:cNvSpPr/>
      </dsp:nvSpPr>
      <dsp:spPr>
        <a:xfrm>
          <a:off x="3877993" y="2838903"/>
          <a:ext cx="5816991" cy="85994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a:solidFill>
                <a:schemeClr val="tx1"/>
              </a:solidFill>
            </a:rPr>
            <a:t>Lo entiendo. ¿Tiene alguna pregunta que le podría contestar? Gracias por su consideración.</a:t>
          </a:r>
        </a:p>
      </dsp:txBody>
      <dsp:txXfrm>
        <a:off x="3877993" y="2946396"/>
        <a:ext cx="5494512" cy="644959"/>
      </dsp:txXfrm>
    </dsp:sp>
    <dsp:sp modelId="{5060BB64-68B4-4EE9-9192-8025F2ABD066}">
      <dsp:nvSpPr>
        <dsp:cNvPr id="0" name=""/>
        <dsp:cNvSpPr/>
      </dsp:nvSpPr>
      <dsp:spPr>
        <a:xfrm>
          <a:off x="0" y="2838903"/>
          <a:ext cx="3877994" cy="8599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a:solidFill>
                <a:schemeClr val="tx1"/>
              </a:solidFill>
            </a:rPr>
            <a:t>Si la respuesta es NO</a:t>
          </a:r>
        </a:p>
      </dsp:txBody>
      <dsp:txXfrm>
        <a:off x="41979" y="2880882"/>
        <a:ext cx="3794036" cy="7759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84F0-3F10-4B47-9170-972FA9611CC9}">
      <dsp:nvSpPr>
        <dsp:cNvPr id="0" name=""/>
        <dsp:cNvSpPr/>
      </dsp:nvSpPr>
      <dsp:spPr>
        <a:xfrm>
          <a:off x="2747" y="1101234"/>
          <a:ext cx="2163563" cy="835135"/>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2D390-1C3D-4B25-A45C-6023418529A4}">
      <dsp:nvSpPr>
        <dsp:cNvPr id="0" name=""/>
        <dsp:cNvSpPr/>
      </dsp:nvSpPr>
      <dsp:spPr>
        <a:xfrm>
          <a:off x="579698" y="1310018"/>
          <a:ext cx="1827009" cy="83513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a:t>Sea creativo</a:t>
          </a:r>
        </a:p>
      </dsp:txBody>
      <dsp:txXfrm>
        <a:off x="604158" y="1334478"/>
        <a:ext cx="1778089" cy="786215"/>
      </dsp:txXfrm>
    </dsp:sp>
    <dsp:sp modelId="{DEE0209C-1E91-46C8-92C7-6E7EAE81EBCD}">
      <dsp:nvSpPr>
        <dsp:cNvPr id="0" name=""/>
        <dsp:cNvSpPr/>
      </dsp:nvSpPr>
      <dsp:spPr>
        <a:xfrm>
          <a:off x="2474018" y="1101234"/>
          <a:ext cx="2163563" cy="835135"/>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1CBCE-C096-42A5-81E2-461EA167A667}">
      <dsp:nvSpPr>
        <dsp:cNvPr id="0" name=""/>
        <dsp:cNvSpPr/>
      </dsp:nvSpPr>
      <dsp:spPr>
        <a:xfrm>
          <a:off x="3050968" y="1310018"/>
          <a:ext cx="1827009" cy="83513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a:t>Conecte con las causas globales</a:t>
          </a:r>
        </a:p>
      </dsp:txBody>
      <dsp:txXfrm>
        <a:off x="3075428" y="1334478"/>
        <a:ext cx="1778089" cy="786215"/>
      </dsp:txXfrm>
    </dsp:sp>
    <dsp:sp modelId="{9257B2F9-BEEF-42D6-81F8-571F5428B123}">
      <dsp:nvSpPr>
        <dsp:cNvPr id="0" name=""/>
        <dsp:cNvSpPr/>
      </dsp:nvSpPr>
      <dsp:spPr>
        <a:xfrm>
          <a:off x="4945288" y="1101234"/>
          <a:ext cx="2163563" cy="835135"/>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F5A94-B81D-498D-9E12-6E27190E2349}">
      <dsp:nvSpPr>
        <dsp:cNvPr id="0" name=""/>
        <dsp:cNvSpPr/>
      </dsp:nvSpPr>
      <dsp:spPr>
        <a:xfrm>
          <a:off x="5338779" y="1310018"/>
          <a:ext cx="2193927" cy="83513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a:t>Entregue materiales para llevarse a casa</a:t>
          </a:r>
        </a:p>
      </dsp:txBody>
      <dsp:txXfrm>
        <a:off x="5363239" y="1334478"/>
        <a:ext cx="2145007" cy="786215"/>
      </dsp:txXfrm>
    </dsp:sp>
    <dsp:sp modelId="{FC8762D8-EE2A-43D7-9FFA-5A9397109BE9}">
      <dsp:nvSpPr>
        <dsp:cNvPr id="0" name=""/>
        <dsp:cNvSpPr/>
      </dsp:nvSpPr>
      <dsp:spPr>
        <a:xfrm>
          <a:off x="7600017" y="1101234"/>
          <a:ext cx="2163563" cy="835135"/>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AD1C5-8576-4997-A05A-6D59AB7AD9D6}">
      <dsp:nvSpPr>
        <dsp:cNvPr id="0" name=""/>
        <dsp:cNvSpPr/>
      </dsp:nvSpPr>
      <dsp:spPr>
        <a:xfrm>
          <a:off x="8176967" y="1310018"/>
          <a:ext cx="1827009" cy="83513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a:t>Invite a otros socios a que lo ayuden</a:t>
          </a:r>
        </a:p>
      </dsp:txBody>
      <dsp:txXfrm>
        <a:off x="8201427" y="1334478"/>
        <a:ext cx="1778089" cy="7862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C6F2-714A-4177-8B6D-87FD42264813}">
      <dsp:nvSpPr>
        <dsp:cNvPr id="0" name=""/>
        <dsp:cNvSpPr/>
      </dsp:nvSpPr>
      <dsp:spPr>
        <a:xfrm>
          <a:off x="3124" y="363713"/>
          <a:ext cx="2478832" cy="14872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a:solidFill>
                <a:schemeClr val="tx1"/>
              </a:solidFill>
            </a:rPr>
            <a:t>Comience con aquellos que ya han donado</a:t>
          </a:r>
        </a:p>
      </dsp:txBody>
      <dsp:txXfrm>
        <a:off x="3124" y="363713"/>
        <a:ext cx="2478832" cy="1487299"/>
      </dsp:txXfrm>
    </dsp:sp>
    <dsp:sp modelId="{863A96FA-0349-480A-A14F-81A34497571B}">
      <dsp:nvSpPr>
        <dsp:cNvPr id="0" name=""/>
        <dsp:cNvSpPr/>
      </dsp:nvSpPr>
      <dsp:spPr>
        <a:xfrm>
          <a:off x="2729840" y="363713"/>
          <a:ext cx="2478832" cy="148729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a:solidFill>
                <a:schemeClr val="tx1"/>
              </a:solidFill>
            </a:rPr>
            <a:t>Conéctese con las empresas interesadas en las causas globales</a:t>
          </a:r>
        </a:p>
      </dsp:txBody>
      <dsp:txXfrm>
        <a:off x="2729840" y="363713"/>
        <a:ext cx="2478832" cy="1487299"/>
      </dsp:txXfrm>
    </dsp:sp>
    <dsp:sp modelId="{F871AA56-5E98-4FAB-A5A2-45693D995D7C}">
      <dsp:nvSpPr>
        <dsp:cNvPr id="0" name=""/>
        <dsp:cNvSpPr/>
      </dsp:nvSpPr>
      <dsp:spPr>
        <a:xfrm>
          <a:off x="5456556" y="363713"/>
          <a:ext cx="2478832" cy="148729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a:solidFill>
                <a:schemeClr val="tx1"/>
              </a:solidFill>
            </a:rPr>
            <a:t>Muestre el impacto de LCIF en su comunidad</a:t>
          </a:r>
        </a:p>
      </dsp:txBody>
      <dsp:txXfrm>
        <a:off x="5456556" y="363713"/>
        <a:ext cx="2478832" cy="1487299"/>
      </dsp:txXfrm>
    </dsp:sp>
    <dsp:sp modelId="{74FA47B3-7F90-46AF-8577-CBBE57E73426}">
      <dsp:nvSpPr>
        <dsp:cNvPr id="0" name=""/>
        <dsp:cNvSpPr/>
      </dsp:nvSpPr>
      <dsp:spPr>
        <a:xfrm>
          <a:off x="8183271" y="363713"/>
          <a:ext cx="2478832" cy="14872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a:solidFill>
                <a:schemeClr val="tx1"/>
              </a:solidFill>
            </a:rPr>
            <a:t>Pregunte a sus socios o amigos si sus empleadores ofrecen fondos correspondidos</a:t>
          </a:r>
        </a:p>
      </dsp:txBody>
      <dsp:txXfrm>
        <a:off x="8183271" y="363713"/>
        <a:ext cx="2478832" cy="148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E656-A5AE-4C20-B82C-887B9D96DD75}">
      <dsp:nvSpPr>
        <dsp:cNvPr id="0" name=""/>
        <dsp:cNvSpPr/>
      </dsp:nvSpPr>
      <dsp:spPr>
        <a:xfrm>
          <a:off x="-3525136" y="-541861"/>
          <a:ext cx="4202684" cy="4202684"/>
        </a:xfrm>
        <a:prstGeom prst="blockArc">
          <a:avLst>
            <a:gd name="adj1" fmla="val 18900000"/>
            <a:gd name="adj2" fmla="val 2700000"/>
            <a:gd name="adj3" fmla="val 51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F3151-CA90-4C14-B391-E1694F1A88EA}">
      <dsp:nvSpPr>
        <dsp:cNvPr id="0" name=""/>
        <dsp:cNvSpPr/>
      </dsp:nvSpPr>
      <dsp:spPr>
        <a:xfrm>
          <a:off x="355223" y="239785"/>
          <a:ext cx="8799315" cy="4798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lvl="0" algn="l" defTabSz="1111250">
            <a:lnSpc>
              <a:spcPct val="90000"/>
            </a:lnSpc>
            <a:spcBef>
              <a:spcPct val="0"/>
            </a:spcBef>
            <a:spcAft>
              <a:spcPct val="35000"/>
            </a:spcAft>
          </a:pPr>
          <a:r>
            <a:rPr lang="es-ES" sz="2500" kern="1200">
              <a:solidFill>
                <a:schemeClr val="tx1"/>
              </a:solidFill>
            </a:rPr>
            <a:t>Sepa cuáles son sus razones para prestar servicio</a:t>
          </a:r>
        </a:p>
      </dsp:txBody>
      <dsp:txXfrm>
        <a:off x="355223" y="239785"/>
        <a:ext cx="8799315" cy="479821"/>
      </dsp:txXfrm>
    </dsp:sp>
    <dsp:sp modelId="{81874B5E-30BC-4F15-A4EF-A313544AB17F}">
      <dsp:nvSpPr>
        <dsp:cNvPr id="0" name=""/>
        <dsp:cNvSpPr/>
      </dsp:nvSpPr>
      <dsp:spPr>
        <a:xfrm>
          <a:off x="55335" y="179808"/>
          <a:ext cx="599776" cy="59977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38D1D-2C6A-4B42-B5BA-5FDD39136E9D}">
      <dsp:nvSpPr>
        <dsp:cNvPr id="0" name=""/>
        <dsp:cNvSpPr/>
      </dsp:nvSpPr>
      <dsp:spPr>
        <a:xfrm>
          <a:off x="630316" y="959642"/>
          <a:ext cx="8524223" cy="47982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lvl="0" algn="l" defTabSz="1111250">
            <a:lnSpc>
              <a:spcPct val="90000"/>
            </a:lnSpc>
            <a:spcBef>
              <a:spcPct val="0"/>
            </a:spcBef>
            <a:spcAft>
              <a:spcPct val="35000"/>
            </a:spcAft>
          </a:pPr>
          <a:r>
            <a:rPr lang="es-ES" sz="2500" kern="1200">
              <a:solidFill>
                <a:schemeClr val="tx1"/>
              </a:solidFill>
            </a:rPr>
            <a:t>Identifique las causas globales que más pasión le despiertan</a:t>
          </a:r>
        </a:p>
      </dsp:txBody>
      <dsp:txXfrm>
        <a:off x="630316" y="959642"/>
        <a:ext cx="8524223" cy="479821"/>
      </dsp:txXfrm>
    </dsp:sp>
    <dsp:sp modelId="{D10ABE3B-FC78-41A1-84D1-F6EBC661CBC1}">
      <dsp:nvSpPr>
        <dsp:cNvPr id="0" name=""/>
        <dsp:cNvSpPr/>
      </dsp:nvSpPr>
      <dsp:spPr>
        <a:xfrm>
          <a:off x="330427" y="899664"/>
          <a:ext cx="599776" cy="59977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BE9B0-6168-4689-B9DA-C92983868EF2}">
      <dsp:nvSpPr>
        <dsp:cNvPr id="0" name=""/>
        <dsp:cNvSpPr/>
      </dsp:nvSpPr>
      <dsp:spPr>
        <a:xfrm>
          <a:off x="630316" y="1679498"/>
          <a:ext cx="8524223" cy="47982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lvl="0" algn="l" defTabSz="1111250">
            <a:lnSpc>
              <a:spcPct val="90000"/>
            </a:lnSpc>
            <a:spcBef>
              <a:spcPct val="0"/>
            </a:spcBef>
            <a:spcAft>
              <a:spcPct val="35000"/>
            </a:spcAft>
          </a:pPr>
          <a:r>
            <a:rPr lang="es-ES" sz="2500" kern="1200">
              <a:solidFill>
                <a:schemeClr val="tx1"/>
              </a:solidFill>
            </a:rPr>
            <a:t>Comprenda el impacto de LCIF en su comunidad</a:t>
          </a:r>
        </a:p>
      </dsp:txBody>
      <dsp:txXfrm>
        <a:off x="630316" y="1679498"/>
        <a:ext cx="8524223" cy="479821"/>
      </dsp:txXfrm>
    </dsp:sp>
    <dsp:sp modelId="{9189CF2B-CADA-4296-A645-9E98222BC53C}">
      <dsp:nvSpPr>
        <dsp:cNvPr id="0" name=""/>
        <dsp:cNvSpPr/>
      </dsp:nvSpPr>
      <dsp:spPr>
        <a:xfrm>
          <a:off x="330427" y="1619521"/>
          <a:ext cx="599776" cy="59977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707B3-7F48-4332-96F5-CE75A5323F81}">
      <dsp:nvSpPr>
        <dsp:cNvPr id="0" name=""/>
        <dsp:cNvSpPr/>
      </dsp:nvSpPr>
      <dsp:spPr>
        <a:xfrm>
          <a:off x="355223" y="2399355"/>
          <a:ext cx="8799315" cy="47982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lvl="0" algn="l" defTabSz="1111250">
            <a:lnSpc>
              <a:spcPct val="90000"/>
            </a:lnSpc>
            <a:spcBef>
              <a:spcPct val="0"/>
            </a:spcBef>
            <a:spcAft>
              <a:spcPct val="35000"/>
            </a:spcAft>
          </a:pPr>
          <a:r>
            <a:rPr lang="es-ES" sz="2500" kern="1200">
              <a:solidFill>
                <a:schemeClr val="tx1"/>
              </a:solidFill>
            </a:rPr>
            <a:t>Practique y prepárese</a:t>
          </a:r>
        </a:p>
      </dsp:txBody>
      <dsp:txXfrm>
        <a:off x="355223" y="2399355"/>
        <a:ext cx="8799315" cy="479821"/>
      </dsp:txXfrm>
    </dsp:sp>
    <dsp:sp modelId="{D857E12C-F86C-4FF7-91D4-37B1183827B8}">
      <dsp:nvSpPr>
        <dsp:cNvPr id="0" name=""/>
        <dsp:cNvSpPr/>
      </dsp:nvSpPr>
      <dsp:spPr>
        <a:xfrm>
          <a:off x="55335" y="2339377"/>
          <a:ext cx="599776" cy="59977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F3F8-BC85-4842-96EB-F52C5FE40706}">
      <dsp:nvSpPr>
        <dsp:cNvPr id="0" name=""/>
        <dsp:cNvSpPr/>
      </dsp:nvSpPr>
      <dsp:spPr>
        <a:xfrm>
          <a:off x="6191" y="412961"/>
          <a:ext cx="1480960" cy="888576"/>
        </a:xfrm>
        <a:prstGeom prst="round2Diag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es-ES" sz="1800" b="1" kern="1200">
              <a:solidFill>
                <a:schemeClr val="tx1"/>
              </a:solidFill>
              <a:latin typeface="Calibri" panose="020F0502020204030204" pitchFamily="34" charset="0"/>
              <a:ea typeface="+mn-ea"/>
              <a:cs typeface="+mn-cs"/>
            </a:rPr>
            <a:t>Videos</a:t>
          </a:r>
        </a:p>
      </dsp:txBody>
      <dsp:txXfrm>
        <a:off x="49568" y="456338"/>
        <a:ext cx="1394206" cy="801822"/>
      </dsp:txXfrm>
    </dsp:sp>
    <dsp:sp modelId="{C126AE9A-12FE-4C71-A76D-B2C2746C3182}">
      <dsp:nvSpPr>
        <dsp:cNvPr id="0" name=""/>
        <dsp:cNvSpPr/>
      </dsp:nvSpPr>
      <dsp:spPr>
        <a:xfrm>
          <a:off x="1635247" y="412961"/>
          <a:ext cx="1480960" cy="888576"/>
        </a:xfrm>
        <a:prstGeom prst="round2Diag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es-ES" sz="1800" b="1" kern="1200">
              <a:solidFill>
                <a:schemeClr val="tx1"/>
              </a:solidFill>
              <a:latin typeface="Calibri" panose="020F0502020204030204" pitchFamily="34" charset="0"/>
              <a:ea typeface="+mn-ea"/>
              <a:cs typeface="+mn-cs"/>
            </a:rPr>
            <a:t>Presentaciones en PowerPoint</a:t>
          </a:r>
        </a:p>
      </dsp:txBody>
      <dsp:txXfrm>
        <a:off x="1678624" y="456338"/>
        <a:ext cx="1394206" cy="801822"/>
      </dsp:txXfrm>
    </dsp:sp>
    <dsp:sp modelId="{6D36D6D4-9114-40DC-8DBA-E32DAF3E0284}">
      <dsp:nvSpPr>
        <dsp:cNvPr id="0" name=""/>
        <dsp:cNvSpPr/>
      </dsp:nvSpPr>
      <dsp:spPr>
        <a:xfrm>
          <a:off x="3264304" y="412961"/>
          <a:ext cx="1480960" cy="888576"/>
        </a:xfrm>
        <a:prstGeom prst="round2Diag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es-ES" sz="1800" b="1" kern="1200">
              <a:solidFill>
                <a:schemeClr val="tx1"/>
              </a:solidFill>
              <a:latin typeface="Calibri" panose="020F0502020204030204" pitchFamily="34" charset="0"/>
              <a:ea typeface="+mn-ea"/>
              <a:cs typeface="+mn-cs"/>
            </a:rPr>
            <a:t>Folletos</a:t>
          </a:r>
        </a:p>
      </dsp:txBody>
      <dsp:txXfrm>
        <a:off x="3307681" y="456338"/>
        <a:ext cx="1394206" cy="801822"/>
      </dsp:txXfrm>
    </dsp:sp>
    <dsp:sp modelId="{E10CA3C0-980C-4C8D-B48F-7080A207F4AA}">
      <dsp:nvSpPr>
        <dsp:cNvPr id="0" name=""/>
        <dsp:cNvSpPr/>
      </dsp:nvSpPr>
      <dsp:spPr>
        <a:xfrm>
          <a:off x="4893361" y="412961"/>
          <a:ext cx="1480960" cy="888576"/>
        </a:xfrm>
        <a:prstGeom prst="round2Diag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es-ES" sz="1800" b="1" kern="1200">
              <a:solidFill>
                <a:schemeClr val="tx1"/>
              </a:solidFill>
              <a:latin typeface="Calibri" panose="020F0502020204030204" pitchFamily="34" charset="0"/>
              <a:ea typeface="+mn-ea"/>
              <a:cs typeface="+mn-cs"/>
            </a:rPr>
            <a:t>Guías de bolsillo</a:t>
          </a:r>
        </a:p>
      </dsp:txBody>
      <dsp:txXfrm>
        <a:off x="4936738" y="456338"/>
        <a:ext cx="1394206" cy="801822"/>
      </dsp:txXfrm>
    </dsp:sp>
    <dsp:sp modelId="{91FD3156-A8E5-4824-B3E6-4A9B8D8955D2}">
      <dsp:nvSpPr>
        <dsp:cNvPr id="0" name=""/>
        <dsp:cNvSpPr/>
      </dsp:nvSpPr>
      <dsp:spPr>
        <a:xfrm>
          <a:off x="6522417" y="412961"/>
          <a:ext cx="1480960" cy="888576"/>
        </a:xfrm>
        <a:prstGeom prst="round2Diag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es-ES" sz="1800" b="1" kern="1200">
              <a:solidFill>
                <a:schemeClr val="tx1"/>
              </a:solidFill>
              <a:latin typeface="Calibri" panose="020F0502020204030204" pitchFamily="34" charset="0"/>
              <a:ea typeface="+mn-ea"/>
              <a:cs typeface="+mn-cs"/>
            </a:rPr>
            <a:t>Tarjetas de promesa</a:t>
          </a:r>
        </a:p>
      </dsp:txBody>
      <dsp:txXfrm>
        <a:off x="6565794" y="456338"/>
        <a:ext cx="1394206" cy="801822"/>
      </dsp:txXfrm>
    </dsp:sp>
    <dsp:sp modelId="{E5C6B598-167D-4578-94D5-9D82B2D80CC7}">
      <dsp:nvSpPr>
        <dsp:cNvPr id="0" name=""/>
        <dsp:cNvSpPr/>
      </dsp:nvSpPr>
      <dsp:spPr>
        <a:xfrm>
          <a:off x="8151474" y="412961"/>
          <a:ext cx="1680223" cy="888576"/>
        </a:xfrm>
        <a:prstGeom prst="round2Diag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solidFill>
                <a:schemeClr val="tx1"/>
              </a:solidFill>
            </a:rPr>
            <a:t>Historias sobre subvenciones</a:t>
          </a:r>
        </a:p>
      </dsp:txBody>
      <dsp:txXfrm>
        <a:off x="8194851" y="456338"/>
        <a:ext cx="1593469" cy="801822"/>
      </dsp:txXfrm>
    </dsp:sp>
    <dsp:sp modelId="{78C5A6D2-167E-4953-922F-8579F12E2F65}">
      <dsp:nvSpPr>
        <dsp:cNvPr id="0" name=""/>
        <dsp:cNvSpPr/>
      </dsp:nvSpPr>
      <dsp:spPr>
        <a:xfrm>
          <a:off x="9979794" y="412961"/>
          <a:ext cx="1480960" cy="888576"/>
        </a:xfrm>
        <a:prstGeom prst="round2Diag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a:solidFill>
                <a:schemeClr val="tx1"/>
              </a:solidFill>
            </a:rPr>
            <a:t>Blog de LCIF</a:t>
          </a:r>
        </a:p>
      </dsp:txBody>
      <dsp:txXfrm>
        <a:off x="10023171" y="456338"/>
        <a:ext cx="1394206" cy="801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260E-DA33-435A-B17A-B13BB579E6F6}">
      <dsp:nvSpPr>
        <dsp:cNvPr id="0" name=""/>
        <dsp:cNvSpPr/>
      </dsp:nvSpPr>
      <dsp:spPr>
        <a:xfrm>
          <a:off x="4345" y="940750"/>
          <a:ext cx="1900086" cy="124693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a:solidFill>
                <a:schemeClr val="tx1"/>
              </a:solidFill>
            </a:rPr>
            <a:t>Donaciones de socios individuales</a:t>
          </a:r>
        </a:p>
      </dsp:txBody>
      <dsp:txXfrm>
        <a:off x="40866" y="977271"/>
        <a:ext cx="1827044" cy="1173890"/>
      </dsp:txXfrm>
    </dsp:sp>
    <dsp:sp modelId="{45E8D236-930E-423A-AAC1-3BD27EA71493}">
      <dsp:nvSpPr>
        <dsp:cNvPr id="0" name=""/>
        <dsp:cNvSpPr/>
      </dsp:nvSpPr>
      <dsp:spPr>
        <a:xfrm>
          <a:off x="2094441" y="1328605"/>
          <a:ext cx="402818" cy="4712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dsp:txBody>
      <dsp:txXfrm>
        <a:off x="2094441" y="1422849"/>
        <a:ext cx="281973" cy="282733"/>
      </dsp:txXfrm>
    </dsp:sp>
    <dsp:sp modelId="{05835DFB-DE56-4E24-83BA-C73046EC69F4}">
      <dsp:nvSpPr>
        <dsp:cNvPr id="0" name=""/>
        <dsp:cNvSpPr/>
      </dsp:nvSpPr>
      <dsp:spPr>
        <a:xfrm>
          <a:off x="2664467" y="940750"/>
          <a:ext cx="1900086" cy="124693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a:solidFill>
                <a:schemeClr val="tx1"/>
              </a:solidFill>
            </a:rPr>
            <a:t>Evento(s) de recaudación de fondos</a:t>
          </a:r>
        </a:p>
      </dsp:txBody>
      <dsp:txXfrm>
        <a:off x="2700988" y="977271"/>
        <a:ext cx="1827044" cy="1173890"/>
      </dsp:txXfrm>
    </dsp:sp>
    <dsp:sp modelId="{948EB486-B670-4A7D-A2BE-411CFAB94752}">
      <dsp:nvSpPr>
        <dsp:cNvPr id="0" name=""/>
        <dsp:cNvSpPr/>
      </dsp:nvSpPr>
      <dsp:spPr>
        <a:xfrm>
          <a:off x="4754563" y="1328605"/>
          <a:ext cx="402818" cy="47122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dsp:txBody>
      <dsp:txXfrm>
        <a:off x="4754563" y="1422849"/>
        <a:ext cx="281973" cy="282733"/>
      </dsp:txXfrm>
    </dsp:sp>
    <dsp:sp modelId="{C1D276BE-B8FE-4FAC-963C-FC45B7CEA257}">
      <dsp:nvSpPr>
        <dsp:cNvPr id="0" name=""/>
        <dsp:cNvSpPr/>
      </dsp:nvSpPr>
      <dsp:spPr>
        <a:xfrm>
          <a:off x="5324589" y="940750"/>
          <a:ext cx="1900086" cy="124693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a:solidFill>
                <a:schemeClr val="tx1"/>
              </a:solidFill>
            </a:rPr>
            <a:t>Donaciones de la tesorería del club</a:t>
          </a:r>
        </a:p>
      </dsp:txBody>
      <dsp:txXfrm>
        <a:off x="5361110" y="977271"/>
        <a:ext cx="1827044" cy="1173890"/>
      </dsp:txXfrm>
    </dsp:sp>
    <dsp:sp modelId="{BB60B391-4770-4914-A859-2FFB6C22A916}">
      <dsp:nvSpPr>
        <dsp:cNvPr id="0" name=""/>
        <dsp:cNvSpPr/>
      </dsp:nvSpPr>
      <dsp:spPr>
        <a:xfrm>
          <a:off x="7414685" y="1328605"/>
          <a:ext cx="402818" cy="47122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dsp:txBody>
      <dsp:txXfrm>
        <a:off x="7414685" y="1422849"/>
        <a:ext cx="281973" cy="282733"/>
      </dsp:txXfrm>
    </dsp:sp>
    <dsp:sp modelId="{AF2110A3-3543-46D8-8D60-D407F9B8F379}">
      <dsp:nvSpPr>
        <dsp:cNvPr id="0" name=""/>
        <dsp:cNvSpPr/>
      </dsp:nvSpPr>
      <dsp:spPr>
        <a:xfrm>
          <a:off x="7984711" y="940750"/>
          <a:ext cx="1900086" cy="124693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a:solidFill>
                <a:schemeClr val="tx1"/>
              </a:solidFill>
            </a:rPr>
            <a:t>Empresas locales y personas no afiliadas con el Leonismo</a:t>
          </a:r>
        </a:p>
      </dsp:txBody>
      <dsp:txXfrm>
        <a:off x="8021232" y="977271"/>
        <a:ext cx="1827044" cy="1173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503BB-4ABE-4341-AB49-DC5B058FE1C2}">
      <dsp:nvSpPr>
        <dsp:cNvPr id="0" name=""/>
        <dsp:cNvSpPr/>
      </dsp:nvSpPr>
      <dsp:spPr>
        <a:xfrm>
          <a:off x="726324" y="0"/>
          <a:ext cx="8231678" cy="400991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6E89C-F3D2-4D29-9CF7-72B9A61A0F7C}">
      <dsp:nvSpPr>
        <dsp:cNvPr id="0" name=""/>
        <dsp:cNvSpPr/>
      </dsp:nvSpPr>
      <dsp:spPr>
        <a:xfrm>
          <a:off x="10403" y="1202972"/>
          <a:ext cx="3117143" cy="16039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a:solidFill>
                <a:schemeClr val="tx1"/>
              </a:solidFill>
            </a:rPr>
            <a:t>2 USD por semana</a:t>
          </a:r>
        </a:p>
      </dsp:txBody>
      <dsp:txXfrm>
        <a:off x="88702" y="1281271"/>
        <a:ext cx="2960545" cy="1447366"/>
      </dsp:txXfrm>
    </dsp:sp>
    <dsp:sp modelId="{B498E256-D15F-4508-9AAA-A5365027AFD5}">
      <dsp:nvSpPr>
        <dsp:cNvPr id="0" name=""/>
        <dsp:cNvSpPr/>
      </dsp:nvSpPr>
      <dsp:spPr>
        <a:xfrm>
          <a:off x="3283592" y="1202972"/>
          <a:ext cx="3117143" cy="160396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a:solidFill>
                <a:schemeClr val="tx1"/>
              </a:solidFill>
            </a:rPr>
            <a:t>100 USD por año</a:t>
          </a:r>
        </a:p>
      </dsp:txBody>
      <dsp:txXfrm>
        <a:off x="3361891" y="1281271"/>
        <a:ext cx="2960545" cy="1447366"/>
      </dsp:txXfrm>
    </dsp:sp>
    <dsp:sp modelId="{93E00E2A-B49C-47F8-A8AA-595BB2586A8C}">
      <dsp:nvSpPr>
        <dsp:cNvPr id="0" name=""/>
        <dsp:cNvSpPr/>
      </dsp:nvSpPr>
      <dsp:spPr>
        <a:xfrm>
          <a:off x="6556781" y="1202972"/>
          <a:ext cx="3117143" cy="16039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a:solidFill>
                <a:schemeClr val="tx1"/>
              </a:solidFill>
            </a:rPr>
            <a:t>Una donación total de 300 USD</a:t>
          </a:r>
        </a:p>
      </dsp:txBody>
      <dsp:txXfrm>
        <a:off x="6635080" y="1281271"/>
        <a:ext cx="2960545" cy="1447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5C4C-14D1-420A-AD82-B2F06447E48E}">
      <dsp:nvSpPr>
        <dsp:cNvPr id="0" name=""/>
        <dsp:cNvSpPr/>
      </dsp:nvSpPr>
      <dsp:spPr>
        <a:xfrm>
          <a:off x="-4660252" y="-714429"/>
          <a:ext cx="5551120" cy="5551120"/>
        </a:xfrm>
        <a:prstGeom prst="blockArc">
          <a:avLst>
            <a:gd name="adj1" fmla="val 18900000"/>
            <a:gd name="adj2" fmla="val 2700000"/>
            <a:gd name="adj3" fmla="val 38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08ED4-14BC-42E1-B9A7-2A9544E9B7EF}">
      <dsp:nvSpPr>
        <dsp:cNvPr id="0" name=""/>
        <dsp:cNvSpPr/>
      </dsp:nvSpPr>
      <dsp:spPr>
        <a:xfrm>
          <a:off x="466596" y="316919"/>
          <a:ext cx="7605297" cy="6341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es-ES" sz="1900" kern="1200">
              <a:solidFill>
                <a:schemeClr val="tx1"/>
              </a:solidFill>
            </a:rPr>
            <a:t>100 % de participación de los socios</a:t>
          </a:r>
        </a:p>
      </dsp:txBody>
      <dsp:txXfrm>
        <a:off x="466596" y="316919"/>
        <a:ext cx="7605297" cy="634168"/>
      </dsp:txXfrm>
    </dsp:sp>
    <dsp:sp modelId="{6071BEEC-F20F-41C1-88E9-7D7779737515}">
      <dsp:nvSpPr>
        <dsp:cNvPr id="0" name=""/>
        <dsp:cNvSpPr/>
      </dsp:nvSpPr>
      <dsp:spPr>
        <a:xfrm>
          <a:off x="70240" y="237648"/>
          <a:ext cx="792710" cy="7927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9F840-7C54-4634-8594-29D735A7D828}">
      <dsp:nvSpPr>
        <dsp:cNvPr id="0" name=""/>
        <dsp:cNvSpPr/>
      </dsp:nvSpPr>
      <dsp:spPr>
        <a:xfrm>
          <a:off x="830179" y="1268337"/>
          <a:ext cx="7241713" cy="63416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es-ES" sz="1900" kern="1200">
              <a:solidFill>
                <a:schemeClr val="tx1"/>
              </a:solidFill>
            </a:rPr>
            <a:t>100 % de participación de los socios con una donación de por lo menos 100 dólares</a:t>
          </a:r>
        </a:p>
      </dsp:txBody>
      <dsp:txXfrm>
        <a:off x="830179" y="1268337"/>
        <a:ext cx="7241713" cy="634168"/>
      </dsp:txXfrm>
    </dsp:sp>
    <dsp:sp modelId="{2A77B2B8-BDAB-4910-9246-509A4FDCEE5F}">
      <dsp:nvSpPr>
        <dsp:cNvPr id="0" name=""/>
        <dsp:cNvSpPr/>
      </dsp:nvSpPr>
      <dsp:spPr>
        <a:xfrm>
          <a:off x="433824" y="1189066"/>
          <a:ext cx="792710" cy="79271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FD37D-79BD-4A9B-B8D3-498FF874E904}">
      <dsp:nvSpPr>
        <dsp:cNvPr id="0" name=""/>
        <dsp:cNvSpPr/>
      </dsp:nvSpPr>
      <dsp:spPr>
        <a:xfrm>
          <a:off x="830179" y="2219755"/>
          <a:ext cx="7241713" cy="63416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es-ES" sz="1900" kern="1200">
              <a:solidFill>
                <a:schemeClr val="tx1"/>
              </a:solidFill>
            </a:rPr>
            <a:t>Hacer una donación de la tesorería del club u organizar un evento de recaudación de fondos</a:t>
          </a:r>
        </a:p>
      </dsp:txBody>
      <dsp:txXfrm>
        <a:off x="830179" y="2219755"/>
        <a:ext cx="7241713" cy="634168"/>
      </dsp:txXfrm>
    </dsp:sp>
    <dsp:sp modelId="{EFF51B24-7BBD-492D-BFDE-661596C0D13A}">
      <dsp:nvSpPr>
        <dsp:cNvPr id="0" name=""/>
        <dsp:cNvSpPr/>
      </dsp:nvSpPr>
      <dsp:spPr>
        <a:xfrm>
          <a:off x="433824" y="2140484"/>
          <a:ext cx="792710" cy="79271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964BD-FDEF-46D7-924E-13433BB501C2}">
      <dsp:nvSpPr>
        <dsp:cNvPr id="0" name=""/>
        <dsp:cNvSpPr/>
      </dsp:nvSpPr>
      <dsp:spPr>
        <a:xfrm>
          <a:off x="466596" y="3171173"/>
          <a:ext cx="7605297" cy="6341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es-ES" sz="1900" kern="1200">
              <a:solidFill>
                <a:schemeClr val="tx1"/>
              </a:solidFill>
            </a:rPr>
            <a:t>Hacerse club modelo</a:t>
          </a:r>
        </a:p>
      </dsp:txBody>
      <dsp:txXfrm>
        <a:off x="466596" y="3171173"/>
        <a:ext cx="7605297" cy="634168"/>
      </dsp:txXfrm>
    </dsp:sp>
    <dsp:sp modelId="{BB573529-54D1-48C4-8288-9ADC53E43CF6}">
      <dsp:nvSpPr>
        <dsp:cNvPr id="0" name=""/>
        <dsp:cNvSpPr/>
      </dsp:nvSpPr>
      <dsp:spPr>
        <a:xfrm>
          <a:off x="70240" y="3091902"/>
          <a:ext cx="792710" cy="7927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346A-9622-4B78-98B4-4EDD7DC225CB}">
      <dsp:nvSpPr>
        <dsp:cNvPr id="0" name=""/>
        <dsp:cNvSpPr/>
      </dsp:nvSpPr>
      <dsp:spPr>
        <a:xfrm>
          <a:off x="0" y="640233"/>
          <a:ext cx="2732087" cy="16392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Se </a:t>
          </a:r>
          <a:r>
            <a:rPr lang="es-ES" sz="2400" kern="1200" dirty="0">
              <a:solidFill>
                <a:schemeClr val="tx1"/>
              </a:solidFill>
            </a:rPr>
            <a:t>cuentan todos los fondos recaudados desde el 1 de julio de </a:t>
          </a:r>
          <a:r>
            <a:rPr lang="es-ES" sz="2400" kern="1200" dirty="0" smtClean="0">
              <a:solidFill>
                <a:schemeClr val="tx1"/>
              </a:solidFill>
            </a:rPr>
            <a:t>2017</a:t>
          </a:r>
          <a:endParaRPr lang="es-ES" sz="2400" kern="1200" dirty="0">
            <a:solidFill>
              <a:schemeClr val="tx1"/>
            </a:solidFill>
          </a:endParaRPr>
        </a:p>
      </dsp:txBody>
      <dsp:txXfrm>
        <a:off x="0" y="640233"/>
        <a:ext cx="2732087" cy="1639252"/>
      </dsp:txXfrm>
    </dsp:sp>
    <dsp:sp modelId="{7EA57059-2EEC-4DA4-B39C-6C52DC4026AA}">
      <dsp:nvSpPr>
        <dsp:cNvPr id="0" name=""/>
        <dsp:cNvSpPr/>
      </dsp:nvSpPr>
      <dsp:spPr>
        <a:xfrm>
          <a:off x="3005296" y="640233"/>
          <a:ext cx="2732087" cy="163925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a:solidFill>
                <a:schemeClr val="tx1"/>
              </a:solidFill>
            </a:rPr>
            <a:t>Se cuentan todos los fondos recaudados de todo origen</a:t>
          </a:r>
        </a:p>
      </dsp:txBody>
      <dsp:txXfrm>
        <a:off x="3005296" y="640233"/>
        <a:ext cx="2732087" cy="1639252"/>
      </dsp:txXfrm>
    </dsp:sp>
    <dsp:sp modelId="{453813BD-ED65-43B8-8146-0D27DB7D8790}">
      <dsp:nvSpPr>
        <dsp:cNvPr id="0" name=""/>
        <dsp:cNvSpPr/>
      </dsp:nvSpPr>
      <dsp:spPr>
        <a:xfrm>
          <a:off x="6010593" y="640233"/>
          <a:ext cx="2732087" cy="163925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a:solidFill>
                <a:schemeClr val="tx1"/>
              </a:solidFill>
            </a:rPr>
            <a:t>Su club tiene hasta el 30 de junio de 2022 para alcanzar su meta</a:t>
          </a:r>
        </a:p>
      </dsp:txBody>
      <dsp:txXfrm>
        <a:off x="6010593" y="640233"/>
        <a:ext cx="2732087" cy="1639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DB925-DFD7-4B8F-A9B0-845108295A13}">
      <dsp:nvSpPr>
        <dsp:cNvPr id="0" name=""/>
        <dsp:cNvSpPr/>
      </dsp:nvSpPr>
      <dsp:spPr>
        <a:xfrm>
          <a:off x="4663" y="302266"/>
          <a:ext cx="3525011" cy="1410004"/>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b="1" kern="1200">
              <a:solidFill>
                <a:schemeClr val="tx1"/>
              </a:solidFill>
              <a:latin typeface="+mn-lt"/>
              <a:ea typeface="+mn-ea"/>
              <a:cs typeface="+mn-cs"/>
            </a:rPr>
            <a:t>Compromiso de participación: </a:t>
          </a:r>
          <a:r>
            <a:rPr lang="es-ES" sz="1800" kern="1200">
              <a:solidFill>
                <a:schemeClr val="tx1"/>
              </a:solidFill>
              <a:latin typeface="+mn-lt"/>
              <a:ea typeface="+mn-ea"/>
              <a:cs typeface="+mn-cs"/>
            </a:rPr>
            <a:t>reconocimiento escrito y público</a:t>
          </a:r>
        </a:p>
      </dsp:txBody>
      <dsp:txXfrm>
        <a:off x="709665" y="302266"/>
        <a:ext cx="2115007" cy="1410004"/>
      </dsp:txXfrm>
    </dsp:sp>
    <dsp:sp modelId="{2EDF0122-C124-4837-8DB4-109670B93DAE}">
      <dsp:nvSpPr>
        <dsp:cNvPr id="0" name=""/>
        <dsp:cNvSpPr/>
      </dsp:nvSpPr>
      <dsp:spPr>
        <a:xfrm>
          <a:off x="3177173" y="302266"/>
          <a:ext cx="3525011" cy="1410004"/>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b="1" kern="1200">
              <a:solidFill>
                <a:schemeClr val="tx1"/>
              </a:solidFill>
              <a:latin typeface="+mn-lt"/>
              <a:ea typeface="+mn-ea"/>
              <a:cs typeface="+mn-cs"/>
            </a:rPr>
            <a:t>Logro de la meta: </a:t>
          </a:r>
          <a:r>
            <a:rPr lang="es-ES" sz="1800" kern="1200">
              <a:solidFill>
                <a:schemeClr val="tx1"/>
              </a:solidFill>
              <a:latin typeface="+mn-lt"/>
              <a:ea typeface="+mn-ea"/>
              <a:cs typeface="+mn-cs"/>
            </a:rPr>
            <a:t>reconocimiento físico</a:t>
          </a:r>
        </a:p>
      </dsp:txBody>
      <dsp:txXfrm>
        <a:off x="3882175" y="302266"/>
        <a:ext cx="2115007" cy="1410004"/>
      </dsp:txXfrm>
    </dsp:sp>
    <dsp:sp modelId="{3DCC3077-66E2-4173-82F7-6DEB7FFB0974}">
      <dsp:nvSpPr>
        <dsp:cNvPr id="0" name=""/>
        <dsp:cNvSpPr/>
      </dsp:nvSpPr>
      <dsp:spPr>
        <a:xfrm>
          <a:off x="6349684" y="302266"/>
          <a:ext cx="4356667" cy="1410004"/>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b="1" kern="1200">
              <a:solidFill>
                <a:schemeClr val="tx1"/>
              </a:solidFill>
              <a:latin typeface="+mn-lt"/>
              <a:ea typeface="+mn-ea"/>
              <a:cs typeface="+mn-cs"/>
            </a:rPr>
            <a:t>Cumplimiento de promesas y compromisos: </a:t>
          </a:r>
          <a:r>
            <a:rPr lang="es-ES" sz="1800" kern="1200">
              <a:solidFill>
                <a:schemeClr val="tx1"/>
              </a:solidFill>
              <a:latin typeface="+mn-lt"/>
              <a:ea typeface="+mn-ea"/>
              <a:cs typeface="+mn-cs"/>
            </a:rPr>
            <a:t>reconocimiento físico adicional y reconocimiento público especial</a:t>
          </a:r>
        </a:p>
      </dsp:txBody>
      <dsp:txXfrm>
        <a:off x="7054686" y="302266"/>
        <a:ext cx="2946663" cy="14100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8CDBF-302F-4BC9-85DB-EE8D0E337404}">
      <dsp:nvSpPr>
        <dsp:cNvPr id="0" name=""/>
        <dsp:cNvSpPr/>
      </dsp:nvSpPr>
      <dsp:spPr>
        <a:xfrm>
          <a:off x="118342" y="1028"/>
          <a:ext cx="2121229" cy="212122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lvl="0" algn="ctr" defTabSz="889000">
            <a:lnSpc>
              <a:spcPct val="90000"/>
            </a:lnSpc>
            <a:spcBef>
              <a:spcPct val="0"/>
            </a:spcBef>
            <a:spcAft>
              <a:spcPct val="35000"/>
            </a:spcAft>
          </a:pPr>
          <a:r>
            <a:rPr lang="es-ES" sz="2000" kern="1200"/>
            <a:t>Jefe(s) de campaña</a:t>
          </a:r>
        </a:p>
      </dsp:txBody>
      <dsp:txXfrm>
        <a:off x="428989" y="311675"/>
        <a:ext cx="1499935" cy="1499935"/>
      </dsp:txXfrm>
    </dsp:sp>
    <dsp:sp modelId="{AC92DFAA-80E7-48F5-819D-5364C4F7F72D}">
      <dsp:nvSpPr>
        <dsp:cNvPr id="0" name=""/>
        <dsp:cNvSpPr/>
      </dsp:nvSpPr>
      <dsp:spPr>
        <a:xfrm>
          <a:off x="1815325" y="1028"/>
          <a:ext cx="2121229" cy="2121229"/>
        </a:xfrm>
        <a:prstGeom prst="ellipse">
          <a:avLst/>
        </a:prstGeom>
        <a:solidFill>
          <a:schemeClr val="accent5">
            <a:alpha val="50000"/>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lvl="0" algn="ctr" defTabSz="889000">
            <a:lnSpc>
              <a:spcPct val="90000"/>
            </a:lnSpc>
            <a:spcBef>
              <a:spcPct val="0"/>
            </a:spcBef>
            <a:spcAft>
              <a:spcPct val="35000"/>
            </a:spcAft>
          </a:pPr>
          <a:r>
            <a:rPr lang="es-ES" sz="2000" kern="1200"/>
            <a:t>Secretario o tesorero de la campaña</a:t>
          </a:r>
        </a:p>
      </dsp:txBody>
      <dsp:txXfrm>
        <a:off x="2125972" y="311675"/>
        <a:ext cx="1499935" cy="1499935"/>
      </dsp:txXfrm>
    </dsp:sp>
    <dsp:sp modelId="{6ACAE595-57D4-4BF9-A546-9C47583308A5}">
      <dsp:nvSpPr>
        <dsp:cNvPr id="0" name=""/>
        <dsp:cNvSpPr/>
      </dsp:nvSpPr>
      <dsp:spPr>
        <a:xfrm>
          <a:off x="3512308" y="1028"/>
          <a:ext cx="2121229" cy="2121229"/>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lvl="0" algn="ctr" defTabSz="889000">
            <a:lnSpc>
              <a:spcPct val="90000"/>
            </a:lnSpc>
            <a:spcBef>
              <a:spcPct val="0"/>
            </a:spcBef>
            <a:spcAft>
              <a:spcPct val="35000"/>
            </a:spcAft>
          </a:pPr>
          <a:r>
            <a:rPr lang="es-ES" sz="2000" kern="1200"/>
            <a:t>Jefe de recaudación de fondos de los socios</a:t>
          </a:r>
        </a:p>
      </dsp:txBody>
      <dsp:txXfrm>
        <a:off x="3822955" y="311675"/>
        <a:ext cx="1499935" cy="1499935"/>
      </dsp:txXfrm>
    </dsp:sp>
    <dsp:sp modelId="{5453CEDE-F2FE-41A1-B924-69CB77D38A7B}">
      <dsp:nvSpPr>
        <dsp:cNvPr id="0" name=""/>
        <dsp:cNvSpPr/>
      </dsp:nvSpPr>
      <dsp:spPr>
        <a:xfrm>
          <a:off x="5209292" y="1028"/>
          <a:ext cx="2121229" cy="2121229"/>
        </a:xfrm>
        <a:prstGeom prst="ellipse">
          <a:avLst/>
        </a:prstGeom>
        <a:solidFill>
          <a:schemeClr val="accent5">
            <a:alpha val="50000"/>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lvl="0" algn="ctr" defTabSz="889000">
            <a:lnSpc>
              <a:spcPct val="90000"/>
            </a:lnSpc>
            <a:spcBef>
              <a:spcPct val="0"/>
            </a:spcBef>
            <a:spcAft>
              <a:spcPct val="35000"/>
            </a:spcAft>
          </a:pPr>
          <a:r>
            <a:rPr lang="es-ES" sz="2000" kern="1200"/>
            <a:t>Jefe de recaudación de fondos de los no socios</a:t>
          </a:r>
        </a:p>
      </dsp:txBody>
      <dsp:txXfrm>
        <a:off x="5519939" y="311675"/>
        <a:ext cx="1499935" cy="1499935"/>
      </dsp:txXfrm>
    </dsp:sp>
    <dsp:sp modelId="{73AA6133-3CD8-4DAB-955C-4C6E7C44B6D8}">
      <dsp:nvSpPr>
        <dsp:cNvPr id="0" name=""/>
        <dsp:cNvSpPr/>
      </dsp:nvSpPr>
      <dsp:spPr>
        <a:xfrm>
          <a:off x="6906275" y="1028"/>
          <a:ext cx="2121229" cy="2121229"/>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lvl="0" algn="ctr" defTabSz="889000">
            <a:lnSpc>
              <a:spcPct val="90000"/>
            </a:lnSpc>
            <a:spcBef>
              <a:spcPct val="0"/>
            </a:spcBef>
            <a:spcAft>
              <a:spcPct val="35000"/>
            </a:spcAft>
          </a:pPr>
          <a:r>
            <a:rPr lang="es-ES" sz="2000" kern="1200"/>
            <a:t>Eventos de recaudación de fondos</a:t>
          </a:r>
        </a:p>
      </dsp:txBody>
      <dsp:txXfrm>
        <a:off x="7216922" y="311675"/>
        <a:ext cx="1499935" cy="1499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0B01-9E4D-4282-8F48-D5635BA87A1D}" type="datetimeFigureOut">
              <a:rPr lang="en-US" smtClean="0"/>
              <a:t>11/29/2018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9D771-0DFB-4CCD-8498-877BF97DB9E3}" type="slidenum">
              <a:rPr lang="en-US" smtClean="0"/>
              <a:t>‹#›</a:t>
            </a:fld>
            <a:endParaRPr lang="en-US"/>
          </a:p>
        </p:txBody>
      </p:sp>
    </p:spTree>
    <p:extLst>
      <p:ext uri="{BB962C8B-B14F-4D97-AF65-F5344CB8AC3E}">
        <p14:creationId xmlns:p14="http://schemas.microsoft.com/office/powerpoint/2010/main" val="187046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a:solidFill>
                  <a:schemeClr val="tx1"/>
                </a:solidFill>
                <a:latin typeface="+mn-lt"/>
                <a:ea typeface="+mn-ea"/>
                <a:cs typeface="+mn-cs"/>
              </a:rPr>
              <a:t>¡Bienvenidos de nuevo! En este seminario web, pasaremos revista a sugerencias y estrategias para llevar a cabo su función con éxito.</a:t>
            </a:r>
          </a:p>
          <a:p>
            <a:endParaRPr lang="en-US" dirty="0" smtClean="0"/>
          </a:p>
          <a:p>
            <a:r>
              <a:rPr lang="es-ES" i="1"/>
              <a:t>(transición a la siguiente diapositiva)</a:t>
            </a:r>
          </a:p>
        </p:txBody>
      </p:sp>
      <p:sp>
        <p:nvSpPr>
          <p:cNvPr id="4" name="Slide Number Placeholder 3"/>
          <p:cNvSpPr>
            <a:spLocks noGrp="1"/>
          </p:cNvSpPr>
          <p:nvPr>
            <p:ph type="sldNum" sz="quarter" idx="10"/>
          </p:nvPr>
        </p:nvSpPr>
        <p:spPr/>
        <p:txBody>
          <a:bodyPr/>
          <a:lstStyle/>
          <a:p>
            <a:fld id="{5419D771-0DFB-4CCD-8498-877BF97DB9E3}" type="slidenum">
              <a:rPr lang="en-US" smtClean="0"/>
              <a:t>2</a:t>
            </a:fld>
            <a:endParaRPr lang="en-US" smtClean="0"/>
          </a:p>
        </p:txBody>
      </p:sp>
    </p:spTree>
    <p:extLst>
      <p:ext uri="{BB962C8B-B14F-4D97-AF65-F5344CB8AC3E}">
        <p14:creationId xmlns:p14="http://schemas.microsoft.com/office/powerpoint/2010/main" val="353813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La recaudación de fondos es una parte importante de su papel como coordinador de LCIF del club.</a:t>
            </a:r>
            <a:r>
              <a:rPr lang="es-ES" baseline="0"/>
              <a:t> Sabemos que la recaudación de fondos puede ser una tarea intimidatoria para algunas personas, ¡pero puede ser simple y hasta divertida! Usted sabe mejor qué forma de recaudación de fondos será más exitosa en su club, pero en caso de que sea nuevo en esta función, he aquí algunas sugerencias útiles:</a:t>
            </a:r>
          </a:p>
          <a:p>
            <a:pPr marL="171450" indent="-171450">
              <a:buFont typeface="Arial" panose="020B0604020202020204" pitchFamily="34" charset="0"/>
              <a:buChar char="•"/>
            </a:pPr>
            <a:r>
              <a:rPr lang="es-ES" baseline="0"/>
              <a:t>Comience pidiendo a socios individuales que hagan una donación, y siga pidiendo su apoyo durante el año; en muchos casos, esta será la manera más rápida y fácil de recaudar fondos. Pedimos a todos los Leones que hagan una donación de 100 dólares por año para la campaña, (solo 2 dólares por semana) pero sea cual fuere el monto que donen, ¡la participación de cada León es crucial para nuestro éxito!</a:t>
            </a:r>
          </a:p>
          <a:p>
            <a:pPr marL="171450" indent="-171450">
              <a:buFont typeface="Arial" panose="020B0604020202020204" pitchFamily="34" charset="0"/>
              <a:buChar char="•"/>
            </a:pPr>
            <a:r>
              <a:rPr lang="es-ES" baseline="0"/>
              <a:t>Una vez que haya hecho algo de progreso con las donaciones individuales, programe un evento de recaudación de fondos. Estos eventos son una excelente manera de involucrar a la comunidad, y su club quizás ya esté patrocinando una serie de eventos este año.</a:t>
            </a:r>
          </a:p>
          <a:p>
            <a:pPr marL="171450" indent="-171450">
              <a:buFont typeface="Arial" panose="020B0604020202020204" pitchFamily="34" charset="0"/>
              <a:buChar char="•"/>
            </a:pPr>
            <a:r>
              <a:rPr lang="es-ES" baseline="0"/>
              <a:t>Después, pregunte a los dirigentes de su club cuándo sería apropiado hacer una donación de la tesorería del club. Quizás su club podría usar fondos de la tesorería para equiparar las donaciones que los socios individuales hagan a la Campaña 100.</a:t>
            </a:r>
          </a:p>
          <a:p>
            <a:pPr marL="171450" indent="-171450">
              <a:buFont typeface="Arial" panose="020B0604020202020204" pitchFamily="34" charset="0"/>
              <a:buChar char="•"/>
            </a:pPr>
            <a:r>
              <a:rPr lang="es-ES" baseline="0"/>
              <a:t>Una vez que haya recibido el respaldo de los socios del club y de los dirigentes del club, considere la posibilidad de ponerse en contacto con empresas locales y personas no afiliadas con el Leonismo para pedir su apoyo. Puede comenzar con las empresas que han brindado respaldo en el pasado. Es más probable que las empresas locales y personas no afiliadas con el Leonismo contribuyan si ven que su club y sus socios ya hayan hecho lo mismo.</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s-ES" baseline="0"/>
              <a:t>Probablemente tenga más preguntas sobre cómo solicitar donaciones de cada socio individualmente o cómo organizar un evento de recaudación de fondos. Le daremos más detalles sobre estos temas más adelante, y también puede consultar su guía del coordinador.</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i="1" baseline="0"/>
              <a:t>(transición a la siguiente diapositiva)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11</a:t>
            </a:fld>
            <a:endParaRPr lang="en-US" smtClean="0"/>
          </a:p>
        </p:txBody>
      </p:sp>
    </p:spTree>
    <p:extLst>
      <p:ext uri="{BB962C8B-B14F-4D97-AF65-F5344CB8AC3E}">
        <p14:creationId xmlns:p14="http://schemas.microsoft.com/office/powerpoint/2010/main" val="233629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Cada nivel de nuestra asociación, desde los clubes hasta las áreas, establecerán sus propias metas para la campaña. Esto ayudará a que haya suficiente actividad cada ejercicio para alcanzar la meta general de recaudar 300 millones de dólares. Al establecer metas a todos los niveles, los líderes tendrán expectativas específicas y manejables para la participación de su región en respaldo de LCIF y la Campaña 100. Más importante aún, sabemos que los Leones responden cuando se les pide que alcancen una meta, ¡y se esfuerzan por superarla!</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solidFill>
                  <a:prstClr val="black"/>
                </a:solidFill>
              </a:rPr>
              <a:pPr/>
              <a:t>12</a:t>
            </a:fld>
            <a:endParaRPr lang="en-US" smtClean="0">
              <a:solidFill>
                <a:prstClr val="black"/>
              </a:solidFill>
            </a:endParaRPr>
          </a:p>
        </p:txBody>
      </p:sp>
    </p:spTree>
    <p:extLst>
      <p:ext uri="{BB962C8B-B14F-4D97-AF65-F5344CB8AC3E}">
        <p14:creationId xmlns:p14="http://schemas.microsoft.com/office/powerpoint/2010/main" val="38903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Para poder alcanzar nuestra meta global de 300 millones de dólares, pedimos a cada uno de los Leones que considere una donación de 2 dólares por semana, lo que equivale a 100 dólares por año o 300 dólares durante la duración de la campaña.</a:t>
            </a:r>
          </a:p>
          <a:p>
            <a:endParaRPr lang="en-US" baseline="0" dirty="0"/>
          </a:p>
          <a:p>
            <a:r>
              <a:rPr lang="es-ES" baseline="0"/>
              <a:t>Todos los Leones usarán el compromiso mínimo solicitado de 300 USD como base para fijar las metas de la Campaña 100.</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1FD8C48B-E7C1-4D9F-AAAA-86EE699DBE8E}" type="slidenum">
              <a:rPr lang="en-US" smtClean="0"/>
              <a:t>13</a:t>
            </a:fld>
            <a:endParaRPr lang="en-US" smtClean="0"/>
          </a:p>
        </p:txBody>
      </p:sp>
    </p:spTree>
    <p:extLst>
      <p:ext uri="{BB962C8B-B14F-4D97-AF65-F5344CB8AC3E}">
        <p14:creationId xmlns:p14="http://schemas.microsoft.com/office/powerpoint/2010/main" val="259368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Para muchos Leones, 100 dólares por año pueden parecer una suma muy grande.</a:t>
            </a:r>
            <a:r>
              <a:rPr lang="es-ES" baseline="0"/>
              <a:t> A veces es bueno descomponer esta suma como lo hicimos en la diapositiva anterior: 100 dólares por año es solo 2 dólares por semana. También puede ser útil hablar sobre todas las cosas que LCIF puede realizar con la ayuda de una donación de 100 dólares. Puede recordar esta diapositiva del primer seminario web. La volvemos a presentar aquí. Al analizar estos datos más de cerca, piense cuáles crearán un mayor impacto en su propio club.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9202FE9B-9F35-4D5D-BA1C-885B925829EA}" type="slidenum">
              <a:rPr lang="en-US" smtClean="0"/>
              <a:t>14</a:t>
            </a:fld>
            <a:endParaRPr lang="en-US" smtClean="0"/>
          </a:p>
        </p:txBody>
      </p:sp>
    </p:spTree>
    <p:extLst>
      <p:ext uri="{BB962C8B-B14F-4D97-AF65-F5344CB8AC3E}">
        <p14:creationId xmlns:p14="http://schemas.microsoft.com/office/powerpoint/2010/main" val="361657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t>Quizás su club tiene un largo historial de donaciones a LCIF.</a:t>
            </a:r>
            <a:r>
              <a:rPr lang="es-ES" baseline="0"/>
              <a:t> Quizás muchos de sus socios nunca han donado a LCIF. </a:t>
            </a:r>
            <a:r>
              <a:rPr lang="es-ES"/>
              <a:t>Independientemente de la situación de su club, lo alentamos a adoptar por lo menos uno de estos cuatro logros para dar el impulso inicial a su club: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s-ES" baseline="0"/>
              <a:t>Puede tener como meta un 100 % de participación de los socios, o sea que todos los socios hagan una donación individual a LCIF.</a:t>
            </a:r>
          </a:p>
          <a:p>
            <a:pPr marL="628650" lvl="1" indent="-171450">
              <a:buFont typeface="Arial" panose="020B0604020202020204" pitchFamily="34" charset="0"/>
              <a:buChar char="•"/>
            </a:pPr>
            <a:r>
              <a:rPr lang="es-ES" sz="1200"/>
              <a:t>¡La participación es la clave del éxito!</a:t>
            </a:r>
          </a:p>
          <a:p>
            <a:pPr marL="628650" lvl="1" indent="-171450">
              <a:buFont typeface="Arial" panose="020B0604020202020204" pitchFamily="34" charset="0"/>
              <a:buChar char="•"/>
            </a:pPr>
            <a:r>
              <a:rPr lang="es-ES" sz="1200"/>
              <a:t>Cuanto más Leones participen, mayor será el impacto que tendremos en nuestras metas colectivas de servicio</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s-ES" baseline="0"/>
              <a:t>También puede tener como meta un 100 % de participación de los socios con una donación de por lo menos 100 dólares por socio: todos los socios donan por lo menos 100 dólares a LCIF, alcanzando así la meta general de 100 USD por socio por año.</a:t>
            </a:r>
          </a:p>
          <a:p>
            <a:pPr marL="628650" lvl="1" indent="-171450">
              <a:buFont typeface="Arial" panose="020B0604020202020204" pitchFamily="34" charset="0"/>
              <a:buChar char="•"/>
            </a:pPr>
            <a:r>
              <a:rPr lang="es-ES" sz="1200"/>
              <a:t>100 dólares, es decir solo 2 dólares por semana, pueden tener un gran impacto</a:t>
            </a:r>
          </a:p>
          <a:p>
            <a:pPr marL="628650" lvl="1" indent="-171450">
              <a:buFont typeface="Arial" panose="020B0604020202020204" pitchFamily="34" charset="0"/>
              <a:buChar char="•"/>
            </a:pPr>
            <a:r>
              <a:rPr lang="es-ES" sz="1200"/>
              <a:t>¡Los clubes que alcancen esta meta recibirán el reconocimiento “Clubes 100/100”!</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s-ES" baseline="0"/>
              <a:t>Su club podría hacer una donación de la tesorería del club u organizar un evento de recaudación de fondos: considere la posibilidad de usar fondos del club para equiparar las donaciones de los socios, o trate de involucrar al resto de la comunidad por medio de un evento de recaudación de fondos.</a:t>
            </a:r>
          </a:p>
          <a:p>
            <a:pPr marL="628650" lvl="1" indent="-171450">
              <a:buFont typeface="Arial" panose="020B0604020202020204" pitchFamily="34" charset="0"/>
              <a:buChar char="•"/>
            </a:pPr>
            <a:r>
              <a:rPr lang="es-ES" sz="1200"/>
              <a:t>Una de las maneras en que los clubes puede demostrar colectivamente su apoyo a LCIF y la Campaña 100 es por medio de donaciones de la tesorería del club</a:t>
            </a:r>
          </a:p>
          <a:p>
            <a:pPr marL="628650" lvl="1" indent="-171450">
              <a:buFont typeface="Arial" panose="020B0604020202020204" pitchFamily="34" charset="0"/>
              <a:buChar char="•"/>
            </a:pPr>
            <a:r>
              <a:rPr lang="es-ES" sz="1200"/>
              <a:t>Los eventos de recaudación de fondos son una buena manera de invitar a la comunidad y difundir nuestro mensaje de servicio</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s-ES" baseline="0"/>
              <a:t>Su propio club se podría convertir en un club modelo: </a:t>
            </a:r>
            <a:r>
              <a:rPr lang="es-ES"/>
              <a:t>Los clubes modelo se fijan metas ambiciosas y son un ejemplo para los otros clubes, ensayando una variedad de estrategias para lograrlas.</a:t>
            </a:r>
            <a:r>
              <a:rPr lang="es-ES" sz="1200"/>
              <a:t> A cambio, reciben un reconocimiento excepcional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t>¡Aprendamos más sobre cómo convertirse en un club modelo!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15</a:t>
            </a:fld>
            <a:endParaRPr lang="en-US" smtClean="0"/>
          </a:p>
        </p:txBody>
      </p:sp>
    </p:spTree>
    <p:extLst>
      <p:ext uri="{BB962C8B-B14F-4D97-AF65-F5344CB8AC3E}">
        <p14:creationId xmlns:p14="http://schemas.microsoft.com/office/powerpoint/2010/main" val="283474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Quizás su club ya tiene metas altas. ¿Consideraría la posibilidad de convertirse en un club modelo?</a:t>
            </a:r>
          </a:p>
          <a:p>
            <a:endParaRPr lang="en-US" baseline="0" dirty="0"/>
          </a:p>
          <a:p>
            <a:r>
              <a:rPr lang="es-ES"/>
              <a:t>Los clubes modelo son cruciales para el éxito de nuestra campaña.</a:t>
            </a:r>
            <a:r>
              <a:rPr lang="es-ES" baseline="0"/>
              <a:t> Los clubes modelo se fijan una donación promedio ambiciosa de por lo menos 750 USD por socio y se comprometen a ensayar una variedad de estrategias de recaudación de fondos. </a:t>
            </a:r>
          </a:p>
          <a:p>
            <a:r>
              <a:rPr lang="es-ES" baseline="0"/>
              <a:t> </a:t>
            </a:r>
          </a:p>
          <a:p>
            <a:r>
              <a:rPr lang="es-ES" baseline="0"/>
              <a:t>El promedio por socio de los clubes modelo puede parecer inalcanzable, pero tenga en cuenta lo siguiente:</a:t>
            </a:r>
          </a:p>
          <a:p>
            <a:pPr marL="171450" indent="-171450">
              <a:buFont typeface="Arial" panose="020B0604020202020204" pitchFamily="34" charset="0"/>
              <a:buChar char="•"/>
            </a:pPr>
            <a:r>
              <a:rPr lang="es-ES" baseline="0"/>
              <a:t>Se cuentan todos los fondos recaudados desde el 1 de julio de 2017, así que su club probablemente ya cuente con ventaja.</a:t>
            </a:r>
          </a:p>
          <a:p>
            <a:pPr marL="171450" indent="-171450">
              <a:buFont typeface="Arial" panose="020B0604020202020204" pitchFamily="34" charset="0"/>
              <a:buChar char="•"/>
            </a:pPr>
            <a:r>
              <a:rPr lang="es-ES" baseline="0"/>
              <a:t>Los fondos recaudados de todas las fuentes cuentan para la meta del club, no solo las donaciones de los socios.</a:t>
            </a:r>
          </a:p>
          <a:p>
            <a:pPr marL="171450" indent="-171450">
              <a:buFont typeface="Arial" panose="020B0604020202020204" pitchFamily="34" charset="0"/>
              <a:buChar char="•"/>
            </a:pPr>
            <a:r>
              <a:rPr lang="es-ES" baseline="0"/>
              <a:t>Su club tiene hasta el 30 de junio de 2022 para alcanzar su meta; no hace falta lograr el total en un solo año.</a:t>
            </a:r>
          </a:p>
          <a:p>
            <a:pPr marL="171450" indent="-171450">
              <a:buFont typeface="Arial" panose="020B0604020202020204"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i="1" baseline="0"/>
              <a:t>(transición a la siguiente diapositiva)</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16</a:t>
            </a:fld>
            <a:endParaRPr lang="en-US" smtClean="0"/>
          </a:p>
        </p:txBody>
      </p:sp>
    </p:spTree>
    <p:extLst>
      <p:ext uri="{BB962C8B-B14F-4D97-AF65-F5344CB8AC3E}">
        <p14:creationId xmlns:p14="http://schemas.microsoft.com/office/powerpoint/2010/main" val="344139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Los clubes modelos pueden recibir un reconocimiento excepcional por sus esfuerzos.</a:t>
            </a:r>
            <a:r>
              <a:rPr lang="es-ES" baseline="0"/>
              <a:t> Se los reconoce en tres etapas: al comprometerse a participar, al alcanzar su meta, y al cumplir con todas las promesas y compromisos.</a:t>
            </a:r>
          </a:p>
          <a:p>
            <a:endParaRPr lang="en-US" baseline="0" dirty="0"/>
          </a:p>
          <a:p>
            <a:r>
              <a:rPr lang="es-ES" baseline="0"/>
              <a:t>El reconocimiento se basa en el promedio total por socio alcanzado, en incrementos de 750 dólares. Su manual tiene una descripción completa del reconocimiento que se hace en cada etapa.</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17</a:t>
            </a:fld>
            <a:endParaRPr lang="en-US" smtClean="0"/>
          </a:p>
        </p:txBody>
      </p:sp>
    </p:spTree>
    <p:extLst>
      <p:ext uri="{BB962C8B-B14F-4D97-AF65-F5344CB8AC3E}">
        <p14:creationId xmlns:p14="http://schemas.microsoft.com/office/powerpoint/2010/main" val="287037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Usted ya ha comenzado a pensar sobre su plan y las metas que se podría fijar para el año.</a:t>
            </a:r>
            <a:r>
              <a:rPr lang="es-ES" baseline="0"/>
              <a:t> Hablemos ahora sobre cómo formar un equipo para que le brinde apoyo.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18</a:t>
            </a:fld>
            <a:endParaRPr lang="en-US" smtClean="0"/>
          </a:p>
        </p:txBody>
      </p:sp>
    </p:spTree>
    <p:extLst>
      <p:ext uri="{BB962C8B-B14F-4D97-AF65-F5344CB8AC3E}">
        <p14:creationId xmlns:p14="http://schemas.microsoft.com/office/powerpoint/2010/main" val="123587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Para que su club tenga éxito este año, necesitará ayuda de cada socio de su club.</a:t>
            </a:r>
            <a:r>
              <a:rPr lang="es-ES" baseline="0"/>
              <a:t> Algunos socios de su club pueden estar buscando nuevas oportunidades de liderato y maneras de involucrarse en las actividades del club. Una excelente manera de hacerlo es apoyándolo a usted y su misión de liderato.</a:t>
            </a:r>
          </a:p>
          <a:p>
            <a:endParaRPr lang="en-US" baseline="0" dirty="0"/>
          </a:p>
          <a:p>
            <a:r>
              <a:rPr lang="es-ES" baseline="0"/>
              <a:t>Puede ser útil que organice un comité del club para la Campaña 100. Podría reclutar a socios del club para ayudarle a supervisar la campaña en general; dirigir distintas estrategias o actividades de recaudación de fondos, como hacer visitas personales a los socios; y ayudar con cuestiones administrativas, como organizar materiales, enviar donaciones o controlar el progreso del club en la recaudación de fondos.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19</a:t>
            </a:fld>
            <a:endParaRPr lang="en-US" smtClean="0"/>
          </a:p>
        </p:txBody>
      </p:sp>
    </p:spTree>
    <p:extLst>
      <p:ext uri="{BB962C8B-B14F-4D97-AF65-F5344CB8AC3E}">
        <p14:creationId xmlns:p14="http://schemas.microsoft.com/office/powerpoint/2010/main" val="6301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Si está tratando de encontrar otros socios para que lo ayuden en sus actividades de liderato, trate de buscar a aquellos que son activos y participan en el club; han demostrado compromiso y entusiasmo por LCIF y la Campaña 100; están dispuestos a hacer una donación o promesa a la campaña; y pueden invertir algunas horas por semana en estos esfuerzos.</a:t>
            </a:r>
            <a:r>
              <a:rPr lang="es-ES" baseline="0"/>
              <a:t> Es importante reclutar a socios que puedan asumir un papel activo y ayuden compartir algunas de sus responsabilidades.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20</a:t>
            </a:fld>
            <a:endParaRPr lang="en-US" smtClean="0"/>
          </a:p>
        </p:txBody>
      </p:sp>
    </p:spTree>
    <p:extLst>
      <p:ext uri="{BB962C8B-B14F-4D97-AF65-F5344CB8AC3E}">
        <p14:creationId xmlns:p14="http://schemas.microsoft.com/office/powerpoint/2010/main" val="232159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En este seminario web, nos enfocaremos en sus cuatro tareas o responsabilidades principales como coordinador de LCIF de club. ¡Podríamos llamarlos sus cuatro pasos para llegar al éxito!</a:t>
            </a:r>
          </a:p>
          <a:p>
            <a:endParaRPr lang="en-US" baseline="0" dirty="0" smtClean="0"/>
          </a:p>
          <a:p>
            <a:r>
              <a:rPr lang="es-ES" i="1" baseline="0"/>
              <a:t>(transición a la siguiente diapositiva)</a:t>
            </a:r>
          </a:p>
        </p:txBody>
      </p:sp>
      <p:sp>
        <p:nvSpPr>
          <p:cNvPr id="4" name="Slide Number Placeholder 3"/>
          <p:cNvSpPr>
            <a:spLocks noGrp="1"/>
          </p:cNvSpPr>
          <p:nvPr>
            <p:ph type="sldNum" sz="quarter" idx="10"/>
          </p:nvPr>
        </p:nvSpPr>
        <p:spPr/>
        <p:txBody>
          <a:bodyPr/>
          <a:lstStyle/>
          <a:p>
            <a:fld id="{5419D771-0DFB-4CCD-8498-877BF97DB9E3}" type="slidenum">
              <a:rPr lang="en-US" smtClean="0"/>
              <a:t>3</a:t>
            </a:fld>
            <a:endParaRPr lang="en-US" smtClean="0"/>
          </a:p>
        </p:txBody>
      </p:sp>
    </p:spTree>
    <p:extLst>
      <p:ext uri="{BB962C8B-B14F-4D97-AF65-F5344CB8AC3E}">
        <p14:creationId xmlns:p14="http://schemas.microsoft.com/office/powerpoint/2010/main" val="308799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Como coordinador de LCIF del club, usted es parte de un equipo de miles de líderes Leones que conectan a los Leones con LCIF.</a:t>
            </a:r>
            <a:r>
              <a:rPr lang="es-ES" baseline="0"/>
              <a:t> Su coordinador de LCIF de distrito depende de usted para que guíe a su club y cumplir con la parte que le cabe al club de con las metas de su distrito. A su vez, el coordinador de distrito está a su servicio para apoyarlo, ofrecerle guía y promover su excelente trabajo en nombre de LCIF.</a:t>
            </a:r>
          </a:p>
          <a:p>
            <a:endParaRPr lang="en-US" baseline="0" dirty="0"/>
          </a:p>
          <a:p>
            <a:r>
              <a:rPr lang="es-ES" baseline="0"/>
              <a:t>Si no se ha comunicado todavía con su coordinador de distrito, he aquí algunas cosas que puede hacer para comenzar a establecer una buena relación de trabajo:</a:t>
            </a:r>
          </a:p>
          <a:p>
            <a:pPr marL="171450" lvl="0" indent="-171450">
              <a:buFont typeface="Arial" panose="020B0604020202020204" pitchFamily="34" charset="0"/>
              <a:buChar char="•"/>
            </a:pPr>
            <a:r>
              <a:rPr lang="es-ES" sz="1200">
                <a:solidFill>
                  <a:schemeClr val="tx1"/>
                </a:solidFill>
              </a:rPr>
              <a:t>Programe un horario regular para hablar con su coordinador de LCIF de distrito: un contacto regular permitirá impulsar la actividad</a:t>
            </a:r>
          </a:p>
          <a:p>
            <a:pPr marL="171450" lvl="0" indent="-171450">
              <a:buFont typeface="Arial" panose="020B0604020202020204" pitchFamily="34" charset="0"/>
              <a:buChar char="•"/>
            </a:pPr>
            <a:r>
              <a:rPr lang="es-ES" sz="1200"/>
              <a:t>Responda puntualmente a las solicitudes de información: su coordinador de distrito tiene que informar periódicamente sobre la actividad a nivel local, y apreciará sus respuestas rápidas </a:t>
            </a:r>
          </a:p>
          <a:p>
            <a:pPr marL="171450" lvl="0" indent="-171450">
              <a:buFont typeface="Arial" panose="020B0604020202020204" pitchFamily="34" charset="0"/>
              <a:buChar char="•"/>
            </a:pPr>
            <a:r>
              <a:rPr lang="es-ES" sz="1200"/>
              <a:t>Participe de reuniones en persona con los demás coordinadores del distrito, en la medida de lo posible: las reuniones cara a cara son importantes para unirse, conocer a sus compañeros, intercambiar ideas y celebrar los éxitos</a:t>
            </a:r>
          </a:p>
          <a:p>
            <a:pPr marL="171450" lvl="0" indent="-171450">
              <a:buFont typeface="Arial" panose="020B0604020202020204" pitchFamily="34" charset="0"/>
              <a:buChar char="•"/>
            </a:pPr>
            <a:r>
              <a:rPr lang="es-ES" sz="1200"/>
              <a:t>Envíe actualizaciones frecuentes al coordinador de LCIF de su distrito: al mantener actualizado a su coordinador, este tendrá más oportunidades de promover sus logros a otros líderes y en otros clubes de su distrito</a:t>
            </a:r>
          </a:p>
          <a:p>
            <a:pPr marL="171450" lvl="0" indent="-171450">
              <a:buFont typeface="Arial" panose="020B0604020202020204" pitchFamily="34" charset="0"/>
              <a:buChar char="•"/>
            </a:pPr>
            <a:r>
              <a:rPr lang="es-ES"/>
              <a:t>Invite a su coordinador de LCIF del distrito a las reuniones de su club para dar una presentación conjunta: ellos también tienen una historia que contar, ¡y cuanto más historias se compartan, mejor!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21</a:t>
            </a:fld>
            <a:endParaRPr lang="en-US" smtClean="0"/>
          </a:p>
        </p:txBody>
      </p:sp>
    </p:spTree>
    <p:extLst>
      <p:ext uri="{BB962C8B-B14F-4D97-AF65-F5344CB8AC3E}">
        <p14:creationId xmlns:p14="http://schemas.microsoft.com/office/powerpoint/2010/main" val="313278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Bien, hemos hablado sobre relatar su historia, hacer un plan y formar un equipo.</a:t>
            </a:r>
            <a:r>
              <a:rPr lang="es-ES" baseline="0"/>
              <a:t> Ahora, ¡hablemos sobre la mejor manera de recaudar fondos para posibilitar el servicio de los Leones!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22</a:t>
            </a:fld>
            <a:endParaRPr lang="en-US" smtClean="0"/>
          </a:p>
        </p:txBody>
      </p:sp>
    </p:spTree>
    <p:extLst>
      <p:ext uri="{BB962C8B-B14F-4D97-AF65-F5344CB8AC3E}">
        <p14:creationId xmlns:p14="http://schemas.microsoft.com/office/powerpoint/2010/main" val="313566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a:solidFill>
                  <a:schemeClr val="tx1"/>
                </a:solidFill>
                <a:latin typeface="+mn-lt"/>
                <a:ea typeface="+mn-ea"/>
                <a:cs typeface="+mn-cs"/>
              </a:rPr>
              <a:t>Los Leones son generosos por naturaleza. Son los mayores donantes de LCIF y además apoyan los proyectos del club y muchas otras causas en sus propias comunidades. No obstante, sabemos que necesitamos más que nunca su </a:t>
            </a:r>
            <a:r>
              <a:rPr lang="es-ES" sz="1200" b="1">
                <a:solidFill>
                  <a:schemeClr val="tx1"/>
                </a:solidFill>
                <a:latin typeface="+mn-lt"/>
                <a:ea typeface="+mn-ea"/>
                <a:cs typeface="+mn-cs"/>
              </a:rPr>
              <a:t>participación </a:t>
            </a:r>
            <a:r>
              <a:rPr lang="es-ES" sz="1200">
                <a:solidFill>
                  <a:schemeClr val="tx1"/>
                </a:solidFill>
                <a:latin typeface="+mn-lt"/>
                <a:ea typeface="+mn-ea"/>
                <a:cs typeface="+mn-cs"/>
              </a:rPr>
              <a:t>para poder alcanzar las metas de la Campaña100.</a:t>
            </a:r>
          </a:p>
          <a:p>
            <a:endParaRPr lang="en-US" sz="1200" kern="1200" dirty="0">
              <a:solidFill>
                <a:schemeClr val="tx1"/>
              </a:solidFill>
              <a:effectLst/>
              <a:latin typeface="+mn-lt"/>
              <a:ea typeface="+mn-ea"/>
              <a:cs typeface="+mn-cs"/>
            </a:endParaRPr>
          </a:p>
          <a:p>
            <a:r>
              <a:rPr lang="es-ES" sz="1200">
                <a:solidFill>
                  <a:schemeClr val="tx1"/>
                </a:solidFill>
                <a:latin typeface="+mn-lt"/>
                <a:ea typeface="+mn-ea"/>
                <a:cs typeface="+mn-cs"/>
              </a:rPr>
              <a:t>Como coordinador de LCIF de su club, usted puede ayudar a recaudar fondos enfocándose en cuatro actividades clave:</a:t>
            </a:r>
          </a:p>
          <a:p>
            <a:pPr marL="171450" lvl="0" indent="-171450">
              <a:buFont typeface="Arial" panose="020B0604020202020204" pitchFamily="34" charset="0"/>
              <a:buChar char="•"/>
            </a:pPr>
            <a:r>
              <a:rPr lang="es-ES" sz="1200">
                <a:solidFill>
                  <a:schemeClr val="tx1"/>
                </a:solidFill>
                <a:latin typeface="+mn-lt"/>
                <a:ea typeface="+mn-ea"/>
                <a:cs typeface="+mn-cs"/>
              </a:rPr>
              <a:t>Invitar a los socios a que hagan una </a:t>
            </a:r>
            <a:r>
              <a:rPr lang="es-ES" sz="1200" b="1">
                <a:solidFill>
                  <a:schemeClr val="tx1"/>
                </a:solidFill>
                <a:latin typeface="+mn-lt"/>
                <a:ea typeface="+mn-ea"/>
                <a:cs typeface="+mn-cs"/>
              </a:rPr>
              <a:t>donación personal o que prometan donar</a:t>
            </a:r>
          </a:p>
          <a:p>
            <a:pPr marL="171450" lvl="0" indent="-171450">
              <a:buFont typeface="Arial" panose="020B0604020202020204" pitchFamily="34" charset="0"/>
              <a:buChar char="•"/>
            </a:pPr>
            <a:r>
              <a:rPr lang="es-ES" sz="1200">
                <a:solidFill>
                  <a:schemeClr val="tx1"/>
                </a:solidFill>
                <a:latin typeface="+mn-lt"/>
                <a:ea typeface="+mn-ea"/>
                <a:cs typeface="+mn-cs"/>
              </a:rPr>
              <a:t>Organizar </a:t>
            </a:r>
            <a:r>
              <a:rPr lang="es-ES" sz="1200" b="1">
                <a:solidFill>
                  <a:schemeClr val="tx1"/>
                </a:solidFill>
                <a:latin typeface="+mn-lt"/>
                <a:ea typeface="+mn-ea"/>
                <a:cs typeface="+mn-cs"/>
              </a:rPr>
              <a:t>eventos de recaudación de fondos</a:t>
            </a:r>
            <a:r>
              <a:rPr lang="es-ES" sz="1200">
                <a:solidFill>
                  <a:schemeClr val="tx1"/>
                </a:solidFill>
                <a:latin typeface="+mn-lt"/>
                <a:ea typeface="+mn-ea"/>
                <a:cs typeface="+mn-cs"/>
              </a:rPr>
              <a:t> a beneficio de LCIF</a:t>
            </a:r>
          </a:p>
          <a:p>
            <a:pPr marL="171450" lvl="0" indent="-171450">
              <a:buFont typeface="Arial" panose="020B0604020202020204" pitchFamily="34" charset="0"/>
              <a:buChar char="•"/>
            </a:pPr>
            <a:r>
              <a:rPr lang="es-ES" sz="1200">
                <a:solidFill>
                  <a:schemeClr val="tx1"/>
                </a:solidFill>
                <a:latin typeface="+mn-lt"/>
                <a:ea typeface="+mn-ea"/>
                <a:cs typeface="+mn-cs"/>
              </a:rPr>
              <a:t>Considerar la posibilidad de hacer una </a:t>
            </a:r>
            <a:r>
              <a:rPr lang="es-ES" sz="1200" b="1">
                <a:solidFill>
                  <a:schemeClr val="tx1"/>
                </a:solidFill>
                <a:latin typeface="+mn-lt"/>
                <a:ea typeface="+mn-ea"/>
                <a:cs typeface="+mn-cs"/>
              </a:rPr>
              <a:t>donación</a:t>
            </a:r>
            <a:r>
              <a:rPr lang="es-ES" sz="1200">
                <a:solidFill>
                  <a:schemeClr val="tx1"/>
                </a:solidFill>
                <a:latin typeface="+mn-lt"/>
                <a:ea typeface="+mn-ea"/>
                <a:cs typeface="+mn-cs"/>
              </a:rPr>
              <a:t> directamente de la </a:t>
            </a:r>
            <a:r>
              <a:rPr lang="es-ES" sz="1200" b="1">
                <a:solidFill>
                  <a:schemeClr val="tx1"/>
                </a:solidFill>
                <a:latin typeface="+mn-lt"/>
                <a:ea typeface="+mn-ea"/>
                <a:cs typeface="+mn-cs"/>
              </a:rPr>
              <a:t>tesorería del club</a:t>
            </a:r>
          </a:p>
          <a:p>
            <a:pPr marL="171450" lvl="0" indent="-171450">
              <a:buFont typeface="Arial" panose="020B0604020202020204" pitchFamily="34" charset="0"/>
              <a:buChar char="•"/>
            </a:pPr>
            <a:r>
              <a:rPr lang="es-ES" sz="1200">
                <a:solidFill>
                  <a:schemeClr val="tx1"/>
                </a:solidFill>
                <a:latin typeface="+mn-lt"/>
                <a:ea typeface="+mn-ea"/>
                <a:cs typeface="+mn-cs"/>
              </a:rPr>
              <a:t>Conectarse con </a:t>
            </a:r>
            <a:r>
              <a:rPr lang="es-ES" sz="1200" b="1">
                <a:solidFill>
                  <a:schemeClr val="tx1"/>
                </a:solidFill>
                <a:latin typeface="+mn-lt"/>
                <a:ea typeface="+mn-ea"/>
                <a:cs typeface="+mn-cs"/>
              </a:rPr>
              <a:t>empresas locales y personas ajenas al Leonismo</a:t>
            </a:r>
            <a:r>
              <a:rPr lang="es-ES" sz="1200">
                <a:solidFill>
                  <a:schemeClr val="tx1"/>
                </a:solidFill>
                <a:latin typeface="+mn-lt"/>
                <a:ea typeface="+mn-ea"/>
                <a:cs typeface="+mn-cs"/>
              </a:rPr>
              <a:t> e invitarlos a apoyar a LCIF junto con su club</a:t>
            </a:r>
          </a:p>
          <a:p>
            <a:pPr marL="0" indent="0">
              <a:buFont typeface="Arial" panose="020B0604020202020204" pitchFamily="34" charset="0"/>
              <a:buNone/>
            </a:pPr>
            <a:endParaRPr lang="en-US" dirty="0" smtClean="0"/>
          </a:p>
          <a:p>
            <a:pPr marL="0" indent="0">
              <a:buFont typeface="Arial" panose="020B0604020202020204" pitchFamily="34" charset="0"/>
              <a:buNone/>
            </a:pPr>
            <a:r>
              <a:rPr lang="es-ES"/>
              <a:t>Invirtamos el resto del tiempo para analizar cómo ser exitosos en cada una de estas estrategias.</a:t>
            </a:r>
            <a:r>
              <a:rPr lang="es-ES" baseline="0"/>
              <a:t/>
            </a:r>
            <a:br>
              <a:rPr lang="es-ES" baseline="0"/>
            </a:br>
            <a:endParaRPr lang="es-ES"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i="1" baseline="0"/>
              <a:t>(transición a la siguiente diapositiva)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23</a:t>
            </a:fld>
            <a:endParaRPr lang="en-US" smtClean="0"/>
          </a:p>
        </p:txBody>
      </p:sp>
    </p:spTree>
    <p:extLst>
      <p:ext uri="{BB962C8B-B14F-4D97-AF65-F5344CB8AC3E}">
        <p14:creationId xmlns:p14="http://schemas.microsoft.com/office/powerpoint/2010/main" val="369581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Una de nuestras actividades clave es aumentar la participación de los socios.</a:t>
            </a:r>
            <a:r>
              <a:rPr lang="es-ES" baseline="0"/>
              <a:t> Hablemos brevemente sobre cómo conseguir el apoyo individual de cada socio.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24</a:t>
            </a:fld>
            <a:endParaRPr lang="en-US" smtClean="0"/>
          </a:p>
        </p:txBody>
      </p:sp>
    </p:spTree>
    <p:extLst>
      <p:ext uri="{BB962C8B-B14F-4D97-AF65-F5344CB8AC3E}">
        <p14:creationId xmlns:p14="http://schemas.microsoft.com/office/powerpoint/2010/main" val="347826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Sabemos que quizás no esté acostumbrado a pedir a sus compañeros Leones que hagan una donación, o puede ser que haya pasado mucho tiempo desde la última vez que lo hizo.</a:t>
            </a:r>
            <a:r>
              <a:rPr lang="es-ES" baseline="0"/>
              <a:t> Hay algunas cosas que se pueden hacer para asegurar que la solicitud tenga éxito: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a:t>Primero, haga su propia donación o promesa antes de invitar a otros a que donen: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a:t>Eso servirá para generar confianza: usted podrá decir que ya ha donado y demostrar antes de su invitación a sus compañeros Leones que esta es una causa que vale la pena, que usted tiene confianza en LCIF y que por lo tanto sus compañeros deberían participar.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a:t>Facilite la donación de sus socios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a:t>Entrégueles tarjetas de promesa o explíqueles como hacer una donación o promesa en línea en www.lcif.org/donate o por medio de la app MyLion. Si fuera una opción en su región, aliéntelos a hacer una donación automatizada: esta es una manera excelente de multiplicar una donación pequeña con el paso del tiempo.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a:t>Hágalo manejable: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aseline="0"/>
              <a:t>Pídales que hagan una donación por un monto específico, empezando primero por el monto más pequeño. Por ejemplo: una donación de 300 dólares en el curso de la campaña equivale a 100 dólares por mes, u 8 dólares por año, ¡o 2 dólares por semana! Cuando los Leones comprendan que un pequeño sacrificio puede tener un gran impacto, se animarán a donar un monto mayor.</a:t>
            </a:r>
          </a:p>
          <a:p>
            <a:pPr marL="171450" indent="-171450">
              <a:buFont typeface="Arial" panose="020B0604020202020204" pitchFamily="34" charset="0"/>
              <a:buChar char="•"/>
            </a:pPr>
            <a:r>
              <a:rPr lang="es-ES" baseline="0"/>
              <a:t>Hágalo personal:</a:t>
            </a:r>
          </a:p>
          <a:p>
            <a:pPr marL="628650" lvl="1" indent="-171450">
              <a:buFont typeface="Arial" panose="020B0604020202020204" pitchFamily="34" charset="0"/>
              <a:buChar char="•"/>
            </a:pPr>
            <a:r>
              <a:rPr lang="es-ES" baseline="0"/>
              <a:t>Reúnase con sus compañeros Leones personalmente o en pequeños grupos en la medida de lo posible. Deles la oportunidad de hacer preguntas y compartir historias personales, para alentarlos a hacer la mayor donación posible. También es bueno que conozca a sus compañeros Leones y averigüe cuáles son sus causas globales de mayor importancia o que despiertan la mayor pasión. </a:t>
            </a:r>
          </a:p>
          <a:p>
            <a:pPr marL="171450" lvl="0" indent="-171450">
              <a:buFont typeface="Arial" panose="020B0604020202020204" pitchFamily="34" charset="0"/>
              <a:buChar char="•"/>
            </a:pPr>
            <a:r>
              <a:rPr lang="es-ES" baseline="0"/>
              <a:t>Hágalo oficial:</a:t>
            </a:r>
          </a:p>
          <a:p>
            <a:pPr marL="628650" lvl="1" indent="-171450">
              <a:buFont typeface="Arial" panose="020B0604020202020204" pitchFamily="34" charset="0"/>
              <a:buChar char="•"/>
            </a:pPr>
            <a:r>
              <a:rPr lang="es-ES" baseline="0"/>
              <a:t>No se olvide de llenar un formulario de promesa para cada León y presentarlo a LCIF para que la promesa quede registrada en LCIF y se dé el reconocimiento correspondiente. No podemos enviar un reconocimiento a menos que tengamos la información sobre el donante.</a:t>
            </a:r>
          </a:p>
          <a:p>
            <a:pPr marL="171450" indent="-171450">
              <a:buFont typeface="Arial" panose="020B0604020202020204" pitchFamily="34" charset="0"/>
              <a:buChar char="•"/>
            </a:pPr>
            <a:r>
              <a:rPr lang="es-ES" baseline="0"/>
              <a:t>Haga un impacto:</a:t>
            </a:r>
          </a:p>
          <a:p>
            <a:pPr marL="628650" lvl="1" indent="-171450">
              <a:buFont typeface="Arial" panose="020B0604020202020204" pitchFamily="34" charset="0"/>
              <a:buChar char="•"/>
            </a:pPr>
            <a:r>
              <a:rPr lang="es-ES" sz="1200"/>
              <a:t>Apenas se haga la donación, agradezca a sus compañeros Leones por invertir el tiempo para reunirse con usted y considerar la posibilidad de hacer una donación.</a:t>
            </a:r>
            <a:r>
              <a:rPr lang="es-ES" sz="1200" baseline="0"/>
              <a:t> Comparta con ellos el impacto que su donación tendrá por medio de LCIF. </a:t>
            </a:r>
            <a:r>
              <a:rPr lang="es-ES" sz="1200"/>
              <a:t>Además, LCIF ofrece una serie de oportunidades de reconocimiento para donaciones a todos los niveles, que describiremos en un momento.</a:t>
            </a:r>
          </a:p>
          <a:p>
            <a:pPr marL="628650" lvl="1" indent="-171450">
              <a:buFont typeface="Arial" panose="020B0604020202020204" pitchFamily="34" charset="0"/>
              <a:buChar cha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aseline="0"/>
              <a:t>Recuerde: lo más importante de la recaudación de fondos es </a:t>
            </a:r>
            <a:r>
              <a:rPr lang="es-ES" i="1" baseline="0"/>
              <a:t>invitar</a:t>
            </a:r>
            <a:r>
              <a:rPr lang="es-ES" baseline="0"/>
              <a:t> a sus compañeros Leones y miembros de su comunidad a </a:t>
            </a:r>
            <a:r>
              <a:rPr lang="es-ES" i="1" baseline="0"/>
              <a:t>unirse a usted</a:t>
            </a:r>
            <a:r>
              <a:rPr lang="es-ES" baseline="0"/>
              <a:t> para apoyar el trabajo de LCIF No está pidiendo dinero para usted, está pidiendo donaciones para que LCIF pueda ayudar a los Leones a cambiar el mundo.</a:t>
            </a:r>
          </a:p>
          <a:p>
            <a:pPr marL="0" lvl="0" indent="0">
              <a:buFont typeface="Arial" panose="020B0604020202020204" pitchFamily="34" charset="0"/>
              <a:buNone/>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i="1" baseline="0"/>
              <a:t>(transición a la siguiente diapositiva)</a:t>
            </a:r>
          </a:p>
          <a:p>
            <a:pPr marL="0" lv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F856C1B8-A656-47FE-9546-B039C897984E}" type="slidenum">
              <a:rPr lang="en-US" smtClean="0"/>
              <a:t>25</a:t>
            </a:fld>
            <a:endParaRPr lang="en-US" smtClean="0"/>
          </a:p>
        </p:txBody>
      </p:sp>
    </p:spTree>
    <p:extLst>
      <p:ext uri="{BB962C8B-B14F-4D97-AF65-F5344CB8AC3E}">
        <p14:creationId xmlns:p14="http://schemas.microsoft.com/office/powerpoint/2010/main" val="275074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En general, la manera más eficaz de conseguir donaciones es hacer un pedido directo y específico. Quizás le convenga practicar su pedido antes de reunirse con sus socios.</a:t>
            </a:r>
            <a:r>
              <a:rPr lang="es-ES" baseline="0"/>
              <a:t> Trate de usar y personalizar lo siguiente:</a:t>
            </a:r>
          </a:p>
          <a:p>
            <a:endParaRPr lang="en-US" baseline="0" dirty="0"/>
          </a:p>
          <a:p>
            <a:r>
              <a:rPr lang="es-ES" i="1"/>
              <a:t>«Quisiera pedirle que apoye conmigo la Campaña 100. No sé cuál es su situación económica o qué otros compromisos con obras de caridad puede tener, pero conozco su pasión y compromiso con el servicio leonístico. ¿Consideraría la posibilidad de donar solo 8 dólares por mes durante tres años, para un total de 300 dólares?»</a:t>
            </a:r>
          </a:p>
          <a:p>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i="1" dirty="0" smtClean="0"/>
          </a:p>
        </p:txBody>
      </p:sp>
      <p:sp>
        <p:nvSpPr>
          <p:cNvPr id="4" name="Slide Number Placeholder 3"/>
          <p:cNvSpPr>
            <a:spLocks noGrp="1"/>
          </p:cNvSpPr>
          <p:nvPr>
            <p:ph type="sldNum" sz="quarter" idx="10"/>
          </p:nvPr>
        </p:nvSpPr>
        <p:spPr/>
        <p:txBody>
          <a:bodyPr/>
          <a:lstStyle/>
          <a:p>
            <a:fld id="{F856C1B8-A656-47FE-9546-B039C897984E}" type="slidenum">
              <a:rPr lang="en-US" smtClean="0"/>
              <a:t>26</a:t>
            </a:fld>
            <a:endParaRPr lang="en-US" smtClean="0"/>
          </a:p>
        </p:txBody>
      </p:sp>
    </p:spTree>
    <p:extLst>
      <p:ext uri="{BB962C8B-B14F-4D97-AF65-F5344CB8AC3E}">
        <p14:creationId xmlns:p14="http://schemas.microsoft.com/office/powerpoint/2010/main" val="210863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Cuando se prepare para hacer una solicitud, le conviene pensar cómo reaccionar frente a las distintas respuestas posibles.</a:t>
            </a:r>
            <a:r>
              <a:rPr lang="es-ES" baseline="0"/>
              <a:t> Hemos dado algunos ejemplos más arriba.</a:t>
            </a:r>
          </a:p>
          <a:p>
            <a:endParaRPr lang="en-US" baseline="0" dirty="0" smtClean="0"/>
          </a:p>
          <a:p>
            <a:r>
              <a:rPr lang="es-ES" baseline="0"/>
              <a:t>Es importante recordar que es lógico que sus compañeros socios necesiten más tiempo para pensar en su donación. Esto quiere decir que se lo están tomando en serio. Siga haciendo un seguimiento hasta que estén listos para tomar una decisión.</a:t>
            </a:r>
          </a:p>
          <a:p>
            <a:endParaRPr lang="en-US" baseline="0" dirty="0" smtClean="0"/>
          </a:p>
          <a:p>
            <a:r>
              <a:rPr lang="es-ES" baseline="0"/>
              <a:t>Además, si un socio le dice que no, es posible que tenga preguntas que le impiden decir que sí. O quizás piensen que si no donan el monto que usted está pidiendo no deberían donar nada. Es importante que responda a todas las preguntas y deje abierta la posibilidad de una donación significativa, aunque sea menor que la cantidad que solicitó.</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27</a:t>
            </a:fld>
            <a:endParaRPr lang="en-US" smtClean="0"/>
          </a:p>
        </p:txBody>
      </p:sp>
    </p:spTree>
    <p:extLst>
      <p:ext uri="{BB962C8B-B14F-4D97-AF65-F5344CB8AC3E}">
        <p14:creationId xmlns:p14="http://schemas.microsoft.com/office/powerpoint/2010/main" val="401581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Se han creado reconocimientos especiales por tiempo limitado para los donantes que contribuyen a LCIF durante la Campaña 100.</a:t>
            </a:r>
            <a:r>
              <a:rPr lang="es-ES" baseline="0"/>
              <a:t> </a:t>
            </a:r>
            <a:r>
              <a:rPr lang="es-ES"/>
              <a:t>Todos los donantes que contribuyen por lo menos 100 dólares a la Campaña 100 recibirán un prendedor conmemorativo, el prendedor de plata que se muestra más arriba. Los donantes que contribuyan 300 dólares o más en total recibirán un reconocimiento adicional, como se indica más arriba. Los donantes recibirán sus artículos de reconocimiento en su dirección postal, a menos que se indique lo contrario, y el envío se realizará a comienzos de 2019.</a:t>
            </a:r>
          </a:p>
          <a:p>
            <a:endParaRPr lang="en-US" baseline="0" dirty="0" smtClean="0"/>
          </a:p>
          <a:p>
            <a:r>
              <a:rPr lang="es-ES"/>
              <a:t>Recuerde: todas las contribuciones a la Campaña 100 se acreditan para la Mención Amigo de Melvin Jones o la Mención Amigo de Melvin Jones del Programa Progresivo.</a:t>
            </a:r>
            <a:r>
              <a:rPr lang="es-ES" baseline="0"/>
              <a:t> Todos los reconocimientos que se describen aquí son adicionales a los demás reconocimientos ofrecidos por LCIF.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28</a:t>
            </a:fld>
            <a:endParaRPr lang="en-US" smtClean="0"/>
          </a:p>
        </p:txBody>
      </p:sp>
    </p:spTree>
    <p:extLst>
      <p:ext uri="{BB962C8B-B14F-4D97-AF65-F5344CB8AC3E}">
        <p14:creationId xmlns:p14="http://schemas.microsoft.com/office/powerpoint/2010/main" val="4113346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Los donantes que se comprometen a hacer donaciones repetidas a lo largo del tiempo, por medio de promesas anuales o donaciones mensuales automatizadas, pueden recibir regalos atractivos, además del reconocimiento que recibirán por sus donaciones totales a la campaña.</a:t>
            </a:r>
            <a:r>
              <a:rPr lang="es-ES" baseline="0"/>
              <a:t> ¡Le daremos más información sobre estos regalos pronto!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29</a:t>
            </a:fld>
            <a:endParaRPr lang="en-US" smtClean="0"/>
          </a:p>
        </p:txBody>
      </p:sp>
    </p:spTree>
    <p:extLst>
      <p:ext uri="{BB962C8B-B14F-4D97-AF65-F5344CB8AC3E}">
        <p14:creationId xmlns:p14="http://schemas.microsoft.com/office/powerpoint/2010/main" val="178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Además de los reconocimientos de la Campaña 100, estas donaciones también se acreditan para los programas de reconocimiento regulares de LCIF:</a:t>
            </a:r>
          </a:p>
          <a:p>
            <a:pPr marL="171450" indent="-171450">
              <a:buFont typeface="Arial" panose="020B0604020202020204" pitchFamily="34" charset="0"/>
              <a:buChar char="•"/>
            </a:pPr>
            <a:r>
              <a:rPr lang="es-ES"/>
              <a:t>La Mención Amigo de Melvin Jones reconoce a los donantes que hacen una contribución total de 1.000 dólares en cuotas de por lo menos 100 dólares a lo largo de cinco años. En reconocimiento a estas contribuciones, los donantes recibirán un prendedor distintivo de Mención Amigo de Melvin Jones y una placa personalizada.</a:t>
            </a:r>
          </a:p>
          <a:p>
            <a:pPr marL="171450" indent="-171450">
              <a:buFont typeface="Arial" panose="020B0604020202020204" pitchFamily="34" charset="0"/>
              <a:buChar char="•"/>
            </a:pPr>
            <a:r>
              <a:rPr lang="es-ES"/>
              <a:t>La Mención Amigo de Melvin Jones del Programa Progresivo reconoce a los donantes que siguen haciendo contribuciones más allá de 1.000 dólares. Este programa de reconocimiento ofrece prendedores distintivos para niveles de donación de 2.000 a 100.000 dólares.</a:t>
            </a:r>
          </a:p>
          <a:p>
            <a:pPr marL="171450" indent="-171450">
              <a:buFont typeface="Arial" panose="020B0604020202020204" pitchFamily="34" charset="0"/>
              <a:buChar char="•"/>
            </a:pPr>
            <a:r>
              <a:rPr lang="es-ES"/>
              <a:t>Aliados humanitarios: niveles que reconocen las donaciones de por vida de 100.000 dólares o más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s-ES"/>
              <a:t>Cuando un donante ha acumulado créditos para hacerse acreedor a la Mención Amigo de Melvin Jones, debería llenar una solicitud para su MJF. Puede encontrar esta solicitud en línea en lcif.org.</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i="1" baseline="0"/>
              <a:t>(transición a la siguiente diapositiva)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419D771-0DFB-4CCD-8498-877BF97DB9E3}" type="slidenum">
              <a:rPr lang="en-US" smtClean="0"/>
              <a:t>30</a:t>
            </a:fld>
            <a:endParaRPr lang="en-US" smtClean="0"/>
          </a:p>
        </p:txBody>
      </p:sp>
    </p:spTree>
    <p:extLst>
      <p:ext uri="{BB962C8B-B14F-4D97-AF65-F5344CB8AC3E}">
        <p14:creationId xmlns:p14="http://schemas.microsoft.com/office/powerpoint/2010/main" val="41135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a:solidFill>
                  <a:schemeClr val="tx1"/>
                </a:solidFill>
                <a:latin typeface="+mn-lt"/>
                <a:ea typeface="+mn-ea"/>
                <a:cs typeface="+mn-cs"/>
              </a:rPr>
              <a:t>Le recordamos que su papel consiste principalmente en cuatro tareas principales, unificadas alrededor de una sola meta común, que es promover la participación de cada León:</a:t>
            </a:r>
          </a:p>
          <a:p>
            <a:pPr marL="171450" indent="-171450">
              <a:buFont typeface="Arial" panose="020B0604020202020204" pitchFamily="34" charset="0"/>
              <a:buChar char="•"/>
            </a:pPr>
            <a:r>
              <a:rPr lang="es-ES"/>
              <a:t>Contar su historia: Ayude a los socios a comprender el impacto de LCIF en su comunidad y el resto del mundo.</a:t>
            </a:r>
          </a:p>
          <a:p>
            <a:pPr marL="171450" indent="-171450">
              <a:buFont typeface="Arial" panose="020B0604020202020204" pitchFamily="34" charset="0"/>
              <a:buChar char="•"/>
            </a:pPr>
            <a:r>
              <a:rPr lang="es-ES"/>
              <a:t>Hacer un plan: Aprenda las múltiples maneras en que usted y su club pueden apoyar la Campaña 100. Después, fije su meta.</a:t>
            </a:r>
          </a:p>
          <a:p>
            <a:pPr marL="171450" indent="-171450">
              <a:buFont typeface="Arial" panose="020B0604020202020204" pitchFamily="34" charset="0"/>
              <a:buChar char="•"/>
            </a:pPr>
            <a:r>
              <a:rPr lang="es-ES"/>
              <a:t>Formar un equipo: Forme un comité para ayudarle a recaudar fondos y conectarse con su comunidad.</a:t>
            </a:r>
          </a:p>
          <a:p>
            <a:pPr marL="171450" indent="-171450">
              <a:buFont typeface="Arial" panose="020B0604020202020204" pitchFamily="34" charset="0"/>
              <a:buChar char="•"/>
            </a:pPr>
            <a:r>
              <a:rPr lang="es-ES"/>
              <a:t>Recaudar fondos: Primero, haga su propia donación. Después, pida a otros que se unan a usted para respaldar la Campaña 100 y ofrézcales maneras de participar.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s-ES"/>
              <a:t>Todas estas tareas le ayudarán a alentar y conseguir que tanto su club como otros miembros de su comunidad participen.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a:t>
            </a:fld>
            <a:endParaRPr lang="en-US" smtClean="0"/>
          </a:p>
        </p:txBody>
      </p:sp>
    </p:spTree>
    <p:extLst>
      <p:ext uri="{BB962C8B-B14F-4D97-AF65-F5344CB8AC3E}">
        <p14:creationId xmlns:p14="http://schemas.microsoft.com/office/powerpoint/2010/main" val="606668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LCIF también ofrece reconocimientos para las donaciones anuales de 50, 100 y 200 dólares. Este programa se llama Participación de los Leones. El programa Participación de los Leones es para aquellos donantes que quizás no estén en condiciones de contribuir al nivel de un MJF de una sola vez, pero reconoce su generosidad y les ofrece un camino para llegar a un MJF con el correr del tiempo. </a:t>
            </a:r>
          </a:p>
          <a:p>
            <a:r>
              <a:rPr lang="es-ES"/>
              <a:t>El programa Participación de los Leones ofrece reconocimientos a los siguientes niveles:</a:t>
            </a:r>
          </a:p>
          <a:p>
            <a:pPr marL="178328" indent="-178328">
              <a:buFont typeface="Arial" panose="020B0604020202020204" pitchFamily="34" charset="0"/>
              <a:buChar char="•"/>
            </a:pPr>
            <a:r>
              <a:rPr lang="es-ES"/>
              <a:t>Para una donación de 50 USD, el donante recibe un prendedor de Participación de los Leones de 1 estrella</a:t>
            </a:r>
          </a:p>
          <a:p>
            <a:pPr marL="178328" indent="-178328">
              <a:buFont typeface="Arial" panose="020B0604020202020204" pitchFamily="34" charset="0"/>
              <a:buChar char="•"/>
            </a:pPr>
            <a:r>
              <a:rPr lang="es-ES"/>
              <a:t>Para una donación de 100 USD, el donante recibe un prendedor de Participación de los Leones de 2 estrellas</a:t>
            </a:r>
          </a:p>
          <a:p>
            <a:pPr marL="178328" indent="-178328">
              <a:buFont typeface="Arial" panose="020B0604020202020204" pitchFamily="34" charset="0"/>
              <a:buChar char="•"/>
            </a:pPr>
            <a:r>
              <a:rPr lang="es-ES"/>
              <a:t>Para una donación de 200 USD, el donante recibe un prendedor de Participación de los Leones de 3 estrellas</a:t>
            </a:r>
          </a:p>
          <a:p>
            <a:pPr marL="0" indent="0">
              <a:buFont typeface="Arial" panose="020B0604020202020204" pitchFamily="34" charset="0"/>
              <a:buNone/>
            </a:pPr>
            <a:endParaRPr lang="en-US" dirty="0" smtClean="0"/>
          </a:p>
          <a:p>
            <a:pPr marL="0" indent="0">
              <a:buFont typeface="Arial" panose="020B0604020202020204" pitchFamily="34" charset="0"/>
              <a:buNone/>
            </a:pPr>
            <a:r>
              <a:rPr lang="es-ES"/>
              <a:t>El reconocimiento Participación de los Leones se ofrece por encima de todos los reconocimientos de la Campaña 100 descritos en las diapositivas anteriores.</a:t>
            </a:r>
          </a:p>
          <a:p>
            <a:endParaRPr lang="en-US" dirty="0"/>
          </a:p>
          <a:p>
            <a:r>
              <a:rPr lang="es-ES"/>
              <a:t>Las donaciones se pueden asignar al Fondo para impulsar el servicio o al Fondo de auxilio a víctimas de desastres. Su coordinador de LCIF de distrito recibirá una colección de prendedores Participación de los Leones y un folleto por medio del cual podrá hacer el seguimiento de estas contribuciones. Si usted o los socios de su club hacen donaciones elegibles en línea, no se olvide de pedirle a LCIF que le envíe el prendedor correspondiente.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a:p>
            <a:endParaRPr lang="en-US" dirty="0"/>
          </a:p>
          <a:p>
            <a:pPr marL="178328" indent="-178328">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es-ES">
                <a:solidFill>
                  <a:prstClr val="black"/>
                </a:solidFill>
              </a:rPr>
              <a:t>Comité de Desarrollo de LCIF - 10 de agosto de 2018</a:t>
            </a:r>
          </a:p>
        </p:txBody>
      </p:sp>
      <p:sp>
        <p:nvSpPr>
          <p:cNvPr id="6" name="Header Placeholder 5"/>
          <p:cNvSpPr>
            <a:spLocks noGrp="1"/>
          </p:cNvSpPr>
          <p:nvPr>
            <p:ph type="hdr" sz="quarter" idx="12"/>
          </p:nvPr>
        </p:nvSpPr>
        <p:spPr/>
        <p:txBody>
          <a:bodyPr/>
          <a:lstStyle/>
          <a:p>
            <a:r>
              <a:rPr lang="es-ES">
                <a:solidFill>
                  <a:prstClr val="black"/>
                </a:solidFill>
              </a:rPr>
              <a:t>A4- Programa Participación de los Leones</a:t>
            </a:r>
          </a:p>
        </p:txBody>
      </p:sp>
    </p:spTree>
    <p:extLst>
      <p:ext uri="{BB962C8B-B14F-4D97-AF65-F5344CB8AC3E}">
        <p14:creationId xmlns:p14="http://schemas.microsoft.com/office/powerpoint/2010/main" val="199922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a:t>Además del reconocimiento a los clubes modelo de la Campaña 100, LCIF ofrece reconocimientos para varios logros del club, como el emblema para el estandarte de clubes donantes y los parches y cheurones de las Menciones Amigo de Melvin Jones.</a:t>
            </a:r>
          </a:p>
          <a:p>
            <a:pPr marL="170049" indent="-170049">
              <a:buFont typeface="Arial" panose="020B0604020202020204" pitchFamily="34" charset="0"/>
              <a:buChar char="•"/>
            </a:pPr>
            <a:r>
              <a:rPr lang="es-ES"/>
              <a:t>Hay cinco niveles de </a:t>
            </a:r>
            <a:r>
              <a:rPr lang="es-ES" b="1"/>
              <a:t>parches para clubes donantes:</a:t>
            </a:r>
            <a:r>
              <a:rPr lang="es-ES" b="0" baseline="0"/>
              <a:t> </a:t>
            </a:r>
            <a:r>
              <a:rPr lang="es-ES"/>
              <a:t>50, 100, 250, 500 y 1.000 dólares. Este reconocimiento se calcula tomando las donaciones totales del club y dividiendo esa cantidad por la cantidad de socios del club. Si el club obtiene un promedio de donación por socio que corresponde a cualquiera de estos niveles en un ejercicio leonístico, recibirá un emblema para el estandarte. Los clubes modelo recibirán estos reconocimientos por encima de los reconocimientos que les corresponde por ser clubes modelo.</a:t>
            </a:r>
          </a:p>
          <a:p>
            <a:pPr marL="170049" indent="-170049" defTabSz="924155">
              <a:buFont typeface="Arial" panose="020B0604020202020204" pitchFamily="34" charset="0"/>
              <a:buChar char="•"/>
              <a:defRPr/>
            </a:pPr>
            <a:r>
              <a:rPr lang="es-ES"/>
              <a:t>Los clubes reciben un emblema/cheurón para el estandarte la primera vez que se honra a un socio con la Mención Amigo de Melvin Jones. El club recibe un cheurón en los años subsiguientes la primera vez que un socio recibe una MJF. El club también recibe un parche para el estandarte cuando todos los socios del club hayan recibido una Mención Amigo de Melvin Jones.</a:t>
            </a:r>
          </a:p>
          <a:p>
            <a:pPr marL="0" indent="0" defTabSz="924155">
              <a:buFont typeface="Arial" panose="020B0604020202020204" pitchFamily="34" charset="0"/>
              <a:buNone/>
              <a:defRPr/>
            </a:pPr>
            <a:endParaRPr lang="en-US" dirty="0" smtClean="0"/>
          </a:p>
          <a:p>
            <a:pPr marL="0" marR="0" lvl="0" indent="0" algn="l" defTabSz="924155" rtl="0" eaLnBrk="1" fontAlgn="auto" latinLnBrk="0" hangingPunct="1">
              <a:lnSpc>
                <a:spcPct val="100000"/>
              </a:lnSpc>
              <a:spcBef>
                <a:spcPts val="0"/>
              </a:spcBef>
              <a:spcAft>
                <a:spcPts val="0"/>
              </a:spcAft>
              <a:buClrTx/>
              <a:buSzTx/>
              <a:buFont typeface="Arial" panose="020B0604020202020204" pitchFamily="34" charset="0"/>
              <a:buNone/>
              <a:tabLst/>
              <a:defRPr/>
            </a:pPr>
            <a:r>
              <a:rPr lang="es-ES" i="1" baseline="0"/>
              <a:t>(transición a la siguiente diapositiva)</a:t>
            </a:r>
          </a:p>
          <a:p>
            <a:pPr marL="0" indent="0" defTabSz="924155">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t>32</a:t>
            </a:fld>
            <a:endParaRPr lang="en-US" smtClean="0"/>
          </a:p>
        </p:txBody>
      </p:sp>
    </p:spTree>
    <p:extLst>
      <p:ext uri="{BB962C8B-B14F-4D97-AF65-F5344CB8AC3E}">
        <p14:creationId xmlns:p14="http://schemas.microsoft.com/office/powerpoint/2010/main" val="260868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Los eventos de recaudación de fondos pueden ser también una parte importante de los esfuerzos de su club para respaldar la Campaña100.</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33</a:t>
            </a:fld>
            <a:endParaRPr lang="en-US" smtClean="0"/>
          </a:p>
        </p:txBody>
      </p:sp>
    </p:spTree>
    <p:extLst>
      <p:ext uri="{BB962C8B-B14F-4D97-AF65-F5344CB8AC3E}">
        <p14:creationId xmlns:p14="http://schemas.microsoft.com/office/powerpoint/2010/main" val="123891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Los eventos de recaudación de fondos son una manera maravillosa para que los socios de su club pasen un tiempo juntos, inviten a otros miembros de la comunidad, si lo desean, y también recauden fondos para respaldar el trabajo de LCIF</a:t>
            </a:r>
          </a:p>
          <a:p>
            <a:endParaRPr lang="en-US" baseline="0" dirty="0"/>
          </a:p>
          <a:p>
            <a:r>
              <a:rPr lang="es-ES" baseline="0"/>
              <a:t>Quizás ya tenga experiencia en este tipo de eventos, pero en caso de que sea nuevo en este puesto o necesite un recordatorio, he aquí algunos consejos:</a:t>
            </a:r>
          </a:p>
          <a:p>
            <a:pPr marL="174708" indent="-174708">
              <a:buFont typeface="Arial" panose="020B0604020202020204" pitchFamily="34" charset="0"/>
              <a:buChar char="•"/>
            </a:pPr>
            <a:r>
              <a:rPr lang="es-ES" baseline="0"/>
              <a:t>Sea creativo: una campaña es una gran oportunidad para probar algo nuevo Pida ideas a sus compañeros Leones o encuentre buenos consejos en el blog de LCIF</a:t>
            </a:r>
          </a:p>
          <a:p>
            <a:pPr marL="174708" indent="-174708">
              <a:buFont typeface="Arial" panose="020B0604020202020204" pitchFamily="34" charset="0"/>
              <a:buChar char="•"/>
            </a:pPr>
            <a:r>
              <a:rPr lang="es-ES" baseline="0"/>
              <a:t>Piense cómo puede informar a los asistentes sobre LCIF, nuestras causas globales y cómo los Leones prestan servicio en el mundo. Es una forma excelente de exhibir la obra que LCIF ha desarrollado en su comunidad</a:t>
            </a:r>
          </a:p>
          <a:p>
            <a:pPr marL="174708" indent="-174708">
              <a:buFont typeface="Arial" panose="020B0604020202020204" pitchFamily="34" charset="0"/>
              <a:buChar char="•"/>
            </a:pPr>
            <a:r>
              <a:rPr lang="es-ES" baseline="0"/>
              <a:t>Traiga materiales que los asistentes se puedan llevar a su casa: los folletos y guías de bolsillo son una muy buena opción.</a:t>
            </a:r>
          </a:p>
          <a:p>
            <a:pPr marL="174708" indent="-174708">
              <a:buFont typeface="Arial" panose="020B0604020202020204" pitchFamily="34" charset="0"/>
              <a:buChar char="•"/>
            </a:pPr>
            <a:r>
              <a:rPr lang="es-ES" baseline="0"/>
              <a:t>Invite a otros socios a que lo ayuden: los eventos de recaudación de fondos pueden demandar tiempo y esfuerzo. A los Leones les encanta liderar y prestar servicio, así que pídales a otros socios que lo ayuden.</a:t>
            </a:r>
          </a:p>
          <a:p>
            <a:pPr marL="174708" indent="-174708">
              <a:buFont typeface="Arial" panose="020B0604020202020204" pitchFamily="34" charset="0"/>
              <a:buChar char="•"/>
            </a:pPr>
            <a:endParaRPr lang="en-US" baseline="0" dirty="0"/>
          </a:p>
          <a:p>
            <a:r>
              <a:rPr lang="es-ES" baseline="0"/>
              <a:t>Recuerde: un evento servirá para alentar a su comunidad a que se una a ustedes para cambiar el mundo.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34</a:t>
            </a:fld>
            <a:endParaRPr lang="en-US" smtClean="0"/>
          </a:p>
        </p:txBody>
      </p:sp>
    </p:spTree>
    <p:extLst>
      <p:ext uri="{BB962C8B-B14F-4D97-AF65-F5344CB8AC3E}">
        <p14:creationId xmlns:p14="http://schemas.microsoft.com/office/powerpoint/2010/main" val="36797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Otra manera en que su club puede apoyar a LCIF es por medio de una donación de la tesorería.</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35</a:t>
            </a:fld>
            <a:endParaRPr lang="en-US" smtClean="0"/>
          </a:p>
        </p:txBody>
      </p:sp>
    </p:spTree>
    <p:extLst>
      <p:ext uri="{BB962C8B-B14F-4D97-AF65-F5344CB8AC3E}">
        <p14:creationId xmlns:p14="http://schemas.microsoft.com/office/powerpoint/2010/main" val="640799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Sabemos que muchos clubes pueden tener fondos de reserva para contribuciones caritativas.</a:t>
            </a:r>
            <a:r>
              <a:rPr lang="es-ES" baseline="0"/>
              <a:t> Algunos clubes apoyan a LCIF de esta manera. Su club probablemente tenga sus propias reglas y procedimientos para determinar el tipo de donaciones que se pueden hacer. Además de hacer una contribución en nombre de sus socios, las donaciones de la tesorería del club también se pueden hacer para equiparar las donaciones individuales, y alientan un respaldo mayor de los socios. Por ejemplo, quizás su club podría ofrecer una donación de la tesorería una vez que un cierto porcentaje de los socios hayan hecho una donación, o una vez que se haya recaudado una cierta cantidad de fondos. Esta es una manera en que el liderato del club puede promover las donaciones individuales.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36</a:t>
            </a:fld>
            <a:endParaRPr lang="en-US" smtClean="0"/>
          </a:p>
        </p:txBody>
      </p:sp>
    </p:spTree>
    <p:extLst>
      <p:ext uri="{BB962C8B-B14F-4D97-AF65-F5344CB8AC3E}">
        <p14:creationId xmlns:p14="http://schemas.microsoft.com/office/powerpoint/2010/main" val="331511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Por último, LCIF alienta el respaldo de individuos y grupos no afiliados al Leonismo.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37</a:t>
            </a:fld>
            <a:endParaRPr lang="en-US" smtClean="0"/>
          </a:p>
        </p:txBody>
      </p:sp>
    </p:spTree>
    <p:extLst>
      <p:ext uri="{BB962C8B-B14F-4D97-AF65-F5344CB8AC3E}">
        <p14:creationId xmlns:p14="http://schemas.microsoft.com/office/powerpoint/2010/main" val="2827428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Si su club ha organizado eventos de recaudación de fondos anteriormente, quizás ya haya solicitado o recibido donaciones de empresas locales o amigos que no son Leones.</a:t>
            </a:r>
            <a:r>
              <a:rPr lang="es-ES" baseline="0"/>
              <a:t> Una buena manera de apoyar a LCIF y al mismo tiempo difundir la gran tarea que están haciendo los Leones es ponerse en contacto con ese tipo de donantes.</a:t>
            </a:r>
          </a:p>
          <a:p>
            <a:endParaRPr lang="en-US" baseline="0" dirty="0"/>
          </a:p>
          <a:p>
            <a:pPr marL="171450" indent="-171450">
              <a:buFont typeface="Arial" panose="020B0604020202020204" pitchFamily="34" charset="0"/>
              <a:buChar char="•"/>
            </a:pPr>
            <a:r>
              <a:rPr lang="es-ES" baseline="0"/>
              <a:t>Comience con las empresas o personas no afiliadas con los Leones que los han apoyado en el pasado; ellos ya están familiarizados con su obra, y si los han apoyado en el pasado, es probable que lo hagan de vuelta. </a:t>
            </a:r>
          </a:p>
          <a:p>
            <a:pPr marL="171450" indent="-171450">
              <a:buFont typeface="Arial" panose="020B0604020202020204" pitchFamily="34" charset="0"/>
              <a:buChar char="•"/>
            </a:pPr>
            <a:r>
              <a:rPr lang="es-ES" baseline="0"/>
              <a:t>Piense en las empresas que realizan actividades en las áreas de nuestras causas globales, quizás en el rubro de la sanidad, gestión de desperdicios, producción de alimentos, etc. Es más probable que respalden a LCIF, ya que nuestras causas están relacionadas con esas actividades.</a:t>
            </a:r>
          </a:p>
          <a:p>
            <a:pPr marL="171450" indent="-171450">
              <a:buFont typeface="Arial" panose="020B0604020202020204" pitchFamily="34" charset="0"/>
              <a:buChar char="•"/>
            </a:pPr>
            <a:r>
              <a:rPr lang="es-ES" baseline="0"/>
              <a:t>Algunas organizaciones prefieren enfocarse en causas locales. Demuéstreles que LCIF ha apoyado a su comunidad local describiendo las subvenciones que se han otorgado.</a:t>
            </a:r>
          </a:p>
          <a:p>
            <a:pPr marL="171450" indent="-171450">
              <a:buFont typeface="Arial" panose="020B0604020202020204" pitchFamily="34" charset="0"/>
              <a:buChar char="•"/>
            </a:pPr>
            <a:r>
              <a:rPr lang="es-ES" baseline="0"/>
              <a:t>Muchos empleadores tienen fondos correspondidos para equiparar en todo o en parte las donaciones caritativas de sus empleados. Cuando sus compañeros socios. o amigos no socios, hacen una donación, pregunte si sus empleadores tienen fondos correspondidos. En ese caso, ayúdelos a llenar y presentar el formulario de donación equiparada.</a:t>
            </a:r>
          </a:p>
          <a:p>
            <a:endParaRPr lang="en-US" baseline="0" dirty="0"/>
          </a:p>
          <a:p>
            <a:r>
              <a:rPr lang="es-ES" baseline="0"/>
              <a:t>Recuerde: como en el caso de los eventos, las invitaciones a empresas locales y personas no afiliadas con el Leonismo alientan a su comunidad a unirse para cambiar el mundo.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38</a:t>
            </a:fld>
            <a:endParaRPr lang="en-US" smtClean="0"/>
          </a:p>
        </p:txBody>
      </p:sp>
    </p:spTree>
    <p:extLst>
      <p:ext uri="{BB962C8B-B14F-4D97-AF65-F5344CB8AC3E}">
        <p14:creationId xmlns:p14="http://schemas.microsoft.com/office/powerpoint/2010/main" val="246805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Ahora llegó el momento de ponerse en marcha y tomar los primeros pasos para el éxito de su club.</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39</a:t>
            </a:fld>
            <a:endParaRPr lang="en-US" smtClean="0"/>
          </a:p>
        </p:txBody>
      </p:sp>
    </p:spTree>
    <p:extLst>
      <p:ext uri="{BB962C8B-B14F-4D97-AF65-F5344CB8AC3E}">
        <p14:creationId xmlns:p14="http://schemas.microsoft.com/office/powerpoint/2010/main" val="27399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t>No se olvide de tomar</a:t>
            </a:r>
            <a:r>
              <a:rPr lang="es-ES" baseline="0"/>
              <a:t> la prueba de evaluación </a:t>
            </a:r>
            <a:r>
              <a:rPr lang="es-ES"/>
              <a:t>de este seminario web y ponga a prueba sus conocimientos.</a:t>
            </a:r>
          </a:p>
          <a:p>
            <a:pPr marL="171450" indent="-171450">
              <a:buFont typeface="Arial" panose="020B0604020202020204" pitchFamily="34" charset="0"/>
              <a:buChar char="•"/>
            </a:pPr>
            <a:r>
              <a:rPr lang="es-ES" baseline="0"/>
              <a:t>Si tiene alguna pregunta, comuníquese con su coordinador de distrito.</a:t>
            </a:r>
          </a:p>
          <a:p>
            <a:pPr marL="171450" indent="-171450">
              <a:buFont typeface="Arial" panose="020B0604020202020204" pitchFamily="34" charset="0"/>
              <a:buChar char="•"/>
            </a:pPr>
            <a:r>
              <a:rPr lang="es-ES" baseline="0"/>
              <a:t>Si no lo ha hecho todavía, ¡haga su propia donación o promesa a LCIF! Considere una promesa de 100 dólares por año durante los próximos tres años. Si es posible, haga una donación automatizada.</a:t>
            </a:r>
          </a:p>
          <a:p>
            <a:pPr marL="171450" indent="-171450">
              <a:buFont typeface="Arial" panose="020B0604020202020204" pitchFamily="34" charset="0"/>
              <a:buChar char="•"/>
            </a:pPr>
            <a:r>
              <a:rPr lang="es-ES" baseline="0"/>
              <a:t>Una vez que haya donado, anote sus propias razones para donar, e inclúyalas en sus notas de orador para las presentaciones y reuniones del club.</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i="1" baseline="0"/>
              <a:t>(transición a la siguiente diapositiva)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40</a:t>
            </a:fld>
            <a:endParaRPr lang="en-US" smtClean="0"/>
          </a:p>
        </p:txBody>
      </p:sp>
    </p:spTree>
    <p:extLst>
      <p:ext uri="{BB962C8B-B14F-4D97-AF65-F5344CB8AC3E}">
        <p14:creationId xmlns:p14="http://schemas.microsoft.com/office/powerpoint/2010/main" val="195417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El primer paso que puede tomar para conseguir el éxito es contar su propia historia sobre LCIF y la Campaña 100.</a:t>
            </a:r>
          </a:p>
          <a:p>
            <a:endParaRPr lang="en-US" baseline="0" dirty="0" smtClean="0"/>
          </a:p>
          <a:p>
            <a:r>
              <a:rPr lang="es-ES" i="1" baseline="0"/>
              <a:t>(transición a la siguiente diapositiva)</a:t>
            </a:r>
          </a:p>
        </p:txBody>
      </p:sp>
      <p:sp>
        <p:nvSpPr>
          <p:cNvPr id="4" name="Slide Number Placeholder 3"/>
          <p:cNvSpPr>
            <a:spLocks noGrp="1"/>
          </p:cNvSpPr>
          <p:nvPr>
            <p:ph type="sldNum" sz="quarter" idx="10"/>
          </p:nvPr>
        </p:nvSpPr>
        <p:spPr/>
        <p:txBody>
          <a:bodyPr/>
          <a:lstStyle/>
          <a:p>
            <a:fld id="{5419D771-0DFB-4CCD-8498-877BF97DB9E3}" type="slidenum">
              <a:rPr lang="en-US" smtClean="0"/>
              <a:t>5</a:t>
            </a:fld>
            <a:endParaRPr lang="en-US" smtClean="0"/>
          </a:p>
        </p:txBody>
      </p:sp>
    </p:spTree>
    <p:extLst>
      <p:ext uri="{BB962C8B-B14F-4D97-AF65-F5344CB8AC3E}">
        <p14:creationId xmlns:p14="http://schemas.microsoft.com/office/powerpoint/2010/main" val="2030746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t>Para completar sus notas de orador, complete la guía de relato de historias que se encuentra al final de su manual.</a:t>
            </a:r>
          </a:p>
          <a:p>
            <a:pPr marL="171450" indent="-171450">
              <a:buFont typeface="Arial" panose="020B0604020202020204" pitchFamily="34" charset="0"/>
              <a:buChar char="•"/>
            </a:pPr>
            <a:r>
              <a:rPr lang="es-ES" baseline="0"/>
              <a:t>Pase revista a los materiales y recursos disponibles en el sitio web, como materiales impresos e historias del impacto de LCIF.</a:t>
            </a:r>
          </a:p>
          <a:p>
            <a:pPr marL="171450" indent="-171450">
              <a:buFont typeface="Arial" panose="020B0604020202020204" pitchFamily="34" charset="0"/>
              <a:buChar char="•"/>
            </a:pPr>
            <a:r>
              <a:rPr lang="es-ES" baseline="0"/>
              <a:t>Practique su historia: tómese el tiempo para practicar sus notas de presentación con su coordinador de distrito o socio de confianza.</a:t>
            </a:r>
          </a:p>
          <a:p>
            <a:pPr marL="171450" indent="-171450">
              <a:buFont typeface="Arial" panose="020B0604020202020204" pitchFamily="34" charset="0"/>
              <a:buChar char="•"/>
            </a:pPr>
            <a:r>
              <a:rPr lang="es-ES" baseline="0"/>
              <a:t>Piense cuál sería la mejor manera de que su club se ponga en marcha para alcanzar la meta común de 100 dólares por socio por año. Elija la meta que mejor se adecue a su club este año.</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i="1" baseline="0"/>
              <a:t>(transición a la siguiente diapositiva)</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41</a:t>
            </a:fld>
            <a:endParaRPr lang="en-US" smtClean="0"/>
          </a:p>
        </p:txBody>
      </p:sp>
    </p:spTree>
    <p:extLst>
      <p:ext uri="{BB962C8B-B14F-4D97-AF65-F5344CB8AC3E}">
        <p14:creationId xmlns:p14="http://schemas.microsoft.com/office/powerpoint/2010/main" val="2165818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t>Una vez que haya seleccionado estas metas, reúnase con los dirigentes de su club para intercambiar ideas.</a:t>
            </a:r>
            <a:r>
              <a:rPr lang="es-ES" baseline="0"/>
              <a:t> </a:t>
            </a:r>
          </a:p>
          <a:p>
            <a:pPr marL="171450" indent="-171450">
              <a:buFont typeface="Arial" panose="020B0604020202020204" pitchFamily="34" charset="0"/>
              <a:buChar char="•"/>
            </a:pPr>
            <a:r>
              <a:rPr lang="es-ES" baseline="0"/>
              <a:t>Piense en el equipo que lo podría ayudar durante el año, e identifique a los socios que podrían integrar su comité del club.</a:t>
            </a:r>
          </a:p>
          <a:p>
            <a:pPr marL="171450" indent="-171450">
              <a:buFont typeface="Arial" panose="020B0604020202020204" pitchFamily="34" charset="0"/>
              <a:buChar char="•"/>
            </a:pPr>
            <a:r>
              <a:rPr lang="es-ES" baseline="0"/>
              <a:t>Determine las estrategias de recaudación de fondos que serán más exitosas en su club, y decida cuáles va a promover primero. Recuerde: la participación individual es la clave del éxito, ¡así que le conviene empezar por allí!</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i="1" baseline="0"/>
              <a:t>(transición a la siguiente diapositiva)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42</a:t>
            </a:fld>
            <a:endParaRPr lang="en-US" smtClean="0"/>
          </a:p>
        </p:txBody>
      </p:sp>
    </p:spTree>
    <p:extLst>
      <p:ext uri="{BB962C8B-B14F-4D97-AF65-F5344CB8AC3E}">
        <p14:creationId xmlns:p14="http://schemas.microsoft.com/office/powerpoint/2010/main" val="2123611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Le damos las gracias nuevamente por su participación en esta capacitación.</a:t>
            </a:r>
            <a:r>
              <a:rPr lang="es-ES" baseline="0"/>
              <a:t> ¡Esperamos celebrar nuestros éxitos y cambiar el mundo todos juntos!</a:t>
            </a:r>
          </a:p>
          <a:p>
            <a:endParaRPr lang="en-US" baseline="0" dirty="0" smtClean="0"/>
          </a:p>
          <a:p>
            <a:r>
              <a:rPr lang="es-ES" i="1" baseline="0"/>
              <a:t>(fin de la presentación)</a:t>
            </a:r>
          </a:p>
        </p:txBody>
      </p:sp>
      <p:sp>
        <p:nvSpPr>
          <p:cNvPr id="4" name="Slide Number Placeholder 3"/>
          <p:cNvSpPr>
            <a:spLocks noGrp="1"/>
          </p:cNvSpPr>
          <p:nvPr>
            <p:ph type="sldNum" sz="quarter" idx="10"/>
          </p:nvPr>
        </p:nvSpPr>
        <p:spPr/>
        <p:txBody>
          <a:bodyPr/>
          <a:lstStyle/>
          <a:p>
            <a:fld id="{5419D771-0DFB-4CCD-8498-877BF97DB9E3}" type="slidenum">
              <a:rPr lang="en-US" smtClean="0"/>
              <a:t>43</a:t>
            </a:fld>
            <a:endParaRPr lang="en-US" smtClean="0"/>
          </a:p>
        </p:txBody>
      </p:sp>
    </p:spTree>
    <p:extLst>
      <p:ext uri="{BB962C8B-B14F-4D97-AF65-F5344CB8AC3E}">
        <p14:creationId xmlns:p14="http://schemas.microsoft.com/office/powerpoint/2010/main" val="359823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Muchas veces, la gente decide donar porque escucha una buena historia. Esto puede explicar también en parte por qué usted apoya a LCIF o se convirtió en León.</a:t>
            </a:r>
            <a:r>
              <a:rPr lang="es-ES" baseline="0"/>
              <a:t> Aunque no lo crea, usted tiene una gran historia que contar, y al contar esa historia podrá ayudar a que sus compañeros Leones comprendan la importancia de la Campaña 100 y LCIF.</a:t>
            </a:r>
          </a:p>
          <a:p>
            <a:endParaRPr lang="en-US" baseline="0" dirty="0"/>
          </a:p>
          <a:p>
            <a:r>
              <a:rPr lang="es-ES" baseline="0"/>
              <a:t>Para crear su historia de LCIF solo tiene que tomar una serie de pasos simples:</a:t>
            </a:r>
          </a:p>
          <a:p>
            <a:pPr marL="171450" indent="-171450">
              <a:buFont typeface="Arial" panose="020B0604020202020204" pitchFamily="34" charset="0"/>
              <a:buChar char="•"/>
            </a:pPr>
            <a:r>
              <a:rPr lang="es-ES" baseline="0"/>
              <a:t>Comience identificando sus razones para prestar servicio. Pregúntese: ¿Por qué me hice León? ¿Por qué sigo siendo hoy un León?</a:t>
            </a:r>
          </a:p>
          <a:p>
            <a:pPr marL="171450" lvl="0" indent="-171450">
              <a:buFont typeface="Arial" panose="020B0604020202020204" pitchFamily="34" charset="0"/>
              <a:buChar char="•"/>
            </a:pPr>
            <a:r>
              <a:rPr lang="es-ES" sz="1100"/>
              <a:t>Identifique las causas globales que más pasión le despiertan:</a:t>
            </a:r>
            <a:r>
              <a:rPr lang="es-ES" sz="1100" baseline="0"/>
              <a:t> </a:t>
            </a:r>
            <a:r>
              <a:rPr lang="es-ES" sz="1100"/>
              <a:t>Repase los argumentos para apoyar la Campaña 100. ¿Cuáles son las causas más importantes para usted?</a:t>
            </a:r>
            <a:r>
              <a:rPr lang="es-ES" sz="1100" baseline="0"/>
              <a:t> </a:t>
            </a:r>
            <a:r>
              <a:rPr lang="es-ES" sz="1100"/>
              <a:t>¿Cuáles son las causas que podrían ser más importantes para sus compañeros Leones y para su comunidad?</a:t>
            </a:r>
          </a:p>
          <a:p>
            <a:pPr marL="171450" lvl="0" indent="-171450">
              <a:buFont typeface="Arial" panose="020B0604020202020204" pitchFamily="34" charset="0"/>
              <a:buChar char="•"/>
            </a:pPr>
            <a:r>
              <a:rPr lang="es-ES" sz="1100"/>
              <a:t>Comprenda con más detalle el impacto de LCIF en su comunidad:</a:t>
            </a:r>
            <a:r>
              <a:rPr lang="es-ES" sz="1100" baseline="0"/>
              <a:t> </a:t>
            </a:r>
            <a:r>
              <a:rPr lang="es-ES" sz="1100"/>
              <a:t>Solicite información sobre las subvenciones recibidas e implementadas en su distrito o distrito múltiple; ¡usted o sus compañeros Leones pueden sorprenderse con todo lo que LCIF hizo posible en su zona! Visite http://www.lcif.org/SP/our-work/index.php.</a:t>
            </a:r>
          </a:p>
          <a:p>
            <a:pPr marL="171450" lvl="0" indent="-171450">
              <a:buFont typeface="Arial" panose="020B0604020202020204" pitchFamily="34" charset="0"/>
              <a:buChar char="•"/>
            </a:pPr>
            <a:r>
              <a:rPr lang="es-ES" sz="1100"/>
              <a:t>Practique y prepárese: Use la guía de relato de historias al final de su manual para tomar notas y organizar sus ideas.</a:t>
            </a:r>
            <a:r>
              <a:rPr lang="es-ES" sz="1100" baseline="0"/>
              <a:t> </a:t>
            </a:r>
            <a:r>
              <a:rPr lang="es-ES" sz="1100"/>
              <a:t>Practique contar su historia con su coordinador de LCIF de distrito, un familiar o un amigo de confianza.</a:t>
            </a:r>
            <a:r>
              <a:rPr lang="es-ES" sz="1100" baseline="0"/>
              <a:t> </a:t>
            </a:r>
            <a:r>
              <a:rPr lang="es-ES" sz="1100"/>
              <a:t>Antes de reunirse con los dirigentes de su club, pregúnteles qué otra información querrían tener sobre la Campaña 100, para poder estar preparado.</a:t>
            </a:r>
          </a:p>
          <a:p>
            <a:pPr marL="0" lvl="0" indent="0">
              <a:buFont typeface="Arial" panose="020B0604020202020204" pitchFamily="34" charset="0"/>
              <a:buNone/>
            </a:pPr>
            <a:endParaRPr lang="en-US" sz="1100" dirty="0"/>
          </a:p>
          <a:p>
            <a:pPr marL="0" lvl="0" indent="0">
              <a:buFont typeface="Arial" panose="020B0604020202020204" pitchFamily="34" charset="0"/>
              <a:buNone/>
            </a:pPr>
            <a:r>
              <a:rPr lang="es-ES" sz="1100"/>
              <a:t>Una vez que haya tomado estos pasos, ¡tendrá una gran historia que contar!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s-ES" i="1" baseline="0"/>
              <a:t>(transición a la siguiente diapositiva)</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6</a:t>
            </a:fld>
            <a:endParaRPr lang="en-US" smtClean="0"/>
          </a:p>
        </p:txBody>
      </p:sp>
    </p:spTree>
    <p:extLst>
      <p:ext uri="{BB962C8B-B14F-4D97-AF65-F5344CB8AC3E}">
        <p14:creationId xmlns:p14="http://schemas.microsoft.com/office/powerpoint/2010/main" val="3558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Hay muchas herramientas disponibles para ayudarle a contar su historia y hablar sobre la Campaña 100 y LCIF con los demás socios de su club.</a:t>
            </a:r>
            <a:r>
              <a:rPr lang="es-ES" baseline="0"/>
              <a:t> Por ejemplo, puede acceder a videos, presentaciones de PowerPoint, folletos, guías de bolsillo, tarjetas de promesa, historias sobre subvenciones, historias del blog de LCIF y mucho más. Visite el sitio web para echar un vistazo: bajo Recursos para socios, haga clic en Centro de recursos y después en Campaña 100. También le recomendamos que hable con su coordinador de distrito y averigüe cuáles son las herramientas que resultaron más eficaces en las visitas a otros clubes o en otras reuniones en su distrito.</a:t>
            </a:r>
          </a:p>
          <a:p>
            <a:endParaRPr lang="en-US" baseline="0" dirty="0" smtClean="0"/>
          </a:p>
          <a:p>
            <a:r>
              <a:rPr lang="es-ES" i="1" baseline="0"/>
              <a:t>(transición a la siguiente diapositiva)</a:t>
            </a:r>
          </a:p>
        </p:txBody>
      </p:sp>
      <p:sp>
        <p:nvSpPr>
          <p:cNvPr id="4" name="Slide Number Placeholder 3"/>
          <p:cNvSpPr>
            <a:spLocks noGrp="1"/>
          </p:cNvSpPr>
          <p:nvPr>
            <p:ph type="sldNum" sz="quarter" idx="10"/>
          </p:nvPr>
        </p:nvSpPr>
        <p:spPr/>
        <p:txBody>
          <a:bodyPr/>
          <a:lstStyle/>
          <a:p>
            <a:fld id="{5419D771-0DFB-4CCD-8498-877BF97DB9E3}" type="slidenum">
              <a:rPr lang="en-US" smtClean="0"/>
              <a:t>7</a:t>
            </a:fld>
            <a:endParaRPr lang="en-US" smtClean="0"/>
          </a:p>
        </p:txBody>
      </p:sp>
    </p:spTree>
    <p:extLst>
      <p:ext uri="{BB962C8B-B14F-4D97-AF65-F5344CB8AC3E}">
        <p14:creationId xmlns:p14="http://schemas.microsoft.com/office/powerpoint/2010/main" val="284012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Puede descargar estos recursos del sitio web de LCIF e imprimirlos.</a:t>
            </a:r>
            <a:r>
              <a:rPr lang="es-ES" baseline="0"/>
              <a:t> También puede llenar un formulario de pedido de materiales para que LCIF se los envíe. Tenga en cuenta que solo podemos enviarle cantidades limitadas, y que los pedidos tardan por lo menos dos semanas en imprimirse y enviarse, así que planifique con tiempo.</a:t>
            </a:r>
          </a:p>
          <a:p>
            <a:endParaRPr lang="en-US" baseline="0" dirty="0" smtClean="0"/>
          </a:p>
          <a:p>
            <a:r>
              <a:rPr lang="es-ES" i="1" baseline="0"/>
              <a:t>(transición a la siguiente diapositiva)</a:t>
            </a:r>
          </a:p>
        </p:txBody>
      </p:sp>
      <p:sp>
        <p:nvSpPr>
          <p:cNvPr id="4" name="Slide Number Placeholder 3"/>
          <p:cNvSpPr>
            <a:spLocks noGrp="1"/>
          </p:cNvSpPr>
          <p:nvPr>
            <p:ph type="sldNum" sz="quarter" idx="10"/>
          </p:nvPr>
        </p:nvSpPr>
        <p:spPr/>
        <p:txBody>
          <a:bodyPr/>
          <a:lstStyle/>
          <a:p>
            <a:fld id="{5419D771-0DFB-4CCD-8498-877BF97DB9E3}" type="slidenum">
              <a:rPr lang="en-US" smtClean="0"/>
              <a:t>8</a:t>
            </a:fld>
            <a:endParaRPr lang="en-US" smtClean="0"/>
          </a:p>
        </p:txBody>
      </p:sp>
    </p:spTree>
    <p:extLst>
      <p:ext uri="{BB962C8B-B14F-4D97-AF65-F5344CB8AC3E}">
        <p14:creationId xmlns:p14="http://schemas.microsoft.com/office/powerpoint/2010/main" val="31538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Ahora que está comenzando a ensamblar su historia y las herramientas que puede usar para compartirla, comencemos a pensar sobre un plan para el resto del año.</a:t>
            </a:r>
          </a:p>
          <a:p>
            <a:endParaRPr lang="en-US" baseline="0" dirty="0" smtClean="0"/>
          </a:p>
          <a:p>
            <a:r>
              <a:rPr lang="es-ES" i="1" baseline="0"/>
              <a:t>(transición a la siguiente diapositiva)</a:t>
            </a:r>
          </a:p>
        </p:txBody>
      </p:sp>
      <p:sp>
        <p:nvSpPr>
          <p:cNvPr id="4" name="Slide Number Placeholder 3"/>
          <p:cNvSpPr>
            <a:spLocks noGrp="1"/>
          </p:cNvSpPr>
          <p:nvPr>
            <p:ph type="sldNum" sz="quarter" idx="10"/>
          </p:nvPr>
        </p:nvSpPr>
        <p:spPr/>
        <p:txBody>
          <a:bodyPr/>
          <a:lstStyle/>
          <a:p>
            <a:fld id="{5419D771-0DFB-4CCD-8498-877BF97DB9E3}" type="slidenum">
              <a:rPr lang="en-US" smtClean="0"/>
              <a:t>9</a:t>
            </a:fld>
            <a:endParaRPr lang="en-US" smtClean="0"/>
          </a:p>
        </p:txBody>
      </p:sp>
    </p:spTree>
    <p:extLst>
      <p:ext uri="{BB962C8B-B14F-4D97-AF65-F5344CB8AC3E}">
        <p14:creationId xmlns:p14="http://schemas.microsoft.com/office/powerpoint/2010/main" val="38456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El plan ayudará a hacer el seguimiento de la actividad de su club y marcará el camino a seguir durante el año.</a:t>
            </a:r>
            <a:r>
              <a:rPr lang="es-ES" baseline="0"/>
              <a:t> La elaboración del plan comienza con dos pasos fáciles: primero, repasar las estrategias de recaudación de fondos potenciales y determinar las que serían más exitosas en su club. Después, establecer una meta para el año que se alcanzará usando esas estrategias.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a:t>(transición a la siguiente diapositiva)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10</a:t>
            </a:fld>
            <a:endParaRPr lang="en-US" smtClean="0"/>
          </a:p>
        </p:txBody>
      </p:sp>
    </p:spTree>
    <p:extLst>
      <p:ext uri="{BB962C8B-B14F-4D97-AF65-F5344CB8AC3E}">
        <p14:creationId xmlns:p14="http://schemas.microsoft.com/office/powerpoint/2010/main" val="210925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1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7620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80115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6867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25704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961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90681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705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45640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795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22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519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523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034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4014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spcBef>
                <a:spcPts val="0"/>
              </a:spcBef>
              <a:spcAft>
                <a:spcPts val="1200"/>
              </a:spcAft>
              <a:defRPr>
                <a:solidFill>
                  <a:schemeClr val="tx1"/>
                </a:solidFill>
              </a:defRPr>
            </a:lvl1pPr>
            <a:lvl2pPr>
              <a:spcBef>
                <a:spcPts val="0"/>
              </a:spcBef>
              <a:spcAft>
                <a:spcPts val="1200"/>
              </a:spcAft>
              <a:defRPr>
                <a:solidFill>
                  <a:schemeClr val="tx1"/>
                </a:solidFill>
              </a:defRPr>
            </a:lvl2pPr>
            <a:lvl3pPr>
              <a:spcBef>
                <a:spcPts val="0"/>
              </a:spcBef>
              <a:spcAft>
                <a:spcPts val="1200"/>
              </a:spcAft>
              <a:defRPr>
                <a:solidFill>
                  <a:schemeClr val="tx1"/>
                </a:solidFill>
              </a:defRPr>
            </a:lvl3pPr>
            <a:lvl4pPr>
              <a:spcBef>
                <a:spcPts val="0"/>
              </a:spcBef>
              <a:spcAft>
                <a:spcPts val="1200"/>
              </a:spcAft>
              <a:defRPr>
                <a:solidFill>
                  <a:schemeClr val="tx1"/>
                </a:solidFill>
              </a:defRPr>
            </a:lvl4pPr>
            <a:lvl5pPr>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3852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21869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82825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71216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2888062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75000"/>
                    <a:lumOff val="25000"/>
                  </a:prstClr>
                </a:solidFill>
              </a:rPr>
              <a:pPr algn="ctr"/>
              <a:t>‹#›</a:t>
            </a:fld>
            <a:endParaRPr lang="en-US" sz="800" dirty="0">
              <a:solidFill>
                <a:prstClr val="black">
                  <a:lumMod val="75000"/>
                  <a:lumOff val="25000"/>
                </a:prstClr>
              </a:solidFill>
            </a:endParaRPr>
          </a:p>
        </p:txBody>
      </p:sp>
    </p:spTree>
    <p:extLst>
      <p:ext uri="{BB962C8B-B14F-4D97-AF65-F5344CB8AC3E}">
        <p14:creationId xmlns:p14="http://schemas.microsoft.com/office/powerpoint/2010/main" val="78861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1399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737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494446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80059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82385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44459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307362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084482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40827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032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25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84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09692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9468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8104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2642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33922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88018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443207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ES"/>
              <a:t>Capacitación del coordinador de LCIF de club</a:t>
            </a:r>
          </a:p>
        </p:txBody>
      </p:sp>
      <p:sp>
        <p:nvSpPr>
          <p:cNvPr id="3" name="Subtitle 2"/>
          <p:cNvSpPr>
            <a:spLocks noGrp="1"/>
          </p:cNvSpPr>
          <p:nvPr>
            <p:ph type="subTitle" idx="1"/>
          </p:nvPr>
        </p:nvSpPr>
        <p:spPr/>
        <p:txBody>
          <a:bodyPr>
            <a:noAutofit/>
          </a:bodyPr>
          <a:lstStyle/>
          <a:p>
            <a:r>
              <a:rPr lang="es-ES" sz="3200" b="1" dirty="0"/>
              <a:t>Seminario web 2: </a:t>
            </a:r>
            <a:r>
              <a:rPr lang="es-ES" sz="3200" b="1" dirty="0" smtClean="0"/>
              <a:t>Qué puede hacer</a:t>
            </a:r>
            <a:endParaRPr lang="es-ES" sz="3200" b="1" dirty="0"/>
          </a:p>
        </p:txBody>
      </p:sp>
    </p:spTree>
    <p:extLst>
      <p:ext uri="{BB962C8B-B14F-4D97-AF65-F5344CB8AC3E}">
        <p14:creationId xmlns:p14="http://schemas.microsoft.com/office/powerpoint/2010/main" val="75974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Hacer un plan</a:t>
            </a:r>
          </a:p>
        </p:txBody>
      </p:sp>
      <p:sp>
        <p:nvSpPr>
          <p:cNvPr id="3" name="Content Placeholder 2"/>
          <p:cNvSpPr>
            <a:spLocks noGrp="1"/>
          </p:cNvSpPr>
          <p:nvPr>
            <p:ph idx="1"/>
          </p:nvPr>
        </p:nvSpPr>
        <p:spPr/>
        <p:txBody>
          <a:bodyPr/>
          <a:lstStyle/>
          <a:p>
            <a:r>
              <a:rPr lang="es-ES"/>
              <a:t>¡Hacer un plan es importante para su éxito!</a:t>
            </a:r>
          </a:p>
          <a:p>
            <a:r>
              <a:rPr lang="es-ES"/>
              <a:t>Para hacer un plan hay que tomar dos pasos clave:</a:t>
            </a:r>
          </a:p>
          <a:p>
            <a:pPr marL="0" indent="0">
              <a:buNone/>
            </a:pPr>
            <a:endParaRPr lang="en-US" dirty="0"/>
          </a:p>
        </p:txBody>
      </p:sp>
      <p:sp>
        <p:nvSpPr>
          <p:cNvPr id="5" name="Oval 4"/>
          <p:cNvSpPr/>
          <p:nvPr/>
        </p:nvSpPr>
        <p:spPr>
          <a:xfrm>
            <a:off x="1098549" y="4795881"/>
            <a:ext cx="1200151" cy="11659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2800">
                <a:solidFill>
                  <a:schemeClr val="tx1"/>
                </a:solidFill>
              </a:rPr>
              <a:t>2</a:t>
            </a:r>
          </a:p>
        </p:txBody>
      </p:sp>
      <p:sp>
        <p:nvSpPr>
          <p:cNvPr id="6" name="Rectangle 5"/>
          <p:cNvSpPr/>
          <p:nvPr/>
        </p:nvSpPr>
        <p:spPr>
          <a:xfrm>
            <a:off x="2489200" y="3223029"/>
            <a:ext cx="7620000" cy="11374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2400">
                <a:solidFill>
                  <a:schemeClr val="tx1"/>
                </a:solidFill>
              </a:rPr>
              <a:t>Repasar las estrategias de recaudación de fondos recomendadas</a:t>
            </a:r>
          </a:p>
        </p:txBody>
      </p:sp>
      <p:sp>
        <p:nvSpPr>
          <p:cNvPr id="7" name="Rectangle 6"/>
          <p:cNvSpPr/>
          <p:nvPr/>
        </p:nvSpPr>
        <p:spPr>
          <a:xfrm>
            <a:off x="2489200" y="4795881"/>
            <a:ext cx="7620000" cy="10811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2400">
                <a:solidFill>
                  <a:schemeClr val="tx1"/>
                </a:solidFill>
              </a:rPr>
              <a:t>Fijar una meta para el año</a:t>
            </a:r>
          </a:p>
        </p:txBody>
      </p:sp>
      <p:sp>
        <p:nvSpPr>
          <p:cNvPr id="8" name="Oval 7"/>
          <p:cNvSpPr/>
          <p:nvPr/>
        </p:nvSpPr>
        <p:spPr>
          <a:xfrm>
            <a:off x="1098549" y="3223029"/>
            <a:ext cx="1200151" cy="12183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2800">
                <a:solidFill>
                  <a:schemeClr val="tx1"/>
                </a:solidFill>
              </a:rPr>
              <a:t>1</a:t>
            </a:r>
          </a:p>
        </p:txBody>
      </p:sp>
    </p:spTree>
    <p:extLst>
      <p:ext uri="{BB962C8B-B14F-4D97-AF65-F5344CB8AC3E}">
        <p14:creationId xmlns:p14="http://schemas.microsoft.com/office/powerpoint/2010/main" val="246352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Estrategias de recaudación de fondos</a:t>
            </a:r>
          </a:p>
        </p:txBody>
      </p:sp>
      <p:sp>
        <p:nvSpPr>
          <p:cNvPr id="3" name="Content Placeholder 2"/>
          <p:cNvSpPr>
            <a:spLocks noGrp="1"/>
          </p:cNvSpPr>
          <p:nvPr>
            <p:ph idx="1"/>
          </p:nvPr>
        </p:nvSpPr>
        <p:spPr>
          <a:xfrm>
            <a:off x="1147156" y="1522694"/>
            <a:ext cx="9684328" cy="4009910"/>
          </a:xfrm>
        </p:spPr>
        <p:txBody>
          <a:bodyPr/>
          <a:lstStyle/>
          <a:p>
            <a:r>
              <a:rPr lang="es-ES" dirty="0"/>
              <a:t>La recaudación de fondos para la Campaña 100 y </a:t>
            </a:r>
            <a:r>
              <a:rPr lang="es-ES" dirty="0" err="1"/>
              <a:t>LCIF</a:t>
            </a:r>
            <a:r>
              <a:rPr lang="es-ES" dirty="0"/>
              <a:t> es una parte crucial de su función, pero no es necesario que sea difícil</a:t>
            </a:r>
          </a:p>
          <a:p>
            <a:r>
              <a:rPr lang="es-ES" dirty="0"/>
              <a:t>He aquí algunas sugerencias que pueden ser útiles a medida que se pone en marcha:</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294745285"/>
              </p:ext>
            </p:extLst>
          </p:nvPr>
        </p:nvGraphicFramePr>
        <p:xfrm>
          <a:off x="1147156" y="3009900"/>
          <a:ext cx="9889144" cy="312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4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Fijar una meta</a:t>
            </a:r>
          </a:p>
        </p:txBody>
      </p:sp>
      <p:sp>
        <p:nvSpPr>
          <p:cNvPr id="3" name="Content Placeholder 2"/>
          <p:cNvSpPr>
            <a:spLocks noGrp="1"/>
          </p:cNvSpPr>
          <p:nvPr>
            <p:ph idx="1"/>
          </p:nvPr>
        </p:nvSpPr>
        <p:spPr>
          <a:xfrm>
            <a:off x="1147156" y="1543050"/>
            <a:ext cx="9684328" cy="4418763"/>
          </a:xfrm>
        </p:spPr>
        <p:txBody>
          <a:bodyPr>
            <a:normAutofit/>
          </a:bodyPr>
          <a:lstStyle/>
          <a:p>
            <a:pPr>
              <a:spcBef>
                <a:spcPts val="0"/>
              </a:spcBef>
              <a:spcAft>
                <a:spcPts val="1800"/>
              </a:spcAft>
            </a:pPr>
            <a:r>
              <a:rPr lang="es-ES" sz="2400"/>
              <a:t>Todos los niveles del liderato de LCIF se fijarán metas</a:t>
            </a:r>
          </a:p>
          <a:p>
            <a:pPr>
              <a:spcBef>
                <a:spcPts val="0"/>
              </a:spcBef>
              <a:spcAft>
                <a:spcPts val="1800"/>
              </a:spcAft>
            </a:pPr>
            <a:r>
              <a:rPr lang="es-ES" sz="2400"/>
              <a:t>Cuando se fijan metas, sabemos que los Leones responden, ¡y no solo cumplen con sus metas sino que las exceden!</a:t>
            </a:r>
          </a:p>
        </p:txBody>
      </p:sp>
      <p:sp>
        <p:nvSpPr>
          <p:cNvPr id="4" name="Rectangle 3"/>
          <p:cNvSpPr/>
          <p:nvPr/>
        </p:nvSpPr>
        <p:spPr>
          <a:xfrm>
            <a:off x="455941" y="3905240"/>
            <a:ext cx="1585220" cy="105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prstClr val="white"/>
                </a:solidFill>
              </a:rPr>
              <a:t>Coordinador de LCIF de club</a:t>
            </a:r>
          </a:p>
        </p:txBody>
      </p:sp>
      <p:sp>
        <p:nvSpPr>
          <p:cNvPr id="5" name="Rectangle 4"/>
          <p:cNvSpPr/>
          <p:nvPr/>
        </p:nvSpPr>
        <p:spPr>
          <a:xfrm>
            <a:off x="2840099" y="3905244"/>
            <a:ext cx="1585220" cy="105728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schemeClr val="tx1"/>
                </a:solidFill>
              </a:rPr>
              <a:t>Coordinador de distrito</a:t>
            </a:r>
          </a:p>
        </p:txBody>
      </p:sp>
      <p:sp>
        <p:nvSpPr>
          <p:cNvPr id="6" name="Rectangle 5"/>
          <p:cNvSpPr/>
          <p:nvPr/>
        </p:nvSpPr>
        <p:spPr>
          <a:xfrm>
            <a:off x="5219877" y="3905240"/>
            <a:ext cx="1827303" cy="10572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schemeClr val="tx1"/>
                </a:solidFill>
              </a:rPr>
              <a:t>Coordinador de distrito múltiple</a:t>
            </a:r>
          </a:p>
        </p:txBody>
      </p:sp>
      <p:sp>
        <p:nvSpPr>
          <p:cNvPr id="7" name="Rectangle 6"/>
          <p:cNvSpPr/>
          <p:nvPr/>
        </p:nvSpPr>
        <p:spPr>
          <a:xfrm>
            <a:off x="7844013" y="3905240"/>
            <a:ext cx="1585220" cy="10572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prstClr val="black"/>
                </a:solidFill>
              </a:rPr>
              <a:t>Líder de área</a:t>
            </a:r>
          </a:p>
        </p:txBody>
      </p:sp>
      <p:sp>
        <p:nvSpPr>
          <p:cNvPr id="8" name="Rectangle 7"/>
          <p:cNvSpPr/>
          <p:nvPr/>
        </p:nvSpPr>
        <p:spPr>
          <a:xfrm>
            <a:off x="10225867" y="3905245"/>
            <a:ext cx="1689908" cy="1057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schemeClr val="tx1"/>
                </a:solidFill>
              </a:rPr>
              <a:t>Líder de área estatutaria</a:t>
            </a:r>
          </a:p>
        </p:txBody>
      </p:sp>
      <p:sp>
        <p:nvSpPr>
          <p:cNvPr id="10" name="Left-Right Arrow 9"/>
          <p:cNvSpPr/>
          <p:nvPr/>
        </p:nvSpPr>
        <p:spPr>
          <a:xfrm>
            <a:off x="2126758" y="4288621"/>
            <a:ext cx="624661"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eft-Right Arrow 10"/>
          <p:cNvSpPr/>
          <p:nvPr/>
        </p:nvSpPr>
        <p:spPr>
          <a:xfrm>
            <a:off x="4541244" y="4291005"/>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a:off x="7165378"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9547232"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360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Cómo hacer una solicitud para la Campaña 100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941206"/>
              </p:ext>
            </p:extLst>
          </p:nvPr>
        </p:nvGraphicFramePr>
        <p:xfrm>
          <a:off x="1147155" y="1796039"/>
          <a:ext cx="9684328" cy="400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1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93" y="1727989"/>
            <a:ext cx="3247138" cy="3414134"/>
          </a:xfrm>
          <a:prstGeom prst="rect">
            <a:avLst/>
          </a:prstGeom>
        </p:spPr>
      </p:pic>
      <p:sp>
        <p:nvSpPr>
          <p:cNvPr id="2" name="Title 1">
            <a:extLst>
              <a:ext uri="{FF2B5EF4-FFF2-40B4-BE49-F238E27FC236}">
                <a16:creationId xmlns:a16="http://schemas.microsoft.com/office/drawing/2014/main" xmlns="" id="{62F1DF29-B2A0-40F8-B5AB-766F85E6FFF0}"/>
              </a:ext>
            </a:extLst>
          </p:cNvPr>
          <p:cNvSpPr>
            <a:spLocks noGrp="1"/>
          </p:cNvSpPr>
          <p:nvPr>
            <p:ph type="title"/>
          </p:nvPr>
        </p:nvSpPr>
        <p:spPr>
          <a:xfrm>
            <a:off x="4344406" y="3078332"/>
            <a:ext cx="3200400" cy="690591"/>
          </a:xfrm>
        </p:spPr>
        <p:txBody>
          <a:bodyPr>
            <a:noAutofit/>
          </a:bodyPr>
          <a:lstStyle/>
          <a:p>
            <a:r>
              <a:rPr lang="es-ES" sz="2900"/>
              <a:t>¿Qué se puede lograr con </a:t>
            </a:r>
            <a:r>
              <a:rPr lang="es-ES" sz="2900" b="1"/>
              <a:t>100 dólares</a:t>
            </a:r>
            <a:r>
              <a:rPr lang="es-ES" sz="2900"/>
              <a:t>?</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880" y="2958795"/>
            <a:ext cx="820030" cy="84306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138" y="2948892"/>
            <a:ext cx="820031" cy="82003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230" y="5316459"/>
            <a:ext cx="820031" cy="82003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981" y="4766307"/>
            <a:ext cx="820031" cy="86149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069" y="4818805"/>
            <a:ext cx="820031" cy="82003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2926" y="1159079"/>
            <a:ext cx="907562" cy="820031"/>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6258" y="308819"/>
            <a:ext cx="820031" cy="82003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2107" y="1173830"/>
            <a:ext cx="820031" cy="820031"/>
          </a:xfrm>
          <a:prstGeom prst="rect">
            <a:avLst/>
          </a:prstGeom>
        </p:spPr>
      </p:pic>
      <p:sp>
        <p:nvSpPr>
          <p:cNvPr id="28" name="Title 1">
            <a:extLst>
              <a:ext uri="{FF2B5EF4-FFF2-40B4-BE49-F238E27FC236}">
                <a16:creationId xmlns:a16="http://schemas.microsoft.com/office/drawing/2014/main" xmlns="" id="{62F1DF29-B2A0-40F8-B5AB-766F85E6FFF0}"/>
              </a:ext>
            </a:extLst>
          </p:cNvPr>
          <p:cNvSpPr txBox="1">
            <a:spLocks/>
          </p:cNvSpPr>
          <p:nvPr/>
        </p:nvSpPr>
        <p:spPr>
          <a:xfrm>
            <a:off x="2502206" y="2008575"/>
            <a:ext cx="1809001" cy="690591"/>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s-ES" sz="1200" b="1">
                <a:solidFill>
                  <a:srgbClr val="EBB700"/>
                </a:solidFill>
              </a:rPr>
              <a:t>Hambre</a:t>
            </a:r>
            <a:r>
              <a:rPr lang="es-ES" sz="1200"/>
              <a:t/>
            </a:r>
            <a:br>
              <a:rPr lang="es-ES" sz="1200"/>
            </a:br>
            <a:r>
              <a:rPr lang="es-ES" sz="1200"/>
              <a:t>Acceso a comida para 14 personas necesitadas con regularidad</a:t>
            </a:r>
          </a:p>
        </p:txBody>
      </p:sp>
      <p:sp>
        <p:nvSpPr>
          <p:cNvPr id="29" name="Title 1">
            <a:extLst>
              <a:ext uri="{FF2B5EF4-FFF2-40B4-BE49-F238E27FC236}">
                <a16:creationId xmlns:a16="http://schemas.microsoft.com/office/drawing/2014/main" xmlns="" id="{62F1DF29-B2A0-40F8-B5AB-766F85E6FFF0}"/>
              </a:ext>
            </a:extLst>
          </p:cNvPr>
          <p:cNvSpPr txBox="1">
            <a:spLocks/>
          </p:cNvSpPr>
          <p:nvPr/>
        </p:nvSpPr>
        <p:spPr>
          <a:xfrm>
            <a:off x="1651559" y="3892659"/>
            <a:ext cx="1712422" cy="690591"/>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s-ES" sz="1200" b="1">
                <a:solidFill>
                  <a:srgbClr val="EBB700"/>
                </a:solidFill>
              </a:rPr>
              <a:t>Cáncer infantil</a:t>
            </a:r>
            <a:r>
              <a:rPr lang="es-ES" sz="1200"/>
              <a:t/>
            </a:r>
            <a:br>
              <a:rPr lang="es-ES" sz="1200"/>
            </a:br>
            <a:r>
              <a:rPr lang="es-ES" sz="1200"/>
              <a:t>Ayudar a comprar equipos para diagnosticar/tratar a 8 niños</a:t>
            </a:r>
          </a:p>
        </p:txBody>
      </p:sp>
      <p:sp>
        <p:nvSpPr>
          <p:cNvPr id="30" name="Title 1">
            <a:extLst>
              <a:ext uri="{FF2B5EF4-FFF2-40B4-BE49-F238E27FC236}">
                <a16:creationId xmlns:a16="http://schemas.microsoft.com/office/drawing/2014/main" xmlns="" id="{62F1DF29-B2A0-40F8-B5AB-766F85E6FFF0}"/>
              </a:ext>
            </a:extLst>
          </p:cNvPr>
          <p:cNvSpPr txBox="1">
            <a:spLocks/>
          </p:cNvSpPr>
          <p:nvPr/>
        </p:nvSpPr>
        <p:spPr>
          <a:xfrm>
            <a:off x="2952926" y="5638836"/>
            <a:ext cx="1712422"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s-ES" sz="1200" b="1">
                <a:solidFill>
                  <a:srgbClr val="EBB700"/>
                </a:solidFill>
              </a:rPr>
              <a:t>Medio ambiente</a:t>
            </a:r>
            <a:r>
              <a:rPr lang="es-ES" sz="1200"/>
              <a:t/>
            </a:r>
            <a:br>
              <a:rPr lang="es-ES" sz="1200"/>
            </a:br>
            <a:r>
              <a:rPr lang="es-ES" sz="1200"/>
              <a:t>Acceso a agua potable para 14 personas</a:t>
            </a:r>
          </a:p>
        </p:txBody>
      </p:sp>
      <p:sp>
        <p:nvSpPr>
          <p:cNvPr id="31" name="Title 1">
            <a:extLst>
              <a:ext uri="{FF2B5EF4-FFF2-40B4-BE49-F238E27FC236}">
                <a16:creationId xmlns:a16="http://schemas.microsoft.com/office/drawing/2014/main" xmlns="" id="{62F1DF29-B2A0-40F8-B5AB-766F85E6FFF0}"/>
              </a:ext>
            </a:extLst>
          </p:cNvPr>
          <p:cNvSpPr txBox="1">
            <a:spLocks/>
          </p:cNvSpPr>
          <p:nvPr/>
        </p:nvSpPr>
        <p:spPr>
          <a:xfrm>
            <a:off x="4996022" y="6067238"/>
            <a:ext cx="2089172" cy="690591"/>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s-ES" sz="1200" b="1">
                <a:solidFill>
                  <a:srgbClr val="EBB700"/>
                </a:solidFill>
              </a:rPr>
              <a:t>Ayuda en casos de desastre</a:t>
            </a:r>
            <a:r>
              <a:rPr lang="es-ES" sz="1200"/>
              <a:t/>
            </a:r>
            <a:br>
              <a:rPr lang="es-ES" sz="1200"/>
            </a:br>
            <a:r>
              <a:rPr lang="es-ES" sz="1200"/>
              <a:t>Ayuda inmediata para 4 víctimas de un desastre natural</a:t>
            </a:r>
          </a:p>
        </p:txBody>
      </p:sp>
      <p:sp>
        <p:nvSpPr>
          <p:cNvPr id="32" name="Title 1">
            <a:extLst>
              <a:ext uri="{FF2B5EF4-FFF2-40B4-BE49-F238E27FC236}">
                <a16:creationId xmlns:a16="http://schemas.microsoft.com/office/drawing/2014/main" xmlns="" id="{62F1DF29-B2A0-40F8-B5AB-766F85E6FFF0}"/>
              </a:ext>
            </a:extLst>
          </p:cNvPr>
          <p:cNvSpPr txBox="1">
            <a:spLocks/>
          </p:cNvSpPr>
          <p:nvPr/>
        </p:nvSpPr>
        <p:spPr>
          <a:xfrm>
            <a:off x="7337143" y="5661830"/>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s-ES" sz="1200" b="1">
                <a:solidFill>
                  <a:srgbClr val="EBB700"/>
                </a:solidFill>
              </a:rPr>
              <a:t>Esfuerzos humanitarios </a:t>
            </a:r>
            <a:br>
              <a:rPr lang="es-ES" sz="1200" b="1">
                <a:solidFill>
                  <a:srgbClr val="EBB700"/>
                </a:solidFill>
              </a:rPr>
            </a:br>
            <a:r>
              <a:rPr lang="es-ES" sz="1200"/>
              <a:t>Vacunas contra el sarampión para 100 niños</a:t>
            </a:r>
          </a:p>
        </p:txBody>
      </p:sp>
      <p:sp>
        <p:nvSpPr>
          <p:cNvPr id="33" name="Title 1">
            <a:extLst>
              <a:ext uri="{FF2B5EF4-FFF2-40B4-BE49-F238E27FC236}">
                <a16:creationId xmlns:a16="http://schemas.microsoft.com/office/drawing/2014/main" xmlns="" id="{62F1DF29-B2A0-40F8-B5AB-766F85E6FFF0}"/>
              </a:ext>
            </a:extLst>
          </p:cNvPr>
          <p:cNvSpPr txBox="1">
            <a:spLocks/>
          </p:cNvSpPr>
          <p:nvPr/>
        </p:nvSpPr>
        <p:spPr>
          <a:xfrm>
            <a:off x="8315085" y="3823369"/>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s-ES" sz="1200" b="1">
                <a:solidFill>
                  <a:srgbClr val="EBB700"/>
                </a:solidFill>
              </a:rPr>
              <a:t>Diabetes</a:t>
            </a:r>
            <a:br>
              <a:rPr lang="es-ES" sz="1200" b="1">
                <a:solidFill>
                  <a:srgbClr val="EBB700"/>
                </a:solidFill>
              </a:rPr>
            </a:br>
            <a:r>
              <a:rPr lang="es-ES" sz="1200"/>
              <a:t>Exámenes de detección para 18 personas en riesgo</a:t>
            </a:r>
          </a:p>
        </p:txBody>
      </p:sp>
      <p:sp>
        <p:nvSpPr>
          <p:cNvPr id="34" name="Title 1">
            <a:extLst>
              <a:ext uri="{FF2B5EF4-FFF2-40B4-BE49-F238E27FC236}">
                <a16:creationId xmlns:a16="http://schemas.microsoft.com/office/drawing/2014/main" xmlns="" id="{62F1DF29-B2A0-40F8-B5AB-766F85E6FFF0}"/>
              </a:ext>
            </a:extLst>
          </p:cNvPr>
          <p:cNvSpPr txBox="1">
            <a:spLocks/>
          </p:cNvSpPr>
          <p:nvPr/>
        </p:nvSpPr>
        <p:spPr>
          <a:xfrm>
            <a:off x="7467537" y="2031438"/>
            <a:ext cx="2089172"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s-ES" sz="1200" b="1">
                <a:solidFill>
                  <a:srgbClr val="EBB700"/>
                </a:solidFill>
              </a:rPr>
              <a:t>Juventud</a:t>
            </a:r>
            <a:r>
              <a:rPr lang="es-ES" sz="1200"/>
              <a:t/>
            </a:r>
            <a:br>
              <a:rPr lang="es-ES" sz="1200"/>
            </a:br>
            <a:r>
              <a:rPr lang="es-ES" sz="1200"/>
              <a:t>El currículo de Lions Quest para un salón de clase durante 1 año</a:t>
            </a:r>
          </a:p>
        </p:txBody>
      </p:sp>
      <p:sp>
        <p:nvSpPr>
          <p:cNvPr id="35" name="Title 1">
            <a:extLst>
              <a:ext uri="{FF2B5EF4-FFF2-40B4-BE49-F238E27FC236}">
                <a16:creationId xmlns:a16="http://schemas.microsoft.com/office/drawing/2014/main" xmlns="" id="{62F1DF29-B2A0-40F8-B5AB-766F85E6FFF0}"/>
              </a:ext>
            </a:extLst>
          </p:cNvPr>
          <p:cNvSpPr txBox="1">
            <a:spLocks/>
          </p:cNvSpPr>
          <p:nvPr/>
        </p:nvSpPr>
        <p:spPr>
          <a:xfrm>
            <a:off x="4936711" y="1043086"/>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s-ES" sz="1200" b="1">
                <a:solidFill>
                  <a:srgbClr val="EBB700"/>
                </a:solidFill>
              </a:rPr>
              <a:t>Vista</a:t>
            </a:r>
            <a:r>
              <a:rPr lang="es-ES" sz="1200"/>
              <a:t/>
            </a:r>
            <a:br>
              <a:rPr lang="es-ES" sz="1200"/>
            </a:br>
            <a:r>
              <a:rPr lang="es-ES" sz="1200"/>
              <a:t>2 operaciones de cataratas</a:t>
            </a:r>
          </a:p>
        </p:txBody>
      </p:sp>
      <p:sp>
        <p:nvSpPr>
          <p:cNvPr id="36" name="Rectangle 35"/>
          <p:cNvSpPr/>
          <p:nvPr/>
        </p:nvSpPr>
        <p:spPr>
          <a:xfrm>
            <a:off x="4157557" y="2621435"/>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18270" y="2732272"/>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06824" y="457804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467537" y="46888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25179" y="40362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57182" y="403755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42768" y="397941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74771" y="39806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378557" y="275767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37565" y="26449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78124" y="493856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37132" y="48258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33116" y="17176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3984" y="156577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32248" y="520259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33116" y="505068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3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Fijar una meta</a:t>
            </a:r>
          </a:p>
        </p:txBody>
      </p:sp>
      <p:sp>
        <p:nvSpPr>
          <p:cNvPr id="3" name="Content Placeholder 2"/>
          <p:cNvSpPr>
            <a:spLocks noGrp="1"/>
          </p:cNvSpPr>
          <p:nvPr>
            <p:ph idx="1"/>
          </p:nvPr>
        </p:nvSpPr>
        <p:spPr>
          <a:xfrm>
            <a:off x="1147156" y="1562100"/>
            <a:ext cx="9684328" cy="4399713"/>
          </a:xfrm>
        </p:spPr>
        <p:txBody>
          <a:bodyPr>
            <a:normAutofit/>
          </a:bodyPr>
          <a:lstStyle/>
          <a:p>
            <a:r>
              <a:rPr lang="es-ES" sz="2400"/>
              <a:t>Seleccione por lo menos uno de cuatro logros para que su club inicie sus esfuerzos para alcanzar su meta este año:</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1804783689"/>
              </p:ext>
            </p:extLst>
          </p:nvPr>
        </p:nvGraphicFramePr>
        <p:xfrm>
          <a:off x="1925319" y="2311401"/>
          <a:ext cx="8128000" cy="412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4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Clubes modelo</a:t>
            </a:r>
          </a:p>
        </p:txBody>
      </p:sp>
      <p:sp>
        <p:nvSpPr>
          <p:cNvPr id="3" name="Content Placeholder 2"/>
          <p:cNvSpPr>
            <a:spLocks noGrp="1"/>
          </p:cNvSpPr>
          <p:nvPr>
            <p:ph idx="1"/>
          </p:nvPr>
        </p:nvSpPr>
        <p:spPr>
          <a:xfrm>
            <a:off x="1147156" y="1765300"/>
            <a:ext cx="9684328" cy="4196513"/>
          </a:xfrm>
        </p:spPr>
        <p:txBody>
          <a:bodyPr>
            <a:normAutofit/>
          </a:bodyPr>
          <a:lstStyle/>
          <a:p>
            <a:pPr>
              <a:spcBef>
                <a:spcPts val="0"/>
              </a:spcBef>
              <a:spcAft>
                <a:spcPts val="1200"/>
              </a:spcAft>
            </a:pPr>
            <a:r>
              <a:rPr lang="es-ES" sz="2400"/>
              <a:t>Los clubes modelo se fijan una donación promedio ambiciosa de por lo menos 750 USD por socio y se comprometen a ensayar una variedad de estrategias de recaudación de fondos</a:t>
            </a:r>
          </a:p>
          <a:p>
            <a:pPr>
              <a:spcBef>
                <a:spcPts val="0"/>
              </a:spcBef>
              <a:spcAft>
                <a:spcPts val="1200"/>
              </a:spcAft>
            </a:pPr>
            <a:r>
              <a:rPr lang="es-ES" sz="2400"/>
              <a:t>Hay tres cosas clave a saber sobre los clubes modelo:</a:t>
            </a:r>
          </a:p>
          <a:p>
            <a:pPr marL="0" indent="0">
              <a:spcBef>
                <a:spcPts val="0"/>
              </a:spcBef>
              <a:spcAft>
                <a:spcPts val="1200"/>
              </a:spcAft>
              <a:buNone/>
            </a:pPr>
            <a:endParaRPr lang="en-US" sz="2400" dirty="0"/>
          </a:p>
        </p:txBody>
      </p:sp>
      <p:graphicFrame>
        <p:nvGraphicFramePr>
          <p:cNvPr id="4" name="Diagram 3"/>
          <p:cNvGraphicFramePr/>
          <p:nvPr>
            <p:extLst>
              <p:ext uri="{D42A27DB-BD31-4B8C-83A1-F6EECF244321}">
                <p14:modId xmlns:p14="http://schemas.microsoft.com/office/powerpoint/2010/main" val="2408374212"/>
              </p:ext>
            </p:extLst>
          </p:nvPr>
        </p:nvGraphicFramePr>
        <p:xfrm>
          <a:off x="1617978" y="3042093"/>
          <a:ext cx="8742681" cy="291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5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Clubes modelo</a:t>
            </a:r>
          </a:p>
        </p:txBody>
      </p:sp>
      <p:sp>
        <p:nvSpPr>
          <p:cNvPr id="3" name="Content Placeholder 2"/>
          <p:cNvSpPr>
            <a:spLocks noGrp="1"/>
          </p:cNvSpPr>
          <p:nvPr>
            <p:ph idx="1"/>
          </p:nvPr>
        </p:nvSpPr>
        <p:spPr/>
        <p:txBody>
          <a:bodyPr>
            <a:normAutofit fontScale="92500"/>
          </a:bodyPr>
          <a:lstStyle/>
          <a:p>
            <a:r>
              <a:rPr lang="es-ES" dirty="0"/>
              <a:t>Para agradecerles por sus esfuerzos, los clubes modelo pueden recibir reconocimientos excepcionales en tres etapas:</a:t>
            </a:r>
          </a:p>
          <a:p>
            <a:endParaRPr lang="en-US" dirty="0"/>
          </a:p>
          <a:p>
            <a:endParaRPr lang="en-US" dirty="0"/>
          </a:p>
          <a:p>
            <a:endParaRPr lang="en-US" dirty="0"/>
          </a:p>
          <a:p>
            <a:endParaRPr lang="en-US" dirty="0"/>
          </a:p>
          <a:p>
            <a:r>
              <a:rPr lang="es-ES" dirty="0"/>
              <a:t>El reconocimiento se basa en el promedio por socio (</a:t>
            </a:r>
            <a:r>
              <a:rPr lang="es-ES" dirty="0" err="1"/>
              <a:t>PPS</a:t>
            </a:r>
            <a:r>
              <a:rPr lang="es-ES" dirty="0"/>
              <a:t>) alcanzado. Consulte su manual para obtener más </a:t>
            </a:r>
            <a:r>
              <a:rPr lang="es-ES" dirty="0" smtClean="0"/>
              <a:t>información.</a:t>
            </a:r>
            <a:endParaRPr lang="es-ES"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734633023"/>
              </p:ext>
            </p:extLst>
          </p:nvPr>
        </p:nvGraphicFramePr>
        <p:xfrm>
          <a:off x="1147156" y="2949589"/>
          <a:ext cx="10711015" cy="201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es-ES" sz="3600" b="1">
                <a:solidFill>
                  <a:schemeClr val="bg1"/>
                </a:solidFill>
              </a:rPr>
              <a:t>Formar su equipo</a:t>
            </a:r>
          </a:p>
        </p:txBody>
      </p:sp>
    </p:spTree>
    <p:extLst>
      <p:ext uri="{BB962C8B-B14F-4D97-AF65-F5344CB8AC3E}">
        <p14:creationId xmlns:p14="http://schemas.microsoft.com/office/powerpoint/2010/main" val="7747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Formar un equipo</a:t>
            </a:r>
          </a:p>
        </p:txBody>
      </p:sp>
      <p:sp>
        <p:nvSpPr>
          <p:cNvPr id="3" name="Content Placeholder 2"/>
          <p:cNvSpPr>
            <a:spLocks noGrp="1"/>
          </p:cNvSpPr>
          <p:nvPr>
            <p:ph idx="1"/>
          </p:nvPr>
        </p:nvSpPr>
        <p:spPr/>
        <p:txBody>
          <a:bodyPr/>
          <a:lstStyle/>
          <a:p>
            <a:r>
              <a:rPr lang="es-ES"/>
              <a:t>¡Hay un papel en la Campaña 100 para cada socio de su club!</a:t>
            </a:r>
          </a:p>
          <a:p>
            <a:r>
              <a:rPr lang="es-ES"/>
              <a:t>Como coordinador de LCIF del club, podría organizar un comité para la Campaña 100</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126836429"/>
              </p:ext>
            </p:extLst>
          </p:nvPr>
        </p:nvGraphicFramePr>
        <p:xfrm>
          <a:off x="1416395" y="3838527"/>
          <a:ext cx="9145847" cy="212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5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Formar un equipo</a:t>
            </a:r>
          </a:p>
        </p:txBody>
      </p:sp>
      <p:sp>
        <p:nvSpPr>
          <p:cNvPr id="3" name="Content Placeholder 2"/>
          <p:cNvSpPr>
            <a:spLocks noGrp="1"/>
          </p:cNvSpPr>
          <p:nvPr>
            <p:ph idx="1"/>
          </p:nvPr>
        </p:nvSpPr>
        <p:spPr/>
        <p:txBody>
          <a:bodyPr/>
          <a:lstStyle/>
          <a:p>
            <a:r>
              <a:rPr lang="es-ES"/>
              <a:t>Al considerar quién encaja mejor en estos papeles, tenga en cuenta las cualificaciones siguientes:</a:t>
            </a:r>
          </a:p>
        </p:txBody>
      </p:sp>
      <p:graphicFrame>
        <p:nvGraphicFramePr>
          <p:cNvPr id="7" name="Diagram 6"/>
          <p:cNvGraphicFramePr/>
          <p:nvPr>
            <p:extLst>
              <p:ext uri="{D42A27DB-BD31-4B8C-83A1-F6EECF244321}">
                <p14:modId xmlns:p14="http://schemas.microsoft.com/office/powerpoint/2010/main" val="661685212"/>
              </p:ext>
            </p:extLst>
          </p:nvPr>
        </p:nvGraphicFramePr>
        <p:xfrm>
          <a:off x="779531" y="3322999"/>
          <a:ext cx="10419576" cy="199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57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Formar un equipo</a:t>
            </a:r>
          </a:p>
        </p:txBody>
      </p:sp>
      <p:sp>
        <p:nvSpPr>
          <p:cNvPr id="3" name="Content Placeholder 2"/>
          <p:cNvSpPr>
            <a:spLocks noGrp="1"/>
          </p:cNvSpPr>
          <p:nvPr>
            <p:ph idx="1"/>
          </p:nvPr>
        </p:nvSpPr>
        <p:spPr>
          <a:xfrm>
            <a:off x="1147156" y="1600200"/>
            <a:ext cx="9684328" cy="4361613"/>
          </a:xfrm>
        </p:spPr>
        <p:txBody>
          <a:bodyPr>
            <a:normAutofit/>
          </a:bodyPr>
          <a:lstStyle/>
          <a:p>
            <a:r>
              <a:rPr lang="es-ES" sz="2400"/>
              <a:t>Recuerde: usted es parte de un equipo global de líderes Leones que conectan a los Leones con LCIF.</a:t>
            </a:r>
          </a:p>
          <a:p>
            <a:r>
              <a:rPr lang="es-ES" sz="2400"/>
              <a:t>Su coordinador de LCIF de distrito depende de usted para involucrar a su club.</a:t>
            </a:r>
          </a:p>
          <a:p>
            <a:r>
              <a:rPr lang="es-ES" sz="2400"/>
              <a:t>Para comenzar, establezca una buena relación con su coordinador de distrito.</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3913162822"/>
              </p:ext>
            </p:extLst>
          </p:nvPr>
        </p:nvGraphicFramePr>
        <p:xfrm>
          <a:off x="635000" y="3492500"/>
          <a:ext cx="11036300" cy="212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0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es-ES" sz="3600" b="1">
                <a:solidFill>
                  <a:schemeClr val="bg1"/>
                </a:solidFill>
              </a:rPr>
              <a:t>Recaudar fondos</a:t>
            </a:r>
          </a:p>
        </p:txBody>
      </p:sp>
    </p:spTree>
    <p:extLst>
      <p:ext uri="{BB962C8B-B14F-4D97-AF65-F5344CB8AC3E}">
        <p14:creationId xmlns:p14="http://schemas.microsoft.com/office/powerpoint/2010/main" val="292893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Recaudar fondos</a:t>
            </a:r>
          </a:p>
        </p:txBody>
      </p:sp>
      <p:sp>
        <p:nvSpPr>
          <p:cNvPr id="3" name="Content Placeholder 2"/>
          <p:cNvSpPr>
            <a:spLocks noGrp="1"/>
          </p:cNvSpPr>
          <p:nvPr>
            <p:ph idx="1"/>
          </p:nvPr>
        </p:nvSpPr>
        <p:spPr/>
        <p:txBody>
          <a:bodyPr/>
          <a:lstStyle/>
          <a:p>
            <a:r>
              <a:rPr lang="es-ES"/>
              <a:t>Hay cuatro actividades clave a considerar para recaudar fondos en su club:</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367741643"/>
              </p:ext>
            </p:extLst>
          </p:nvPr>
        </p:nvGraphicFramePr>
        <p:xfrm>
          <a:off x="1147156" y="2768600"/>
          <a:ext cx="10388600" cy="277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98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es-ES" sz="3600" b="1">
                <a:solidFill>
                  <a:schemeClr val="bg1"/>
                </a:solidFill>
              </a:rPr>
              <a:t>Involucrar a socios individuales</a:t>
            </a:r>
          </a:p>
        </p:txBody>
      </p:sp>
    </p:spTree>
    <p:extLst>
      <p:ext uri="{BB962C8B-B14F-4D97-AF65-F5344CB8AC3E}">
        <p14:creationId xmlns:p14="http://schemas.microsoft.com/office/powerpoint/2010/main" val="20197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Involucrar a socios individuales</a:t>
            </a:r>
          </a:p>
        </p:txBody>
      </p:sp>
      <p:sp>
        <p:nvSpPr>
          <p:cNvPr id="3" name="Content Placeholder 2"/>
          <p:cNvSpPr>
            <a:spLocks noGrp="1"/>
          </p:cNvSpPr>
          <p:nvPr>
            <p:ph idx="1"/>
          </p:nvPr>
        </p:nvSpPr>
        <p:spPr/>
        <p:txBody>
          <a:bodyPr/>
          <a:lstStyle/>
          <a:p>
            <a:r>
              <a:rPr lang="es-ES"/>
              <a:t>Tenga en cuenta lo siguiente al invitar a sus socios a que hagan una donación o promesa:</a:t>
            </a:r>
          </a:p>
          <a:p>
            <a:pPr marL="0" indent="0">
              <a:buNone/>
            </a:pPr>
            <a:endParaRPr lang="en-US" dirty="0"/>
          </a:p>
        </p:txBody>
      </p:sp>
      <p:graphicFrame>
        <p:nvGraphicFramePr>
          <p:cNvPr id="5" name="Diagram 4"/>
          <p:cNvGraphicFramePr/>
          <p:nvPr>
            <p:extLst/>
          </p:nvPr>
        </p:nvGraphicFramePr>
        <p:xfrm>
          <a:off x="665017" y="3140565"/>
          <a:ext cx="10648604" cy="23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6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Involucrar a socios individuales</a:t>
            </a:r>
          </a:p>
        </p:txBody>
      </p:sp>
      <p:sp>
        <p:nvSpPr>
          <p:cNvPr id="3" name="Content Placeholder 2"/>
          <p:cNvSpPr>
            <a:spLocks noGrp="1"/>
          </p:cNvSpPr>
          <p:nvPr>
            <p:ph idx="1"/>
          </p:nvPr>
        </p:nvSpPr>
        <p:spPr/>
        <p:txBody>
          <a:bodyPr>
            <a:normAutofit lnSpcReduction="10000"/>
          </a:bodyPr>
          <a:lstStyle/>
          <a:p>
            <a:pPr>
              <a:spcAft>
                <a:spcPts val="1800"/>
              </a:spcAft>
            </a:pPr>
            <a:r>
              <a:rPr lang="es-ES"/>
              <a:t>Quizás le convenga practicar cómo pedir una donación. Trate de usar y personalizar lo siguiente:</a:t>
            </a:r>
          </a:p>
          <a:p>
            <a:pPr>
              <a:spcAft>
                <a:spcPts val="1800"/>
              </a:spcAft>
            </a:pPr>
            <a:r>
              <a:rPr lang="es-ES" i="1"/>
              <a:t>«Quisiera pedirle que apoye conmigo la Campaña 100. No sé cuál es su situación económica o qué otros compromisos con obras de caridad puede tener, pero conozco su pasión y compromiso con el servicio leonístico. ¿Consideraría la posibilidad de donar solo 8 dólares por mes durante tres años, para un total de 300 dólares?»</a:t>
            </a:r>
          </a:p>
          <a:p>
            <a:pPr>
              <a:spcAft>
                <a:spcPts val="1800"/>
              </a:spcAft>
            </a:pPr>
            <a:endParaRPr lang="en-US" i="1" dirty="0"/>
          </a:p>
        </p:txBody>
      </p:sp>
    </p:spTree>
    <p:extLst>
      <p:ext uri="{BB962C8B-B14F-4D97-AF65-F5344CB8AC3E}">
        <p14:creationId xmlns:p14="http://schemas.microsoft.com/office/powerpoint/2010/main" val="352334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Involucrar a socios individuales</a:t>
            </a:r>
          </a:p>
        </p:txBody>
      </p:sp>
      <p:sp>
        <p:nvSpPr>
          <p:cNvPr id="3" name="Content Placeholder 2"/>
          <p:cNvSpPr>
            <a:spLocks noGrp="1"/>
          </p:cNvSpPr>
          <p:nvPr>
            <p:ph idx="1"/>
          </p:nvPr>
        </p:nvSpPr>
        <p:spPr>
          <a:xfrm>
            <a:off x="1147156" y="1729946"/>
            <a:ext cx="9684328" cy="4231867"/>
          </a:xfrm>
        </p:spPr>
        <p:txBody>
          <a:bodyPr/>
          <a:lstStyle/>
          <a:p>
            <a:r>
              <a:rPr lang="es-ES"/>
              <a:t>También puede ser útil prepararse para las posibles respuestas a su solicitud:</a:t>
            </a:r>
          </a:p>
          <a:p>
            <a:pPr marL="0" indent="0">
              <a:buNone/>
            </a:pPr>
            <a:endParaRPr lang="en-US" dirty="0"/>
          </a:p>
        </p:txBody>
      </p:sp>
      <p:sp>
        <p:nvSpPr>
          <p:cNvPr id="4" name="Rectangle 3"/>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nvPr>
        </p:nvGraphicFramePr>
        <p:xfrm>
          <a:off x="1338331" y="2581295"/>
          <a:ext cx="9694985"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63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Involucrar a socios individuales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8676162"/>
              </p:ext>
            </p:extLst>
          </p:nvPr>
        </p:nvGraphicFramePr>
        <p:xfrm>
          <a:off x="9526" y="1289539"/>
          <a:ext cx="12182474" cy="6193217"/>
        </p:xfrm>
        <a:graphic>
          <a:graphicData uri="http://schemas.openxmlformats.org/drawingml/2006/table">
            <a:tbl>
              <a:tblPr firstRow="1" bandRow="1">
                <a:tableStyleId>{2D5ABB26-0587-4C30-8999-92F81FD0307C}</a:tableStyleId>
              </a:tblPr>
              <a:tblGrid>
                <a:gridCol w="3547470">
                  <a:extLst>
                    <a:ext uri="{9D8B030D-6E8A-4147-A177-3AD203B41FA5}">
                      <a16:colId xmlns="" xmlns:a16="http://schemas.microsoft.com/office/drawing/2014/main" val="20000"/>
                    </a:ext>
                  </a:extLst>
                </a:gridCol>
                <a:gridCol w="2659582">
                  <a:extLst>
                    <a:ext uri="{9D8B030D-6E8A-4147-A177-3AD203B41FA5}">
                      <a16:colId xmlns="" xmlns:a16="http://schemas.microsoft.com/office/drawing/2014/main" val="20001"/>
                    </a:ext>
                  </a:extLst>
                </a:gridCol>
                <a:gridCol w="3124644">
                  <a:extLst>
                    <a:ext uri="{9D8B030D-6E8A-4147-A177-3AD203B41FA5}">
                      <a16:colId xmlns="" xmlns:a16="http://schemas.microsoft.com/office/drawing/2014/main" val="20002"/>
                    </a:ext>
                  </a:extLst>
                </a:gridCol>
                <a:gridCol w="2850778">
                  <a:extLst>
                    <a:ext uri="{9D8B030D-6E8A-4147-A177-3AD203B41FA5}">
                      <a16:colId xmlns="" xmlns:a16="http://schemas.microsoft.com/office/drawing/2014/main" val="20003"/>
                    </a:ext>
                  </a:extLst>
                </a:gridCol>
              </a:tblGrid>
              <a:tr h="807817">
                <a:tc>
                  <a:txBody>
                    <a:bodyPr/>
                    <a:lstStyle/>
                    <a:p>
                      <a:pPr algn="ctr"/>
                      <a:r>
                        <a:rPr lang="es-ES" sz="1800" b="1" dirty="0"/>
                        <a:t>Donaciones individuales totales a la CAMPAÑA 100</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800" b="1"/>
                        <a:t>Reconocimiento inmediato</a:t>
                      </a:r>
                    </a:p>
                    <a:p>
                      <a:pPr algn="ctr"/>
                      <a:r>
                        <a:rPr lang="es-ES" sz="1800" b="1"/>
                        <a:t>(previo pago o promesa)</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s-ES" sz="1800" b="1"/>
                        <a:t>Reconocimiento al finalizar</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 xmlns:a16="http://schemas.microsoft.com/office/drawing/2014/main" val="10000"/>
                  </a:ext>
                </a:extLst>
              </a:tr>
              <a:tr h="548271">
                <a:tc>
                  <a:txBody>
                    <a:bodyPr/>
                    <a:lstStyle/>
                    <a:p>
                      <a:pPr marL="0" marR="0" algn="ctr">
                        <a:lnSpc>
                          <a:spcPct val="106000"/>
                        </a:lnSpc>
                        <a:spcBef>
                          <a:spcPts val="0"/>
                        </a:spcBef>
                        <a:spcAft>
                          <a:spcPts val="0"/>
                        </a:spcAft>
                      </a:pPr>
                      <a:r>
                        <a:rPr lang="es-ES" sz="1400" b="1"/>
                        <a:t>15.000 USD - 24.999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endParaRPr lang="en-US" sz="1200"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algn="l">
                        <a:lnSpc>
                          <a:spcPct val="106000"/>
                        </a:lnSpc>
                        <a:spcBef>
                          <a:spcPts val="0"/>
                        </a:spcBef>
                        <a:spcAft>
                          <a:spcPts val="0"/>
                        </a:spcAft>
                      </a:pPr>
                      <a:r>
                        <a:rPr lang="es-ES" sz="1200" dirty="0"/>
                        <a:t>Accesorio para prendedor León Impulsor MÁS certificado y placa </a:t>
                      </a:r>
                      <a:r>
                        <a:rPr lang="es-ES" sz="1200" dirty="0" smtClean="0"/>
                        <a:t>con </a:t>
                      </a:r>
                      <a:r>
                        <a:rPr lang="es-ES" sz="1200" dirty="0"/>
                        <a:t>presentación pública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548271">
                <a:tc>
                  <a:txBody>
                    <a:bodyPr/>
                    <a:lstStyle/>
                    <a:p>
                      <a:pPr marL="0" marR="0" algn="ctr">
                        <a:lnSpc>
                          <a:spcPct val="106000"/>
                        </a:lnSpc>
                        <a:spcBef>
                          <a:spcPts val="0"/>
                        </a:spcBef>
                        <a:spcAft>
                          <a:spcPts val="0"/>
                        </a:spcAft>
                      </a:pPr>
                      <a:r>
                        <a:rPr lang="es-ES" sz="1400" b="1"/>
                        <a:t>3.000 USD – 14.999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es-ES" sz="1200" dirty="0"/>
                        <a:t>Accesorio para prendedor León Comprometido</a:t>
                      </a:r>
                    </a:p>
                    <a:p>
                      <a:pPr marL="57150" marR="0" algn="l">
                        <a:lnSpc>
                          <a:spcPct val="106000"/>
                        </a:lnSpc>
                        <a:spcBef>
                          <a:spcPts val="0"/>
                        </a:spcBef>
                        <a:spcAft>
                          <a:spcPts val="0"/>
                        </a:spcAft>
                      </a:pPr>
                      <a:r>
                        <a:rPr lang="es-ES" sz="1200" dirty="0"/>
                        <a:t>MÁS certificado y placa </a:t>
                      </a:r>
                      <a:r>
                        <a:rPr lang="es-ES" sz="1200" dirty="0" smtClean="0"/>
                        <a:t>con </a:t>
                      </a:r>
                      <a:r>
                        <a:rPr lang="es-ES" sz="1200" dirty="0"/>
                        <a:t>presentación pública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563500">
                <a:tc>
                  <a:txBody>
                    <a:bodyPr/>
                    <a:lstStyle/>
                    <a:p>
                      <a:pPr marL="0" marR="0" algn="ctr">
                        <a:lnSpc>
                          <a:spcPct val="106000"/>
                        </a:lnSpc>
                        <a:spcBef>
                          <a:spcPts val="0"/>
                        </a:spcBef>
                        <a:spcAft>
                          <a:spcPts val="0"/>
                        </a:spcAft>
                      </a:pPr>
                      <a:r>
                        <a:rPr lang="es-ES" sz="1400" b="1"/>
                        <a:t>1.500 USD – 2.999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es-ES" sz="1200"/>
                        <a:t>Accesorio para prendedor León Dedicado</a:t>
                      </a:r>
                    </a:p>
                    <a:p>
                      <a:pPr marL="57150" marR="0" algn="l">
                        <a:lnSpc>
                          <a:spcPct val="106000"/>
                        </a:lnSpc>
                        <a:spcBef>
                          <a:spcPts val="0"/>
                        </a:spcBef>
                        <a:spcAft>
                          <a:spcPts val="0"/>
                        </a:spcAft>
                      </a:pPr>
                      <a:r>
                        <a:rPr lang="es-ES" sz="1200"/>
                        <a:t>MÁS certificado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595265">
                <a:tc>
                  <a:txBody>
                    <a:bodyPr/>
                    <a:lstStyle/>
                    <a:p>
                      <a:pPr marL="0" marR="0" algn="ctr">
                        <a:lnSpc>
                          <a:spcPct val="106000"/>
                        </a:lnSpc>
                        <a:spcBef>
                          <a:spcPts val="0"/>
                        </a:spcBef>
                        <a:spcAft>
                          <a:spcPts val="0"/>
                        </a:spcAft>
                      </a:pPr>
                      <a:r>
                        <a:rPr lang="es-ES" sz="1400" b="1"/>
                        <a:t>900 USD – 1.499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es-ES" sz="1200"/>
                        <a:t>Accesorio para prendedor León de Acción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595265">
                <a:tc>
                  <a:txBody>
                    <a:bodyPr/>
                    <a:lstStyle/>
                    <a:p>
                      <a:pPr marL="0" marR="0" algn="ctr">
                        <a:lnSpc>
                          <a:spcPct val="106000"/>
                        </a:lnSpc>
                        <a:spcBef>
                          <a:spcPts val="0"/>
                        </a:spcBef>
                        <a:spcAft>
                          <a:spcPts val="0"/>
                        </a:spcAft>
                      </a:pPr>
                      <a:r>
                        <a:rPr lang="es-ES" sz="1400" b="1"/>
                        <a:t>600 USD – 899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es-ES" sz="1200"/>
                        <a:t>Accesorio para prendedor León Bondadoso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595265">
                <a:tc>
                  <a:txBody>
                    <a:bodyPr/>
                    <a:lstStyle/>
                    <a:p>
                      <a:pPr marL="0" marR="0" algn="ctr">
                        <a:lnSpc>
                          <a:spcPct val="106000"/>
                        </a:lnSpc>
                        <a:spcBef>
                          <a:spcPts val="0"/>
                        </a:spcBef>
                        <a:spcAft>
                          <a:spcPts val="0"/>
                        </a:spcAft>
                      </a:pPr>
                      <a:r>
                        <a:rPr lang="es-ES" sz="1400" b="1"/>
                        <a:t>300 USD – 599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es-ES" sz="1200"/>
                        <a:t>Accesorio para prendedor León de Servicio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651255">
                <a:tc>
                  <a:txBody>
                    <a:bodyPr/>
                    <a:lstStyle/>
                    <a:p>
                      <a:pPr marL="0" marR="0" algn="ctr">
                        <a:lnSpc>
                          <a:spcPct val="106000"/>
                        </a:lnSpc>
                        <a:spcBef>
                          <a:spcPts val="0"/>
                        </a:spcBef>
                        <a:spcAft>
                          <a:spcPts val="0"/>
                        </a:spcAft>
                      </a:pPr>
                      <a:r>
                        <a:rPr lang="es-ES" sz="1400" b="1"/>
                        <a:t>Todas las demás donaciones</a:t>
                      </a:r>
                    </a:p>
                    <a:p>
                      <a:pPr marL="0" marR="0" algn="ctr">
                        <a:lnSpc>
                          <a:spcPct val="106000"/>
                        </a:lnSpc>
                        <a:spcBef>
                          <a:spcPts val="0"/>
                        </a:spcBef>
                        <a:spcAft>
                          <a:spcPts val="0"/>
                        </a:spcAft>
                      </a:pPr>
                      <a:r>
                        <a:rPr lang="es-ES" sz="1200" b="0" i="1"/>
                        <a:t>(donaciones acumulativas de 100 dólares o más entre el</a:t>
                      </a:r>
                    </a:p>
                    <a:p>
                      <a:pPr marL="0" marR="0" algn="ctr">
                        <a:lnSpc>
                          <a:spcPct val="106000"/>
                        </a:lnSpc>
                        <a:spcBef>
                          <a:spcPts val="0"/>
                        </a:spcBef>
                        <a:spcAft>
                          <a:spcPts val="0"/>
                        </a:spcAft>
                      </a:pPr>
                      <a:r>
                        <a:rPr lang="es-ES" sz="1200" b="0" i="1"/>
                        <a:t>1 de julio de 2017 y el 30 de junio de 2021)</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gridSpan="2">
                  <a:txBody>
                    <a:bodyPr/>
                    <a:lstStyle/>
                    <a:p>
                      <a:pPr marL="57150" marR="0" lvl="0" indent="0" algn="l" defTabSz="914400" rtl="0" eaLnBrk="1" fontAlgn="auto" latinLnBrk="0" hangingPunct="1">
                        <a:lnSpc>
                          <a:spcPct val="106000"/>
                        </a:lnSpc>
                        <a:spcBef>
                          <a:spcPts val="0"/>
                        </a:spcBef>
                        <a:spcAft>
                          <a:spcPts val="0"/>
                        </a:spcAft>
                        <a:buClrTx/>
                        <a:buSzTx/>
                        <a:buFontTx/>
                        <a:buNone/>
                        <a:tabLst/>
                        <a:defRPr/>
                      </a:pPr>
                      <a:r>
                        <a:rPr lang="es-ES" sz="1200"/>
                        <a:t>Todos los donantes a la Campaña 100 son reconocidos en el sitio web de LCIF (</a:t>
                      </a:r>
                      <a:r>
                        <a:rPr lang="es-ES" sz="1200" i="1"/>
                        <a:t>actualizado trimestralmente</a:t>
                      </a:r>
                      <a:r>
                        <a:rPr lang="es-ES" sz="1200"/>
                        <a:t>) y en la Sala de donantes</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57150" marR="0" algn="l" rtl="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 xmlns:a16="http://schemas.microsoft.com/office/drawing/2014/main" val="10007"/>
                  </a:ext>
                </a:extLst>
              </a:tr>
              <a:tr h="698517">
                <a:tc gridSpan="4">
                  <a:txBody>
                    <a:bodyPr/>
                    <a:lstStyle/>
                    <a:p>
                      <a:r>
                        <a:rPr lang="es-ES" sz="2000" dirty="0"/>
                        <a:t>Los reconocimientos arriba enumerados están disponibles para las donaciones y las promesas de una sola vez. Incluye estar en el listado del sitio web de </a:t>
                      </a:r>
                      <a:r>
                        <a:rPr lang="es-ES" sz="2000" dirty="0" err="1"/>
                        <a:t>LCIF</a:t>
                      </a:r>
                      <a:r>
                        <a:rPr lang="es-ES" sz="2000" dirty="0"/>
                        <a:t>. Inclusión en la lista reservada para donaciones de 300 dólares o más en la Sala de donantes de la sede internacional</a:t>
                      </a:r>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 xmlns:a16="http://schemas.microsoft.com/office/drawing/2014/main" val="10008"/>
                  </a:ext>
                </a:extLst>
              </a:tr>
            </a:tbl>
          </a:graphicData>
        </a:graphic>
      </p:graphicFrame>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3730446" y="3359005"/>
            <a:ext cx="2370317" cy="151698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903" t="67016" r="4359" b="8300"/>
          <a:stretch/>
        </p:blipFill>
        <p:spPr>
          <a:xfrm>
            <a:off x="9547653" y="2177013"/>
            <a:ext cx="2463114" cy="41790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4670" t="67391" r="5058" b="8300"/>
          <a:stretch/>
        </p:blipFill>
        <p:spPr>
          <a:xfrm>
            <a:off x="9491818" y="2776780"/>
            <a:ext cx="2518949" cy="42308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5136" t="67391" r="5058" b="8300"/>
          <a:stretch/>
        </p:blipFill>
        <p:spPr>
          <a:xfrm>
            <a:off x="9510112" y="3381721"/>
            <a:ext cx="2500655" cy="422189"/>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136" t="67016" r="4593" b="8674"/>
          <a:stretch/>
        </p:blipFill>
        <p:spPr>
          <a:xfrm>
            <a:off x="9463812" y="3901254"/>
            <a:ext cx="2574959" cy="432487"/>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5370" t="68138" r="5525" b="9048"/>
          <a:stretch/>
        </p:blipFill>
        <p:spPr>
          <a:xfrm>
            <a:off x="9547653" y="4505304"/>
            <a:ext cx="2436857" cy="389132"/>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5136" t="67765" r="5292" b="8674"/>
          <a:stretch/>
        </p:blipFill>
        <p:spPr>
          <a:xfrm>
            <a:off x="9491818" y="5089971"/>
            <a:ext cx="2559737" cy="419957"/>
          </a:xfrm>
          <a:prstGeom prst="rect">
            <a:avLst/>
          </a:prstGeom>
        </p:spPr>
      </p:pic>
    </p:spTree>
    <p:extLst>
      <p:ext uri="{BB962C8B-B14F-4D97-AF65-F5344CB8AC3E}">
        <p14:creationId xmlns:p14="http://schemas.microsoft.com/office/powerpoint/2010/main" val="16591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Involucrar a socios individuales</a:t>
            </a:r>
          </a:p>
        </p:txBody>
      </p:sp>
      <p:sp>
        <p:nvSpPr>
          <p:cNvPr id="6" name="Content Placeholder 2"/>
          <p:cNvSpPr>
            <a:spLocks noGrp="1"/>
          </p:cNvSpPr>
          <p:nvPr>
            <p:ph idx="1"/>
          </p:nvPr>
        </p:nvSpPr>
        <p:spPr>
          <a:xfrm>
            <a:off x="1147156" y="1305762"/>
            <a:ext cx="9684328" cy="4409238"/>
          </a:xfrm>
        </p:spPr>
        <p:txBody>
          <a:bodyPr/>
          <a:lstStyle/>
          <a:p>
            <a:r>
              <a:rPr lang="es-ES" sz="2400" dirty="0"/>
              <a:t>Hay un reconocimiento adicional para aquellos que se comprometen a donar anualmente y mensualmente. Estos donantes recurrentes también recibirán el reconocimiento descrito en la diapositiva anterior.</a:t>
            </a:r>
          </a:p>
          <a:p>
            <a:pPr marL="0" indent="0">
              <a:buNone/>
            </a:pPr>
            <a:endParaRPr lang="en-US" sz="2400" dirty="0"/>
          </a:p>
          <a:p>
            <a:endParaRPr lang="en-US" dirty="0"/>
          </a:p>
        </p:txBody>
      </p:sp>
      <p:sp>
        <p:nvSpPr>
          <p:cNvPr id="5" name="Rectangle 4"/>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nvPr>
        </p:nvGraphicFramePr>
        <p:xfrm>
          <a:off x="912376" y="2731100"/>
          <a:ext cx="10529979" cy="3671412"/>
        </p:xfrm>
        <a:graphic>
          <a:graphicData uri="http://schemas.openxmlformats.org/drawingml/2006/table">
            <a:tbl>
              <a:tblPr firstRow="1" firstCol="1" bandRow="1">
                <a:tableStyleId>{F5AB1C69-6EDB-4FF4-983F-18BD219EF322}</a:tableStyleId>
              </a:tblPr>
              <a:tblGrid>
                <a:gridCol w="2649221">
                  <a:extLst>
                    <a:ext uri="{9D8B030D-6E8A-4147-A177-3AD203B41FA5}">
                      <a16:colId xmlns="" xmlns:a16="http://schemas.microsoft.com/office/drawing/2014/main" val="20000"/>
                    </a:ext>
                  </a:extLst>
                </a:gridCol>
                <a:gridCol w="7880758">
                  <a:extLst>
                    <a:ext uri="{9D8B030D-6E8A-4147-A177-3AD203B41FA5}">
                      <a16:colId xmlns="" xmlns:a16="http://schemas.microsoft.com/office/drawing/2014/main" val="20001"/>
                    </a:ext>
                  </a:extLst>
                </a:gridCol>
              </a:tblGrid>
              <a:tr h="464163">
                <a:tc gridSpan="2">
                  <a:txBody>
                    <a:bodyPr/>
                    <a:lstStyle/>
                    <a:p>
                      <a:pPr marL="0" marR="0" algn="ctr">
                        <a:spcBef>
                          <a:spcPts val="0"/>
                        </a:spcBef>
                        <a:spcAft>
                          <a:spcPts val="0"/>
                        </a:spcAft>
                      </a:pPr>
                      <a:r>
                        <a:rPr lang="es-ES" sz="1600" dirty="0">
                          <a:solidFill>
                            <a:schemeClr val="tx1"/>
                          </a:solidFill>
                        </a:rPr>
                        <a:t>Reconocimiento para donantes recurrentes</a:t>
                      </a:r>
                    </a:p>
                  </a:txBody>
                  <a:tcPr marL="68580" marR="68580" marT="0" marB="0" anchor="ctr"/>
                </a:tc>
                <a:tc hMerge="1">
                  <a:txBody>
                    <a:bodyPr/>
                    <a:lstStyle/>
                    <a:p>
                      <a:endParaRPr lang="en-US"/>
                    </a:p>
                  </a:txBody>
                  <a:tcPr/>
                </a:tc>
                <a:extLst>
                  <a:ext uri="{0D108BD9-81ED-4DB2-BD59-A6C34878D82A}">
                    <a16:rowId xmlns="" xmlns:a16="http://schemas.microsoft.com/office/drawing/2014/main" val="10000"/>
                  </a:ext>
                </a:extLst>
              </a:tr>
              <a:tr h="1611467">
                <a:tc>
                  <a:txBody>
                    <a:bodyPr/>
                    <a:lstStyle/>
                    <a:p>
                      <a:pPr marL="0" marR="0">
                        <a:spcBef>
                          <a:spcPts val="0"/>
                        </a:spcBef>
                        <a:spcAft>
                          <a:spcPts val="0"/>
                        </a:spcAft>
                      </a:pPr>
                      <a:r>
                        <a:rPr lang="es-ES" sz="1600" u="sng">
                          <a:solidFill>
                            <a:schemeClr val="tx1"/>
                          </a:solidFill>
                        </a:rPr>
                        <a:t>Hacer una promesa</a:t>
                      </a:r>
                      <a:r>
                        <a:rPr lang="es-ES" sz="1600">
                          <a:solidFill>
                            <a:schemeClr val="tx1"/>
                          </a:solidFill>
                        </a:rPr>
                        <a:t>: Comprométase a hacer una donación cada año a la campaña y recibirá un regalo atractivo. </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s-ES" sz="1600"/>
                        <a:t>En algunos países se pueden hacer donaciones automatizadas con una tarjeta de crédito o giro bancario.</a:t>
                      </a:r>
                    </a:p>
                    <a:p>
                      <a:pPr marL="342900" marR="0" lvl="0" indent="-342900">
                        <a:spcBef>
                          <a:spcPts val="0"/>
                        </a:spcBef>
                        <a:spcAft>
                          <a:spcPts val="0"/>
                        </a:spcAft>
                        <a:buFont typeface="Symbol" panose="05050102010706020507" pitchFamily="18" charset="2"/>
                        <a:buChar char=""/>
                      </a:pPr>
                      <a:r>
                        <a:rPr lang="es-ES" sz="1600"/>
                        <a:t>Los donantes de otras áreas pueden donar anualmente usando todos los métodos aprobados.</a:t>
                      </a:r>
                    </a:p>
                    <a:p>
                      <a:pPr marL="342900" marR="0" lvl="0" indent="-342900">
                        <a:spcBef>
                          <a:spcPts val="0"/>
                        </a:spcBef>
                        <a:spcAft>
                          <a:spcPts val="0"/>
                        </a:spcAft>
                        <a:buFont typeface="Symbol" panose="05050102010706020507" pitchFamily="18" charset="2"/>
                        <a:buChar char=""/>
                      </a:pPr>
                      <a:r>
                        <a:rPr lang="es-ES" sz="1600"/>
                        <a:t>Se enviarán recordatorios todos los años.</a:t>
                      </a:r>
                    </a:p>
                  </a:txBody>
                  <a:tcPr marL="68580" marR="68580" marT="0" marB="0" anchor="ctr"/>
                </a:tc>
                <a:extLst>
                  <a:ext uri="{0D108BD9-81ED-4DB2-BD59-A6C34878D82A}">
                    <a16:rowId xmlns="" xmlns:a16="http://schemas.microsoft.com/office/drawing/2014/main" val="10001"/>
                  </a:ext>
                </a:extLst>
              </a:tr>
              <a:tr h="1595782">
                <a:tc>
                  <a:txBody>
                    <a:bodyPr/>
                    <a:lstStyle/>
                    <a:p>
                      <a:pPr marL="0" marR="0">
                        <a:spcBef>
                          <a:spcPts val="0"/>
                        </a:spcBef>
                        <a:spcAft>
                          <a:spcPts val="0"/>
                        </a:spcAft>
                      </a:pPr>
                      <a:r>
                        <a:rPr lang="es-ES" sz="1600" u="sng">
                          <a:solidFill>
                            <a:schemeClr val="tx1"/>
                          </a:solidFill>
                        </a:rPr>
                        <a:t>Donar mensualmente</a:t>
                      </a:r>
                      <a:r>
                        <a:rPr lang="es-ES" sz="1600">
                          <a:solidFill>
                            <a:schemeClr val="tx1"/>
                          </a:solidFill>
                        </a:rPr>
                        <a:t>: Haga una contribución mensual automática y recibirá un regalo adicional.</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s-ES" sz="1600" dirty="0"/>
                        <a:t>En algunos países se pueden hacer donaciones automáticas con una tarjeta de crédito o giro bancario.</a:t>
                      </a:r>
                    </a:p>
                    <a:p>
                      <a:pPr marL="342900" marR="0" lvl="0" indent="-342900">
                        <a:spcBef>
                          <a:spcPts val="0"/>
                        </a:spcBef>
                        <a:spcAft>
                          <a:spcPts val="0"/>
                        </a:spcAft>
                        <a:buFont typeface="Symbol" panose="05050102010706020507" pitchFamily="18" charset="2"/>
                        <a:buChar char=""/>
                      </a:pPr>
                      <a:r>
                        <a:rPr lang="es-ES" sz="1600" dirty="0"/>
                        <a:t>Las donaciones automáticas se hacen en línea o con un formulario de promesa.</a:t>
                      </a:r>
                    </a:p>
                    <a:p>
                      <a:pPr marL="342900" marR="0" lvl="0" indent="-342900">
                        <a:spcBef>
                          <a:spcPts val="0"/>
                        </a:spcBef>
                        <a:spcAft>
                          <a:spcPts val="0"/>
                        </a:spcAft>
                        <a:buFont typeface="Symbol" panose="05050102010706020507" pitchFamily="18" charset="2"/>
                        <a:buChar char=""/>
                      </a:pPr>
                      <a:r>
                        <a:rPr lang="es-ES" sz="1600" dirty="0"/>
                        <a:t>El monto total indicado en el formulario de promesa se dividirá en 12 pagos iguales y se cobrará mensualmente.</a:t>
                      </a:r>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0623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es-ES" sz="3200" b="1">
                <a:solidFill>
                  <a:schemeClr val="bg1"/>
                </a:solidFill>
              </a:rPr>
              <a:t>Cuatro pasos para el éxito</a:t>
            </a:r>
          </a:p>
        </p:txBody>
      </p:sp>
    </p:spTree>
    <p:extLst>
      <p:ext uri="{BB962C8B-B14F-4D97-AF65-F5344CB8AC3E}">
        <p14:creationId xmlns:p14="http://schemas.microsoft.com/office/powerpoint/2010/main" val="405424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Reconocimientos de LCIF</a:t>
            </a:r>
          </a:p>
        </p:txBody>
      </p:sp>
      <p:sp>
        <p:nvSpPr>
          <p:cNvPr id="3" name="Content Placeholder 2"/>
          <p:cNvSpPr>
            <a:spLocks noGrp="1"/>
          </p:cNvSpPr>
          <p:nvPr>
            <p:ph idx="1"/>
          </p:nvPr>
        </p:nvSpPr>
        <p:spPr>
          <a:xfrm>
            <a:off x="1147156" y="1773141"/>
            <a:ext cx="6853844" cy="4188672"/>
          </a:xfrm>
        </p:spPr>
        <p:txBody>
          <a:bodyPr>
            <a:normAutofit/>
          </a:bodyPr>
          <a:lstStyle/>
          <a:p>
            <a:r>
              <a:rPr lang="es-ES" sz="2000"/>
              <a:t>Las contribuciones a la Campaña 100 también se contarán para los programas de reconocimiento en curso, como:</a:t>
            </a:r>
          </a:p>
          <a:p>
            <a:pPr lvl="1"/>
            <a:r>
              <a:rPr lang="es-ES" b="1"/>
              <a:t>Mención Amigo de Melvin Jones: </a:t>
            </a:r>
            <a:r>
              <a:rPr lang="es-ES"/>
              <a:t>contribuciones de por lo menos 1000 dólares</a:t>
            </a:r>
          </a:p>
          <a:p>
            <a:pPr lvl="1"/>
            <a:r>
              <a:rPr lang="es-ES" b="1"/>
              <a:t>Mención Amigo de Melvin Jones del Programa Progresivo: </a:t>
            </a:r>
            <a:r>
              <a:rPr lang="es-ES"/>
              <a:t>niveles que reconocen donaciones desde 2.000 a 100.000 dólares</a:t>
            </a:r>
          </a:p>
          <a:p>
            <a:pPr lvl="1"/>
            <a:r>
              <a:rPr lang="es-ES" b="1"/>
              <a:t>Aliados humanitarios: </a:t>
            </a:r>
            <a:r>
              <a:rPr lang="es-ES"/>
              <a:t>niveles que reconocen las donaciones de por vida de 100.000 dólares o más</a:t>
            </a:r>
          </a:p>
          <a:p>
            <a:r>
              <a:rPr lang="es-ES" sz="2000"/>
              <a:t>Puede acceder a la solicitud de MJF en línea en lcif.org</a:t>
            </a:r>
          </a:p>
          <a:p>
            <a:pPr marL="0" indent="0">
              <a:buNone/>
            </a:pPr>
            <a:endParaRPr lang="en-US" sz="2000" dirty="0"/>
          </a:p>
        </p:txBody>
      </p:sp>
      <p:pic>
        <p:nvPicPr>
          <p:cNvPr id="7" name="Picture 6"/>
          <p:cNvPicPr>
            <a:picLocks noChangeAspect="1"/>
          </p:cNvPicPr>
          <p:nvPr/>
        </p:nvPicPr>
        <p:blipFill>
          <a:blip r:embed="rId3"/>
          <a:stretch>
            <a:fillRect/>
          </a:stretch>
        </p:blipFill>
        <p:spPr>
          <a:xfrm>
            <a:off x="7859894" y="3666707"/>
            <a:ext cx="1666875" cy="1828800"/>
          </a:xfrm>
          <a:prstGeom prst="rect">
            <a:avLst/>
          </a:prstGeom>
        </p:spPr>
      </p:pic>
      <p:pic>
        <p:nvPicPr>
          <p:cNvPr id="8" name="Picture 7"/>
          <p:cNvPicPr>
            <a:picLocks noChangeAspect="1"/>
          </p:cNvPicPr>
          <p:nvPr/>
        </p:nvPicPr>
        <p:blipFill>
          <a:blip r:embed="rId4"/>
          <a:stretch>
            <a:fillRect/>
          </a:stretch>
        </p:blipFill>
        <p:spPr>
          <a:xfrm>
            <a:off x="7926568" y="1563137"/>
            <a:ext cx="1533525" cy="1704975"/>
          </a:xfrm>
          <a:prstGeom prst="rect">
            <a:avLst/>
          </a:prstGeom>
        </p:spPr>
      </p:pic>
      <p:pic>
        <p:nvPicPr>
          <p:cNvPr id="9" name="Picture 8"/>
          <p:cNvPicPr>
            <a:picLocks noChangeAspect="1"/>
          </p:cNvPicPr>
          <p:nvPr/>
        </p:nvPicPr>
        <p:blipFill>
          <a:blip r:embed="rId5"/>
          <a:stretch>
            <a:fillRect/>
          </a:stretch>
        </p:blipFill>
        <p:spPr>
          <a:xfrm>
            <a:off x="9883775" y="2910214"/>
            <a:ext cx="1543050" cy="1914525"/>
          </a:xfrm>
          <a:prstGeom prst="rect">
            <a:avLst/>
          </a:prstGeom>
        </p:spPr>
      </p:pic>
    </p:spTree>
    <p:extLst>
      <p:ext uri="{BB962C8B-B14F-4D97-AF65-F5344CB8AC3E}">
        <p14:creationId xmlns:p14="http://schemas.microsoft.com/office/powerpoint/2010/main" val="98088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a:ln w="3175">
                  <a:noFill/>
                </a:ln>
              </a:rPr>
              <a:t>Participación de los Leones</a:t>
            </a:r>
          </a:p>
        </p:txBody>
      </p:sp>
      <p:pic>
        <p:nvPicPr>
          <p:cNvPr id="6" name="Picture 5"/>
          <p:cNvPicPr>
            <a:picLocks noChangeAspect="1"/>
          </p:cNvPicPr>
          <p:nvPr/>
        </p:nvPicPr>
        <p:blipFill>
          <a:blip r:embed="rId3"/>
          <a:stretch>
            <a:fillRect/>
          </a:stretch>
        </p:blipFill>
        <p:spPr>
          <a:xfrm>
            <a:off x="4754077" y="2114644"/>
            <a:ext cx="2873875" cy="2628710"/>
          </a:xfrm>
          <a:prstGeom prst="rect">
            <a:avLst/>
          </a:prstGeom>
        </p:spPr>
      </p:pic>
      <p:pic>
        <p:nvPicPr>
          <p:cNvPr id="7" name="Picture 6"/>
          <p:cNvPicPr>
            <a:picLocks noChangeAspect="1"/>
          </p:cNvPicPr>
          <p:nvPr/>
        </p:nvPicPr>
        <p:blipFill>
          <a:blip r:embed="rId4"/>
          <a:stretch>
            <a:fillRect/>
          </a:stretch>
        </p:blipFill>
        <p:spPr>
          <a:xfrm>
            <a:off x="7791672" y="2081784"/>
            <a:ext cx="3008345" cy="2694431"/>
          </a:xfrm>
          <a:prstGeom prst="rect">
            <a:avLst/>
          </a:prstGeom>
        </p:spPr>
      </p:pic>
      <p:pic>
        <p:nvPicPr>
          <p:cNvPr id="8" name="Picture 7"/>
          <p:cNvPicPr>
            <a:picLocks noChangeAspect="1"/>
          </p:cNvPicPr>
          <p:nvPr/>
        </p:nvPicPr>
        <p:blipFill>
          <a:blip r:embed="rId5"/>
          <a:stretch>
            <a:fillRect/>
          </a:stretch>
        </p:blipFill>
        <p:spPr>
          <a:xfrm>
            <a:off x="1887379" y="2146050"/>
            <a:ext cx="2702979" cy="2637690"/>
          </a:xfrm>
          <a:prstGeom prst="rect">
            <a:avLst/>
          </a:prstGeom>
        </p:spPr>
      </p:pic>
      <p:sp>
        <p:nvSpPr>
          <p:cNvPr id="9" name="TextBox 8"/>
          <p:cNvSpPr txBox="1"/>
          <p:nvPr/>
        </p:nvSpPr>
        <p:spPr>
          <a:xfrm>
            <a:off x="2199123" y="4838315"/>
            <a:ext cx="2244289" cy="769441"/>
          </a:xfrm>
          <a:prstGeom prst="rect">
            <a:avLst/>
          </a:prstGeom>
          <a:noFill/>
        </p:spPr>
        <p:txBody>
          <a:bodyPr wrap="square" rtlCol="0">
            <a:spAutoFit/>
          </a:bodyPr>
          <a:lstStyle/>
          <a:p>
            <a:pPr algn="ctr"/>
            <a:r>
              <a:rPr lang="es-ES" sz="2400" b="1">
                <a:solidFill>
                  <a:prstClr val="black"/>
                </a:solidFill>
                <a:latin typeface="Arial" panose="020B0604020202020204" pitchFamily="34" charset="0"/>
                <a:cs typeface="Arial" panose="020B0604020202020204" pitchFamily="34" charset="0"/>
              </a:rPr>
              <a:t>USD 50</a:t>
            </a:r>
          </a:p>
          <a:p>
            <a:pPr algn="ctr"/>
            <a:r>
              <a:rPr lang="es-ES" sz="2000" b="1">
                <a:solidFill>
                  <a:prstClr val="black"/>
                </a:solidFill>
                <a:latin typeface="Arial" panose="020B0604020202020204" pitchFamily="34" charset="0"/>
                <a:cs typeface="Arial" panose="020B0604020202020204" pitchFamily="34" charset="0"/>
              </a:rPr>
              <a:t>(1 estrella)</a:t>
            </a:r>
          </a:p>
        </p:txBody>
      </p:sp>
      <p:sp>
        <p:nvSpPr>
          <p:cNvPr id="10" name="TextBox 9"/>
          <p:cNvSpPr txBox="1"/>
          <p:nvPr/>
        </p:nvSpPr>
        <p:spPr>
          <a:xfrm>
            <a:off x="4918346" y="4818643"/>
            <a:ext cx="2490228" cy="769441"/>
          </a:xfrm>
          <a:prstGeom prst="rect">
            <a:avLst/>
          </a:prstGeom>
          <a:noFill/>
        </p:spPr>
        <p:txBody>
          <a:bodyPr wrap="square" rtlCol="0">
            <a:spAutoFit/>
          </a:bodyPr>
          <a:lstStyle/>
          <a:p>
            <a:pPr algn="ctr"/>
            <a:r>
              <a:rPr lang="es-ES" sz="2400" b="1">
                <a:solidFill>
                  <a:prstClr val="black"/>
                </a:solidFill>
                <a:latin typeface="Arial" panose="020B0604020202020204" pitchFamily="34" charset="0"/>
                <a:cs typeface="Arial" panose="020B0604020202020204" pitchFamily="34" charset="0"/>
              </a:rPr>
              <a:t>USD 100</a:t>
            </a:r>
          </a:p>
          <a:p>
            <a:pPr algn="ctr"/>
            <a:r>
              <a:rPr lang="es-ES" sz="2000" b="1">
                <a:solidFill>
                  <a:prstClr val="black"/>
                </a:solidFill>
                <a:latin typeface="Arial" panose="020B0604020202020204" pitchFamily="34" charset="0"/>
                <a:cs typeface="Arial" panose="020B0604020202020204" pitchFamily="34" charset="0"/>
              </a:rPr>
              <a:t>(2 estrellas)</a:t>
            </a:r>
          </a:p>
        </p:txBody>
      </p:sp>
      <p:sp>
        <p:nvSpPr>
          <p:cNvPr id="11" name="TextBox 10"/>
          <p:cNvSpPr txBox="1"/>
          <p:nvPr/>
        </p:nvSpPr>
        <p:spPr>
          <a:xfrm>
            <a:off x="7888695" y="4838315"/>
            <a:ext cx="2702979" cy="769441"/>
          </a:xfrm>
          <a:prstGeom prst="rect">
            <a:avLst/>
          </a:prstGeom>
          <a:noFill/>
        </p:spPr>
        <p:txBody>
          <a:bodyPr wrap="square" rtlCol="0">
            <a:spAutoFit/>
          </a:bodyPr>
          <a:lstStyle/>
          <a:p>
            <a:pPr algn="ctr"/>
            <a:r>
              <a:rPr lang="es-ES" sz="2400" b="1">
                <a:solidFill>
                  <a:prstClr val="black"/>
                </a:solidFill>
                <a:latin typeface="Arial" panose="020B0604020202020204" pitchFamily="34" charset="0"/>
                <a:cs typeface="Arial" panose="020B0604020202020204" pitchFamily="34" charset="0"/>
              </a:rPr>
              <a:t>200 USD</a:t>
            </a:r>
          </a:p>
          <a:p>
            <a:pPr algn="ctr"/>
            <a:r>
              <a:rPr lang="es-ES" sz="2000" b="1">
                <a:solidFill>
                  <a:prstClr val="black"/>
                </a:solidFill>
                <a:latin typeface="Arial" panose="020B0604020202020204" pitchFamily="34" charset="0"/>
                <a:cs typeface="Arial" panose="020B0604020202020204" pitchFamily="34" charset="0"/>
              </a:rPr>
              <a:t>(3 estrellas)</a:t>
            </a:r>
          </a:p>
        </p:txBody>
      </p:sp>
    </p:spTree>
    <p:extLst>
      <p:ext uri="{BB962C8B-B14F-4D97-AF65-F5344CB8AC3E}">
        <p14:creationId xmlns:p14="http://schemas.microsoft.com/office/powerpoint/2010/main" val="220950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a:t>Reconocimiento de club</a:t>
            </a:r>
          </a:p>
        </p:txBody>
      </p:sp>
      <p:sp>
        <p:nvSpPr>
          <p:cNvPr id="7" name="Rectangle 6"/>
          <p:cNvSpPr/>
          <p:nvPr/>
        </p:nvSpPr>
        <p:spPr>
          <a:xfrm>
            <a:off x="1094740" y="1951827"/>
            <a:ext cx="5186790" cy="3877985"/>
          </a:xfrm>
          <a:prstGeom prst="rect">
            <a:avLst/>
          </a:prstGeom>
        </p:spPr>
        <p:txBody>
          <a:bodyPr wrap="square">
            <a:spAutoFit/>
          </a:bodyPr>
          <a:lstStyle/>
          <a:p>
            <a:pPr marL="285750" indent="-285750">
              <a:spcAft>
                <a:spcPts val="1200"/>
              </a:spcAft>
              <a:buFont typeface="Arial" panose="020B0604020202020204" pitchFamily="34" charset="0"/>
              <a:buChar char="•"/>
            </a:pPr>
            <a:r>
              <a:rPr lang="es-ES" sz="2400" b="1">
                <a:latin typeface="Arial" panose="020B0604020202020204" pitchFamily="34" charset="0"/>
                <a:cs typeface="Arial" panose="020B0604020202020204" pitchFamily="34" charset="0"/>
              </a:rPr>
              <a:t>Emblemas para el estandarte de clubes donantes:</a:t>
            </a:r>
          </a:p>
          <a:p>
            <a:pPr marL="742950" lvl="1" indent="-285750">
              <a:spcAft>
                <a:spcPts val="1200"/>
              </a:spcAft>
              <a:buFont typeface="Arial" panose="020B0604020202020204" pitchFamily="34" charset="0"/>
              <a:buChar char="•"/>
            </a:pPr>
            <a:r>
              <a:rPr lang="es-ES" sz="2400">
                <a:latin typeface="Arial" panose="020B0604020202020204" pitchFamily="34" charset="0"/>
                <a:cs typeface="Arial" panose="020B0604020202020204" pitchFamily="34" charset="0"/>
              </a:rPr>
              <a:t>El reconocimiento se basa en la donación promedio por socio</a:t>
            </a:r>
          </a:p>
          <a:p>
            <a:pPr marL="285750" indent="-285750">
              <a:spcAft>
                <a:spcPts val="1200"/>
              </a:spcAft>
              <a:buFont typeface="Arial" panose="020B0604020202020204" pitchFamily="34" charset="0"/>
              <a:buChar char="•"/>
            </a:pPr>
            <a:r>
              <a:rPr lang="es-ES" sz="2400" b="1">
                <a:latin typeface="Arial" panose="020B0604020202020204" pitchFamily="34" charset="0"/>
                <a:cs typeface="Arial" panose="020B0604020202020204" pitchFamily="34" charset="0"/>
              </a:rPr>
              <a:t>Emblema para el estandarte/cheurón Mención Amigo de Melvin Jones:</a:t>
            </a:r>
          </a:p>
          <a:p>
            <a:pPr marL="742950" lvl="1" indent="-285750">
              <a:spcAft>
                <a:spcPts val="1200"/>
              </a:spcAft>
              <a:buFont typeface="Arial" panose="020B0604020202020204" pitchFamily="34" charset="0"/>
              <a:buChar char="•"/>
            </a:pPr>
            <a:r>
              <a:rPr lang="es-ES" sz="2400">
                <a:latin typeface="Arial" panose="020B0604020202020204" pitchFamily="34" charset="0"/>
                <a:cs typeface="Arial" panose="020B0604020202020204" pitchFamily="34" charset="0"/>
              </a:rPr>
              <a:t>El parche se recibe la primera vez que un socio recibe una MJF; el cheurón se recibe para los MJF subsiguientes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7428" y="4724852"/>
            <a:ext cx="1938252" cy="16525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5680" y="5100320"/>
            <a:ext cx="1676400" cy="901652"/>
          </a:xfrm>
          <a:prstGeom prst="rect">
            <a:avLst/>
          </a:prstGeom>
        </p:spPr>
      </p:pic>
      <p:grpSp>
        <p:nvGrpSpPr>
          <p:cNvPr id="10" name="Group 9"/>
          <p:cNvGrpSpPr/>
          <p:nvPr/>
        </p:nvGrpSpPr>
        <p:grpSpPr>
          <a:xfrm>
            <a:off x="7626746" y="1628435"/>
            <a:ext cx="3265208" cy="2819400"/>
            <a:chOff x="344506" y="990600"/>
            <a:chExt cx="3750577" cy="3238500"/>
          </a:xfrm>
        </p:grpSpPr>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506" y="990601"/>
              <a:ext cx="1168219" cy="16002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00200" y="990600"/>
              <a:ext cx="1190334" cy="156722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5601" y="990600"/>
              <a:ext cx="1199482" cy="160020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09800" y="2628900"/>
              <a:ext cx="1195398" cy="160020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8200" y="2628900"/>
              <a:ext cx="1175702" cy="1600200"/>
            </a:xfrm>
            <a:prstGeom prst="rect">
              <a:avLst/>
            </a:prstGeom>
          </p:spPr>
        </p:pic>
      </p:grpSp>
    </p:spTree>
    <p:extLst>
      <p:ext uri="{BB962C8B-B14F-4D97-AF65-F5344CB8AC3E}">
        <p14:creationId xmlns:p14="http://schemas.microsoft.com/office/powerpoint/2010/main" val="65401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es-ES" sz="3600" b="1">
                <a:solidFill>
                  <a:schemeClr val="bg1"/>
                </a:solidFill>
              </a:rPr>
              <a:t>Actividades de recaudación de fondos</a:t>
            </a:r>
          </a:p>
        </p:txBody>
      </p:sp>
    </p:spTree>
    <p:extLst>
      <p:ext uri="{BB962C8B-B14F-4D97-AF65-F5344CB8AC3E}">
        <p14:creationId xmlns:p14="http://schemas.microsoft.com/office/powerpoint/2010/main" val="299360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Cómo organizar eventos de recaudación de fondos</a:t>
            </a:r>
          </a:p>
        </p:txBody>
      </p:sp>
      <p:sp>
        <p:nvSpPr>
          <p:cNvPr id="5" name="Content Placeholder 4"/>
          <p:cNvSpPr>
            <a:spLocks noGrp="1"/>
          </p:cNvSpPr>
          <p:nvPr>
            <p:ph idx="1"/>
          </p:nvPr>
        </p:nvSpPr>
        <p:spPr/>
        <p:txBody>
          <a:bodyPr/>
          <a:lstStyle/>
          <a:p>
            <a:r>
              <a:rPr lang="es-ES"/>
              <a:t>Los eventos de recaudación de fondos sirven para unir a sus socios y permitir que se diviertan un poco</a:t>
            </a:r>
          </a:p>
          <a:p>
            <a:r>
              <a:rPr lang="es-ES"/>
              <a:t>Muchos clubes de Leones ya han planificado e implementado una variedad de eventos de recaudación de fondos</a:t>
            </a:r>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2957505440"/>
              </p:ext>
            </p:extLst>
          </p:nvPr>
        </p:nvGraphicFramePr>
        <p:xfrm>
          <a:off x="985956" y="3240908"/>
          <a:ext cx="10006725" cy="32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02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es-ES" sz="3600" b="1">
                <a:solidFill>
                  <a:schemeClr val="bg1"/>
                </a:solidFill>
              </a:rPr>
              <a:t>Donaciones de la tesorería del club</a:t>
            </a:r>
          </a:p>
        </p:txBody>
      </p:sp>
    </p:spTree>
    <p:extLst>
      <p:ext uri="{BB962C8B-B14F-4D97-AF65-F5344CB8AC3E}">
        <p14:creationId xmlns:p14="http://schemas.microsoft.com/office/powerpoint/2010/main" val="16230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Cómo hacer una donación de los fondos del club</a:t>
            </a:r>
          </a:p>
        </p:txBody>
      </p:sp>
      <p:sp>
        <p:nvSpPr>
          <p:cNvPr id="3" name="Content Placeholder 2"/>
          <p:cNvSpPr>
            <a:spLocks noGrp="1"/>
          </p:cNvSpPr>
          <p:nvPr>
            <p:ph idx="1"/>
          </p:nvPr>
        </p:nvSpPr>
        <p:spPr/>
        <p:txBody>
          <a:bodyPr>
            <a:normAutofit fontScale="92500"/>
          </a:bodyPr>
          <a:lstStyle/>
          <a:p>
            <a:pPr>
              <a:spcAft>
                <a:spcPts val="2400"/>
              </a:spcAft>
            </a:pPr>
            <a:r>
              <a:rPr lang="es-ES"/>
              <a:t>Las donaciones de la tesorería del club son una gran manera de apoyar a LCIF en nombre de los socios del club</a:t>
            </a:r>
          </a:p>
          <a:p>
            <a:pPr>
              <a:spcAft>
                <a:spcPts val="2400"/>
              </a:spcAft>
            </a:pPr>
            <a:r>
              <a:rPr lang="es-ES"/>
              <a:t>Los líderes pueden alentar las donaciones individuales ofreciendo fondos de equiparación de la tesorería del club, ¡duplicando así el impacto del donante!</a:t>
            </a:r>
          </a:p>
          <a:p>
            <a:pPr>
              <a:spcAft>
                <a:spcPts val="2400"/>
              </a:spcAft>
            </a:pPr>
            <a:r>
              <a:rPr lang="es-ES"/>
              <a:t>Los clubes deberían cumplir con sus reglas y procedimientos estándar para determinar qué tipo de donaciones pueden hacer de la tesorería del club</a:t>
            </a:r>
          </a:p>
        </p:txBody>
      </p:sp>
    </p:spTree>
    <p:extLst>
      <p:ext uri="{BB962C8B-B14F-4D97-AF65-F5344CB8AC3E}">
        <p14:creationId xmlns:p14="http://schemas.microsoft.com/office/powerpoint/2010/main" val="196307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es-ES" sz="2800" b="1">
                <a:solidFill>
                  <a:schemeClr val="bg1"/>
                </a:solidFill>
              </a:rPr>
              <a:t>Cómo pedir el apoyo de empresas locales y personas ajenas al Leonismo</a:t>
            </a:r>
          </a:p>
        </p:txBody>
      </p:sp>
    </p:spTree>
    <p:extLst>
      <p:ext uri="{BB962C8B-B14F-4D97-AF65-F5344CB8AC3E}">
        <p14:creationId xmlns:p14="http://schemas.microsoft.com/office/powerpoint/2010/main" val="215788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3200"/>
              <a:t>Cómo pedir el apoyo de empresas locales y personas ajenas al Leonismo</a:t>
            </a:r>
          </a:p>
        </p:txBody>
      </p:sp>
      <p:sp>
        <p:nvSpPr>
          <p:cNvPr id="3" name="Content Placeholder 2"/>
          <p:cNvSpPr>
            <a:spLocks noGrp="1"/>
          </p:cNvSpPr>
          <p:nvPr>
            <p:ph idx="1"/>
          </p:nvPr>
        </p:nvSpPr>
        <p:spPr>
          <a:xfrm>
            <a:off x="1147156" y="1653323"/>
            <a:ext cx="9684328" cy="4009910"/>
          </a:xfrm>
        </p:spPr>
        <p:txBody>
          <a:bodyPr/>
          <a:lstStyle/>
          <a:p>
            <a:r>
              <a:rPr lang="es-ES" dirty="0"/>
              <a:t>Muchos clubes pueden tener ya una buena relación con empresas locales y personas no afiliadas con el </a:t>
            </a:r>
            <a:r>
              <a:rPr lang="es-ES" dirty="0" err="1"/>
              <a:t>Leonismo</a:t>
            </a:r>
            <a:r>
              <a:rPr lang="es-ES" dirty="0"/>
              <a:t> debido a proyectos de servicio o eventos de recaudación de fondos anteriores</a:t>
            </a:r>
          </a:p>
          <a:p>
            <a:r>
              <a:rPr lang="es-ES" dirty="0"/>
              <a:t>Cuando haga planes para contactar a esos donantes, considere </a:t>
            </a:r>
            <a:r>
              <a:rPr lang="es-ES" dirty="0" smtClean="0"/>
              <a:t>lo siguiente:</a:t>
            </a:r>
            <a:endParaRPr lang="es-ES" dirty="0"/>
          </a:p>
          <a:p>
            <a:pPr marL="0" indent="0">
              <a:buNone/>
            </a:pPr>
            <a:endParaRPr lang="en-US" dirty="0"/>
          </a:p>
        </p:txBody>
      </p:sp>
      <p:graphicFrame>
        <p:nvGraphicFramePr>
          <p:cNvPr id="4" name="Diagram 3"/>
          <p:cNvGraphicFramePr/>
          <p:nvPr>
            <p:extLst/>
          </p:nvPr>
        </p:nvGraphicFramePr>
        <p:xfrm>
          <a:off x="656704" y="3747087"/>
          <a:ext cx="10665229" cy="22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29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es-ES" sz="2800" b="1" dirty="0" smtClean="0">
                <a:solidFill>
                  <a:schemeClr val="bg1"/>
                </a:solidFill>
              </a:rPr>
              <a:t>Ponerse en marcha</a:t>
            </a:r>
            <a:endParaRPr lang="es-ES" sz="2800" b="1" dirty="0">
              <a:solidFill>
                <a:schemeClr val="bg1"/>
              </a:solidFill>
            </a:endParaRPr>
          </a:p>
        </p:txBody>
      </p:sp>
    </p:spTree>
    <p:extLst>
      <p:ext uri="{BB962C8B-B14F-4D97-AF65-F5344CB8AC3E}">
        <p14:creationId xmlns:p14="http://schemas.microsoft.com/office/powerpoint/2010/main" val="6475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Cuatro pasos para el éxito</a:t>
            </a:r>
          </a:p>
        </p:txBody>
      </p:sp>
      <p:graphicFrame>
        <p:nvGraphicFramePr>
          <p:cNvPr id="4" name="Diagram 3"/>
          <p:cNvGraphicFramePr/>
          <p:nvPr>
            <p:extLst>
              <p:ext uri="{D42A27DB-BD31-4B8C-83A1-F6EECF244321}">
                <p14:modId xmlns:p14="http://schemas.microsoft.com/office/powerpoint/2010/main" val="3498047959"/>
              </p:ext>
            </p:extLst>
          </p:nvPr>
        </p:nvGraphicFramePr>
        <p:xfrm>
          <a:off x="642619" y="1673638"/>
          <a:ext cx="10693400" cy="426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46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Ponerse en marcha</a:t>
            </a:r>
            <a:endParaRPr lang="es-ES" dirty="0"/>
          </a:p>
        </p:txBody>
      </p:sp>
      <p:sp>
        <p:nvSpPr>
          <p:cNvPr id="3" name="Content Placeholder 2"/>
          <p:cNvSpPr>
            <a:spLocks noGrp="1"/>
          </p:cNvSpPr>
          <p:nvPr>
            <p:ph idx="1"/>
          </p:nvPr>
        </p:nvSpPr>
        <p:spPr>
          <a:xfrm>
            <a:off x="5519649" y="1503016"/>
            <a:ext cx="6010103" cy="4478684"/>
          </a:xfrm>
        </p:spPr>
        <p:txBody>
          <a:bodyPr>
            <a:noAutofit/>
          </a:bodyPr>
          <a:lstStyle/>
          <a:p>
            <a:pPr>
              <a:spcBef>
                <a:spcPts val="0"/>
              </a:spcBef>
              <a:spcAft>
                <a:spcPts val="1200"/>
              </a:spcAft>
              <a:buClr>
                <a:srgbClr val="F8F8F8"/>
              </a:buClr>
              <a:buFont typeface="Wingdings" panose="05000000000000000000" pitchFamily="2" charset="2"/>
              <a:buChar char="q"/>
            </a:pPr>
            <a:r>
              <a:rPr lang="es-ES">
                <a:solidFill>
                  <a:schemeClr val="bg1"/>
                </a:solidFill>
              </a:rPr>
              <a:t> Tome la prueba de evaluación para este seminario web</a:t>
            </a:r>
          </a:p>
          <a:p>
            <a:pPr>
              <a:spcBef>
                <a:spcPts val="0"/>
              </a:spcBef>
              <a:spcAft>
                <a:spcPts val="1200"/>
              </a:spcAft>
              <a:buClr>
                <a:srgbClr val="F8F8F8"/>
              </a:buClr>
              <a:buFont typeface="Wingdings" panose="05000000000000000000" pitchFamily="2" charset="2"/>
              <a:buChar char="q"/>
            </a:pPr>
            <a:r>
              <a:rPr lang="es-ES">
                <a:solidFill>
                  <a:schemeClr val="bg1"/>
                </a:solidFill>
              </a:rPr>
              <a:t> Comuníquese con su coordinador de LCIF de distrito si tiene preguntas</a:t>
            </a:r>
          </a:p>
          <a:p>
            <a:pPr>
              <a:spcBef>
                <a:spcPts val="0"/>
              </a:spcBef>
              <a:spcAft>
                <a:spcPts val="1200"/>
              </a:spcAft>
              <a:buClr>
                <a:srgbClr val="F8F8F8"/>
              </a:buClr>
              <a:buFont typeface="Wingdings" panose="05000000000000000000" pitchFamily="2" charset="2"/>
              <a:buChar char="q"/>
            </a:pPr>
            <a:r>
              <a:rPr lang="es-ES">
                <a:solidFill>
                  <a:schemeClr val="bg1"/>
                </a:solidFill>
              </a:rPr>
              <a:t> Haga su propia donación o promesa</a:t>
            </a:r>
          </a:p>
          <a:p>
            <a:pPr>
              <a:spcBef>
                <a:spcPts val="0"/>
              </a:spcBef>
              <a:spcAft>
                <a:spcPts val="1200"/>
              </a:spcAft>
              <a:buClr>
                <a:srgbClr val="F8F8F8"/>
              </a:buClr>
              <a:buFont typeface="Wingdings" panose="05000000000000000000" pitchFamily="2" charset="2"/>
              <a:buChar char="q"/>
            </a:pPr>
            <a:r>
              <a:rPr lang="es-ES">
                <a:solidFill>
                  <a:schemeClr val="bg1"/>
                </a:solidFill>
              </a:rPr>
              <a:t> Anote sus razones para donar</a:t>
            </a:r>
          </a:p>
        </p:txBody>
      </p:sp>
    </p:spTree>
    <p:extLst>
      <p:ext uri="{BB962C8B-B14F-4D97-AF65-F5344CB8AC3E}">
        <p14:creationId xmlns:p14="http://schemas.microsoft.com/office/powerpoint/2010/main" val="268788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Ponerse en marcha</a:t>
            </a:r>
            <a:endParaRPr lang="es-ES" dirty="0"/>
          </a:p>
        </p:txBody>
      </p:sp>
      <p:sp>
        <p:nvSpPr>
          <p:cNvPr id="3" name="Content Placeholder 2"/>
          <p:cNvSpPr>
            <a:spLocks noGrp="1"/>
          </p:cNvSpPr>
          <p:nvPr>
            <p:ph idx="1"/>
          </p:nvPr>
        </p:nvSpPr>
        <p:spPr>
          <a:xfrm>
            <a:off x="5519649" y="1503016"/>
            <a:ext cx="6010103" cy="4326284"/>
          </a:xfrm>
        </p:spPr>
        <p:txBody>
          <a:bodyPr>
            <a:normAutofit/>
          </a:bodyPr>
          <a:lstStyle/>
          <a:p>
            <a:pPr>
              <a:spcBef>
                <a:spcPts val="0"/>
              </a:spcBef>
              <a:spcAft>
                <a:spcPts val="1200"/>
              </a:spcAft>
              <a:buClr>
                <a:srgbClr val="F8F8F8"/>
              </a:buClr>
              <a:buFont typeface="Wingdings" panose="05000000000000000000" pitchFamily="2" charset="2"/>
              <a:buChar char="q"/>
            </a:pPr>
            <a:r>
              <a:rPr lang="es-ES"/>
              <a:t> </a:t>
            </a:r>
            <a:r>
              <a:rPr lang="es-ES">
                <a:solidFill>
                  <a:schemeClr val="bg1"/>
                </a:solidFill>
              </a:rPr>
              <a:t>Llene la guía de relato de historias</a:t>
            </a:r>
          </a:p>
          <a:p>
            <a:pPr>
              <a:spcBef>
                <a:spcPts val="0"/>
              </a:spcBef>
              <a:spcAft>
                <a:spcPts val="1200"/>
              </a:spcAft>
              <a:buClr>
                <a:srgbClr val="F8F8F8"/>
              </a:buClr>
              <a:buFont typeface="Wingdings" panose="05000000000000000000" pitchFamily="2" charset="2"/>
              <a:buChar char="q"/>
            </a:pPr>
            <a:r>
              <a:rPr lang="es-ES">
                <a:solidFill>
                  <a:schemeClr val="bg1"/>
                </a:solidFill>
              </a:rPr>
              <a:t> Pase revista a los recursos disponibles en el sitio web de LCIF</a:t>
            </a:r>
          </a:p>
          <a:p>
            <a:pPr>
              <a:spcBef>
                <a:spcPts val="0"/>
              </a:spcBef>
              <a:spcAft>
                <a:spcPts val="1200"/>
              </a:spcAft>
              <a:buClr>
                <a:srgbClr val="F8F8F8"/>
              </a:buClr>
              <a:buFont typeface="Wingdings" panose="05000000000000000000" pitchFamily="2" charset="2"/>
              <a:buChar char="q"/>
            </a:pPr>
            <a:r>
              <a:rPr lang="es-ES">
                <a:solidFill>
                  <a:schemeClr val="bg1"/>
                </a:solidFill>
              </a:rPr>
              <a:t> Practique su historia</a:t>
            </a:r>
          </a:p>
          <a:p>
            <a:pPr>
              <a:spcBef>
                <a:spcPts val="0"/>
              </a:spcBef>
              <a:spcAft>
                <a:spcPts val="1200"/>
              </a:spcAft>
              <a:buClr>
                <a:schemeClr val="bg1"/>
              </a:buClr>
              <a:buFont typeface="Wingdings" panose="05000000000000000000" pitchFamily="2" charset="2"/>
              <a:buChar char="q"/>
            </a:pPr>
            <a:r>
              <a:rPr lang="es-ES"/>
              <a:t> Fije la meta que tratará de alcanzar este año</a:t>
            </a:r>
          </a:p>
          <a:p>
            <a:pPr>
              <a:spcBef>
                <a:spcPts val="0"/>
              </a:spcBef>
              <a:spcAft>
                <a:spcPts val="1200"/>
              </a:spcAft>
              <a:buClr>
                <a:schemeClr val="bg1"/>
              </a:buClr>
              <a:buFont typeface="Wingdings" panose="05000000000000000000" pitchFamily="2" charset="2"/>
              <a:buChar char="q"/>
            </a:pPr>
            <a:endParaRPr lang="en-US" dirty="0"/>
          </a:p>
        </p:txBody>
      </p:sp>
    </p:spTree>
    <p:extLst>
      <p:ext uri="{BB962C8B-B14F-4D97-AF65-F5344CB8AC3E}">
        <p14:creationId xmlns:p14="http://schemas.microsoft.com/office/powerpoint/2010/main" val="299779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Ponerse en marcha</a:t>
            </a:r>
            <a:endParaRPr lang="es-ES" dirty="0"/>
          </a:p>
        </p:txBody>
      </p:sp>
      <p:sp>
        <p:nvSpPr>
          <p:cNvPr id="3" name="Content Placeholder 2"/>
          <p:cNvSpPr>
            <a:spLocks noGrp="1"/>
          </p:cNvSpPr>
          <p:nvPr>
            <p:ph idx="1"/>
          </p:nvPr>
        </p:nvSpPr>
        <p:spPr/>
        <p:txBody>
          <a:bodyPr>
            <a:normAutofit fontScale="92500" lnSpcReduction="20000"/>
          </a:bodyPr>
          <a:lstStyle/>
          <a:p>
            <a:pPr>
              <a:spcBef>
                <a:spcPts val="0"/>
              </a:spcBef>
              <a:spcAft>
                <a:spcPts val="1200"/>
              </a:spcAft>
              <a:buClr>
                <a:schemeClr val="bg1"/>
              </a:buClr>
              <a:buFont typeface="Wingdings" panose="05000000000000000000" pitchFamily="2" charset="2"/>
              <a:buChar char="q"/>
            </a:pPr>
            <a:r>
              <a:rPr lang="es-ES"/>
              <a:t> Reúnase con los dirigentes de su club para hablar sobre la meta</a:t>
            </a:r>
          </a:p>
          <a:p>
            <a:pPr>
              <a:spcBef>
                <a:spcPts val="0"/>
              </a:spcBef>
              <a:spcAft>
                <a:spcPts val="1200"/>
              </a:spcAft>
              <a:buClr>
                <a:schemeClr val="bg1"/>
              </a:buClr>
              <a:buFont typeface="Wingdings" panose="05000000000000000000" pitchFamily="2" charset="2"/>
              <a:buChar char="q"/>
            </a:pPr>
            <a:r>
              <a:rPr lang="es-ES"/>
              <a:t> Comience a identificar a los socios que podrían integrar el comité del club</a:t>
            </a:r>
          </a:p>
          <a:p>
            <a:pPr>
              <a:spcBef>
                <a:spcPts val="0"/>
              </a:spcBef>
              <a:spcAft>
                <a:spcPts val="1200"/>
              </a:spcAft>
              <a:buClr>
                <a:schemeClr val="bg1"/>
              </a:buClr>
              <a:buFont typeface="Wingdings" panose="05000000000000000000" pitchFamily="2" charset="2"/>
              <a:buChar char="q"/>
            </a:pPr>
            <a:r>
              <a:rPr lang="es-ES"/>
              <a:t> Evalúe el potencial de cada estrategia de recaudación de fondos y planifique cuáles pondrá en práctica primero</a:t>
            </a:r>
          </a:p>
          <a:p>
            <a:endParaRPr lang="en-US" dirty="0"/>
          </a:p>
        </p:txBody>
      </p:sp>
    </p:spTree>
    <p:extLst>
      <p:ext uri="{BB962C8B-B14F-4D97-AF65-F5344CB8AC3E}">
        <p14:creationId xmlns:p14="http://schemas.microsoft.com/office/powerpoint/2010/main" val="248093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6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840" y="3057171"/>
            <a:ext cx="4810540" cy="584775"/>
          </a:xfrm>
          <a:prstGeom prst="rect">
            <a:avLst/>
          </a:prstGeom>
          <a:noFill/>
        </p:spPr>
        <p:txBody>
          <a:bodyPr wrap="square" rtlCol="0">
            <a:spAutoFit/>
          </a:bodyPr>
          <a:lstStyle/>
          <a:p>
            <a:pPr algn="ctr"/>
            <a:r>
              <a:rPr lang="es-ES" sz="3200" b="1">
                <a:solidFill>
                  <a:schemeClr val="bg1"/>
                </a:solidFill>
              </a:rPr>
              <a:t>Contar su historia</a:t>
            </a:r>
          </a:p>
        </p:txBody>
      </p:sp>
    </p:spTree>
    <p:extLst>
      <p:ext uri="{BB962C8B-B14F-4D97-AF65-F5344CB8AC3E}">
        <p14:creationId xmlns:p14="http://schemas.microsoft.com/office/powerpoint/2010/main" val="129452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Contar su historia</a:t>
            </a:r>
          </a:p>
        </p:txBody>
      </p:sp>
      <p:sp>
        <p:nvSpPr>
          <p:cNvPr id="3" name="Content Placeholder 2"/>
          <p:cNvSpPr>
            <a:spLocks noGrp="1"/>
          </p:cNvSpPr>
          <p:nvPr>
            <p:ph idx="1"/>
          </p:nvPr>
        </p:nvSpPr>
        <p:spPr>
          <a:xfrm>
            <a:off x="1147156" y="1587500"/>
            <a:ext cx="9684328" cy="4374313"/>
          </a:xfrm>
        </p:spPr>
        <p:txBody>
          <a:bodyPr>
            <a:normAutofit/>
          </a:bodyPr>
          <a:lstStyle/>
          <a:p>
            <a:r>
              <a:rPr lang="es-ES" sz="2400"/>
              <a:t>Contar su historia es una parte importante de alentar la participación en nuestra fundación</a:t>
            </a:r>
          </a:p>
          <a:p>
            <a:r>
              <a:rPr lang="es-ES" sz="2400"/>
              <a:t>Hay ciertas cosas muy simples que puede hacer para crear su propia historia de LCIF y la Campaña 100:</a:t>
            </a:r>
          </a:p>
          <a:p>
            <a:pPr marL="0" indent="0">
              <a:buNone/>
            </a:pPr>
            <a:endParaRPr lang="en-US" sz="2400" dirty="0"/>
          </a:p>
        </p:txBody>
      </p:sp>
      <p:graphicFrame>
        <p:nvGraphicFramePr>
          <p:cNvPr id="5" name="Diagram 4"/>
          <p:cNvGraphicFramePr/>
          <p:nvPr>
            <p:extLst>
              <p:ext uri="{D42A27DB-BD31-4B8C-83A1-F6EECF244321}">
                <p14:modId xmlns:p14="http://schemas.microsoft.com/office/powerpoint/2010/main" val="1769884360"/>
              </p:ext>
            </p:extLst>
          </p:nvPr>
        </p:nvGraphicFramePr>
        <p:xfrm>
          <a:off x="1636684" y="3251200"/>
          <a:ext cx="9194800" cy="311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8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Herramientas y materiales</a:t>
            </a:r>
          </a:p>
        </p:txBody>
      </p:sp>
      <p:sp>
        <p:nvSpPr>
          <p:cNvPr id="3" name="Content Placeholder 2"/>
          <p:cNvSpPr>
            <a:spLocks noGrp="1"/>
          </p:cNvSpPr>
          <p:nvPr>
            <p:ph idx="1"/>
          </p:nvPr>
        </p:nvSpPr>
        <p:spPr/>
        <p:txBody>
          <a:bodyPr>
            <a:normAutofit/>
          </a:bodyPr>
          <a:lstStyle/>
          <a:p>
            <a:r>
              <a:rPr lang="es-ES" sz="2400"/>
              <a:t>LCIF ofrece una serie de herramientas y materiales para ayudarle a contar su historia y difundir el mensaje de la campaña.</a:t>
            </a:r>
          </a:p>
          <a:p>
            <a:endParaRPr lang="en-US" sz="2400" dirty="0"/>
          </a:p>
          <a:p>
            <a:endParaRPr lang="en-US" sz="2400" dirty="0"/>
          </a:p>
          <a:p>
            <a:endParaRPr lang="en-US" sz="2400" dirty="0"/>
          </a:p>
          <a:p>
            <a:pPr marL="0" indent="0">
              <a:buNone/>
            </a:pPr>
            <a:endParaRPr lang="en-US" sz="2400" dirty="0" smtClean="0"/>
          </a:p>
          <a:p>
            <a:r>
              <a:rPr lang="es-ES" sz="2400"/>
              <a:t>Comuníquese con su coordinador de distrito para averiguar cuáles han sido las herramientas más exitosas en su distrito</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1071590502"/>
              </p:ext>
            </p:extLst>
          </p:nvPr>
        </p:nvGraphicFramePr>
        <p:xfrm>
          <a:off x="345439" y="2870200"/>
          <a:ext cx="11466946"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5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a:t>Herramientas y materiales</a:t>
            </a:r>
          </a:p>
        </p:txBody>
      </p:sp>
      <p:sp>
        <p:nvSpPr>
          <p:cNvPr id="3" name="Content Placeholder 2"/>
          <p:cNvSpPr>
            <a:spLocks noGrp="1"/>
          </p:cNvSpPr>
          <p:nvPr>
            <p:ph idx="1"/>
          </p:nvPr>
        </p:nvSpPr>
        <p:spPr>
          <a:xfrm>
            <a:off x="1147156" y="1523220"/>
            <a:ext cx="6142644" cy="4438593"/>
          </a:xfrm>
        </p:spPr>
        <p:txBody>
          <a:bodyPr/>
          <a:lstStyle/>
          <a:p>
            <a:pPr>
              <a:spcBef>
                <a:spcPts val="0"/>
              </a:spcBef>
              <a:spcAft>
                <a:spcPts val="1200"/>
              </a:spcAft>
            </a:pPr>
            <a:r>
              <a:rPr lang="es-ES" dirty="0"/>
              <a:t>Visite el sitio web de </a:t>
            </a:r>
            <a:r>
              <a:rPr lang="es-ES" dirty="0" err="1"/>
              <a:t>LCIF</a:t>
            </a:r>
            <a:r>
              <a:rPr lang="es-ES" dirty="0"/>
              <a:t> para descargar estos recursos e imprimirlos</a:t>
            </a:r>
          </a:p>
          <a:p>
            <a:pPr>
              <a:spcBef>
                <a:spcPts val="0"/>
              </a:spcBef>
              <a:spcAft>
                <a:spcPts val="1200"/>
              </a:spcAft>
            </a:pPr>
            <a:r>
              <a:rPr lang="es-ES" dirty="0"/>
              <a:t>También puede encargar un juego de estos materiales usando el formulario de solicitud de materiales</a:t>
            </a:r>
          </a:p>
          <a:p>
            <a:pPr>
              <a:spcBef>
                <a:spcPts val="0"/>
              </a:spcBef>
              <a:spcAft>
                <a:spcPts val="1200"/>
              </a:spcAft>
            </a:pPr>
            <a:r>
              <a:rPr lang="es-ES" i="1" dirty="0"/>
              <a:t>Tenga en cuenta que los pedidos tardan por lo menos dos semanas en llegar a </a:t>
            </a:r>
            <a:r>
              <a:rPr lang="es-ES" i="1" dirty="0" smtClean="0"/>
              <a:t>procesarse</a:t>
            </a:r>
            <a:endParaRPr lang="es-ES" i="1" dirty="0"/>
          </a:p>
        </p:txBody>
      </p:sp>
      <p:sp>
        <p:nvSpPr>
          <p:cNvPr id="5" name="Rectangle 4"/>
          <p:cNvSpPr/>
          <p:nvPr/>
        </p:nvSpPr>
        <p:spPr>
          <a:xfrm>
            <a:off x="10515600" y="5727700"/>
            <a:ext cx="1485900" cy="927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39041933"/>
              </p:ext>
            </p:extLst>
          </p:nvPr>
        </p:nvGraphicFramePr>
        <p:xfrm>
          <a:off x="7748589" y="1523220"/>
          <a:ext cx="3760622" cy="4867275"/>
        </p:xfrm>
        <a:graphic>
          <a:graphicData uri="http://schemas.openxmlformats.org/presentationml/2006/ole">
            <mc:AlternateContent xmlns:mc="http://schemas.openxmlformats.org/markup-compatibility/2006">
              <mc:Choice xmlns:v="urn:schemas-microsoft-com:vml" Requires="v">
                <p:oleObj spid="_x0000_s1170"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7748589" y="1523220"/>
                        <a:ext cx="3760622" cy="486727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9569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es-ES" sz="3200" b="1">
                <a:solidFill>
                  <a:schemeClr val="bg1"/>
                </a:solidFill>
              </a:rPr>
              <a:t>Hacer un plan</a:t>
            </a:r>
          </a:p>
        </p:txBody>
      </p:sp>
    </p:spTree>
    <p:extLst>
      <p:ext uri="{BB962C8B-B14F-4D97-AF65-F5344CB8AC3E}">
        <p14:creationId xmlns:p14="http://schemas.microsoft.com/office/powerpoint/2010/main" val="1923483170"/>
      </p:ext>
    </p:extLst>
  </p:cSld>
  <p:clrMapOvr>
    <a:masterClrMapping/>
  </p:clrMapOvr>
</p:sld>
</file>

<file path=ppt/theme/theme1.xml><?xml version="1.0" encoding="utf-8"?>
<a:theme xmlns:a="http://schemas.openxmlformats.org/drawingml/2006/main" name="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1_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Lions_Campaign100_Template-Rough-Lines_with_ServiceMark)_3-15-18" id="{82DB359E-E170-4509-AD4A-896E45578670}" vid="{DFC87DE1-0F73-4F53-AAE4-8165866B9B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Lions_Campaign100_Template_3-15-18</Template>
  <TotalTime>614</TotalTime>
  <Words>7660</Words>
  <Application>Microsoft Office PowerPoint</Application>
  <PresentationFormat>Custom</PresentationFormat>
  <Paragraphs>525</Paragraphs>
  <Slides>43</Slides>
  <Notes>42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6" baseType="lpstr">
      <vt:lpstr>Lions_Campaign100_Template_3-15-18</vt:lpstr>
      <vt:lpstr>1_Lions_Campaign100_Template_3-15-18</vt:lpstr>
      <vt:lpstr>Acrobat Document</vt:lpstr>
      <vt:lpstr>Capacitación del coordinador de LCIF de club</vt:lpstr>
      <vt:lpstr>PowerPoint Presentation</vt:lpstr>
      <vt:lpstr>PowerPoint Presentation</vt:lpstr>
      <vt:lpstr>Cuatro pasos para el éxito</vt:lpstr>
      <vt:lpstr>PowerPoint Presentation</vt:lpstr>
      <vt:lpstr>Contar su historia</vt:lpstr>
      <vt:lpstr>Herramientas y materiales</vt:lpstr>
      <vt:lpstr>Herramientas y materiales</vt:lpstr>
      <vt:lpstr>PowerPoint Presentation</vt:lpstr>
      <vt:lpstr>Hacer un plan</vt:lpstr>
      <vt:lpstr>Estrategias de recaudación de fondos</vt:lpstr>
      <vt:lpstr>Fijar una meta</vt:lpstr>
      <vt:lpstr>Cómo hacer una solicitud para la Campaña 100</vt:lpstr>
      <vt:lpstr>¿Qué se puede lograr con 100 dólares?</vt:lpstr>
      <vt:lpstr>Fijar una meta</vt:lpstr>
      <vt:lpstr>Clubes modelo</vt:lpstr>
      <vt:lpstr>Clubes modelo</vt:lpstr>
      <vt:lpstr>PowerPoint Presentation</vt:lpstr>
      <vt:lpstr>Formar un equipo</vt:lpstr>
      <vt:lpstr>Formar un equipo</vt:lpstr>
      <vt:lpstr>Formar un equipo</vt:lpstr>
      <vt:lpstr>PowerPoint Presentation</vt:lpstr>
      <vt:lpstr>Recaudar fondos</vt:lpstr>
      <vt:lpstr>PowerPoint Presentation</vt:lpstr>
      <vt:lpstr>Involucrar a socios individuales</vt:lpstr>
      <vt:lpstr>Involucrar a socios individuales</vt:lpstr>
      <vt:lpstr>Involucrar a socios individuales</vt:lpstr>
      <vt:lpstr>Involucrar a socios individuales</vt:lpstr>
      <vt:lpstr>Involucrar a socios individuales</vt:lpstr>
      <vt:lpstr>Reconocimientos de LCIF</vt:lpstr>
      <vt:lpstr>Participación de los Leones</vt:lpstr>
      <vt:lpstr>Reconocimiento de club</vt:lpstr>
      <vt:lpstr>PowerPoint Presentation</vt:lpstr>
      <vt:lpstr>Cómo organizar eventos de recaudación de fondos</vt:lpstr>
      <vt:lpstr>PowerPoint Presentation</vt:lpstr>
      <vt:lpstr>Cómo hacer una donación de los fondos del club</vt:lpstr>
      <vt:lpstr>PowerPoint Presentation</vt:lpstr>
      <vt:lpstr>Cómo pedir el apoyo de empresas locales y personas ajenas al Leonismo</vt:lpstr>
      <vt:lpstr>PowerPoint Presentation</vt:lpstr>
      <vt:lpstr>Ponerse en marcha</vt:lpstr>
      <vt:lpstr>Ponerse en marcha</vt:lpstr>
      <vt:lpstr>Ponerse en marcha</vt:lpstr>
      <vt:lpstr>PowerPoint Presentation</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Nunez, Gabriela</dc:creator>
  <cp:lastModifiedBy>Ingrid</cp:lastModifiedBy>
  <cp:revision>150</cp:revision>
  <dcterms:created xsi:type="dcterms:W3CDTF">2018-10-22T16:07:51Z</dcterms:created>
  <dcterms:modified xsi:type="dcterms:W3CDTF">2018-11-29T15:28:23Z</dcterms:modified>
</cp:coreProperties>
</file>