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2.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1086" r:id="rId3"/>
    <p:sldId id="1126" r:id="rId4"/>
    <p:sldId id="1120" r:id="rId5"/>
    <p:sldId id="989" r:id="rId6"/>
    <p:sldId id="1121" r:id="rId7"/>
    <p:sldId id="1122" r:id="rId8"/>
    <p:sldId id="1123" r:id="rId9"/>
    <p:sldId id="1088" r:id="rId10"/>
    <p:sldId id="974" r:id="rId11"/>
    <p:sldId id="1111" r:id="rId12"/>
    <p:sldId id="1134" r:id="rId13"/>
    <p:sldId id="1135" r:id="rId14"/>
    <p:sldId id="1112" r:id="rId15"/>
    <p:sldId id="1139" r:id="rId16"/>
    <p:sldId id="1138" r:id="rId17"/>
    <p:sldId id="1140" r:id="rId18"/>
    <p:sldId id="1136" r:id="rId19"/>
    <p:sldId id="31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neisel, Christine" initials="KC" lastIdx="19" clrIdx="0">
    <p:extLst>
      <p:ext uri="{19B8F6BF-5375-455C-9EA6-DF929625EA0E}">
        <p15:presenceInfo xmlns:p15="http://schemas.microsoft.com/office/powerpoint/2012/main" userId="S::ckneisel@lionsclubs.org::b37915e7-4ac2-4ed2-b0ec-56fb73cc3d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AB00"/>
    <a:srgbClr val="E2B200"/>
    <a:srgbClr val="F6C100"/>
    <a:srgbClr val="004D95"/>
    <a:srgbClr val="BAB9B8"/>
    <a:srgbClr val="FF6B4A"/>
    <a:srgbClr val="4687DB"/>
    <a:srgbClr val="F9C910"/>
    <a:srgbClr val="B3B2B1"/>
    <a:srgbClr val="0D22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2150" autoAdjust="0"/>
  </p:normalViewPr>
  <p:slideViewPr>
    <p:cSldViewPr snapToGrid="0">
      <p:cViewPr varScale="1">
        <p:scale>
          <a:sx n="75" d="100"/>
          <a:sy n="75" d="100"/>
        </p:scale>
        <p:origin x="18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5E1943-131E-465E-8879-9B7DBEA28C36}" type="datetimeFigureOut">
              <a:rPr lang="en-US" smtClean="0"/>
              <a:t>7/8/2022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D6398B-C721-4CDB-AC1C-C9833B97EBBF}" type="slidenum">
              <a:rPr lang="en-US" smtClean="0"/>
              <a:t>‹#›</a:t>
            </a:fld>
            <a:endParaRPr lang="en-US"/>
          </a:p>
        </p:txBody>
      </p:sp>
    </p:spTree>
    <p:extLst>
      <p:ext uri="{BB962C8B-B14F-4D97-AF65-F5344CB8AC3E}">
        <p14:creationId xmlns:p14="http://schemas.microsoft.com/office/powerpoint/2010/main" val="3751946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8B4A65-DB7F-4D75-A0EB-BE9751615F34}" type="slidenum">
              <a:rPr lang="en-US" smtClean="0"/>
              <a:t>1</a:t>
            </a:fld>
            <a:endParaRPr lang="en-US"/>
          </a:p>
        </p:txBody>
      </p:sp>
    </p:spTree>
    <p:extLst>
      <p:ext uri="{BB962C8B-B14F-4D97-AF65-F5344CB8AC3E}">
        <p14:creationId xmlns:p14="http://schemas.microsoft.com/office/powerpoint/2010/main" val="2030364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involving the entire team in both the goal setting and goal attaining process, GAT is able to have a consistent approach in all aspects of </a:t>
            </a:r>
            <a:r>
              <a:rPr lang="en-US" dirty="0" err="1"/>
              <a:t>Lionism</a:t>
            </a:r>
            <a:r>
              <a:rPr lang="en-US" dirty="0"/>
              <a:t> that strengthens clubs and districts.</a:t>
            </a:r>
          </a:p>
        </p:txBody>
      </p:sp>
      <p:sp>
        <p:nvSpPr>
          <p:cNvPr id="4" name="Slide Number Placeholder 3"/>
          <p:cNvSpPr>
            <a:spLocks noGrp="1"/>
          </p:cNvSpPr>
          <p:nvPr>
            <p:ph type="sldNum" sz="quarter" idx="5"/>
          </p:nvPr>
        </p:nvSpPr>
        <p:spPr/>
        <p:txBody>
          <a:bodyPr/>
          <a:lstStyle/>
          <a:p>
            <a:fld id="{1ED6398B-C721-4CDB-AC1C-C9833B97EBBF}" type="slidenum">
              <a:rPr lang="en-US" smtClean="0"/>
              <a:t>10</a:t>
            </a:fld>
            <a:endParaRPr lang="en-US"/>
          </a:p>
        </p:txBody>
      </p:sp>
    </p:spTree>
    <p:extLst>
      <p:ext uri="{BB962C8B-B14F-4D97-AF65-F5344CB8AC3E}">
        <p14:creationId xmlns:p14="http://schemas.microsoft.com/office/powerpoint/2010/main" val="2562456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192838" cy="3484563"/>
          </a:xfrm>
        </p:spPr>
      </p:sp>
      <p:sp>
        <p:nvSpPr>
          <p:cNvPr id="3" name="Notes Placeholder 2"/>
          <p:cNvSpPr>
            <a:spLocks noGrp="1"/>
          </p:cNvSpPr>
          <p:nvPr>
            <p:ph type="body" idx="1"/>
          </p:nvPr>
        </p:nvSpPr>
        <p:spPr/>
        <p:txBody>
          <a:bodyPr/>
          <a:lstStyle/>
          <a:p>
            <a:r>
              <a:rPr lang="en-US" dirty="0"/>
              <a:t>GAT staff at Lions International communicate with Lions in the field in a variety of ways.  </a:t>
            </a:r>
          </a:p>
          <a:p>
            <a:endParaRPr lang="en-US" dirty="0"/>
          </a:p>
          <a:p>
            <a:r>
              <a:rPr lang="en-US" dirty="0"/>
              <a:t>Important messages and updates are included in LCI’s monthly digest to club and district officers and posted on the GAT Facebook Group.  Regional specialists also work closely with GAT members in their constitutional area to provide support when necessary.  You can contact your specialist by emailing GAT.CA_@lionsclubs.org.</a:t>
            </a:r>
          </a:p>
          <a:p>
            <a:endParaRPr lang="en-US" dirty="0"/>
          </a:p>
          <a:p>
            <a:r>
              <a:rPr lang="en-US" dirty="0"/>
              <a:t>If you haven’t already, be sure to join the GAT Facebook group to connect with fellow Lions around the world.</a:t>
            </a:r>
          </a:p>
        </p:txBody>
      </p:sp>
      <p:sp>
        <p:nvSpPr>
          <p:cNvPr id="4" name="Slide Number Placeholder 3"/>
          <p:cNvSpPr>
            <a:spLocks noGrp="1"/>
          </p:cNvSpPr>
          <p:nvPr>
            <p:ph type="sldNum" sz="quarter" idx="10"/>
          </p:nvPr>
        </p:nvSpPr>
        <p:spPr/>
        <p:txBody>
          <a:bodyPr/>
          <a:lstStyle/>
          <a:p>
            <a:pPr>
              <a:defRPr/>
            </a:pPr>
            <a:fld id="{41678557-5227-8B4D-822D-3FD10583728F}" type="slidenum">
              <a:rPr lang="en-US" smtClean="0"/>
              <a:pPr>
                <a:defRPr/>
              </a:pPr>
              <a:t>11</a:t>
            </a:fld>
            <a:endParaRPr lang="en-US" dirty="0"/>
          </a:p>
        </p:txBody>
      </p:sp>
    </p:spTree>
    <p:extLst>
      <p:ext uri="{BB962C8B-B14F-4D97-AF65-F5344CB8AC3E}">
        <p14:creationId xmlns:p14="http://schemas.microsoft.com/office/powerpoint/2010/main" val="2262532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192838" cy="3484563"/>
          </a:xfrm>
        </p:spPr>
      </p:sp>
      <p:sp>
        <p:nvSpPr>
          <p:cNvPr id="3" name="Notes Placeholder 2"/>
          <p:cNvSpPr>
            <a:spLocks noGrp="1"/>
          </p:cNvSpPr>
          <p:nvPr>
            <p:ph type="body" idx="1"/>
          </p:nvPr>
        </p:nvSpPr>
        <p:spPr/>
        <p:txBody>
          <a:bodyPr/>
          <a:lstStyle/>
          <a:p>
            <a:r>
              <a:rPr lang="en-US" dirty="0"/>
              <a:t>There are many resources available for the GAT to utilize covering countless topics around Lions.  The GAT Roles and Responsibilities, GAT Field Guide, and Board Policy Manual are a great place to start learning more about those resources and what the Global Action Team does.</a:t>
            </a:r>
          </a:p>
        </p:txBody>
      </p:sp>
      <p:sp>
        <p:nvSpPr>
          <p:cNvPr id="4" name="Slide Number Placeholder 3"/>
          <p:cNvSpPr>
            <a:spLocks noGrp="1"/>
          </p:cNvSpPr>
          <p:nvPr>
            <p:ph type="sldNum" sz="quarter" idx="10"/>
          </p:nvPr>
        </p:nvSpPr>
        <p:spPr/>
        <p:txBody>
          <a:bodyPr/>
          <a:lstStyle/>
          <a:p>
            <a:pPr>
              <a:defRPr/>
            </a:pPr>
            <a:fld id="{41678557-5227-8B4D-822D-3FD10583728F}" type="slidenum">
              <a:rPr lang="en-US" smtClean="0"/>
              <a:pPr>
                <a:defRPr/>
              </a:pPr>
              <a:t>12</a:t>
            </a:fld>
            <a:endParaRPr lang="en-US" dirty="0"/>
          </a:p>
        </p:txBody>
      </p:sp>
    </p:spTree>
    <p:extLst>
      <p:ext uri="{BB962C8B-B14F-4D97-AF65-F5344CB8AC3E}">
        <p14:creationId xmlns:p14="http://schemas.microsoft.com/office/powerpoint/2010/main" val="140592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192838" cy="3484563"/>
          </a:xfrm>
        </p:spPr>
      </p:sp>
      <p:sp>
        <p:nvSpPr>
          <p:cNvPr id="3" name="Notes Placeholder 2"/>
          <p:cNvSpPr>
            <a:spLocks noGrp="1"/>
          </p:cNvSpPr>
          <p:nvPr>
            <p:ph type="body" idx="1"/>
          </p:nvPr>
        </p:nvSpPr>
        <p:spPr/>
        <p:txBody>
          <a:bodyPr/>
          <a:lstStyle/>
          <a:p>
            <a:r>
              <a:rPr lang="en-US" dirty="0"/>
              <a:t>GAT has 3 main webpages as well as several supplemental pages also containing valuable resources.</a:t>
            </a:r>
          </a:p>
          <a:p>
            <a:endParaRPr lang="en-US" dirty="0"/>
          </a:p>
          <a:p>
            <a:r>
              <a:rPr lang="en-US" dirty="0"/>
              <a:t>The Landing Page houses General Information &amp; Success Stories from GAT.</a:t>
            </a:r>
          </a:p>
          <a:p>
            <a:r>
              <a:rPr lang="en-US" dirty="0"/>
              <a:t>The GAT Leadership Page contains Roles &amp; Responsibilities for each position within the GAT.</a:t>
            </a:r>
          </a:p>
          <a:p>
            <a:r>
              <a:rPr lang="en-US" dirty="0"/>
              <a:t>The GAT Resources Page has other useful tools and resources for the GAT as well as links to the GLT, GMT, and GST Toolboxes containing even more resources.</a:t>
            </a:r>
          </a:p>
          <a:p>
            <a:endParaRPr lang="en-US" dirty="0"/>
          </a:p>
          <a:p>
            <a:r>
              <a:rPr lang="en-US" dirty="0"/>
              <a:t>District Goals, District Funding and GAT Ambassadors also each have their own webpage with resources that can be found by using the search function on lionsclubs.org</a:t>
            </a:r>
          </a:p>
        </p:txBody>
      </p:sp>
      <p:sp>
        <p:nvSpPr>
          <p:cNvPr id="4" name="Slide Number Placeholder 3"/>
          <p:cNvSpPr>
            <a:spLocks noGrp="1"/>
          </p:cNvSpPr>
          <p:nvPr>
            <p:ph type="sldNum" sz="quarter" idx="10"/>
          </p:nvPr>
        </p:nvSpPr>
        <p:spPr/>
        <p:txBody>
          <a:bodyPr/>
          <a:lstStyle/>
          <a:p>
            <a:pPr>
              <a:defRPr/>
            </a:pPr>
            <a:fld id="{41678557-5227-8B4D-822D-3FD10583728F}" type="slidenum">
              <a:rPr lang="en-US" smtClean="0"/>
              <a:pPr>
                <a:defRPr/>
              </a:pPr>
              <a:t>13</a:t>
            </a:fld>
            <a:endParaRPr lang="en-US" dirty="0"/>
          </a:p>
        </p:txBody>
      </p:sp>
    </p:spTree>
    <p:extLst>
      <p:ext uri="{BB962C8B-B14F-4D97-AF65-F5344CB8AC3E}">
        <p14:creationId xmlns:p14="http://schemas.microsoft.com/office/powerpoint/2010/main" val="12569542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192838" cy="3484563"/>
          </a:xfrm>
        </p:spPr>
      </p:sp>
      <p:sp>
        <p:nvSpPr>
          <p:cNvPr id="3" name="Notes Placeholder 2"/>
          <p:cNvSpPr>
            <a:spLocks noGrp="1"/>
          </p:cNvSpPr>
          <p:nvPr>
            <p:ph type="body" idx="1"/>
          </p:nvPr>
        </p:nvSpPr>
        <p:spPr/>
        <p:txBody>
          <a:bodyPr/>
          <a:lstStyle/>
          <a:p>
            <a:r>
              <a:rPr lang="en-US" dirty="0"/>
              <a:t>GAT Members can use Insights, MyLCI and MyLion in their Lion Account to view metrics for their multiple district/district/club.  Metrics are a critical part of setting goals and monitoring progress towards those goals.</a:t>
            </a:r>
          </a:p>
        </p:txBody>
      </p:sp>
      <p:sp>
        <p:nvSpPr>
          <p:cNvPr id="4" name="Slide Number Placeholder 3"/>
          <p:cNvSpPr>
            <a:spLocks noGrp="1"/>
          </p:cNvSpPr>
          <p:nvPr>
            <p:ph type="sldNum" sz="quarter" idx="10"/>
          </p:nvPr>
        </p:nvSpPr>
        <p:spPr/>
        <p:txBody>
          <a:bodyPr/>
          <a:lstStyle/>
          <a:p>
            <a:pPr>
              <a:defRPr/>
            </a:pPr>
            <a:fld id="{41678557-5227-8B4D-822D-3FD10583728F}" type="slidenum">
              <a:rPr lang="en-US" smtClean="0"/>
              <a:pPr>
                <a:defRPr/>
              </a:pPr>
              <a:t>14</a:t>
            </a:fld>
            <a:endParaRPr lang="en-US" dirty="0"/>
          </a:p>
        </p:txBody>
      </p:sp>
    </p:spTree>
    <p:extLst>
      <p:ext uri="{BB962C8B-B14F-4D97-AF65-F5344CB8AC3E}">
        <p14:creationId xmlns:p14="http://schemas.microsoft.com/office/powerpoint/2010/main" val="440308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192838" cy="3484563"/>
          </a:xfrm>
        </p:spPr>
      </p:sp>
      <p:sp>
        <p:nvSpPr>
          <p:cNvPr id="3" name="Notes Placeholder 2"/>
          <p:cNvSpPr>
            <a:spLocks noGrp="1"/>
          </p:cNvSpPr>
          <p:nvPr>
            <p:ph type="body" idx="1"/>
          </p:nvPr>
        </p:nvSpPr>
        <p:spPr/>
        <p:txBody>
          <a:bodyPr/>
          <a:lstStyle/>
          <a:p>
            <a:r>
              <a:rPr lang="en-US" dirty="0"/>
              <a:t>Represent the Global Action Team with GAT merchandise from the Lions Shop or request a GAT logo when you purchase customized Lions apparel.</a:t>
            </a:r>
          </a:p>
        </p:txBody>
      </p:sp>
      <p:sp>
        <p:nvSpPr>
          <p:cNvPr id="4" name="Slide Number Placeholder 3"/>
          <p:cNvSpPr>
            <a:spLocks noGrp="1"/>
          </p:cNvSpPr>
          <p:nvPr>
            <p:ph type="sldNum" sz="quarter" idx="10"/>
          </p:nvPr>
        </p:nvSpPr>
        <p:spPr/>
        <p:txBody>
          <a:bodyPr/>
          <a:lstStyle/>
          <a:p>
            <a:pPr>
              <a:defRPr/>
            </a:pPr>
            <a:fld id="{41678557-5227-8B4D-822D-3FD10583728F}" type="slidenum">
              <a:rPr lang="en-US" smtClean="0"/>
              <a:pPr>
                <a:defRPr/>
              </a:pPr>
              <a:t>15</a:t>
            </a:fld>
            <a:endParaRPr lang="en-US" dirty="0"/>
          </a:p>
        </p:txBody>
      </p:sp>
    </p:spTree>
    <p:extLst>
      <p:ext uri="{BB962C8B-B14F-4D97-AF65-F5344CB8AC3E}">
        <p14:creationId xmlns:p14="http://schemas.microsoft.com/office/powerpoint/2010/main" val="2300790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Global Membership Approach combines a strategic approach and a set of resources for district teams to utilize to develop membership by: </a:t>
            </a:r>
          </a:p>
          <a:p>
            <a:r>
              <a:rPr lang="en-US" dirty="0"/>
              <a:t>• Rejuvenating districts with new clubs </a:t>
            </a:r>
          </a:p>
          <a:p>
            <a:r>
              <a:rPr lang="en-US" dirty="0"/>
              <a:t>• Revitalizing clubs with new members </a:t>
            </a:r>
          </a:p>
          <a:p>
            <a:r>
              <a:rPr lang="en-US" dirty="0"/>
              <a:t>• Re-motivating existing members with fellowship and exciting service. </a:t>
            </a:r>
          </a:p>
          <a:p>
            <a:endParaRPr lang="en-US" dirty="0"/>
          </a:p>
          <a:p>
            <a:r>
              <a:rPr lang="en-US" dirty="0"/>
              <a:t>The approach has universal applicability, with the ability to customize based on regional needs and circumstances.</a:t>
            </a:r>
          </a:p>
          <a:p>
            <a:endParaRPr lang="en-US" dirty="0"/>
          </a:p>
          <a:p>
            <a:r>
              <a:rPr lang="en-US" b="0" dirty="0"/>
              <a:t>All CAs </a:t>
            </a:r>
            <a:r>
              <a:rPr lang="en-US" b="0" strike="noStrike" dirty="0"/>
              <a:t>have piloted</a:t>
            </a:r>
            <a:r>
              <a:rPr lang="en-US" b="0" dirty="0"/>
              <a:t> this approach, with regional variances in 2021-2022. The Global Action Team (GAT) </a:t>
            </a:r>
            <a:r>
              <a:rPr lang="en-US" b="0" strike="noStrike" dirty="0"/>
              <a:t>drove </a:t>
            </a:r>
            <a:r>
              <a:rPr lang="en-US" b="0" dirty="0"/>
              <a:t>the piloting process, and provided support and accountability in each CA. The best ideas were integrated in the worldwide process in 2022-2023.</a:t>
            </a:r>
          </a:p>
          <a:p>
            <a:endParaRPr lang="en-US" dirty="0"/>
          </a:p>
          <a:p>
            <a:r>
              <a:rPr lang="en-US" dirty="0"/>
              <a:t>More information and resources are available at lionsclubs.org/global</a:t>
            </a:r>
          </a:p>
          <a:p>
            <a:endParaRPr lang="en-US" dirty="0"/>
          </a:p>
        </p:txBody>
      </p:sp>
      <p:sp>
        <p:nvSpPr>
          <p:cNvPr id="4" name="Slide Number Placeholder 3"/>
          <p:cNvSpPr>
            <a:spLocks noGrp="1"/>
          </p:cNvSpPr>
          <p:nvPr>
            <p:ph type="sldNum" sz="quarter" idx="5"/>
          </p:nvPr>
        </p:nvSpPr>
        <p:spPr/>
        <p:txBody>
          <a:bodyPr/>
          <a:lstStyle/>
          <a:p>
            <a:fld id="{1ED6398B-C721-4CDB-AC1C-C9833B97EBBF}" type="slidenum">
              <a:rPr lang="en-US" smtClean="0"/>
              <a:t>16</a:t>
            </a:fld>
            <a:endParaRPr lang="en-US"/>
          </a:p>
        </p:txBody>
      </p:sp>
    </p:spTree>
    <p:extLst>
      <p:ext uri="{BB962C8B-B14F-4D97-AF65-F5344CB8AC3E}">
        <p14:creationId xmlns:p14="http://schemas.microsoft.com/office/powerpoint/2010/main" val="35561581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0" dirty="0">
                <a:solidFill>
                  <a:schemeClr val="bg1"/>
                </a:solidFill>
                <a:ea typeface="+mn-lt"/>
                <a:cs typeface="+mn-lt"/>
              </a:rPr>
              <a:t>As the only foundation to empower the service of Lions worldwide, LCIF grant funding magnifies Lions’ service to help more people in need around the world. </a:t>
            </a:r>
            <a:endParaRPr lang="en-US" dirty="0">
              <a:solidFill>
                <a:schemeClr val="bg1"/>
              </a:solidFill>
              <a:ea typeface="+mn-lt"/>
              <a:cs typeface="+mn-lt"/>
            </a:endParaRPr>
          </a:p>
          <a:p>
            <a:endParaRPr lang="en-US" sz="1200" kern="0" dirty="0">
              <a:solidFill>
                <a:schemeClr val="bg1"/>
              </a:solidFill>
              <a:ea typeface="+mn-lt"/>
              <a:cs typeface="+mn-lt"/>
            </a:endParaRPr>
          </a:p>
          <a:p>
            <a:r>
              <a:rPr lang="en-US" sz="1200" kern="0" dirty="0">
                <a:solidFill>
                  <a:schemeClr val="bg1"/>
                </a:solidFill>
                <a:ea typeface="+mn-lt"/>
                <a:cs typeface="+mn-lt"/>
              </a:rPr>
              <a:t>As GAT Leaders, you are one of LCIF's strongest resources, not only because of your personal donations, but also as ambassadors for the foundation, encouraging others to </a:t>
            </a:r>
            <a:r>
              <a:rPr lang="en-US" sz="1200" kern="0">
                <a:solidFill>
                  <a:schemeClr val="bg1"/>
                </a:solidFill>
                <a:ea typeface="+mn-lt"/>
                <a:cs typeface="+mn-lt"/>
              </a:rPr>
              <a:t>support LCIF. </a:t>
            </a:r>
            <a:endParaRPr lang="en-US" dirty="0">
              <a:solidFill>
                <a:schemeClr val="bg1"/>
              </a:solidFill>
              <a:ea typeface="+mn-lt"/>
              <a:cs typeface="+mn-lt"/>
            </a:endParaRPr>
          </a:p>
          <a:p>
            <a:endParaRPr lang="en-US" sz="1200" kern="0" dirty="0">
              <a:solidFill>
                <a:schemeClr val="bg1"/>
              </a:solidFill>
              <a:cs typeface="Calibri"/>
            </a:endParaRPr>
          </a:p>
          <a:p>
            <a:r>
              <a:rPr lang="en-US" sz="1200" kern="0" dirty="0">
                <a:solidFill>
                  <a:schemeClr val="bg1"/>
                </a:solidFill>
                <a:cs typeface="Calibri"/>
              </a:rPr>
              <a:t>The</a:t>
            </a:r>
            <a:r>
              <a:rPr lang="en-US" sz="1200" kern="0" dirty="0">
                <a:solidFill>
                  <a:schemeClr val="bg1"/>
                </a:solidFill>
                <a:ea typeface="+mn-lt"/>
                <a:cs typeface="+mn-lt"/>
              </a:rPr>
              <a:t> calls to serve a world in need continue to grow. Through continued support, LCIF empowers Lions to always answer.</a:t>
            </a:r>
            <a:endParaRPr lang="en-US" sz="1200" kern="0" dirty="0">
              <a:solidFill>
                <a:schemeClr val="bg1"/>
              </a:solidFill>
              <a:cs typeface="Calibri"/>
            </a:endParaRPr>
          </a:p>
        </p:txBody>
      </p:sp>
    </p:spTree>
    <p:extLst>
      <p:ext uri="{BB962C8B-B14F-4D97-AF65-F5344CB8AC3E}">
        <p14:creationId xmlns:p14="http://schemas.microsoft.com/office/powerpoint/2010/main" val="994767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contact your regional specialists directly by emailing</a:t>
            </a:r>
          </a:p>
          <a:p>
            <a:pPr marL="171450" indent="-171450">
              <a:buFont typeface="Arial" panose="020B0604020202020204" pitchFamily="34" charset="0"/>
              <a:buChar char="•"/>
            </a:pPr>
            <a:r>
              <a:rPr lang="en-US" dirty="0"/>
              <a:t>GAT.CA1@lionsclubs.org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GAT.CA2@lionsclubs.org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GAT.CA3@lionsclubs.org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GAT.CA4@lionsclubs.org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GAT.CA5@lionsclubs.org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GAT.CA6@lionsclubs.org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GAT.CA7@lionsclubs.org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GAT.CA8@lionsclubs.org</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1ED6398B-C721-4CDB-AC1C-C9833B97EBBF}" type="slidenum">
              <a:rPr lang="en-US" smtClean="0"/>
              <a:t>18</a:t>
            </a:fld>
            <a:endParaRPr lang="en-US"/>
          </a:p>
        </p:txBody>
      </p:sp>
    </p:spTree>
    <p:extLst>
      <p:ext uri="{BB962C8B-B14F-4D97-AF65-F5344CB8AC3E}">
        <p14:creationId xmlns:p14="http://schemas.microsoft.com/office/powerpoint/2010/main" val="40518972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8B4A65-DB7F-4D75-A0EB-BE9751615F34}"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077376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We all want Lions and LCIF to be the global leader in community and humanitarian service</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We want to be recognized by the public, and for the community to know about Lions and what we do.</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We want our Lions to be excited and proud to be a part of our great organization.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Excitement is contagious. When Lions are excited and passionate about the service they provide, they attract family, friends, colleagues, neighbors, and other community leaders. They make people want to belong to a great organization that does so much for the community.</a:t>
            </a:r>
          </a:p>
          <a:p>
            <a:endParaRPr lang="en-US" dirty="0"/>
          </a:p>
        </p:txBody>
      </p:sp>
      <p:sp>
        <p:nvSpPr>
          <p:cNvPr id="4" name="Slide Number Placeholder 3"/>
          <p:cNvSpPr>
            <a:spLocks noGrp="1"/>
          </p:cNvSpPr>
          <p:nvPr>
            <p:ph type="sldNum" sz="quarter" idx="5"/>
          </p:nvPr>
        </p:nvSpPr>
        <p:spPr/>
        <p:txBody>
          <a:bodyPr/>
          <a:lstStyle/>
          <a:p>
            <a:fld id="{1ED6398B-C721-4CDB-AC1C-C9833B97EBBF}" type="slidenum">
              <a:rPr lang="en-US" smtClean="0"/>
              <a:t>2</a:t>
            </a:fld>
            <a:endParaRPr lang="en-US"/>
          </a:p>
        </p:txBody>
      </p:sp>
    </p:spTree>
    <p:extLst>
      <p:ext uri="{BB962C8B-B14F-4D97-AF65-F5344CB8AC3E}">
        <p14:creationId xmlns:p14="http://schemas.microsoft.com/office/powerpoint/2010/main" val="3216223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Have you ever wanted to do more in your community/district but were unable to because you didn’t have enough Lions to support it?</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Has your district or club ever struggled trying to get Lions to take on leadership roles?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Has your club ever lost members due to club conflicts or lack of engagement and meaningful service?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leaders of Lions, we take on the responsibility to leave our district or club better at the end of the year than it was when we started.  To make improvements, strategic changes, and to be responsible for ensuring we are improving in all areas, including leadership, membership, service, club operations, and marketing. </a:t>
            </a:r>
          </a:p>
          <a:p>
            <a:endParaRPr lang="en-US" dirty="0"/>
          </a:p>
        </p:txBody>
      </p:sp>
    </p:spTree>
    <p:extLst>
      <p:ext uri="{BB962C8B-B14F-4D97-AF65-F5344CB8AC3E}">
        <p14:creationId xmlns:p14="http://schemas.microsoft.com/office/powerpoint/2010/main" val="99476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GAT touches every club, district, zone and region.  To help you understand who is involved in the Global Action Team, lets go through the members level by level.</a:t>
            </a:r>
          </a:p>
        </p:txBody>
      </p:sp>
      <p:sp>
        <p:nvSpPr>
          <p:cNvPr id="4" name="Slide Number Placeholder 3"/>
          <p:cNvSpPr>
            <a:spLocks noGrp="1"/>
          </p:cNvSpPr>
          <p:nvPr>
            <p:ph type="sldNum" sz="quarter" idx="5"/>
          </p:nvPr>
        </p:nvSpPr>
        <p:spPr/>
        <p:txBody>
          <a:bodyPr/>
          <a:lstStyle/>
          <a:p>
            <a:fld id="{1ED6398B-C721-4CDB-AC1C-C9833B97EBBF}" type="slidenum">
              <a:rPr lang="en-US" smtClean="0"/>
              <a:t>4</a:t>
            </a:fld>
            <a:endParaRPr lang="en-US"/>
          </a:p>
        </p:txBody>
      </p:sp>
    </p:spTree>
    <p:extLst>
      <p:ext uri="{BB962C8B-B14F-4D97-AF65-F5344CB8AC3E}">
        <p14:creationId xmlns:p14="http://schemas.microsoft.com/office/powerpoint/2010/main" val="2704784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mn-lt"/>
                <a:ea typeface="+mn-ea"/>
                <a:cs typeface="+mn-cs"/>
              </a:rPr>
              <a:t>Let’s start at the club level since this is really where all the “Action” happens.  </a:t>
            </a: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The club president is the chairperson of the Global Action Team</a:t>
            </a: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The club’s first vice president is the GLT Chairperson who organizes training for leaders and helps members find and participate in district and multiple district level trainings.</a:t>
            </a: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Then there is the GMT Club Membership Chairperson whose primary focus is to not only bring new members into the club, but also keep existing members active and engaged.</a:t>
            </a: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The GST club service chairperson is responsible for organizing and creating engaging service activities for the club.</a:t>
            </a:r>
            <a:endParaRPr lang="en-US" dirty="0"/>
          </a:p>
        </p:txBody>
      </p:sp>
      <p:sp>
        <p:nvSpPr>
          <p:cNvPr id="4" name="Slide Number Placeholder 3"/>
          <p:cNvSpPr>
            <a:spLocks noGrp="1"/>
          </p:cNvSpPr>
          <p:nvPr>
            <p:ph type="sldNum" sz="quarter" idx="5"/>
          </p:nvPr>
        </p:nvSpPr>
        <p:spPr/>
        <p:txBody>
          <a:bodyPr/>
          <a:lstStyle/>
          <a:p>
            <a:fld id="{1ED6398B-C721-4CDB-AC1C-C9833B97EBBF}" type="slidenum">
              <a:rPr lang="en-US" smtClean="0"/>
              <a:t>5</a:t>
            </a:fld>
            <a:endParaRPr lang="en-US"/>
          </a:p>
        </p:txBody>
      </p:sp>
    </p:spTree>
    <p:extLst>
      <p:ext uri="{BB962C8B-B14F-4D97-AF65-F5344CB8AC3E}">
        <p14:creationId xmlns:p14="http://schemas.microsoft.com/office/powerpoint/2010/main" val="1636452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mn-lt"/>
                <a:ea typeface="+mn-ea"/>
                <a:cs typeface="+mn-cs"/>
              </a:rPr>
              <a:t>The district level is absolutely critical.  </a:t>
            </a: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The district governor is the chairperson of the Global Action Team. He/she works with their team to develop the goals they wish to achieve during their fiscal year. The team then works closely in support of those goals.</a:t>
            </a: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The GLT coordinator organizes trainings for the district's clubs and individual members.  They are also responsible for reporting local trainings in LEARN behind single sign on.</a:t>
            </a: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The GMT coordinator’s primary focus is to implement membership growth and retention strategies to achieve the district’s goals.</a:t>
            </a:r>
          </a:p>
          <a:p>
            <a:pPr marL="171450" lvl="0" indent="-171450" fontAlgn="base">
              <a:buFont typeface="Arial" panose="020B0604020202020204" pitchFamily="34" charset="0"/>
              <a:buChar char="•"/>
            </a:pPr>
            <a:r>
              <a:rPr lang="en-US" sz="1200" b="0" kern="1200" dirty="0">
                <a:solidFill>
                  <a:schemeClr val="tx1"/>
                </a:solidFill>
                <a:effectLst/>
                <a:highlight>
                  <a:srgbClr val="FF00FF"/>
                </a:highlight>
                <a:latin typeface="+mn-lt"/>
                <a:ea typeface="+mn-ea"/>
                <a:cs typeface="+mn-cs"/>
              </a:rPr>
              <a:t>The GET coordinator’s is directly focused on chartering new clubs. Launched in July 2022, this role is considered an optional position.</a:t>
            </a: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The GST </a:t>
            </a:r>
            <a:r>
              <a:rPr lang="en-US" sz="1200" strike="noStrike" kern="1200" baseline="0" dirty="0">
                <a:solidFill>
                  <a:srgbClr val="FF0000"/>
                </a:solidFill>
                <a:effectLst/>
                <a:latin typeface="+mn-lt"/>
                <a:ea typeface="+mn-ea"/>
                <a:cs typeface="+mn-cs"/>
              </a:rPr>
              <a:t>coordinator</a:t>
            </a:r>
            <a:r>
              <a:rPr lang="en-US" sz="1200" strike="noStrike" kern="1200" dirty="0">
                <a:solidFill>
                  <a:srgbClr val="FF0000"/>
                </a:solidFill>
                <a:effectLst/>
                <a:highlight>
                  <a:srgbClr val="808080"/>
                </a:highlight>
                <a:latin typeface="+mn-lt"/>
                <a:ea typeface="+mn-ea"/>
                <a:cs typeface="+mn-cs"/>
              </a:rPr>
              <a:t> </a:t>
            </a:r>
            <a:r>
              <a:rPr lang="en-US" sz="1200" strike="noStrike" kern="1200" dirty="0">
                <a:solidFill>
                  <a:schemeClr val="tx1"/>
                </a:solidFill>
                <a:effectLst/>
                <a:latin typeface="+mn-lt"/>
                <a:ea typeface="+mn-ea"/>
                <a:cs typeface="+mn-cs"/>
              </a:rPr>
              <a:t>is </a:t>
            </a:r>
            <a:r>
              <a:rPr lang="en-US" sz="1200" kern="1200" dirty="0">
                <a:solidFill>
                  <a:schemeClr val="tx1"/>
                </a:solidFill>
                <a:effectLst/>
                <a:latin typeface="+mn-lt"/>
                <a:ea typeface="+mn-ea"/>
                <a:cs typeface="+mn-cs"/>
              </a:rPr>
              <a:t>the one who organizes district-wide service events and informs clubs about service programs resources that might be helpful to them.  They also report district level service activities in MyLion.</a:t>
            </a: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Region and Zone Chairpersons help the coordinators communicate with clubs and provide feedback to districts from clubs and members.</a:t>
            </a:r>
          </a:p>
        </p:txBody>
      </p:sp>
      <p:sp>
        <p:nvSpPr>
          <p:cNvPr id="4" name="Slide Number Placeholder 3"/>
          <p:cNvSpPr>
            <a:spLocks noGrp="1"/>
          </p:cNvSpPr>
          <p:nvPr>
            <p:ph type="sldNum" sz="quarter" idx="5"/>
          </p:nvPr>
        </p:nvSpPr>
        <p:spPr/>
        <p:txBody>
          <a:bodyPr/>
          <a:lstStyle/>
          <a:p>
            <a:fld id="{1ED6398B-C721-4CDB-AC1C-C9833B97EBBF}" type="slidenum">
              <a:rPr lang="en-US" smtClean="0"/>
              <a:t>6</a:t>
            </a:fld>
            <a:endParaRPr lang="en-US"/>
          </a:p>
        </p:txBody>
      </p:sp>
    </p:spTree>
    <p:extLst>
      <p:ext uri="{BB962C8B-B14F-4D97-AF65-F5344CB8AC3E}">
        <p14:creationId xmlns:p14="http://schemas.microsoft.com/office/powerpoint/2010/main" val="1538837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mn-lt"/>
                <a:ea typeface="+mn-ea"/>
                <a:cs typeface="+mn-cs"/>
              </a:rPr>
              <a:t>The Multiple district level ……… </a:t>
            </a: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The Council Chairperson is the chairperson of the Global Action Team. </a:t>
            </a:r>
            <a:r>
              <a:rPr lang="en-US" sz="1200" kern="1200" dirty="0" err="1">
                <a:solidFill>
                  <a:schemeClr val="tx1"/>
                </a:solidFill>
                <a:effectLst/>
                <a:latin typeface="+mn-lt"/>
                <a:ea typeface="+mn-ea"/>
                <a:cs typeface="+mn-cs"/>
              </a:rPr>
              <a:t>He/She</a:t>
            </a:r>
            <a:r>
              <a:rPr lang="en-US" sz="1200" kern="1200" dirty="0">
                <a:solidFill>
                  <a:schemeClr val="tx1"/>
                </a:solidFill>
                <a:effectLst/>
                <a:latin typeface="+mn-lt"/>
                <a:ea typeface="+mn-ea"/>
                <a:cs typeface="+mn-cs"/>
              </a:rPr>
              <a:t> works with their team to support their districts in achieving their goals and sets the multiple district goals they would like to see achieved.  </a:t>
            </a: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The GAT Coordinators serve the same functions as their counterparts at the district level, but work with each district within the multiple district, similarly to how the district coordinators work with each club within the district.</a:t>
            </a:r>
          </a:p>
          <a:p>
            <a:endParaRPr lang="en-US" dirty="0"/>
          </a:p>
        </p:txBody>
      </p:sp>
      <p:sp>
        <p:nvSpPr>
          <p:cNvPr id="4" name="Slide Number Placeholder 3"/>
          <p:cNvSpPr>
            <a:spLocks noGrp="1"/>
          </p:cNvSpPr>
          <p:nvPr>
            <p:ph type="sldNum" sz="quarter" idx="5"/>
          </p:nvPr>
        </p:nvSpPr>
        <p:spPr/>
        <p:txBody>
          <a:bodyPr/>
          <a:lstStyle/>
          <a:p>
            <a:fld id="{1ED6398B-C721-4CDB-AC1C-C9833B97EBBF}" type="slidenum">
              <a:rPr lang="en-US" smtClean="0"/>
              <a:t>7</a:t>
            </a:fld>
            <a:endParaRPr lang="en-US"/>
          </a:p>
        </p:txBody>
      </p:sp>
    </p:spTree>
    <p:extLst>
      <p:ext uri="{BB962C8B-B14F-4D97-AF65-F5344CB8AC3E}">
        <p14:creationId xmlns:p14="http://schemas.microsoft.com/office/powerpoint/2010/main" val="3873888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mn-lt"/>
                <a:ea typeface="+mn-ea"/>
                <a:cs typeface="+mn-cs"/>
              </a:rPr>
              <a:t>The International Level supports and guides all the rest while developing regionalized strategies around Leadership, Membership, Service and LCIF.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Ambassadors spread the message and excitement from the Global Action Team to other Lions.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GAT Chairperson works closely with Constitutional and Regional Area leaders and with Lions International to ensure that leaders have solid strategies and the staff support that they need to implement them.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Constitutional and Regional Area Leaders work with area leaders to support the goals of Lions International and deliver feedback to headquarters to be incorporated into programs and resources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Area Leaders work with multiple district and district coordinators to support them in achieving their goals.</a:t>
            </a:r>
          </a:p>
          <a:p>
            <a:endParaRPr lang="en-US" dirty="0"/>
          </a:p>
        </p:txBody>
      </p:sp>
      <p:sp>
        <p:nvSpPr>
          <p:cNvPr id="4" name="Slide Number Placeholder 3"/>
          <p:cNvSpPr>
            <a:spLocks noGrp="1"/>
          </p:cNvSpPr>
          <p:nvPr>
            <p:ph type="sldNum" sz="quarter" idx="5"/>
          </p:nvPr>
        </p:nvSpPr>
        <p:spPr/>
        <p:txBody>
          <a:bodyPr/>
          <a:lstStyle/>
          <a:p>
            <a:fld id="{1ED6398B-C721-4CDB-AC1C-C9833B97EBBF}" type="slidenum">
              <a:rPr lang="en-US" smtClean="0"/>
              <a:t>8</a:t>
            </a:fld>
            <a:endParaRPr lang="en-US"/>
          </a:p>
        </p:txBody>
      </p:sp>
    </p:spTree>
    <p:extLst>
      <p:ext uri="{BB962C8B-B14F-4D97-AF65-F5344CB8AC3E}">
        <p14:creationId xmlns:p14="http://schemas.microsoft.com/office/powerpoint/2010/main" val="2725646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One-team approach to achieve goals.</a:t>
            </a:r>
            <a:r>
              <a:rPr lang="en-US" sz="1200" kern="1200" dirty="0">
                <a:solidFill>
                  <a:schemeClr val="tx1"/>
                </a:solidFill>
                <a:effectLst/>
                <a:latin typeface="+mn-lt"/>
                <a:ea typeface="+mn-ea"/>
                <a:cs typeface="+mn-cs"/>
              </a:rPr>
              <a:t> The Global Action Team puts the entire Lions network to work for districts and clubs. It brings the GLT, GMT, and GST together to support districts and clubs in reaching their goals. When we work as a team, we can make the most impact. </a:t>
            </a:r>
          </a:p>
          <a:p>
            <a:r>
              <a:rPr lang="en-US" sz="1200" b="1" kern="1200" dirty="0">
                <a:solidFill>
                  <a:schemeClr val="tx1"/>
                </a:solidFill>
                <a:effectLst/>
                <a:latin typeface="+mn-lt"/>
                <a:ea typeface="+mn-ea"/>
                <a:cs typeface="+mn-cs"/>
              </a:rPr>
              <a:t>Leadership development.</a:t>
            </a:r>
            <a:r>
              <a:rPr lang="en-US" sz="1200" kern="1200" dirty="0">
                <a:solidFill>
                  <a:schemeClr val="tx1"/>
                </a:solidFill>
                <a:effectLst/>
                <a:latin typeface="+mn-lt"/>
                <a:ea typeface="+mn-ea"/>
                <a:cs typeface="+mn-cs"/>
              </a:rPr>
              <a:t> It provides leadership development opportunities that can empower Lions to lead and serve their communities and districts.  Strong leaders can help drive membership, champion new service projects and ensure that districts and clubs position themselves for continued success.</a:t>
            </a:r>
          </a:p>
          <a:p>
            <a:r>
              <a:rPr lang="en-US" sz="1200" b="1" kern="1200" dirty="0">
                <a:solidFill>
                  <a:schemeClr val="tx1"/>
                </a:solidFill>
                <a:effectLst/>
                <a:latin typeface="+mn-lt"/>
                <a:ea typeface="+mn-ea"/>
                <a:cs typeface="+mn-cs"/>
              </a:rPr>
              <a:t>Membership Growth.</a:t>
            </a:r>
            <a:r>
              <a:rPr lang="en-US" sz="1200" kern="1200" dirty="0">
                <a:solidFill>
                  <a:schemeClr val="tx1"/>
                </a:solidFill>
                <a:effectLst/>
                <a:latin typeface="+mn-lt"/>
                <a:ea typeface="+mn-ea"/>
                <a:cs typeface="+mn-cs"/>
              </a:rPr>
              <a:t> The GAT can also help districts and clubs develop effective membership programs to start new clubs and attract new members, and they can help clubs create a great membership experience that will keep new and seasoned members coming back. More members allow clubs to bring more service to their communities. </a:t>
            </a:r>
          </a:p>
          <a:p>
            <a:r>
              <a:rPr lang="en-US" sz="1200" b="1" kern="1200" dirty="0">
                <a:solidFill>
                  <a:schemeClr val="tx1"/>
                </a:solidFill>
                <a:effectLst/>
                <a:latin typeface="+mn-lt"/>
                <a:ea typeface="+mn-ea"/>
                <a:cs typeface="+mn-cs"/>
              </a:rPr>
              <a:t>Service Innovation.</a:t>
            </a:r>
            <a:r>
              <a:rPr lang="en-US" sz="1200" kern="1200" dirty="0">
                <a:solidFill>
                  <a:schemeClr val="tx1"/>
                </a:solidFill>
                <a:effectLst/>
                <a:latin typeface="+mn-lt"/>
                <a:ea typeface="+mn-ea"/>
                <a:cs typeface="+mn-cs"/>
              </a:rPr>
              <a:t> They also assist districts and clubs in identifying resources and best practices to improve their service projects and, by extension, their impact. Quality service projects increase member satisfaction and help to attract new members who are looking to serve. </a:t>
            </a:r>
          </a:p>
          <a:p>
            <a:r>
              <a:rPr lang="en-US" sz="1200" b="1" kern="1200" dirty="0">
                <a:solidFill>
                  <a:schemeClr val="tx1"/>
                </a:solidFill>
                <a:effectLst/>
                <a:latin typeface="+mn-lt"/>
                <a:ea typeface="+mn-ea"/>
                <a:cs typeface="+mn-cs"/>
              </a:rPr>
              <a:t>Foundation Support.</a:t>
            </a:r>
            <a:r>
              <a:rPr lang="en-US" sz="1200" kern="1200" dirty="0">
                <a:solidFill>
                  <a:schemeClr val="tx1"/>
                </a:solidFill>
                <a:effectLst/>
                <a:latin typeface="+mn-lt"/>
                <a:ea typeface="+mn-ea"/>
                <a:cs typeface="+mn-cs"/>
              </a:rPr>
              <a:t> The GAT supports and promotes Lions donations to LCIF and Campaign 100.  By supporting our foundation, we are supporting Lions all over the world who are in need of various grants and other financial support.</a:t>
            </a:r>
          </a:p>
          <a:p>
            <a:r>
              <a:rPr lang="en-US" sz="1200" b="1" kern="1200" dirty="0">
                <a:solidFill>
                  <a:schemeClr val="tx1"/>
                </a:solidFill>
                <a:effectLst/>
                <a:latin typeface="+mn-lt"/>
                <a:ea typeface="+mn-ea"/>
                <a:cs typeface="+mn-cs"/>
              </a:rPr>
              <a:t>Share and Utilize Resources. </a:t>
            </a:r>
            <a:r>
              <a:rPr lang="en-US" sz="1200" kern="1200" dirty="0">
                <a:solidFill>
                  <a:schemeClr val="tx1"/>
                </a:solidFill>
                <a:effectLst/>
                <a:latin typeface="+mn-lt"/>
                <a:ea typeface="+mn-ea"/>
                <a:cs typeface="+mn-cs"/>
              </a:rPr>
              <a:t>Lions International, provides GAT members access to numerous resources for leadership, membership, service, operations, and marketing that can be used to support districts and clubs. </a:t>
            </a:r>
          </a:p>
          <a:p>
            <a:r>
              <a:rPr lang="en-US" sz="1200" b="1" kern="1200" dirty="0">
                <a:solidFill>
                  <a:schemeClr val="tx1"/>
                </a:solidFill>
                <a:effectLst/>
                <a:latin typeface="+mn-lt"/>
                <a:ea typeface="+mn-ea"/>
                <a:cs typeface="+mn-cs"/>
              </a:rPr>
              <a:t>Provide Input and Feedback.  </a:t>
            </a:r>
            <a:r>
              <a:rPr lang="en-US" sz="1200" kern="1200" dirty="0">
                <a:solidFill>
                  <a:schemeClr val="tx1"/>
                </a:solidFill>
                <a:effectLst/>
                <a:latin typeface="+mn-lt"/>
                <a:ea typeface="+mn-ea"/>
                <a:cs typeface="+mn-cs"/>
              </a:rPr>
              <a:t>Members of the GAT have opportunities to share their input on resources that are in development and/or feedback on how it is utilized and regionalized for their area.  </a:t>
            </a:r>
          </a:p>
          <a:p>
            <a:r>
              <a:rPr lang="en-US" sz="1200" b="1" kern="1200" dirty="0">
                <a:solidFill>
                  <a:schemeClr val="tx1"/>
                </a:solidFill>
                <a:effectLst/>
                <a:latin typeface="+mn-lt"/>
                <a:ea typeface="+mn-ea"/>
                <a:cs typeface="+mn-cs"/>
              </a:rPr>
              <a:t>Report</a:t>
            </a:r>
            <a:r>
              <a:rPr lang="en-US" sz="1200" kern="1200" dirty="0">
                <a:solidFill>
                  <a:schemeClr val="tx1"/>
                </a:solidFill>
                <a:effectLst/>
                <a:latin typeface="+mn-lt"/>
                <a:ea typeface="+mn-ea"/>
                <a:cs typeface="+mn-cs"/>
              </a:rPr>
              <a:t>.  Clubs should be submitting their monthly membership report and reporting on any service projects that have been conducted.  MD and districts submit reports on trainings that were conducted.  </a:t>
            </a:r>
          </a:p>
          <a:p>
            <a:endParaRPr lang="en-US" dirty="0"/>
          </a:p>
        </p:txBody>
      </p:sp>
      <p:sp>
        <p:nvSpPr>
          <p:cNvPr id="4" name="Slide Number Placeholder 3"/>
          <p:cNvSpPr>
            <a:spLocks noGrp="1"/>
          </p:cNvSpPr>
          <p:nvPr>
            <p:ph type="sldNum" sz="quarter" idx="5"/>
          </p:nvPr>
        </p:nvSpPr>
        <p:spPr/>
        <p:txBody>
          <a:bodyPr/>
          <a:lstStyle/>
          <a:p>
            <a:fld id="{1ED6398B-C721-4CDB-AC1C-C9833B97EBBF}" type="slidenum">
              <a:rPr lang="en-US" smtClean="0"/>
              <a:t>9</a:t>
            </a:fld>
            <a:endParaRPr lang="en-US"/>
          </a:p>
        </p:txBody>
      </p:sp>
    </p:spTree>
    <p:extLst>
      <p:ext uri="{BB962C8B-B14F-4D97-AF65-F5344CB8AC3E}">
        <p14:creationId xmlns:p14="http://schemas.microsoft.com/office/powerpoint/2010/main" val="2283221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E5686-B8AF-4E81-807C-A6EA20EE01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AF315EF-5B7B-4C9D-8A6C-85FBB9E4DC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65DEE50-0CA6-4483-BD63-5907AF5E8AC1}"/>
              </a:ext>
            </a:extLst>
          </p:cNvPr>
          <p:cNvSpPr>
            <a:spLocks noGrp="1"/>
          </p:cNvSpPr>
          <p:nvPr>
            <p:ph type="dt" sz="half" idx="10"/>
          </p:nvPr>
        </p:nvSpPr>
        <p:spPr/>
        <p:txBody>
          <a:bodyPr/>
          <a:lstStyle/>
          <a:p>
            <a:fld id="{15B606D7-6F2F-4D0A-9CB4-E70F5D138E3E}" type="datetimeFigureOut">
              <a:rPr lang="en-US" smtClean="0"/>
              <a:t>7/8/2022</a:t>
            </a:fld>
            <a:endParaRPr lang="en-US"/>
          </a:p>
        </p:txBody>
      </p:sp>
      <p:sp>
        <p:nvSpPr>
          <p:cNvPr id="5" name="Footer Placeholder 4">
            <a:extLst>
              <a:ext uri="{FF2B5EF4-FFF2-40B4-BE49-F238E27FC236}">
                <a16:creationId xmlns:a16="http://schemas.microsoft.com/office/drawing/2014/main" id="{4DFADA5A-F54B-4707-9B74-72ACCAF2DB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762EDD-F82E-4AA3-AA60-B607A57472EA}"/>
              </a:ext>
            </a:extLst>
          </p:cNvPr>
          <p:cNvSpPr>
            <a:spLocks noGrp="1"/>
          </p:cNvSpPr>
          <p:nvPr>
            <p:ph type="sldNum" sz="quarter" idx="12"/>
          </p:nvPr>
        </p:nvSpPr>
        <p:spPr/>
        <p:txBody>
          <a:bodyPr/>
          <a:lstStyle/>
          <a:p>
            <a:fld id="{08038B06-BA37-4F6E-A53D-9053CB1326FC}" type="slidenum">
              <a:rPr lang="en-US" smtClean="0"/>
              <a:t>‹#›</a:t>
            </a:fld>
            <a:endParaRPr lang="en-US"/>
          </a:p>
        </p:txBody>
      </p:sp>
    </p:spTree>
    <p:extLst>
      <p:ext uri="{BB962C8B-B14F-4D97-AF65-F5344CB8AC3E}">
        <p14:creationId xmlns:p14="http://schemas.microsoft.com/office/powerpoint/2010/main" val="3691442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61BAF-A469-4253-8FD7-46698AAE82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7EAA4FC-035D-4797-BE90-FB196405DC8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E7199D-A23F-4356-8FA1-4069FF584044}"/>
              </a:ext>
            </a:extLst>
          </p:cNvPr>
          <p:cNvSpPr>
            <a:spLocks noGrp="1"/>
          </p:cNvSpPr>
          <p:nvPr>
            <p:ph type="dt" sz="half" idx="10"/>
          </p:nvPr>
        </p:nvSpPr>
        <p:spPr/>
        <p:txBody>
          <a:bodyPr/>
          <a:lstStyle/>
          <a:p>
            <a:fld id="{15B606D7-6F2F-4D0A-9CB4-E70F5D138E3E}" type="datetimeFigureOut">
              <a:rPr lang="en-US" smtClean="0"/>
              <a:t>7/8/2022</a:t>
            </a:fld>
            <a:endParaRPr lang="en-US"/>
          </a:p>
        </p:txBody>
      </p:sp>
      <p:sp>
        <p:nvSpPr>
          <p:cNvPr id="5" name="Footer Placeholder 4">
            <a:extLst>
              <a:ext uri="{FF2B5EF4-FFF2-40B4-BE49-F238E27FC236}">
                <a16:creationId xmlns:a16="http://schemas.microsoft.com/office/drawing/2014/main" id="{A807CA74-820C-4CEE-B95B-40552FB81B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B749CF-28A9-4C4F-99F7-FBDE0732EF44}"/>
              </a:ext>
            </a:extLst>
          </p:cNvPr>
          <p:cNvSpPr>
            <a:spLocks noGrp="1"/>
          </p:cNvSpPr>
          <p:nvPr>
            <p:ph type="sldNum" sz="quarter" idx="12"/>
          </p:nvPr>
        </p:nvSpPr>
        <p:spPr/>
        <p:txBody>
          <a:bodyPr/>
          <a:lstStyle/>
          <a:p>
            <a:fld id="{08038B06-BA37-4F6E-A53D-9053CB1326FC}" type="slidenum">
              <a:rPr lang="en-US" smtClean="0"/>
              <a:t>‹#›</a:t>
            </a:fld>
            <a:endParaRPr lang="en-US"/>
          </a:p>
        </p:txBody>
      </p:sp>
    </p:spTree>
    <p:extLst>
      <p:ext uri="{BB962C8B-B14F-4D97-AF65-F5344CB8AC3E}">
        <p14:creationId xmlns:p14="http://schemas.microsoft.com/office/powerpoint/2010/main" val="4157136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63AF26-C8B2-4475-AB41-3CFE7A78202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569B90E-99C2-4079-9A48-434817DBD29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9579E5-BE96-4881-86CC-0ED3F5F7431C}"/>
              </a:ext>
            </a:extLst>
          </p:cNvPr>
          <p:cNvSpPr>
            <a:spLocks noGrp="1"/>
          </p:cNvSpPr>
          <p:nvPr>
            <p:ph type="dt" sz="half" idx="10"/>
          </p:nvPr>
        </p:nvSpPr>
        <p:spPr/>
        <p:txBody>
          <a:bodyPr/>
          <a:lstStyle/>
          <a:p>
            <a:fld id="{15B606D7-6F2F-4D0A-9CB4-E70F5D138E3E}" type="datetimeFigureOut">
              <a:rPr lang="en-US" smtClean="0"/>
              <a:t>7/8/2022</a:t>
            </a:fld>
            <a:endParaRPr lang="en-US"/>
          </a:p>
        </p:txBody>
      </p:sp>
      <p:sp>
        <p:nvSpPr>
          <p:cNvPr id="5" name="Footer Placeholder 4">
            <a:extLst>
              <a:ext uri="{FF2B5EF4-FFF2-40B4-BE49-F238E27FC236}">
                <a16:creationId xmlns:a16="http://schemas.microsoft.com/office/drawing/2014/main" id="{31F6C9E7-1F41-4EA3-A4C7-6F6986801F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ED7BE1-BE3D-43D0-AC91-AE2E4193773B}"/>
              </a:ext>
            </a:extLst>
          </p:cNvPr>
          <p:cNvSpPr>
            <a:spLocks noGrp="1"/>
          </p:cNvSpPr>
          <p:nvPr>
            <p:ph type="sldNum" sz="quarter" idx="12"/>
          </p:nvPr>
        </p:nvSpPr>
        <p:spPr/>
        <p:txBody>
          <a:bodyPr/>
          <a:lstStyle/>
          <a:p>
            <a:fld id="{08038B06-BA37-4F6E-A53D-9053CB1326FC}" type="slidenum">
              <a:rPr lang="en-US" smtClean="0"/>
              <a:t>‹#›</a:t>
            </a:fld>
            <a:endParaRPr lang="en-US"/>
          </a:p>
        </p:txBody>
      </p:sp>
    </p:spTree>
    <p:extLst>
      <p:ext uri="{BB962C8B-B14F-4D97-AF65-F5344CB8AC3E}">
        <p14:creationId xmlns:p14="http://schemas.microsoft.com/office/powerpoint/2010/main" val="2759884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ASTER SLIDE - 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0025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D9593-47D8-4230-A825-0A7F36B224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0928D1-3079-49A9-99C0-A60C7BE421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1D12E7-E16C-464B-A3FE-AC64367366EF}"/>
              </a:ext>
            </a:extLst>
          </p:cNvPr>
          <p:cNvSpPr>
            <a:spLocks noGrp="1"/>
          </p:cNvSpPr>
          <p:nvPr>
            <p:ph type="dt" sz="half" idx="10"/>
          </p:nvPr>
        </p:nvSpPr>
        <p:spPr/>
        <p:txBody>
          <a:bodyPr/>
          <a:lstStyle/>
          <a:p>
            <a:fld id="{15B606D7-6F2F-4D0A-9CB4-E70F5D138E3E}" type="datetimeFigureOut">
              <a:rPr lang="en-US" smtClean="0"/>
              <a:t>7/8/2022</a:t>
            </a:fld>
            <a:endParaRPr lang="en-US"/>
          </a:p>
        </p:txBody>
      </p:sp>
      <p:sp>
        <p:nvSpPr>
          <p:cNvPr id="5" name="Footer Placeholder 4">
            <a:extLst>
              <a:ext uri="{FF2B5EF4-FFF2-40B4-BE49-F238E27FC236}">
                <a16:creationId xmlns:a16="http://schemas.microsoft.com/office/drawing/2014/main" id="{CD5BEDD0-22C3-49A6-B7FD-04307B210B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C19E68-88DB-4498-BA5C-5FDA0C2B0C67}"/>
              </a:ext>
            </a:extLst>
          </p:cNvPr>
          <p:cNvSpPr>
            <a:spLocks noGrp="1"/>
          </p:cNvSpPr>
          <p:nvPr>
            <p:ph type="sldNum" sz="quarter" idx="12"/>
          </p:nvPr>
        </p:nvSpPr>
        <p:spPr/>
        <p:txBody>
          <a:bodyPr/>
          <a:lstStyle/>
          <a:p>
            <a:fld id="{08038B06-BA37-4F6E-A53D-9053CB1326FC}" type="slidenum">
              <a:rPr lang="en-US" smtClean="0"/>
              <a:t>‹#›</a:t>
            </a:fld>
            <a:endParaRPr lang="en-US"/>
          </a:p>
        </p:txBody>
      </p:sp>
    </p:spTree>
    <p:extLst>
      <p:ext uri="{BB962C8B-B14F-4D97-AF65-F5344CB8AC3E}">
        <p14:creationId xmlns:p14="http://schemas.microsoft.com/office/powerpoint/2010/main" val="1823884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2C30E-0FB6-4810-953F-069E742506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76603F2-70EC-4A30-BB97-1BD003DB44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F85953-EC05-4401-A1A6-6B73320DC570}"/>
              </a:ext>
            </a:extLst>
          </p:cNvPr>
          <p:cNvSpPr>
            <a:spLocks noGrp="1"/>
          </p:cNvSpPr>
          <p:nvPr>
            <p:ph type="dt" sz="half" idx="10"/>
          </p:nvPr>
        </p:nvSpPr>
        <p:spPr/>
        <p:txBody>
          <a:bodyPr/>
          <a:lstStyle/>
          <a:p>
            <a:fld id="{15B606D7-6F2F-4D0A-9CB4-E70F5D138E3E}" type="datetimeFigureOut">
              <a:rPr lang="en-US" smtClean="0"/>
              <a:t>7/8/2022</a:t>
            </a:fld>
            <a:endParaRPr lang="en-US"/>
          </a:p>
        </p:txBody>
      </p:sp>
      <p:sp>
        <p:nvSpPr>
          <p:cNvPr id="5" name="Footer Placeholder 4">
            <a:extLst>
              <a:ext uri="{FF2B5EF4-FFF2-40B4-BE49-F238E27FC236}">
                <a16:creationId xmlns:a16="http://schemas.microsoft.com/office/drawing/2014/main" id="{BB0C0BF8-5511-4B27-8C0F-37A3C31A1B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A177E7-08E8-42C8-8AEF-5C847C16E79E}"/>
              </a:ext>
            </a:extLst>
          </p:cNvPr>
          <p:cNvSpPr>
            <a:spLocks noGrp="1"/>
          </p:cNvSpPr>
          <p:nvPr>
            <p:ph type="sldNum" sz="quarter" idx="12"/>
          </p:nvPr>
        </p:nvSpPr>
        <p:spPr/>
        <p:txBody>
          <a:bodyPr/>
          <a:lstStyle/>
          <a:p>
            <a:fld id="{08038B06-BA37-4F6E-A53D-9053CB1326FC}" type="slidenum">
              <a:rPr lang="en-US" smtClean="0"/>
              <a:t>‹#›</a:t>
            </a:fld>
            <a:endParaRPr lang="en-US"/>
          </a:p>
        </p:txBody>
      </p:sp>
    </p:spTree>
    <p:extLst>
      <p:ext uri="{BB962C8B-B14F-4D97-AF65-F5344CB8AC3E}">
        <p14:creationId xmlns:p14="http://schemas.microsoft.com/office/powerpoint/2010/main" val="2244739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FFA5D-4FAF-4E11-980E-288627D0EE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CE6B3A-7336-483C-BE6C-64AE6878B72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A57B23-8F57-459B-AFD4-080971F5A5B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9D28EF4-209E-4859-B58A-62D11C3FA30D}"/>
              </a:ext>
            </a:extLst>
          </p:cNvPr>
          <p:cNvSpPr>
            <a:spLocks noGrp="1"/>
          </p:cNvSpPr>
          <p:nvPr>
            <p:ph type="dt" sz="half" idx="10"/>
          </p:nvPr>
        </p:nvSpPr>
        <p:spPr/>
        <p:txBody>
          <a:bodyPr/>
          <a:lstStyle/>
          <a:p>
            <a:fld id="{15B606D7-6F2F-4D0A-9CB4-E70F5D138E3E}" type="datetimeFigureOut">
              <a:rPr lang="en-US" smtClean="0"/>
              <a:t>7/8/2022</a:t>
            </a:fld>
            <a:endParaRPr lang="en-US"/>
          </a:p>
        </p:txBody>
      </p:sp>
      <p:sp>
        <p:nvSpPr>
          <p:cNvPr id="6" name="Footer Placeholder 5">
            <a:extLst>
              <a:ext uri="{FF2B5EF4-FFF2-40B4-BE49-F238E27FC236}">
                <a16:creationId xmlns:a16="http://schemas.microsoft.com/office/drawing/2014/main" id="{D9A8A71A-0765-470D-8844-D3733512E7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529DF8-2376-4AE0-B55E-95EA0B6CADAA}"/>
              </a:ext>
            </a:extLst>
          </p:cNvPr>
          <p:cNvSpPr>
            <a:spLocks noGrp="1"/>
          </p:cNvSpPr>
          <p:nvPr>
            <p:ph type="sldNum" sz="quarter" idx="12"/>
          </p:nvPr>
        </p:nvSpPr>
        <p:spPr/>
        <p:txBody>
          <a:bodyPr/>
          <a:lstStyle/>
          <a:p>
            <a:fld id="{08038B06-BA37-4F6E-A53D-9053CB1326FC}" type="slidenum">
              <a:rPr lang="en-US" smtClean="0"/>
              <a:t>‹#›</a:t>
            </a:fld>
            <a:endParaRPr lang="en-US"/>
          </a:p>
        </p:txBody>
      </p:sp>
    </p:spTree>
    <p:extLst>
      <p:ext uri="{BB962C8B-B14F-4D97-AF65-F5344CB8AC3E}">
        <p14:creationId xmlns:p14="http://schemas.microsoft.com/office/powerpoint/2010/main" val="3703211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FC0E2-EC03-4865-83CB-32001397502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378CC0E-2D6F-430C-8F71-2139323670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DF730C-7E1C-44A7-AE17-B817199046B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80E10D-9174-4DBF-B205-CF888A85CC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2D5404-7842-40BC-B3ED-EAB557F957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7752B4C-BAA9-4F1C-A96A-5032DF8FAF3C}"/>
              </a:ext>
            </a:extLst>
          </p:cNvPr>
          <p:cNvSpPr>
            <a:spLocks noGrp="1"/>
          </p:cNvSpPr>
          <p:nvPr>
            <p:ph type="dt" sz="half" idx="10"/>
          </p:nvPr>
        </p:nvSpPr>
        <p:spPr/>
        <p:txBody>
          <a:bodyPr/>
          <a:lstStyle/>
          <a:p>
            <a:fld id="{15B606D7-6F2F-4D0A-9CB4-E70F5D138E3E}" type="datetimeFigureOut">
              <a:rPr lang="en-US" smtClean="0"/>
              <a:t>7/8/2022</a:t>
            </a:fld>
            <a:endParaRPr lang="en-US"/>
          </a:p>
        </p:txBody>
      </p:sp>
      <p:sp>
        <p:nvSpPr>
          <p:cNvPr id="8" name="Footer Placeholder 7">
            <a:extLst>
              <a:ext uri="{FF2B5EF4-FFF2-40B4-BE49-F238E27FC236}">
                <a16:creationId xmlns:a16="http://schemas.microsoft.com/office/drawing/2014/main" id="{A2B14AD5-4267-467A-A166-EB582B47C74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F207A08-4D7C-4D99-92CF-CEB605061A4A}"/>
              </a:ext>
            </a:extLst>
          </p:cNvPr>
          <p:cNvSpPr>
            <a:spLocks noGrp="1"/>
          </p:cNvSpPr>
          <p:nvPr>
            <p:ph type="sldNum" sz="quarter" idx="12"/>
          </p:nvPr>
        </p:nvSpPr>
        <p:spPr/>
        <p:txBody>
          <a:bodyPr/>
          <a:lstStyle/>
          <a:p>
            <a:fld id="{08038B06-BA37-4F6E-A53D-9053CB1326FC}" type="slidenum">
              <a:rPr lang="en-US" smtClean="0"/>
              <a:t>‹#›</a:t>
            </a:fld>
            <a:endParaRPr lang="en-US"/>
          </a:p>
        </p:txBody>
      </p:sp>
    </p:spTree>
    <p:extLst>
      <p:ext uri="{BB962C8B-B14F-4D97-AF65-F5344CB8AC3E}">
        <p14:creationId xmlns:p14="http://schemas.microsoft.com/office/powerpoint/2010/main" val="3086702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58D5B-EA8B-4650-8476-999E3F99C63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77E524-A8FE-44A0-8A23-6D88EDFF4EAF}"/>
              </a:ext>
            </a:extLst>
          </p:cNvPr>
          <p:cNvSpPr>
            <a:spLocks noGrp="1"/>
          </p:cNvSpPr>
          <p:nvPr>
            <p:ph type="dt" sz="half" idx="10"/>
          </p:nvPr>
        </p:nvSpPr>
        <p:spPr/>
        <p:txBody>
          <a:bodyPr/>
          <a:lstStyle/>
          <a:p>
            <a:fld id="{15B606D7-6F2F-4D0A-9CB4-E70F5D138E3E}" type="datetimeFigureOut">
              <a:rPr lang="en-US" smtClean="0"/>
              <a:t>7/8/2022</a:t>
            </a:fld>
            <a:endParaRPr lang="en-US"/>
          </a:p>
        </p:txBody>
      </p:sp>
      <p:sp>
        <p:nvSpPr>
          <p:cNvPr id="4" name="Footer Placeholder 3">
            <a:extLst>
              <a:ext uri="{FF2B5EF4-FFF2-40B4-BE49-F238E27FC236}">
                <a16:creationId xmlns:a16="http://schemas.microsoft.com/office/drawing/2014/main" id="{023FCECA-214C-46C2-A38F-F4FFBE162A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1AECE22-01F1-405B-9AE4-A5E4BFF13E16}"/>
              </a:ext>
            </a:extLst>
          </p:cNvPr>
          <p:cNvSpPr>
            <a:spLocks noGrp="1"/>
          </p:cNvSpPr>
          <p:nvPr>
            <p:ph type="sldNum" sz="quarter" idx="12"/>
          </p:nvPr>
        </p:nvSpPr>
        <p:spPr/>
        <p:txBody>
          <a:bodyPr/>
          <a:lstStyle/>
          <a:p>
            <a:fld id="{08038B06-BA37-4F6E-A53D-9053CB1326FC}" type="slidenum">
              <a:rPr lang="en-US" smtClean="0"/>
              <a:t>‹#›</a:t>
            </a:fld>
            <a:endParaRPr lang="en-US"/>
          </a:p>
        </p:txBody>
      </p:sp>
    </p:spTree>
    <p:extLst>
      <p:ext uri="{BB962C8B-B14F-4D97-AF65-F5344CB8AC3E}">
        <p14:creationId xmlns:p14="http://schemas.microsoft.com/office/powerpoint/2010/main" val="3220665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005EFF-1B5C-43CC-92C7-6724D5D9D09D}"/>
              </a:ext>
            </a:extLst>
          </p:cNvPr>
          <p:cNvSpPr>
            <a:spLocks noGrp="1"/>
          </p:cNvSpPr>
          <p:nvPr>
            <p:ph type="dt" sz="half" idx="10"/>
          </p:nvPr>
        </p:nvSpPr>
        <p:spPr/>
        <p:txBody>
          <a:bodyPr/>
          <a:lstStyle/>
          <a:p>
            <a:fld id="{15B606D7-6F2F-4D0A-9CB4-E70F5D138E3E}" type="datetimeFigureOut">
              <a:rPr lang="en-US" smtClean="0"/>
              <a:t>7/8/2022</a:t>
            </a:fld>
            <a:endParaRPr lang="en-US"/>
          </a:p>
        </p:txBody>
      </p:sp>
      <p:sp>
        <p:nvSpPr>
          <p:cNvPr id="3" name="Footer Placeholder 2">
            <a:extLst>
              <a:ext uri="{FF2B5EF4-FFF2-40B4-BE49-F238E27FC236}">
                <a16:creationId xmlns:a16="http://schemas.microsoft.com/office/drawing/2014/main" id="{1E1B908E-8357-49C6-82A1-EEA48793460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21FDAFC-E9A0-4C6A-ACAB-F3586381C709}"/>
              </a:ext>
            </a:extLst>
          </p:cNvPr>
          <p:cNvSpPr>
            <a:spLocks noGrp="1"/>
          </p:cNvSpPr>
          <p:nvPr>
            <p:ph type="sldNum" sz="quarter" idx="12"/>
          </p:nvPr>
        </p:nvSpPr>
        <p:spPr/>
        <p:txBody>
          <a:bodyPr/>
          <a:lstStyle/>
          <a:p>
            <a:fld id="{08038B06-BA37-4F6E-A53D-9053CB1326FC}" type="slidenum">
              <a:rPr lang="en-US" smtClean="0"/>
              <a:t>‹#›</a:t>
            </a:fld>
            <a:endParaRPr lang="en-US"/>
          </a:p>
        </p:txBody>
      </p:sp>
    </p:spTree>
    <p:extLst>
      <p:ext uri="{BB962C8B-B14F-4D97-AF65-F5344CB8AC3E}">
        <p14:creationId xmlns:p14="http://schemas.microsoft.com/office/powerpoint/2010/main" val="1655885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B88BE-7B5A-41F9-B889-3B5017E7EA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019ADE5-5376-42AE-89A9-2BA337CF0E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4E5CC25-9C68-44DE-9AD5-B55D377E01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073E51-3E81-45DD-B712-84C98D28EF38}"/>
              </a:ext>
            </a:extLst>
          </p:cNvPr>
          <p:cNvSpPr>
            <a:spLocks noGrp="1"/>
          </p:cNvSpPr>
          <p:nvPr>
            <p:ph type="dt" sz="half" idx="10"/>
          </p:nvPr>
        </p:nvSpPr>
        <p:spPr/>
        <p:txBody>
          <a:bodyPr/>
          <a:lstStyle/>
          <a:p>
            <a:fld id="{15B606D7-6F2F-4D0A-9CB4-E70F5D138E3E}" type="datetimeFigureOut">
              <a:rPr lang="en-US" smtClean="0"/>
              <a:t>7/8/2022</a:t>
            </a:fld>
            <a:endParaRPr lang="en-US"/>
          </a:p>
        </p:txBody>
      </p:sp>
      <p:sp>
        <p:nvSpPr>
          <p:cNvPr id="6" name="Footer Placeholder 5">
            <a:extLst>
              <a:ext uri="{FF2B5EF4-FFF2-40B4-BE49-F238E27FC236}">
                <a16:creationId xmlns:a16="http://schemas.microsoft.com/office/drawing/2014/main" id="{B74B5C40-DE18-4E5B-887B-A3563A487C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39E5A9-4646-49C2-9F5C-F24A89BA0133}"/>
              </a:ext>
            </a:extLst>
          </p:cNvPr>
          <p:cNvSpPr>
            <a:spLocks noGrp="1"/>
          </p:cNvSpPr>
          <p:nvPr>
            <p:ph type="sldNum" sz="quarter" idx="12"/>
          </p:nvPr>
        </p:nvSpPr>
        <p:spPr/>
        <p:txBody>
          <a:bodyPr/>
          <a:lstStyle/>
          <a:p>
            <a:fld id="{08038B06-BA37-4F6E-A53D-9053CB1326FC}" type="slidenum">
              <a:rPr lang="en-US" smtClean="0"/>
              <a:t>‹#›</a:t>
            </a:fld>
            <a:endParaRPr lang="en-US"/>
          </a:p>
        </p:txBody>
      </p:sp>
    </p:spTree>
    <p:extLst>
      <p:ext uri="{BB962C8B-B14F-4D97-AF65-F5344CB8AC3E}">
        <p14:creationId xmlns:p14="http://schemas.microsoft.com/office/powerpoint/2010/main" val="44938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C1E77-E3BD-4158-A214-1A38F8579C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EAB68E-0546-45E8-882B-9DE60A2C81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5554CC3-C3CF-4ECD-B263-FF36A4CD49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3F9B7C-12EB-40CA-9203-7540B137262D}"/>
              </a:ext>
            </a:extLst>
          </p:cNvPr>
          <p:cNvSpPr>
            <a:spLocks noGrp="1"/>
          </p:cNvSpPr>
          <p:nvPr>
            <p:ph type="dt" sz="half" idx="10"/>
          </p:nvPr>
        </p:nvSpPr>
        <p:spPr/>
        <p:txBody>
          <a:bodyPr/>
          <a:lstStyle/>
          <a:p>
            <a:fld id="{15B606D7-6F2F-4D0A-9CB4-E70F5D138E3E}" type="datetimeFigureOut">
              <a:rPr lang="en-US" smtClean="0"/>
              <a:t>7/8/2022</a:t>
            </a:fld>
            <a:endParaRPr lang="en-US"/>
          </a:p>
        </p:txBody>
      </p:sp>
      <p:sp>
        <p:nvSpPr>
          <p:cNvPr id="6" name="Footer Placeholder 5">
            <a:extLst>
              <a:ext uri="{FF2B5EF4-FFF2-40B4-BE49-F238E27FC236}">
                <a16:creationId xmlns:a16="http://schemas.microsoft.com/office/drawing/2014/main" id="{1C442B1E-4B5E-4862-B3F1-F96098D291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56DE16-4900-4356-89D8-FDBB58DE5D2A}"/>
              </a:ext>
            </a:extLst>
          </p:cNvPr>
          <p:cNvSpPr>
            <a:spLocks noGrp="1"/>
          </p:cNvSpPr>
          <p:nvPr>
            <p:ph type="sldNum" sz="quarter" idx="12"/>
          </p:nvPr>
        </p:nvSpPr>
        <p:spPr/>
        <p:txBody>
          <a:bodyPr/>
          <a:lstStyle/>
          <a:p>
            <a:fld id="{08038B06-BA37-4F6E-A53D-9053CB1326FC}" type="slidenum">
              <a:rPr lang="en-US" smtClean="0"/>
              <a:t>‹#›</a:t>
            </a:fld>
            <a:endParaRPr lang="en-US"/>
          </a:p>
        </p:txBody>
      </p:sp>
    </p:spTree>
    <p:extLst>
      <p:ext uri="{BB962C8B-B14F-4D97-AF65-F5344CB8AC3E}">
        <p14:creationId xmlns:p14="http://schemas.microsoft.com/office/powerpoint/2010/main" val="2013501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0E4E0E-133B-4AAA-B0C1-20267D0E52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416484D-495E-4C0B-BBDF-A72D4D0E3B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FC82BB-0267-4727-896B-2CF226EFA3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B606D7-6F2F-4D0A-9CB4-E70F5D138E3E}" type="datetimeFigureOut">
              <a:rPr lang="en-US" smtClean="0"/>
              <a:t>7/8/2022</a:t>
            </a:fld>
            <a:endParaRPr lang="en-US"/>
          </a:p>
        </p:txBody>
      </p:sp>
      <p:sp>
        <p:nvSpPr>
          <p:cNvPr id="5" name="Footer Placeholder 4">
            <a:extLst>
              <a:ext uri="{FF2B5EF4-FFF2-40B4-BE49-F238E27FC236}">
                <a16:creationId xmlns:a16="http://schemas.microsoft.com/office/drawing/2014/main" id="{AC71A0E1-EDD0-4785-A962-2C02CB2C6E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102CF08-015E-4E93-BC60-CDCE4AFBB2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038B06-BA37-4F6E-A53D-9053CB1326FC}" type="slidenum">
              <a:rPr lang="en-US" smtClean="0"/>
              <a:t>‹#›</a:t>
            </a:fld>
            <a:endParaRPr lang="en-US"/>
          </a:p>
        </p:txBody>
      </p:sp>
    </p:spTree>
    <p:extLst>
      <p:ext uri="{BB962C8B-B14F-4D97-AF65-F5344CB8AC3E}">
        <p14:creationId xmlns:p14="http://schemas.microsoft.com/office/powerpoint/2010/main" val="20764842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25.tmp"/><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31.tmp"/><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5.tmp"/><Relationship Id="rId7" Type="http://schemas.microsoft.com/office/2007/relationships/hdphoto" Target="../media/hdphoto3.wdp"/><Relationship Id="rId12" Type="http://schemas.microsoft.com/office/2007/relationships/hdphoto" Target="../media/hdphoto5.wdp"/><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37.png"/><Relationship Id="rId11" Type="http://schemas.openxmlformats.org/officeDocument/2006/relationships/image" Target="../media/image40.png"/><Relationship Id="rId5" Type="http://schemas.microsoft.com/office/2007/relationships/hdphoto" Target="../media/hdphoto2.wdp"/><Relationship Id="rId10" Type="http://schemas.openxmlformats.org/officeDocument/2006/relationships/image" Target="../media/image39.tmp"/><Relationship Id="rId4" Type="http://schemas.openxmlformats.org/officeDocument/2006/relationships/image" Target="../media/image36.png"/><Relationship Id="rId9" Type="http://schemas.microsoft.com/office/2007/relationships/hdphoto" Target="../media/hdphoto4.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18" Type="http://schemas.openxmlformats.org/officeDocument/2006/relationships/image" Target="../media/image2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17" Type="http://schemas.openxmlformats.org/officeDocument/2006/relationships/image" Target="../media/image21.png"/><Relationship Id="rId2" Type="http://schemas.openxmlformats.org/officeDocument/2006/relationships/notesSlide" Target="../notesSlides/notesSlide9.xml"/><Relationship Id="rId16" Type="http://schemas.openxmlformats.org/officeDocument/2006/relationships/image" Target="../media/image20.svg"/><Relationship Id="rId1" Type="http://schemas.openxmlformats.org/officeDocument/2006/relationships/slideLayout" Target="../slideLayouts/slideLayout12.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Rectangle 18"/>
          <p:cNvSpPr/>
          <p:nvPr/>
        </p:nvSpPr>
        <p:spPr>
          <a:xfrm>
            <a:off x="-2483" y="0"/>
            <a:ext cx="12192000" cy="6858000"/>
          </a:xfrm>
          <a:prstGeom prst="rect">
            <a:avLst/>
          </a:prstGeom>
          <a:solidFill>
            <a:srgbClr val="0A2A5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a:solidFill>
                <a:schemeClr val="lt1">
                  <a:alpha val="44000"/>
                </a:schemeClr>
              </a:solidFill>
            </a:endParaRPr>
          </a:p>
        </p:txBody>
      </p:sp>
      <p:sp>
        <p:nvSpPr>
          <p:cNvPr id="18" name="Title 1"/>
          <p:cNvSpPr txBox="1">
            <a:spLocks/>
          </p:cNvSpPr>
          <p:nvPr/>
        </p:nvSpPr>
        <p:spPr>
          <a:xfrm>
            <a:off x="0" y="4888607"/>
            <a:ext cx="12189517" cy="1030220"/>
          </a:xfrm>
          <a:prstGeom prst="rect">
            <a:avLst/>
          </a:prstGeom>
          <a:effectLst>
            <a:outerShdw blurRad="50800" dist="38100" dir="2700000" algn="tl" rotWithShape="0">
              <a:prstClr val="black">
                <a:alpha val="40000"/>
              </a:prstClr>
            </a:outerShdw>
          </a:effectLst>
        </p:spPr>
        <p:txBody>
          <a:bodyPr vert="horz" lIns="81539" tIns="40769" rIns="81539" bIns="40769" rtlCol="0" anchor="ctr">
            <a:noAutofit/>
          </a:bodyPr>
          <a:lstStyle>
            <a:lvl1pPr algn="l" defTabSz="407690" rtl="0" eaLnBrk="1" latinLnBrk="0" hangingPunct="1">
              <a:spcBef>
                <a:spcPct val="0"/>
              </a:spcBef>
              <a:buNone/>
              <a:defRPr sz="3600" b="1" i="0" kern="1200">
                <a:solidFill>
                  <a:srgbClr val="095495"/>
                </a:solidFill>
                <a:latin typeface="Helvetica Neue" charset="0"/>
                <a:ea typeface="Helvetica Neue" charset="0"/>
                <a:cs typeface="Helvetica Neue" charset="0"/>
              </a:defRPr>
            </a:lvl1pPr>
          </a:lstStyle>
          <a:p>
            <a:pPr algn="ctr"/>
            <a:r>
              <a:rPr lang="en-US" sz="3200" dirty="0">
                <a:solidFill>
                  <a:schemeClr val="bg1"/>
                </a:solidFill>
                <a:latin typeface="Helvetica" charset="0"/>
                <a:ea typeface="Helvetica" charset="0"/>
                <a:cs typeface="Helvetica" charset="0"/>
              </a:rPr>
              <a:t>The Global Action Team </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18206" y="337849"/>
            <a:ext cx="4953104" cy="4918826"/>
          </a:xfrm>
          <a:prstGeom prst="rect">
            <a:avLst/>
          </a:prstGeom>
        </p:spPr>
      </p:pic>
    </p:spTree>
    <p:custDataLst>
      <p:tags r:id="rId1"/>
    </p:custDataLst>
    <p:extLst>
      <p:ext uri="{BB962C8B-B14F-4D97-AF65-F5344CB8AC3E}">
        <p14:creationId xmlns:p14="http://schemas.microsoft.com/office/powerpoint/2010/main" val="37440705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Background - Solid">
            <a:extLst>
              <a:ext uri="{FF2B5EF4-FFF2-40B4-BE49-F238E27FC236}">
                <a16:creationId xmlns:a16="http://schemas.microsoft.com/office/drawing/2014/main" id="{26686E2C-7ED9-1544-816E-ED77CB499B76}"/>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24" name="Freeform 23">
            <a:extLst>
              <a:ext uri="{FF2B5EF4-FFF2-40B4-BE49-F238E27FC236}">
                <a16:creationId xmlns:a16="http://schemas.microsoft.com/office/drawing/2014/main" id="{E39E4B24-8DD0-8746-989F-ADE4C1B100E8}"/>
              </a:ext>
            </a:extLst>
          </p:cNvPr>
          <p:cNvSpPr/>
          <p:nvPr/>
        </p:nvSpPr>
        <p:spPr>
          <a:xfrm rot="16200000" flipV="1">
            <a:off x="-105115" y="105115"/>
            <a:ext cx="6858000" cy="6647770"/>
          </a:xfrm>
          <a:custGeom>
            <a:avLst/>
            <a:gdLst>
              <a:gd name="connsiteX0" fmla="*/ 0 w 6858000"/>
              <a:gd name="connsiteY0" fmla="*/ 922089 h 6647770"/>
              <a:gd name="connsiteX1" fmla="*/ 0 w 6858000"/>
              <a:gd name="connsiteY1" fmla="*/ 2959412 h 6647770"/>
              <a:gd name="connsiteX2" fmla="*/ 0 w 6858000"/>
              <a:gd name="connsiteY2" fmla="*/ 4610448 h 6647770"/>
              <a:gd name="connsiteX3" fmla="*/ 0 w 6858000"/>
              <a:gd name="connsiteY3" fmla="*/ 6647770 h 6647770"/>
              <a:gd name="connsiteX4" fmla="*/ 6858000 w 6858000"/>
              <a:gd name="connsiteY4" fmla="*/ 6647770 h 6647770"/>
              <a:gd name="connsiteX5" fmla="*/ 6858000 w 6858000"/>
              <a:gd name="connsiteY5" fmla="*/ 4610448 h 6647770"/>
              <a:gd name="connsiteX6" fmla="*/ 6858000 w 6858000"/>
              <a:gd name="connsiteY6" fmla="*/ 2037322 h 6647770"/>
              <a:gd name="connsiteX7" fmla="*/ 6858000 w 6858000"/>
              <a:gd name="connsiteY7" fmla="*/ 0 h 664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6647770">
                <a:moveTo>
                  <a:pt x="0" y="922089"/>
                </a:moveTo>
                <a:lnTo>
                  <a:pt x="0" y="2959412"/>
                </a:lnTo>
                <a:lnTo>
                  <a:pt x="0" y="4610448"/>
                </a:lnTo>
                <a:lnTo>
                  <a:pt x="0" y="6647770"/>
                </a:lnTo>
                <a:lnTo>
                  <a:pt x="6858000" y="6647770"/>
                </a:lnTo>
                <a:lnTo>
                  <a:pt x="6858000" y="4610448"/>
                </a:lnTo>
                <a:lnTo>
                  <a:pt x="6858000" y="2037322"/>
                </a:lnTo>
                <a:lnTo>
                  <a:pt x="6858000" y="0"/>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grpSp>
        <p:nvGrpSpPr>
          <p:cNvPr id="2" name="Group 1">
            <a:extLst>
              <a:ext uri="{FF2B5EF4-FFF2-40B4-BE49-F238E27FC236}">
                <a16:creationId xmlns:a16="http://schemas.microsoft.com/office/drawing/2014/main" id="{04565E04-6750-604C-B216-14F6DB223BE5}"/>
              </a:ext>
            </a:extLst>
          </p:cNvPr>
          <p:cNvGrpSpPr/>
          <p:nvPr/>
        </p:nvGrpSpPr>
        <p:grpSpPr>
          <a:xfrm>
            <a:off x="4955038" y="0"/>
            <a:ext cx="1677492" cy="6858000"/>
            <a:chOff x="3697870" y="0"/>
            <a:chExt cx="1677492" cy="6858000"/>
          </a:xfrm>
        </p:grpSpPr>
        <p:sp>
          <p:nvSpPr>
            <p:cNvPr id="17" name="Freeform 16">
              <a:extLst>
                <a:ext uri="{FF2B5EF4-FFF2-40B4-BE49-F238E27FC236}">
                  <a16:creationId xmlns:a16="http://schemas.microsoft.com/office/drawing/2014/main" id="{0ABA8735-21A0-D941-BAFF-2C6DFDE50D15}"/>
                </a:ext>
              </a:extLst>
            </p:cNvPr>
            <p:cNvSpPr/>
            <p:nvPr/>
          </p:nvSpPr>
          <p:spPr>
            <a:xfrm>
              <a:off x="3697870"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9" name="Freeform 18">
              <a:extLst>
                <a:ext uri="{FF2B5EF4-FFF2-40B4-BE49-F238E27FC236}">
                  <a16:creationId xmlns:a16="http://schemas.microsoft.com/office/drawing/2014/main" id="{1AABB41B-29AE-AA4C-A273-97195EE7BD4E}"/>
                </a:ext>
              </a:extLst>
            </p:cNvPr>
            <p:cNvSpPr/>
            <p:nvPr/>
          </p:nvSpPr>
          <p:spPr>
            <a:xfrm>
              <a:off x="4014393"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grpSp>
      <p:sp>
        <p:nvSpPr>
          <p:cNvPr id="26" name="Body Copy">
            <a:extLst>
              <a:ext uri="{FF2B5EF4-FFF2-40B4-BE49-F238E27FC236}">
                <a16:creationId xmlns:a16="http://schemas.microsoft.com/office/drawing/2014/main" id="{2E50E5EB-D1FE-7D49-B16E-C5870ABEC04F}"/>
              </a:ext>
            </a:extLst>
          </p:cNvPr>
          <p:cNvSpPr txBox="1">
            <a:spLocks/>
          </p:cNvSpPr>
          <p:nvPr/>
        </p:nvSpPr>
        <p:spPr>
          <a:xfrm>
            <a:off x="6796598" y="1955001"/>
            <a:ext cx="4914756" cy="3517332"/>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342900" indent="-342900">
              <a:buClr>
                <a:srgbClr val="55565A"/>
              </a:buClr>
              <a:buSzPct val="100000"/>
              <a:buFont typeface="Arial" panose="020B0604020202020204" pitchFamily="34" charset="0"/>
              <a:buChar char="•"/>
            </a:pPr>
            <a:r>
              <a:rPr lang="en-US" sz="2400" kern="0" dirty="0">
                <a:solidFill>
                  <a:srgbClr val="0D2240"/>
                </a:solidFill>
                <a:latin typeface="Arial" charset="0"/>
                <a:ea typeface="Arial" charset="0"/>
                <a:cs typeface="Arial" charset="0"/>
              </a:rPr>
              <a:t>Constant Communication</a:t>
            </a:r>
            <a:br>
              <a:rPr lang="en-US" sz="2400" kern="0" dirty="0">
                <a:solidFill>
                  <a:srgbClr val="0D2240"/>
                </a:solidFill>
                <a:latin typeface="Arial" charset="0"/>
                <a:ea typeface="Arial" charset="0"/>
                <a:cs typeface="Arial" charset="0"/>
              </a:rPr>
            </a:br>
            <a:endParaRPr lang="en-US" sz="2400" kern="0" dirty="0">
              <a:solidFill>
                <a:srgbClr val="0D2240"/>
              </a:solidFill>
              <a:latin typeface="Arial" charset="0"/>
              <a:ea typeface="Arial" charset="0"/>
              <a:cs typeface="Arial" charset="0"/>
            </a:endParaRPr>
          </a:p>
          <a:p>
            <a:pPr marL="342900" indent="-342900">
              <a:buClr>
                <a:srgbClr val="55565A"/>
              </a:buClr>
              <a:buSzPct val="100000"/>
              <a:buFont typeface="Arial" panose="020B0604020202020204" pitchFamily="34" charset="0"/>
              <a:buChar char="•"/>
            </a:pPr>
            <a:r>
              <a:rPr lang="en-US" sz="2400" kern="0" dirty="0">
                <a:solidFill>
                  <a:srgbClr val="0D2240"/>
                </a:solidFill>
                <a:latin typeface="Arial" charset="0"/>
                <a:ea typeface="Arial" charset="0"/>
                <a:cs typeface="Arial" charset="0"/>
              </a:rPr>
              <a:t>Collaboration &amp; Teamwork</a:t>
            </a:r>
            <a:br>
              <a:rPr lang="en-US" sz="2400" kern="0" dirty="0">
                <a:solidFill>
                  <a:srgbClr val="0D2240"/>
                </a:solidFill>
                <a:latin typeface="Arial" charset="0"/>
                <a:ea typeface="Arial" charset="0"/>
                <a:cs typeface="Arial" charset="0"/>
              </a:rPr>
            </a:br>
            <a:endParaRPr lang="en-US" sz="2400" kern="0" dirty="0">
              <a:solidFill>
                <a:srgbClr val="0D2240"/>
              </a:solidFill>
              <a:latin typeface="Arial" charset="0"/>
              <a:ea typeface="Arial" charset="0"/>
              <a:cs typeface="Arial" charset="0"/>
            </a:endParaRPr>
          </a:p>
          <a:p>
            <a:pPr marL="342900" indent="-342900">
              <a:buClr>
                <a:srgbClr val="55565A"/>
              </a:buClr>
              <a:buSzPct val="100000"/>
              <a:buFont typeface="Arial" panose="020B0604020202020204" pitchFamily="34" charset="0"/>
              <a:buChar char="•"/>
            </a:pPr>
            <a:r>
              <a:rPr lang="en-US" sz="2400" kern="0" dirty="0">
                <a:solidFill>
                  <a:srgbClr val="0D2240"/>
                </a:solidFill>
                <a:latin typeface="Arial" charset="0"/>
                <a:ea typeface="Arial" charset="0"/>
                <a:cs typeface="Arial" charset="0"/>
              </a:rPr>
              <a:t>Development of goals and action plans</a:t>
            </a:r>
            <a:br>
              <a:rPr lang="en-US" sz="2400" kern="0" dirty="0">
                <a:solidFill>
                  <a:srgbClr val="0D2240"/>
                </a:solidFill>
                <a:latin typeface="Arial" charset="0"/>
                <a:ea typeface="Arial" charset="0"/>
                <a:cs typeface="Arial" charset="0"/>
              </a:rPr>
            </a:br>
            <a:endParaRPr lang="en-US" sz="2400" kern="0" dirty="0">
              <a:solidFill>
                <a:srgbClr val="0D2240"/>
              </a:solidFill>
              <a:latin typeface="Arial" charset="0"/>
              <a:ea typeface="Arial" charset="0"/>
              <a:cs typeface="Arial" charset="0"/>
            </a:endParaRPr>
          </a:p>
          <a:p>
            <a:pPr marL="342900" indent="-342900">
              <a:buClr>
                <a:srgbClr val="55565A"/>
              </a:buClr>
              <a:buSzPct val="100000"/>
              <a:buFont typeface="Arial" panose="020B0604020202020204" pitchFamily="34" charset="0"/>
              <a:buChar char="•"/>
            </a:pPr>
            <a:r>
              <a:rPr lang="en-US" sz="2400" kern="0" dirty="0">
                <a:solidFill>
                  <a:srgbClr val="0D2240"/>
                </a:solidFill>
                <a:latin typeface="Arial" charset="0"/>
                <a:ea typeface="Arial" charset="0"/>
                <a:cs typeface="Arial" charset="0"/>
              </a:rPr>
              <a:t>Monitoring progress throughout the year</a:t>
            </a:r>
          </a:p>
        </p:txBody>
      </p:sp>
      <p:sp>
        <p:nvSpPr>
          <p:cNvPr id="25" name="Large #">
            <a:extLst>
              <a:ext uri="{FF2B5EF4-FFF2-40B4-BE49-F238E27FC236}">
                <a16:creationId xmlns:a16="http://schemas.microsoft.com/office/drawing/2014/main" id="{2E20D425-63F8-344E-9EAF-9DA816EF30EC}"/>
              </a:ext>
            </a:extLst>
          </p:cNvPr>
          <p:cNvSpPr txBox="1"/>
          <p:nvPr/>
        </p:nvSpPr>
        <p:spPr>
          <a:xfrm>
            <a:off x="179053" y="2263439"/>
            <a:ext cx="5092507" cy="2045368"/>
          </a:xfrm>
          <a:prstGeom prst="rect">
            <a:avLst/>
          </a:prstGeom>
          <a:noFill/>
        </p:spPr>
        <p:txBody>
          <a:bodyPr wrap="square" rtlCol="0" anchor="b">
            <a:spAutoFit/>
          </a:bodyPr>
          <a:lstStyle/>
          <a:p>
            <a:pPr algn="ctr">
              <a:lnSpc>
                <a:spcPts val="8000"/>
              </a:lnSpc>
            </a:pPr>
            <a:r>
              <a:rPr lang="en-US" sz="4800" b="1" dirty="0">
                <a:solidFill>
                  <a:schemeClr val="bg1"/>
                </a:solidFill>
                <a:latin typeface="Arial" panose="020B0604020202020204" pitchFamily="34" charset="0"/>
                <a:ea typeface="Arial" charset="0"/>
                <a:cs typeface="Arial" panose="020B0604020202020204" pitchFamily="34" charset="0"/>
              </a:rPr>
              <a:t>How does GAT get it all done?</a:t>
            </a:r>
          </a:p>
        </p:txBody>
      </p:sp>
      <p:sp>
        <p:nvSpPr>
          <p:cNvPr id="28" name="Rectangle 27">
            <a:extLst>
              <a:ext uri="{FF2B5EF4-FFF2-40B4-BE49-F238E27FC236}">
                <a16:creationId xmlns:a16="http://schemas.microsoft.com/office/drawing/2014/main" id="{1F2A9514-7C35-AB43-B22D-AC06B53DD328}"/>
              </a:ext>
            </a:extLst>
          </p:cNvPr>
          <p:cNvSpPr/>
          <p:nvPr/>
        </p:nvSpPr>
        <p:spPr>
          <a:xfrm rot="5400000">
            <a:off x="2607323" y="2431482"/>
            <a:ext cx="185822" cy="406708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12" name="Page Number - Blue">
            <a:extLst>
              <a:ext uri="{FF2B5EF4-FFF2-40B4-BE49-F238E27FC236}">
                <a16:creationId xmlns:a16="http://schemas.microsoft.com/office/drawing/2014/main" id="{9EF8C11C-B97D-B04F-8EC2-671F9B1B84DF}"/>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10</a:t>
            </a:fld>
            <a:endParaRPr lang="en-US" sz="1000" dirty="0">
              <a:solidFill>
                <a:srgbClr val="00338D"/>
              </a:solidFill>
            </a:endParaRPr>
          </a:p>
        </p:txBody>
      </p:sp>
      <p:pic>
        <p:nvPicPr>
          <p:cNvPr id="11" name="Picture 10">
            <a:extLst>
              <a:ext uri="{FF2B5EF4-FFF2-40B4-BE49-F238E27FC236}">
                <a16:creationId xmlns:a16="http://schemas.microsoft.com/office/drawing/2014/main" id="{E71325D6-7824-F444-951E-D53971D53FB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960101" y="202119"/>
            <a:ext cx="1047656" cy="1047656"/>
          </a:xfrm>
          <a:prstGeom prst="rect">
            <a:avLst/>
          </a:prstGeom>
        </p:spPr>
      </p:pic>
    </p:spTree>
    <p:extLst>
      <p:ext uri="{BB962C8B-B14F-4D97-AF65-F5344CB8AC3E}">
        <p14:creationId xmlns:p14="http://schemas.microsoft.com/office/powerpoint/2010/main" val="1358897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Background - Solid">
            <a:extLst>
              <a:ext uri="{FF2B5EF4-FFF2-40B4-BE49-F238E27FC236}">
                <a16:creationId xmlns:a16="http://schemas.microsoft.com/office/drawing/2014/main" id="{635F39A6-3ED7-FB4C-9115-D9429F346B30}"/>
              </a:ext>
            </a:extLst>
          </p:cNvPr>
          <p:cNvSpPr/>
          <p:nvPr/>
        </p:nvSpPr>
        <p:spPr>
          <a:xfrm>
            <a:off x="0" y="-8022"/>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en-US" dirty="0">
                <a:solidFill>
                  <a:schemeClr val="lt1">
                    <a:alpha val="44000"/>
                  </a:schemeClr>
                </a:solidFill>
              </a:rPr>
              <a:t> </a:t>
            </a:r>
          </a:p>
        </p:txBody>
      </p:sp>
      <p:sp>
        <p:nvSpPr>
          <p:cNvPr id="21" name="Freeform 20">
            <a:extLst>
              <a:ext uri="{FF2B5EF4-FFF2-40B4-BE49-F238E27FC236}">
                <a16:creationId xmlns:a16="http://schemas.microsoft.com/office/drawing/2014/main" id="{E163987D-B335-414A-8A1E-47C55CCAF91E}"/>
              </a:ext>
            </a:extLst>
          </p:cNvPr>
          <p:cNvSpPr/>
          <p:nvPr/>
        </p:nvSpPr>
        <p:spPr>
          <a:xfrm>
            <a:off x="3274927" y="-8022"/>
            <a:ext cx="5642146" cy="6866021"/>
          </a:xfrm>
          <a:custGeom>
            <a:avLst/>
            <a:gdLst>
              <a:gd name="connsiteX0" fmla="*/ 1588447 w 5642146"/>
              <a:gd name="connsiteY0" fmla="*/ 0 h 6866021"/>
              <a:gd name="connsiteX1" fmla="*/ 5642146 w 5642146"/>
              <a:gd name="connsiteY1" fmla="*/ 5377 h 6866021"/>
              <a:gd name="connsiteX2" fmla="*/ 4054943 w 5642146"/>
              <a:gd name="connsiteY2" fmla="*/ 6866021 h 6866021"/>
              <a:gd name="connsiteX3" fmla="*/ 0 w 5642146"/>
              <a:gd name="connsiteY3" fmla="*/ 6866021 h 6866021"/>
            </a:gdLst>
            <a:ahLst/>
            <a:cxnLst>
              <a:cxn ang="0">
                <a:pos x="connsiteX0" y="connsiteY0"/>
              </a:cxn>
              <a:cxn ang="0">
                <a:pos x="connsiteX1" y="connsiteY1"/>
              </a:cxn>
              <a:cxn ang="0">
                <a:pos x="connsiteX2" y="connsiteY2"/>
              </a:cxn>
              <a:cxn ang="0">
                <a:pos x="connsiteX3" y="connsiteY3"/>
              </a:cxn>
            </a:cxnLst>
            <a:rect l="l" t="t" r="r" b="b"/>
            <a:pathLst>
              <a:path w="5642146" h="6866021">
                <a:moveTo>
                  <a:pt x="1588447" y="0"/>
                </a:moveTo>
                <a:lnTo>
                  <a:pt x="5642146" y="5377"/>
                </a:lnTo>
                <a:lnTo>
                  <a:pt x="4054943" y="6866021"/>
                </a:lnTo>
                <a:lnTo>
                  <a:pt x="0" y="6866021"/>
                </a:lnTo>
                <a:close/>
              </a:path>
            </a:pathLst>
          </a:custGeom>
          <a:solidFill>
            <a:srgbClr val="00338D">
              <a:alpha val="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50000"/>
                </a:schemeClr>
              </a:solidFill>
            </a:endParaRPr>
          </a:p>
        </p:txBody>
      </p:sp>
      <p:sp>
        <p:nvSpPr>
          <p:cNvPr id="2" name="Rectangle 1"/>
          <p:cNvSpPr/>
          <p:nvPr/>
        </p:nvSpPr>
        <p:spPr>
          <a:xfrm>
            <a:off x="770408" y="5470024"/>
            <a:ext cx="3145536" cy="913070"/>
          </a:xfrm>
          <a:prstGeom prst="rect">
            <a:avLst/>
          </a:prstGeom>
          <a:noFill/>
        </p:spPr>
        <p:txBody>
          <a:bodyPr wrap="square" numCol="1" spcCol="381000" anchor="t">
            <a:spAutoFit/>
          </a:bodyPr>
          <a:lstStyle/>
          <a:p>
            <a:pPr algn="ctr">
              <a:lnSpc>
                <a:spcPts val="3200"/>
              </a:lnSpc>
              <a:spcAft>
                <a:spcPts val="1200"/>
              </a:spcAft>
            </a:pPr>
            <a:r>
              <a:rPr lang="en-US" sz="3200" b="1" dirty="0">
                <a:solidFill>
                  <a:srgbClr val="00338D"/>
                </a:solidFill>
                <a:latin typeface="Arial" charset="0"/>
                <a:ea typeface="Arial" charset="0"/>
                <a:cs typeface="Arial" charset="0"/>
              </a:rPr>
              <a:t>Lion’s Monthly Digest</a:t>
            </a:r>
          </a:p>
        </p:txBody>
      </p:sp>
      <p:sp>
        <p:nvSpPr>
          <p:cNvPr id="10" name="Page Number - Blue">
            <a:extLst>
              <a:ext uri="{FF2B5EF4-FFF2-40B4-BE49-F238E27FC236}">
                <a16:creationId xmlns:a16="http://schemas.microsoft.com/office/drawing/2014/main" id="{53B5B03E-747E-6841-9369-154FEA0CEA82}"/>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11</a:t>
            </a:fld>
            <a:endParaRPr lang="en-US" sz="1000" dirty="0">
              <a:solidFill>
                <a:srgbClr val="00338D"/>
              </a:solidFill>
            </a:endParaRPr>
          </a:p>
        </p:txBody>
      </p:sp>
      <p:sp>
        <p:nvSpPr>
          <p:cNvPr id="35" name="Rectangle 34">
            <a:extLst>
              <a:ext uri="{FF2B5EF4-FFF2-40B4-BE49-F238E27FC236}">
                <a16:creationId xmlns:a16="http://schemas.microsoft.com/office/drawing/2014/main" id="{F9F14A3E-E35D-614B-8464-A669E547DFC3}"/>
              </a:ext>
            </a:extLst>
          </p:cNvPr>
          <p:cNvSpPr/>
          <p:nvPr/>
        </p:nvSpPr>
        <p:spPr>
          <a:xfrm>
            <a:off x="0" y="765048"/>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36" name="Text Placeholder 18">
            <a:extLst>
              <a:ext uri="{FF2B5EF4-FFF2-40B4-BE49-F238E27FC236}">
                <a16:creationId xmlns:a16="http://schemas.microsoft.com/office/drawing/2014/main" id="{906FAD10-5F3C-7846-B832-46BBE5AD8021}"/>
              </a:ext>
            </a:extLst>
          </p:cNvPr>
          <p:cNvSpPr txBox="1">
            <a:spLocks/>
          </p:cNvSpPr>
          <p:nvPr/>
        </p:nvSpPr>
        <p:spPr>
          <a:xfrm>
            <a:off x="685800" y="727674"/>
            <a:ext cx="5410200" cy="660859"/>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en-US" kern="0" dirty="0">
                <a:solidFill>
                  <a:srgbClr val="00338D"/>
                </a:solidFill>
              </a:rPr>
              <a:t>GAT Communications</a:t>
            </a:r>
          </a:p>
        </p:txBody>
      </p:sp>
      <p:sp>
        <p:nvSpPr>
          <p:cNvPr id="40" name="Rectangle 39">
            <a:extLst>
              <a:ext uri="{FF2B5EF4-FFF2-40B4-BE49-F238E27FC236}">
                <a16:creationId xmlns:a16="http://schemas.microsoft.com/office/drawing/2014/main" id="{84289C3D-A190-6A45-9219-40FAD55A27F5}"/>
              </a:ext>
            </a:extLst>
          </p:cNvPr>
          <p:cNvSpPr/>
          <p:nvPr/>
        </p:nvSpPr>
        <p:spPr>
          <a:xfrm>
            <a:off x="4523232" y="5473370"/>
            <a:ext cx="3145536" cy="1477328"/>
          </a:xfrm>
          <a:prstGeom prst="rect">
            <a:avLst/>
          </a:prstGeom>
          <a:noFill/>
        </p:spPr>
        <p:txBody>
          <a:bodyPr wrap="square" numCol="1" spcCol="381000" anchor="t">
            <a:spAutoFit/>
          </a:bodyPr>
          <a:lstStyle/>
          <a:p>
            <a:pPr algn="ctr">
              <a:lnSpc>
                <a:spcPts val="3200"/>
              </a:lnSpc>
              <a:spcAft>
                <a:spcPts val="1200"/>
              </a:spcAft>
            </a:pPr>
            <a:r>
              <a:rPr lang="en-US" sz="3200" b="1" dirty="0">
                <a:solidFill>
                  <a:srgbClr val="00338D"/>
                </a:solidFill>
                <a:latin typeface="Arial" charset="0"/>
                <a:ea typeface="Arial" charset="0"/>
                <a:cs typeface="Arial" charset="0"/>
              </a:rPr>
              <a:t>GAT Facebook Group</a:t>
            </a:r>
          </a:p>
          <a:p>
            <a:pPr algn="ctr">
              <a:lnSpc>
                <a:spcPts val="3200"/>
              </a:lnSpc>
              <a:spcAft>
                <a:spcPts val="1200"/>
              </a:spcAft>
            </a:pPr>
            <a:r>
              <a:rPr lang="en-US" sz="3200" b="1" dirty="0">
                <a:solidFill>
                  <a:srgbClr val="00338D"/>
                </a:solidFill>
                <a:latin typeface="Arial" charset="0"/>
                <a:ea typeface="Arial" charset="0"/>
                <a:cs typeface="Arial" charset="0"/>
              </a:rPr>
              <a:t> </a:t>
            </a:r>
            <a:endParaRPr lang="en-US" sz="2600" dirty="0">
              <a:solidFill>
                <a:srgbClr val="55565A"/>
              </a:solidFill>
              <a:latin typeface="Arial" charset="0"/>
              <a:ea typeface="Arial" charset="0"/>
              <a:cs typeface="Arial" charset="0"/>
            </a:endParaRPr>
          </a:p>
        </p:txBody>
      </p:sp>
      <p:sp>
        <p:nvSpPr>
          <p:cNvPr id="41" name="Rectangle 40">
            <a:extLst>
              <a:ext uri="{FF2B5EF4-FFF2-40B4-BE49-F238E27FC236}">
                <a16:creationId xmlns:a16="http://schemas.microsoft.com/office/drawing/2014/main" id="{9E52E426-9202-494F-8A5F-075D8BBF744D}"/>
              </a:ext>
            </a:extLst>
          </p:cNvPr>
          <p:cNvSpPr/>
          <p:nvPr/>
        </p:nvSpPr>
        <p:spPr>
          <a:xfrm>
            <a:off x="8276055" y="5473370"/>
            <a:ext cx="3145536" cy="1477328"/>
          </a:xfrm>
          <a:prstGeom prst="rect">
            <a:avLst/>
          </a:prstGeom>
          <a:noFill/>
        </p:spPr>
        <p:txBody>
          <a:bodyPr wrap="square" numCol="1" spcCol="381000" anchor="t">
            <a:spAutoFit/>
          </a:bodyPr>
          <a:lstStyle/>
          <a:p>
            <a:pPr algn="ctr">
              <a:lnSpc>
                <a:spcPts val="3200"/>
              </a:lnSpc>
              <a:spcAft>
                <a:spcPts val="1200"/>
              </a:spcAft>
            </a:pPr>
            <a:r>
              <a:rPr lang="en-US" sz="3200" b="1" dirty="0">
                <a:solidFill>
                  <a:srgbClr val="00338D"/>
                </a:solidFill>
                <a:latin typeface="Arial" charset="0"/>
                <a:ea typeface="Arial" charset="0"/>
                <a:cs typeface="Arial" charset="0"/>
              </a:rPr>
              <a:t>GAT Regional Specialists</a:t>
            </a:r>
          </a:p>
          <a:p>
            <a:pPr algn="ctr">
              <a:lnSpc>
                <a:spcPts val="3200"/>
              </a:lnSpc>
              <a:spcAft>
                <a:spcPts val="1200"/>
              </a:spcAft>
            </a:pPr>
            <a:r>
              <a:rPr lang="en-US" sz="3200" b="1" dirty="0">
                <a:solidFill>
                  <a:srgbClr val="00338D"/>
                </a:solidFill>
                <a:latin typeface="Arial" charset="0"/>
                <a:ea typeface="Arial" charset="0"/>
                <a:cs typeface="Arial" charset="0"/>
              </a:rPr>
              <a:t> </a:t>
            </a:r>
            <a:endParaRPr lang="en-US" sz="2600" dirty="0">
              <a:solidFill>
                <a:srgbClr val="55565A"/>
              </a:solidFill>
              <a:latin typeface="Arial" charset="0"/>
              <a:ea typeface="Arial" charset="0"/>
              <a:cs typeface="Arial" charset="0"/>
            </a:endParaRPr>
          </a:p>
        </p:txBody>
      </p:sp>
      <p:pic>
        <p:nvPicPr>
          <p:cNvPr id="11" name="Picture 10">
            <a:extLst>
              <a:ext uri="{FF2B5EF4-FFF2-40B4-BE49-F238E27FC236}">
                <a16:creationId xmlns:a16="http://schemas.microsoft.com/office/drawing/2014/main" id="{6D8AB02A-F7BC-4883-948A-58F9E265CF29}"/>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4586605" y="1539971"/>
            <a:ext cx="3027419" cy="3554544"/>
          </a:xfrm>
          <a:prstGeom prst="rect">
            <a:avLst/>
          </a:prstGeom>
          <a:ln>
            <a:solidFill>
              <a:schemeClr val="tx1"/>
            </a:solidFill>
          </a:ln>
          <a:effectLst>
            <a:outerShdw blurRad="50800" dist="38100" dir="8100000" algn="tr" rotWithShape="0">
              <a:prstClr val="black">
                <a:alpha val="40000"/>
              </a:prstClr>
            </a:outerShdw>
          </a:effectLst>
        </p:spPr>
      </p:pic>
      <p:grpSp>
        <p:nvGrpSpPr>
          <p:cNvPr id="8" name="Group 7">
            <a:extLst>
              <a:ext uri="{FF2B5EF4-FFF2-40B4-BE49-F238E27FC236}">
                <a16:creationId xmlns:a16="http://schemas.microsoft.com/office/drawing/2014/main" id="{12B390A7-B606-4CF9-B761-63131493E909}"/>
              </a:ext>
            </a:extLst>
          </p:cNvPr>
          <p:cNvGrpSpPr/>
          <p:nvPr/>
        </p:nvGrpSpPr>
        <p:grpSpPr>
          <a:xfrm>
            <a:off x="7861532" y="2050869"/>
            <a:ext cx="3974583" cy="3043646"/>
            <a:chOff x="8000351" y="2122506"/>
            <a:chExt cx="3505849" cy="2684700"/>
          </a:xfrm>
          <a:effectLst>
            <a:outerShdw blurRad="50800" dist="38100" dir="8100000" algn="tr" rotWithShape="0">
              <a:prstClr val="black">
                <a:alpha val="40000"/>
              </a:prstClr>
            </a:outerShdw>
          </a:effectLst>
        </p:grpSpPr>
        <p:pic>
          <p:nvPicPr>
            <p:cNvPr id="6" name="Picture 5" descr="A screenshot of a cell phone&#10;&#10;Description automatically generated">
              <a:extLst>
                <a:ext uri="{FF2B5EF4-FFF2-40B4-BE49-F238E27FC236}">
                  <a16:creationId xmlns:a16="http://schemas.microsoft.com/office/drawing/2014/main" id="{67316AF7-3EBA-4EBC-A479-87CFA702415A}"/>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8000351" y="2122506"/>
              <a:ext cx="3505849" cy="2684700"/>
            </a:xfrm>
            <a:prstGeom prst="rect">
              <a:avLst/>
            </a:prstGeom>
            <a:ln>
              <a:solidFill>
                <a:schemeClr val="tx1"/>
              </a:solidFill>
            </a:ln>
          </p:spPr>
        </p:pic>
        <p:sp>
          <p:nvSpPr>
            <p:cNvPr id="7" name="Rectangle 6">
              <a:extLst>
                <a:ext uri="{FF2B5EF4-FFF2-40B4-BE49-F238E27FC236}">
                  <a16:creationId xmlns:a16="http://schemas.microsoft.com/office/drawing/2014/main" id="{FE5DD6B4-F6A1-42D7-B1B1-C76C73C1723A}"/>
                </a:ext>
              </a:extLst>
            </p:cNvPr>
            <p:cNvSpPr/>
            <p:nvPr/>
          </p:nvSpPr>
          <p:spPr>
            <a:xfrm>
              <a:off x="9856907" y="2286001"/>
              <a:ext cx="1649293" cy="2481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descr="A screenshot of a cell phone&#10;&#10;Description automatically generated">
            <a:extLst>
              <a:ext uri="{FF2B5EF4-FFF2-40B4-BE49-F238E27FC236}">
                <a16:creationId xmlns:a16="http://schemas.microsoft.com/office/drawing/2014/main" id="{1E81616E-D005-4480-A132-57051A801C3C}"/>
              </a:ext>
            </a:extLst>
          </p:cNvPr>
          <p:cNvPicPr>
            <a:picLocks noChangeAspect="1"/>
          </p:cNvPicPr>
          <p:nvPr/>
        </p:nvPicPr>
        <p:blipFill rotWithShape="1">
          <a:blip r:embed="rId5">
            <a:extLst>
              <a:ext uri="{28A0092B-C50C-407E-A947-70E740481C1C}">
                <a14:useLocalDpi xmlns:a14="http://schemas.microsoft.com/office/drawing/2010/main" val="0"/>
              </a:ext>
            </a:extLst>
          </a:blip>
          <a:srcRect b="15528"/>
          <a:stretch/>
        </p:blipFill>
        <p:spPr>
          <a:xfrm>
            <a:off x="345417" y="2050869"/>
            <a:ext cx="3979353" cy="3043646"/>
          </a:xfrm>
          <a:prstGeom prst="rect">
            <a:avLst/>
          </a:prstGeom>
          <a:ln>
            <a:solidFill>
              <a:schemeClr val="tx1"/>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838934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Background - Solid">
            <a:extLst>
              <a:ext uri="{FF2B5EF4-FFF2-40B4-BE49-F238E27FC236}">
                <a16:creationId xmlns:a16="http://schemas.microsoft.com/office/drawing/2014/main" id="{635F39A6-3ED7-FB4C-9115-D9429F346B30}"/>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en-US" dirty="0">
                <a:solidFill>
                  <a:schemeClr val="lt1">
                    <a:alpha val="44000"/>
                  </a:schemeClr>
                </a:solidFill>
              </a:rPr>
              <a:t> </a:t>
            </a:r>
          </a:p>
        </p:txBody>
      </p:sp>
      <p:sp>
        <p:nvSpPr>
          <p:cNvPr id="21" name="Freeform 20">
            <a:extLst>
              <a:ext uri="{FF2B5EF4-FFF2-40B4-BE49-F238E27FC236}">
                <a16:creationId xmlns:a16="http://schemas.microsoft.com/office/drawing/2014/main" id="{E163987D-B335-414A-8A1E-47C55CCAF91E}"/>
              </a:ext>
            </a:extLst>
          </p:cNvPr>
          <p:cNvSpPr/>
          <p:nvPr/>
        </p:nvSpPr>
        <p:spPr>
          <a:xfrm>
            <a:off x="3274927" y="-8022"/>
            <a:ext cx="5642146" cy="6866021"/>
          </a:xfrm>
          <a:custGeom>
            <a:avLst/>
            <a:gdLst>
              <a:gd name="connsiteX0" fmla="*/ 1588447 w 5642146"/>
              <a:gd name="connsiteY0" fmla="*/ 0 h 6866021"/>
              <a:gd name="connsiteX1" fmla="*/ 5642146 w 5642146"/>
              <a:gd name="connsiteY1" fmla="*/ 5377 h 6866021"/>
              <a:gd name="connsiteX2" fmla="*/ 4054943 w 5642146"/>
              <a:gd name="connsiteY2" fmla="*/ 6866021 h 6866021"/>
              <a:gd name="connsiteX3" fmla="*/ 0 w 5642146"/>
              <a:gd name="connsiteY3" fmla="*/ 6866021 h 6866021"/>
            </a:gdLst>
            <a:ahLst/>
            <a:cxnLst>
              <a:cxn ang="0">
                <a:pos x="connsiteX0" y="connsiteY0"/>
              </a:cxn>
              <a:cxn ang="0">
                <a:pos x="connsiteX1" y="connsiteY1"/>
              </a:cxn>
              <a:cxn ang="0">
                <a:pos x="connsiteX2" y="connsiteY2"/>
              </a:cxn>
              <a:cxn ang="0">
                <a:pos x="connsiteX3" y="connsiteY3"/>
              </a:cxn>
            </a:cxnLst>
            <a:rect l="l" t="t" r="r" b="b"/>
            <a:pathLst>
              <a:path w="5642146" h="6866021">
                <a:moveTo>
                  <a:pt x="1588447" y="0"/>
                </a:moveTo>
                <a:lnTo>
                  <a:pt x="5642146" y="5377"/>
                </a:lnTo>
                <a:lnTo>
                  <a:pt x="4054943" y="6866021"/>
                </a:lnTo>
                <a:lnTo>
                  <a:pt x="0" y="6866021"/>
                </a:lnTo>
                <a:close/>
              </a:path>
            </a:pathLst>
          </a:custGeom>
          <a:solidFill>
            <a:schemeClr val="bg1">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0" name="Page Number - Blue">
            <a:extLst>
              <a:ext uri="{FF2B5EF4-FFF2-40B4-BE49-F238E27FC236}">
                <a16:creationId xmlns:a16="http://schemas.microsoft.com/office/drawing/2014/main" id="{53B5B03E-747E-6841-9369-154FEA0CEA82}"/>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12</a:t>
            </a:fld>
            <a:endParaRPr lang="en-US" sz="1000" dirty="0">
              <a:solidFill>
                <a:schemeClr val="bg1"/>
              </a:solidFill>
            </a:endParaRPr>
          </a:p>
        </p:txBody>
      </p:sp>
      <p:sp>
        <p:nvSpPr>
          <p:cNvPr id="35" name="Rectangle 34">
            <a:extLst>
              <a:ext uri="{FF2B5EF4-FFF2-40B4-BE49-F238E27FC236}">
                <a16:creationId xmlns:a16="http://schemas.microsoft.com/office/drawing/2014/main" id="{F9F14A3E-E35D-614B-8464-A669E547DFC3}"/>
              </a:ext>
            </a:extLst>
          </p:cNvPr>
          <p:cNvSpPr/>
          <p:nvPr/>
        </p:nvSpPr>
        <p:spPr>
          <a:xfrm>
            <a:off x="0" y="765048"/>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36" name="Text Placeholder 18">
            <a:extLst>
              <a:ext uri="{FF2B5EF4-FFF2-40B4-BE49-F238E27FC236}">
                <a16:creationId xmlns:a16="http://schemas.microsoft.com/office/drawing/2014/main" id="{906FAD10-5F3C-7846-B832-46BBE5AD8021}"/>
              </a:ext>
            </a:extLst>
          </p:cNvPr>
          <p:cNvSpPr txBox="1">
            <a:spLocks/>
          </p:cNvSpPr>
          <p:nvPr/>
        </p:nvSpPr>
        <p:spPr>
          <a:xfrm>
            <a:off x="685800" y="727674"/>
            <a:ext cx="5190067" cy="813259"/>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en-US" kern="0" dirty="0">
                <a:solidFill>
                  <a:schemeClr val="bg1"/>
                </a:solidFill>
              </a:rPr>
              <a:t>GAT Resources</a:t>
            </a:r>
          </a:p>
        </p:txBody>
      </p:sp>
      <p:sp>
        <p:nvSpPr>
          <p:cNvPr id="11" name="Rectangle 10">
            <a:extLst>
              <a:ext uri="{FF2B5EF4-FFF2-40B4-BE49-F238E27FC236}">
                <a16:creationId xmlns:a16="http://schemas.microsoft.com/office/drawing/2014/main" id="{C03B051D-59AC-2542-87E2-B4DFEC29F89C}"/>
              </a:ext>
            </a:extLst>
          </p:cNvPr>
          <p:cNvSpPr/>
          <p:nvPr/>
        </p:nvSpPr>
        <p:spPr>
          <a:xfrm>
            <a:off x="4591240" y="5454997"/>
            <a:ext cx="3145536" cy="913070"/>
          </a:xfrm>
          <a:prstGeom prst="rect">
            <a:avLst/>
          </a:prstGeom>
          <a:noFill/>
        </p:spPr>
        <p:txBody>
          <a:bodyPr wrap="square" numCol="1" spcCol="381000" anchor="t">
            <a:spAutoFit/>
          </a:bodyPr>
          <a:lstStyle/>
          <a:p>
            <a:pPr algn="ctr">
              <a:lnSpc>
                <a:spcPts val="3200"/>
              </a:lnSpc>
              <a:spcAft>
                <a:spcPts val="1200"/>
              </a:spcAft>
            </a:pPr>
            <a:r>
              <a:rPr lang="en-US" sz="3200" b="1" dirty="0">
                <a:solidFill>
                  <a:schemeClr val="bg1"/>
                </a:solidFill>
                <a:latin typeface="Arial" charset="0"/>
                <a:ea typeface="Arial" charset="0"/>
                <a:cs typeface="Arial" charset="0"/>
              </a:rPr>
              <a:t>GAT Field Guide</a:t>
            </a:r>
          </a:p>
        </p:txBody>
      </p:sp>
      <p:sp>
        <p:nvSpPr>
          <p:cNvPr id="12" name="Rectangle 11">
            <a:extLst>
              <a:ext uri="{FF2B5EF4-FFF2-40B4-BE49-F238E27FC236}">
                <a16:creationId xmlns:a16="http://schemas.microsoft.com/office/drawing/2014/main" id="{049F5E8E-1C46-E84E-95EF-FA1576C7A306}"/>
              </a:ext>
            </a:extLst>
          </p:cNvPr>
          <p:cNvSpPr/>
          <p:nvPr/>
        </p:nvSpPr>
        <p:spPr>
          <a:xfrm>
            <a:off x="540699" y="5454997"/>
            <a:ext cx="3327545" cy="913070"/>
          </a:xfrm>
          <a:prstGeom prst="rect">
            <a:avLst/>
          </a:prstGeom>
          <a:noFill/>
        </p:spPr>
        <p:txBody>
          <a:bodyPr wrap="square" numCol="1" spcCol="381000" anchor="t">
            <a:spAutoFit/>
          </a:bodyPr>
          <a:lstStyle/>
          <a:p>
            <a:pPr algn="ctr">
              <a:lnSpc>
                <a:spcPts val="3200"/>
              </a:lnSpc>
              <a:spcAft>
                <a:spcPts val="1200"/>
              </a:spcAft>
            </a:pPr>
            <a:r>
              <a:rPr lang="en-US" sz="3200" b="1" dirty="0">
                <a:solidFill>
                  <a:schemeClr val="bg1"/>
                </a:solidFill>
                <a:latin typeface="Arial" charset="0"/>
                <a:ea typeface="Arial" charset="0"/>
                <a:cs typeface="Arial" charset="0"/>
              </a:rPr>
              <a:t>Roles and Responsibilities</a:t>
            </a:r>
          </a:p>
        </p:txBody>
      </p:sp>
      <p:sp>
        <p:nvSpPr>
          <p:cNvPr id="13" name="Rectangle 12">
            <a:extLst>
              <a:ext uri="{FF2B5EF4-FFF2-40B4-BE49-F238E27FC236}">
                <a16:creationId xmlns:a16="http://schemas.microsoft.com/office/drawing/2014/main" id="{7604A206-3EEA-A64F-A7D5-276AE120BEE2}"/>
              </a:ext>
            </a:extLst>
          </p:cNvPr>
          <p:cNvSpPr/>
          <p:nvPr/>
        </p:nvSpPr>
        <p:spPr>
          <a:xfrm>
            <a:off x="8391620" y="5454997"/>
            <a:ext cx="3145536" cy="1323439"/>
          </a:xfrm>
          <a:prstGeom prst="rect">
            <a:avLst/>
          </a:prstGeom>
          <a:noFill/>
        </p:spPr>
        <p:txBody>
          <a:bodyPr wrap="square" numCol="1" spcCol="381000" anchor="t">
            <a:spAutoFit/>
          </a:bodyPr>
          <a:lstStyle/>
          <a:p>
            <a:pPr algn="ctr">
              <a:lnSpc>
                <a:spcPts val="3200"/>
              </a:lnSpc>
              <a:spcAft>
                <a:spcPts val="1200"/>
              </a:spcAft>
            </a:pPr>
            <a:r>
              <a:rPr lang="en-US" sz="3200" b="1" dirty="0">
                <a:solidFill>
                  <a:schemeClr val="bg1"/>
                </a:solidFill>
                <a:latin typeface="Arial" charset="0"/>
                <a:ea typeface="Arial" charset="0"/>
                <a:cs typeface="Arial" charset="0"/>
              </a:rPr>
              <a:t>Board Policy Manual</a:t>
            </a:r>
            <a:br>
              <a:rPr lang="en-US" sz="3200" b="1" dirty="0">
                <a:solidFill>
                  <a:schemeClr val="bg1"/>
                </a:solidFill>
                <a:latin typeface="Arial" charset="0"/>
                <a:ea typeface="Arial" charset="0"/>
                <a:cs typeface="Arial" charset="0"/>
              </a:rPr>
            </a:br>
            <a:r>
              <a:rPr lang="en-US" sz="3200" b="1" dirty="0">
                <a:solidFill>
                  <a:schemeClr val="bg1"/>
                </a:solidFill>
                <a:latin typeface="Arial" charset="0"/>
                <a:ea typeface="Arial" charset="0"/>
                <a:cs typeface="Arial" charset="0"/>
              </a:rPr>
              <a:t>Chapter XXIV</a:t>
            </a:r>
          </a:p>
        </p:txBody>
      </p:sp>
      <p:pic>
        <p:nvPicPr>
          <p:cNvPr id="3" name="Picture 2" descr="A screenshot of a cell phone&#10;&#10;Description automatically generated">
            <a:extLst>
              <a:ext uri="{FF2B5EF4-FFF2-40B4-BE49-F238E27FC236}">
                <a16:creationId xmlns:a16="http://schemas.microsoft.com/office/drawing/2014/main" id="{A719542B-EC3A-46BD-AA06-38E408A04D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3704" y="1359037"/>
            <a:ext cx="3718513" cy="3870872"/>
          </a:xfrm>
          <a:prstGeom prst="rect">
            <a:avLst/>
          </a:prstGeom>
          <a:ln>
            <a:solidFill>
              <a:schemeClr val="tx1"/>
            </a:solidFill>
          </a:ln>
          <a:effectLst>
            <a:outerShdw blurRad="50800" dist="38100" dir="8100000" algn="tr" rotWithShape="0">
              <a:prstClr val="black">
                <a:alpha val="40000"/>
              </a:prstClr>
            </a:outerShdw>
          </a:effectLst>
        </p:spPr>
      </p:pic>
      <p:pic>
        <p:nvPicPr>
          <p:cNvPr id="5" name="Picture 4" descr="A screenshot of a cell phone&#10;&#10;Description automatically generated">
            <a:extLst>
              <a:ext uri="{FF2B5EF4-FFF2-40B4-BE49-F238E27FC236}">
                <a16:creationId xmlns:a16="http://schemas.microsoft.com/office/drawing/2014/main" id="{B07704A3-7C8C-4773-91C7-882526E6B7DC}"/>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540699" y="1766022"/>
            <a:ext cx="3327545" cy="3450688"/>
          </a:xfrm>
          <a:prstGeom prst="rect">
            <a:avLst/>
          </a:prstGeom>
          <a:ln>
            <a:solidFill>
              <a:schemeClr val="tx1"/>
            </a:solidFill>
          </a:ln>
          <a:effectLst>
            <a:outerShdw blurRad="50800" dist="38100" dir="8100000" algn="tr" rotWithShape="0">
              <a:prstClr val="black">
                <a:alpha val="40000"/>
              </a:prstClr>
            </a:outerShdw>
          </a:effectLst>
        </p:spPr>
      </p:pic>
      <p:pic>
        <p:nvPicPr>
          <p:cNvPr id="7" name="Picture 6" descr="A screenshot of a cell phone&#10;&#10;Description automatically generated">
            <a:extLst>
              <a:ext uri="{FF2B5EF4-FFF2-40B4-BE49-F238E27FC236}">
                <a16:creationId xmlns:a16="http://schemas.microsoft.com/office/drawing/2014/main" id="{E671FB70-E008-42EB-8ECD-AF2C24AFAF13}"/>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8297677" y="1779221"/>
            <a:ext cx="3443243" cy="3450688"/>
          </a:xfrm>
          <a:prstGeom prst="rect">
            <a:avLst/>
          </a:prstGeom>
          <a:ln>
            <a:solidFill>
              <a:schemeClr val="tx1"/>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074592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Background - Solid">
            <a:extLst>
              <a:ext uri="{FF2B5EF4-FFF2-40B4-BE49-F238E27FC236}">
                <a16:creationId xmlns:a16="http://schemas.microsoft.com/office/drawing/2014/main" id="{635F39A6-3ED7-FB4C-9115-D9429F346B30}"/>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en-US" dirty="0">
                <a:solidFill>
                  <a:schemeClr val="lt1">
                    <a:alpha val="44000"/>
                  </a:schemeClr>
                </a:solidFill>
              </a:rPr>
              <a:t> </a:t>
            </a:r>
          </a:p>
        </p:txBody>
      </p:sp>
      <p:sp>
        <p:nvSpPr>
          <p:cNvPr id="21" name="Freeform 20">
            <a:extLst>
              <a:ext uri="{FF2B5EF4-FFF2-40B4-BE49-F238E27FC236}">
                <a16:creationId xmlns:a16="http://schemas.microsoft.com/office/drawing/2014/main" id="{E163987D-B335-414A-8A1E-47C55CCAF91E}"/>
              </a:ext>
            </a:extLst>
          </p:cNvPr>
          <p:cNvSpPr/>
          <p:nvPr/>
        </p:nvSpPr>
        <p:spPr>
          <a:xfrm>
            <a:off x="3274927" y="-8022"/>
            <a:ext cx="5642146" cy="6866021"/>
          </a:xfrm>
          <a:custGeom>
            <a:avLst/>
            <a:gdLst>
              <a:gd name="connsiteX0" fmla="*/ 1588447 w 5642146"/>
              <a:gd name="connsiteY0" fmla="*/ 0 h 6866021"/>
              <a:gd name="connsiteX1" fmla="*/ 5642146 w 5642146"/>
              <a:gd name="connsiteY1" fmla="*/ 5377 h 6866021"/>
              <a:gd name="connsiteX2" fmla="*/ 4054943 w 5642146"/>
              <a:gd name="connsiteY2" fmla="*/ 6866021 h 6866021"/>
              <a:gd name="connsiteX3" fmla="*/ 0 w 5642146"/>
              <a:gd name="connsiteY3" fmla="*/ 6866021 h 6866021"/>
            </a:gdLst>
            <a:ahLst/>
            <a:cxnLst>
              <a:cxn ang="0">
                <a:pos x="connsiteX0" y="connsiteY0"/>
              </a:cxn>
              <a:cxn ang="0">
                <a:pos x="connsiteX1" y="connsiteY1"/>
              </a:cxn>
              <a:cxn ang="0">
                <a:pos x="connsiteX2" y="connsiteY2"/>
              </a:cxn>
              <a:cxn ang="0">
                <a:pos x="connsiteX3" y="connsiteY3"/>
              </a:cxn>
            </a:cxnLst>
            <a:rect l="l" t="t" r="r" b="b"/>
            <a:pathLst>
              <a:path w="5642146" h="6866021">
                <a:moveTo>
                  <a:pt x="1588447" y="0"/>
                </a:moveTo>
                <a:lnTo>
                  <a:pt x="5642146" y="5377"/>
                </a:lnTo>
                <a:lnTo>
                  <a:pt x="4054943" y="6866021"/>
                </a:lnTo>
                <a:lnTo>
                  <a:pt x="0" y="6866021"/>
                </a:lnTo>
                <a:close/>
              </a:path>
            </a:pathLst>
          </a:custGeom>
          <a:solidFill>
            <a:srgbClr val="00338D">
              <a:alpha val="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50000"/>
                </a:schemeClr>
              </a:solidFill>
            </a:endParaRPr>
          </a:p>
        </p:txBody>
      </p:sp>
      <p:sp>
        <p:nvSpPr>
          <p:cNvPr id="2" name="Rectangle 1"/>
          <p:cNvSpPr/>
          <p:nvPr/>
        </p:nvSpPr>
        <p:spPr>
          <a:xfrm>
            <a:off x="293296" y="5073275"/>
            <a:ext cx="3145536" cy="1323439"/>
          </a:xfrm>
          <a:prstGeom prst="rect">
            <a:avLst/>
          </a:prstGeom>
          <a:noFill/>
        </p:spPr>
        <p:txBody>
          <a:bodyPr wrap="square" numCol="1" spcCol="381000" anchor="t">
            <a:spAutoFit/>
          </a:bodyPr>
          <a:lstStyle/>
          <a:p>
            <a:pPr algn="ctr">
              <a:lnSpc>
                <a:spcPts val="3200"/>
              </a:lnSpc>
              <a:spcAft>
                <a:spcPts val="1200"/>
              </a:spcAft>
            </a:pPr>
            <a:r>
              <a:rPr lang="en-US" sz="3200" b="1" dirty="0">
                <a:solidFill>
                  <a:srgbClr val="00338D"/>
                </a:solidFill>
                <a:latin typeface="Arial" charset="0"/>
                <a:ea typeface="Arial" charset="0"/>
                <a:cs typeface="Arial" charset="0"/>
              </a:rPr>
              <a:t>GAT</a:t>
            </a:r>
            <a:br>
              <a:rPr lang="en-US" sz="3200" b="1" dirty="0">
                <a:solidFill>
                  <a:srgbClr val="00338D"/>
                </a:solidFill>
                <a:latin typeface="Arial" charset="0"/>
                <a:ea typeface="Arial" charset="0"/>
                <a:cs typeface="Arial" charset="0"/>
              </a:rPr>
            </a:br>
            <a:r>
              <a:rPr lang="en-US" sz="3200" b="1" dirty="0">
                <a:solidFill>
                  <a:srgbClr val="00338D"/>
                </a:solidFill>
                <a:latin typeface="Arial" charset="0"/>
                <a:ea typeface="Arial" charset="0"/>
                <a:cs typeface="Arial" charset="0"/>
              </a:rPr>
              <a:t> Landing </a:t>
            </a:r>
            <a:br>
              <a:rPr lang="en-US" sz="3200" b="1" dirty="0">
                <a:solidFill>
                  <a:srgbClr val="00338D"/>
                </a:solidFill>
                <a:latin typeface="Arial" charset="0"/>
                <a:ea typeface="Arial" charset="0"/>
                <a:cs typeface="Arial" charset="0"/>
              </a:rPr>
            </a:br>
            <a:r>
              <a:rPr lang="en-US" sz="3200" b="1" dirty="0">
                <a:solidFill>
                  <a:srgbClr val="00338D"/>
                </a:solidFill>
                <a:latin typeface="Arial" charset="0"/>
                <a:ea typeface="Arial" charset="0"/>
                <a:cs typeface="Arial" charset="0"/>
              </a:rPr>
              <a:t>Page</a:t>
            </a:r>
          </a:p>
        </p:txBody>
      </p:sp>
      <p:sp>
        <p:nvSpPr>
          <p:cNvPr id="10" name="Page Number - Blue">
            <a:extLst>
              <a:ext uri="{FF2B5EF4-FFF2-40B4-BE49-F238E27FC236}">
                <a16:creationId xmlns:a16="http://schemas.microsoft.com/office/drawing/2014/main" id="{53B5B03E-747E-6841-9369-154FEA0CEA82}"/>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13</a:t>
            </a:fld>
            <a:endParaRPr lang="en-US" sz="1000" dirty="0">
              <a:solidFill>
                <a:srgbClr val="00338D"/>
              </a:solidFill>
            </a:endParaRPr>
          </a:p>
        </p:txBody>
      </p:sp>
      <p:sp>
        <p:nvSpPr>
          <p:cNvPr id="35" name="Rectangle 34">
            <a:extLst>
              <a:ext uri="{FF2B5EF4-FFF2-40B4-BE49-F238E27FC236}">
                <a16:creationId xmlns:a16="http://schemas.microsoft.com/office/drawing/2014/main" id="{F9F14A3E-E35D-614B-8464-A669E547DFC3}"/>
              </a:ext>
            </a:extLst>
          </p:cNvPr>
          <p:cNvSpPr/>
          <p:nvPr/>
        </p:nvSpPr>
        <p:spPr>
          <a:xfrm>
            <a:off x="0" y="765048"/>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36" name="Text Placeholder 18">
            <a:extLst>
              <a:ext uri="{FF2B5EF4-FFF2-40B4-BE49-F238E27FC236}">
                <a16:creationId xmlns:a16="http://schemas.microsoft.com/office/drawing/2014/main" id="{906FAD10-5F3C-7846-B832-46BBE5AD8021}"/>
              </a:ext>
            </a:extLst>
          </p:cNvPr>
          <p:cNvSpPr txBox="1">
            <a:spLocks/>
          </p:cNvSpPr>
          <p:nvPr/>
        </p:nvSpPr>
        <p:spPr>
          <a:xfrm>
            <a:off x="685800" y="727674"/>
            <a:ext cx="4732867" cy="370297"/>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en-US" kern="0" dirty="0">
                <a:solidFill>
                  <a:srgbClr val="00338D"/>
                </a:solidFill>
              </a:rPr>
              <a:t>GAT Webpages</a:t>
            </a:r>
          </a:p>
        </p:txBody>
      </p:sp>
      <p:sp>
        <p:nvSpPr>
          <p:cNvPr id="40" name="Rectangle 39">
            <a:extLst>
              <a:ext uri="{FF2B5EF4-FFF2-40B4-BE49-F238E27FC236}">
                <a16:creationId xmlns:a16="http://schemas.microsoft.com/office/drawing/2014/main" id="{84289C3D-A190-6A45-9219-40FAD55A27F5}"/>
              </a:ext>
            </a:extLst>
          </p:cNvPr>
          <p:cNvSpPr/>
          <p:nvPr/>
        </p:nvSpPr>
        <p:spPr>
          <a:xfrm>
            <a:off x="4359328" y="5081297"/>
            <a:ext cx="3145536" cy="1323439"/>
          </a:xfrm>
          <a:prstGeom prst="rect">
            <a:avLst/>
          </a:prstGeom>
          <a:noFill/>
        </p:spPr>
        <p:txBody>
          <a:bodyPr wrap="square" numCol="1" spcCol="381000" anchor="t">
            <a:spAutoFit/>
          </a:bodyPr>
          <a:lstStyle/>
          <a:p>
            <a:pPr algn="ctr">
              <a:lnSpc>
                <a:spcPts val="3200"/>
              </a:lnSpc>
              <a:spcAft>
                <a:spcPts val="1200"/>
              </a:spcAft>
            </a:pPr>
            <a:r>
              <a:rPr lang="en-US" sz="3200" b="1" dirty="0">
                <a:solidFill>
                  <a:srgbClr val="00338D"/>
                </a:solidFill>
                <a:latin typeface="Arial" charset="0"/>
                <a:ea typeface="Arial" charset="0"/>
                <a:cs typeface="Arial" charset="0"/>
              </a:rPr>
              <a:t>GAT Leadership Page</a:t>
            </a:r>
          </a:p>
        </p:txBody>
      </p:sp>
      <p:sp>
        <p:nvSpPr>
          <p:cNvPr id="41" name="Rectangle 40">
            <a:extLst>
              <a:ext uri="{FF2B5EF4-FFF2-40B4-BE49-F238E27FC236}">
                <a16:creationId xmlns:a16="http://schemas.microsoft.com/office/drawing/2014/main" id="{9E52E426-9202-494F-8A5F-075D8BBF744D}"/>
              </a:ext>
            </a:extLst>
          </p:cNvPr>
          <p:cNvSpPr/>
          <p:nvPr/>
        </p:nvSpPr>
        <p:spPr>
          <a:xfrm>
            <a:off x="8589264" y="5081297"/>
            <a:ext cx="3145536" cy="1323439"/>
          </a:xfrm>
          <a:prstGeom prst="rect">
            <a:avLst/>
          </a:prstGeom>
          <a:noFill/>
        </p:spPr>
        <p:txBody>
          <a:bodyPr wrap="square" numCol="1" spcCol="381000" anchor="t">
            <a:spAutoFit/>
          </a:bodyPr>
          <a:lstStyle/>
          <a:p>
            <a:pPr algn="ctr">
              <a:lnSpc>
                <a:spcPts val="3200"/>
              </a:lnSpc>
              <a:spcAft>
                <a:spcPts val="1200"/>
              </a:spcAft>
            </a:pPr>
            <a:r>
              <a:rPr lang="en-US" sz="3200" b="1" dirty="0">
                <a:solidFill>
                  <a:srgbClr val="00338D"/>
                </a:solidFill>
                <a:latin typeface="Arial" charset="0"/>
                <a:ea typeface="Arial" charset="0"/>
                <a:cs typeface="Arial" charset="0"/>
              </a:rPr>
              <a:t>GAT Resources Page</a:t>
            </a:r>
          </a:p>
        </p:txBody>
      </p:sp>
      <p:pic>
        <p:nvPicPr>
          <p:cNvPr id="6" name="Picture 5" descr="A screenshot of a cell phone&#10;&#10;Description automatically generated">
            <a:extLst>
              <a:ext uri="{FF2B5EF4-FFF2-40B4-BE49-F238E27FC236}">
                <a16:creationId xmlns:a16="http://schemas.microsoft.com/office/drawing/2014/main" id="{EC6D7E25-4C84-4E72-8E70-C8E79BB1D1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3740" y="1571612"/>
            <a:ext cx="2796712" cy="3145720"/>
          </a:xfrm>
          <a:prstGeom prst="rect">
            <a:avLst/>
          </a:prstGeom>
          <a:ln>
            <a:solidFill>
              <a:schemeClr val="tx1"/>
            </a:solidFill>
          </a:ln>
          <a:effectLst>
            <a:outerShdw blurRad="50800" dist="38100" dir="8100000" algn="tr" rotWithShape="0">
              <a:prstClr val="black">
                <a:alpha val="40000"/>
              </a:prstClr>
            </a:outerShdw>
          </a:effectLst>
        </p:spPr>
      </p:pic>
      <p:pic>
        <p:nvPicPr>
          <p:cNvPr id="8" name="Picture 7" descr="A screenshot of a cell phone&#10;&#10;Description automatically generated">
            <a:extLst>
              <a:ext uri="{FF2B5EF4-FFF2-40B4-BE49-F238E27FC236}">
                <a16:creationId xmlns:a16="http://schemas.microsoft.com/office/drawing/2014/main" id="{034E1866-A4CD-4484-8569-2D93F3F73730}"/>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8455933" y="1571612"/>
            <a:ext cx="2822204" cy="3145721"/>
          </a:xfrm>
          <a:prstGeom prst="rect">
            <a:avLst/>
          </a:prstGeom>
          <a:ln>
            <a:solidFill>
              <a:schemeClr val="tx1"/>
            </a:solidFill>
          </a:ln>
          <a:effectLst>
            <a:outerShdw blurRad="50800" dist="38100" dir="8100000" algn="tr" rotWithShape="0">
              <a:prstClr val="black">
                <a:alpha val="40000"/>
              </a:prstClr>
            </a:outerShdw>
          </a:effectLst>
        </p:spPr>
      </p:pic>
      <p:pic>
        <p:nvPicPr>
          <p:cNvPr id="4" name="Picture 3" descr="A screenshot of a social media post&#10;&#10;Description automatically generated">
            <a:extLst>
              <a:ext uri="{FF2B5EF4-FFF2-40B4-BE49-F238E27FC236}">
                <a16:creationId xmlns:a16="http://schemas.microsoft.com/office/drawing/2014/main" id="{412328ED-A85E-4A87-8971-854544A42C89}"/>
              </a:ext>
            </a:extLst>
          </p:cNvPr>
          <p:cNvPicPr>
            <a:picLocks noChangeAspect="1"/>
          </p:cNvPicPr>
          <p:nvPr/>
        </p:nvPicPr>
        <p:blipFill rotWithShape="1">
          <a:blip r:embed="rId5">
            <a:extLst>
              <a:ext uri="{28A0092B-C50C-407E-A947-70E740481C1C}">
                <a14:useLocalDpi xmlns:a14="http://schemas.microsoft.com/office/drawing/2010/main" val="0"/>
              </a:ext>
            </a:extLst>
          </a:blip>
          <a:srcRect r="51177"/>
          <a:stretch/>
        </p:blipFill>
        <p:spPr>
          <a:xfrm>
            <a:off x="576034" y="1576299"/>
            <a:ext cx="2822203" cy="3141033"/>
          </a:xfrm>
          <a:prstGeom prst="rect">
            <a:avLst/>
          </a:prstGeom>
        </p:spPr>
      </p:pic>
    </p:spTree>
    <p:extLst>
      <p:ext uri="{BB962C8B-B14F-4D97-AF65-F5344CB8AC3E}">
        <p14:creationId xmlns:p14="http://schemas.microsoft.com/office/powerpoint/2010/main" val="3907926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Background - Solid">
            <a:extLst>
              <a:ext uri="{FF2B5EF4-FFF2-40B4-BE49-F238E27FC236}">
                <a16:creationId xmlns:a16="http://schemas.microsoft.com/office/drawing/2014/main" id="{635F39A6-3ED7-FB4C-9115-D9429F346B30}"/>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en-US" dirty="0">
                <a:solidFill>
                  <a:schemeClr val="lt1">
                    <a:alpha val="44000"/>
                  </a:schemeClr>
                </a:solidFill>
              </a:rPr>
              <a:t> </a:t>
            </a:r>
          </a:p>
        </p:txBody>
      </p:sp>
      <p:sp>
        <p:nvSpPr>
          <p:cNvPr id="21" name="Freeform 20">
            <a:extLst>
              <a:ext uri="{FF2B5EF4-FFF2-40B4-BE49-F238E27FC236}">
                <a16:creationId xmlns:a16="http://schemas.microsoft.com/office/drawing/2014/main" id="{E163987D-B335-414A-8A1E-47C55CCAF91E}"/>
              </a:ext>
            </a:extLst>
          </p:cNvPr>
          <p:cNvSpPr/>
          <p:nvPr/>
        </p:nvSpPr>
        <p:spPr>
          <a:xfrm>
            <a:off x="3274927" y="-8022"/>
            <a:ext cx="5642146" cy="6866021"/>
          </a:xfrm>
          <a:custGeom>
            <a:avLst/>
            <a:gdLst>
              <a:gd name="connsiteX0" fmla="*/ 1588447 w 5642146"/>
              <a:gd name="connsiteY0" fmla="*/ 0 h 6866021"/>
              <a:gd name="connsiteX1" fmla="*/ 5642146 w 5642146"/>
              <a:gd name="connsiteY1" fmla="*/ 5377 h 6866021"/>
              <a:gd name="connsiteX2" fmla="*/ 4054943 w 5642146"/>
              <a:gd name="connsiteY2" fmla="*/ 6866021 h 6866021"/>
              <a:gd name="connsiteX3" fmla="*/ 0 w 5642146"/>
              <a:gd name="connsiteY3" fmla="*/ 6866021 h 6866021"/>
            </a:gdLst>
            <a:ahLst/>
            <a:cxnLst>
              <a:cxn ang="0">
                <a:pos x="connsiteX0" y="connsiteY0"/>
              </a:cxn>
              <a:cxn ang="0">
                <a:pos x="connsiteX1" y="connsiteY1"/>
              </a:cxn>
              <a:cxn ang="0">
                <a:pos x="connsiteX2" y="connsiteY2"/>
              </a:cxn>
              <a:cxn ang="0">
                <a:pos x="connsiteX3" y="connsiteY3"/>
              </a:cxn>
            </a:cxnLst>
            <a:rect l="l" t="t" r="r" b="b"/>
            <a:pathLst>
              <a:path w="5642146" h="6866021">
                <a:moveTo>
                  <a:pt x="1588447" y="0"/>
                </a:moveTo>
                <a:lnTo>
                  <a:pt x="5642146" y="5377"/>
                </a:lnTo>
                <a:lnTo>
                  <a:pt x="4054943" y="6866021"/>
                </a:lnTo>
                <a:lnTo>
                  <a:pt x="0" y="6866021"/>
                </a:lnTo>
                <a:close/>
              </a:path>
            </a:pathLst>
          </a:custGeom>
          <a:solidFill>
            <a:schemeClr val="bg1">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0" name="Page Number - Blue">
            <a:extLst>
              <a:ext uri="{FF2B5EF4-FFF2-40B4-BE49-F238E27FC236}">
                <a16:creationId xmlns:a16="http://schemas.microsoft.com/office/drawing/2014/main" id="{53B5B03E-747E-6841-9369-154FEA0CEA82}"/>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14</a:t>
            </a:fld>
            <a:endParaRPr lang="en-US" sz="1000" dirty="0">
              <a:solidFill>
                <a:schemeClr val="bg1"/>
              </a:solidFill>
            </a:endParaRPr>
          </a:p>
        </p:txBody>
      </p:sp>
      <p:sp>
        <p:nvSpPr>
          <p:cNvPr id="35" name="Rectangle 34">
            <a:extLst>
              <a:ext uri="{FF2B5EF4-FFF2-40B4-BE49-F238E27FC236}">
                <a16:creationId xmlns:a16="http://schemas.microsoft.com/office/drawing/2014/main" id="{F9F14A3E-E35D-614B-8464-A669E547DFC3}"/>
              </a:ext>
            </a:extLst>
          </p:cNvPr>
          <p:cNvSpPr/>
          <p:nvPr/>
        </p:nvSpPr>
        <p:spPr>
          <a:xfrm>
            <a:off x="0" y="765048"/>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36" name="Text Placeholder 18">
            <a:extLst>
              <a:ext uri="{FF2B5EF4-FFF2-40B4-BE49-F238E27FC236}">
                <a16:creationId xmlns:a16="http://schemas.microsoft.com/office/drawing/2014/main" id="{906FAD10-5F3C-7846-B832-46BBE5AD8021}"/>
              </a:ext>
            </a:extLst>
          </p:cNvPr>
          <p:cNvSpPr txBox="1">
            <a:spLocks/>
          </p:cNvSpPr>
          <p:nvPr/>
        </p:nvSpPr>
        <p:spPr>
          <a:xfrm>
            <a:off x="685800" y="727674"/>
            <a:ext cx="5190067" cy="813259"/>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en-US" kern="0" dirty="0">
                <a:solidFill>
                  <a:schemeClr val="bg1"/>
                </a:solidFill>
              </a:rPr>
              <a:t>GAT Reports</a:t>
            </a:r>
          </a:p>
        </p:txBody>
      </p:sp>
      <p:sp>
        <p:nvSpPr>
          <p:cNvPr id="11" name="Rectangle 10">
            <a:extLst>
              <a:ext uri="{FF2B5EF4-FFF2-40B4-BE49-F238E27FC236}">
                <a16:creationId xmlns:a16="http://schemas.microsoft.com/office/drawing/2014/main" id="{C03B051D-59AC-2542-87E2-B4DFEC29F89C}"/>
              </a:ext>
            </a:extLst>
          </p:cNvPr>
          <p:cNvSpPr/>
          <p:nvPr/>
        </p:nvSpPr>
        <p:spPr>
          <a:xfrm>
            <a:off x="407595" y="5749690"/>
            <a:ext cx="3145536" cy="502702"/>
          </a:xfrm>
          <a:prstGeom prst="rect">
            <a:avLst/>
          </a:prstGeom>
          <a:noFill/>
        </p:spPr>
        <p:txBody>
          <a:bodyPr wrap="square" numCol="1" spcCol="381000" anchor="t">
            <a:spAutoFit/>
          </a:bodyPr>
          <a:lstStyle/>
          <a:p>
            <a:pPr algn="ctr">
              <a:lnSpc>
                <a:spcPts val="3200"/>
              </a:lnSpc>
              <a:spcAft>
                <a:spcPts val="1200"/>
              </a:spcAft>
            </a:pPr>
            <a:r>
              <a:rPr lang="en-US" sz="3200" b="1" dirty="0">
                <a:solidFill>
                  <a:schemeClr val="bg1"/>
                </a:solidFill>
                <a:latin typeface="Arial" charset="0"/>
                <a:ea typeface="Arial" charset="0"/>
                <a:cs typeface="Arial" charset="0"/>
              </a:rPr>
              <a:t>Insights</a:t>
            </a:r>
          </a:p>
        </p:txBody>
      </p:sp>
      <p:sp>
        <p:nvSpPr>
          <p:cNvPr id="12" name="Rectangle 11">
            <a:extLst>
              <a:ext uri="{FF2B5EF4-FFF2-40B4-BE49-F238E27FC236}">
                <a16:creationId xmlns:a16="http://schemas.microsoft.com/office/drawing/2014/main" id="{049F5E8E-1C46-E84E-95EF-FA1576C7A306}"/>
              </a:ext>
            </a:extLst>
          </p:cNvPr>
          <p:cNvSpPr/>
          <p:nvPr/>
        </p:nvSpPr>
        <p:spPr>
          <a:xfrm>
            <a:off x="4323857" y="5749690"/>
            <a:ext cx="3145536" cy="502702"/>
          </a:xfrm>
          <a:prstGeom prst="rect">
            <a:avLst/>
          </a:prstGeom>
          <a:noFill/>
        </p:spPr>
        <p:txBody>
          <a:bodyPr wrap="square" numCol="1" spcCol="381000" anchor="t">
            <a:spAutoFit/>
          </a:bodyPr>
          <a:lstStyle/>
          <a:p>
            <a:pPr algn="ctr">
              <a:lnSpc>
                <a:spcPts val="3200"/>
              </a:lnSpc>
              <a:spcAft>
                <a:spcPts val="1200"/>
              </a:spcAft>
            </a:pPr>
            <a:r>
              <a:rPr lang="en-US" sz="3200" b="1" dirty="0">
                <a:solidFill>
                  <a:schemeClr val="bg1"/>
                </a:solidFill>
                <a:latin typeface="Arial" charset="0"/>
                <a:ea typeface="Arial" charset="0"/>
                <a:cs typeface="Arial" charset="0"/>
              </a:rPr>
              <a:t>My LCI</a:t>
            </a:r>
          </a:p>
        </p:txBody>
      </p:sp>
      <p:sp>
        <p:nvSpPr>
          <p:cNvPr id="13" name="Rectangle 12">
            <a:extLst>
              <a:ext uri="{FF2B5EF4-FFF2-40B4-BE49-F238E27FC236}">
                <a16:creationId xmlns:a16="http://schemas.microsoft.com/office/drawing/2014/main" id="{7604A206-3EEA-A64F-A7D5-276AE120BEE2}"/>
              </a:ext>
            </a:extLst>
          </p:cNvPr>
          <p:cNvSpPr/>
          <p:nvPr/>
        </p:nvSpPr>
        <p:spPr>
          <a:xfrm>
            <a:off x="8240119" y="5749690"/>
            <a:ext cx="3145536" cy="502702"/>
          </a:xfrm>
          <a:prstGeom prst="rect">
            <a:avLst/>
          </a:prstGeom>
          <a:noFill/>
        </p:spPr>
        <p:txBody>
          <a:bodyPr wrap="square" numCol="1" spcCol="381000" anchor="t">
            <a:spAutoFit/>
          </a:bodyPr>
          <a:lstStyle/>
          <a:p>
            <a:pPr algn="ctr">
              <a:lnSpc>
                <a:spcPts val="3200"/>
              </a:lnSpc>
              <a:spcAft>
                <a:spcPts val="1200"/>
              </a:spcAft>
            </a:pPr>
            <a:r>
              <a:rPr lang="en-US" sz="3200" b="1" dirty="0">
                <a:solidFill>
                  <a:schemeClr val="bg1"/>
                </a:solidFill>
                <a:latin typeface="Arial" charset="0"/>
                <a:ea typeface="Arial" charset="0"/>
                <a:cs typeface="Arial" charset="0"/>
              </a:rPr>
              <a:t>MyLion</a:t>
            </a:r>
          </a:p>
        </p:txBody>
      </p:sp>
      <p:pic>
        <p:nvPicPr>
          <p:cNvPr id="3" name="Picture 2" descr="A screenshot of a cell phone&#10;&#10;Description automatically generated">
            <a:extLst>
              <a:ext uri="{FF2B5EF4-FFF2-40B4-BE49-F238E27FC236}">
                <a16:creationId xmlns:a16="http://schemas.microsoft.com/office/drawing/2014/main" id="{507A3D1C-B0FD-4937-8532-4EAE99CBE4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3099" y="2268606"/>
            <a:ext cx="3145535" cy="3248513"/>
          </a:xfrm>
          <a:prstGeom prst="rect">
            <a:avLst/>
          </a:prstGeom>
          <a:ln>
            <a:solidFill>
              <a:schemeClr val="tx1"/>
            </a:solidFill>
          </a:ln>
          <a:effectLst>
            <a:outerShdw blurRad="50800" dist="38100" dir="8100000" algn="tr" rotWithShape="0">
              <a:prstClr val="black">
                <a:alpha val="40000"/>
              </a:prstClr>
            </a:outerShdw>
          </a:effectLst>
        </p:spPr>
      </p:pic>
      <p:pic>
        <p:nvPicPr>
          <p:cNvPr id="7" name="Picture 6" descr="A screenshot of a social media post&#10;&#10;Description automatically generated">
            <a:extLst>
              <a:ext uri="{FF2B5EF4-FFF2-40B4-BE49-F238E27FC236}">
                <a16:creationId xmlns:a16="http://schemas.microsoft.com/office/drawing/2014/main" id="{D0818526-CA46-4AEA-8D2D-6F8F4C383EBB}"/>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8240120" y="2268605"/>
            <a:ext cx="3145535" cy="3248514"/>
          </a:xfrm>
          <a:prstGeom prst="rect">
            <a:avLst/>
          </a:prstGeom>
          <a:ln>
            <a:solidFill>
              <a:schemeClr val="tx1"/>
            </a:solidFill>
          </a:ln>
          <a:effectLst>
            <a:outerShdw blurRad="50800" dist="38100" dir="8100000" algn="tr" rotWithShape="0">
              <a:prstClr val="black">
                <a:alpha val="40000"/>
              </a:prstClr>
            </a:outerShdw>
          </a:effectLst>
        </p:spPr>
      </p:pic>
      <p:pic>
        <p:nvPicPr>
          <p:cNvPr id="4" name="Picture 3" descr="A close up of a map&#10;&#10;Description automatically generated">
            <a:extLst>
              <a:ext uri="{FF2B5EF4-FFF2-40B4-BE49-F238E27FC236}">
                <a16:creationId xmlns:a16="http://schemas.microsoft.com/office/drawing/2014/main" id="{D670404E-6C8C-492B-8828-080F463FEF75}"/>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66078" y="2268605"/>
            <a:ext cx="3145535" cy="3248514"/>
          </a:xfrm>
          <a:prstGeom prst="rect">
            <a:avLst/>
          </a:prstGeom>
          <a:ln>
            <a:solidFill>
              <a:schemeClr val="tx1"/>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45986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ce - Solid">
            <a:extLst>
              <a:ext uri="{FF2B5EF4-FFF2-40B4-BE49-F238E27FC236}">
                <a16:creationId xmlns:a16="http://schemas.microsoft.com/office/drawing/2014/main" id="{16C345EA-FA94-47C9-8882-F1A9C802DF13}"/>
              </a:ext>
            </a:extLst>
          </p:cNvPr>
          <p:cNvSpPr/>
          <p:nvPr/>
        </p:nvSpPr>
        <p:spPr>
          <a:xfrm rot="10800000">
            <a:off x="0" y="-8022"/>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21" name="Freeform 20">
            <a:extLst>
              <a:ext uri="{FF2B5EF4-FFF2-40B4-BE49-F238E27FC236}">
                <a16:creationId xmlns:a16="http://schemas.microsoft.com/office/drawing/2014/main" id="{E163987D-B335-414A-8A1E-47C55CCAF91E}"/>
              </a:ext>
            </a:extLst>
          </p:cNvPr>
          <p:cNvSpPr/>
          <p:nvPr/>
        </p:nvSpPr>
        <p:spPr>
          <a:xfrm>
            <a:off x="3274927" y="-8022"/>
            <a:ext cx="5642146" cy="6866021"/>
          </a:xfrm>
          <a:custGeom>
            <a:avLst/>
            <a:gdLst>
              <a:gd name="connsiteX0" fmla="*/ 1588447 w 5642146"/>
              <a:gd name="connsiteY0" fmla="*/ 0 h 6866021"/>
              <a:gd name="connsiteX1" fmla="*/ 5642146 w 5642146"/>
              <a:gd name="connsiteY1" fmla="*/ 5377 h 6866021"/>
              <a:gd name="connsiteX2" fmla="*/ 4054943 w 5642146"/>
              <a:gd name="connsiteY2" fmla="*/ 6866021 h 6866021"/>
              <a:gd name="connsiteX3" fmla="*/ 0 w 5642146"/>
              <a:gd name="connsiteY3" fmla="*/ 6866021 h 6866021"/>
            </a:gdLst>
            <a:ahLst/>
            <a:cxnLst>
              <a:cxn ang="0">
                <a:pos x="connsiteX0" y="connsiteY0"/>
              </a:cxn>
              <a:cxn ang="0">
                <a:pos x="connsiteX1" y="connsiteY1"/>
              </a:cxn>
              <a:cxn ang="0">
                <a:pos x="connsiteX2" y="connsiteY2"/>
              </a:cxn>
              <a:cxn ang="0">
                <a:pos x="connsiteX3" y="connsiteY3"/>
              </a:cxn>
            </a:cxnLst>
            <a:rect l="l" t="t" r="r" b="b"/>
            <a:pathLst>
              <a:path w="5642146" h="6866021">
                <a:moveTo>
                  <a:pt x="1588447" y="0"/>
                </a:moveTo>
                <a:lnTo>
                  <a:pt x="5642146" y="5377"/>
                </a:lnTo>
                <a:lnTo>
                  <a:pt x="4054943" y="6866021"/>
                </a:lnTo>
                <a:lnTo>
                  <a:pt x="0" y="6866021"/>
                </a:lnTo>
                <a:close/>
              </a:path>
            </a:pathLst>
          </a:custGeom>
          <a:solidFill>
            <a:srgbClr val="00338D">
              <a:alpha val="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50000"/>
                </a:schemeClr>
              </a:solidFill>
            </a:endParaRPr>
          </a:p>
        </p:txBody>
      </p:sp>
      <p:sp>
        <p:nvSpPr>
          <p:cNvPr id="10" name="Page Number - Blue">
            <a:extLst>
              <a:ext uri="{FF2B5EF4-FFF2-40B4-BE49-F238E27FC236}">
                <a16:creationId xmlns:a16="http://schemas.microsoft.com/office/drawing/2014/main" id="{53B5B03E-747E-6841-9369-154FEA0CEA82}"/>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15</a:t>
            </a:fld>
            <a:endParaRPr lang="en-US" sz="1000" dirty="0">
              <a:solidFill>
                <a:srgbClr val="00338D"/>
              </a:solidFill>
            </a:endParaRPr>
          </a:p>
        </p:txBody>
      </p:sp>
      <p:sp>
        <p:nvSpPr>
          <p:cNvPr id="35" name="Rectangle 34">
            <a:extLst>
              <a:ext uri="{FF2B5EF4-FFF2-40B4-BE49-F238E27FC236}">
                <a16:creationId xmlns:a16="http://schemas.microsoft.com/office/drawing/2014/main" id="{F9F14A3E-E35D-614B-8464-A669E547DFC3}"/>
              </a:ext>
            </a:extLst>
          </p:cNvPr>
          <p:cNvSpPr/>
          <p:nvPr/>
        </p:nvSpPr>
        <p:spPr>
          <a:xfrm>
            <a:off x="0" y="765048"/>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36" name="Text Placeholder 18">
            <a:extLst>
              <a:ext uri="{FF2B5EF4-FFF2-40B4-BE49-F238E27FC236}">
                <a16:creationId xmlns:a16="http://schemas.microsoft.com/office/drawing/2014/main" id="{906FAD10-5F3C-7846-B832-46BBE5AD8021}"/>
              </a:ext>
            </a:extLst>
          </p:cNvPr>
          <p:cNvSpPr txBox="1">
            <a:spLocks/>
          </p:cNvSpPr>
          <p:nvPr/>
        </p:nvSpPr>
        <p:spPr>
          <a:xfrm>
            <a:off x="685800" y="727674"/>
            <a:ext cx="6433457" cy="503350"/>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en-US" kern="0" dirty="0">
                <a:solidFill>
                  <a:schemeClr val="bg1"/>
                </a:solidFill>
              </a:rPr>
              <a:t>GAT in the Lions Shop</a:t>
            </a:r>
          </a:p>
        </p:txBody>
      </p:sp>
      <p:sp>
        <p:nvSpPr>
          <p:cNvPr id="3" name="Rectangle 2">
            <a:extLst>
              <a:ext uri="{FF2B5EF4-FFF2-40B4-BE49-F238E27FC236}">
                <a16:creationId xmlns:a16="http://schemas.microsoft.com/office/drawing/2014/main" id="{3D835FBD-FD01-4248-940E-A795E8ADB159}"/>
              </a:ext>
            </a:extLst>
          </p:cNvPr>
          <p:cNvSpPr/>
          <p:nvPr/>
        </p:nvSpPr>
        <p:spPr>
          <a:xfrm>
            <a:off x="1505671" y="1623543"/>
            <a:ext cx="9180658" cy="3977157"/>
          </a:xfrm>
          <a:prstGeom prst="rect">
            <a:avLst/>
          </a:prstGeom>
          <a:solidFill>
            <a:schemeClr val="bg1"/>
          </a:solidFill>
          <a:ln>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BE8A7608-7FDA-4EC8-B7DB-12F0AB280BDC}"/>
              </a:ext>
            </a:extLst>
          </p:cNvPr>
          <p:cNvPicPr>
            <a:picLocks noChangeAspect="1"/>
          </p:cNvPicPr>
          <p:nvPr/>
        </p:nvPicPr>
        <p:blipFill rotWithShape="1">
          <a:blip r:embed="rId3"/>
          <a:srcRect l="19177" r="18691" b="9327"/>
          <a:stretch/>
        </p:blipFill>
        <p:spPr>
          <a:xfrm>
            <a:off x="1505671" y="1623543"/>
            <a:ext cx="9180658" cy="670309"/>
          </a:xfrm>
          <a:prstGeom prst="rect">
            <a:avLst/>
          </a:prstGeom>
        </p:spPr>
      </p:pic>
      <p:pic>
        <p:nvPicPr>
          <p:cNvPr id="14" name="Picture 6">
            <a:extLst>
              <a:ext uri="{FF2B5EF4-FFF2-40B4-BE49-F238E27FC236}">
                <a16:creationId xmlns:a16="http://schemas.microsoft.com/office/drawing/2014/main" id="{ABFA3197-EAF4-4A0A-B184-424D8666BB5B}"/>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591589">
            <a:off x="5650515" y="3716039"/>
            <a:ext cx="1801205" cy="180120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Chart&#10;&#10;Description automatically generated">
            <a:extLst>
              <a:ext uri="{FF2B5EF4-FFF2-40B4-BE49-F238E27FC236}">
                <a16:creationId xmlns:a16="http://schemas.microsoft.com/office/drawing/2014/main" id="{3DD760B9-C878-47A1-8D6E-2CCFABAA30F0}"/>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8966" b="97471" l="7781" r="94524">
                        <a14:foregroundMark x1="8069" y1="63448" x2="9366" y2="49655"/>
                        <a14:foregroundMark x1="24928" y1="91954" x2="29539" y2="92644"/>
                        <a14:foregroundMark x1="27522" y1="97931" x2="28386" y2="97931"/>
                        <a14:foregroundMark x1="32997" y1="90575" x2="31844" y2="87586"/>
                        <a14:foregroundMark x1="92075" y1="62069" x2="89337" y2="45287"/>
                        <a14:foregroundMark x1="89337" y1="45287" x2="90058" y2="27356"/>
                        <a14:foregroundMark x1="90058" y1="27356" x2="90346" y2="25977"/>
                        <a14:foregroundMark x1="94524" y1="63678" x2="92939" y2="54023"/>
                      </a14:backgroundRemoval>
                    </a14:imgEffect>
                  </a14:imgLayer>
                </a14:imgProps>
              </a:ext>
            </a:extLst>
          </a:blip>
          <a:stretch>
            <a:fillRect/>
          </a:stretch>
        </p:blipFill>
        <p:spPr>
          <a:xfrm>
            <a:off x="1683581" y="2452748"/>
            <a:ext cx="3732510" cy="2339542"/>
          </a:xfrm>
          <a:prstGeom prst="rect">
            <a:avLst/>
          </a:prstGeom>
        </p:spPr>
      </p:pic>
      <p:pic>
        <p:nvPicPr>
          <p:cNvPr id="17" name="Picture 2">
            <a:extLst>
              <a:ext uri="{FF2B5EF4-FFF2-40B4-BE49-F238E27FC236}">
                <a16:creationId xmlns:a16="http://schemas.microsoft.com/office/drawing/2014/main" id="{654F830F-83E0-4987-B932-B4492BD07B83}"/>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699620">
            <a:off x="5284283" y="2585082"/>
            <a:ext cx="1943100" cy="19431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Logo&#10;&#10;Description automatically generated">
            <a:extLst>
              <a:ext uri="{FF2B5EF4-FFF2-40B4-BE49-F238E27FC236}">
                <a16:creationId xmlns:a16="http://schemas.microsoft.com/office/drawing/2014/main" id="{DD656D74-00C6-4354-ABC5-20B3FCF0BCF9}"/>
              </a:ext>
            </a:extLst>
          </p:cNvPr>
          <p:cNvPicPr>
            <a:picLocks noChangeAspect="1"/>
          </p:cNvPicPr>
          <p:nvPr/>
        </p:nvPicPr>
        <p:blipFill>
          <a:blip r:embed="rId10"/>
          <a:stretch>
            <a:fillRect/>
          </a:stretch>
        </p:blipFill>
        <p:spPr>
          <a:xfrm>
            <a:off x="7396126" y="2461847"/>
            <a:ext cx="1130641" cy="2701746"/>
          </a:xfrm>
          <a:prstGeom prst="rect">
            <a:avLst/>
          </a:prstGeom>
          <a:ln>
            <a:solidFill>
              <a:srgbClr val="004D95"/>
            </a:solidFill>
          </a:ln>
        </p:spPr>
      </p:pic>
      <p:pic>
        <p:nvPicPr>
          <p:cNvPr id="15" name="Picture 4">
            <a:extLst>
              <a:ext uri="{FF2B5EF4-FFF2-40B4-BE49-F238E27FC236}">
                <a16:creationId xmlns:a16="http://schemas.microsoft.com/office/drawing/2014/main" id="{A97C9186-6F93-472C-AAF8-FC70E21B0CA1}"/>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28200" b="70400" l="20800" r="79000">
                        <a14:foregroundMark x1="21600" y1="31400" x2="60200" y2="50400"/>
                        <a14:foregroundMark x1="60200" y1="50400" x2="79000" y2="67800"/>
                        <a14:foregroundMark x1="79000" y1="67800" x2="78600" y2="67600"/>
                        <a14:foregroundMark x1="20800" y1="36200" x2="21200" y2="61600"/>
                        <a14:foregroundMark x1="21200" y1="61600" x2="20800" y2="63000"/>
                        <a14:foregroundMark x1="38200" y1="30800" x2="38200" y2="30800"/>
                        <a14:foregroundMark x1="38200" y1="30800" x2="38200" y2="30800"/>
                        <a14:foregroundMark x1="40200" y1="30400" x2="40200" y2="30400"/>
                        <a14:foregroundMark x1="40200" y1="30400" x2="40200" y2="30400"/>
                        <a14:foregroundMark x1="47000" y1="30600" x2="47000" y2="30600"/>
                        <a14:foregroundMark x1="47000" y1="30600" x2="47000" y2="30600"/>
                        <a14:foregroundMark x1="62200" y1="30800" x2="62200" y2="30800"/>
                        <a14:foregroundMark x1="62200" y1="30800" x2="62200" y2="30800"/>
                        <a14:foregroundMark x1="52200" y1="30200" x2="52200" y2="30200"/>
                        <a14:foregroundMark x1="52200" y1="30200" x2="52200" y2="30200"/>
                        <a14:foregroundMark x1="57000" y1="30000" x2="57000" y2="30000"/>
                        <a14:foregroundMark x1="57000" y1="30000" x2="57000" y2="30000"/>
                        <a14:foregroundMark x1="70000" y1="30200" x2="70000" y2="30200"/>
                        <a14:foregroundMark x1="70000" y1="30200" x2="70000" y2="30200"/>
                        <a14:foregroundMark x1="76800" y1="30200" x2="76800" y2="30200"/>
                        <a14:foregroundMark x1="76800" y1="30200" x2="76800" y2="30200"/>
                        <a14:foregroundMark x1="71400" y1="69200" x2="71400" y2="69200"/>
                        <a14:foregroundMark x1="71400" y1="69200" x2="71400" y2="69200"/>
                        <a14:foregroundMark x1="51400" y1="69400" x2="51400" y2="69400"/>
                        <a14:foregroundMark x1="51400" y1="69400" x2="51400" y2="69400"/>
                        <a14:foregroundMark x1="50800" y1="69000" x2="50800" y2="69000"/>
                        <a14:foregroundMark x1="50800" y1="68800" x2="50800" y2="68800"/>
                        <a14:foregroundMark x1="30200" y1="69200" x2="30200" y2="69200"/>
                        <a14:foregroundMark x1="30200" y1="69200" x2="30200" y2="69200"/>
                        <a14:backgroundMark x1="81000" y1="41400" x2="81000" y2="41400"/>
                        <a14:backgroundMark x1="81000" y1="41400" x2="81000" y2="41400"/>
                      </a14:backgroundRemoval>
                    </a14:imgEffect>
                  </a14:imgLayer>
                </a14:imgProps>
              </a:ext>
              <a:ext uri="{28A0092B-C50C-407E-A947-70E740481C1C}">
                <a14:useLocalDpi xmlns:a14="http://schemas.microsoft.com/office/drawing/2010/main" val="0"/>
              </a:ext>
            </a:extLst>
          </a:blip>
          <a:srcRect l="16387" t="23119" r="16387" b="24215"/>
          <a:stretch/>
        </p:blipFill>
        <p:spPr bwMode="auto">
          <a:xfrm rot="635393">
            <a:off x="8350816" y="3788236"/>
            <a:ext cx="2066643" cy="1619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2811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ckground - Solid">
            <a:extLst>
              <a:ext uri="{FF2B5EF4-FFF2-40B4-BE49-F238E27FC236}">
                <a16:creationId xmlns:a16="http://schemas.microsoft.com/office/drawing/2014/main" id="{C86F852A-6CE1-3047-8475-8496114515EE}"/>
              </a:ext>
            </a:extLst>
          </p:cNvPr>
          <p:cNvSpPr/>
          <p:nvPr/>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en-US" dirty="0">
                <a:solidFill>
                  <a:schemeClr val="lt1">
                    <a:alpha val="44000"/>
                  </a:schemeClr>
                </a:solidFill>
              </a:rPr>
              <a:t>aa</a:t>
            </a:r>
          </a:p>
        </p:txBody>
      </p:sp>
      <p:sp>
        <p:nvSpPr>
          <p:cNvPr id="4" name="Rectangle 3">
            <a:extLst>
              <a:ext uri="{FF2B5EF4-FFF2-40B4-BE49-F238E27FC236}">
                <a16:creationId xmlns:a16="http://schemas.microsoft.com/office/drawing/2014/main" id="{9BD5697A-5111-024C-806E-93C4941AB983}"/>
              </a:ext>
            </a:extLst>
          </p:cNvPr>
          <p:cNvSpPr/>
          <p:nvPr/>
        </p:nvSpPr>
        <p:spPr>
          <a:xfrm>
            <a:off x="0" y="765048"/>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5" name="Text Placeholder 18">
            <a:extLst>
              <a:ext uri="{FF2B5EF4-FFF2-40B4-BE49-F238E27FC236}">
                <a16:creationId xmlns:a16="http://schemas.microsoft.com/office/drawing/2014/main" id="{8541EB86-9526-D34E-999D-4BE3BCCA49ED}"/>
              </a:ext>
            </a:extLst>
          </p:cNvPr>
          <p:cNvSpPr txBox="1">
            <a:spLocks/>
          </p:cNvSpPr>
          <p:nvPr/>
        </p:nvSpPr>
        <p:spPr>
          <a:xfrm>
            <a:off x="685800" y="727674"/>
            <a:ext cx="8637814" cy="445043"/>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en-US" kern="0" dirty="0">
                <a:solidFill>
                  <a:srgbClr val="00338D"/>
                </a:solidFill>
              </a:rPr>
              <a:t>Global Membership Approach</a:t>
            </a:r>
          </a:p>
        </p:txBody>
      </p:sp>
      <p:sp>
        <p:nvSpPr>
          <p:cNvPr id="11" name="Page Number - Blue">
            <a:extLst>
              <a:ext uri="{FF2B5EF4-FFF2-40B4-BE49-F238E27FC236}">
                <a16:creationId xmlns:a16="http://schemas.microsoft.com/office/drawing/2014/main" id="{628102FD-8B5C-B048-8691-4BA6E521D7AB}"/>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16</a:t>
            </a:fld>
            <a:endParaRPr lang="en-US" sz="1000" dirty="0">
              <a:solidFill>
                <a:srgbClr val="00338D"/>
              </a:solidFill>
            </a:endParaRPr>
          </a:p>
        </p:txBody>
      </p:sp>
      <p:sp>
        <p:nvSpPr>
          <p:cNvPr id="9" name="Slice - Solid">
            <a:extLst>
              <a:ext uri="{FF2B5EF4-FFF2-40B4-BE49-F238E27FC236}">
                <a16:creationId xmlns:a16="http://schemas.microsoft.com/office/drawing/2014/main" id="{309201D6-9119-4D92-A49F-C27A03A89ECC}"/>
              </a:ext>
            </a:extLst>
          </p:cNvPr>
          <p:cNvSpPr/>
          <p:nvPr/>
        </p:nvSpPr>
        <p:spPr>
          <a:xfrm>
            <a:off x="10778066" y="0"/>
            <a:ext cx="1413933"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3552092 w 11187128"/>
              <a:gd name="connsiteY5" fmla="*/ 6866021 h 6866021"/>
              <a:gd name="connsiteX6" fmla="*/ 0 w 11187128"/>
              <a:gd name="connsiteY6" fmla="*/ 6866021 h 6866021"/>
              <a:gd name="connsiteX7" fmla="*/ 1588447 w 11187128"/>
              <a:gd name="connsiteY7" fmla="*/ 0 h 6866021"/>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0 w 11187128"/>
              <a:gd name="connsiteY5" fmla="*/ 6866021 h 6866021"/>
              <a:gd name="connsiteX6" fmla="*/ 1588447 w 11187128"/>
              <a:gd name="connsiteY6" fmla="*/ 0 h 6866021"/>
              <a:gd name="connsiteX0" fmla="*/ 24998540 w 34597221"/>
              <a:gd name="connsiteY0" fmla="*/ 0 h 6866021"/>
              <a:gd name="connsiteX1" fmla="*/ 28549543 w 34597221"/>
              <a:gd name="connsiteY1" fmla="*/ 4711 h 6866021"/>
              <a:gd name="connsiteX2" fmla="*/ 28550632 w 34597221"/>
              <a:gd name="connsiteY2" fmla="*/ 0 h 6866021"/>
              <a:gd name="connsiteX3" fmla="*/ 34597221 w 34597221"/>
              <a:gd name="connsiteY3" fmla="*/ 8021 h 6866021"/>
              <a:gd name="connsiteX4" fmla="*/ 34597221 w 34597221"/>
              <a:gd name="connsiteY4" fmla="*/ 6866021 h 6866021"/>
              <a:gd name="connsiteX5" fmla="*/ 0 w 34597221"/>
              <a:gd name="connsiteY5" fmla="*/ 6866021 h 6866021"/>
              <a:gd name="connsiteX6" fmla="*/ 24998540 w 34597221"/>
              <a:gd name="connsiteY6" fmla="*/ 0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597221" h="6866021">
                <a:moveTo>
                  <a:pt x="24998540" y="0"/>
                </a:moveTo>
                <a:lnTo>
                  <a:pt x="28549543" y="4711"/>
                </a:lnTo>
                <a:lnTo>
                  <a:pt x="28550632" y="0"/>
                </a:lnTo>
                <a:lnTo>
                  <a:pt x="34597221" y="8021"/>
                </a:lnTo>
                <a:lnTo>
                  <a:pt x="34597221" y="6866021"/>
                </a:lnTo>
                <a:lnTo>
                  <a:pt x="0" y="6866021"/>
                </a:lnTo>
                <a:lnTo>
                  <a:pt x="24998540" y="0"/>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grpSp>
        <p:nvGrpSpPr>
          <p:cNvPr id="13" name="Group 12">
            <a:extLst>
              <a:ext uri="{FF2B5EF4-FFF2-40B4-BE49-F238E27FC236}">
                <a16:creationId xmlns:a16="http://schemas.microsoft.com/office/drawing/2014/main" id="{AF80C64C-47A6-4B6E-BB40-ADF20E9B3017}"/>
              </a:ext>
            </a:extLst>
          </p:cNvPr>
          <p:cNvGrpSpPr/>
          <p:nvPr/>
        </p:nvGrpSpPr>
        <p:grpSpPr>
          <a:xfrm>
            <a:off x="473526" y="2024743"/>
            <a:ext cx="2437192" cy="1542447"/>
            <a:chOff x="473526" y="2024743"/>
            <a:chExt cx="2437192" cy="1542447"/>
          </a:xfrm>
        </p:grpSpPr>
        <p:sp>
          <p:nvSpPr>
            <p:cNvPr id="2" name="TextBox 1">
              <a:extLst>
                <a:ext uri="{FF2B5EF4-FFF2-40B4-BE49-F238E27FC236}">
                  <a16:creationId xmlns:a16="http://schemas.microsoft.com/office/drawing/2014/main" id="{7D536850-14D9-4A4A-B81D-0EBDAE5F8D19}"/>
                </a:ext>
              </a:extLst>
            </p:cNvPr>
            <p:cNvSpPr txBox="1"/>
            <p:nvPr/>
          </p:nvSpPr>
          <p:spPr>
            <a:xfrm>
              <a:off x="473526" y="2024743"/>
              <a:ext cx="2437192" cy="1508105"/>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Step 1</a:t>
              </a:r>
            </a:p>
            <a:p>
              <a:r>
                <a:rPr lang="en-US" sz="3600" b="1" dirty="0">
                  <a:latin typeface="Arial" panose="020B0604020202020204" pitchFamily="34" charset="0"/>
                  <a:cs typeface="Arial" panose="020B0604020202020204" pitchFamily="34" charset="0"/>
                </a:rPr>
                <a:t>BUILD A</a:t>
              </a:r>
              <a:br>
                <a:rPr lang="en-US" sz="3600" b="1" dirty="0">
                  <a:latin typeface="Arial" panose="020B0604020202020204" pitchFamily="34" charset="0"/>
                  <a:cs typeface="Arial" panose="020B0604020202020204" pitchFamily="34" charset="0"/>
                </a:rPr>
              </a:br>
              <a:r>
                <a:rPr lang="en-US" sz="3600" b="1" dirty="0">
                  <a:latin typeface="Arial" panose="020B0604020202020204" pitchFamily="34" charset="0"/>
                  <a:cs typeface="Arial" panose="020B0604020202020204" pitchFamily="34" charset="0"/>
                </a:rPr>
                <a:t>TEAM</a:t>
              </a:r>
            </a:p>
          </p:txBody>
        </p:sp>
        <p:cxnSp>
          <p:nvCxnSpPr>
            <p:cNvPr id="8" name="Straight Connector 7">
              <a:extLst>
                <a:ext uri="{FF2B5EF4-FFF2-40B4-BE49-F238E27FC236}">
                  <a16:creationId xmlns:a16="http://schemas.microsoft.com/office/drawing/2014/main" id="{246A4431-3ABC-4B0B-9952-8EBA427AF796}"/>
                </a:ext>
              </a:extLst>
            </p:cNvPr>
            <p:cNvCxnSpPr>
              <a:cxnSpLocks/>
            </p:cNvCxnSpPr>
            <p:nvPr/>
          </p:nvCxnSpPr>
          <p:spPr>
            <a:xfrm>
              <a:off x="571500" y="3567190"/>
              <a:ext cx="2286000" cy="0"/>
            </a:xfrm>
            <a:prstGeom prst="line">
              <a:avLst/>
            </a:prstGeom>
            <a:ln w="57150">
              <a:solidFill>
                <a:srgbClr val="F9C910"/>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85D600F5-DC7C-4EBC-AF9A-4DD0CD3CDF23}"/>
              </a:ext>
            </a:extLst>
          </p:cNvPr>
          <p:cNvGrpSpPr/>
          <p:nvPr/>
        </p:nvGrpSpPr>
        <p:grpSpPr>
          <a:xfrm>
            <a:off x="3144759" y="2024743"/>
            <a:ext cx="2437192" cy="1542447"/>
            <a:chOff x="3128430" y="2024743"/>
            <a:chExt cx="2437192" cy="1542447"/>
          </a:xfrm>
        </p:grpSpPr>
        <p:sp>
          <p:nvSpPr>
            <p:cNvPr id="27" name="TextBox 26">
              <a:extLst>
                <a:ext uri="{FF2B5EF4-FFF2-40B4-BE49-F238E27FC236}">
                  <a16:creationId xmlns:a16="http://schemas.microsoft.com/office/drawing/2014/main" id="{5C08E168-7683-4C43-BB16-13E3FA247A9A}"/>
                </a:ext>
              </a:extLst>
            </p:cNvPr>
            <p:cNvSpPr txBox="1"/>
            <p:nvPr/>
          </p:nvSpPr>
          <p:spPr>
            <a:xfrm>
              <a:off x="3128430" y="2024743"/>
              <a:ext cx="2437192" cy="1508105"/>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Step 2</a:t>
              </a:r>
            </a:p>
            <a:p>
              <a:r>
                <a:rPr lang="en-US" sz="3600" b="1" dirty="0">
                  <a:latin typeface="Arial" panose="020B0604020202020204" pitchFamily="34" charset="0"/>
                  <a:cs typeface="Arial" panose="020B0604020202020204" pitchFamily="34" charset="0"/>
                </a:rPr>
                <a:t>BUILD A</a:t>
              </a:r>
              <a:br>
                <a:rPr lang="en-US" sz="3600" b="1" dirty="0">
                  <a:latin typeface="Arial" panose="020B0604020202020204" pitchFamily="34" charset="0"/>
                  <a:cs typeface="Arial" panose="020B0604020202020204" pitchFamily="34" charset="0"/>
                </a:rPr>
              </a:br>
              <a:r>
                <a:rPr lang="en-US" sz="3600" b="1" dirty="0">
                  <a:latin typeface="Arial" panose="020B0604020202020204" pitchFamily="34" charset="0"/>
                  <a:cs typeface="Arial" panose="020B0604020202020204" pitchFamily="34" charset="0"/>
                </a:rPr>
                <a:t>VISION</a:t>
              </a:r>
            </a:p>
          </p:txBody>
        </p:sp>
        <p:cxnSp>
          <p:nvCxnSpPr>
            <p:cNvPr id="32" name="Straight Connector 31">
              <a:extLst>
                <a:ext uri="{FF2B5EF4-FFF2-40B4-BE49-F238E27FC236}">
                  <a16:creationId xmlns:a16="http://schemas.microsoft.com/office/drawing/2014/main" id="{79A4F8FE-E920-4868-B9EA-1EF272F68F2F}"/>
                </a:ext>
              </a:extLst>
            </p:cNvPr>
            <p:cNvCxnSpPr>
              <a:cxnSpLocks/>
            </p:cNvCxnSpPr>
            <p:nvPr/>
          </p:nvCxnSpPr>
          <p:spPr>
            <a:xfrm>
              <a:off x="3226404" y="3567190"/>
              <a:ext cx="2286000" cy="0"/>
            </a:xfrm>
            <a:prstGeom prst="line">
              <a:avLst/>
            </a:prstGeom>
            <a:ln w="57150">
              <a:solidFill>
                <a:srgbClr val="4687DB"/>
              </a:solidFill>
            </a:ln>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id="{723C8F6F-43BF-461D-BDC4-5495D7970B03}"/>
              </a:ext>
            </a:extLst>
          </p:cNvPr>
          <p:cNvGrpSpPr/>
          <p:nvPr/>
        </p:nvGrpSpPr>
        <p:grpSpPr>
          <a:xfrm>
            <a:off x="5815992" y="2024743"/>
            <a:ext cx="2437192" cy="1542447"/>
            <a:chOff x="5783334" y="2024743"/>
            <a:chExt cx="2437192" cy="1542447"/>
          </a:xfrm>
        </p:grpSpPr>
        <p:sp>
          <p:nvSpPr>
            <p:cNvPr id="28" name="TextBox 27">
              <a:extLst>
                <a:ext uri="{FF2B5EF4-FFF2-40B4-BE49-F238E27FC236}">
                  <a16:creationId xmlns:a16="http://schemas.microsoft.com/office/drawing/2014/main" id="{8DE8B294-0C80-4A02-820F-2A8935038594}"/>
                </a:ext>
              </a:extLst>
            </p:cNvPr>
            <p:cNvSpPr txBox="1"/>
            <p:nvPr/>
          </p:nvSpPr>
          <p:spPr>
            <a:xfrm>
              <a:off x="5783334" y="2024743"/>
              <a:ext cx="2437192" cy="1508105"/>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Step 3</a:t>
              </a:r>
            </a:p>
            <a:p>
              <a:r>
                <a:rPr lang="en-US" sz="3600" b="1" dirty="0">
                  <a:latin typeface="Arial" panose="020B0604020202020204" pitchFamily="34" charset="0"/>
                  <a:cs typeface="Arial" panose="020B0604020202020204" pitchFamily="34" charset="0"/>
                </a:rPr>
                <a:t>BUILD A</a:t>
              </a:r>
              <a:br>
                <a:rPr lang="en-US" sz="3600" b="1" dirty="0">
                  <a:latin typeface="Arial" panose="020B0604020202020204" pitchFamily="34" charset="0"/>
                  <a:cs typeface="Arial" panose="020B0604020202020204" pitchFamily="34" charset="0"/>
                </a:rPr>
              </a:br>
              <a:r>
                <a:rPr lang="en-US" sz="3600" b="1" dirty="0">
                  <a:latin typeface="Arial" panose="020B0604020202020204" pitchFamily="34" charset="0"/>
                  <a:cs typeface="Arial" panose="020B0604020202020204" pitchFamily="34" charset="0"/>
                </a:rPr>
                <a:t>PLAN</a:t>
              </a:r>
            </a:p>
          </p:txBody>
        </p:sp>
        <p:cxnSp>
          <p:nvCxnSpPr>
            <p:cNvPr id="34" name="Straight Connector 33">
              <a:extLst>
                <a:ext uri="{FF2B5EF4-FFF2-40B4-BE49-F238E27FC236}">
                  <a16:creationId xmlns:a16="http://schemas.microsoft.com/office/drawing/2014/main" id="{176D2CD5-2E69-4145-B4DD-BCE18EB8E781}"/>
                </a:ext>
              </a:extLst>
            </p:cNvPr>
            <p:cNvCxnSpPr>
              <a:cxnSpLocks/>
            </p:cNvCxnSpPr>
            <p:nvPr/>
          </p:nvCxnSpPr>
          <p:spPr>
            <a:xfrm>
              <a:off x="5881308" y="3567190"/>
              <a:ext cx="2286000" cy="0"/>
            </a:xfrm>
            <a:prstGeom prst="line">
              <a:avLst/>
            </a:prstGeom>
            <a:ln w="57150">
              <a:solidFill>
                <a:srgbClr val="FF6B4A"/>
              </a:solidFill>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64A8A84C-8409-44F2-B541-D6CEA734B97A}"/>
              </a:ext>
            </a:extLst>
          </p:cNvPr>
          <p:cNvGrpSpPr/>
          <p:nvPr/>
        </p:nvGrpSpPr>
        <p:grpSpPr>
          <a:xfrm>
            <a:off x="8487224" y="2024743"/>
            <a:ext cx="2437192" cy="1542447"/>
            <a:chOff x="8438238" y="2024743"/>
            <a:chExt cx="2437192" cy="1542447"/>
          </a:xfrm>
        </p:grpSpPr>
        <p:sp>
          <p:nvSpPr>
            <p:cNvPr id="30" name="TextBox 29">
              <a:extLst>
                <a:ext uri="{FF2B5EF4-FFF2-40B4-BE49-F238E27FC236}">
                  <a16:creationId xmlns:a16="http://schemas.microsoft.com/office/drawing/2014/main" id="{CF1FCC9D-99C7-46FB-BD5E-ED7A52BDD8D3}"/>
                </a:ext>
              </a:extLst>
            </p:cNvPr>
            <p:cNvSpPr txBox="1"/>
            <p:nvPr/>
          </p:nvSpPr>
          <p:spPr>
            <a:xfrm>
              <a:off x="8438238" y="2024743"/>
              <a:ext cx="2437192" cy="1508105"/>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Step 4</a:t>
              </a:r>
            </a:p>
            <a:p>
              <a:r>
                <a:rPr lang="en-US" sz="3600" b="1" dirty="0">
                  <a:latin typeface="Arial" panose="020B0604020202020204" pitchFamily="34" charset="0"/>
                  <a:cs typeface="Arial" panose="020B0604020202020204" pitchFamily="34" charset="0"/>
                </a:rPr>
                <a:t>BUILD</a:t>
              </a:r>
              <a:br>
                <a:rPr lang="en-US" sz="3600" b="1" dirty="0">
                  <a:latin typeface="Arial" panose="020B0604020202020204" pitchFamily="34" charset="0"/>
                  <a:cs typeface="Arial" panose="020B0604020202020204" pitchFamily="34" charset="0"/>
                </a:rPr>
              </a:br>
              <a:r>
                <a:rPr lang="en-US" sz="3600" b="1" dirty="0">
                  <a:latin typeface="Arial" panose="020B0604020202020204" pitchFamily="34" charset="0"/>
                  <a:cs typeface="Arial" panose="020B0604020202020204" pitchFamily="34" charset="0"/>
                </a:rPr>
                <a:t>SUCCESS</a:t>
              </a:r>
            </a:p>
          </p:txBody>
        </p:sp>
        <p:cxnSp>
          <p:nvCxnSpPr>
            <p:cNvPr id="36" name="Straight Connector 35">
              <a:extLst>
                <a:ext uri="{FF2B5EF4-FFF2-40B4-BE49-F238E27FC236}">
                  <a16:creationId xmlns:a16="http://schemas.microsoft.com/office/drawing/2014/main" id="{66E9AB55-BD27-49C7-BDD3-E3FB12756694}"/>
                </a:ext>
              </a:extLst>
            </p:cNvPr>
            <p:cNvCxnSpPr>
              <a:cxnSpLocks/>
            </p:cNvCxnSpPr>
            <p:nvPr/>
          </p:nvCxnSpPr>
          <p:spPr>
            <a:xfrm>
              <a:off x="8536212" y="3567190"/>
              <a:ext cx="2286000" cy="0"/>
            </a:xfrm>
            <a:prstGeom prst="line">
              <a:avLst/>
            </a:prstGeom>
            <a:ln w="57150">
              <a:solidFill>
                <a:srgbClr val="BAB9B8"/>
              </a:solidFill>
            </a:ln>
          </p:spPr>
          <p:style>
            <a:lnRef idx="1">
              <a:schemeClr val="accent1"/>
            </a:lnRef>
            <a:fillRef idx="0">
              <a:schemeClr val="accent1"/>
            </a:fillRef>
            <a:effectRef idx="0">
              <a:schemeClr val="accent1"/>
            </a:effectRef>
            <a:fontRef idx="minor">
              <a:schemeClr val="tx1"/>
            </a:fontRef>
          </p:style>
        </p:cxnSp>
      </p:grpSp>
      <p:sp>
        <p:nvSpPr>
          <p:cNvPr id="39" name="TextBox 38">
            <a:extLst>
              <a:ext uri="{FF2B5EF4-FFF2-40B4-BE49-F238E27FC236}">
                <a16:creationId xmlns:a16="http://schemas.microsoft.com/office/drawing/2014/main" id="{FDB13EE4-445F-4DC5-BE1E-98761B42318F}"/>
              </a:ext>
            </a:extLst>
          </p:cNvPr>
          <p:cNvSpPr txBox="1"/>
          <p:nvPr/>
        </p:nvSpPr>
        <p:spPr>
          <a:xfrm>
            <a:off x="506184" y="3722914"/>
            <a:ext cx="2437193" cy="1200329"/>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Build a team to support the Global Membership Approach.</a:t>
            </a:r>
          </a:p>
        </p:txBody>
      </p:sp>
      <p:sp>
        <p:nvSpPr>
          <p:cNvPr id="40" name="TextBox 39">
            <a:extLst>
              <a:ext uri="{FF2B5EF4-FFF2-40B4-BE49-F238E27FC236}">
                <a16:creationId xmlns:a16="http://schemas.microsoft.com/office/drawing/2014/main" id="{23597E46-690B-407E-B9F1-8C1917CB177F}"/>
              </a:ext>
            </a:extLst>
          </p:cNvPr>
          <p:cNvSpPr txBox="1"/>
          <p:nvPr/>
        </p:nvSpPr>
        <p:spPr>
          <a:xfrm>
            <a:off x="3166531" y="3722914"/>
            <a:ext cx="2437193" cy="1200329"/>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Conduct and analysis of your district and develop goals to best serve its needs.</a:t>
            </a:r>
          </a:p>
        </p:txBody>
      </p:sp>
      <p:sp>
        <p:nvSpPr>
          <p:cNvPr id="41" name="TextBox 40">
            <a:extLst>
              <a:ext uri="{FF2B5EF4-FFF2-40B4-BE49-F238E27FC236}">
                <a16:creationId xmlns:a16="http://schemas.microsoft.com/office/drawing/2014/main" id="{3DB841C0-184C-4741-AFC1-047D58EA1448}"/>
              </a:ext>
            </a:extLst>
          </p:cNvPr>
          <p:cNvSpPr txBox="1"/>
          <p:nvPr/>
        </p:nvSpPr>
        <p:spPr>
          <a:xfrm>
            <a:off x="5826878" y="3722914"/>
            <a:ext cx="2437193"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Build a plan as a team to achieve the established vision.</a:t>
            </a:r>
          </a:p>
        </p:txBody>
      </p:sp>
      <p:sp>
        <p:nvSpPr>
          <p:cNvPr id="42" name="TextBox 41">
            <a:extLst>
              <a:ext uri="{FF2B5EF4-FFF2-40B4-BE49-F238E27FC236}">
                <a16:creationId xmlns:a16="http://schemas.microsoft.com/office/drawing/2014/main" id="{B7667284-1C8A-4DDE-ABE8-24DD04AF23E5}"/>
              </a:ext>
            </a:extLst>
          </p:cNvPr>
          <p:cNvSpPr txBox="1"/>
          <p:nvPr/>
        </p:nvSpPr>
        <p:spPr>
          <a:xfrm>
            <a:off x="8487224" y="3722914"/>
            <a:ext cx="2437193" cy="1200329"/>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Execute your plan, maintain accountability and adjust as necessary</a:t>
            </a:r>
          </a:p>
        </p:txBody>
      </p:sp>
    </p:spTree>
    <p:extLst>
      <p:ext uri="{BB962C8B-B14F-4D97-AF65-F5344CB8AC3E}">
        <p14:creationId xmlns:p14="http://schemas.microsoft.com/office/powerpoint/2010/main" val="9192871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 outdoor&#10;&#10;Description automatically generated">
            <a:extLst>
              <a:ext uri="{FF2B5EF4-FFF2-40B4-BE49-F238E27FC236}">
                <a16:creationId xmlns:a16="http://schemas.microsoft.com/office/drawing/2014/main" id="{7454DA30-7B1D-DA9E-DB26-638A5D726D9D}"/>
              </a:ext>
            </a:extLst>
          </p:cNvPr>
          <p:cNvPicPr>
            <a:picLocks noChangeAspect="1"/>
          </p:cNvPicPr>
          <p:nvPr/>
        </p:nvPicPr>
        <p:blipFill rotWithShape="1">
          <a:blip r:embed="rId3">
            <a:extLst>
              <a:ext uri="{28A0092B-C50C-407E-A947-70E740481C1C}">
                <a14:useLocalDpi xmlns:a14="http://schemas.microsoft.com/office/drawing/2010/main" val="0"/>
              </a:ext>
            </a:extLst>
          </a:blip>
          <a:srcRect r="3750"/>
          <a:stretch/>
        </p:blipFill>
        <p:spPr>
          <a:xfrm>
            <a:off x="457200" y="0"/>
            <a:ext cx="11734800" cy="6858000"/>
          </a:xfrm>
          <a:prstGeom prst="rect">
            <a:avLst/>
          </a:prstGeom>
        </p:spPr>
      </p:pic>
      <p:sp>
        <p:nvSpPr>
          <p:cNvPr id="52" name="Slice - Solid">
            <a:extLst>
              <a:ext uri="{FF2B5EF4-FFF2-40B4-BE49-F238E27FC236}">
                <a16:creationId xmlns:a16="http://schemas.microsoft.com/office/drawing/2014/main" id="{1F451C84-4E3E-B148-B349-C401C5F07101}"/>
              </a:ext>
            </a:extLst>
          </p:cNvPr>
          <p:cNvSpPr/>
          <p:nvPr/>
        </p:nvSpPr>
        <p:spPr>
          <a:xfrm rot="10800000">
            <a:off x="-1" y="-8024"/>
            <a:ext cx="8229600"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46" name="TextBox 145"/>
          <p:cNvSpPr txBox="1"/>
          <p:nvPr/>
        </p:nvSpPr>
        <p:spPr>
          <a:xfrm>
            <a:off x="685800" y="2368852"/>
            <a:ext cx="6547757" cy="4031873"/>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r>
              <a:rPr lang="en-US" sz="3200" kern="0" dirty="0">
                <a:solidFill>
                  <a:schemeClr val="bg1"/>
                </a:solidFill>
                <a:latin typeface="Arial" panose="020B0604020202020204" pitchFamily="34" charset="0"/>
                <a:ea typeface="+mn-lt"/>
                <a:cs typeface="Arial" panose="020B0604020202020204" pitchFamily="34" charset="0"/>
              </a:rPr>
              <a:t>LCIF grant funding </a:t>
            </a:r>
            <a:br>
              <a:rPr lang="en-US" sz="3200" kern="0" dirty="0">
                <a:solidFill>
                  <a:schemeClr val="bg1"/>
                </a:solidFill>
                <a:latin typeface="Arial" panose="020B0604020202020204" pitchFamily="34" charset="0"/>
                <a:ea typeface="+mn-lt"/>
                <a:cs typeface="Arial" panose="020B0604020202020204" pitchFamily="34" charset="0"/>
              </a:rPr>
            </a:br>
            <a:r>
              <a:rPr lang="en-US" sz="3200" b="1" kern="0" dirty="0">
                <a:solidFill>
                  <a:srgbClr val="FCC607"/>
                </a:solidFill>
                <a:latin typeface="Arial" panose="020B0604020202020204" pitchFamily="34" charset="0"/>
                <a:ea typeface="+mn-lt"/>
                <a:cs typeface="Arial" panose="020B0604020202020204" pitchFamily="34" charset="0"/>
              </a:rPr>
              <a:t>MAGNIFIES </a:t>
            </a:r>
            <a:r>
              <a:rPr lang="en-US" sz="3200" kern="0" dirty="0">
                <a:solidFill>
                  <a:schemeClr val="bg1"/>
                </a:solidFill>
                <a:latin typeface="Arial" panose="020B0604020202020204" pitchFamily="34" charset="0"/>
                <a:ea typeface="+mn-lt"/>
                <a:cs typeface="Arial" panose="020B0604020202020204" pitchFamily="34" charset="0"/>
              </a:rPr>
              <a:t>Lions’ service</a:t>
            </a:r>
          </a:p>
          <a:p>
            <a:pPr marL="457200" indent="-457200">
              <a:buFont typeface="Arial" panose="020B0604020202020204" pitchFamily="34" charset="0"/>
              <a:buChar char="•"/>
            </a:pPr>
            <a:endParaRPr lang="en-US" sz="3200" kern="0" dirty="0">
              <a:solidFill>
                <a:schemeClr val="bg1"/>
              </a:solidFill>
              <a:latin typeface="Arial" panose="020B0604020202020204" pitchFamily="34" charset="0"/>
              <a:ea typeface="+mn-lt"/>
              <a:cs typeface="Arial" panose="020B0604020202020204" pitchFamily="34" charset="0"/>
            </a:endParaRPr>
          </a:p>
          <a:p>
            <a:pPr marL="457200" indent="-457200">
              <a:buFont typeface="Arial" panose="020B0604020202020204" pitchFamily="34" charset="0"/>
              <a:buChar char="•"/>
            </a:pPr>
            <a:r>
              <a:rPr lang="en-US" sz="3200" kern="0" dirty="0">
                <a:solidFill>
                  <a:schemeClr val="bg1"/>
                </a:solidFill>
                <a:latin typeface="Arial" panose="020B0604020202020204" pitchFamily="34" charset="0"/>
                <a:ea typeface="+mn-lt"/>
                <a:cs typeface="Arial" panose="020B0604020202020204" pitchFamily="34" charset="0"/>
              </a:rPr>
              <a:t>GAT Leaders are one of</a:t>
            </a:r>
            <a:br>
              <a:rPr lang="en-US" sz="3200" kern="0" dirty="0">
                <a:solidFill>
                  <a:schemeClr val="bg1"/>
                </a:solidFill>
                <a:latin typeface="Arial" panose="020B0604020202020204" pitchFamily="34" charset="0"/>
                <a:ea typeface="+mn-lt"/>
                <a:cs typeface="Arial" panose="020B0604020202020204" pitchFamily="34" charset="0"/>
              </a:rPr>
            </a:br>
            <a:r>
              <a:rPr lang="en-US" sz="3200" kern="0" dirty="0">
                <a:solidFill>
                  <a:schemeClr val="bg1"/>
                </a:solidFill>
                <a:latin typeface="Arial" panose="020B0604020202020204" pitchFamily="34" charset="0"/>
                <a:ea typeface="+mn-lt"/>
                <a:cs typeface="Arial" panose="020B0604020202020204" pitchFamily="34" charset="0"/>
              </a:rPr>
              <a:t>LCIF’s strongest resources</a:t>
            </a:r>
          </a:p>
          <a:p>
            <a:pPr marL="457200" indent="-457200">
              <a:buFont typeface="Arial" panose="020B0604020202020204" pitchFamily="34" charset="0"/>
              <a:buChar char="•"/>
            </a:pPr>
            <a:endParaRPr lang="en-US" sz="3200" kern="0" dirty="0">
              <a:solidFill>
                <a:schemeClr val="bg1"/>
              </a:solidFill>
              <a:latin typeface="Arial" panose="020B0604020202020204" pitchFamily="34" charset="0"/>
              <a:ea typeface="+mn-lt"/>
              <a:cs typeface="Arial" panose="020B0604020202020204" pitchFamily="34" charset="0"/>
            </a:endParaRPr>
          </a:p>
          <a:p>
            <a:pPr marL="457200" indent="-457200">
              <a:buFont typeface="Arial" panose="020B0604020202020204" pitchFamily="34" charset="0"/>
              <a:buChar char="•"/>
            </a:pPr>
            <a:r>
              <a:rPr lang="en-US" sz="3200" kern="0" dirty="0">
                <a:solidFill>
                  <a:schemeClr val="bg1"/>
                </a:solidFill>
                <a:latin typeface="Arial" panose="020B0604020202020204" pitchFamily="34" charset="0"/>
                <a:ea typeface="+mn-lt"/>
                <a:cs typeface="Arial" panose="020B0604020202020204" pitchFamily="34" charset="0"/>
              </a:rPr>
              <a:t>LCIF empowers Lions to always answer the call to serve</a:t>
            </a:r>
            <a:endParaRPr lang="en-US" sz="3200" kern="0" dirty="0">
              <a:solidFill>
                <a:schemeClr val="bg1"/>
              </a:solidFill>
              <a:latin typeface="Arial" panose="020B0604020202020204" pitchFamily="34" charset="0"/>
              <a:cs typeface="Arial" panose="020B0604020202020204" pitchFamily="34" charset="0"/>
            </a:endParaRPr>
          </a:p>
        </p:txBody>
      </p:sp>
      <p:sp>
        <p:nvSpPr>
          <p:cNvPr id="33" name="Page Number - Blue">
            <a:extLst>
              <a:ext uri="{FF2B5EF4-FFF2-40B4-BE49-F238E27FC236}">
                <a16:creationId xmlns:a16="http://schemas.microsoft.com/office/drawing/2014/main" id="{C921C650-0191-EC45-ABD4-267915C85891}"/>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17</a:t>
            </a:fld>
            <a:endParaRPr lang="en-US" sz="1000" dirty="0">
              <a:solidFill>
                <a:srgbClr val="00338D"/>
              </a:solidFill>
            </a:endParaRPr>
          </a:p>
        </p:txBody>
      </p:sp>
      <p:sp>
        <p:nvSpPr>
          <p:cNvPr id="32" name="Rectangle 31">
            <a:extLst>
              <a:ext uri="{FF2B5EF4-FFF2-40B4-BE49-F238E27FC236}">
                <a16:creationId xmlns:a16="http://schemas.microsoft.com/office/drawing/2014/main" id="{4796FF7E-BD4A-524F-B602-27D1923168A2}"/>
              </a:ext>
            </a:extLst>
          </p:cNvPr>
          <p:cNvSpPr/>
          <p:nvPr/>
        </p:nvSpPr>
        <p:spPr>
          <a:xfrm>
            <a:off x="0" y="765048"/>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34" name="Text Placeholder 18">
            <a:extLst>
              <a:ext uri="{FF2B5EF4-FFF2-40B4-BE49-F238E27FC236}">
                <a16:creationId xmlns:a16="http://schemas.microsoft.com/office/drawing/2014/main" id="{2AF7CE42-4B1D-794D-B265-200C9ADAC108}"/>
              </a:ext>
            </a:extLst>
          </p:cNvPr>
          <p:cNvSpPr txBox="1">
            <a:spLocks/>
          </p:cNvSpPr>
          <p:nvPr/>
        </p:nvSpPr>
        <p:spPr>
          <a:xfrm>
            <a:off x="685800" y="970990"/>
            <a:ext cx="9310816" cy="426872"/>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en-US" sz="4000" kern="0" dirty="0">
                <a:solidFill>
                  <a:schemeClr val="bg1"/>
                </a:solidFill>
              </a:rPr>
              <a:t>Lions Clubs </a:t>
            </a:r>
            <a:br>
              <a:rPr lang="en-US" sz="4000" kern="0" dirty="0">
                <a:solidFill>
                  <a:schemeClr val="bg1"/>
                </a:solidFill>
              </a:rPr>
            </a:br>
            <a:r>
              <a:rPr lang="en-US" sz="4000" kern="0" dirty="0">
                <a:solidFill>
                  <a:schemeClr val="bg1"/>
                </a:solidFill>
              </a:rPr>
              <a:t>International Foundation</a:t>
            </a:r>
          </a:p>
        </p:txBody>
      </p:sp>
      <p:sp>
        <p:nvSpPr>
          <p:cNvPr id="12" name="TextBox 11">
            <a:extLst>
              <a:ext uri="{FF2B5EF4-FFF2-40B4-BE49-F238E27FC236}">
                <a16:creationId xmlns:a16="http://schemas.microsoft.com/office/drawing/2014/main" id="{6A9D7B8A-A231-45B5-81C8-031BEF6F9B4E}"/>
              </a:ext>
            </a:extLst>
          </p:cNvPr>
          <p:cNvSpPr txBox="1"/>
          <p:nvPr/>
        </p:nvSpPr>
        <p:spPr>
          <a:xfrm>
            <a:off x="11007138" y="4967303"/>
            <a:ext cx="179990" cy="125313"/>
          </a:xfrm>
          <a:prstGeom prst="rect">
            <a:avLst/>
          </a:prstGeom>
          <a:noFill/>
        </p:spPr>
        <p:txBody>
          <a:bodyPr wrap="square" lIns="0" tIns="0" rIns="0" bIns="0" rtlCol="0">
            <a:spAutoFit/>
          </a:bodyPr>
          <a:lstStyle/>
          <a:p>
            <a:r>
              <a:rPr lang="en-US" sz="500" b="1" dirty="0">
                <a:solidFill>
                  <a:schemeClr val="bg1"/>
                </a:solidFill>
                <a:latin typeface="Arial" panose="020B0604020202020204" pitchFamily="34" charset="0"/>
                <a:cs typeface="Arial" panose="020B0604020202020204" pitchFamily="34" charset="0"/>
              </a:rPr>
              <a:t>SM</a:t>
            </a:r>
          </a:p>
        </p:txBody>
      </p:sp>
    </p:spTree>
    <p:extLst>
      <p:ext uri="{BB962C8B-B14F-4D97-AF65-F5344CB8AC3E}">
        <p14:creationId xmlns:p14="http://schemas.microsoft.com/office/powerpoint/2010/main" val="3495928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5C446A39-8E9B-6A44-A58E-9E04CA77630C}"/>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en-US" dirty="0">
                <a:solidFill>
                  <a:schemeClr val="bg1">
                    <a:alpha val="44000"/>
                  </a:schemeClr>
                </a:solidFill>
              </a:rPr>
              <a:t>aa</a:t>
            </a:r>
          </a:p>
        </p:txBody>
      </p:sp>
      <p:pic>
        <p:nvPicPr>
          <p:cNvPr id="21" name="Background - Image">
            <a:extLst>
              <a:ext uri="{FF2B5EF4-FFF2-40B4-BE49-F238E27FC236}">
                <a16:creationId xmlns:a16="http://schemas.microsoft.com/office/drawing/2014/main" id="{724387C4-EDA2-C547-8F28-B6C9906A09BD}"/>
              </a:ext>
            </a:extLst>
          </p:cNvPr>
          <p:cNvPicPr>
            <a:picLocks noChangeAspect="1"/>
          </p:cNvPicPr>
          <p:nvPr/>
        </p:nvPicPr>
        <p:blipFill rotWithShape="1">
          <a:blip r:embed="rId3">
            <a:alphaModFix amt="30000"/>
            <a:extLst>
              <a:ext uri="{28A0092B-C50C-407E-A947-70E740481C1C}">
                <a14:useLocalDpi xmlns:a14="http://schemas.microsoft.com/office/drawing/2010/main" val="0"/>
              </a:ext>
            </a:extLst>
          </a:blip>
          <a:srcRect/>
          <a:stretch/>
        </p:blipFill>
        <p:spPr>
          <a:xfrm>
            <a:off x="4653280" y="0"/>
            <a:ext cx="7538719" cy="6858000"/>
          </a:xfrm>
          <a:prstGeom prst="rect">
            <a:avLst/>
          </a:prstGeom>
          <a:solidFill>
            <a:srgbClr val="0D2240"/>
          </a:solidFill>
        </p:spPr>
      </p:pic>
      <p:sp>
        <p:nvSpPr>
          <p:cNvPr id="24" name="Freeform 23">
            <a:extLst>
              <a:ext uri="{FF2B5EF4-FFF2-40B4-BE49-F238E27FC236}">
                <a16:creationId xmlns:a16="http://schemas.microsoft.com/office/drawing/2014/main" id="{DDC8AA71-55A8-3649-9696-D505B3711E6E}"/>
              </a:ext>
            </a:extLst>
          </p:cNvPr>
          <p:cNvSpPr/>
          <p:nvPr/>
        </p:nvSpPr>
        <p:spPr>
          <a:xfrm rot="16200000" flipV="1">
            <a:off x="-105115" y="105115"/>
            <a:ext cx="6858000" cy="6647770"/>
          </a:xfrm>
          <a:custGeom>
            <a:avLst/>
            <a:gdLst>
              <a:gd name="connsiteX0" fmla="*/ 0 w 6858000"/>
              <a:gd name="connsiteY0" fmla="*/ 922089 h 6647770"/>
              <a:gd name="connsiteX1" fmla="*/ 0 w 6858000"/>
              <a:gd name="connsiteY1" fmla="*/ 2959412 h 6647770"/>
              <a:gd name="connsiteX2" fmla="*/ 0 w 6858000"/>
              <a:gd name="connsiteY2" fmla="*/ 4610448 h 6647770"/>
              <a:gd name="connsiteX3" fmla="*/ 0 w 6858000"/>
              <a:gd name="connsiteY3" fmla="*/ 6647770 h 6647770"/>
              <a:gd name="connsiteX4" fmla="*/ 6858000 w 6858000"/>
              <a:gd name="connsiteY4" fmla="*/ 6647770 h 6647770"/>
              <a:gd name="connsiteX5" fmla="*/ 6858000 w 6858000"/>
              <a:gd name="connsiteY5" fmla="*/ 4610448 h 6647770"/>
              <a:gd name="connsiteX6" fmla="*/ 6858000 w 6858000"/>
              <a:gd name="connsiteY6" fmla="*/ 2037322 h 6647770"/>
              <a:gd name="connsiteX7" fmla="*/ 6858000 w 6858000"/>
              <a:gd name="connsiteY7" fmla="*/ 0 h 664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6647770">
                <a:moveTo>
                  <a:pt x="0" y="922089"/>
                </a:moveTo>
                <a:lnTo>
                  <a:pt x="0" y="2959412"/>
                </a:lnTo>
                <a:lnTo>
                  <a:pt x="0" y="4610448"/>
                </a:lnTo>
                <a:lnTo>
                  <a:pt x="0" y="6647770"/>
                </a:lnTo>
                <a:lnTo>
                  <a:pt x="6858000" y="6647770"/>
                </a:lnTo>
                <a:lnTo>
                  <a:pt x="6858000" y="4610448"/>
                </a:lnTo>
                <a:lnTo>
                  <a:pt x="6858000" y="2037322"/>
                </a:lnTo>
                <a:lnTo>
                  <a:pt x="6858000" y="0"/>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9" name="Body Copy">
            <a:extLst>
              <a:ext uri="{FF2B5EF4-FFF2-40B4-BE49-F238E27FC236}">
                <a16:creationId xmlns:a16="http://schemas.microsoft.com/office/drawing/2014/main" id="{4F9D6FC7-2D9D-0C42-93C1-8D451E9E3DCB}"/>
              </a:ext>
            </a:extLst>
          </p:cNvPr>
          <p:cNvSpPr txBox="1">
            <a:spLocks/>
          </p:cNvSpPr>
          <p:nvPr/>
        </p:nvSpPr>
        <p:spPr>
          <a:xfrm>
            <a:off x="831160" y="2820692"/>
            <a:ext cx="4681365" cy="2608000"/>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spcBef>
                <a:spcPts val="0"/>
              </a:spcBef>
              <a:spcAft>
                <a:spcPts val="1800"/>
              </a:spcAft>
              <a:buSzPct val="120000"/>
            </a:pPr>
            <a:r>
              <a:rPr lang="en-US" sz="2400" kern="0" dirty="0">
                <a:solidFill>
                  <a:schemeClr val="bg1"/>
                </a:solidFill>
                <a:latin typeface="Arial" charset="0"/>
                <a:ea typeface="Arial" charset="0"/>
                <a:cs typeface="Arial" charset="0"/>
              </a:rPr>
              <a:t>Email: GAT@lionsclubs.org</a:t>
            </a:r>
            <a:br>
              <a:rPr lang="en-US" sz="2400" kern="0" dirty="0">
                <a:solidFill>
                  <a:schemeClr val="bg1"/>
                </a:solidFill>
                <a:latin typeface="Arial" charset="0"/>
                <a:ea typeface="Arial" charset="0"/>
                <a:cs typeface="Arial" charset="0"/>
              </a:rPr>
            </a:br>
            <a:br>
              <a:rPr lang="en-US" sz="2400" kern="0" dirty="0">
                <a:solidFill>
                  <a:schemeClr val="bg1"/>
                </a:solidFill>
                <a:latin typeface="Arial" charset="0"/>
                <a:ea typeface="Arial" charset="0"/>
                <a:cs typeface="Arial" charset="0"/>
              </a:rPr>
            </a:br>
            <a:r>
              <a:rPr lang="en-US" sz="2400" kern="0" dirty="0">
                <a:solidFill>
                  <a:schemeClr val="bg1"/>
                </a:solidFill>
                <a:latin typeface="Arial" charset="0"/>
                <a:ea typeface="Arial" charset="0"/>
                <a:cs typeface="Arial" charset="0"/>
              </a:rPr>
              <a:t>Phone: 1-630-468-3815</a:t>
            </a:r>
          </a:p>
          <a:p>
            <a:pPr marL="274320" indent="-274320">
              <a:spcBef>
                <a:spcPts val="0"/>
              </a:spcBef>
              <a:spcAft>
                <a:spcPts val="1800"/>
              </a:spcAft>
              <a:buSzPct val="120000"/>
            </a:pPr>
            <a:endParaRPr lang="en-US" kern="0" dirty="0">
              <a:solidFill>
                <a:schemeClr val="bg1"/>
              </a:solidFill>
              <a:latin typeface="Arial" charset="0"/>
              <a:ea typeface="Arial" charset="0"/>
              <a:cs typeface="Arial" charset="0"/>
            </a:endParaRPr>
          </a:p>
        </p:txBody>
      </p:sp>
      <p:sp>
        <p:nvSpPr>
          <p:cNvPr id="11" name="Body Copy">
            <a:extLst>
              <a:ext uri="{FF2B5EF4-FFF2-40B4-BE49-F238E27FC236}">
                <a16:creationId xmlns:a16="http://schemas.microsoft.com/office/drawing/2014/main" id="{53D039E2-1404-564C-9861-E013CD08AEA8}"/>
              </a:ext>
            </a:extLst>
          </p:cNvPr>
          <p:cNvSpPr txBox="1">
            <a:spLocks/>
          </p:cNvSpPr>
          <p:nvPr/>
        </p:nvSpPr>
        <p:spPr>
          <a:xfrm>
            <a:off x="831160" y="1176045"/>
            <a:ext cx="5525035" cy="1013207"/>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pPr>
            <a:r>
              <a:rPr lang="en-US" sz="6600" b="1" kern="0" dirty="0">
                <a:solidFill>
                  <a:schemeClr val="bg1"/>
                </a:solidFill>
                <a:latin typeface="Arial" charset="0"/>
                <a:ea typeface="Arial" charset="0"/>
                <a:cs typeface="Arial" charset="0"/>
              </a:rPr>
              <a:t>Contact GAT</a:t>
            </a:r>
          </a:p>
        </p:txBody>
      </p:sp>
      <p:sp>
        <p:nvSpPr>
          <p:cNvPr id="12" name="Rectangle 11">
            <a:extLst>
              <a:ext uri="{FF2B5EF4-FFF2-40B4-BE49-F238E27FC236}">
                <a16:creationId xmlns:a16="http://schemas.microsoft.com/office/drawing/2014/main" id="{9666CF88-24DB-A642-BA4B-2D0C90D4E9A6}"/>
              </a:ext>
            </a:extLst>
          </p:cNvPr>
          <p:cNvSpPr/>
          <p:nvPr/>
        </p:nvSpPr>
        <p:spPr>
          <a:xfrm rot="5400000" flipH="1">
            <a:off x="3039510" y="276571"/>
            <a:ext cx="70852" cy="422728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13" name="Page Number - White">
            <a:extLst>
              <a:ext uri="{FF2B5EF4-FFF2-40B4-BE49-F238E27FC236}">
                <a16:creationId xmlns:a16="http://schemas.microsoft.com/office/drawing/2014/main" id="{7CAAAE34-12FE-E746-A90B-1EE720FC66A7}"/>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18</a:t>
            </a:fld>
            <a:endParaRPr lang="en-US" sz="1000" dirty="0">
              <a:solidFill>
                <a:schemeClr val="bg1"/>
              </a:solidFill>
            </a:endParaRPr>
          </a:p>
        </p:txBody>
      </p:sp>
      <p:pic>
        <p:nvPicPr>
          <p:cNvPr id="10" name="Picture 9">
            <a:extLst>
              <a:ext uri="{FF2B5EF4-FFF2-40B4-BE49-F238E27FC236}">
                <a16:creationId xmlns:a16="http://schemas.microsoft.com/office/drawing/2014/main" id="{CAA5A05A-B830-9F4B-AF70-ADEF243B953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73388" y="6114917"/>
            <a:ext cx="2755897" cy="463609"/>
          </a:xfrm>
          <a:prstGeom prst="rect">
            <a:avLst/>
          </a:prstGeom>
        </p:spPr>
      </p:pic>
    </p:spTree>
    <p:extLst>
      <p:ext uri="{BB962C8B-B14F-4D97-AF65-F5344CB8AC3E}">
        <p14:creationId xmlns:p14="http://schemas.microsoft.com/office/powerpoint/2010/main" val="2227389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Rectangle 18"/>
          <p:cNvSpPr/>
          <p:nvPr/>
        </p:nvSpPr>
        <p:spPr>
          <a:xfrm>
            <a:off x="0" y="0"/>
            <a:ext cx="12192000" cy="6858000"/>
          </a:xfrm>
          <a:prstGeom prst="rect">
            <a:avLst/>
          </a:prstGeom>
          <a:solidFill>
            <a:srgbClr val="0A2A5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a:solidFill>
                <a:prstClr val="white">
                  <a:alpha val="44000"/>
                </a:prstClr>
              </a:solidFill>
            </a:endParaRPr>
          </a:p>
        </p:txBody>
      </p:sp>
      <p:sp>
        <p:nvSpPr>
          <p:cNvPr id="18" name="Title 1"/>
          <p:cNvSpPr txBox="1">
            <a:spLocks/>
          </p:cNvSpPr>
          <p:nvPr/>
        </p:nvSpPr>
        <p:spPr>
          <a:xfrm>
            <a:off x="0" y="4888607"/>
            <a:ext cx="12189517" cy="1030220"/>
          </a:xfrm>
          <a:prstGeom prst="rect">
            <a:avLst/>
          </a:prstGeom>
          <a:effectLst>
            <a:outerShdw blurRad="50800" dist="38100" dir="2700000" algn="tl" rotWithShape="0">
              <a:prstClr val="black">
                <a:alpha val="40000"/>
              </a:prstClr>
            </a:outerShdw>
          </a:effectLst>
        </p:spPr>
        <p:txBody>
          <a:bodyPr vert="horz" lIns="81539" tIns="40769" rIns="81539" bIns="40769" rtlCol="0" anchor="ctr">
            <a:noAutofit/>
          </a:bodyPr>
          <a:lstStyle>
            <a:lvl1pPr algn="l" defTabSz="407690" rtl="0" eaLnBrk="1" latinLnBrk="0" hangingPunct="1">
              <a:spcBef>
                <a:spcPct val="0"/>
              </a:spcBef>
              <a:buNone/>
              <a:defRPr sz="3600" b="1" i="0" kern="1200">
                <a:solidFill>
                  <a:srgbClr val="095495"/>
                </a:solidFill>
                <a:latin typeface="Helvetica Neue" charset="0"/>
                <a:ea typeface="Helvetica Neue" charset="0"/>
                <a:cs typeface="Helvetica Neue" charset="0"/>
              </a:defRPr>
            </a:lvl1pPr>
          </a:lstStyle>
          <a:p>
            <a:pPr algn="ctr"/>
            <a:r>
              <a:rPr lang="en-US" sz="3200" dirty="0">
                <a:solidFill>
                  <a:prstClr val="white"/>
                </a:solidFill>
                <a:latin typeface="Helvetica" charset="0"/>
                <a:ea typeface="Helvetica" charset="0"/>
                <a:cs typeface="Helvetica" charset="0"/>
              </a:rPr>
              <a:t>Thank You</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18206" y="337849"/>
            <a:ext cx="4953104" cy="4918826"/>
          </a:xfrm>
          <a:prstGeom prst="rect">
            <a:avLst/>
          </a:prstGeom>
        </p:spPr>
      </p:pic>
    </p:spTree>
    <p:custDataLst>
      <p:tags r:id="rId1"/>
    </p:custDataLst>
    <p:extLst>
      <p:ext uri="{BB962C8B-B14F-4D97-AF65-F5344CB8AC3E}">
        <p14:creationId xmlns:p14="http://schemas.microsoft.com/office/powerpoint/2010/main" val="1662285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Background - Solid">
            <a:extLst>
              <a:ext uri="{FF2B5EF4-FFF2-40B4-BE49-F238E27FC236}">
                <a16:creationId xmlns:a16="http://schemas.microsoft.com/office/drawing/2014/main" id="{26686E2C-7ED9-1544-816E-ED77CB499B76}"/>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pic>
        <p:nvPicPr>
          <p:cNvPr id="3" name="Picture 2" descr="A group of people posing for the camera&#10;&#10;Description automatically generated">
            <a:extLst>
              <a:ext uri="{FF2B5EF4-FFF2-40B4-BE49-F238E27FC236}">
                <a16:creationId xmlns:a16="http://schemas.microsoft.com/office/drawing/2014/main" id="{3B2812A9-797E-4C64-8EE5-916382EC4866}"/>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97077" y="872"/>
            <a:ext cx="4519650" cy="6857128"/>
          </a:xfrm>
          <a:prstGeom prst="rect">
            <a:avLst/>
          </a:prstGeom>
        </p:spPr>
      </p:pic>
      <p:sp>
        <p:nvSpPr>
          <p:cNvPr id="14" name="Rectangle 13">
            <a:extLst>
              <a:ext uri="{FF2B5EF4-FFF2-40B4-BE49-F238E27FC236}">
                <a16:creationId xmlns:a16="http://schemas.microsoft.com/office/drawing/2014/main" id="{03543A4B-334C-4C1E-9510-F70D86A567E6}"/>
              </a:ext>
            </a:extLst>
          </p:cNvPr>
          <p:cNvSpPr/>
          <p:nvPr/>
        </p:nvSpPr>
        <p:spPr>
          <a:xfrm>
            <a:off x="397075" y="-1"/>
            <a:ext cx="4519651" cy="6857127"/>
          </a:xfrm>
          <a:prstGeom prst="rect">
            <a:avLst/>
          </a:prstGeom>
          <a:solidFill>
            <a:srgbClr val="0D224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a:solidFill>
                <a:schemeClr val="lt1">
                  <a:alpha val="44000"/>
                </a:schemeClr>
              </a:solidFill>
            </a:endParaRPr>
          </a:p>
        </p:txBody>
      </p:sp>
      <p:sp>
        <p:nvSpPr>
          <p:cNvPr id="33" name="Freeform 32">
            <a:extLst>
              <a:ext uri="{FF2B5EF4-FFF2-40B4-BE49-F238E27FC236}">
                <a16:creationId xmlns:a16="http://schemas.microsoft.com/office/drawing/2014/main" id="{0F146836-48DC-3C4E-B023-51949A426C75}"/>
              </a:ext>
            </a:extLst>
          </p:cNvPr>
          <p:cNvSpPr/>
          <p:nvPr/>
        </p:nvSpPr>
        <p:spPr>
          <a:xfrm rot="5400000" flipV="1">
            <a:off x="4559428" y="-782192"/>
            <a:ext cx="6858000" cy="8422384"/>
          </a:xfrm>
          <a:custGeom>
            <a:avLst/>
            <a:gdLst>
              <a:gd name="connsiteX0" fmla="*/ 0 w 6858000"/>
              <a:gd name="connsiteY0" fmla="*/ 922089 h 8422384"/>
              <a:gd name="connsiteX1" fmla="*/ 0 w 6858000"/>
              <a:gd name="connsiteY1" fmla="*/ 1511369 h 8422384"/>
              <a:gd name="connsiteX2" fmla="*/ 0 w 6858000"/>
              <a:gd name="connsiteY2" fmla="*/ 2107423 h 8422384"/>
              <a:gd name="connsiteX3" fmla="*/ 0 w 6858000"/>
              <a:gd name="connsiteY3" fmla="*/ 2696703 h 8422384"/>
              <a:gd name="connsiteX4" fmla="*/ 0 w 6858000"/>
              <a:gd name="connsiteY4" fmla="*/ 2959412 h 8422384"/>
              <a:gd name="connsiteX5" fmla="*/ 0 w 6858000"/>
              <a:gd name="connsiteY5" fmla="*/ 3548692 h 8422384"/>
              <a:gd name="connsiteX6" fmla="*/ 0 w 6858000"/>
              <a:gd name="connsiteY6" fmla="*/ 4144746 h 8422384"/>
              <a:gd name="connsiteX7" fmla="*/ 0 w 6858000"/>
              <a:gd name="connsiteY7" fmla="*/ 4610448 h 8422384"/>
              <a:gd name="connsiteX8" fmla="*/ 0 w 6858000"/>
              <a:gd name="connsiteY8" fmla="*/ 4734026 h 8422384"/>
              <a:gd name="connsiteX9" fmla="*/ 0 w 6858000"/>
              <a:gd name="connsiteY9" fmla="*/ 5199728 h 8422384"/>
              <a:gd name="connsiteX10" fmla="*/ 0 w 6858000"/>
              <a:gd name="connsiteY10" fmla="*/ 5795782 h 8422384"/>
              <a:gd name="connsiteX11" fmla="*/ 0 w 6858000"/>
              <a:gd name="connsiteY11" fmla="*/ 6385062 h 8422384"/>
              <a:gd name="connsiteX12" fmla="*/ 0 w 6858000"/>
              <a:gd name="connsiteY12" fmla="*/ 6647770 h 8422384"/>
              <a:gd name="connsiteX13" fmla="*/ 0 w 6858000"/>
              <a:gd name="connsiteY13" fmla="*/ 7237050 h 8422384"/>
              <a:gd name="connsiteX14" fmla="*/ 0 w 6858000"/>
              <a:gd name="connsiteY14" fmla="*/ 7833104 h 8422384"/>
              <a:gd name="connsiteX15" fmla="*/ 0 w 6858000"/>
              <a:gd name="connsiteY15" fmla="*/ 8422384 h 8422384"/>
              <a:gd name="connsiteX16" fmla="*/ 6858000 w 6858000"/>
              <a:gd name="connsiteY16" fmla="*/ 8422384 h 8422384"/>
              <a:gd name="connsiteX17" fmla="*/ 6858000 w 6858000"/>
              <a:gd name="connsiteY17" fmla="*/ 7833104 h 8422384"/>
              <a:gd name="connsiteX18" fmla="*/ 6858000 w 6858000"/>
              <a:gd name="connsiteY18" fmla="*/ 7237050 h 8422384"/>
              <a:gd name="connsiteX19" fmla="*/ 6858000 w 6858000"/>
              <a:gd name="connsiteY19" fmla="*/ 6647770 h 8422384"/>
              <a:gd name="connsiteX20" fmla="*/ 6858000 w 6858000"/>
              <a:gd name="connsiteY20" fmla="*/ 6385062 h 8422384"/>
              <a:gd name="connsiteX21" fmla="*/ 6858000 w 6858000"/>
              <a:gd name="connsiteY21" fmla="*/ 5795782 h 8422384"/>
              <a:gd name="connsiteX22" fmla="*/ 6858000 w 6858000"/>
              <a:gd name="connsiteY22" fmla="*/ 5199728 h 8422384"/>
              <a:gd name="connsiteX23" fmla="*/ 6858000 w 6858000"/>
              <a:gd name="connsiteY23" fmla="*/ 4610448 h 8422384"/>
              <a:gd name="connsiteX24" fmla="*/ 6858000 w 6858000"/>
              <a:gd name="connsiteY24" fmla="*/ 3811936 h 8422384"/>
              <a:gd name="connsiteX25" fmla="*/ 6858000 w 6858000"/>
              <a:gd name="connsiteY25" fmla="*/ 3222656 h 8422384"/>
              <a:gd name="connsiteX26" fmla="*/ 6858000 w 6858000"/>
              <a:gd name="connsiteY26" fmla="*/ 2626602 h 8422384"/>
              <a:gd name="connsiteX27" fmla="*/ 6858000 w 6858000"/>
              <a:gd name="connsiteY27" fmla="*/ 2037322 h 8422384"/>
              <a:gd name="connsiteX28" fmla="*/ 6858000 w 6858000"/>
              <a:gd name="connsiteY28" fmla="*/ 1774614 h 8422384"/>
              <a:gd name="connsiteX29" fmla="*/ 6858000 w 6858000"/>
              <a:gd name="connsiteY29" fmla="*/ 1185334 h 8422384"/>
              <a:gd name="connsiteX30" fmla="*/ 6858000 w 6858000"/>
              <a:gd name="connsiteY30" fmla="*/ 589280 h 8422384"/>
              <a:gd name="connsiteX31" fmla="*/ 6858000 w 6858000"/>
              <a:gd name="connsiteY31" fmla="*/ 0 h 842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858000" h="8422384">
                <a:moveTo>
                  <a:pt x="0" y="922089"/>
                </a:moveTo>
                <a:lnTo>
                  <a:pt x="0" y="1511369"/>
                </a:lnTo>
                <a:lnTo>
                  <a:pt x="0" y="2107423"/>
                </a:lnTo>
                <a:lnTo>
                  <a:pt x="0" y="2696703"/>
                </a:lnTo>
                <a:lnTo>
                  <a:pt x="0" y="2959412"/>
                </a:lnTo>
                <a:lnTo>
                  <a:pt x="0" y="3548692"/>
                </a:lnTo>
                <a:lnTo>
                  <a:pt x="0" y="4144746"/>
                </a:lnTo>
                <a:lnTo>
                  <a:pt x="0" y="4610448"/>
                </a:lnTo>
                <a:lnTo>
                  <a:pt x="0" y="4734026"/>
                </a:lnTo>
                <a:lnTo>
                  <a:pt x="0" y="5199728"/>
                </a:lnTo>
                <a:lnTo>
                  <a:pt x="0" y="5795782"/>
                </a:lnTo>
                <a:lnTo>
                  <a:pt x="0" y="6385062"/>
                </a:lnTo>
                <a:lnTo>
                  <a:pt x="0" y="6647770"/>
                </a:lnTo>
                <a:lnTo>
                  <a:pt x="0" y="7237050"/>
                </a:lnTo>
                <a:lnTo>
                  <a:pt x="0" y="7833104"/>
                </a:lnTo>
                <a:lnTo>
                  <a:pt x="0" y="8422384"/>
                </a:lnTo>
                <a:lnTo>
                  <a:pt x="6858000" y="8422384"/>
                </a:lnTo>
                <a:lnTo>
                  <a:pt x="6858000" y="7833104"/>
                </a:lnTo>
                <a:lnTo>
                  <a:pt x="6858000" y="7237050"/>
                </a:lnTo>
                <a:lnTo>
                  <a:pt x="6858000" y="6647770"/>
                </a:lnTo>
                <a:lnTo>
                  <a:pt x="6858000" y="6385062"/>
                </a:lnTo>
                <a:lnTo>
                  <a:pt x="6858000" y="5795782"/>
                </a:lnTo>
                <a:lnTo>
                  <a:pt x="6858000" y="5199728"/>
                </a:lnTo>
                <a:lnTo>
                  <a:pt x="6858000" y="4610448"/>
                </a:lnTo>
                <a:lnTo>
                  <a:pt x="6858000" y="3811936"/>
                </a:lnTo>
                <a:lnTo>
                  <a:pt x="6858000" y="3222656"/>
                </a:lnTo>
                <a:lnTo>
                  <a:pt x="6858000" y="2626602"/>
                </a:lnTo>
                <a:lnTo>
                  <a:pt x="6858000" y="2037322"/>
                </a:lnTo>
                <a:lnTo>
                  <a:pt x="6858000" y="1774614"/>
                </a:lnTo>
                <a:lnTo>
                  <a:pt x="6858000" y="1185334"/>
                </a:lnTo>
                <a:lnTo>
                  <a:pt x="6858000" y="589280"/>
                </a:lnTo>
                <a:lnTo>
                  <a:pt x="6858000" y="0"/>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8" name="Freeform 17">
            <a:extLst>
              <a:ext uri="{FF2B5EF4-FFF2-40B4-BE49-F238E27FC236}">
                <a16:creationId xmlns:a16="http://schemas.microsoft.com/office/drawing/2014/main" id="{9396387D-C10D-004E-BD50-722F50542E4B}"/>
              </a:ext>
            </a:extLst>
          </p:cNvPr>
          <p:cNvSpPr/>
          <p:nvPr/>
        </p:nvSpPr>
        <p:spPr>
          <a:xfrm>
            <a:off x="-2736" y="1"/>
            <a:ext cx="1391326" cy="6858000"/>
          </a:xfrm>
          <a:custGeom>
            <a:avLst/>
            <a:gdLst>
              <a:gd name="connsiteX0" fmla="*/ 0 w 1391326"/>
              <a:gd name="connsiteY0" fmla="*/ 0 h 6858000"/>
              <a:gd name="connsiteX1" fmla="*/ 1391326 w 1391326"/>
              <a:gd name="connsiteY1" fmla="*/ 0 h 6858000"/>
              <a:gd name="connsiteX2" fmla="*/ 469237 w 1391326"/>
              <a:gd name="connsiteY2" fmla="*/ 6858000 h 6858000"/>
              <a:gd name="connsiteX3" fmla="*/ 0 w 1391326"/>
              <a:gd name="connsiteY3" fmla="*/ 6858000 h 6858000"/>
              <a:gd name="connsiteX4" fmla="*/ 0 w 139132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1326" h="6858000">
                <a:moveTo>
                  <a:pt x="0" y="0"/>
                </a:moveTo>
                <a:lnTo>
                  <a:pt x="1391326" y="0"/>
                </a:lnTo>
                <a:lnTo>
                  <a:pt x="469237" y="6858000"/>
                </a:lnTo>
                <a:lnTo>
                  <a:pt x="0" y="68580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25" name="Large #">
            <a:extLst>
              <a:ext uri="{FF2B5EF4-FFF2-40B4-BE49-F238E27FC236}">
                <a16:creationId xmlns:a16="http://schemas.microsoft.com/office/drawing/2014/main" id="{2E20D425-63F8-344E-9EAF-9DA816EF30EC}"/>
              </a:ext>
            </a:extLst>
          </p:cNvPr>
          <p:cNvSpPr txBox="1"/>
          <p:nvPr/>
        </p:nvSpPr>
        <p:spPr>
          <a:xfrm>
            <a:off x="5115292" y="1464089"/>
            <a:ext cx="6775617" cy="1287660"/>
          </a:xfrm>
          <a:prstGeom prst="rect">
            <a:avLst/>
          </a:prstGeom>
          <a:noFill/>
        </p:spPr>
        <p:txBody>
          <a:bodyPr wrap="square" rtlCol="0" anchor="t">
            <a:spAutoFit/>
          </a:bodyPr>
          <a:lstStyle/>
          <a:p>
            <a:pPr>
              <a:lnSpc>
                <a:spcPts val="10000"/>
              </a:lnSpc>
            </a:pPr>
            <a:r>
              <a:rPr lang="en-US" sz="8000" b="1" dirty="0">
                <a:solidFill>
                  <a:schemeClr val="bg1"/>
                </a:solidFill>
                <a:latin typeface="Arial" panose="020B0604020202020204" pitchFamily="34" charset="0"/>
                <a:ea typeface="Arial" charset="0"/>
                <a:cs typeface="Arial" panose="020B0604020202020204" pitchFamily="34" charset="0"/>
              </a:rPr>
              <a:t>Our Vision</a:t>
            </a:r>
          </a:p>
        </p:txBody>
      </p:sp>
      <p:sp>
        <p:nvSpPr>
          <p:cNvPr id="12" name="Page Number - Blue">
            <a:extLst>
              <a:ext uri="{FF2B5EF4-FFF2-40B4-BE49-F238E27FC236}">
                <a16:creationId xmlns:a16="http://schemas.microsoft.com/office/drawing/2014/main" id="{9EF8C11C-B97D-B04F-8EC2-671F9B1B84DF}"/>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2</a:t>
            </a:fld>
            <a:endParaRPr lang="en-US" sz="1000" dirty="0">
              <a:solidFill>
                <a:schemeClr val="bg1"/>
              </a:solidFill>
            </a:endParaRPr>
          </a:p>
        </p:txBody>
      </p:sp>
      <p:sp>
        <p:nvSpPr>
          <p:cNvPr id="29" name="Body Copy">
            <a:extLst>
              <a:ext uri="{FF2B5EF4-FFF2-40B4-BE49-F238E27FC236}">
                <a16:creationId xmlns:a16="http://schemas.microsoft.com/office/drawing/2014/main" id="{7442076A-4437-A641-8277-1BD75B15D6FA}"/>
              </a:ext>
            </a:extLst>
          </p:cNvPr>
          <p:cNvSpPr txBox="1">
            <a:spLocks/>
          </p:cNvSpPr>
          <p:nvPr/>
        </p:nvSpPr>
        <p:spPr>
          <a:xfrm>
            <a:off x="5213812" y="3429000"/>
            <a:ext cx="6581111" cy="2971725"/>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pPr>
            <a:r>
              <a:rPr lang="en-US" sz="2400" kern="0" dirty="0">
                <a:solidFill>
                  <a:schemeClr val="bg1"/>
                </a:solidFill>
                <a:latin typeface="Arial" charset="0"/>
                <a:ea typeface="Arial" charset="0"/>
                <a:cs typeface="Arial" charset="0"/>
              </a:rPr>
              <a:t>To champion the visions of LCI and LCIF:</a:t>
            </a:r>
          </a:p>
          <a:p>
            <a:pPr>
              <a:buSzPct val="120000"/>
            </a:pPr>
            <a:r>
              <a:rPr lang="en-US" sz="2400" i="1" kern="0" dirty="0">
                <a:solidFill>
                  <a:schemeClr val="bg1"/>
                </a:solidFill>
                <a:latin typeface="Arial" charset="0"/>
                <a:ea typeface="Arial" charset="0"/>
                <a:cs typeface="Arial" charset="0"/>
              </a:rPr>
              <a:t>	To be the global leader in community 	and humanitarian service and to 	reignite the passion for service in our 	Lions and Leos.</a:t>
            </a:r>
          </a:p>
        </p:txBody>
      </p:sp>
      <p:sp>
        <p:nvSpPr>
          <p:cNvPr id="10" name="Yellow Bar">
            <a:extLst>
              <a:ext uri="{FF2B5EF4-FFF2-40B4-BE49-F238E27FC236}">
                <a16:creationId xmlns:a16="http://schemas.microsoft.com/office/drawing/2014/main" id="{E9653AA1-0BF4-3147-99B0-55DB59ED599A}"/>
              </a:ext>
            </a:extLst>
          </p:cNvPr>
          <p:cNvSpPr/>
          <p:nvPr/>
        </p:nvSpPr>
        <p:spPr>
          <a:xfrm>
            <a:off x="5319828" y="2934898"/>
            <a:ext cx="3454918" cy="125079"/>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en-US" dirty="0">
                <a:latin typeface="Arial" charset="0"/>
                <a:ea typeface="Arial" charset="0"/>
                <a:cs typeface="Arial" charset="0"/>
              </a:rPr>
              <a:t> </a:t>
            </a:r>
          </a:p>
        </p:txBody>
      </p:sp>
      <p:sp>
        <p:nvSpPr>
          <p:cNvPr id="11" name="Freeform 32">
            <a:extLst>
              <a:ext uri="{FF2B5EF4-FFF2-40B4-BE49-F238E27FC236}">
                <a16:creationId xmlns:a16="http://schemas.microsoft.com/office/drawing/2014/main" id="{A39C0AC9-D47E-43F3-B72E-FD6AC9F7DC11}"/>
              </a:ext>
            </a:extLst>
          </p:cNvPr>
          <p:cNvSpPr/>
          <p:nvPr/>
        </p:nvSpPr>
        <p:spPr>
          <a:xfrm rot="5400000" flipV="1">
            <a:off x="-2634599" y="2754115"/>
            <a:ext cx="6873498" cy="1365266"/>
          </a:xfrm>
          <a:custGeom>
            <a:avLst/>
            <a:gdLst>
              <a:gd name="connsiteX0" fmla="*/ 0 w 6858000"/>
              <a:gd name="connsiteY0" fmla="*/ 922089 h 8422384"/>
              <a:gd name="connsiteX1" fmla="*/ 0 w 6858000"/>
              <a:gd name="connsiteY1" fmla="*/ 1511369 h 8422384"/>
              <a:gd name="connsiteX2" fmla="*/ 0 w 6858000"/>
              <a:gd name="connsiteY2" fmla="*/ 2107423 h 8422384"/>
              <a:gd name="connsiteX3" fmla="*/ 0 w 6858000"/>
              <a:gd name="connsiteY3" fmla="*/ 2696703 h 8422384"/>
              <a:gd name="connsiteX4" fmla="*/ 0 w 6858000"/>
              <a:gd name="connsiteY4" fmla="*/ 2959412 h 8422384"/>
              <a:gd name="connsiteX5" fmla="*/ 0 w 6858000"/>
              <a:gd name="connsiteY5" fmla="*/ 3548692 h 8422384"/>
              <a:gd name="connsiteX6" fmla="*/ 0 w 6858000"/>
              <a:gd name="connsiteY6" fmla="*/ 4144746 h 8422384"/>
              <a:gd name="connsiteX7" fmla="*/ 0 w 6858000"/>
              <a:gd name="connsiteY7" fmla="*/ 4610448 h 8422384"/>
              <a:gd name="connsiteX8" fmla="*/ 0 w 6858000"/>
              <a:gd name="connsiteY8" fmla="*/ 4734026 h 8422384"/>
              <a:gd name="connsiteX9" fmla="*/ 0 w 6858000"/>
              <a:gd name="connsiteY9" fmla="*/ 5199728 h 8422384"/>
              <a:gd name="connsiteX10" fmla="*/ 0 w 6858000"/>
              <a:gd name="connsiteY10" fmla="*/ 5795782 h 8422384"/>
              <a:gd name="connsiteX11" fmla="*/ 0 w 6858000"/>
              <a:gd name="connsiteY11" fmla="*/ 6385062 h 8422384"/>
              <a:gd name="connsiteX12" fmla="*/ 0 w 6858000"/>
              <a:gd name="connsiteY12" fmla="*/ 6647770 h 8422384"/>
              <a:gd name="connsiteX13" fmla="*/ 0 w 6858000"/>
              <a:gd name="connsiteY13" fmla="*/ 7237050 h 8422384"/>
              <a:gd name="connsiteX14" fmla="*/ 0 w 6858000"/>
              <a:gd name="connsiteY14" fmla="*/ 7833104 h 8422384"/>
              <a:gd name="connsiteX15" fmla="*/ 0 w 6858000"/>
              <a:gd name="connsiteY15" fmla="*/ 8422384 h 8422384"/>
              <a:gd name="connsiteX16" fmla="*/ 6858000 w 6858000"/>
              <a:gd name="connsiteY16" fmla="*/ 8422384 h 8422384"/>
              <a:gd name="connsiteX17" fmla="*/ 6858000 w 6858000"/>
              <a:gd name="connsiteY17" fmla="*/ 7833104 h 8422384"/>
              <a:gd name="connsiteX18" fmla="*/ 6858000 w 6858000"/>
              <a:gd name="connsiteY18" fmla="*/ 7237050 h 8422384"/>
              <a:gd name="connsiteX19" fmla="*/ 6858000 w 6858000"/>
              <a:gd name="connsiteY19" fmla="*/ 6647770 h 8422384"/>
              <a:gd name="connsiteX20" fmla="*/ 6858000 w 6858000"/>
              <a:gd name="connsiteY20" fmla="*/ 6385062 h 8422384"/>
              <a:gd name="connsiteX21" fmla="*/ 6858000 w 6858000"/>
              <a:gd name="connsiteY21" fmla="*/ 5795782 h 8422384"/>
              <a:gd name="connsiteX22" fmla="*/ 6858000 w 6858000"/>
              <a:gd name="connsiteY22" fmla="*/ 5199728 h 8422384"/>
              <a:gd name="connsiteX23" fmla="*/ 6858000 w 6858000"/>
              <a:gd name="connsiteY23" fmla="*/ 4610448 h 8422384"/>
              <a:gd name="connsiteX24" fmla="*/ 6858000 w 6858000"/>
              <a:gd name="connsiteY24" fmla="*/ 3811936 h 8422384"/>
              <a:gd name="connsiteX25" fmla="*/ 6858000 w 6858000"/>
              <a:gd name="connsiteY25" fmla="*/ 3222656 h 8422384"/>
              <a:gd name="connsiteX26" fmla="*/ 6858000 w 6858000"/>
              <a:gd name="connsiteY26" fmla="*/ 2626602 h 8422384"/>
              <a:gd name="connsiteX27" fmla="*/ 6858000 w 6858000"/>
              <a:gd name="connsiteY27" fmla="*/ 2037322 h 8422384"/>
              <a:gd name="connsiteX28" fmla="*/ 6858000 w 6858000"/>
              <a:gd name="connsiteY28" fmla="*/ 1774614 h 8422384"/>
              <a:gd name="connsiteX29" fmla="*/ 6858000 w 6858000"/>
              <a:gd name="connsiteY29" fmla="*/ 1185334 h 8422384"/>
              <a:gd name="connsiteX30" fmla="*/ 6858000 w 6858000"/>
              <a:gd name="connsiteY30" fmla="*/ 589280 h 8422384"/>
              <a:gd name="connsiteX31" fmla="*/ 6858000 w 6858000"/>
              <a:gd name="connsiteY31" fmla="*/ 0 h 8422384"/>
              <a:gd name="connsiteX0" fmla="*/ 0 w 6858000"/>
              <a:gd name="connsiteY0" fmla="*/ 922089 h 8422384"/>
              <a:gd name="connsiteX1" fmla="*/ 0 w 6858000"/>
              <a:gd name="connsiteY1" fmla="*/ 2107423 h 8422384"/>
              <a:gd name="connsiteX2" fmla="*/ 0 w 6858000"/>
              <a:gd name="connsiteY2" fmla="*/ 2696703 h 8422384"/>
              <a:gd name="connsiteX3" fmla="*/ 0 w 6858000"/>
              <a:gd name="connsiteY3" fmla="*/ 2959412 h 8422384"/>
              <a:gd name="connsiteX4" fmla="*/ 0 w 6858000"/>
              <a:gd name="connsiteY4" fmla="*/ 3548692 h 8422384"/>
              <a:gd name="connsiteX5" fmla="*/ 0 w 6858000"/>
              <a:gd name="connsiteY5" fmla="*/ 4144746 h 8422384"/>
              <a:gd name="connsiteX6" fmla="*/ 0 w 6858000"/>
              <a:gd name="connsiteY6" fmla="*/ 4610448 h 8422384"/>
              <a:gd name="connsiteX7" fmla="*/ 0 w 6858000"/>
              <a:gd name="connsiteY7" fmla="*/ 4734026 h 8422384"/>
              <a:gd name="connsiteX8" fmla="*/ 0 w 6858000"/>
              <a:gd name="connsiteY8" fmla="*/ 5199728 h 8422384"/>
              <a:gd name="connsiteX9" fmla="*/ 0 w 6858000"/>
              <a:gd name="connsiteY9" fmla="*/ 5795782 h 8422384"/>
              <a:gd name="connsiteX10" fmla="*/ 0 w 6858000"/>
              <a:gd name="connsiteY10" fmla="*/ 6385062 h 8422384"/>
              <a:gd name="connsiteX11" fmla="*/ 0 w 6858000"/>
              <a:gd name="connsiteY11" fmla="*/ 6647770 h 8422384"/>
              <a:gd name="connsiteX12" fmla="*/ 0 w 6858000"/>
              <a:gd name="connsiteY12" fmla="*/ 7237050 h 8422384"/>
              <a:gd name="connsiteX13" fmla="*/ 0 w 6858000"/>
              <a:gd name="connsiteY13" fmla="*/ 7833104 h 8422384"/>
              <a:gd name="connsiteX14" fmla="*/ 0 w 6858000"/>
              <a:gd name="connsiteY14" fmla="*/ 8422384 h 8422384"/>
              <a:gd name="connsiteX15" fmla="*/ 6858000 w 6858000"/>
              <a:gd name="connsiteY15" fmla="*/ 8422384 h 8422384"/>
              <a:gd name="connsiteX16" fmla="*/ 6858000 w 6858000"/>
              <a:gd name="connsiteY16" fmla="*/ 7833104 h 8422384"/>
              <a:gd name="connsiteX17" fmla="*/ 6858000 w 6858000"/>
              <a:gd name="connsiteY17" fmla="*/ 7237050 h 8422384"/>
              <a:gd name="connsiteX18" fmla="*/ 6858000 w 6858000"/>
              <a:gd name="connsiteY18" fmla="*/ 6647770 h 8422384"/>
              <a:gd name="connsiteX19" fmla="*/ 6858000 w 6858000"/>
              <a:gd name="connsiteY19" fmla="*/ 6385062 h 8422384"/>
              <a:gd name="connsiteX20" fmla="*/ 6858000 w 6858000"/>
              <a:gd name="connsiteY20" fmla="*/ 5795782 h 8422384"/>
              <a:gd name="connsiteX21" fmla="*/ 6858000 w 6858000"/>
              <a:gd name="connsiteY21" fmla="*/ 5199728 h 8422384"/>
              <a:gd name="connsiteX22" fmla="*/ 6858000 w 6858000"/>
              <a:gd name="connsiteY22" fmla="*/ 4610448 h 8422384"/>
              <a:gd name="connsiteX23" fmla="*/ 6858000 w 6858000"/>
              <a:gd name="connsiteY23" fmla="*/ 3811936 h 8422384"/>
              <a:gd name="connsiteX24" fmla="*/ 6858000 w 6858000"/>
              <a:gd name="connsiteY24" fmla="*/ 3222656 h 8422384"/>
              <a:gd name="connsiteX25" fmla="*/ 6858000 w 6858000"/>
              <a:gd name="connsiteY25" fmla="*/ 2626602 h 8422384"/>
              <a:gd name="connsiteX26" fmla="*/ 6858000 w 6858000"/>
              <a:gd name="connsiteY26" fmla="*/ 2037322 h 8422384"/>
              <a:gd name="connsiteX27" fmla="*/ 6858000 w 6858000"/>
              <a:gd name="connsiteY27" fmla="*/ 1774614 h 8422384"/>
              <a:gd name="connsiteX28" fmla="*/ 6858000 w 6858000"/>
              <a:gd name="connsiteY28" fmla="*/ 1185334 h 8422384"/>
              <a:gd name="connsiteX29" fmla="*/ 6858000 w 6858000"/>
              <a:gd name="connsiteY29" fmla="*/ 589280 h 8422384"/>
              <a:gd name="connsiteX30" fmla="*/ 6858000 w 6858000"/>
              <a:gd name="connsiteY30" fmla="*/ 0 h 8422384"/>
              <a:gd name="connsiteX31" fmla="*/ 0 w 6858000"/>
              <a:gd name="connsiteY31" fmla="*/ 922089 h 8422384"/>
              <a:gd name="connsiteX0" fmla="*/ 0 w 6858000"/>
              <a:gd name="connsiteY0" fmla="*/ 922089 h 8422384"/>
              <a:gd name="connsiteX1" fmla="*/ 0 w 6858000"/>
              <a:gd name="connsiteY1" fmla="*/ 2696703 h 8422384"/>
              <a:gd name="connsiteX2" fmla="*/ 0 w 6858000"/>
              <a:gd name="connsiteY2" fmla="*/ 2959412 h 8422384"/>
              <a:gd name="connsiteX3" fmla="*/ 0 w 6858000"/>
              <a:gd name="connsiteY3" fmla="*/ 3548692 h 8422384"/>
              <a:gd name="connsiteX4" fmla="*/ 0 w 6858000"/>
              <a:gd name="connsiteY4" fmla="*/ 4144746 h 8422384"/>
              <a:gd name="connsiteX5" fmla="*/ 0 w 6858000"/>
              <a:gd name="connsiteY5" fmla="*/ 4610448 h 8422384"/>
              <a:gd name="connsiteX6" fmla="*/ 0 w 6858000"/>
              <a:gd name="connsiteY6" fmla="*/ 4734026 h 8422384"/>
              <a:gd name="connsiteX7" fmla="*/ 0 w 6858000"/>
              <a:gd name="connsiteY7" fmla="*/ 5199728 h 8422384"/>
              <a:gd name="connsiteX8" fmla="*/ 0 w 6858000"/>
              <a:gd name="connsiteY8" fmla="*/ 5795782 h 8422384"/>
              <a:gd name="connsiteX9" fmla="*/ 0 w 6858000"/>
              <a:gd name="connsiteY9" fmla="*/ 6385062 h 8422384"/>
              <a:gd name="connsiteX10" fmla="*/ 0 w 6858000"/>
              <a:gd name="connsiteY10" fmla="*/ 6647770 h 8422384"/>
              <a:gd name="connsiteX11" fmla="*/ 0 w 6858000"/>
              <a:gd name="connsiteY11" fmla="*/ 7237050 h 8422384"/>
              <a:gd name="connsiteX12" fmla="*/ 0 w 6858000"/>
              <a:gd name="connsiteY12" fmla="*/ 7833104 h 8422384"/>
              <a:gd name="connsiteX13" fmla="*/ 0 w 6858000"/>
              <a:gd name="connsiteY13" fmla="*/ 8422384 h 8422384"/>
              <a:gd name="connsiteX14" fmla="*/ 6858000 w 6858000"/>
              <a:gd name="connsiteY14" fmla="*/ 8422384 h 8422384"/>
              <a:gd name="connsiteX15" fmla="*/ 6858000 w 6858000"/>
              <a:gd name="connsiteY15" fmla="*/ 7833104 h 8422384"/>
              <a:gd name="connsiteX16" fmla="*/ 6858000 w 6858000"/>
              <a:gd name="connsiteY16" fmla="*/ 7237050 h 8422384"/>
              <a:gd name="connsiteX17" fmla="*/ 6858000 w 6858000"/>
              <a:gd name="connsiteY17" fmla="*/ 6647770 h 8422384"/>
              <a:gd name="connsiteX18" fmla="*/ 6858000 w 6858000"/>
              <a:gd name="connsiteY18" fmla="*/ 6385062 h 8422384"/>
              <a:gd name="connsiteX19" fmla="*/ 6858000 w 6858000"/>
              <a:gd name="connsiteY19" fmla="*/ 5795782 h 8422384"/>
              <a:gd name="connsiteX20" fmla="*/ 6858000 w 6858000"/>
              <a:gd name="connsiteY20" fmla="*/ 5199728 h 8422384"/>
              <a:gd name="connsiteX21" fmla="*/ 6858000 w 6858000"/>
              <a:gd name="connsiteY21" fmla="*/ 4610448 h 8422384"/>
              <a:gd name="connsiteX22" fmla="*/ 6858000 w 6858000"/>
              <a:gd name="connsiteY22" fmla="*/ 3811936 h 8422384"/>
              <a:gd name="connsiteX23" fmla="*/ 6858000 w 6858000"/>
              <a:gd name="connsiteY23" fmla="*/ 3222656 h 8422384"/>
              <a:gd name="connsiteX24" fmla="*/ 6858000 w 6858000"/>
              <a:gd name="connsiteY24" fmla="*/ 2626602 h 8422384"/>
              <a:gd name="connsiteX25" fmla="*/ 6858000 w 6858000"/>
              <a:gd name="connsiteY25" fmla="*/ 2037322 h 8422384"/>
              <a:gd name="connsiteX26" fmla="*/ 6858000 w 6858000"/>
              <a:gd name="connsiteY26" fmla="*/ 1774614 h 8422384"/>
              <a:gd name="connsiteX27" fmla="*/ 6858000 w 6858000"/>
              <a:gd name="connsiteY27" fmla="*/ 1185334 h 8422384"/>
              <a:gd name="connsiteX28" fmla="*/ 6858000 w 6858000"/>
              <a:gd name="connsiteY28" fmla="*/ 589280 h 8422384"/>
              <a:gd name="connsiteX29" fmla="*/ 6858000 w 6858000"/>
              <a:gd name="connsiteY29" fmla="*/ 0 h 8422384"/>
              <a:gd name="connsiteX30" fmla="*/ 0 w 6858000"/>
              <a:gd name="connsiteY30" fmla="*/ 922089 h 8422384"/>
              <a:gd name="connsiteX0" fmla="*/ 0 w 6858000"/>
              <a:gd name="connsiteY0" fmla="*/ 922089 h 8422384"/>
              <a:gd name="connsiteX1" fmla="*/ 0 w 6858000"/>
              <a:gd name="connsiteY1" fmla="*/ 2959412 h 8422384"/>
              <a:gd name="connsiteX2" fmla="*/ 0 w 6858000"/>
              <a:gd name="connsiteY2" fmla="*/ 3548692 h 8422384"/>
              <a:gd name="connsiteX3" fmla="*/ 0 w 6858000"/>
              <a:gd name="connsiteY3" fmla="*/ 4144746 h 8422384"/>
              <a:gd name="connsiteX4" fmla="*/ 0 w 6858000"/>
              <a:gd name="connsiteY4" fmla="*/ 4610448 h 8422384"/>
              <a:gd name="connsiteX5" fmla="*/ 0 w 6858000"/>
              <a:gd name="connsiteY5" fmla="*/ 4734026 h 8422384"/>
              <a:gd name="connsiteX6" fmla="*/ 0 w 6858000"/>
              <a:gd name="connsiteY6" fmla="*/ 5199728 h 8422384"/>
              <a:gd name="connsiteX7" fmla="*/ 0 w 6858000"/>
              <a:gd name="connsiteY7" fmla="*/ 5795782 h 8422384"/>
              <a:gd name="connsiteX8" fmla="*/ 0 w 6858000"/>
              <a:gd name="connsiteY8" fmla="*/ 6385062 h 8422384"/>
              <a:gd name="connsiteX9" fmla="*/ 0 w 6858000"/>
              <a:gd name="connsiteY9" fmla="*/ 6647770 h 8422384"/>
              <a:gd name="connsiteX10" fmla="*/ 0 w 6858000"/>
              <a:gd name="connsiteY10" fmla="*/ 7237050 h 8422384"/>
              <a:gd name="connsiteX11" fmla="*/ 0 w 6858000"/>
              <a:gd name="connsiteY11" fmla="*/ 7833104 h 8422384"/>
              <a:gd name="connsiteX12" fmla="*/ 0 w 6858000"/>
              <a:gd name="connsiteY12" fmla="*/ 8422384 h 8422384"/>
              <a:gd name="connsiteX13" fmla="*/ 6858000 w 6858000"/>
              <a:gd name="connsiteY13" fmla="*/ 8422384 h 8422384"/>
              <a:gd name="connsiteX14" fmla="*/ 6858000 w 6858000"/>
              <a:gd name="connsiteY14" fmla="*/ 7833104 h 8422384"/>
              <a:gd name="connsiteX15" fmla="*/ 6858000 w 6858000"/>
              <a:gd name="connsiteY15" fmla="*/ 7237050 h 8422384"/>
              <a:gd name="connsiteX16" fmla="*/ 6858000 w 6858000"/>
              <a:gd name="connsiteY16" fmla="*/ 6647770 h 8422384"/>
              <a:gd name="connsiteX17" fmla="*/ 6858000 w 6858000"/>
              <a:gd name="connsiteY17" fmla="*/ 6385062 h 8422384"/>
              <a:gd name="connsiteX18" fmla="*/ 6858000 w 6858000"/>
              <a:gd name="connsiteY18" fmla="*/ 5795782 h 8422384"/>
              <a:gd name="connsiteX19" fmla="*/ 6858000 w 6858000"/>
              <a:gd name="connsiteY19" fmla="*/ 5199728 h 8422384"/>
              <a:gd name="connsiteX20" fmla="*/ 6858000 w 6858000"/>
              <a:gd name="connsiteY20" fmla="*/ 4610448 h 8422384"/>
              <a:gd name="connsiteX21" fmla="*/ 6858000 w 6858000"/>
              <a:gd name="connsiteY21" fmla="*/ 3811936 h 8422384"/>
              <a:gd name="connsiteX22" fmla="*/ 6858000 w 6858000"/>
              <a:gd name="connsiteY22" fmla="*/ 3222656 h 8422384"/>
              <a:gd name="connsiteX23" fmla="*/ 6858000 w 6858000"/>
              <a:gd name="connsiteY23" fmla="*/ 2626602 h 8422384"/>
              <a:gd name="connsiteX24" fmla="*/ 6858000 w 6858000"/>
              <a:gd name="connsiteY24" fmla="*/ 2037322 h 8422384"/>
              <a:gd name="connsiteX25" fmla="*/ 6858000 w 6858000"/>
              <a:gd name="connsiteY25" fmla="*/ 1774614 h 8422384"/>
              <a:gd name="connsiteX26" fmla="*/ 6858000 w 6858000"/>
              <a:gd name="connsiteY26" fmla="*/ 1185334 h 8422384"/>
              <a:gd name="connsiteX27" fmla="*/ 6858000 w 6858000"/>
              <a:gd name="connsiteY27" fmla="*/ 589280 h 8422384"/>
              <a:gd name="connsiteX28" fmla="*/ 6858000 w 6858000"/>
              <a:gd name="connsiteY28" fmla="*/ 0 h 8422384"/>
              <a:gd name="connsiteX29" fmla="*/ 0 w 6858000"/>
              <a:gd name="connsiteY29" fmla="*/ 922089 h 8422384"/>
              <a:gd name="connsiteX0" fmla="*/ 0 w 6858000"/>
              <a:gd name="connsiteY0" fmla="*/ 922089 h 8422384"/>
              <a:gd name="connsiteX1" fmla="*/ 0 w 6858000"/>
              <a:gd name="connsiteY1" fmla="*/ 3548692 h 8422384"/>
              <a:gd name="connsiteX2" fmla="*/ 0 w 6858000"/>
              <a:gd name="connsiteY2" fmla="*/ 4144746 h 8422384"/>
              <a:gd name="connsiteX3" fmla="*/ 0 w 6858000"/>
              <a:gd name="connsiteY3" fmla="*/ 4610448 h 8422384"/>
              <a:gd name="connsiteX4" fmla="*/ 0 w 6858000"/>
              <a:gd name="connsiteY4" fmla="*/ 4734026 h 8422384"/>
              <a:gd name="connsiteX5" fmla="*/ 0 w 6858000"/>
              <a:gd name="connsiteY5" fmla="*/ 5199728 h 8422384"/>
              <a:gd name="connsiteX6" fmla="*/ 0 w 6858000"/>
              <a:gd name="connsiteY6" fmla="*/ 5795782 h 8422384"/>
              <a:gd name="connsiteX7" fmla="*/ 0 w 6858000"/>
              <a:gd name="connsiteY7" fmla="*/ 6385062 h 8422384"/>
              <a:gd name="connsiteX8" fmla="*/ 0 w 6858000"/>
              <a:gd name="connsiteY8" fmla="*/ 6647770 h 8422384"/>
              <a:gd name="connsiteX9" fmla="*/ 0 w 6858000"/>
              <a:gd name="connsiteY9" fmla="*/ 7237050 h 8422384"/>
              <a:gd name="connsiteX10" fmla="*/ 0 w 6858000"/>
              <a:gd name="connsiteY10" fmla="*/ 7833104 h 8422384"/>
              <a:gd name="connsiteX11" fmla="*/ 0 w 6858000"/>
              <a:gd name="connsiteY11" fmla="*/ 8422384 h 8422384"/>
              <a:gd name="connsiteX12" fmla="*/ 6858000 w 6858000"/>
              <a:gd name="connsiteY12" fmla="*/ 8422384 h 8422384"/>
              <a:gd name="connsiteX13" fmla="*/ 6858000 w 6858000"/>
              <a:gd name="connsiteY13" fmla="*/ 7833104 h 8422384"/>
              <a:gd name="connsiteX14" fmla="*/ 6858000 w 6858000"/>
              <a:gd name="connsiteY14" fmla="*/ 7237050 h 8422384"/>
              <a:gd name="connsiteX15" fmla="*/ 6858000 w 6858000"/>
              <a:gd name="connsiteY15" fmla="*/ 6647770 h 8422384"/>
              <a:gd name="connsiteX16" fmla="*/ 6858000 w 6858000"/>
              <a:gd name="connsiteY16" fmla="*/ 6385062 h 8422384"/>
              <a:gd name="connsiteX17" fmla="*/ 6858000 w 6858000"/>
              <a:gd name="connsiteY17" fmla="*/ 5795782 h 8422384"/>
              <a:gd name="connsiteX18" fmla="*/ 6858000 w 6858000"/>
              <a:gd name="connsiteY18" fmla="*/ 5199728 h 8422384"/>
              <a:gd name="connsiteX19" fmla="*/ 6858000 w 6858000"/>
              <a:gd name="connsiteY19" fmla="*/ 4610448 h 8422384"/>
              <a:gd name="connsiteX20" fmla="*/ 6858000 w 6858000"/>
              <a:gd name="connsiteY20" fmla="*/ 3811936 h 8422384"/>
              <a:gd name="connsiteX21" fmla="*/ 6858000 w 6858000"/>
              <a:gd name="connsiteY21" fmla="*/ 3222656 h 8422384"/>
              <a:gd name="connsiteX22" fmla="*/ 6858000 w 6858000"/>
              <a:gd name="connsiteY22" fmla="*/ 2626602 h 8422384"/>
              <a:gd name="connsiteX23" fmla="*/ 6858000 w 6858000"/>
              <a:gd name="connsiteY23" fmla="*/ 2037322 h 8422384"/>
              <a:gd name="connsiteX24" fmla="*/ 6858000 w 6858000"/>
              <a:gd name="connsiteY24" fmla="*/ 1774614 h 8422384"/>
              <a:gd name="connsiteX25" fmla="*/ 6858000 w 6858000"/>
              <a:gd name="connsiteY25" fmla="*/ 1185334 h 8422384"/>
              <a:gd name="connsiteX26" fmla="*/ 6858000 w 6858000"/>
              <a:gd name="connsiteY26" fmla="*/ 589280 h 8422384"/>
              <a:gd name="connsiteX27" fmla="*/ 6858000 w 6858000"/>
              <a:gd name="connsiteY27" fmla="*/ 0 h 8422384"/>
              <a:gd name="connsiteX28" fmla="*/ 0 w 6858000"/>
              <a:gd name="connsiteY28" fmla="*/ 922089 h 8422384"/>
              <a:gd name="connsiteX0" fmla="*/ 0 w 6858000"/>
              <a:gd name="connsiteY0" fmla="*/ 922089 h 8422384"/>
              <a:gd name="connsiteX1" fmla="*/ 0 w 6858000"/>
              <a:gd name="connsiteY1" fmla="*/ 4144746 h 8422384"/>
              <a:gd name="connsiteX2" fmla="*/ 0 w 6858000"/>
              <a:gd name="connsiteY2" fmla="*/ 4610448 h 8422384"/>
              <a:gd name="connsiteX3" fmla="*/ 0 w 6858000"/>
              <a:gd name="connsiteY3" fmla="*/ 4734026 h 8422384"/>
              <a:gd name="connsiteX4" fmla="*/ 0 w 6858000"/>
              <a:gd name="connsiteY4" fmla="*/ 5199728 h 8422384"/>
              <a:gd name="connsiteX5" fmla="*/ 0 w 6858000"/>
              <a:gd name="connsiteY5" fmla="*/ 5795782 h 8422384"/>
              <a:gd name="connsiteX6" fmla="*/ 0 w 6858000"/>
              <a:gd name="connsiteY6" fmla="*/ 6385062 h 8422384"/>
              <a:gd name="connsiteX7" fmla="*/ 0 w 6858000"/>
              <a:gd name="connsiteY7" fmla="*/ 6647770 h 8422384"/>
              <a:gd name="connsiteX8" fmla="*/ 0 w 6858000"/>
              <a:gd name="connsiteY8" fmla="*/ 7237050 h 8422384"/>
              <a:gd name="connsiteX9" fmla="*/ 0 w 6858000"/>
              <a:gd name="connsiteY9" fmla="*/ 7833104 h 8422384"/>
              <a:gd name="connsiteX10" fmla="*/ 0 w 6858000"/>
              <a:gd name="connsiteY10" fmla="*/ 8422384 h 8422384"/>
              <a:gd name="connsiteX11" fmla="*/ 6858000 w 6858000"/>
              <a:gd name="connsiteY11" fmla="*/ 8422384 h 8422384"/>
              <a:gd name="connsiteX12" fmla="*/ 6858000 w 6858000"/>
              <a:gd name="connsiteY12" fmla="*/ 7833104 h 8422384"/>
              <a:gd name="connsiteX13" fmla="*/ 6858000 w 6858000"/>
              <a:gd name="connsiteY13" fmla="*/ 7237050 h 8422384"/>
              <a:gd name="connsiteX14" fmla="*/ 6858000 w 6858000"/>
              <a:gd name="connsiteY14" fmla="*/ 6647770 h 8422384"/>
              <a:gd name="connsiteX15" fmla="*/ 6858000 w 6858000"/>
              <a:gd name="connsiteY15" fmla="*/ 6385062 h 8422384"/>
              <a:gd name="connsiteX16" fmla="*/ 6858000 w 6858000"/>
              <a:gd name="connsiteY16" fmla="*/ 5795782 h 8422384"/>
              <a:gd name="connsiteX17" fmla="*/ 6858000 w 6858000"/>
              <a:gd name="connsiteY17" fmla="*/ 5199728 h 8422384"/>
              <a:gd name="connsiteX18" fmla="*/ 6858000 w 6858000"/>
              <a:gd name="connsiteY18" fmla="*/ 4610448 h 8422384"/>
              <a:gd name="connsiteX19" fmla="*/ 6858000 w 6858000"/>
              <a:gd name="connsiteY19" fmla="*/ 3811936 h 8422384"/>
              <a:gd name="connsiteX20" fmla="*/ 6858000 w 6858000"/>
              <a:gd name="connsiteY20" fmla="*/ 3222656 h 8422384"/>
              <a:gd name="connsiteX21" fmla="*/ 6858000 w 6858000"/>
              <a:gd name="connsiteY21" fmla="*/ 2626602 h 8422384"/>
              <a:gd name="connsiteX22" fmla="*/ 6858000 w 6858000"/>
              <a:gd name="connsiteY22" fmla="*/ 2037322 h 8422384"/>
              <a:gd name="connsiteX23" fmla="*/ 6858000 w 6858000"/>
              <a:gd name="connsiteY23" fmla="*/ 1774614 h 8422384"/>
              <a:gd name="connsiteX24" fmla="*/ 6858000 w 6858000"/>
              <a:gd name="connsiteY24" fmla="*/ 1185334 h 8422384"/>
              <a:gd name="connsiteX25" fmla="*/ 6858000 w 6858000"/>
              <a:gd name="connsiteY25" fmla="*/ 589280 h 8422384"/>
              <a:gd name="connsiteX26" fmla="*/ 6858000 w 6858000"/>
              <a:gd name="connsiteY26" fmla="*/ 0 h 8422384"/>
              <a:gd name="connsiteX27" fmla="*/ 0 w 6858000"/>
              <a:gd name="connsiteY27" fmla="*/ 922089 h 8422384"/>
              <a:gd name="connsiteX0" fmla="*/ 0 w 6858000"/>
              <a:gd name="connsiteY0" fmla="*/ 922089 h 8422384"/>
              <a:gd name="connsiteX1" fmla="*/ 0 w 6858000"/>
              <a:gd name="connsiteY1" fmla="*/ 4610448 h 8422384"/>
              <a:gd name="connsiteX2" fmla="*/ 0 w 6858000"/>
              <a:gd name="connsiteY2" fmla="*/ 4734026 h 8422384"/>
              <a:gd name="connsiteX3" fmla="*/ 0 w 6858000"/>
              <a:gd name="connsiteY3" fmla="*/ 5199728 h 8422384"/>
              <a:gd name="connsiteX4" fmla="*/ 0 w 6858000"/>
              <a:gd name="connsiteY4" fmla="*/ 5795782 h 8422384"/>
              <a:gd name="connsiteX5" fmla="*/ 0 w 6858000"/>
              <a:gd name="connsiteY5" fmla="*/ 6385062 h 8422384"/>
              <a:gd name="connsiteX6" fmla="*/ 0 w 6858000"/>
              <a:gd name="connsiteY6" fmla="*/ 6647770 h 8422384"/>
              <a:gd name="connsiteX7" fmla="*/ 0 w 6858000"/>
              <a:gd name="connsiteY7" fmla="*/ 7237050 h 8422384"/>
              <a:gd name="connsiteX8" fmla="*/ 0 w 6858000"/>
              <a:gd name="connsiteY8" fmla="*/ 7833104 h 8422384"/>
              <a:gd name="connsiteX9" fmla="*/ 0 w 6858000"/>
              <a:gd name="connsiteY9" fmla="*/ 8422384 h 8422384"/>
              <a:gd name="connsiteX10" fmla="*/ 6858000 w 6858000"/>
              <a:gd name="connsiteY10" fmla="*/ 8422384 h 8422384"/>
              <a:gd name="connsiteX11" fmla="*/ 6858000 w 6858000"/>
              <a:gd name="connsiteY11" fmla="*/ 7833104 h 8422384"/>
              <a:gd name="connsiteX12" fmla="*/ 6858000 w 6858000"/>
              <a:gd name="connsiteY12" fmla="*/ 7237050 h 8422384"/>
              <a:gd name="connsiteX13" fmla="*/ 6858000 w 6858000"/>
              <a:gd name="connsiteY13" fmla="*/ 6647770 h 8422384"/>
              <a:gd name="connsiteX14" fmla="*/ 6858000 w 6858000"/>
              <a:gd name="connsiteY14" fmla="*/ 6385062 h 8422384"/>
              <a:gd name="connsiteX15" fmla="*/ 6858000 w 6858000"/>
              <a:gd name="connsiteY15" fmla="*/ 5795782 h 8422384"/>
              <a:gd name="connsiteX16" fmla="*/ 6858000 w 6858000"/>
              <a:gd name="connsiteY16" fmla="*/ 5199728 h 8422384"/>
              <a:gd name="connsiteX17" fmla="*/ 6858000 w 6858000"/>
              <a:gd name="connsiteY17" fmla="*/ 4610448 h 8422384"/>
              <a:gd name="connsiteX18" fmla="*/ 6858000 w 6858000"/>
              <a:gd name="connsiteY18" fmla="*/ 3811936 h 8422384"/>
              <a:gd name="connsiteX19" fmla="*/ 6858000 w 6858000"/>
              <a:gd name="connsiteY19" fmla="*/ 3222656 h 8422384"/>
              <a:gd name="connsiteX20" fmla="*/ 6858000 w 6858000"/>
              <a:gd name="connsiteY20" fmla="*/ 2626602 h 8422384"/>
              <a:gd name="connsiteX21" fmla="*/ 6858000 w 6858000"/>
              <a:gd name="connsiteY21" fmla="*/ 2037322 h 8422384"/>
              <a:gd name="connsiteX22" fmla="*/ 6858000 w 6858000"/>
              <a:gd name="connsiteY22" fmla="*/ 1774614 h 8422384"/>
              <a:gd name="connsiteX23" fmla="*/ 6858000 w 6858000"/>
              <a:gd name="connsiteY23" fmla="*/ 1185334 h 8422384"/>
              <a:gd name="connsiteX24" fmla="*/ 6858000 w 6858000"/>
              <a:gd name="connsiteY24" fmla="*/ 589280 h 8422384"/>
              <a:gd name="connsiteX25" fmla="*/ 6858000 w 6858000"/>
              <a:gd name="connsiteY25" fmla="*/ 0 h 8422384"/>
              <a:gd name="connsiteX26" fmla="*/ 0 w 6858000"/>
              <a:gd name="connsiteY26" fmla="*/ 922089 h 8422384"/>
              <a:gd name="connsiteX0" fmla="*/ 0 w 6858000"/>
              <a:gd name="connsiteY0" fmla="*/ 922089 h 8422384"/>
              <a:gd name="connsiteX1" fmla="*/ 0 w 6858000"/>
              <a:gd name="connsiteY1" fmla="*/ 4734026 h 8422384"/>
              <a:gd name="connsiteX2" fmla="*/ 0 w 6858000"/>
              <a:gd name="connsiteY2" fmla="*/ 5199728 h 8422384"/>
              <a:gd name="connsiteX3" fmla="*/ 0 w 6858000"/>
              <a:gd name="connsiteY3" fmla="*/ 5795782 h 8422384"/>
              <a:gd name="connsiteX4" fmla="*/ 0 w 6858000"/>
              <a:gd name="connsiteY4" fmla="*/ 6385062 h 8422384"/>
              <a:gd name="connsiteX5" fmla="*/ 0 w 6858000"/>
              <a:gd name="connsiteY5" fmla="*/ 6647770 h 8422384"/>
              <a:gd name="connsiteX6" fmla="*/ 0 w 6858000"/>
              <a:gd name="connsiteY6" fmla="*/ 7237050 h 8422384"/>
              <a:gd name="connsiteX7" fmla="*/ 0 w 6858000"/>
              <a:gd name="connsiteY7" fmla="*/ 7833104 h 8422384"/>
              <a:gd name="connsiteX8" fmla="*/ 0 w 6858000"/>
              <a:gd name="connsiteY8" fmla="*/ 8422384 h 8422384"/>
              <a:gd name="connsiteX9" fmla="*/ 6858000 w 6858000"/>
              <a:gd name="connsiteY9" fmla="*/ 8422384 h 8422384"/>
              <a:gd name="connsiteX10" fmla="*/ 6858000 w 6858000"/>
              <a:gd name="connsiteY10" fmla="*/ 7833104 h 8422384"/>
              <a:gd name="connsiteX11" fmla="*/ 6858000 w 6858000"/>
              <a:gd name="connsiteY11" fmla="*/ 7237050 h 8422384"/>
              <a:gd name="connsiteX12" fmla="*/ 6858000 w 6858000"/>
              <a:gd name="connsiteY12" fmla="*/ 6647770 h 8422384"/>
              <a:gd name="connsiteX13" fmla="*/ 6858000 w 6858000"/>
              <a:gd name="connsiteY13" fmla="*/ 6385062 h 8422384"/>
              <a:gd name="connsiteX14" fmla="*/ 6858000 w 6858000"/>
              <a:gd name="connsiteY14" fmla="*/ 5795782 h 8422384"/>
              <a:gd name="connsiteX15" fmla="*/ 6858000 w 6858000"/>
              <a:gd name="connsiteY15" fmla="*/ 5199728 h 8422384"/>
              <a:gd name="connsiteX16" fmla="*/ 6858000 w 6858000"/>
              <a:gd name="connsiteY16" fmla="*/ 4610448 h 8422384"/>
              <a:gd name="connsiteX17" fmla="*/ 6858000 w 6858000"/>
              <a:gd name="connsiteY17" fmla="*/ 3811936 h 8422384"/>
              <a:gd name="connsiteX18" fmla="*/ 6858000 w 6858000"/>
              <a:gd name="connsiteY18" fmla="*/ 3222656 h 8422384"/>
              <a:gd name="connsiteX19" fmla="*/ 6858000 w 6858000"/>
              <a:gd name="connsiteY19" fmla="*/ 2626602 h 8422384"/>
              <a:gd name="connsiteX20" fmla="*/ 6858000 w 6858000"/>
              <a:gd name="connsiteY20" fmla="*/ 2037322 h 8422384"/>
              <a:gd name="connsiteX21" fmla="*/ 6858000 w 6858000"/>
              <a:gd name="connsiteY21" fmla="*/ 1774614 h 8422384"/>
              <a:gd name="connsiteX22" fmla="*/ 6858000 w 6858000"/>
              <a:gd name="connsiteY22" fmla="*/ 1185334 h 8422384"/>
              <a:gd name="connsiteX23" fmla="*/ 6858000 w 6858000"/>
              <a:gd name="connsiteY23" fmla="*/ 589280 h 8422384"/>
              <a:gd name="connsiteX24" fmla="*/ 6858000 w 6858000"/>
              <a:gd name="connsiteY24" fmla="*/ 0 h 8422384"/>
              <a:gd name="connsiteX25" fmla="*/ 0 w 6858000"/>
              <a:gd name="connsiteY25" fmla="*/ 922089 h 8422384"/>
              <a:gd name="connsiteX0" fmla="*/ 0 w 6858000"/>
              <a:gd name="connsiteY0" fmla="*/ 922089 h 8422384"/>
              <a:gd name="connsiteX1" fmla="*/ 0 w 6858000"/>
              <a:gd name="connsiteY1" fmla="*/ 5199728 h 8422384"/>
              <a:gd name="connsiteX2" fmla="*/ 0 w 6858000"/>
              <a:gd name="connsiteY2" fmla="*/ 5795782 h 8422384"/>
              <a:gd name="connsiteX3" fmla="*/ 0 w 6858000"/>
              <a:gd name="connsiteY3" fmla="*/ 6385062 h 8422384"/>
              <a:gd name="connsiteX4" fmla="*/ 0 w 6858000"/>
              <a:gd name="connsiteY4" fmla="*/ 6647770 h 8422384"/>
              <a:gd name="connsiteX5" fmla="*/ 0 w 6858000"/>
              <a:gd name="connsiteY5" fmla="*/ 7237050 h 8422384"/>
              <a:gd name="connsiteX6" fmla="*/ 0 w 6858000"/>
              <a:gd name="connsiteY6" fmla="*/ 7833104 h 8422384"/>
              <a:gd name="connsiteX7" fmla="*/ 0 w 6858000"/>
              <a:gd name="connsiteY7" fmla="*/ 8422384 h 8422384"/>
              <a:gd name="connsiteX8" fmla="*/ 6858000 w 6858000"/>
              <a:gd name="connsiteY8" fmla="*/ 8422384 h 8422384"/>
              <a:gd name="connsiteX9" fmla="*/ 6858000 w 6858000"/>
              <a:gd name="connsiteY9" fmla="*/ 7833104 h 8422384"/>
              <a:gd name="connsiteX10" fmla="*/ 6858000 w 6858000"/>
              <a:gd name="connsiteY10" fmla="*/ 7237050 h 8422384"/>
              <a:gd name="connsiteX11" fmla="*/ 6858000 w 6858000"/>
              <a:gd name="connsiteY11" fmla="*/ 6647770 h 8422384"/>
              <a:gd name="connsiteX12" fmla="*/ 6858000 w 6858000"/>
              <a:gd name="connsiteY12" fmla="*/ 6385062 h 8422384"/>
              <a:gd name="connsiteX13" fmla="*/ 6858000 w 6858000"/>
              <a:gd name="connsiteY13" fmla="*/ 5795782 h 8422384"/>
              <a:gd name="connsiteX14" fmla="*/ 6858000 w 6858000"/>
              <a:gd name="connsiteY14" fmla="*/ 5199728 h 8422384"/>
              <a:gd name="connsiteX15" fmla="*/ 6858000 w 6858000"/>
              <a:gd name="connsiteY15" fmla="*/ 4610448 h 8422384"/>
              <a:gd name="connsiteX16" fmla="*/ 6858000 w 6858000"/>
              <a:gd name="connsiteY16" fmla="*/ 3811936 h 8422384"/>
              <a:gd name="connsiteX17" fmla="*/ 6858000 w 6858000"/>
              <a:gd name="connsiteY17" fmla="*/ 3222656 h 8422384"/>
              <a:gd name="connsiteX18" fmla="*/ 6858000 w 6858000"/>
              <a:gd name="connsiteY18" fmla="*/ 2626602 h 8422384"/>
              <a:gd name="connsiteX19" fmla="*/ 6858000 w 6858000"/>
              <a:gd name="connsiteY19" fmla="*/ 2037322 h 8422384"/>
              <a:gd name="connsiteX20" fmla="*/ 6858000 w 6858000"/>
              <a:gd name="connsiteY20" fmla="*/ 1774614 h 8422384"/>
              <a:gd name="connsiteX21" fmla="*/ 6858000 w 6858000"/>
              <a:gd name="connsiteY21" fmla="*/ 1185334 h 8422384"/>
              <a:gd name="connsiteX22" fmla="*/ 6858000 w 6858000"/>
              <a:gd name="connsiteY22" fmla="*/ 589280 h 8422384"/>
              <a:gd name="connsiteX23" fmla="*/ 6858000 w 6858000"/>
              <a:gd name="connsiteY23" fmla="*/ 0 h 8422384"/>
              <a:gd name="connsiteX24" fmla="*/ 0 w 6858000"/>
              <a:gd name="connsiteY24" fmla="*/ 922089 h 8422384"/>
              <a:gd name="connsiteX0" fmla="*/ 0 w 6858000"/>
              <a:gd name="connsiteY0" fmla="*/ 922089 h 8422384"/>
              <a:gd name="connsiteX1" fmla="*/ 0 w 6858000"/>
              <a:gd name="connsiteY1" fmla="*/ 5795782 h 8422384"/>
              <a:gd name="connsiteX2" fmla="*/ 0 w 6858000"/>
              <a:gd name="connsiteY2" fmla="*/ 6385062 h 8422384"/>
              <a:gd name="connsiteX3" fmla="*/ 0 w 6858000"/>
              <a:gd name="connsiteY3" fmla="*/ 6647770 h 8422384"/>
              <a:gd name="connsiteX4" fmla="*/ 0 w 6858000"/>
              <a:gd name="connsiteY4" fmla="*/ 7237050 h 8422384"/>
              <a:gd name="connsiteX5" fmla="*/ 0 w 6858000"/>
              <a:gd name="connsiteY5" fmla="*/ 7833104 h 8422384"/>
              <a:gd name="connsiteX6" fmla="*/ 0 w 6858000"/>
              <a:gd name="connsiteY6" fmla="*/ 8422384 h 8422384"/>
              <a:gd name="connsiteX7" fmla="*/ 6858000 w 6858000"/>
              <a:gd name="connsiteY7" fmla="*/ 8422384 h 8422384"/>
              <a:gd name="connsiteX8" fmla="*/ 6858000 w 6858000"/>
              <a:gd name="connsiteY8" fmla="*/ 7833104 h 8422384"/>
              <a:gd name="connsiteX9" fmla="*/ 6858000 w 6858000"/>
              <a:gd name="connsiteY9" fmla="*/ 7237050 h 8422384"/>
              <a:gd name="connsiteX10" fmla="*/ 6858000 w 6858000"/>
              <a:gd name="connsiteY10" fmla="*/ 6647770 h 8422384"/>
              <a:gd name="connsiteX11" fmla="*/ 6858000 w 6858000"/>
              <a:gd name="connsiteY11" fmla="*/ 6385062 h 8422384"/>
              <a:gd name="connsiteX12" fmla="*/ 6858000 w 6858000"/>
              <a:gd name="connsiteY12" fmla="*/ 5795782 h 8422384"/>
              <a:gd name="connsiteX13" fmla="*/ 6858000 w 6858000"/>
              <a:gd name="connsiteY13" fmla="*/ 5199728 h 8422384"/>
              <a:gd name="connsiteX14" fmla="*/ 6858000 w 6858000"/>
              <a:gd name="connsiteY14" fmla="*/ 4610448 h 8422384"/>
              <a:gd name="connsiteX15" fmla="*/ 6858000 w 6858000"/>
              <a:gd name="connsiteY15" fmla="*/ 3811936 h 8422384"/>
              <a:gd name="connsiteX16" fmla="*/ 6858000 w 6858000"/>
              <a:gd name="connsiteY16" fmla="*/ 3222656 h 8422384"/>
              <a:gd name="connsiteX17" fmla="*/ 6858000 w 6858000"/>
              <a:gd name="connsiteY17" fmla="*/ 2626602 h 8422384"/>
              <a:gd name="connsiteX18" fmla="*/ 6858000 w 6858000"/>
              <a:gd name="connsiteY18" fmla="*/ 2037322 h 8422384"/>
              <a:gd name="connsiteX19" fmla="*/ 6858000 w 6858000"/>
              <a:gd name="connsiteY19" fmla="*/ 1774614 h 8422384"/>
              <a:gd name="connsiteX20" fmla="*/ 6858000 w 6858000"/>
              <a:gd name="connsiteY20" fmla="*/ 1185334 h 8422384"/>
              <a:gd name="connsiteX21" fmla="*/ 6858000 w 6858000"/>
              <a:gd name="connsiteY21" fmla="*/ 589280 h 8422384"/>
              <a:gd name="connsiteX22" fmla="*/ 6858000 w 6858000"/>
              <a:gd name="connsiteY22" fmla="*/ 0 h 8422384"/>
              <a:gd name="connsiteX23" fmla="*/ 0 w 6858000"/>
              <a:gd name="connsiteY23" fmla="*/ 922089 h 8422384"/>
              <a:gd name="connsiteX0" fmla="*/ 0 w 6858000"/>
              <a:gd name="connsiteY0" fmla="*/ 922089 h 8422384"/>
              <a:gd name="connsiteX1" fmla="*/ 0 w 6858000"/>
              <a:gd name="connsiteY1" fmla="*/ 6385062 h 8422384"/>
              <a:gd name="connsiteX2" fmla="*/ 0 w 6858000"/>
              <a:gd name="connsiteY2" fmla="*/ 6647770 h 8422384"/>
              <a:gd name="connsiteX3" fmla="*/ 0 w 6858000"/>
              <a:gd name="connsiteY3" fmla="*/ 7237050 h 8422384"/>
              <a:gd name="connsiteX4" fmla="*/ 0 w 6858000"/>
              <a:gd name="connsiteY4" fmla="*/ 7833104 h 8422384"/>
              <a:gd name="connsiteX5" fmla="*/ 0 w 6858000"/>
              <a:gd name="connsiteY5" fmla="*/ 8422384 h 8422384"/>
              <a:gd name="connsiteX6" fmla="*/ 6858000 w 6858000"/>
              <a:gd name="connsiteY6" fmla="*/ 8422384 h 8422384"/>
              <a:gd name="connsiteX7" fmla="*/ 6858000 w 6858000"/>
              <a:gd name="connsiteY7" fmla="*/ 7833104 h 8422384"/>
              <a:gd name="connsiteX8" fmla="*/ 6858000 w 6858000"/>
              <a:gd name="connsiteY8" fmla="*/ 7237050 h 8422384"/>
              <a:gd name="connsiteX9" fmla="*/ 6858000 w 6858000"/>
              <a:gd name="connsiteY9" fmla="*/ 6647770 h 8422384"/>
              <a:gd name="connsiteX10" fmla="*/ 6858000 w 6858000"/>
              <a:gd name="connsiteY10" fmla="*/ 6385062 h 8422384"/>
              <a:gd name="connsiteX11" fmla="*/ 6858000 w 6858000"/>
              <a:gd name="connsiteY11" fmla="*/ 5795782 h 8422384"/>
              <a:gd name="connsiteX12" fmla="*/ 6858000 w 6858000"/>
              <a:gd name="connsiteY12" fmla="*/ 5199728 h 8422384"/>
              <a:gd name="connsiteX13" fmla="*/ 6858000 w 6858000"/>
              <a:gd name="connsiteY13" fmla="*/ 4610448 h 8422384"/>
              <a:gd name="connsiteX14" fmla="*/ 6858000 w 6858000"/>
              <a:gd name="connsiteY14" fmla="*/ 3811936 h 8422384"/>
              <a:gd name="connsiteX15" fmla="*/ 6858000 w 6858000"/>
              <a:gd name="connsiteY15" fmla="*/ 3222656 h 8422384"/>
              <a:gd name="connsiteX16" fmla="*/ 6858000 w 6858000"/>
              <a:gd name="connsiteY16" fmla="*/ 2626602 h 8422384"/>
              <a:gd name="connsiteX17" fmla="*/ 6858000 w 6858000"/>
              <a:gd name="connsiteY17" fmla="*/ 2037322 h 8422384"/>
              <a:gd name="connsiteX18" fmla="*/ 6858000 w 6858000"/>
              <a:gd name="connsiteY18" fmla="*/ 1774614 h 8422384"/>
              <a:gd name="connsiteX19" fmla="*/ 6858000 w 6858000"/>
              <a:gd name="connsiteY19" fmla="*/ 1185334 h 8422384"/>
              <a:gd name="connsiteX20" fmla="*/ 6858000 w 6858000"/>
              <a:gd name="connsiteY20" fmla="*/ 589280 h 8422384"/>
              <a:gd name="connsiteX21" fmla="*/ 6858000 w 6858000"/>
              <a:gd name="connsiteY21" fmla="*/ 0 h 8422384"/>
              <a:gd name="connsiteX22" fmla="*/ 0 w 6858000"/>
              <a:gd name="connsiteY22" fmla="*/ 922089 h 8422384"/>
              <a:gd name="connsiteX0" fmla="*/ 0 w 6858000"/>
              <a:gd name="connsiteY0" fmla="*/ 922089 h 8422384"/>
              <a:gd name="connsiteX1" fmla="*/ 0 w 6858000"/>
              <a:gd name="connsiteY1" fmla="*/ 6647770 h 8422384"/>
              <a:gd name="connsiteX2" fmla="*/ 0 w 6858000"/>
              <a:gd name="connsiteY2" fmla="*/ 7237050 h 8422384"/>
              <a:gd name="connsiteX3" fmla="*/ 0 w 6858000"/>
              <a:gd name="connsiteY3" fmla="*/ 7833104 h 8422384"/>
              <a:gd name="connsiteX4" fmla="*/ 0 w 6858000"/>
              <a:gd name="connsiteY4" fmla="*/ 8422384 h 8422384"/>
              <a:gd name="connsiteX5" fmla="*/ 6858000 w 6858000"/>
              <a:gd name="connsiteY5" fmla="*/ 8422384 h 8422384"/>
              <a:gd name="connsiteX6" fmla="*/ 6858000 w 6858000"/>
              <a:gd name="connsiteY6" fmla="*/ 7833104 h 8422384"/>
              <a:gd name="connsiteX7" fmla="*/ 6858000 w 6858000"/>
              <a:gd name="connsiteY7" fmla="*/ 7237050 h 8422384"/>
              <a:gd name="connsiteX8" fmla="*/ 6858000 w 6858000"/>
              <a:gd name="connsiteY8" fmla="*/ 6647770 h 8422384"/>
              <a:gd name="connsiteX9" fmla="*/ 6858000 w 6858000"/>
              <a:gd name="connsiteY9" fmla="*/ 6385062 h 8422384"/>
              <a:gd name="connsiteX10" fmla="*/ 6858000 w 6858000"/>
              <a:gd name="connsiteY10" fmla="*/ 5795782 h 8422384"/>
              <a:gd name="connsiteX11" fmla="*/ 6858000 w 6858000"/>
              <a:gd name="connsiteY11" fmla="*/ 5199728 h 8422384"/>
              <a:gd name="connsiteX12" fmla="*/ 6858000 w 6858000"/>
              <a:gd name="connsiteY12" fmla="*/ 4610448 h 8422384"/>
              <a:gd name="connsiteX13" fmla="*/ 6858000 w 6858000"/>
              <a:gd name="connsiteY13" fmla="*/ 3811936 h 8422384"/>
              <a:gd name="connsiteX14" fmla="*/ 6858000 w 6858000"/>
              <a:gd name="connsiteY14" fmla="*/ 3222656 h 8422384"/>
              <a:gd name="connsiteX15" fmla="*/ 6858000 w 6858000"/>
              <a:gd name="connsiteY15" fmla="*/ 2626602 h 8422384"/>
              <a:gd name="connsiteX16" fmla="*/ 6858000 w 6858000"/>
              <a:gd name="connsiteY16" fmla="*/ 2037322 h 8422384"/>
              <a:gd name="connsiteX17" fmla="*/ 6858000 w 6858000"/>
              <a:gd name="connsiteY17" fmla="*/ 1774614 h 8422384"/>
              <a:gd name="connsiteX18" fmla="*/ 6858000 w 6858000"/>
              <a:gd name="connsiteY18" fmla="*/ 1185334 h 8422384"/>
              <a:gd name="connsiteX19" fmla="*/ 6858000 w 6858000"/>
              <a:gd name="connsiteY19" fmla="*/ 589280 h 8422384"/>
              <a:gd name="connsiteX20" fmla="*/ 6858000 w 6858000"/>
              <a:gd name="connsiteY20" fmla="*/ 0 h 8422384"/>
              <a:gd name="connsiteX21" fmla="*/ 0 w 6858000"/>
              <a:gd name="connsiteY21" fmla="*/ 922089 h 8422384"/>
              <a:gd name="connsiteX0" fmla="*/ 0 w 6858000"/>
              <a:gd name="connsiteY0" fmla="*/ 922089 h 8422384"/>
              <a:gd name="connsiteX1" fmla="*/ 0 w 6858000"/>
              <a:gd name="connsiteY1" fmla="*/ 7237050 h 8422384"/>
              <a:gd name="connsiteX2" fmla="*/ 0 w 6858000"/>
              <a:gd name="connsiteY2" fmla="*/ 7833104 h 8422384"/>
              <a:gd name="connsiteX3" fmla="*/ 0 w 6858000"/>
              <a:gd name="connsiteY3" fmla="*/ 8422384 h 8422384"/>
              <a:gd name="connsiteX4" fmla="*/ 6858000 w 6858000"/>
              <a:gd name="connsiteY4" fmla="*/ 8422384 h 8422384"/>
              <a:gd name="connsiteX5" fmla="*/ 6858000 w 6858000"/>
              <a:gd name="connsiteY5" fmla="*/ 7833104 h 8422384"/>
              <a:gd name="connsiteX6" fmla="*/ 6858000 w 6858000"/>
              <a:gd name="connsiteY6" fmla="*/ 7237050 h 8422384"/>
              <a:gd name="connsiteX7" fmla="*/ 6858000 w 6858000"/>
              <a:gd name="connsiteY7" fmla="*/ 6647770 h 8422384"/>
              <a:gd name="connsiteX8" fmla="*/ 6858000 w 6858000"/>
              <a:gd name="connsiteY8" fmla="*/ 6385062 h 8422384"/>
              <a:gd name="connsiteX9" fmla="*/ 6858000 w 6858000"/>
              <a:gd name="connsiteY9" fmla="*/ 5795782 h 8422384"/>
              <a:gd name="connsiteX10" fmla="*/ 6858000 w 6858000"/>
              <a:gd name="connsiteY10" fmla="*/ 5199728 h 8422384"/>
              <a:gd name="connsiteX11" fmla="*/ 6858000 w 6858000"/>
              <a:gd name="connsiteY11" fmla="*/ 4610448 h 8422384"/>
              <a:gd name="connsiteX12" fmla="*/ 6858000 w 6858000"/>
              <a:gd name="connsiteY12" fmla="*/ 3811936 h 8422384"/>
              <a:gd name="connsiteX13" fmla="*/ 6858000 w 6858000"/>
              <a:gd name="connsiteY13" fmla="*/ 3222656 h 8422384"/>
              <a:gd name="connsiteX14" fmla="*/ 6858000 w 6858000"/>
              <a:gd name="connsiteY14" fmla="*/ 2626602 h 8422384"/>
              <a:gd name="connsiteX15" fmla="*/ 6858000 w 6858000"/>
              <a:gd name="connsiteY15" fmla="*/ 2037322 h 8422384"/>
              <a:gd name="connsiteX16" fmla="*/ 6858000 w 6858000"/>
              <a:gd name="connsiteY16" fmla="*/ 1774614 h 8422384"/>
              <a:gd name="connsiteX17" fmla="*/ 6858000 w 6858000"/>
              <a:gd name="connsiteY17" fmla="*/ 1185334 h 8422384"/>
              <a:gd name="connsiteX18" fmla="*/ 6858000 w 6858000"/>
              <a:gd name="connsiteY18" fmla="*/ 589280 h 8422384"/>
              <a:gd name="connsiteX19" fmla="*/ 6858000 w 6858000"/>
              <a:gd name="connsiteY19" fmla="*/ 0 h 8422384"/>
              <a:gd name="connsiteX20" fmla="*/ 0 w 6858000"/>
              <a:gd name="connsiteY20" fmla="*/ 922089 h 8422384"/>
              <a:gd name="connsiteX0" fmla="*/ 0 w 6858000"/>
              <a:gd name="connsiteY0" fmla="*/ 922089 h 8422384"/>
              <a:gd name="connsiteX1" fmla="*/ 0 w 6858000"/>
              <a:gd name="connsiteY1" fmla="*/ 7833104 h 8422384"/>
              <a:gd name="connsiteX2" fmla="*/ 0 w 6858000"/>
              <a:gd name="connsiteY2" fmla="*/ 8422384 h 8422384"/>
              <a:gd name="connsiteX3" fmla="*/ 6858000 w 6858000"/>
              <a:gd name="connsiteY3" fmla="*/ 8422384 h 8422384"/>
              <a:gd name="connsiteX4" fmla="*/ 6858000 w 6858000"/>
              <a:gd name="connsiteY4" fmla="*/ 7833104 h 8422384"/>
              <a:gd name="connsiteX5" fmla="*/ 6858000 w 6858000"/>
              <a:gd name="connsiteY5" fmla="*/ 7237050 h 8422384"/>
              <a:gd name="connsiteX6" fmla="*/ 6858000 w 6858000"/>
              <a:gd name="connsiteY6" fmla="*/ 6647770 h 8422384"/>
              <a:gd name="connsiteX7" fmla="*/ 6858000 w 6858000"/>
              <a:gd name="connsiteY7" fmla="*/ 6385062 h 8422384"/>
              <a:gd name="connsiteX8" fmla="*/ 6858000 w 6858000"/>
              <a:gd name="connsiteY8" fmla="*/ 5795782 h 8422384"/>
              <a:gd name="connsiteX9" fmla="*/ 6858000 w 6858000"/>
              <a:gd name="connsiteY9" fmla="*/ 5199728 h 8422384"/>
              <a:gd name="connsiteX10" fmla="*/ 6858000 w 6858000"/>
              <a:gd name="connsiteY10" fmla="*/ 4610448 h 8422384"/>
              <a:gd name="connsiteX11" fmla="*/ 6858000 w 6858000"/>
              <a:gd name="connsiteY11" fmla="*/ 3811936 h 8422384"/>
              <a:gd name="connsiteX12" fmla="*/ 6858000 w 6858000"/>
              <a:gd name="connsiteY12" fmla="*/ 3222656 h 8422384"/>
              <a:gd name="connsiteX13" fmla="*/ 6858000 w 6858000"/>
              <a:gd name="connsiteY13" fmla="*/ 2626602 h 8422384"/>
              <a:gd name="connsiteX14" fmla="*/ 6858000 w 6858000"/>
              <a:gd name="connsiteY14" fmla="*/ 2037322 h 8422384"/>
              <a:gd name="connsiteX15" fmla="*/ 6858000 w 6858000"/>
              <a:gd name="connsiteY15" fmla="*/ 1774614 h 8422384"/>
              <a:gd name="connsiteX16" fmla="*/ 6858000 w 6858000"/>
              <a:gd name="connsiteY16" fmla="*/ 1185334 h 8422384"/>
              <a:gd name="connsiteX17" fmla="*/ 6858000 w 6858000"/>
              <a:gd name="connsiteY17" fmla="*/ 589280 h 8422384"/>
              <a:gd name="connsiteX18" fmla="*/ 6858000 w 6858000"/>
              <a:gd name="connsiteY18" fmla="*/ 0 h 8422384"/>
              <a:gd name="connsiteX19" fmla="*/ 0 w 6858000"/>
              <a:gd name="connsiteY19"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5795782 h 8422384"/>
              <a:gd name="connsiteX8" fmla="*/ 6858000 w 6858000"/>
              <a:gd name="connsiteY8" fmla="*/ 5199728 h 8422384"/>
              <a:gd name="connsiteX9" fmla="*/ 6858000 w 6858000"/>
              <a:gd name="connsiteY9" fmla="*/ 4610448 h 8422384"/>
              <a:gd name="connsiteX10" fmla="*/ 6858000 w 6858000"/>
              <a:gd name="connsiteY10" fmla="*/ 3811936 h 8422384"/>
              <a:gd name="connsiteX11" fmla="*/ 6858000 w 6858000"/>
              <a:gd name="connsiteY11" fmla="*/ 3222656 h 8422384"/>
              <a:gd name="connsiteX12" fmla="*/ 6858000 w 6858000"/>
              <a:gd name="connsiteY12" fmla="*/ 2626602 h 8422384"/>
              <a:gd name="connsiteX13" fmla="*/ 6858000 w 6858000"/>
              <a:gd name="connsiteY13" fmla="*/ 2037322 h 8422384"/>
              <a:gd name="connsiteX14" fmla="*/ 6858000 w 6858000"/>
              <a:gd name="connsiteY14" fmla="*/ 1774614 h 8422384"/>
              <a:gd name="connsiteX15" fmla="*/ 6858000 w 6858000"/>
              <a:gd name="connsiteY15" fmla="*/ 1185334 h 8422384"/>
              <a:gd name="connsiteX16" fmla="*/ 6858000 w 6858000"/>
              <a:gd name="connsiteY16" fmla="*/ 589280 h 8422384"/>
              <a:gd name="connsiteX17" fmla="*/ 6858000 w 6858000"/>
              <a:gd name="connsiteY17" fmla="*/ 0 h 8422384"/>
              <a:gd name="connsiteX18" fmla="*/ 0 w 6858000"/>
              <a:gd name="connsiteY18"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5795782 h 8422384"/>
              <a:gd name="connsiteX8" fmla="*/ 6858000 w 6858000"/>
              <a:gd name="connsiteY8" fmla="*/ 5199728 h 8422384"/>
              <a:gd name="connsiteX9" fmla="*/ 6858000 w 6858000"/>
              <a:gd name="connsiteY9" fmla="*/ 4610448 h 8422384"/>
              <a:gd name="connsiteX10" fmla="*/ 6858000 w 6858000"/>
              <a:gd name="connsiteY10" fmla="*/ 3811936 h 8422384"/>
              <a:gd name="connsiteX11" fmla="*/ 6858000 w 6858000"/>
              <a:gd name="connsiteY11" fmla="*/ 3222656 h 8422384"/>
              <a:gd name="connsiteX12" fmla="*/ 6858000 w 6858000"/>
              <a:gd name="connsiteY12" fmla="*/ 2626602 h 8422384"/>
              <a:gd name="connsiteX13" fmla="*/ 6858000 w 6858000"/>
              <a:gd name="connsiteY13" fmla="*/ 2037322 h 8422384"/>
              <a:gd name="connsiteX14" fmla="*/ 6858000 w 6858000"/>
              <a:gd name="connsiteY14" fmla="*/ 1774614 h 8422384"/>
              <a:gd name="connsiteX15" fmla="*/ 6858000 w 6858000"/>
              <a:gd name="connsiteY15" fmla="*/ 1185334 h 8422384"/>
              <a:gd name="connsiteX16" fmla="*/ 6858000 w 6858000"/>
              <a:gd name="connsiteY16" fmla="*/ 0 h 8422384"/>
              <a:gd name="connsiteX17" fmla="*/ 0 w 6858000"/>
              <a:gd name="connsiteY17"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5795782 h 8422384"/>
              <a:gd name="connsiteX8" fmla="*/ 6858000 w 6858000"/>
              <a:gd name="connsiteY8" fmla="*/ 5199728 h 8422384"/>
              <a:gd name="connsiteX9" fmla="*/ 6858000 w 6858000"/>
              <a:gd name="connsiteY9" fmla="*/ 4610448 h 8422384"/>
              <a:gd name="connsiteX10" fmla="*/ 6858000 w 6858000"/>
              <a:gd name="connsiteY10" fmla="*/ 3811936 h 8422384"/>
              <a:gd name="connsiteX11" fmla="*/ 6858000 w 6858000"/>
              <a:gd name="connsiteY11" fmla="*/ 3222656 h 8422384"/>
              <a:gd name="connsiteX12" fmla="*/ 6858000 w 6858000"/>
              <a:gd name="connsiteY12" fmla="*/ 2626602 h 8422384"/>
              <a:gd name="connsiteX13" fmla="*/ 6858000 w 6858000"/>
              <a:gd name="connsiteY13" fmla="*/ 2037322 h 8422384"/>
              <a:gd name="connsiteX14" fmla="*/ 6858000 w 6858000"/>
              <a:gd name="connsiteY14" fmla="*/ 1774614 h 8422384"/>
              <a:gd name="connsiteX15" fmla="*/ 6858000 w 6858000"/>
              <a:gd name="connsiteY15" fmla="*/ 0 h 8422384"/>
              <a:gd name="connsiteX16" fmla="*/ 0 w 6858000"/>
              <a:gd name="connsiteY16"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5795782 h 8422384"/>
              <a:gd name="connsiteX8" fmla="*/ 6858000 w 6858000"/>
              <a:gd name="connsiteY8" fmla="*/ 5199728 h 8422384"/>
              <a:gd name="connsiteX9" fmla="*/ 6858000 w 6858000"/>
              <a:gd name="connsiteY9" fmla="*/ 4610448 h 8422384"/>
              <a:gd name="connsiteX10" fmla="*/ 6858000 w 6858000"/>
              <a:gd name="connsiteY10" fmla="*/ 3811936 h 8422384"/>
              <a:gd name="connsiteX11" fmla="*/ 6858000 w 6858000"/>
              <a:gd name="connsiteY11" fmla="*/ 3222656 h 8422384"/>
              <a:gd name="connsiteX12" fmla="*/ 6858000 w 6858000"/>
              <a:gd name="connsiteY12" fmla="*/ 2626602 h 8422384"/>
              <a:gd name="connsiteX13" fmla="*/ 6858000 w 6858000"/>
              <a:gd name="connsiteY13" fmla="*/ 2037322 h 8422384"/>
              <a:gd name="connsiteX14" fmla="*/ 6858000 w 6858000"/>
              <a:gd name="connsiteY14" fmla="*/ 0 h 8422384"/>
              <a:gd name="connsiteX15" fmla="*/ 0 w 6858000"/>
              <a:gd name="connsiteY15"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5795782 h 8422384"/>
              <a:gd name="connsiteX8" fmla="*/ 6858000 w 6858000"/>
              <a:gd name="connsiteY8" fmla="*/ 5199728 h 8422384"/>
              <a:gd name="connsiteX9" fmla="*/ 6858000 w 6858000"/>
              <a:gd name="connsiteY9" fmla="*/ 4610448 h 8422384"/>
              <a:gd name="connsiteX10" fmla="*/ 6858000 w 6858000"/>
              <a:gd name="connsiteY10" fmla="*/ 3811936 h 8422384"/>
              <a:gd name="connsiteX11" fmla="*/ 6858000 w 6858000"/>
              <a:gd name="connsiteY11" fmla="*/ 3222656 h 8422384"/>
              <a:gd name="connsiteX12" fmla="*/ 6858000 w 6858000"/>
              <a:gd name="connsiteY12" fmla="*/ 2626602 h 8422384"/>
              <a:gd name="connsiteX13" fmla="*/ 6858000 w 6858000"/>
              <a:gd name="connsiteY13" fmla="*/ 0 h 8422384"/>
              <a:gd name="connsiteX14" fmla="*/ 0 w 6858000"/>
              <a:gd name="connsiteY14"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5795782 h 8422384"/>
              <a:gd name="connsiteX8" fmla="*/ 6858000 w 6858000"/>
              <a:gd name="connsiteY8" fmla="*/ 5199728 h 8422384"/>
              <a:gd name="connsiteX9" fmla="*/ 6858000 w 6858000"/>
              <a:gd name="connsiteY9" fmla="*/ 4610448 h 8422384"/>
              <a:gd name="connsiteX10" fmla="*/ 6858000 w 6858000"/>
              <a:gd name="connsiteY10" fmla="*/ 3811936 h 8422384"/>
              <a:gd name="connsiteX11" fmla="*/ 6858000 w 6858000"/>
              <a:gd name="connsiteY11" fmla="*/ 3222656 h 8422384"/>
              <a:gd name="connsiteX12" fmla="*/ 6858000 w 6858000"/>
              <a:gd name="connsiteY12" fmla="*/ 0 h 8422384"/>
              <a:gd name="connsiteX13" fmla="*/ 0 w 6858000"/>
              <a:gd name="connsiteY13"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5795782 h 8422384"/>
              <a:gd name="connsiteX8" fmla="*/ 6858000 w 6858000"/>
              <a:gd name="connsiteY8" fmla="*/ 5199728 h 8422384"/>
              <a:gd name="connsiteX9" fmla="*/ 6858000 w 6858000"/>
              <a:gd name="connsiteY9" fmla="*/ 4610448 h 8422384"/>
              <a:gd name="connsiteX10" fmla="*/ 6858000 w 6858000"/>
              <a:gd name="connsiteY10" fmla="*/ 3811936 h 8422384"/>
              <a:gd name="connsiteX11" fmla="*/ 6858000 w 6858000"/>
              <a:gd name="connsiteY11" fmla="*/ 0 h 8422384"/>
              <a:gd name="connsiteX12" fmla="*/ 0 w 6858000"/>
              <a:gd name="connsiteY12"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5795782 h 8422384"/>
              <a:gd name="connsiteX8" fmla="*/ 6858000 w 6858000"/>
              <a:gd name="connsiteY8" fmla="*/ 5199728 h 8422384"/>
              <a:gd name="connsiteX9" fmla="*/ 6858000 w 6858000"/>
              <a:gd name="connsiteY9" fmla="*/ 4610448 h 8422384"/>
              <a:gd name="connsiteX10" fmla="*/ 6858000 w 6858000"/>
              <a:gd name="connsiteY10" fmla="*/ 0 h 8422384"/>
              <a:gd name="connsiteX11" fmla="*/ 0 w 6858000"/>
              <a:gd name="connsiteY11" fmla="*/ 922089 h 8422384"/>
              <a:gd name="connsiteX0" fmla="*/ 0 w 6871064"/>
              <a:gd name="connsiteY0" fmla="*/ 922089 h 8422384"/>
              <a:gd name="connsiteX1" fmla="*/ 0 w 6871064"/>
              <a:gd name="connsiteY1" fmla="*/ 8422384 h 8422384"/>
              <a:gd name="connsiteX2" fmla="*/ 6858000 w 6871064"/>
              <a:gd name="connsiteY2" fmla="*/ 8422384 h 8422384"/>
              <a:gd name="connsiteX3" fmla="*/ 6858000 w 6871064"/>
              <a:gd name="connsiteY3" fmla="*/ 7833104 h 8422384"/>
              <a:gd name="connsiteX4" fmla="*/ 6858000 w 6871064"/>
              <a:gd name="connsiteY4" fmla="*/ 7237050 h 8422384"/>
              <a:gd name="connsiteX5" fmla="*/ 6858000 w 6871064"/>
              <a:gd name="connsiteY5" fmla="*/ 6647770 h 8422384"/>
              <a:gd name="connsiteX6" fmla="*/ 6858000 w 6871064"/>
              <a:gd name="connsiteY6" fmla="*/ 6385062 h 8422384"/>
              <a:gd name="connsiteX7" fmla="*/ 6858000 w 6871064"/>
              <a:gd name="connsiteY7" fmla="*/ 5795782 h 8422384"/>
              <a:gd name="connsiteX8" fmla="*/ 6858000 w 6871064"/>
              <a:gd name="connsiteY8" fmla="*/ 5199728 h 8422384"/>
              <a:gd name="connsiteX9" fmla="*/ 6858000 w 6871064"/>
              <a:gd name="connsiteY9" fmla="*/ 4610448 h 8422384"/>
              <a:gd name="connsiteX10" fmla="*/ 6871064 w 6871064"/>
              <a:gd name="connsiteY10" fmla="*/ 4491672 h 8422384"/>
              <a:gd name="connsiteX11" fmla="*/ 6858000 w 6871064"/>
              <a:gd name="connsiteY11" fmla="*/ 0 h 8422384"/>
              <a:gd name="connsiteX12" fmla="*/ 0 w 6871064"/>
              <a:gd name="connsiteY12"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5795782 h 8422384"/>
              <a:gd name="connsiteX8" fmla="*/ 6858000 w 6858000"/>
              <a:gd name="connsiteY8" fmla="*/ 5199728 h 8422384"/>
              <a:gd name="connsiteX9" fmla="*/ 6858000 w 6858000"/>
              <a:gd name="connsiteY9" fmla="*/ 4610448 h 8422384"/>
              <a:gd name="connsiteX10" fmla="*/ 6858000 w 6858000"/>
              <a:gd name="connsiteY10" fmla="*/ 0 h 8422384"/>
              <a:gd name="connsiteX11" fmla="*/ 0 w 6858000"/>
              <a:gd name="connsiteY11"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5795782 h 8422384"/>
              <a:gd name="connsiteX8" fmla="*/ 6858000 w 6858000"/>
              <a:gd name="connsiteY8" fmla="*/ 5199728 h 8422384"/>
              <a:gd name="connsiteX9" fmla="*/ 6858000 w 6858000"/>
              <a:gd name="connsiteY9" fmla="*/ 0 h 8422384"/>
              <a:gd name="connsiteX10" fmla="*/ 0 w 6858000"/>
              <a:gd name="connsiteY10"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5795782 h 8422384"/>
              <a:gd name="connsiteX8" fmla="*/ 6858000 w 6858000"/>
              <a:gd name="connsiteY8" fmla="*/ 0 h 8422384"/>
              <a:gd name="connsiteX9" fmla="*/ 0 w 6858000"/>
              <a:gd name="connsiteY9"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6385062 h 8422384"/>
              <a:gd name="connsiteX7" fmla="*/ 6858000 w 6858000"/>
              <a:gd name="connsiteY7" fmla="*/ 0 h 8422384"/>
              <a:gd name="connsiteX8" fmla="*/ 0 w 6858000"/>
              <a:gd name="connsiteY8"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6647770 h 8422384"/>
              <a:gd name="connsiteX6" fmla="*/ 6858000 w 6858000"/>
              <a:gd name="connsiteY6" fmla="*/ 0 h 8422384"/>
              <a:gd name="connsiteX7" fmla="*/ 0 w 6858000"/>
              <a:gd name="connsiteY7"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7237050 h 8422384"/>
              <a:gd name="connsiteX5" fmla="*/ 6858000 w 6858000"/>
              <a:gd name="connsiteY5" fmla="*/ 0 h 8422384"/>
              <a:gd name="connsiteX6" fmla="*/ 0 w 6858000"/>
              <a:gd name="connsiteY6"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7833104 h 8422384"/>
              <a:gd name="connsiteX4" fmla="*/ 6858000 w 6858000"/>
              <a:gd name="connsiteY4" fmla="*/ 0 h 8422384"/>
              <a:gd name="connsiteX5" fmla="*/ 0 w 6858000"/>
              <a:gd name="connsiteY5" fmla="*/ 922089 h 8422384"/>
              <a:gd name="connsiteX0" fmla="*/ 0 w 6858000"/>
              <a:gd name="connsiteY0" fmla="*/ 922089 h 8422384"/>
              <a:gd name="connsiteX1" fmla="*/ 0 w 6858000"/>
              <a:gd name="connsiteY1" fmla="*/ 8422384 h 8422384"/>
              <a:gd name="connsiteX2" fmla="*/ 6858000 w 6858000"/>
              <a:gd name="connsiteY2" fmla="*/ 8422384 h 8422384"/>
              <a:gd name="connsiteX3" fmla="*/ 6858000 w 6858000"/>
              <a:gd name="connsiteY3" fmla="*/ 0 h 8422384"/>
              <a:gd name="connsiteX4" fmla="*/ 0 w 6858000"/>
              <a:gd name="connsiteY4" fmla="*/ 922089 h 8422384"/>
              <a:gd name="connsiteX0" fmla="*/ 0 w 6858000"/>
              <a:gd name="connsiteY0" fmla="*/ 922089 h 8422384"/>
              <a:gd name="connsiteX1" fmla="*/ 0 w 6858000"/>
              <a:gd name="connsiteY1" fmla="*/ 8422384 h 8422384"/>
              <a:gd name="connsiteX2" fmla="*/ 6844937 w 6858000"/>
              <a:gd name="connsiteY2" fmla="*/ 898178 h 8422384"/>
              <a:gd name="connsiteX3" fmla="*/ 6858000 w 6858000"/>
              <a:gd name="connsiteY3" fmla="*/ 0 h 8422384"/>
              <a:gd name="connsiteX4" fmla="*/ 0 w 6858000"/>
              <a:gd name="connsiteY4" fmla="*/ 922089 h 8422384"/>
              <a:gd name="connsiteX0" fmla="*/ 0 w 6884126"/>
              <a:gd name="connsiteY0" fmla="*/ 922089 h 8422384"/>
              <a:gd name="connsiteX1" fmla="*/ 0 w 6884126"/>
              <a:gd name="connsiteY1" fmla="*/ 8422384 h 8422384"/>
              <a:gd name="connsiteX2" fmla="*/ 6884126 w 6884126"/>
              <a:gd name="connsiteY2" fmla="*/ 519355 h 8422384"/>
              <a:gd name="connsiteX3" fmla="*/ 6858000 w 6884126"/>
              <a:gd name="connsiteY3" fmla="*/ 0 h 8422384"/>
              <a:gd name="connsiteX4" fmla="*/ 0 w 6884126"/>
              <a:gd name="connsiteY4" fmla="*/ 922089 h 8422384"/>
              <a:gd name="connsiteX0" fmla="*/ 0 w 6858000"/>
              <a:gd name="connsiteY0" fmla="*/ 922089 h 8422384"/>
              <a:gd name="connsiteX1" fmla="*/ 0 w 6858000"/>
              <a:gd name="connsiteY1" fmla="*/ 8422384 h 8422384"/>
              <a:gd name="connsiteX2" fmla="*/ 6831874 w 6858000"/>
              <a:gd name="connsiteY2" fmla="*/ 388726 h 8422384"/>
              <a:gd name="connsiteX3" fmla="*/ 6858000 w 6858000"/>
              <a:gd name="connsiteY3" fmla="*/ 0 h 8422384"/>
              <a:gd name="connsiteX4" fmla="*/ 0 w 6858000"/>
              <a:gd name="connsiteY4" fmla="*/ 922089 h 8422384"/>
              <a:gd name="connsiteX0" fmla="*/ 0 w 6858000"/>
              <a:gd name="connsiteY0" fmla="*/ 922089 h 8422384"/>
              <a:gd name="connsiteX1" fmla="*/ 0 w 6858000"/>
              <a:gd name="connsiteY1" fmla="*/ 8422384 h 8422384"/>
              <a:gd name="connsiteX2" fmla="*/ 6858000 w 6858000"/>
              <a:gd name="connsiteY2" fmla="*/ 414852 h 8422384"/>
              <a:gd name="connsiteX3" fmla="*/ 6858000 w 6858000"/>
              <a:gd name="connsiteY3" fmla="*/ 0 h 8422384"/>
              <a:gd name="connsiteX4" fmla="*/ 0 w 6858000"/>
              <a:gd name="connsiteY4" fmla="*/ 922089 h 8422384"/>
              <a:gd name="connsiteX0" fmla="*/ 0 w 6858000"/>
              <a:gd name="connsiteY0" fmla="*/ 922089 h 1355378"/>
              <a:gd name="connsiteX1" fmla="*/ 39189 w 6858000"/>
              <a:gd name="connsiteY1" fmla="*/ 1355378 h 1355378"/>
              <a:gd name="connsiteX2" fmla="*/ 6858000 w 6858000"/>
              <a:gd name="connsiteY2" fmla="*/ 414852 h 1355378"/>
              <a:gd name="connsiteX3" fmla="*/ 6858000 w 6858000"/>
              <a:gd name="connsiteY3" fmla="*/ 0 h 1355378"/>
              <a:gd name="connsiteX4" fmla="*/ 0 w 6858000"/>
              <a:gd name="connsiteY4" fmla="*/ 922089 h 1355378"/>
              <a:gd name="connsiteX0" fmla="*/ 26126 w 6884126"/>
              <a:gd name="connsiteY0" fmla="*/ 922089 h 1368441"/>
              <a:gd name="connsiteX1" fmla="*/ 0 w 6884126"/>
              <a:gd name="connsiteY1" fmla="*/ 1368441 h 1368441"/>
              <a:gd name="connsiteX2" fmla="*/ 6884126 w 6884126"/>
              <a:gd name="connsiteY2" fmla="*/ 414852 h 1368441"/>
              <a:gd name="connsiteX3" fmla="*/ 6884126 w 6884126"/>
              <a:gd name="connsiteY3" fmla="*/ 0 h 1368441"/>
              <a:gd name="connsiteX4" fmla="*/ 26126 w 6884126"/>
              <a:gd name="connsiteY4" fmla="*/ 922089 h 1368441"/>
              <a:gd name="connsiteX0" fmla="*/ 26126 w 6884126"/>
              <a:gd name="connsiteY0" fmla="*/ 922089 h 1368441"/>
              <a:gd name="connsiteX1" fmla="*/ 0 w 6884126"/>
              <a:gd name="connsiteY1" fmla="*/ 1368441 h 1368441"/>
              <a:gd name="connsiteX2" fmla="*/ 6877779 w 6884126"/>
              <a:gd name="connsiteY2" fmla="*/ 411679 h 1368441"/>
              <a:gd name="connsiteX3" fmla="*/ 6884126 w 6884126"/>
              <a:gd name="connsiteY3" fmla="*/ 0 h 1368441"/>
              <a:gd name="connsiteX4" fmla="*/ 26126 w 6884126"/>
              <a:gd name="connsiteY4" fmla="*/ 922089 h 1368441"/>
              <a:gd name="connsiteX0" fmla="*/ 26126 w 6884126"/>
              <a:gd name="connsiteY0" fmla="*/ 922089 h 1368441"/>
              <a:gd name="connsiteX1" fmla="*/ 0 w 6884126"/>
              <a:gd name="connsiteY1" fmla="*/ 1368441 h 1368441"/>
              <a:gd name="connsiteX2" fmla="*/ 6882544 w 6884126"/>
              <a:gd name="connsiteY2" fmla="*/ 411681 h 1368441"/>
              <a:gd name="connsiteX3" fmla="*/ 6884126 w 6884126"/>
              <a:gd name="connsiteY3" fmla="*/ 0 h 1368441"/>
              <a:gd name="connsiteX4" fmla="*/ 26126 w 6884126"/>
              <a:gd name="connsiteY4" fmla="*/ 922089 h 1368441"/>
              <a:gd name="connsiteX0" fmla="*/ 0 w 6858000"/>
              <a:gd name="connsiteY0" fmla="*/ 922089 h 1368441"/>
              <a:gd name="connsiteX1" fmla="*/ 859 w 6858000"/>
              <a:gd name="connsiteY1" fmla="*/ 1368441 h 1368441"/>
              <a:gd name="connsiteX2" fmla="*/ 6856418 w 6858000"/>
              <a:gd name="connsiteY2" fmla="*/ 411681 h 1368441"/>
              <a:gd name="connsiteX3" fmla="*/ 6858000 w 6858000"/>
              <a:gd name="connsiteY3" fmla="*/ 0 h 1368441"/>
              <a:gd name="connsiteX4" fmla="*/ 0 w 6858000"/>
              <a:gd name="connsiteY4" fmla="*/ 922089 h 1368441"/>
              <a:gd name="connsiteX0" fmla="*/ 0 w 6858000"/>
              <a:gd name="connsiteY0" fmla="*/ 922089 h 1366854"/>
              <a:gd name="connsiteX1" fmla="*/ 18319 w 6858000"/>
              <a:gd name="connsiteY1" fmla="*/ 1366854 h 1366854"/>
              <a:gd name="connsiteX2" fmla="*/ 6856418 w 6858000"/>
              <a:gd name="connsiteY2" fmla="*/ 411681 h 1366854"/>
              <a:gd name="connsiteX3" fmla="*/ 6858000 w 6858000"/>
              <a:gd name="connsiteY3" fmla="*/ 0 h 1366854"/>
              <a:gd name="connsiteX4" fmla="*/ 0 w 6858000"/>
              <a:gd name="connsiteY4" fmla="*/ 922089 h 1366854"/>
              <a:gd name="connsiteX0" fmla="*/ 0 w 6858000"/>
              <a:gd name="connsiteY0" fmla="*/ 922089 h 1365266"/>
              <a:gd name="connsiteX1" fmla="*/ 856 w 6858000"/>
              <a:gd name="connsiteY1" fmla="*/ 1365266 h 1365266"/>
              <a:gd name="connsiteX2" fmla="*/ 6856418 w 6858000"/>
              <a:gd name="connsiteY2" fmla="*/ 411681 h 1365266"/>
              <a:gd name="connsiteX3" fmla="*/ 6858000 w 6858000"/>
              <a:gd name="connsiteY3" fmla="*/ 0 h 1365266"/>
              <a:gd name="connsiteX4" fmla="*/ 0 w 6858000"/>
              <a:gd name="connsiteY4" fmla="*/ 922089 h 1365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1365266">
                <a:moveTo>
                  <a:pt x="0" y="922089"/>
                </a:moveTo>
                <a:cubicBezTo>
                  <a:pt x="286" y="1070873"/>
                  <a:pt x="570" y="1216482"/>
                  <a:pt x="856" y="1365266"/>
                </a:cubicBezTo>
                <a:lnTo>
                  <a:pt x="6856418" y="411681"/>
                </a:lnTo>
                <a:cubicBezTo>
                  <a:pt x="6858534" y="274455"/>
                  <a:pt x="6855884" y="137226"/>
                  <a:pt x="6858000" y="0"/>
                </a:cubicBezTo>
                <a:lnTo>
                  <a:pt x="0" y="922089"/>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pic>
        <p:nvPicPr>
          <p:cNvPr id="5" name="Picture 4">
            <a:extLst>
              <a:ext uri="{FF2B5EF4-FFF2-40B4-BE49-F238E27FC236}">
                <a16:creationId xmlns:a16="http://schemas.microsoft.com/office/drawing/2014/main" id="{0F4169C2-2CDA-CC40-8BA7-E6406F98B1B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0218" y="5634923"/>
            <a:ext cx="1079313" cy="1079313"/>
          </a:xfrm>
          <a:prstGeom prst="rect">
            <a:avLst/>
          </a:prstGeom>
        </p:spPr>
      </p:pic>
    </p:spTree>
    <p:extLst>
      <p:ext uri="{BB962C8B-B14F-4D97-AF65-F5344CB8AC3E}">
        <p14:creationId xmlns:p14="http://schemas.microsoft.com/office/powerpoint/2010/main" val="2860475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Background - Solid">
            <a:extLst>
              <a:ext uri="{FF2B5EF4-FFF2-40B4-BE49-F238E27FC236}">
                <a16:creationId xmlns:a16="http://schemas.microsoft.com/office/drawing/2014/main" id="{E7049466-AE18-5040-B92A-6AF0E9CABD73}"/>
              </a:ext>
            </a:extLst>
          </p:cNvPr>
          <p:cNvSpPr/>
          <p:nvPr/>
        </p:nvSpPr>
        <p:spPr>
          <a:xfrm rot="10800000">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en-US" dirty="0">
                <a:solidFill>
                  <a:schemeClr val="lt1">
                    <a:alpha val="44000"/>
                  </a:schemeClr>
                </a:solidFill>
              </a:rPr>
              <a:t>aa</a:t>
            </a:r>
          </a:p>
        </p:txBody>
      </p:sp>
      <p:sp>
        <p:nvSpPr>
          <p:cNvPr id="52" name="Slice - Solid">
            <a:extLst>
              <a:ext uri="{FF2B5EF4-FFF2-40B4-BE49-F238E27FC236}">
                <a16:creationId xmlns:a16="http://schemas.microsoft.com/office/drawing/2014/main" id="{1F451C84-4E3E-B148-B349-C401C5F07101}"/>
              </a:ext>
            </a:extLst>
          </p:cNvPr>
          <p:cNvSpPr/>
          <p:nvPr/>
        </p:nvSpPr>
        <p:spPr>
          <a:xfrm rot="10800000">
            <a:off x="0" y="-8022"/>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39" name="TextBox 138"/>
          <p:cNvSpPr txBox="1"/>
          <p:nvPr/>
        </p:nvSpPr>
        <p:spPr>
          <a:xfrm>
            <a:off x="961610" y="1900392"/>
            <a:ext cx="5709896" cy="400110"/>
          </a:xfrm>
          <a:prstGeom prst="rect">
            <a:avLst/>
          </a:prstGeom>
          <a:noFill/>
        </p:spPr>
        <p:txBody>
          <a:bodyPr wrap="square" rtlCol="0">
            <a:spAutoFit/>
          </a:bodyPr>
          <a:lstStyle/>
          <a:p>
            <a:r>
              <a:rPr lang="en-US" sz="2000" b="1" dirty="0">
                <a:solidFill>
                  <a:srgbClr val="EBB700"/>
                </a:solidFill>
                <a:latin typeface="Arial" charset="0"/>
                <a:ea typeface="Arial" charset="0"/>
                <a:cs typeface="Arial" charset="0"/>
              </a:rPr>
              <a:t>A Unified Approach</a:t>
            </a:r>
          </a:p>
        </p:txBody>
      </p:sp>
      <p:sp>
        <p:nvSpPr>
          <p:cNvPr id="146" name="TextBox 145"/>
          <p:cNvSpPr txBox="1"/>
          <p:nvPr/>
        </p:nvSpPr>
        <p:spPr>
          <a:xfrm>
            <a:off x="930287" y="2426458"/>
            <a:ext cx="5709896" cy="2585323"/>
          </a:xfrm>
          <a:prstGeom prst="rect">
            <a:avLst/>
          </a:prstGeom>
          <a:noFill/>
        </p:spPr>
        <p:txBody>
          <a:bodyPr wrap="square" rtlCol="0">
            <a:spAutoFit/>
          </a:bodyPr>
          <a:lstStyle/>
          <a:p>
            <a:r>
              <a:rPr lang="en-US" dirty="0">
                <a:solidFill>
                  <a:schemeClr val="bg1"/>
                </a:solidFill>
                <a:latin typeface="Arial" charset="0"/>
                <a:ea typeface="Arial" charset="0"/>
                <a:cs typeface="Arial" charset="0"/>
              </a:rPr>
              <a:t>The Global Action Team (GAT) helps districts and clubs achieve their goals by creating a unified approach to all key areas of Lions. </a:t>
            </a:r>
          </a:p>
          <a:p>
            <a:endParaRPr lang="en-US" dirty="0">
              <a:solidFill>
                <a:schemeClr val="bg1"/>
              </a:solidFill>
              <a:latin typeface="Arial" charset="0"/>
              <a:ea typeface="Arial" charset="0"/>
              <a:cs typeface="Arial" charset="0"/>
            </a:endParaRPr>
          </a:p>
          <a:p>
            <a:r>
              <a:rPr lang="en-US" dirty="0">
                <a:solidFill>
                  <a:schemeClr val="bg1"/>
                </a:solidFill>
                <a:latin typeface="Arial" charset="0"/>
                <a:ea typeface="Arial" charset="0"/>
                <a:cs typeface="Arial" charset="0"/>
              </a:rPr>
              <a:t>With goals at the forefront, the GAT is uniquely positioned from constitutional area to club level, to</a:t>
            </a:r>
          </a:p>
          <a:p>
            <a:r>
              <a:rPr lang="en-US" dirty="0">
                <a:solidFill>
                  <a:schemeClr val="bg1"/>
                </a:solidFill>
                <a:latin typeface="Arial" charset="0"/>
                <a:ea typeface="Arial" charset="0"/>
                <a:cs typeface="Arial" charset="0"/>
              </a:rPr>
              <a:t>help foster positive membership growth in </a:t>
            </a:r>
            <a:r>
              <a:rPr lang="en-US" dirty="0" err="1">
                <a:solidFill>
                  <a:schemeClr val="bg1"/>
                </a:solidFill>
                <a:latin typeface="Arial" charset="0"/>
                <a:ea typeface="Arial" charset="0"/>
                <a:cs typeface="Arial" charset="0"/>
              </a:rPr>
              <a:t>clubs,and</a:t>
            </a:r>
            <a:r>
              <a:rPr lang="en-US" dirty="0">
                <a:solidFill>
                  <a:schemeClr val="bg1"/>
                </a:solidFill>
                <a:latin typeface="Arial" charset="0"/>
                <a:ea typeface="Arial" charset="0"/>
                <a:cs typeface="Arial" charset="0"/>
              </a:rPr>
              <a:t> increase Lion’s visibility in the</a:t>
            </a:r>
          </a:p>
          <a:p>
            <a:r>
              <a:rPr lang="en-US" dirty="0">
                <a:solidFill>
                  <a:schemeClr val="bg1"/>
                </a:solidFill>
                <a:latin typeface="Arial" charset="0"/>
                <a:ea typeface="Arial" charset="0"/>
                <a:cs typeface="Arial" charset="0"/>
              </a:rPr>
              <a:t>community</a:t>
            </a:r>
          </a:p>
        </p:txBody>
      </p:sp>
      <p:sp>
        <p:nvSpPr>
          <p:cNvPr id="33" name="Page Number - Blue">
            <a:extLst>
              <a:ext uri="{FF2B5EF4-FFF2-40B4-BE49-F238E27FC236}">
                <a16:creationId xmlns:a16="http://schemas.microsoft.com/office/drawing/2014/main" id="{C921C650-0191-EC45-ABD4-267915C85891}"/>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3</a:t>
            </a:fld>
            <a:endParaRPr lang="en-US" sz="1000" dirty="0">
              <a:solidFill>
                <a:srgbClr val="00338D"/>
              </a:solidFill>
            </a:endParaRPr>
          </a:p>
        </p:txBody>
      </p:sp>
      <p:sp>
        <p:nvSpPr>
          <p:cNvPr id="32" name="Rectangle 31">
            <a:extLst>
              <a:ext uri="{FF2B5EF4-FFF2-40B4-BE49-F238E27FC236}">
                <a16:creationId xmlns:a16="http://schemas.microsoft.com/office/drawing/2014/main" id="{4796FF7E-BD4A-524F-B602-27D1923168A2}"/>
              </a:ext>
            </a:extLst>
          </p:cNvPr>
          <p:cNvSpPr/>
          <p:nvPr/>
        </p:nvSpPr>
        <p:spPr>
          <a:xfrm>
            <a:off x="0" y="765048"/>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34" name="Text Placeholder 18">
            <a:extLst>
              <a:ext uri="{FF2B5EF4-FFF2-40B4-BE49-F238E27FC236}">
                <a16:creationId xmlns:a16="http://schemas.microsoft.com/office/drawing/2014/main" id="{2AF7CE42-4B1D-794D-B265-200C9ADAC108}"/>
              </a:ext>
            </a:extLst>
          </p:cNvPr>
          <p:cNvSpPr txBox="1">
            <a:spLocks/>
          </p:cNvSpPr>
          <p:nvPr/>
        </p:nvSpPr>
        <p:spPr>
          <a:xfrm>
            <a:off x="685800" y="727675"/>
            <a:ext cx="9310816" cy="426872"/>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en-US" kern="0" dirty="0">
                <a:solidFill>
                  <a:schemeClr val="bg1"/>
                </a:solidFill>
              </a:rPr>
              <a:t>Why is the Global Action Team Needed?</a:t>
            </a:r>
          </a:p>
        </p:txBody>
      </p:sp>
      <p:pic>
        <p:nvPicPr>
          <p:cNvPr id="5" name="Picture 4" descr="A picture containing device&#10;&#10;Description automatically generated">
            <a:extLst>
              <a:ext uri="{FF2B5EF4-FFF2-40B4-BE49-F238E27FC236}">
                <a16:creationId xmlns:a16="http://schemas.microsoft.com/office/drawing/2014/main" id="{610A17D8-20EC-4126-B6F3-1D25D5EC18A1}"/>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431" b="95692" l="6546" r="90971">
                        <a14:foregroundMark x1="36795" y1="19501" x2="36795" y2="19501"/>
                        <a14:foregroundMark x1="8352" y1="49433" x2="8352" y2="49433"/>
                        <a14:foregroundMark x1="44921" y1="14286" x2="44921" y2="14286"/>
                        <a14:foregroundMark x1="62528" y1="19274" x2="62528" y2="19274"/>
                        <a14:foregroundMark x1="46501" y1="10431" x2="46501" y2="10431"/>
                        <a14:foregroundMark x1="91196" y1="53061" x2="91196" y2="53061"/>
                        <a14:foregroundMark x1="25282" y1="39683" x2="25282" y2="39683"/>
                        <a14:foregroundMark x1="31828" y1="29705" x2="31828" y2="29705"/>
                        <a14:foregroundMark x1="27991" y1="28345" x2="27991" y2="28345"/>
                        <a14:foregroundMark x1="34989" y1="28345" x2="34989" y2="28345"/>
                        <a14:foregroundMark x1="44470" y1="29252" x2="44470" y2="29252"/>
                        <a14:foregroundMark x1="26185" y1="74376" x2="26185" y2="74376"/>
                        <a14:foregroundMark x1="34086" y1="73469" x2="34086" y2="73469"/>
                        <a14:foregroundMark x1="20090" y1="68254" x2="48533" y2="79138"/>
                        <a14:foregroundMark x1="48533" y1="79138" x2="73589" y2="84580"/>
                        <a14:foregroundMark x1="73589" y1="84580" x2="72912" y2="84580"/>
                        <a14:foregroundMark x1="40181" y1="13152" x2="25282" y2="21088"/>
                        <a14:foregroundMark x1="25282" y1="21088" x2="13995" y2="32653"/>
                        <a14:foregroundMark x1="13995" y1="32653" x2="11061" y2="43764"/>
                        <a14:foregroundMark x1="11061" y1="43764" x2="12415" y2="52381"/>
                        <a14:foregroundMark x1="22348" y1="54649" x2="28217" y2="27211"/>
                        <a14:foregroundMark x1="28217" y1="27211" x2="39955" y2="14966"/>
                        <a14:foregroundMark x1="31331" y1="41581" x2="44244" y2="28345"/>
                        <a14:foregroundMark x1="27653" y1="45351" x2="28831" y2="44144"/>
                        <a14:foregroundMark x1="27210" y1="45805" x2="27653" y2="45351"/>
                        <a14:foregroundMark x1="26989" y1="46032" x2="27210" y2="45805"/>
                        <a14:foregroundMark x1="11061" y1="62358" x2="26989" y2="46032"/>
                        <a14:foregroundMark x1="44244" y1="28345" x2="44470" y2="16327"/>
                        <a14:foregroundMark x1="44470" y1="16327" x2="31603" y2="17234"/>
                        <a14:foregroundMark x1="31603" y1="17234" x2="13093" y2="47846"/>
                        <a14:foregroundMark x1="13093" y1="47846" x2="11287" y2="61451"/>
                        <a14:foregroundMark x1="78104" y1="82313" x2="29345" y2="78685"/>
                        <a14:foregroundMark x1="29345" y1="78685" x2="36795" y2="90476"/>
                        <a14:foregroundMark x1="36795" y1="90476" x2="48758" y2="91156"/>
                        <a14:foregroundMark x1="48758" y1="91156" x2="73363" y2="85714"/>
                        <a14:foregroundMark x1="73363" y1="85714" x2="76298" y2="83447"/>
                        <a14:foregroundMark x1="18510" y1="65533" x2="16479" y2="77098"/>
                        <a14:foregroundMark x1="16479" y1="77098" x2="35666" y2="92744"/>
                        <a14:foregroundMark x1="35666" y1="92744" x2="48307" y2="95692"/>
                        <a14:foregroundMark x1="48307" y1="95692" x2="59368" y2="90249"/>
                        <a14:foregroundMark x1="59368" y1="90249" x2="53273" y2="78685"/>
                        <a14:foregroundMark x1="53273" y1="78685" x2="41986" y2="75737"/>
                        <a14:foregroundMark x1="41986" y1="75737" x2="32054" y2="69841"/>
                        <a14:foregroundMark x1="32054" y1="69841" x2="20542" y2="67574"/>
                        <a14:foregroundMark x1="20542" y1="67574" x2="18284" y2="65760"/>
                        <a14:foregroundMark x1="61400" y1="17460" x2="82619" y2="64399"/>
                        <a14:foregroundMark x1="82619" y1="64399" x2="88262" y2="53515"/>
                        <a14:foregroundMark x1="88262" y1="53515" x2="61400" y2="18141"/>
                        <a14:foregroundMark x1="57336" y1="17234" x2="74041" y2="50113"/>
                        <a14:foregroundMark x1="74041" y1="50113" x2="72912" y2="62358"/>
                        <a14:foregroundMark x1="72912" y1="62358" x2="85327" y2="60998"/>
                        <a14:foregroundMark x1="85327" y1="60998" x2="83521" y2="46259"/>
                        <a14:foregroundMark x1="83521" y1="46259" x2="71783" y2="23810"/>
                        <a14:foregroundMark x1="71783" y1="23810" x2="62980" y2="14512"/>
                        <a14:foregroundMark x1="62980" y1="14512" x2="57336" y2="17234"/>
                        <a14:foregroundMark x1="7675" y1="45805" x2="9932" y2="57370"/>
                        <a14:foregroundMark x1="30209" y1="45805" x2="31007" y2="45350"/>
                        <a14:foregroundMark x1="29811" y1="46032" x2="30209" y2="45805"/>
                        <a14:foregroundMark x1="9932" y1="57370" x2="29811" y2="46032"/>
                        <a14:foregroundMark x1="39761" y1="35017" x2="46275" y2="20408"/>
                        <a14:foregroundMark x1="46275" y1="20408" x2="30474" y2="14966"/>
                        <a14:foregroundMark x1="30474" y1="14966" x2="13318" y2="32426"/>
                        <a14:foregroundMark x1="13318" y1="32426" x2="6546" y2="50113"/>
                        <a14:foregroundMark x1="83296" y1="40136" x2="71783" y2="41043"/>
                        <a14:foregroundMark x1="71783" y1="41043" x2="81716" y2="56009"/>
                        <a14:foregroundMark x1="81716" y1="56009" x2="89616" y2="47846"/>
                        <a14:foregroundMark x1="89616" y1="47846" x2="85102" y2="40590"/>
                        <a14:foregroundMark x1="52370" y1="80045" x2="39503" y2="78231"/>
                        <a14:foregroundMark x1="39503" y1="78231" x2="28668" y2="82313"/>
                        <a14:foregroundMark x1="28668" y1="82313" x2="35214" y2="92290"/>
                        <a14:foregroundMark x1="35214" y1="92290" x2="48081" y2="89116"/>
                        <a14:foregroundMark x1="48081" y1="89116" x2="52370" y2="80952"/>
                        <a14:foregroundMark x1="46050" y1="78458" x2="34312" y2="80045"/>
                        <a14:foregroundMark x1="34312" y1="80045" x2="34989" y2="93424"/>
                        <a14:foregroundMark x1="34989" y1="93424" x2="48081" y2="94331"/>
                        <a14:foregroundMark x1="48081" y1="94331" x2="51016" y2="83220"/>
                        <a14:foregroundMark x1="51016" y1="83220" x2="46050" y2="78005"/>
                        <a14:foregroundMark x1="46953" y1="82086" x2="35892" y2="84127"/>
                        <a14:foregroundMark x1="35892" y1="84127" x2="44018" y2="81406"/>
                        <a14:backgroundMark x1="34312" y1="42177" x2="36117" y2="39909"/>
                        <a14:backgroundMark x1="33183" y1="44444" x2="37698" y2="40136"/>
                        <a14:backgroundMark x1="31603" y1="46032" x2="32054" y2="45125"/>
                        <a14:backgroundMark x1="33634" y1="42857" x2="31828" y2="45805"/>
                        <a14:backgroundMark x1="32054" y1="46032" x2="32054" y2="46032"/>
                        <a14:backgroundMark x1="31603" y1="45805" x2="31603" y2="45805"/>
                        <a14:backgroundMark x1="30926" y1="45805" x2="30926" y2="45805"/>
                        <a14:backgroundMark x1="31151" y1="45351" x2="31151" y2="45351"/>
                      </a14:backgroundRemoval>
                    </a14:imgEffect>
                  </a14:imgLayer>
                </a14:imgProps>
              </a:ext>
              <a:ext uri="{28A0092B-C50C-407E-A947-70E740481C1C}">
                <a14:useLocalDpi xmlns:a14="http://schemas.microsoft.com/office/drawing/2010/main" val="0"/>
              </a:ext>
            </a:extLst>
          </a:blip>
          <a:srcRect l="3344" t="7227" r="1663"/>
          <a:stretch/>
        </p:blipFill>
        <p:spPr>
          <a:xfrm>
            <a:off x="7570470" y="2060084"/>
            <a:ext cx="4003590" cy="3892378"/>
          </a:xfrm>
          <a:prstGeom prst="rect">
            <a:avLst/>
          </a:prstGeom>
        </p:spPr>
      </p:pic>
    </p:spTree>
    <p:extLst>
      <p:ext uri="{BB962C8B-B14F-4D97-AF65-F5344CB8AC3E}">
        <p14:creationId xmlns:p14="http://schemas.microsoft.com/office/powerpoint/2010/main" val="1175720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food, game&#10;&#10;Description automatically generated">
            <a:extLst>
              <a:ext uri="{FF2B5EF4-FFF2-40B4-BE49-F238E27FC236}">
                <a16:creationId xmlns:a16="http://schemas.microsoft.com/office/drawing/2014/main" id="{A92E1A84-48F3-4A8A-8F07-49BA0A50F099}"/>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a:stretch/>
        </p:blipFill>
        <p:spPr>
          <a:xfrm>
            <a:off x="0" y="0"/>
            <a:ext cx="12192000" cy="4992834"/>
          </a:xfrm>
          <a:prstGeom prst="rect">
            <a:avLst/>
          </a:prstGeom>
        </p:spPr>
      </p:pic>
      <p:sp>
        <p:nvSpPr>
          <p:cNvPr id="7" name="Freeform 6">
            <a:extLst>
              <a:ext uri="{FF2B5EF4-FFF2-40B4-BE49-F238E27FC236}">
                <a16:creationId xmlns:a16="http://schemas.microsoft.com/office/drawing/2014/main" id="{FAEFF4F8-2A17-924E-A326-087DE9802B28}"/>
              </a:ext>
            </a:extLst>
          </p:cNvPr>
          <p:cNvSpPr/>
          <p:nvPr/>
        </p:nvSpPr>
        <p:spPr>
          <a:xfrm rot="10800000" flipV="1">
            <a:off x="0" y="3429000"/>
            <a:ext cx="12192000" cy="3428999"/>
          </a:xfrm>
          <a:custGeom>
            <a:avLst/>
            <a:gdLst>
              <a:gd name="connsiteX0" fmla="*/ 6858000 w 6858000"/>
              <a:gd name="connsiteY0" fmla="*/ 1978237 h 1978237"/>
              <a:gd name="connsiteX1" fmla="*/ 6858000 w 6858000"/>
              <a:gd name="connsiteY1" fmla="*/ 0 h 1978237"/>
              <a:gd name="connsiteX2" fmla="*/ 0 w 6858000"/>
              <a:gd name="connsiteY2" fmla="*/ 922089 h 1978237"/>
              <a:gd name="connsiteX3" fmla="*/ 0 w 6858000"/>
              <a:gd name="connsiteY3" fmla="*/ 1978237 h 1978237"/>
            </a:gdLst>
            <a:ahLst/>
            <a:cxnLst>
              <a:cxn ang="0">
                <a:pos x="connsiteX0" y="connsiteY0"/>
              </a:cxn>
              <a:cxn ang="0">
                <a:pos x="connsiteX1" y="connsiteY1"/>
              </a:cxn>
              <a:cxn ang="0">
                <a:pos x="connsiteX2" y="connsiteY2"/>
              </a:cxn>
              <a:cxn ang="0">
                <a:pos x="connsiteX3" y="connsiteY3"/>
              </a:cxn>
            </a:cxnLst>
            <a:rect l="l" t="t" r="r" b="b"/>
            <a:pathLst>
              <a:path w="6858000" h="1978237">
                <a:moveTo>
                  <a:pt x="6858000" y="1978237"/>
                </a:moveTo>
                <a:lnTo>
                  <a:pt x="6858000" y="0"/>
                </a:lnTo>
                <a:lnTo>
                  <a:pt x="0" y="922089"/>
                </a:lnTo>
                <a:lnTo>
                  <a:pt x="0" y="1978237"/>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2" name="Large #">
            <a:extLst>
              <a:ext uri="{FF2B5EF4-FFF2-40B4-BE49-F238E27FC236}">
                <a16:creationId xmlns:a16="http://schemas.microsoft.com/office/drawing/2014/main" id="{D5C17C08-696E-5D47-A66B-B4D6203DC3C2}"/>
              </a:ext>
            </a:extLst>
          </p:cNvPr>
          <p:cNvSpPr txBox="1"/>
          <p:nvPr/>
        </p:nvSpPr>
        <p:spPr>
          <a:xfrm>
            <a:off x="592579" y="4729705"/>
            <a:ext cx="9322130" cy="1208023"/>
          </a:xfrm>
          <a:prstGeom prst="rect">
            <a:avLst/>
          </a:prstGeom>
          <a:noFill/>
        </p:spPr>
        <p:txBody>
          <a:bodyPr wrap="square" rtlCol="0" anchor="t">
            <a:spAutoFit/>
          </a:bodyPr>
          <a:lstStyle/>
          <a:p>
            <a:pPr>
              <a:lnSpc>
                <a:spcPts val="6500"/>
              </a:lnSpc>
            </a:pPr>
            <a:r>
              <a:rPr lang="en-US" sz="6600" b="1" dirty="0">
                <a:solidFill>
                  <a:srgbClr val="EBB700"/>
                </a:solidFill>
                <a:latin typeface="Arial" panose="020B0604020202020204" pitchFamily="34" charset="0"/>
                <a:ea typeface="Arial" charset="0"/>
                <a:cs typeface="Arial" panose="020B0604020202020204" pitchFamily="34" charset="0"/>
              </a:rPr>
              <a:t>Who is the GAT?</a:t>
            </a:r>
          </a:p>
          <a:p>
            <a:pPr>
              <a:lnSpc>
                <a:spcPts val="2200"/>
              </a:lnSpc>
            </a:pPr>
            <a:r>
              <a:rPr lang="en-US" sz="2400" dirty="0">
                <a:solidFill>
                  <a:schemeClr val="bg1"/>
                </a:solidFill>
                <a:latin typeface="Arial" panose="020B0604020202020204" pitchFamily="34" charset="0"/>
                <a:ea typeface="Arial" charset="0"/>
                <a:cs typeface="Arial" panose="020B0604020202020204" pitchFamily="34" charset="0"/>
              </a:rPr>
              <a:t>The GAT is uniquely positioned at all levels of our organization</a:t>
            </a:r>
          </a:p>
        </p:txBody>
      </p:sp>
      <p:sp>
        <p:nvSpPr>
          <p:cNvPr id="13" name="Page Number - White">
            <a:extLst>
              <a:ext uri="{FF2B5EF4-FFF2-40B4-BE49-F238E27FC236}">
                <a16:creationId xmlns:a16="http://schemas.microsoft.com/office/drawing/2014/main" id="{25A0A221-1FC0-9644-A714-EAB25ADAD410}"/>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4</a:t>
            </a:fld>
            <a:endParaRPr lang="en-US" sz="1000" dirty="0">
              <a:solidFill>
                <a:schemeClr val="bg1"/>
              </a:solidFill>
            </a:endParaRPr>
          </a:p>
        </p:txBody>
      </p:sp>
      <p:grpSp>
        <p:nvGrpSpPr>
          <p:cNvPr id="3" name="Group 2">
            <a:extLst>
              <a:ext uri="{FF2B5EF4-FFF2-40B4-BE49-F238E27FC236}">
                <a16:creationId xmlns:a16="http://schemas.microsoft.com/office/drawing/2014/main" id="{20A65070-B5E0-F543-85BB-58A429735C96}"/>
              </a:ext>
            </a:extLst>
          </p:cNvPr>
          <p:cNvGrpSpPr/>
          <p:nvPr/>
        </p:nvGrpSpPr>
        <p:grpSpPr>
          <a:xfrm>
            <a:off x="724830" y="6022187"/>
            <a:ext cx="1527718" cy="178419"/>
            <a:chOff x="713679" y="5508702"/>
            <a:chExt cx="1527718" cy="178419"/>
          </a:xfrm>
        </p:grpSpPr>
        <p:sp>
          <p:nvSpPr>
            <p:cNvPr id="2" name="Oval 1">
              <a:extLst>
                <a:ext uri="{FF2B5EF4-FFF2-40B4-BE49-F238E27FC236}">
                  <a16:creationId xmlns:a16="http://schemas.microsoft.com/office/drawing/2014/main" id="{DE9E712C-4FD4-F249-AF5F-639CC72B99D9}"/>
                </a:ext>
              </a:extLst>
            </p:cNvPr>
            <p:cNvSpPr/>
            <p:nvPr/>
          </p:nvSpPr>
          <p:spPr>
            <a:xfrm>
              <a:off x="713679" y="5508702"/>
              <a:ext cx="178419" cy="178419"/>
            </a:xfrm>
            <a:prstGeom prst="ellipse">
              <a:avLst/>
            </a:prstGeom>
            <a:solidFill>
              <a:srgbClr val="EBB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66D43BC6-0089-9048-96E5-6369E6D231D4}"/>
                </a:ext>
              </a:extLst>
            </p:cNvPr>
            <p:cNvSpPr/>
            <p:nvPr/>
          </p:nvSpPr>
          <p:spPr>
            <a:xfrm>
              <a:off x="983539" y="5508702"/>
              <a:ext cx="178419" cy="178419"/>
            </a:xfrm>
            <a:prstGeom prst="ellipse">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24DE0899-DEE1-FB4F-A1B2-21B0DD87F4FD}"/>
                </a:ext>
              </a:extLst>
            </p:cNvPr>
            <p:cNvSpPr/>
            <p:nvPr/>
          </p:nvSpPr>
          <p:spPr>
            <a:xfrm>
              <a:off x="1253399" y="5508702"/>
              <a:ext cx="178419" cy="178419"/>
            </a:xfrm>
            <a:prstGeom prst="ellipse">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99CC31EA-3D4B-A849-B910-58A7D68F61E6}"/>
                </a:ext>
              </a:extLst>
            </p:cNvPr>
            <p:cNvSpPr/>
            <p:nvPr/>
          </p:nvSpPr>
          <p:spPr>
            <a:xfrm>
              <a:off x="1523259" y="5508702"/>
              <a:ext cx="178419" cy="178419"/>
            </a:xfrm>
            <a:prstGeom prst="ellipse">
              <a:avLst/>
            </a:prstGeom>
            <a:solidFill>
              <a:srgbClr val="7A26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75793459-DAC2-AA40-A3C7-27AC0AA01A09}"/>
                </a:ext>
              </a:extLst>
            </p:cNvPr>
            <p:cNvSpPr/>
            <p:nvPr/>
          </p:nvSpPr>
          <p:spPr>
            <a:xfrm>
              <a:off x="1793119" y="5508702"/>
              <a:ext cx="178419" cy="178419"/>
            </a:xfrm>
            <a:prstGeom prst="ellipse">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860C8076-143C-2948-8658-273403346CF1}"/>
                </a:ext>
              </a:extLst>
            </p:cNvPr>
            <p:cNvSpPr/>
            <p:nvPr/>
          </p:nvSpPr>
          <p:spPr>
            <a:xfrm>
              <a:off x="2062978" y="5508702"/>
              <a:ext cx="178419" cy="178419"/>
            </a:xfrm>
            <a:prstGeom prst="ellipse">
              <a:avLst/>
            </a:prstGeom>
            <a:solidFill>
              <a:srgbClr val="AF1E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203570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5C446A39-8E9B-6A44-A58E-9E04CA77630C}"/>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en-US" dirty="0">
                <a:solidFill>
                  <a:schemeClr val="lt1">
                    <a:alpha val="44000"/>
                  </a:schemeClr>
                </a:solidFill>
              </a:rPr>
              <a:t>aa</a:t>
            </a:r>
          </a:p>
        </p:txBody>
      </p:sp>
      <p:sp>
        <p:nvSpPr>
          <p:cNvPr id="22" name="Slice - Solid">
            <a:extLst>
              <a:ext uri="{FF2B5EF4-FFF2-40B4-BE49-F238E27FC236}">
                <a16:creationId xmlns:a16="http://schemas.microsoft.com/office/drawing/2014/main" id="{651EA998-A806-F147-8EF5-A7B5976ED313}"/>
              </a:ext>
            </a:extLst>
          </p:cNvPr>
          <p:cNvSpPr/>
          <p:nvPr/>
        </p:nvSpPr>
        <p:spPr>
          <a:xfrm>
            <a:off x="1004871" y="-8022"/>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5" name="Headline">
            <a:extLst>
              <a:ext uri="{FF2B5EF4-FFF2-40B4-BE49-F238E27FC236}">
                <a16:creationId xmlns:a16="http://schemas.microsoft.com/office/drawing/2014/main" id="{884D2F3C-77C4-0842-BD09-61B2F6C68A95}"/>
              </a:ext>
            </a:extLst>
          </p:cNvPr>
          <p:cNvSpPr txBox="1">
            <a:spLocks/>
          </p:cNvSpPr>
          <p:nvPr/>
        </p:nvSpPr>
        <p:spPr>
          <a:xfrm>
            <a:off x="372975" y="366727"/>
            <a:ext cx="1554299" cy="965362"/>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en-US" sz="2000" kern="0" dirty="0">
                <a:solidFill>
                  <a:srgbClr val="EBB700"/>
                </a:solidFill>
              </a:rPr>
              <a:t>Who is the GAT?</a:t>
            </a:r>
          </a:p>
        </p:txBody>
      </p:sp>
      <p:sp>
        <p:nvSpPr>
          <p:cNvPr id="17" name="Body Copy">
            <a:extLst>
              <a:ext uri="{FF2B5EF4-FFF2-40B4-BE49-F238E27FC236}">
                <a16:creationId xmlns:a16="http://schemas.microsoft.com/office/drawing/2014/main" id="{1A341676-E6AB-8F4B-821E-E8707713801A}"/>
              </a:ext>
            </a:extLst>
          </p:cNvPr>
          <p:cNvSpPr txBox="1">
            <a:spLocks/>
          </p:cNvSpPr>
          <p:nvPr/>
        </p:nvSpPr>
        <p:spPr>
          <a:xfrm>
            <a:off x="2977301" y="1020873"/>
            <a:ext cx="8627677" cy="83736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pPr>
            <a:r>
              <a:rPr lang="en-US" sz="4800" b="1" kern="0" dirty="0">
                <a:solidFill>
                  <a:schemeClr val="bg1"/>
                </a:solidFill>
                <a:latin typeface="Arial" charset="0"/>
                <a:ea typeface="Arial" charset="0"/>
                <a:cs typeface="Arial" charset="0"/>
              </a:rPr>
              <a:t>At the Club Level</a:t>
            </a:r>
          </a:p>
        </p:txBody>
      </p:sp>
      <p:sp>
        <p:nvSpPr>
          <p:cNvPr id="18" name="Rectangle 17">
            <a:extLst>
              <a:ext uri="{FF2B5EF4-FFF2-40B4-BE49-F238E27FC236}">
                <a16:creationId xmlns:a16="http://schemas.microsoft.com/office/drawing/2014/main" id="{DA4F4A12-EB4F-9743-A959-B5AF15D44E30}"/>
              </a:ext>
            </a:extLst>
          </p:cNvPr>
          <p:cNvSpPr/>
          <p:nvPr/>
        </p:nvSpPr>
        <p:spPr>
          <a:xfrm rot="5400000" flipH="1">
            <a:off x="5192700" y="-84992"/>
            <a:ext cx="87738" cy="4247574"/>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11" name="Page Number - White">
            <a:extLst>
              <a:ext uri="{FF2B5EF4-FFF2-40B4-BE49-F238E27FC236}">
                <a16:creationId xmlns:a16="http://schemas.microsoft.com/office/drawing/2014/main" id="{33B93645-69ED-8043-B49C-66ECFD491E18}"/>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5</a:t>
            </a:fld>
            <a:endParaRPr lang="en-US" sz="1000" dirty="0">
              <a:solidFill>
                <a:schemeClr val="bg1"/>
              </a:solidFill>
            </a:endParaRPr>
          </a:p>
        </p:txBody>
      </p:sp>
      <p:grpSp>
        <p:nvGrpSpPr>
          <p:cNvPr id="12" name="Group 11">
            <a:extLst>
              <a:ext uri="{FF2B5EF4-FFF2-40B4-BE49-F238E27FC236}">
                <a16:creationId xmlns:a16="http://schemas.microsoft.com/office/drawing/2014/main" id="{610511C2-3A00-404B-9D27-FFD037CC2873}"/>
              </a:ext>
            </a:extLst>
          </p:cNvPr>
          <p:cNvGrpSpPr/>
          <p:nvPr/>
        </p:nvGrpSpPr>
        <p:grpSpPr>
          <a:xfrm>
            <a:off x="263253" y="2901954"/>
            <a:ext cx="11665493" cy="1640642"/>
            <a:chOff x="1521174" y="2303046"/>
            <a:chExt cx="7147848" cy="1005278"/>
          </a:xfrm>
        </p:grpSpPr>
        <p:sp>
          <p:nvSpPr>
            <p:cNvPr id="27" name="Rounded Rectangle 156">
              <a:extLst>
                <a:ext uri="{FF2B5EF4-FFF2-40B4-BE49-F238E27FC236}">
                  <a16:creationId xmlns:a16="http://schemas.microsoft.com/office/drawing/2014/main" id="{E18C7794-7AC5-49D5-A748-BBCABF5FA154}"/>
                </a:ext>
              </a:extLst>
            </p:cNvPr>
            <p:cNvSpPr/>
            <p:nvPr/>
          </p:nvSpPr>
          <p:spPr>
            <a:xfrm>
              <a:off x="1521174" y="2303046"/>
              <a:ext cx="7119413" cy="363669"/>
            </a:xfrm>
            <a:prstGeom prst="roundRect">
              <a:avLst/>
            </a:prstGeom>
            <a:solidFill>
              <a:schemeClr val="bg2">
                <a:lumMod val="50000"/>
              </a:schemeClr>
            </a:solid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Helvetica Neue Bold Condensed"/>
                  <a:ea typeface="+mn-ea"/>
                  <a:cs typeface="Helvetica Neue Bold Condensed"/>
                </a:rPr>
                <a:t>Club Global Action Team Chairperson </a:t>
              </a:r>
              <a:r>
                <a:rPr kumimoji="0" lang="en-US" sz="2000" b="0" i="0" u="none" strike="noStrike" kern="1200" cap="none" spc="0" normalizeH="0" baseline="0" noProof="0" dirty="0">
                  <a:ln>
                    <a:noFill/>
                  </a:ln>
                  <a:solidFill>
                    <a:prstClr val="white"/>
                  </a:solidFill>
                  <a:effectLst/>
                  <a:uLnTx/>
                  <a:uFillTx/>
                  <a:latin typeface="Helvetica Neue Bold Condensed"/>
                  <a:ea typeface="+mn-ea"/>
                  <a:cs typeface="Helvetica Neue Bold Condensed"/>
                </a:rPr>
                <a:t>(Club President)</a:t>
              </a:r>
            </a:p>
          </p:txBody>
        </p:sp>
        <p:sp>
          <p:nvSpPr>
            <p:cNvPr id="28" name="Rounded Rectangle 158">
              <a:extLst>
                <a:ext uri="{FF2B5EF4-FFF2-40B4-BE49-F238E27FC236}">
                  <a16:creationId xmlns:a16="http://schemas.microsoft.com/office/drawing/2014/main" id="{4C32FE62-7F78-4699-81EC-979A550CFA84}"/>
                </a:ext>
              </a:extLst>
            </p:cNvPr>
            <p:cNvSpPr/>
            <p:nvPr/>
          </p:nvSpPr>
          <p:spPr>
            <a:xfrm>
              <a:off x="1523224" y="2775780"/>
              <a:ext cx="2142949" cy="530536"/>
            </a:xfrm>
            <a:prstGeom prst="roundRect">
              <a:avLst/>
            </a:prstGeom>
            <a:solidFill>
              <a:srgbClr val="00338D"/>
            </a:solidFill>
            <a:ln>
              <a:no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121920" tIns="60960" rIns="121920" bIns="60960" numCol="1" rtlCol="0" anchor="ctr" anchorCtr="0" compatLnSpc="1">
              <a:prstTxWarp prst="textNoShape">
                <a:avLst/>
              </a:prstTxWarp>
            </a:bodyPr>
            <a:lstStyle/>
            <a:p>
              <a:pPr marL="609585" lvl="0" indent="-609585" algn="ctr" defTabSz="914377" fontAlgn="base">
                <a:spcAft>
                  <a:spcPct val="0"/>
                </a:spcAft>
                <a:defRPr/>
              </a:pPr>
              <a:r>
                <a:rPr lang="en-US" b="1" dirty="0">
                  <a:solidFill>
                    <a:schemeClr val="bg1"/>
                  </a:solidFill>
                  <a:latin typeface="Helvetica Neue Bold Condensed"/>
                  <a:ea typeface="ヒラギノ角ゴ Pro W3" pitchFamily="84" charset="-128"/>
                  <a:cs typeface="Helvetica Neue Bold Condensed"/>
                </a:rPr>
                <a:t>GLT</a:t>
              </a:r>
            </a:p>
            <a:p>
              <a:pPr lvl="0" algn="ctr">
                <a:defRPr/>
              </a:pPr>
              <a:r>
                <a:rPr lang="en-US" sz="1600" dirty="0">
                  <a:solidFill>
                    <a:schemeClr val="bg1"/>
                  </a:solidFill>
                  <a:latin typeface="Helvetica Neue"/>
                </a:rPr>
                <a:t>First Vice President/Leadership Chairperson</a:t>
              </a:r>
              <a:endParaRPr kumimoji="0" lang="en-US" sz="1600" b="0" i="0" u="none" strike="noStrike" kern="1200" cap="none" spc="0" normalizeH="0" baseline="0" noProof="0" dirty="0">
                <a:ln>
                  <a:noFill/>
                </a:ln>
                <a:solidFill>
                  <a:schemeClr val="bg1"/>
                </a:solidFill>
                <a:effectLst/>
                <a:uLnTx/>
                <a:uFillTx/>
                <a:latin typeface="Helvetica Neue Bold Condensed"/>
                <a:ea typeface="ヒラギノ角ゴ Pro W3" pitchFamily="84" charset="-128"/>
                <a:cs typeface="Helvetica Neue Bold Condensed"/>
              </a:endParaRPr>
            </a:p>
          </p:txBody>
        </p:sp>
        <p:sp>
          <p:nvSpPr>
            <p:cNvPr id="29" name="Rounded Rectangle 161">
              <a:extLst>
                <a:ext uri="{FF2B5EF4-FFF2-40B4-BE49-F238E27FC236}">
                  <a16:creationId xmlns:a16="http://schemas.microsoft.com/office/drawing/2014/main" id="{6231140D-101A-4112-9D6D-99BD08F876C3}"/>
                </a:ext>
              </a:extLst>
            </p:cNvPr>
            <p:cNvSpPr/>
            <p:nvPr/>
          </p:nvSpPr>
          <p:spPr>
            <a:xfrm>
              <a:off x="3901612" y="2777788"/>
              <a:ext cx="2194388" cy="530536"/>
            </a:xfrm>
            <a:prstGeom prst="roundRect">
              <a:avLst/>
            </a:prstGeom>
            <a:solidFill>
              <a:srgbClr val="DAAB00"/>
            </a:solidFill>
            <a:ln>
              <a:no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121920" tIns="60960" rIns="121920" bIns="60960" numCol="1" rtlCol="0" anchor="ctr" anchorCtr="0" compatLnSpc="1">
              <a:prstTxWarp prst="textNoShape">
                <a:avLst/>
              </a:prstTxWarp>
            </a:bodyPr>
            <a:lstStyle/>
            <a:p>
              <a:pPr marL="609585" lvl="0" indent="-609585" algn="ctr" defTabSz="914377" fontAlgn="base">
                <a:spcAft>
                  <a:spcPct val="0"/>
                </a:spcAft>
                <a:defRPr/>
              </a:pPr>
              <a:r>
                <a:rPr lang="en-US" b="1" dirty="0">
                  <a:solidFill>
                    <a:schemeClr val="bg1"/>
                  </a:solidFill>
                  <a:latin typeface="Helvetica Neue Bold Condensed"/>
                  <a:ea typeface="ヒラギノ角ゴ Pro W3" pitchFamily="84" charset="-128"/>
                  <a:cs typeface="Helvetica Neue Bold Condensed"/>
                </a:rPr>
                <a:t>GMT</a:t>
              </a:r>
            </a:p>
            <a:p>
              <a:pPr marL="609585" lvl="0" indent="-609585" algn="ctr" fontAlgn="base">
                <a:spcAft>
                  <a:spcPct val="0"/>
                </a:spcAft>
                <a:defRPr/>
              </a:pPr>
              <a:r>
                <a:rPr lang="en-US" sz="1600" dirty="0">
                  <a:solidFill>
                    <a:schemeClr val="bg1"/>
                  </a:solidFill>
                  <a:latin typeface="Helvetica Neue"/>
                  <a:ea typeface="ヒラギノ角ゴ Pro W3" pitchFamily="84" charset="-128"/>
                  <a:cs typeface="Helvetica Neue"/>
                </a:rPr>
                <a:t>Membership Chairperson</a:t>
              </a:r>
              <a:endParaRPr kumimoji="0" lang="en-US" sz="1600" b="0" i="0" u="none" strike="noStrike" kern="1200" cap="none" spc="0" normalizeH="0" baseline="0" noProof="0" dirty="0">
                <a:ln>
                  <a:noFill/>
                </a:ln>
                <a:solidFill>
                  <a:schemeClr val="bg1"/>
                </a:solidFill>
                <a:effectLst/>
                <a:uLnTx/>
                <a:uFillTx/>
                <a:latin typeface="Helvetica Neue Bold Condensed"/>
                <a:ea typeface="ヒラギノ角ゴ Pro W3" pitchFamily="84" charset="-128"/>
                <a:cs typeface="Helvetica Neue Bold Condensed"/>
              </a:endParaRPr>
            </a:p>
          </p:txBody>
        </p:sp>
        <p:sp>
          <p:nvSpPr>
            <p:cNvPr id="30" name="Rounded Rectangle 100">
              <a:extLst>
                <a:ext uri="{FF2B5EF4-FFF2-40B4-BE49-F238E27FC236}">
                  <a16:creationId xmlns:a16="http://schemas.microsoft.com/office/drawing/2014/main" id="{172ABE6C-AB8E-4E20-B837-AA7C12A0E14E}"/>
                </a:ext>
              </a:extLst>
            </p:cNvPr>
            <p:cNvSpPr/>
            <p:nvPr/>
          </p:nvSpPr>
          <p:spPr>
            <a:xfrm>
              <a:off x="6331438" y="2777787"/>
              <a:ext cx="2337584" cy="530536"/>
            </a:xfrm>
            <a:prstGeom prst="roundRect">
              <a:avLst/>
            </a:prstGeom>
            <a:solidFill>
              <a:srgbClr val="AF1E2D"/>
            </a:solidFill>
            <a:ln>
              <a:no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121920" tIns="60960" rIns="121920" bIns="60960" numCol="1" rtlCol="0" anchor="ctr" anchorCtr="0" compatLnSpc="1">
              <a:prstTxWarp prst="textNoShape">
                <a:avLst/>
              </a:prstTxWarp>
            </a:bodyPr>
            <a:lstStyle/>
            <a:p>
              <a:pPr marL="609585" lvl="0" indent="-609585" algn="ctr" defTabSz="914377" fontAlgn="base">
                <a:spcAft>
                  <a:spcPct val="0"/>
                </a:spcAft>
                <a:defRPr/>
              </a:pPr>
              <a:r>
                <a:rPr lang="en-US" b="1" dirty="0">
                  <a:solidFill>
                    <a:schemeClr val="bg1"/>
                  </a:solidFill>
                  <a:latin typeface="Helvetica Neue Bold Condensed"/>
                  <a:ea typeface="ヒラギノ角ゴ Pro W3" pitchFamily="84" charset="-128"/>
                  <a:cs typeface="Helvetica Neue Bold Condensed"/>
                </a:rPr>
                <a:t>GST</a:t>
              </a:r>
            </a:p>
            <a:p>
              <a:pPr marL="609585" lvl="0" indent="-609585" algn="ctr" fontAlgn="base">
                <a:spcAft>
                  <a:spcPct val="0"/>
                </a:spcAft>
                <a:defRPr/>
              </a:pPr>
              <a:r>
                <a:rPr lang="en-US" sz="1600" dirty="0">
                  <a:solidFill>
                    <a:schemeClr val="bg1"/>
                  </a:solidFill>
                  <a:latin typeface="Helvetica Neue"/>
                  <a:ea typeface="ヒラギノ角ゴ Pro W3" pitchFamily="84" charset="-128"/>
                  <a:cs typeface="Helvetica Neue"/>
                </a:rPr>
                <a:t>Service Chairperson</a:t>
              </a:r>
              <a:endParaRPr kumimoji="0" lang="en-US" sz="1600" b="0" i="0" u="none" strike="noStrike" kern="1200" cap="none" spc="0" normalizeH="0" baseline="0" noProof="0" dirty="0">
                <a:ln>
                  <a:noFill/>
                </a:ln>
                <a:solidFill>
                  <a:schemeClr val="bg1"/>
                </a:solidFill>
                <a:effectLst/>
                <a:uLnTx/>
                <a:uFillTx/>
                <a:latin typeface="Helvetica Neue Bold Condensed"/>
                <a:ea typeface="ヒラギノ角ゴ Pro W3" pitchFamily="84" charset="-128"/>
                <a:cs typeface="Helvetica Neue Bold Condensed"/>
              </a:endParaRPr>
            </a:p>
          </p:txBody>
        </p:sp>
      </p:grpSp>
    </p:spTree>
    <p:extLst>
      <p:ext uri="{BB962C8B-B14F-4D97-AF65-F5344CB8AC3E}">
        <p14:creationId xmlns:p14="http://schemas.microsoft.com/office/powerpoint/2010/main" val="1527468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5C446A39-8E9B-6A44-A58E-9E04CA77630C}"/>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en-US" dirty="0">
                <a:solidFill>
                  <a:schemeClr val="lt1">
                    <a:alpha val="44000"/>
                  </a:schemeClr>
                </a:solidFill>
              </a:rPr>
              <a:t>aa</a:t>
            </a:r>
          </a:p>
        </p:txBody>
      </p:sp>
      <p:sp>
        <p:nvSpPr>
          <p:cNvPr id="22" name="Slice - Solid">
            <a:extLst>
              <a:ext uri="{FF2B5EF4-FFF2-40B4-BE49-F238E27FC236}">
                <a16:creationId xmlns:a16="http://schemas.microsoft.com/office/drawing/2014/main" id="{651EA998-A806-F147-8EF5-A7B5976ED313}"/>
              </a:ext>
            </a:extLst>
          </p:cNvPr>
          <p:cNvSpPr/>
          <p:nvPr/>
        </p:nvSpPr>
        <p:spPr>
          <a:xfrm>
            <a:off x="1004871" y="-8022"/>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5" name="Headline">
            <a:extLst>
              <a:ext uri="{FF2B5EF4-FFF2-40B4-BE49-F238E27FC236}">
                <a16:creationId xmlns:a16="http://schemas.microsoft.com/office/drawing/2014/main" id="{884D2F3C-77C4-0842-BD09-61B2F6C68A95}"/>
              </a:ext>
            </a:extLst>
          </p:cNvPr>
          <p:cNvSpPr txBox="1">
            <a:spLocks/>
          </p:cNvSpPr>
          <p:nvPr/>
        </p:nvSpPr>
        <p:spPr>
          <a:xfrm>
            <a:off x="372975" y="366727"/>
            <a:ext cx="1554299" cy="965362"/>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en-US" sz="2000" kern="0" dirty="0">
                <a:solidFill>
                  <a:srgbClr val="EBB700"/>
                </a:solidFill>
              </a:rPr>
              <a:t>Who is the GAT?</a:t>
            </a:r>
          </a:p>
        </p:txBody>
      </p:sp>
      <p:sp>
        <p:nvSpPr>
          <p:cNvPr id="17" name="Body Copy">
            <a:extLst>
              <a:ext uri="{FF2B5EF4-FFF2-40B4-BE49-F238E27FC236}">
                <a16:creationId xmlns:a16="http://schemas.microsoft.com/office/drawing/2014/main" id="{1A341676-E6AB-8F4B-821E-E8707713801A}"/>
              </a:ext>
            </a:extLst>
          </p:cNvPr>
          <p:cNvSpPr txBox="1">
            <a:spLocks/>
          </p:cNvSpPr>
          <p:nvPr/>
        </p:nvSpPr>
        <p:spPr>
          <a:xfrm>
            <a:off x="2977301" y="1020873"/>
            <a:ext cx="8627677" cy="83736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pPr>
            <a:r>
              <a:rPr lang="en-US" sz="4800" b="1" kern="0" dirty="0">
                <a:solidFill>
                  <a:schemeClr val="bg1"/>
                </a:solidFill>
                <a:latin typeface="Arial" charset="0"/>
                <a:ea typeface="Arial" charset="0"/>
                <a:cs typeface="Arial" charset="0"/>
              </a:rPr>
              <a:t>At the District Level</a:t>
            </a:r>
          </a:p>
        </p:txBody>
      </p:sp>
      <p:sp>
        <p:nvSpPr>
          <p:cNvPr id="18" name="Rectangle 17">
            <a:extLst>
              <a:ext uri="{FF2B5EF4-FFF2-40B4-BE49-F238E27FC236}">
                <a16:creationId xmlns:a16="http://schemas.microsoft.com/office/drawing/2014/main" id="{DA4F4A12-EB4F-9743-A959-B5AF15D44E30}"/>
              </a:ext>
            </a:extLst>
          </p:cNvPr>
          <p:cNvSpPr/>
          <p:nvPr/>
        </p:nvSpPr>
        <p:spPr>
          <a:xfrm rot="5400000" flipH="1">
            <a:off x="5192700" y="-84992"/>
            <a:ext cx="87738" cy="4247574"/>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11" name="Page Number - White">
            <a:extLst>
              <a:ext uri="{FF2B5EF4-FFF2-40B4-BE49-F238E27FC236}">
                <a16:creationId xmlns:a16="http://schemas.microsoft.com/office/drawing/2014/main" id="{33B93645-69ED-8043-B49C-66ECFD491E18}"/>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6</a:t>
            </a:fld>
            <a:endParaRPr lang="en-US" sz="1000" dirty="0">
              <a:solidFill>
                <a:schemeClr val="bg1"/>
              </a:solidFill>
            </a:endParaRPr>
          </a:p>
        </p:txBody>
      </p:sp>
      <p:sp>
        <p:nvSpPr>
          <p:cNvPr id="27" name="Rounded Rectangle 156">
            <a:extLst>
              <a:ext uri="{FF2B5EF4-FFF2-40B4-BE49-F238E27FC236}">
                <a16:creationId xmlns:a16="http://schemas.microsoft.com/office/drawing/2014/main" id="{E18C7794-7AC5-49D5-A748-BBCABF5FA154}"/>
              </a:ext>
            </a:extLst>
          </p:cNvPr>
          <p:cNvSpPr/>
          <p:nvPr/>
        </p:nvSpPr>
        <p:spPr>
          <a:xfrm>
            <a:off x="263253" y="2901953"/>
            <a:ext cx="11619086" cy="593518"/>
          </a:xfrm>
          <a:prstGeom prst="roundRect">
            <a:avLst/>
          </a:prstGeom>
          <a:solidFill>
            <a:schemeClr val="bg2">
              <a:lumMod val="50000"/>
            </a:schemeClr>
          </a:solid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Helvetica Neue Bold Condensed"/>
                <a:ea typeface="+mn-ea"/>
                <a:cs typeface="Helvetica Neue Bold Condensed"/>
              </a:rPr>
              <a:t>District Global Action Team Chairperson </a:t>
            </a:r>
            <a:r>
              <a:rPr kumimoji="0" lang="en-US" sz="2000" b="0" i="0" u="none" strike="noStrike" kern="1200" cap="none" spc="0" normalizeH="0" baseline="0" noProof="0" dirty="0">
                <a:ln>
                  <a:noFill/>
                </a:ln>
                <a:solidFill>
                  <a:prstClr val="white"/>
                </a:solidFill>
                <a:effectLst/>
                <a:uLnTx/>
                <a:uFillTx/>
                <a:latin typeface="Helvetica Neue Bold Condensed"/>
                <a:ea typeface="+mn-ea"/>
                <a:cs typeface="Helvetica Neue Bold Condensed"/>
              </a:rPr>
              <a:t>(District Governor)</a:t>
            </a:r>
          </a:p>
        </p:txBody>
      </p:sp>
      <p:sp>
        <p:nvSpPr>
          <p:cNvPr id="28" name="Rounded Rectangle 158">
            <a:extLst>
              <a:ext uri="{FF2B5EF4-FFF2-40B4-BE49-F238E27FC236}">
                <a16:creationId xmlns:a16="http://schemas.microsoft.com/office/drawing/2014/main" id="{4C32FE62-7F78-4699-81EC-979A550CFA84}"/>
              </a:ext>
            </a:extLst>
          </p:cNvPr>
          <p:cNvSpPr/>
          <p:nvPr/>
        </p:nvSpPr>
        <p:spPr>
          <a:xfrm>
            <a:off x="266599" y="3678353"/>
            <a:ext cx="2743200" cy="865849"/>
          </a:xfrm>
          <a:prstGeom prst="roundRect">
            <a:avLst/>
          </a:prstGeom>
          <a:solidFill>
            <a:srgbClr val="00338D"/>
          </a:solidFill>
          <a:ln>
            <a:no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121920" tIns="60960" rIns="121920" bIns="60960" numCol="1" rtlCol="0" anchor="ctr" anchorCtr="0" compatLnSpc="1">
            <a:prstTxWarp prst="textNoShape">
              <a:avLst/>
            </a:prstTxWarp>
          </a:bodyPr>
          <a:lstStyle/>
          <a:p>
            <a:pPr marL="609585" lvl="0" indent="-609585" algn="ctr" defTabSz="914377" fontAlgn="base">
              <a:spcAft>
                <a:spcPct val="0"/>
              </a:spcAft>
              <a:defRPr/>
            </a:pPr>
            <a:r>
              <a:rPr lang="en-US" b="1" dirty="0">
                <a:solidFill>
                  <a:schemeClr val="bg1"/>
                </a:solidFill>
                <a:latin typeface="Helvetica Neue Bold Condensed"/>
                <a:ea typeface="ヒラギノ角ゴ Pro W3" pitchFamily="84" charset="-128"/>
                <a:cs typeface="Helvetica Neue Bold Condensed"/>
              </a:rPr>
              <a:t>GLT</a:t>
            </a:r>
          </a:p>
          <a:p>
            <a:pPr lvl="0" algn="ctr">
              <a:defRPr/>
            </a:pPr>
            <a:r>
              <a:rPr lang="en-US" sz="1600" dirty="0">
                <a:solidFill>
                  <a:schemeClr val="bg1"/>
                </a:solidFill>
                <a:latin typeface="Helvetica Neue"/>
              </a:rPr>
              <a:t>District Coordinator</a:t>
            </a:r>
            <a:endParaRPr kumimoji="0" lang="en-US" sz="1600" b="0" i="0" u="none" strike="noStrike" kern="1200" cap="none" spc="0" normalizeH="0" baseline="0" noProof="0" dirty="0">
              <a:ln>
                <a:noFill/>
              </a:ln>
              <a:solidFill>
                <a:schemeClr val="bg1"/>
              </a:solidFill>
              <a:effectLst/>
              <a:uLnTx/>
              <a:uFillTx/>
              <a:latin typeface="Helvetica Neue Bold Condensed"/>
              <a:ea typeface="ヒラギノ角ゴ Pro W3" pitchFamily="84" charset="-128"/>
              <a:cs typeface="Helvetica Neue Bold Condensed"/>
            </a:endParaRPr>
          </a:p>
        </p:txBody>
      </p:sp>
      <p:sp>
        <p:nvSpPr>
          <p:cNvPr id="29" name="Rounded Rectangle 161">
            <a:extLst>
              <a:ext uri="{FF2B5EF4-FFF2-40B4-BE49-F238E27FC236}">
                <a16:creationId xmlns:a16="http://schemas.microsoft.com/office/drawing/2014/main" id="{6231140D-101A-4112-9D6D-99BD08F876C3}"/>
              </a:ext>
            </a:extLst>
          </p:cNvPr>
          <p:cNvSpPr/>
          <p:nvPr/>
        </p:nvSpPr>
        <p:spPr>
          <a:xfrm>
            <a:off x="3214702" y="3678353"/>
            <a:ext cx="2746091" cy="865849"/>
          </a:xfrm>
          <a:prstGeom prst="roundRect">
            <a:avLst/>
          </a:prstGeom>
          <a:solidFill>
            <a:srgbClr val="DAAB00"/>
          </a:solidFill>
          <a:ln>
            <a:no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121920" tIns="60960" rIns="121920" bIns="60960" numCol="1" rtlCol="0" anchor="ctr" anchorCtr="0" compatLnSpc="1">
            <a:prstTxWarp prst="textNoShape">
              <a:avLst/>
            </a:prstTxWarp>
          </a:bodyPr>
          <a:lstStyle/>
          <a:p>
            <a:pPr marL="609585" lvl="0" indent="-609585" algn="ctr" defTabSz="914377" fontAlgn="base">
              <a:spcAft>
                <a:spcPct val="0"/>
              </a:spcAft>
              <a:defRPr/>
            </a:pPr>
            <a:r>
              <a:rPr lang="en-US" b="1" dirty="0">
                <a:solidFill>
                  <a:schemeClr val="bg1"/>
                </a:solidFill>
                <a:latin typeface="Helvetica Neue Bold Condensed"/>
                <a:ea typeface="ヒラギノ角ゴ Pro W3" pitchFamily="84" charset="-128"/>
                <a:cs typeface="Helvetica Neue Bold Condensed"/>
              </a:rPr>
              <a:t>GMT</a:t>
            </a:r>
          </a:p>
          <a:p>
            <a:pPr lvl="0" algn="ctr">
              <a:defRPr/>
            </a:pPr>
            <a:r>
              <a:rPr lang="en-US" sz="1600" dirty="0">
                <a:solidFill>
                  <a:schemeClr val="bg1"/>
                </a:solidFill>
                <a:latin typeface="Helvetica Neue"/>
              </a:rPr>
              <a:t>District Coordinator</a:t>
            </a:r>
            <a:endParaRPr lang="en-US" sz="1600" dirty="0">
              <a:solidFill>
                <a:schemeClr val="bg1"/>
              </a:solidFill>
              <a:latin typeface="Helvetica Neue Bold Condensed"/>
              <a:ea typeface="ヒラギノ角ゴ Pro W3" pitchFamily="84" charset="-128"/>
              <a:cs typeface="Helvetica Neue Bold Condensed"/>
            </a:endParaRPr>
          </a:p>
        </p:txBody>
      </p:sp>
      <p:sp>
        <p:nvSpPr>
          <p:cNvPr id="30" name="Rounded Rectangle 100">
            <a:extLst>
              <a:ext uri="{FF2B5EF4-FFF2-40B4-BE49-F238E27FC236}">
                <a16:creationId xmlns:a16="http://schemas.microsoft.com/office/drawing/2014/main" id="{172ABE6C-AB8E-4E20-B837-AA7C12A0E14E}"/>
              </a:ext>
            </a:extLst>
          </p:cNvPr>
          <p:cNvSpPr/>
          <p:nvPr/>
        </p:nvSpPr>
        <p:spPr>
          <a:xfrm>
            <a:off x="9116690" y="3678353"/>
            <a:ext cx="2746092" cy="865849"/>
          </a:xfrm>
          <a:prstGeom prst="roundRect">
            <a:avLst/>
          </a:prstGeom>
          <a:solidFill>
            <a:srgbClr val="AF1E2D"/>
          </a:solidFill>
          <a:ln>
            <a:no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121920" tIns="60960" rIns="121920" bIns="60960" numCol="1" rtlCol="0" anchor="ctr" anchorCtr="0" compatLnSpc="1">
            <a:prstTxWarp prst="textNoShape">
              <a:avLst/>
            </a:prstTxWarp>
          </a:bodyPr>
          <a:lstStyle/>
          <a:p>
            <a:pPr marL="609585" lvl="0" indent="-609585" algn="ctr" defTabSz="914377" fontAlgn="base">
              <a:spcAft>
                <a:spcPct val="0"/>
              </a:spcAft>
              <a:defRPr/>
            </a:pPr>
            <a:r>
              <a:rPr lang="en-US" b="1" dirty="0">
                <a:solidFill>
                  <a:schemeClr val="bg1"/>
                </a:solidFill>
                <a:latin typeface="Helvetica Neue Bold Condensed"/>
                <a:ea typeface="ヒラギノ角ゴ Pro W3" pitchFamily="84" charset="-128"/>
                <a:cs typeface="Helvetica Neue Bold Condensed"/>
              </a:rPr>
              <a:t>GST</a:t>
            </a:r>
          </a:p>
          <a:p>
            <a:pPr lvl="0" algn="ctr">
              <a:defRPr/>
            </a:pPr>
            <a:r>
              <a:rPr lang="en-US" sz="1600" dirty="0">
                <a:solidFill>
                  <a:schemeClr val="bg1"/>
                </a:solidFill>
                <a:latin typeface="Helvetica Neue"/>
              </a:rPr>
              <a:t>District Coordinator</a:t>
            </a:r>
            <a:endParaRPr lang="en-US" sz="1600" dirty="0">
              <a:solidFill>
                <a:schemeClr val="bg1"/>
              </a:solidFill>
              <a:latin typeface="Helvetica Neue Bold Condensed"/>
              <a:ea typeface="ヒラギノ角ゴ Pro W3" pitchFamily="84" charset="-128"/>
              <a:cs typeface="Helvetica Neue Bold Condensed"/>
            </a:endParaRPr>
          </a:p>
        </p:txBody>
      </p:sp>
      <p:sp>
        <p:nvSpPr>
          <p:cNvPr id="13" name="Rounded Rectangle 156">
            <a:extLst>
              <a:ext uri="{FF2B5EF4-FFF2-40B4-BE49-F238E27FC236}">
                <a16:creationId xmlns:a16="http://schemas.microsoft.com/office/drawing/2014/main" id="{F8DF5733-9586-494E-B326-30167EA4FFCB}"/>
              </a:ext>
            </a:extLst>
          </p:cNvPr>
          <p:cNvSpPr/>
          <p:nvPr/>
        </p:nvSpPr>
        <p:spPr>
          <a:xfrm>
            <a:off x="1927274" y="4712075"/>
            <a:ext cx="8091938" cy="593518"/>
          </a:xfrm>
          <a:prstGeom prst="roundRect">
            <a:avLst/>
          </a:prstGeom>
          <a:solidFill>
            <a:schemeClr val="bg1">
              <a:lumMod val="65000"/>
            </a:schemeClr>
          </a:solid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Helvetica Neue Bold Condensed"/>
                <a:ea typeface="+mn-ea"/>
                <a:cs typeface="Helvetica Neue Bold Condensed"/>
              </a:rPr>
              <a:t>Region and Zone Chairpersons</a:t>
            </a:r>
            <a:endParaRPr kumimoji="0" lang="en-US" sz="2000" b="0" i="0" u="none" strike="noStrike" kern="1200" cap="none" spc="0" normalizeH="0" baseline="0" noProof="0" dirty="0">
              <a:ln>
                <a:noFill/>
              </a:ln>
              <a:solidFill>
                <a:prstClr val="white"/>
              </a:solidFill>
              <a:effectLst/>
              <a:uLnTx/>
              <a:uFillTx/>
              <a:latin typeface="Helvetica Neue Bold Condensed"/>
              <a:ea typeface="+mn-ea"/>
              <a:cs typeface="Helvetica Neue Bold Condensed"/>
            </a:endParaRPr>
          </a:p>
        </p:txBody>
      </p:sp>
      <p:sp>
        <p:nvSpPr>
          <p:cNvPr id="15" name="Rounded Rectangle 161">
            <a:extLst>
              <a:ext uri="{FF2B5EF4-FFF2-40B4-BE49-F238E27FC236}">
                <a16:creationId xmlns:a16="http://schemas.microsoft.com/office/drawing/2014/main" id="{58C1D680-9FCB-C283-D0A4-5DCFC94FBA41}"/>
              </a:ext>
            </a:extLst>
          </p:cNvPr>
          <p:cNvSpPr/>
          <p:nvPr/>
        </p:nvSpPr>
        <p:spPr>
          <a:xfrm>
            <a:off x="6165696" y="3678353"/>
            <a:ext cx="2746091" cy="865849"/>
          </a:xfrm>
          <a:prstGeom prst="roundRect">
            <a:avLst/>
          </a:prstGeom>
          <a:solidFill>
            <a:srgbClr val="DAAB00">
              <a:alpha val="89804"/>
            </a:srgbClr>
          </a:solidFill>
          <a:ln>
            <a:no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121920" tIns="60960" rIns="121920" bIns="60960" numCol="1" rtlCol="0" anchor="ctr" anchorCtr="0" compatLnSpc="1">
            <a:prstTxWarp prst="textNoShape">
              <a:avLst/>
            </a:prstTxWarp>
          </a:bodyPr>
          <a:lstStyle/>
          <a:p>
            <a:pPr marL="609585" lvl="0" indent="-609585" algn="ctr" defTabSz="914377" fontAlgn="base">
              <a:spcAft>
                <a:spcPct val="0"/>
              </a:spcAft>
              <a:defRPr/>
            </a:pPr>
            <a:r>
              <a:rPr lang="en-US" b="1" dirty="0">
                <a:solidFill>
                  <a:schemeClr val="bg1"/>
                </a:solidFill>
                <a:latin typeface="Helvetica Neue Bold Condensed"/>
                <a:ea typeface="ヒラギノ角ゴ Pro W3" pitchFamily="84" charset="-128"/>
                <a:cs typeface="Helvetica Neue Bold Condensed"/>
              </a:rPr>
              <a:t>GET</a:t>
            </a:r>
          </a:p>
          <a:p>
            <a:pPr lvl="0" algn="ctr">
              <a:defRPr/>
            </a:pPr>
            <a:r>
              <a:rPr lang="en-US" sz="1600" dirty="0">
                <a:solidFill>
                  <a:schemeClr val="bg1"/>
                </a:solidFill>
                <a:latin typeface="Helvetica Neue"/>
              </a:rPr>
              <a:t>District Coordinator</a:t>
            </a:r>
            <a:endParaRPr lang="en-US" sz="1600" dirty="0">
              <a:solidFill>
                <a:schemeClr val="bg1"/>
              </a:solidFill>
              <a:latin typeface="Helvetica Neue Bold Condensed"/>
              <a:ea typeface="ヒラギノ角ゴ Pro W3" pitchFamily="84" charset="-128"/>
              <a:cs typeface="Helvetica Neue Bold Condensed"/>
            </a:endParaRPr>
          </a:p>
        </p:txBody>
      </p:sp>
    </p:spTree>
    <p:extLst>
      <p:ext uri="{BB962C8B-B14F-4D97-AF65-F5344CB8AC3E}">
        <p14:creationId xmlns:p14="http://schemas.microsoft.com/office/powerpoint/2010/main" val="576261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5C446A39-8E9B-6A44-A58E-9E04CA77630C}"/>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en-US" dirty="0">
                <a:solidFill>
                  <a:schemeClr val="lt1">
                    <a:alpha val="44000"/>
                  </a:schemeClr>
                </a:solidFill>
              </a:rPr>
              <a:t>aa</a:t>
            </a:r>
          </a:p>
        </p:txBody>
      </p:sp>
      <p:sp>
        <p:nvSpPr>
          <p:cNvPr id="22" name="Slice - Solid">
            <a:extLst>
              <a:ext uri="{FF2B5EF4-FFF2-40B4-BE49-F238E27FC236}">
                <a16:creationId xmlns:a16="http://schemas.microsoft.com/office/drawing/2014/main" id="{651EA998-A806-F147-8EF5-A7B5976ED313}"/>
              </a:ext>
            </a:extLst>
          </p:cNvPr>
          <p:cNvSpPr/>
          <p:nvPr/>
        </p:nvSpPr>
        <p:spPr>
          <a:xfrm>
            <a:off x="1004871" y="-8022"/>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5" name="Headline">
            <a:extLst>
              <a:ext uri="{FF2B5EF4-FFF2-40B4-BE49-F238E27FC236}">
                <a16:creationId xmlns:a16="http://schemas.microsoft.com/office/drawing/2014/main" id="{884D2F3C-77C4-0842-BD09-61B2F6C68A95}"/>
              </a:ext>
            </a:extLst>
          </p:cNvPr>
          <p:cNvSpPr txBox="1">
            <a:spLocks/>
          </p:cNvSpPr>
          <p:nvPr/>
        </p:nvSpPr>
        <p:spPr>
          <a:xfrm>
            <a:off x="372975" y="366727"/>
            <a:ext cx="1554299" cy="965362"/>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en-US" sz="2000" kern="0" dirty="0">
                <a:solidFill>
                  <a:srgbClr val="EBB700"/>
                </a:solidFill>
              </a:rPr>
              <a:t>Who is the GAT?</a:t>
            </a:r>
          </a:p>
        </p:txBody>
      </p:sp>
      <p:sp>
        <p:nvSpPr>
          <p:cNvPr id="17" name="Body Copy">
            <a:extLst>
              <a:ext uri="{FF2B5EF4-FFF2-40B4-BE49-F238E27FC236}">
                <a16:creationId xmlns:a16="http://schemas.microsoft.com/office/drawing/2014/main" id="{1A341676-E6AB-8F4B-821E-E8707713801A}"/>
              </a:ext>
            </a:extLst>
          </p:cNvPr>
          <p:cNvSpPr txBox="1">
            <a:spLocks/>
          </p:cNvSpPr>
          <p:nvPr/>
        </p:nvSpPr>
        <p:spPr>
          <a:xfrm>
            <a:off x="2977301" y="1020873"/>
            <a:ext cx="8627677" cy="83736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pPr>
            <a:r>
              <a:rPr lang="en-US" sz="4800" b="1" kern="0" dirty="0">
                <a:solidFill>
                  <a:schemeClr val="bg1"/>
                </a:solidFill>
                <a:latin typeface="Arial" charset="0"/>
                <a:ea typeface="Arial" charset="0"/>
                <a:cs typeface="Arial" charset="0"/>
              </a:rPr>
              <a:t>At the Multiple District Level</a:t>
            </a:r>
          </a:p>
        </p:txBody>
      </p:sp>
      <p:sp>
        <p:nvSpPr>
          <p:cNvPr id="18" name="Rectangle 17">
            <a:extLst>
              <a:ext uri="{FF2B5EF4-FFF2-40B4-BE49-F238E27FC236}">
                <a16:creationId xmlns:a16="http://schemas.microsoft.com/office/drawing/2014/main" id="{DA4F4A12-EB4F-9743-A959-B5AF15D44E30}"/>
              </a:ext>
            </a:extLst>
          </p:cNvPr>
          <p:cNvSpPr/>
          <p:nvPr/>
        </p:nvSpPr>
        <p:spPr>
          <a:xfrm rot="5400000" flipH="1">
            <a:off x="5192700" y="-84992"/>
            <a:ext cx="87738" cy="4247574"/>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11" name="Page Number - White">
            <a:extLst>
              <a:ext uri="{FF2B5EF4-FFF2-40B4-BE49-F238E27FC236}">
                <a16:creationId xmlns:a16="http://schemas.microsoft.com/office/drawing/2014/main" id="{33B93645-69ED-8043-B49C-66ECFD491E18}"/>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7</a:t>
            </a:fld>
            <a:endParaRPr lang="en-US" sz="1000" dirty="0">
              <a:solidFill>
                <a:schemeClr val="bg1"/>
              </a:solidFill>
            </a:endParaRPr>
          </a:p>
        </p:txBody>
      </p:sp>
      <p:grpSp>
        <p:nvGrpSpPr>
          <p:cNvPr id="12" name="Group 11">
            <a:extLst>
              <a:ext uri="{FF2B5EF4-FFF2-40B4-BE49-F238E27FC236}">
                <a16:creationId xmlns:a16="http://schemas.microsoft.com/office/drawing/2014/main" id="{610511C2-3A00-404B-9D27-FFD037CC2873}"/>
              </a:ext>
            </a:extLst>
          </p:cNvPr>
          <p:cNvGrpSpPr/>
          <p:nvPr/>
        </p:nvGrpSpPr>
        <p:grpSpPr>
          <a:xfrm>
            <a:off x="263253" y="2901954"/>
            <a:ext cx="11665493" cy="1640642"/>
            <a:chOff x="1521174" y="2303046"/>
            <a:chExt cx="7147848" cy="1005278"/>
          </a:xfrm>
        </p:grpSpPr>
        <p:sp>
          <p:nvSpPr>
            <p:cNvPr id="27" name="Rounded Rectangle 156">
              <a:extLst>
                <a:ext uri="{FF2B5EF4-FFF2-40B4-BE49-F238E27FC236}">
                  <a16:creationId xmlns:a16="http://schemas.microsoft.com/office/drawing/2014/main" id="{E18C7794-7AC5-49D5-A748-BBCABF5FA154}"/>
                </a:ext>
              </a:extLst>
            </p:cNvPr>
            <p:cNvSpPr/>
            <p:nvPr/>
          </p:nvSpPr>
          <p:spPr>
            <a:xfrm>
              <a:off x="1521174" y="2303046"/>
              <a:ext cx="7119413" cy="363669"/>
            </a:xfrm>
            <a:prstGeom prst="roundRect">
              <a:avLst/>
            </a:prstGeom>
            <a:solidFill>
              <a:schemeClr val="bg2">
                <a:lumMod val="50000"/>
              </a:schemeClr>
            </a:solid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Helvetica Neue Bold Condensed"/>
                  <a:ea typeface="+mn-ea"/>
                  <a:cs typeface="Helvetica Neue Bold Condensed"/>
                </a:rPr>
                <a:t>Multiple District Global Action Team Chairperson </a:t>
              </a:r>
              <a:r>
                <a:rPr kumimoji="0" lang="en-US" sz="2000" b="0" i="0" u="none" strike="noStrike" kern="1200" cap="none" spc="0" normalizeH="0" baseline="0" noProof="0" dirty="0">
                  <a:ln>
                    <a:noFill/>
                  </a:ln>
                  <a:solidFill>
                    <a:prstClr val="white"/>
                  </a:solidFill>
                  <a:effectLst/>
                  <a:uLnTx/>
                  <a:uFillTx/>
                  <a:latin typeface="Helvetica Neue Bold Condensed"/>
                  <a:ea typeface="+mn-ea"/>
                  <a:cs typeface="Helvetica Neue Bold Condensed"/>
                </a:rPr>
                <a:t>(Council Chairperson)</a:t>
              </a:r>
            </a:p>
          </p:txBody>
        </p:sp>
        <p:sp>
          <p:nvSpPr>
            <p:cNvPr id="28" name="Rounded Rectangle 158">
              <a:extLst>
                <a:ext uri="{FF2B5EF4-FFF2-40B4-BE49-F238E27FC236}">
                  <a16:creationId xmlns:a16="http://schemas.microsoft.com/office/drawing/2014/main" id="{4C32FE62-7F78-4699-81EC-979A550CFA84}"/>
                </a:ext>
              </a:extLst>
            </p:cNvPr>
            <p:cNvSpPr/>
            <p:nvPr/>
          </p:nvSpPr>
          <p:spPr>
            <a:xfrm>
              <a:off x="1523224" y="2775780"/>
              <a:ext cx="2142949" cy="530536"/>
            </a:xfrm>
            <a:prstGeom prst="roundRect">
              <a:avLst/>
            </a:prstGeom>
            <a:solidFill>
              <a:srgbClr val="00338D"/>
            </a:solidFill>
            <a:ln>
              <a:no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121920" tIns="60960" rIns="121920" bIns="60960" numCol="1" rtlCol="0" anchor="ctr" anchorCtr="0" compatLnSpc="1">
              <a:prstTxWarp prst="textNoShape">
                <a:avLst/>
              </a:prstTxWarp>
            </a:bodyPr>
            <a:lstStyle/>
            <a:p>
              <a:pPr marL="609585" lvl="0" indent="-609585" algn="ctr" defTabSz="914377" fontAlgn="base">
                <a:spcAft>
                  <a:spcPct val="0"/>
                </a:spcAft>
                <a:defRPr/>
              </a:pPr>
              <a:r>
                <a:rPr lang="en-US" b="1" dirty="0">
                  <a:solidFill>
                    <a:schemeClr val="bg1"/>
                  </a:solidFill>
                  <a:latin typeface="Helvetica Neue Bold Condensed"/>
                  <a:ea typeface="ヒラギノ角ゴ Pro W3" pitchFamily="84" charset="-128"/>
                  <a:cs typeface="Helvetica Neue Bold Condensed"/>
                </a:rPr>
                <a:t>GLT</a:t>
              </a:r>
            </a:p>
            <a:p>
              <a:pPr lvl="0" algn="ctr">
                <a:defRPr/>
              </a:pPr>
              <a:r>
                <a:rPr lang="en-US" sz="1600" dirty="0">
                  <a:solidFill>
                    <a:schemeClr val="bg1"/>
                  </a:solidFill>
                  <a:latin typeface="Helvetica Neue"/>
                </a:rPr>
                <a:t>Multiple District Coordinator</a:t>
              </a:r>
              <a:endParaRPr kumimoji="0" lang="en-US" sz="1600" b="0" i="0" u="none" strike="noStrike" kern="1200" cap="none" spc="0" normalizeH="0" baseline="0" noProof="0" dirty="0">
                <a:ln>
                  <a:noFill/>
                </a:ln>
                <a:solidFill>
                  <a:schemeClr val="bg1"/>
                </a:solidFill>
                <a:effectLst/>
                <a:uLnTx/>
                <a:uFillTx/>
                <a:latin typeface="Helvetica Neue Bold Condensed"/>
                <a:ea typeface="ヒラギノ角ゴ Pro W3" pitchFamily="84" charset="-128"/>
                <a:cs typeface="Helvetica Neue Bold Condensed"/>
              </a:endParaRPr>
            </a:p>
          </p:txBody>
        </p:sp>
        <p:sp>
          <p:nvSpPr>
            <p:cNvPr id="29" name="Rounded Rectangle 161">
              <a:extLst>
                <a:ext uri="{FF2B5EF4-FFF2-40B4-BE49-F238E27FC236}">
                  <a16:creationId xmlns:a16="http://schemas.microsoft.com/office/drawing/2014/main" id="{6231140D-101A-4112-9D6D-99BD08F876C3}"/>
                </a:ext>
              </a:extLst>
            </p:cNvPr>
            <p:cNvSpPr/>
            <p:nvPr/>
          </p:nvSpPr>
          <p:spPr>
            <a:xfrm>
              <a:off x="3901612" y="2777788"/>
              <a:ext cx="2194388" cy="530536"/>
            </a:xfrm>
            <a:prstGeom prst="roundRect">
              <a:avLst/>
            </a:prstGeom>
            <a:solidFill>
              <a:srgbClr val="DAAB00"/>
            </a:solidFill>
            <a:ln>
              <a:no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121920" tIns="60960" rIns="121920" bIns="60960" numCol="1" rtlCol="0" anchor="ctr" anchorCtr="0" compatLnSpc="1">
              <a:prstTxWarp prst="textNoShape">
                <a:avLst/>
              </a:prstTxWarp>
            </a:bodyPr>
            <a:lstStyle/>
            <a:p>
              <a:pPr marL="609585" lvl="0" indent="-609585" algn="ctr" defTabSz="914377" fontAlgn="base">
                <a:spcAft>
                  <a:spcPct val="0"/>
                </a:spcAft>
                <a:defRPr/>
              </a:pPr>
              <a:r>
                <a:rPr lang="en-US" b="1" dirty="0">
                  <a:solidFill>
                    <a:schemeClr val="bg1"/>
                  </a:solidFill>
                  <a:latin typeface="Helvetica Neue Bold Condensed"/>
                  <a:ea typeface="ヒラギノ角ゴ Pro W3" pitchFamily="84" charset="-128"/>
                  <a:cs typeface="Helvetica Neue Bold Condensed"/>
                </a:rPr>
                <a:t>GMT</a:t>
              </a:r>
            </a:p>
            <a:p>
              <a:pPr marL="609585" lvl="0" indent="-609585" algn="ctr" fontAlgn="base">
                <a:spcAft>
                  <a:spcPct val="0"/>
                </a:spcAft>
                <a:defRPr/>
              </a:pPr>
              <a:r>
                <a:rPr lang="en-US" sz="1600" dirty="0">
                  <a:solidFill>
                    <a:schemeClr val="bg1"/>
                  </a:solidFill>
                  <a:latin typeface="Helvetica Neue"/>
                  <a:ea typeface="ヒラギノ角ゴ Pro W3" pitchFamily="84" charset="-128"/>
                  <a:cs typeface="Helvetica Neue"/>
                </a:rPr>
                <a:t>Multiple District Coordinator</a:t>
              </a:r>
              <a:endParaRPr kumimoji="0" lang="en-US" sz="1600" b="0" i="0" u="none" strike="noStrike" kern="1200" cap="none" spc="0" normalizeH="0" baseline="0" noProof="0" dirty="0">
                <a:ln>
                  <a:noFill/>
                </a:ln>
                <a:solidFill>
                  <a:schemeClr val="bg1"/>
                </a:solidFill>
                <a:effectLst/>
                <a:uLnTx/>
                <a:uFillTx/>
                <a:latin typeface="Helvetica Neue Bold Condensed"/>
                <a:ea typeface="ヒラギノ角ゴ Pro W3" pitchFamily="84" charset="-128"/>
                <a:cs typeface="Helvetica Neue Bold Condensed"/>
              </a:endParaRPr>
            </a:p>
          </p:txBody>
        </p:sp>
        <p:sp>
          <p:nvSpPr>
            <p:cNvPr id="30" name="Rounded Rectangle 100">
              <a:extLst>
                <a:ext uri="{FF2B5EF4-FFF2-40B4-BE49-F238E27FC236}">
                  <a16:creationId xmlns:a16="http://schemas.microsoft.com/office/drawing/2014/main" id="{172ABE6C-AB8E-4E20-B837-AA7C12A0E14E}"/>
                </a:ext>
              </a:extLst>
            </p:cNvPr>
            <p:cNvSpPr/>
            <p:nvPr/>
          </p:nvSpPr>
          <p:spPr>
            <a:xfrm>
              <a:off x="6331438" y="2777787"/>
              <a:ext cx="2337584" cy="530536"/>
            </a:xfrm>
            <a:prstGeom prst="roundRect">
              <a:avLst/>
            </a:prstGeom>
            <a:solidFill>
              <a:srgbClr val="AF1E2D"/>
            </a:solidFill>
            <a:ln>
              <a:noFill/>
              <a:headEnd type="none" w="med" len="med"/>
              <a:tailEnd type="none" w="med" len="med"/>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121920" tIns="60960" rIns="121920" bIns="60960" numCol="1" rtlCol="0" anchor="ctr" anchorCtr="0" compatLnSpc="1">
              <a:prstTxWarp prst="textNoShape">
                <a:avLst/>
              </a:prstTxWarp>
            </a:bodyPr>
            <a:lstStyle/>
            <a:p>
              <a:pPr marL="609585" lvl="0" indent="-609585" algn="ctr" defTabSz="914377" fontAlgn="base">
                <a:spcAft>
                  <a:spcPct val="0"/>
                </a:spcAft>
                <a:defRPr/>
              </a:pPr>
              <a:r>
                <a:rPr lang="en-US" b="1" dirty="0">
                  <a:solidFill>
                    <a:schemeClr val="bg1"/>
                  </a:solidFill>
                  <a:latin typeface="Helvetica Neue Bold Condensed"/>
                  <a:ea typeface="ヒラギノ角ゴ Pro W3" pitchFamily="84" charset="-128"/>
                  <a:cs typeface="Helvetica Neue Bold Condensed"/>
                </a:rPr>
                <a:t>GST</a:t>
              </a:r>
            </a:p>
            <a:p>
              <a:pPr marL="609585" lvl="0" indent="-609585" algn="ctr" fontAlgn="base">
                <a:spcAft>
                  <a:spcPct val="0"/>
                </a:spcAft>
                <a:defRPr/>
              </a:pPr>
              <a:r>
                <a:rPr lang="en-US" sz="1600" dirty="0">
                  <a:solidFill>
                    <a:schemeClr val="bg1"/>
                  </a:solidFill>
                  <a:latin typeface="Helvetica Neue"/>
                  <a:ea typeface="ヒラギノ角ゴ Pro W3" pitchFamily="84" charset="-128"/>
                  <a:cs typeface="Helvetica Neue"/>
                </a:rPr>
                <a:t>Multiple District Coordinator</a:t>
              </a:r>
              <a:endParaRPr kumimoji="0" lang="en-US" sz="1600" b="0" i="0" u="none" strike="noStrike" kern="1200" cap="none" spc="0" normalizeH="0" baseline="0" noProof="0" dirty="0">
                <a:ln>
                  <a:noFill/>
                </a:ln>
                <a:solidFill>
                  <a:schemeClr val="bg1"/>
                </a:solidFill>
                <a:effectLst/>
                <a:uLnTx/>
                <a:uFillTx/>
                <a:latin typeface="Helvetica Neue Bold Condensed"/>
                <a:ea typeface="ヒラギノ角ゴ Pro W3" pitchFamily="84" charset="-128"/>
                <a:cs typeface="Helvetica Neue Bold Condensed"/>
              </a:endParaRPr>
            </a:p>
          </p:txBody>
        </p:sp>
      </p:grpSp>
    </p:spTree>
    <p:extLst>
      <p:ext uri="{BB962C8B-B14F-4D97-AF65-F5344CB8AC3E}">
        <p14:creationId xmlns:p14="http://schemas.microsoft.com/office/powerpoint/2010/main" val="2245946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5C446A39-8E9B-6A44-A58E-9E04CA77630C}"/>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en-US" dirty="0">
                <a:solidFill>
                  <a:schemeClr val="lt1">
                    <a:alpha val="44000"/>
                  </a:schemeClr>
                </a:solidFill>
              </a:rPr>
              <a:t>aa</a:t>
            </a:r>
          </a:p>
        </p:txBody>
      </p:sp>
      <p:sp>
        <p:nvSpPr>
          <p:cNvPr id="22" name="Slice - Solid">
            <a:extLst>
              <a:ext uri="{FF2B5EF4-FFF2-40B4-BE49-F238E27FC236}">
                <a16:creationId xmlns:a16="http://schemas.microsoft.com/office/drawing/2014/main" id="{651EA998-A806-F147-8EF5-A7B5976ED313}"/>
              </a:ext>
            </a:extLst>
          </p:cNvPr>
          <p:cNvSpPr/>
          <p:nvPr/>
        </p:nvSpPr>
        <p:spPr>
          <a:xfrm>
            <a:off x="1004871" y="-8021"/>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5" name="Headline">
            <a:extLst>
              <a:ext uri="{FF2B5EF4-FFF2-40B4-BE49-F238E27FC236}">
                <a16:creationId xmlns:a16="http://schemas.microsoft.com/office/drawing/2014/main" id="{884D2F3C-77C4-0842-BD09-61B2F6C68A95}"/>
              </a:ext>
            </a:extLst>
          </p:cNvPr>
          <p:cNvSpPr txBox="1">
            <a:spLocks/>
          </p:cNvSpPr>
          <p:nvPr/>
        </p:nvSpPr>
        <p:spPr>
          <a:xfrm>
            <a:off x="372975" y="366727"/>
            <a:ext cx="1554299" cy="965362"/>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en-US" sz="2000" kern="0" dirty="0">
                <a:solidFill>
                  <a:srgbClr val="EBB700"/>
                </a:solidFill>
              </a:rPr>
              <a:t>Who is the GAT?</a:t>
            </a:r>
          </a:p>
        </p:txBody>
      </p:sp>
      <p:sp>
        <p:nvSpPr>
          <p:cNvPr id="17" name="Body Copy">
            <a:extLst>
              <a:ext uri="{FF2B5EF4-FFF2-40B4-BE49-F238E27FC236}">
                <a16:creationId xmlns:a16="http://schemas.microsoft.com/office/drawing/2014/main" id="{1A341676-E6AB-8F4B-821E-E8707713801A}"/>
              </a:ext>
            </a:extLst>
          </p:cNvPr>
          <p:cNvSpPr txBox="1">
            <a:spLocks/>
          </p:cNvSpPr>
          <p:nvPr/>
        </p:nvSpPr>
        <p:spPr>
          <a:xfrm>
            <a:off x="2977301" y="1020873"/>
            <a:ext cx="8627677" cy="83736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pPr>
            <a:r>
              <a:rPr lang="en-US" sz="4800" b="1" kern="0" dirty="0">
                <a:solidFill>
                  <a:schemeClr val="bg1"/>
                </a:solidFill>
                <a:latin typeface="Arial" charset="0"/>
                <a:ea typeface="Arial" charset="0"/>
                <a:cs typeface="Arial" charset="0"/>
              </a:rPr>
              <a:t>At the International Level</a:t>
            </a:r>
          </a:p>
        </p:txBody>
      </p:sp>
      <p:sp>
        <p:nvSpPr>
          <p:cNvPr id="18" name="Rectangle 17">
            <a:extLst>
              <a:ext uri="{FF2B5EF4-FFF2-40B4-BE49-F238E27FC236}">
                <a16:creationId xmlns:a16="http://schemas.microsoft.com/office/drawing/2014/main" id="{DA4F4A12-EB4F-9743-A959-B5AF15D44E30}"/>
              </a:ext>
            </a:extLst>
          </p:cNvPr>
          <p:cNvSpPr/>
          <p:nvPr/>
        </p:nvSpPr>
        <p:spPr>
          <a:xfrm rot="5400000" flipH="1">
            <a:off x="5192700" y="-84992"/>
            <a:ext cx="87738" cy="4247574"/>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11" name="Page Number - White">
            <a:extLst>
              <a:ext uri="{FF2B5EF4-FFF2-40B4-BE49-F238E27FC236}">
                <a16:creationId xmlns:a16="http://schemas.microsoft.com/office/drawing/2014/main" id="{33B93645-69ED-8043-B49C-66ECFD491E18}"/>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8</a:t>
            </a:fld>
            <a:endParaRPr lang="en-US" sz="1000" dirty="0">
              <a:solidFill>
                <a:schemeClr val="bg1"/>
              </a:solidFill>
            </a:endParaRPr>
          </a:p>
        </p:txBody>
      </p:sp>
      <p:grpSp>
        <p:nvGrpSpPr>
          <p:cNvPr id="2" name="Group 1">
            <a:extLst>
              <a:ext uri="{FF2B5EF4-FFF2-40B4-BE49-F238E27FC236}">
                <a16:creationId xmlns:a16="http://schemas.microsoft.com/office/drawing/2014/main" id="{5B0F3BAB-5242-47D6-872C-D1007672700D}"/>
              </a:ext>
            </a:extLst>
          </p:cNvPr>
          <p:cNvGrpSpPr/>
          <p:nvPr/>
        </p:nvGrpSpPr>
        <p:grpSpPr>
          <a:xfrm>
            <a:off x="263253" y="4124030"/>
            <a:ext cx="11619086" cy="2230755"/>
            <a:chOff x="263253" y="2549252"/>
            <a:chExt cx="11619086" cy="2230755"/>
          </a:xfrm>
        </p:grpSpPr>
        <p:sp>
          <p:nvSpPr>
            <p:cNvPr id="27" name="Rounded Rectangle 156">
              <a:extLst>
                <a:ext uri="{FF2B5EF4-FFF2-40B4-BE49-F238E27FC236}">
                  <a16:creationId xmlns:a16="http://schemas.microsoft.com/office/drawing/2014/main" id="{E18C7794-7AC5-49D5-A748-BBCABF5FA154}"/>
                </a:ext>
              </a:extLst>
            </p:cNvPr>
            <p:cNvSpPr/>
            <p:nvPr/>
          </p:nvSpPr>
          <p:spPr>
            <a:xfrm>
              <a:off x="263253" y="2549252"/>
              <a:ext cx="11619086" cy="593518"/>
            </a:xfrm>
            <a:prstGeom prst="roundRect">
              <a:avLst/>
            </a:prstGeom>
            <a:solidFill>
              <a:schemeClr val="bg2">
                <a:lumMod val="50000"/>
              </a:schemeClr>
            </a:solid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Helvetica Neue Bold Condensed"/>
                  <a:ea typeface="+mn-ea"/>
                  <a:cs typeface="Helvetica Neue Bold Condensed"/>
                </a:rPr>
                <a:t>Global Action Team Chairperson</a:t>
              </a:r>
              <a:endParaRPr kumimoji="0" lang="en-US" sz="2000" b="0" i="0" u="none" strike="noStrike" kern="1200" cap="none" spc="0" normalizeH="0" baseline="0" noProof="0" dirty="0">
                <a:ln>
                  <a:noFill/>
                </a:ln>
                <a:solidFill>
                  <a:prstClr val="white"/>
                </a:solidFill>
                <a:effectLst/>
                <a:uLnTx/>
                <a:uFillTx/>
                <a:latin typeface="Helvetica Neue Bold Condensed"/>
                <a:ea typeface="+mn-ea"/>
                <a:cs typeface="Helvetica Neue Bold Condensed"/>
              </a:endParaRPr>
            </a:p>
          </p:txBody>
        </p:sp>
        <p:sp>
          <p:nvSpPr>
            <p:cNvPr id="14" name="Rounded Rectangle 156">
              <a:extLst>
                <a:ext uri="{FF2B5EF4-FFF2-40B4-BE49-F238E27FC236}">
                  <a16:creationId xmlns:a16="http://schemas.microsoft.com/office/drawing/2014/main" id="{F923DD28-DFDE-4443-BAAF-DBC79981C680}"/>
                </a:ext>
              </a:extLst>
            </p:cNvPr>
            <p:cNvSpPr/>
            <p:nvPr/>
          </p:nvSpPr>
          <p:spPr>
            <a:xfrm>
              <a:off x="2050031" y="3368541"/>
              <a:ext cx="8091938" cy="593518"/>
            </a:xfrm>
            <a:prstGeom prst="roundRect">
              <a:avLst/>
            </a:prstGeom>
            <a:solidFill>
              <a:schemeClr val="bg1">
                <a:lumMod val="65000"/>
              </a:schemeClr>
            </a:solid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Helvetica Neue Bold Condensed"/>
                  <a:ea typeface="+mn-ea"/>
                  <a:cs typeface="Helvetica Neue Bold Condensed"/>
                </a:rPr>
                <a:t>GAT Constitutional Area and Regional Area Leadership</a:t>
              </a:r>
              <a:endParaRPr kumimoji="0" lang="en-US" sz="2000" b="0" i="0" u="none" strike="noStrike" kern="1200" cap="none" spc="0" normalizeH="0" baseline="0" noProof="0" dirty="0">
                <a:ln>
                  <a:noFill/>
                </a:ln>
                <a:solidFill>
                  <a:prstClr val="white"/>
                </a:solidFill>
                <a:effectLst/>
                <a:uLnTx/>
                <a:uFillTx/>
                <a:latin typeface="Helvetica Neue Bold Condensed"/>
                <a:ea typeface="+mn-ea"/>
                <a:cs typeface="Helvetica Neue Bold Condensed"/>
              </a:endParaRPr>
            </a:p>
          </p:txBody>
        </p:sp>
        <p:sp>
          <p:nvSpPr>
            <p:cNvPr id="15" name="Rounded Rectangle 156">
              <a:extLst>
                <a:ext uri="{FF2B5EF4-FFF2-40B4-BE49-F238E27FC236}">
                  <a16:creationId xmlns:a16="http://schemas.microsoft.com/office/drawing/2014/main" id="{2992AD81-2D49-4F89-AEC2-3E1FDA5AC8C6}"/>
                </a:ext>
              </a:extLst>
            </p:cNvPr>
            <p:cNvSpPr/>
            <p:nvPr/>
          </p:nvSpPr>
          <p:spPr>
            <a:xfrm>
              <a:off x="2050031" y="4186489"/>
              <a:ext cx="8091938" cy="593518"/>
            </a:xfrm>
            <a:prstGeom prst="roundRect">
              <a:avLst/>
            </a:prstGeom>
            <a:solidFill>
              <a:schemeClr val="bg1">
                <a:lumMod val="65000"/>
              </a:schemeClr>
            </a:solid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Helvetica Neue Bold Condensed"/>
                  <a:ea typeface="+mn-ea"/>
                  <a:cs typeface="Helvetica Neue Bold Condensed"/>
                </a:rPr>
                <a:t>GAT Area Leadership</a:t>
              </a:r>
              <a:endParaRPr kumimoji="0" lang="en-US" sz="2000" b="0" i="0" u="none" strike="noStrike" kern="1200" cap="none" spc="0" normalizeH="0" baseline="0" noProof="0" dirty="0">
                <a:ln>
                  <a:noFill/>
                </a:ln>
                <a:solidFill>
                  <a:prstClr val="white"/>
                </a:solidFill>
                <a:effectLst/>
                <a:uLnTx/>
                <a:uFillTx/>
                <a:latin typeface="Helvetica Neue Bold Condensed"/>
                <a:ea typeface="+mn-ea"/>
                <a:cs typeface="Helvetica Neue Bold Condensed"/>
              </a:endParaRPr>
            </a:p>
          </p:txBody>
        </p:sp>
      </p:grpSp>
      <p:grpSp>
        <p:nvGrpSpPr>
          <p:cNvPr id="3" name="Group 2">
            <a:extLst>
              <a:ext uri="{FF2B5EF4-FFF2-40B4-BE49-F238E27FC236}">
                <a16:creationId xmlns:a16="http://schemas.microsoft.com/office/drawing/2014/main" id="{FE208BF3-AD72-4C57-B801-CC97CEF126CE}"/>
              </a:ext>
            </a:extLst>
          </p:cNvPr>
          <p:cNvGrpSpPr/>
          <p:nvPr/>
        </p:nvGrpSpPr>
        <p:grpSpPr>
          <a:xfrm>
            <a:off x="1478280" y="2219355"/>
            <a:ext cx="9235440" cy="1678903"/>
            <a:chOff x="286457" y="5085715"/>
            <a:chExt cx="11619086" cy="1315010"/>
          </a:xfrm>
        </p:grpSpPr>
        <p:sp>
          <p:nvSpPr>
            <p:cNvPr id="19" name="Rounded Rectangle 156">
              <a:extLst>
                <a:ext uri="{FF2B5EF4-FFF2-40B4-BE49-F238E27FC236}">
                  <a16:creationId xmlns:a16="http://schemas.microsoft.com/office/drawing/2014/main" id="{1FC4A4F3-C52C-4635-9AE8-50ACB5690F1F}"/>
                </a:ext>
              </a:extLst>
            </p:cNvPr>
            <p:cNvSpPr/>
            <p:nvPr/>
          </p:nvSpPr>
          <p:spPr>
            <a:xfrm>
              <a:off x="286457" y="5497820"/>
              <a:ext cx="11619086" cy="902905"/>
            </a:xfrm>
            <a:prstGeom prst="roundRect">
              <a:avLst/>
            </a:prstGeom>
            <a:solidFill>
              <a:schemeClr val="bg2">
                <a:lumMod val="50000"/>
              </a:schemeClr>
            </a:solid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80" tIns="34291" rIns="68580" bIns="34291" numCol="2"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Helvetica Neue Bold Condensed"/>
                  <a:ea typeface="+mn-ea"/>
                  <a:cs typeface="Helvetica Neue Bold Condensed"/>
                </a:rPr>
                <a:t>Past International Presidents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Helvetica Neue Bold Condensed"/>
                  <a:ea typeface="+mn-ea"/>
                  <a:cs typeface="Helvetica Neue Bold Condensed"/>
                </a:rPr>
                <a:t>International Board of Directors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Helvetica Neue Bold Condensed"/>
                <a:ea typeface="+mn-ea"/>
                <a:cs typeface="Helvetica Neue Bold Condensed"/>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prstClr val="white"/>
                  </a:solidFill>
                  <a:latin typeface="Helvetica Neue Bold Condensed"/>
                  <a:cs typeface="Helvetica Neue Bold Condensed"/>
                </a:rPr>
                <a:t>LCIF Board of Trustees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prstClr val="white"/>
                  </a:solidFill>
                  <a:latin typeface="Helvetica Neue Bold Condensed"/>
                  <a:cs typeface="Helvetica Neue Bold Condensed"/>
                </a:rPr>
                <a:t>Past International Directors</a:t>
              </a:r>
            </a:p>
          </p:txBody>
        </p:sp>
        <p:sp>
          <p:nvSpPr>
            <p:cNvPr id="20" name="Rounded Rectangle 156">
              <a:extLst>
                <a:ext uri="{FF2B5EF4-FFF2-40B4-BE49-F238E27FC236}">
                  <a16:creationId xmlns:a16="http://schemas.microsoft.com/office/drawing/2014/main" id="{3123D7B1-1D97-4A25-B7D1-2AFA5EDFA038}"/>
                </a:ext>
              </a:extLst>
            </p:cNvPr>
            <p:cNvSpPr/>
            <p:nvPr/>
          </p:nvSpPr>
          <p:spPr>
            <a:xfrm>
              <a:off x="286457" y="5085715"/>
              <a:ext cx="11619086" cy="516754"/>
            </a:xfrm>
            <a:prstGeom prst="round2SameRect">
              <a:avLst/>
            </a:prstGeom>
            <a:solidFill>
              <a:schemeClr val="bg2">
                <a:lumMod val="50000"/>
              </a:schemeClr>
            </a:solidFill>
            <a:ln>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Helvetica Neue Bold Condensed"/>
                  <a:ea typeface="+mn-ea"/>
                  <a:cs typeface="Helvetica Neue Bold Condensed"/>
                </a:rPr>
                <a:t>GAT Ambassadors</a:t>
              </a:r>
              <a:endParaRPr kumimoji="0" lang="en-US" sz="2000" b="0" i="0" u="none" strike="noStrike" kern="1200" cap="none" spc="0" normalizeH="0" baseline="0" noProof="0" dirty="0">
                <a:ln>
                  <a:noFill/>
                </a:ln>
                <a:solidFill>
                  <a:prstClr val="white"/>
                </a:solidFill>
                <a:effectLst/>
                <a:uLnTx/>
                <a:uFillTx/>
                <a:latin typeface="Helvetica Neue Bold Condensed"/>
                <a:ea typeface="+mn-ea"/>
                <a:cs typeface="Helvetica Neue Bold Condensed"/>
              </a:endParaRPr>
            </a:p>
          </p:txBody>
        </p:sp>
      </p:grpSp>
      <p:sp>
        <p:nvSpPr>
          <p:cNvPr id="4" name="TextBox 3">
            <a:extLst>
              <a:ext uri="{FF2B5EF4-FFF2-40B4-BE49-F238E27FC236}">
                <a16:creationId xmlns:a16="http://schemas.microsoft.com/office/drawing/2014/main" id="{5D37E7AD-2601-4DC2-A863-5E1063E0D424}"/>
              </a:ext>
            </a:extLst>
          </p:cNvPr>
          <p:cNvSpPr txBox="1"/>
          <p:nvPr/>
        </p:nvSpPr>
        <p:spPr>
          <a:xfrm>
            <a:off x="1478280" y="3424989"/>
            <a:ext cx="9235440" cy="400110"/>
          </a:xfrm>
          <a:prstGeom prst="rect">
            <a:avLst/>
          </a:prstGeom>
          <a:noFill/>
        </p:spPr>
        <p:txBody>
          <a:bodyPr wrap="square" rtlCol="0">
            <a:spAutoFit/>
          </a:bodyPr>
          <a:lstStyle/>
          <a:p>
            <a:pPr algn="ctr"/>
            <a:r>
              <a:rPr lang="en-US" sz="2000" dirty="0">
                <a:solidFill>
                  <a:prstClr val="white"/>
                </a:solidFill>
                <a:latin typeface="Helvetica Neue Bold Condensed"/>
              </a:rPr>
              <a:t>Past District Governors</a:t>
            </a:r>
          </a:p>
        </p:txBody>
      </p:sp>
    </p:spTree>
    <p:extLst>
      <p:ext uri="{BB962C8B-B14F-4D97-AF65-F5344CB8AC3E}">
        <p14:creationId xmlns:p14="http://schemas.microsoft.com/office/powerpoint/2010/main" val="2872534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ckground - Solid">
            <a:extLst>
              <a:ext uri="{FF2B5EF4-FFF2-40B4-BE49-F238E27FC236}">
                <a16:creationId xmlns:a16="http://schemas.microsoft.com/office/drawing/2014/main" id="{C86F852A-6CE1-3047-8475-8496114515EE}"/>
              </a:ext>
            </a:extLst>
          </p:cNvPr>
          <p:cNvSpPr/>
          <p:nvPr/>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en-US" dirty="0">
                <a:solidFill>
                  <a:schemeClr val="lt1">
                    <a:alpha val="44000"/>
                  </a:schemeClr>
                </a:solidFill>
              </a:rPr>
              <a:t>aa</a:t>
            </a:r>
          </a:p>
        </p:txBody>
      </p:sp>
      <p:sp>
        <p:nvSpPr>
          <p:cNvPr id="4" name="Rectangle 3">
            <a:extLst>
              <a:ext uri="{FF2B5EF4-FFF2-40B4-BE49-F238E27FC236}">
                <a16:creationId xmlns:a16="http://schemas.microsoft.com/office/drawing/2014/main" id="{9BD5697A-5111-024C-806E-93C4941AB983}"/>
              </a:ext>
            </a:extLst>
          </p:cNvPr>
          <p:cNvSpPr/>
          <p:nvPr/>
        </p:nvSpPr>
        <p:spPr>
          <a:xfrm>
            <a:off x="0" y="765048"/>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5" name="Text Placeholder 18">
            <a:extLst>
              <a:ext uri="{FF2B5EF4-FFF2-40B4-BE49-F238E27FC236}">
                <a16:creationId xmlns:a16="http://schemas.microsoft.com/office/drawing/2014/main" id="{8541EB86-9526-D34E-999D-4BE3BCCA49ED}"/>
              </a:ext>
            </a:extLst>
          </p:cNvPr>
          <p:cNvSpPr txBox="1">
            <a:spLocks/>
          </p:cNvSpPr>
          <p:nvPr/>
        </p:nvSpPr>
        <p:spPr>
          <a:xfrm>
            <a:off x="685800" y="727674"/>
            <a:ext cx="6209629" cy="445043"/>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en-US" kern="0" dirty="0">
                <a:solidFill>
                  <a:srgbClr val="00338D"/>
                </a:solidFill>
              </a:rPr>
              <a:t>What does the GAT Do?</a:t>
            </a:r>
          </a:p>
        </p:txBody>
      </p:sp>
      <p:sp>
        <p:nvSpPr>
          <p:cNvPr id="11" name="Page Number - Blue">
            <a:extLst>
              <a:ext uri="{FF2B5EF4-FFF2-40B4-BE49-F238E27FC236}">
                <a16:creationId xmlns:a16="http://schemas.microsoft.com/office/drawing/2014/main" id="{628102FD-8B5C-B048-8691-4BA6E521D7AB}"/>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9</a:t>
            </a:fld>
            <a:endParaRPr lang="en-US" sz="1000" dirty="0">
              <a:solidFill>
                <a:srgbClr val="00338D"/>
              </a:solidFill>
            </a:endParaRPr>
          </a:p>
        </p:txBody>
      </p:sp>
      <p:sp>
        <p:nvSpPr>
          <p:cNvPr id="7" name="Text Placeholder 8">
            <a:extLst>
              <a:ext uri="{FF2B5EF4-FFF2-40B4-BE49-F238E27FC236}">
                <a16:creationId xmlns:a16="http://schemas.microsoft.com/office/drawing/2014/main" id="{3FEB5A9C-0FC8-4D43-B6FD-73CD55AD0C28}"/>
              </a:ext>
            </a:extLst>
          </p:cNvPr>
          <p:cNvSpPr txBox="1">
            <a:spLocks/>
          </p:cNvSpPr>
          <p:nvPr/>
        </p:nvSpPr>
        <p:spPr>
          <a:xfrm>
            <a:off x="0" y="2005594"/>
            <a:ext cx="10778065" cy="4485043"/>
          </a:xfrm>
          <a:prstGeom prst="rect">
            <a:avLst/>
          </a:prstGeom>
        </p:spPr>
        <p:txBody>
          <a:bodyPr numCol="2"/>
          <a:lstStyle>
            <a:lvl1pPr marL="0" indent="0" algn="l" rtl="0" eaLnBrk="1" fontAlgn="base" hangingPunct="1">
              <a:spcBef>
                <a:spcPct val="20000"/>
              </a:spcBef>
              <a:spcAft>
                <a:spcPct val="0"/>
              </a:spcAft>
              <a:buFont typeface="Arial" pitchFamily="34" charset="0"/>
              <a:buNone/>
              <a:defRPr sz="1800">
                <a:solidFill>
                  <a:schemeClr val="tx1"/>
                </a:solidFill>
                <a:latin typeface="Arial" panose="020B0604020202020204" pitchFamily="34" charset="0"/>
                <a:ea typeface="ヒラギノ角ゴ Pro W3" charset="0"/>
                <a:cs typeface="Arial" panose="020B0604020202020204" pitchFamily="34" charset="0"/>
              </a:defRPr>
            </a:lvl1pPr>
            <a:lvl2pPr marL="687392" indent="0" algn="l" rtl="0" eaLnBrk="1" fontAlgn="base" hangingPunct="1">
              <a:spcBef>
                <a:spcPct val="20000"/>
              </a:spcBef>
              <a:spcAft>
                <a:spcPct val="0"/>
              </a:spcAft>
              <a:buFont typeface="Segoe UI" panose="020B0502040204020203" pitchFamily="34" charset="0"/>
              <a:buNone/>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1371600" lvl="1">
              <a:spcAft>
                <a:spcPts val="3000"/>
              </a:spcAft>
              <a:buClr>
                <a:srgbClr val="EBB700"/>
              </a:buClr>
              <a:buSzPct val="50000"/>
            </a:pPr>
            <a:r>
              <a:rPr lang="en-US" sz="2400" kern="0" dirty="0">
                <a:solidFill>
                  <a:srgbClr val="55565A"/>
                </a:solidFill>
                <a:latin typeface="Arial" charset="0"/>
                <a:ea typeface="Arial" charset="0"/>
                <a:cs typeface="Arial" charset="0"/>
              </a:rPr>
              <a:t>One Team Approach to Achieve Goals</a:t>
            </a:r>
          </a:p>
          <a:p>
            <a:pPr marL="1371600" lvl="1">
              <a:spcAft>
                <a:spcPts val="3000"/>
              </a:spcAft>
              <a:buClr>
                <a:srgbClr val="EBB700"/>
              </a:buClr>
              <a:buSzPct val="50000"/>
            </a:pPr>
            <a:r>
              <a:rPr lang="en-US" sz="2400" kern="0" dirty="0">
                <a:solidFill>
                  <a:srgbClr val="55565A"/>
                </a:solidFill>
                <a:latin typeface="Arial" charset="0"/>
                <a:ea typeface="Arial" charset="0"/>
                <a:cs typeface="Arial" charset="0"/>
              </a:rPr>
              <a:t>Leadership Development</a:t>
            </a:r>
            <a:br>
              <a:rPr lang="en-US" sz="2400" kern="0" dirty="0">
                <a:solidFill>
                  <a:srgbClr val="55565A"/>
                </a:solidFill>
                <a:latin typeface="Arial" charset="0"/>
                <a:ea typeface="Arial" charset="0"/>
                <a:cs typeface="Arial" charset="0"/>
              </a:rPr>
            </a:br>
            <a:endParaRPr lang="en-US" sz="2400" kern="0" dirty="0">
              <a:solidFill>
                <a:srgbClr val="55565A"/>
              </a:solidFill>
              <a:latin typeface="Arial" charset="0"/>
              <a:ea typeface="Arial" charset="0"/>
              <a:cs typeface="Arial" charset="0"/>
            </a:endParaRPr>
          </a:p>
          <a:p>
            <a:pPr marL="1371600" lvl="1">
              <a:spcAft>
                <a:spcPts val="3000"/>
              </a:spcAft>
              <a:buClr>
                <a:srgbClr val="EBB700"/>
              </a:buClr>
              <a:buSzPct val="50000"/>
            </a:pPr>
            <a:r>
              <a:rPr lang="en-US" sz="2400" kern="0" dirty="0">
                <a:solidFill>
                  <a:srgbClr val="55565A"/>
                </a:solidFill>
                <a:latin typeface="Arial" charset="0"/>
                <a:ea typeface="Arial" charset="0"/>
                <a:cs typeface="Arial" charset="0"/>
              </a:rPr>
              <a:t>Membership Growth</a:t>
            </a:r>
            <a:br>
              <a:rPr lang="en-US" sz="2400" kern="0" dirty="0">
                <a:solidFill>
                  <a:srgbClr val="55565A"/>
                </a:solidFill>
                <a:latin typeface="Arial" charset="0"/>
                <a:ea typeface="Arial" charset="0"/>
                <a:cs typeface="Arial" charset="0"/>
              </a:rPr>
            </a:br>
            <a:endParaRPr lang="en-US" sz="2400" kern="0" dirty="0">
              <a:solidFill>
                <a:srgbClr val="55565A"/>
              </a:solidFill>
              <a:latin typeface="Arial" charset="0"/>
              <a:ea typeface="Arial" charset="0"/>
              <a:cs typeface="Arial" charset="0"/>
            </a:endParaRPr>
          </a:p>
          <a:p>
            <a:pPr marL="1371600" lvl="1">
              <a:spcAft>
                <a:spcPts val="3000"/>
              </a:spcAft>
              <a:buClr>
                <a:srgbClr val="EBB700"/>
              </a:buClr>
              <a:buSzPct val="50000"/>
            </a:pPr>
            <a:r>
              <a:rPr lang="en-US" sz="2400" kern="0" dirty="0">
                <a:solidFill>
                  <a:srgbClr val="55565A"/>
                </a:solidFill>
                <a:latin typeface="Arial" charset="0"/>
                <a:ea typeface="Arial" charset="0"/>
                <a:cs typeface="Arial" charset="0"/>
              </a:rPr>
              <a:t>Service Innovation</a:t>
            </a:r>
          </a:p>
          <a:p>
            <a:pPr marL="914400" lvl="1">
              <a:spcAft>
                <a:spcPts val="3000"/>
              </a:spcAft>
              <a:buClr>
                <a:srgbClr val="EBB700"/>
              </a:buClr>
              <a:buSzPct val="50000"/>
            </a:pPr>
            <a:endParaRPr lang="en-US" sz="2400" kern="0" dirty="0">
              <a:solidFill>
                <a:srgbClr val="55565A"/>
              </a:solidFill>
              <a:latin typeface="Arial" charset="0"/>
              <a:ea typeface="Arial" charset="0"/>
              <a:cs typeface="Arial" charset="0"/>
            </a:endParaRPr>
          </a:p>
          <a:p>
            <a:pPr marL="1828800" lvl="1">
              <a:spcAft>
                <a:spcPts val="3000"/>
              </a:spcAft>
              <a:buClr>
                <a:srgbClr val="EBB700"/>
              </a:buClr>
              <a:buSzPct val="50000"/>
            </a:pPr>
            <a:r>
              <a:rPr lang="en-US" sz="2400" kern="0" dirty="0">
                <a:solidFill>
                  <a:srgbClr val="55565A"/>
                </a:solidFill>
                <a:latin typeface="Arial" charset="0"/>
                <a:ea typeface="Arial" charset="0"/>
                <a:cs typeface="Arial" charset="0"/>
              </a:rPr>
              <a:t>Foundation Support</a:t>
            </a:r>
          </a:p>
          <a:p>
            <a:pPr marL="1828800" lvl="1">
              <a:spcAft>
                <a:spcPts val="3000"/>
              </a:spcAft>
              <a:buClr>
                <a:srgbClr val="EBB700"/>
              </a:buClr>
              <a:buSzPct val="50000"/>
            </a:pPr>
            <a:br>
              <a:rPr lang="en-US" sz="2400" kern="0" dirty="0">
                <a:solidFill>
                  <a:srgbClr val="55565A"/>
                </a:solidFill>
                <a:latin typeface="Arial" charset="0"/>
                <a:ea typeface="Arial" charset="0"/>
                <a:cs typeface="Arial" charset="0"/>
              </a:rPr>
            </a:br>
            <a:r>
              <a:rPr lang="en-US" sz="2400" kern="0" dirty="0">
                <a:solidFill>
                  <a:srgbClr val="55565A"/>
                </a:solidFill>
                <a:latin typeface="Arial" charset="0"/>
                <a:ea typeface="Arial" charset="0"/>
                <a:cs typeface="Arial" charset="0"/>
              </a:rPr>
              <a:t>Share and Utilize Resources</a:t>
            </a:r>
          </a:p>
          <a:p>
            <a:pPr marL="1828800" lvl="1">
              <a:spcAft>
                <a:spcPts val="3000"/>
              </a:spcAft>
              <a:buClr>
                <a:srgbClr val="EBB700"/>
              </a:buClr>
              <a:buSzPct val="50000"/>
            </a:pPr>
            <a:r>
              <a:rPr lang="en-US" sz="2400" kern="0" dirty="0">
                <a:solidFill>
                  <a:srgbClr val="55565A"/>
                </a:solidFill>
                <a:latin typeface="Arial" charset="0"/>
                <a:ea typeface="Arial" charset="0"/>
                <a:cs typeface="Arial" charset="0"/>
              </a:rPr>
              <a:t>Provide Input and Feedback</a:t>
            </a:r>
          </a:p>
          <a:p>
            <a:pPr marL="1828800" lvl="1">
              <a:spcAft>
                <a:spcPts val="3000"/>
              </a:spcAft>
              <a:buClr>
                <a:srgbClr val="EBB700"/>
              </a:buClr>
              <a:buSzPct val="50000"/>
            </a:pPr>
            <a:r>
              <a:rPr lang="en-US" sz="2400" kern="0" dirty="0">
                <a:solidFill>
                  <a:srgbClr val="55565A"/>
                </a:solidFill>
                <a:latin typeface="Arial" charset="0"/>
                <a:ea typeface="Arial" charset="0"/>
                <a:cs typeface="Arial" charset="0"/>
              </a:rPr>
              <a:t>Report</a:t>
            </a:r>
          </a:p>
        </p:txBody>
      </p:sp>
      <p:sp>
        <p:nvSpPr>
          <p:cNvPr id="9" name="Slice - Solid">
            <a:extLst>
              <a:ext uri="{FF2B5EF4-FFF2-40B4-BE49-F238E27FC236}">
                <a16:creationId xmlns:a16="http://schemas.microsoft.com/office/drawing/2014/main" id="{309201D6-9119-4D92-A49F-C27A03A89ECC}"/>
              </a:ext>
            </a:extLst>
          </p:cNvPr>
          <p:cNvSpPr/>
          <p:nvPr/>
        </p:nvSpPr>
        <p:spPr>
          <a:xfrm>
            <a:off x="10778066" y="0"/>
            <a:ext cx="1413933"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3552092 w 11187128"/>
              <a:gd name="connsiteY5" fmla="*/ 6866021 h 6866021"/>
              <a:gd name="connsiteX6" fmla="*/ 0 w 11187128"/>
              <a:gd name="connsiteY6" fmla="*/ 6866021 h 6866021"/>
              <a:gd name="connsiteX7" fmla="*/ 1588447 w 11187128"/>
              <a:gd name="connsiteY7" fmla="*/ 0 h 6866021"/>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0 w 11187128"/>
              <a:gd name="connsiteY5" fmla="*/ 6866021 h 6866021"/>
              <a:gd name="connsiteX6" fmla="*/ 1588447 w 11187128"/>
              <a:gd name="connsiteY6" fmla="*/ 0 h 6866021"/>
              <a:gd name="connsiteX0" fmla="*/ 24998540 w 34597221"/>
              <a:gd name="connsiteY0" fmla="*/ 0 h 6866021"/>
              <a:gd name="connsiteX1" fmla="*/ 28549543 w 34597221"/>
              <a:gd name="connsiteY1" fmla="*/ 4711 h 6866021"/>
              <a:gd name="connsiteX2" fmla="*/ 28550632 w 34597221"/>
              <a:gd name="connsiteY2" fmla="*/ 0 h 6866021"/>
              <a:gd name="connsiteX3" fmla="*/ 34597221 w 34597221"/>
              <a:gd name="connsiteY3" fmla="*/ 8021 h 6866021"/>
              <a:gd name="connsiteX4" fmla="*/ 34597221 w 34597221"/>
              <a:gd name="connsiteY4" fmla="*/ 6866021 h 6866021"/>
              <a:gd name="connsiteX5" fmla="*/ 0 w 34597221"/>
              <a:gd name="connsiteY5" fmla="*/ 6866021 h 6866021"/>
              <a:gd name="connsiteX6" fmla="*/ 24998540 w 34597221"/>
              <a:gd name="connsiteY6" fmla="*/ 0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597221" h="6866021">
                <a:moveTo>
                  <a:pt x="24998540" y="0"/>
                </a:moveTo>
                <a:lnTo>
                  <a:pt x="28549543" y="4711"/>
                </a:lnTo>
                <a:lnTo>
                  <a:pt x="28550632" y="0"/>
                </a:lnTo>
                <a:lnTo>
                  <a:pt x="34597221" y="8021"/>
                </a:lnTo>
                <a:lnTo>
                  <a:pt x="34597221" y="6866021"/>
                </a:lnTo>
                <a:lnTo>
                  <a:pt x="0" y="6866021"/>
                </a:lnTo>
                <a:lnTo>
                  <a:pt x="24998540" y="0"/>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pic>
        <p:nvPicPr>
          <p:cNvPr id="15" name="Graphic 14" descr="Venn diagram">
            <a:extLst>
              <a:ext uri="{FF2B5EF4-FFF2-40B4-BE49-F238E27FC236}">
                <a16:creationId xmlns:a16="http://schemas.microsoft.com/office/drawing/2014/main" id="{3EECAE25-29DA-4735-BBC2-CBAC7EC7107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6621" y="1981034"/>
            <a:ext cx="914400" cy="914400"/>
          </a:xfrm>
          <a:prstGeom prst="rect">
            <a:avLst/>
          </a:prstGeom>
          <a:effectLst>
            <a:outerShdw blurRad="50800" dist="38100" dir="8100000" algn="tr" rotWithShape="0">
              <a:prstClr val="black">
                <a:alpha val="40000"/>
              </a:prstClr>
            </a:outerShdw>
          </a:effectLst>
        </p:spPr>
      </p:pic>
      <p:pic>
        <p:nvPicPr>
          <p:cNvPr id="21" name="Graphic 20" descr="Document">
            <a:extLst>
              <a:ext uri="{FF2B5EF4-FFF2-40B4-BE49-F238E27FC236}">
                <a16:creationId xmlns:a16="http://schemas.microsoft.com/office/drawing/2014/main" id="{8F4791BC-EAFD-4036-B9D3-8E7D2B3FC91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81029" y="3059655"/>
            <a:ext cx="914400" cy="914400"/>
          </a:xfrm>
          <a:prstGeom prst="rect">
            <a:avLst/>
          </a:prstGeom>
          <a:effectLst>
            <a:outerShdw blurRad="50800" dist="38100" dir="8100000" algn="tr" rotWithShape="0">
              <a:prstClr val="black">
                <a:alpha val="40000"/>
              </a:prstClr>
            </a:outerShdw>
          </a:effectLst>
        </p:spPr>
      </p:pic>
      <p:pic>
        <p:nvPicPr>
          <p:cNvPr id="23" name="Graphic 22" descr="Business Growth">
            <a:extLst>
              <a:ext uri="{FF2B5EF4-FFF2-40B4-BE49-F238E27FC236}">
                <a16:creationId xmlns:a16="http://schemas.microsoft.com/office/drawing/2014/main" id="{D95584E8-7A40-4930-88C7-61923278BE9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53107" y="4244835"/>
            <a:ext cx="914400" cy="914400"/>
          </a:xfrm>
          <a:prstGeom prst="rect">
            <a:avLst/>
          </a:prstGeom>
          <a:effectLst>
            <a:outerShdw blurRad="50800" dist="38100" dir="8100000" algn="tr" rotWithShape="0">
              <a:prstClr val="black">
                <a:alpha val="40000"/>
              </a:prstClr>
            </a:outerShdw>
          </a:effectLst>
        </p:spPr>
      </p:pic>
      <p:pic>
        <p:nvPicPr>
          <p:cNvPr id="25" name="Graphic 24" descr="Target Audience">
            <a:extLst>
              <a:ext uri="{FF2B5EF4-FFF2-40B4-BE49-F238E27FC236}">
                <a16:creationId xmlns:a16="http://schemas.microsoft.com/office/drawing/2014/main" id="{6B97F7A4-7EC2-4DE0-B058-5022B4D9497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48194" y="3112934"/>
            <a:ext cx="914400" cy="914400"/>
          </a:xfrm>
          <a:prstGeom prst="rect">
            <a:avLst/>
          </a:prstGeom>
          <a:effectLst>
            <a:outerShdw blurRad="50800" dist="38100" dir="8100000" algn="tr" rotWithShape="0">
              <a:prstClr val="black">
                <a:alpha val="40000"/>
              </a:prstClr>
            </a:outerShdw>
          </a:effectLst>
        </p:spPr>
      </p:pic>
      <p:pic>
        <p:nvPicPr>
          <p:cNvPr id="29" name="Graphic 28" descr="Lightbulb and gear">
            <a:extLst>
              <a:ext uri="{FF2B5EF4-FFF2-40B4-BE49-F238E27FC236}">
                <a16:creationId xmlns:a16="http://schemas.microsoft.com/office/drawing/2014/main" id="{B620A38D-5379-4E65-8051-32DF03FC466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981029" y="4248115"/>
            <a:ext cx="914400" cy="914400"/>
          </a:xfrm>
          <a:prstGeom prst="rect">
            <a:avLst/>
          </a:prstGeom>
          <a:effectLst>
            <a:outerShdw blurRad="50800" dist="38100" dir="8100000" algn="tr" rotWithShape="0">
              <a:prstClr val="black">
                <a:alpha val="40000"/>
              </a:prstClr>
            </a:outerShdw>
          </a:effectLst>
        </p:spPr>
      </p:pic>
      <p:pic>
        <p:nvPicPr>
          <p:cNvPr id="31" name="Graphic 30" descr="Earth globe Americas">
            <a:extLst>
              <a:ext uri="{FF2B5EF4-FFF2-40B4-BE49-F238E27FC236}">
                <a16:creationId xmlns:a16="http://schemas.microsoft.com/office/drawing/2014/main" id="{EBB55A7D-0400-4D9A-B636-CC5FC638273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981029" y="1855268"/>
            <a:ext cx="914400" cy="914400"/>
          </a:xfrm>
          <a:prstGeom prst="rect">
            <a:avLst/>
          </a:prstGeom>
          <a:effectLst>
            <a:outerShdw blurRad="50800" dist="38100" dir="8100000" algn="tr" rotWithShape="0">
              <a:prstClr val="black">
                <a:alpha val="40000"/>
              </a:prstClr>
            </a:outerShdw>
          </a:effectLst>
        </p:spPr>
      </p:pic>
      <p:pic>
        <p:nvPicPr>
          <p:cNvPr id="33" name="Graphic 32" descr="Pencil">
            <a:extLst>
              <a:ext uri="{FF2B5EF4-FFF2-40B4-BE49-F238E27FC236}">
                <a16:creationId xmlns:a16="http://schemas.microsoft.com/office/drawing/2014/main" id="{98170147-17EE-479B-B1D8-8D0363F5CF3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981029" y="5451522"/>
            <a:ext cx="914400" cy="914400"/>
          </a:xfrm>
          <a:prstGeom prst="rect">
            <a:avLst/>
          </a:prstGeom>
          <a:effectLst>
            <a:outerShdw blurRad="50800" dist="38100" dir="8100000" algn="tr" rotWithShape="0">
              <a:prstClr val="black">
                <a:alpha val="40000"/>
              </a:prstClr>
            </a:outerShdw>
          </a:effectLst>
        </p:spPr>
      </p:pic>
      <p:pic>
        <p:nvPicPr>
          <p:cNvPr id="35" name="Graphic 34" descr="Cheers">
            <a:extLst>
              <a:ext uri="{FF2B5EF4-FFF2-40B4-BE49-F238E27FC236}">
                <a16:creationId xmlns:a16="http://schemas.microsoft.com/office/drawing/2014/main" id="{6258388D-E5AB-4E2B-B8A2-1D44EF9CD53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253107" y="5455898"/>
            <a:ext cx="914400" cy="9144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5536418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2868</TotalTime>
  <Words>2255</Words>
  <Application>Microsoft Office PowerPoint</Application>
  <PresentationFormat>Widescreen</PresentationFormat>
  <Paragraphs>242</Paragraphs>
  <Slides>19</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Helvetica Neue</vt:lpstr>
      <vt:lpstr>Helvetica Neue Bold Condensed</vt:lpstr>
      <vt:lpstr>Arial</vt:lpstr>
      <vt:lpstr>Calibri</vt:lpstr>
      <vt:lpstr>Calibri Light</vt:lpstr>
      <vt:lpstr>Helvetica</vt:lpstr>
      <vt:lpstr>Segoe 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Kneisel, Christine</dc:creator>
  <cp:lastModifiedBy>Boyer, Christian</cp:lastModifiedBy>
  <cp:revision>59</cp:revision>
  <dcterms:created xsi:type="dcterms:W3CDTF">2020-06-10T19:24:12Z</dcterms:created>
  <dcterms:modified xsi:type="dcterms:W3CDTF">2022-07-08T13:32:10Z</dcterms:modified>
</cp:coreProperties>
</file>