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 id="2147483831" r:id="rId7"/>
    <p:sldMasterId id="2147483861" r:id="rId8"/>
  </p:sldMasterIdLst>
  <p:notesMasterIdLst>
    <p:notesMasterId r:id="rId23"/>
  </p:notesMasterIdLst>
  <p:handoutMasterIdLst>
    <p:handoutMasterId r:id="rId24"/>
  </p:handoutMasterIdLst>
  <p:sldIdLst>
    <p:sldId id="873" r:id="rId9"/>
    <p:sldId id="889" r:id="rId10"/>
    <p:sldId id="885" r:id="rId11"/>
    <p:sldId id="893" r:id="rId12"/>
    <p:sldId id="954" r:id="rId13"/>
    <p:sldId id="955" r:id="rId14"/>
    <p:sldId id="953" r:id="rId15"/>
    <p:sldId id="956" r:id="rId16"/>
    <p:sldId id="958" r:id="rId17"/>
    <p:sldId id="957" r:id="rId18"/>
    <p:sldId id="963" r:id="rId19"/>
    <p:sldId id="961" r:id="rId20"/>
    <p:sldId id="960" r:id="rId21"/>
    <p:sldId id="952" r:id="rId2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extLst/>
  </p:cmAuthor>
  <p:cmAuthor id="1" name="Tamara" initials="TO" lastIdx="2" clrIdx="0">
    <p:extLst/>
  </p:cmAuthor>
  <p:cmAuthor id="72" name="Burns, Andrea" initials="BA [56]" lastIdx="1" clrIdx="71">
    <p:extLst/>
  </p:cmAuthor>
  <p:cmAuthor id="2" name="Tamara Osheroff" initials="TO" lastIdx="2" clrIdx="1">
    <p:extLst/>
  </p:cmAuthor>
  <p:cmAuthor id="73" name="Burns, Andrea" initials="BA [57]" lastIdx="1" clrIdx="72">
    <p:extLst/>
  </p:cmAuthor>
  <p:cmAuthor id="3" name="Tamara Osheroff" initials="TO [2]" lastIdx="1" clrIdx="2">
    <p:extLst/>
  </p:cmAuthor>
  <p:cmAuthor id="74" name="Burns, Andrea" initials="BA [58]" lastIdx="1" clrIdx="73">
    <p:extLst/>
  </p:cmAuthor>
  <p:cmAuthor id="4" name="Tamara Osheroff" initials="TO [3]" lastIdx="1" clrIdx="3">
    <p:extLst/>
  </p:cmAuthor>
  <p:cmAuthor id="75" name="Burns, Andrea" initials="BA [59]" lastIdx="1" clrIdx="74">
    <p:extLst/>
  </p:cmAuthor>
  <p:cmAuthor id="5" name="Tamara Osheroff" initials="TO [4]" lastIdx="1" clrIdx="4">
    <p:extLst/>
  </p:cmAuthor>
  <p:cmAuthor id="76" name="Burns, Andrea" initials="BA [60]" lastIdx="1" clrIdx="75">
    <p:extLst/>
  </p:cmAuthor>
  <p:cmAuthor id="6" name="Tamara Osheroff" initials="TO [5]" lastIdx="1" clrIdx="5">
    <p:extLst/>
  </p:cmAuthor>
  <p:cmAuthor id="77" name="Burns, Andrea" initials="BA [61]" lastIdx="1" clrIdx="76">
    <p:extLst/>
  </p:cmAuthor>
  <p:cmAuthor id="7" name="Tamara Osheroff" initials="TO [6]" lastIdx="1" clrIdx="6">
    <p:extLst/>
  </p:cmAuthor>
  <p:cmAuthor id="78" name="Burns, Andrea" initials="BA [62]" lastIdx="1" clrIdx="77">
    <p:extLst/>
  </p:cmAuthor>
  <p:cmAuthor id="8" name="Tamara Osheroff" initials="TO [7]" lastIdx="1" clrIdx="7">
    <p:extLst/>
  </p:cmAuthor>
  <p:cmAuthor id="79" name="Burns, Andrea" initials="BA [63]" lastIdx="1" clrIdx="78">
    <p:extLst/>
  </p:cmAuthor>
  <p:cmAuthor id="9" name="Tamara Osheroff" initials="TO [8]" lastIdx="1" clrIdx="8">
    <p:extLst/>
  </p:cmAuthor>
  <p:cmAuthor id="80" name="Burns, Andrea" initials="BA [64]" lastIdx="1" clrIdx="79">
    <p:extLst/>
  </p:cmAuthor>
  <p:cmAuthor id="10" name="Tamara Osheroff" initials="TO [9]" lastIdx="1" clrIdx="9">
    <p:extLst/>
  </p:cmAuthor>
  <p:cmAuthor id="81" name="Burns, Andrea" initials="BA [65]" lastIdx="1" clrIdx="80">
    <p:extLst/>
  </p:cmAuthor>
  <p:cmAuthor id="11" name="Tamara Osheroff" initials="TO [10]" lastIdx="1" clrIdx="10">
    <p:extLst/>
  </p:cmAuthor>
  <p:cmAuthor id="12" name="Tamara Osheroff" initials="TO [11]" lastIdx="1" clrIdx="11">
    <p:extLst/>
  </p:cmAuthor>
  <p:cmAuthor id="13" name="Tamara Osheroff" initials="TO [12]" lastIdx="1" clrIdx="12">
    <p:extLst/>
  </p:cmAuthor>
  <p:cmAuthor id="14" name="Tamara Osheroff" initials="TO [13]" lastIdx="1" clrIdx="13">
    <p:extLst/>
  </p:cmAuthor>
  <p:cmAuthor id="15" name="Tamara Osheroff" initials="TO [14]" lastIdx="1" clrIdx="14">
    <p:extLst/>
  </p:cmAuthor>
  <p:cmAuthor id="16" name="Tamara Osheroff" initials="TO [14] [2]" lastIdx="1" clrIdx="15">
    <p:extLst/>
  </p:cmAuthor>
  <p:cmAuthor id="17" name="Burns, Andrea" initials="BA" lastIdx="1" clrIdx="16">
    <p:extLst/>
  </p:cmAuthor>
  <p:cmAuthor id="18" name="Burns, Andrea" initials="BA [2]" lastIdx="1" clrIdx="17">
    <p:extLst/>
  </p:cmAuthor>
  <p:cmAuthor id="19" name="Burns, Andrea" initials="BA [3]" lastIdx="1" clrIdx="18">
    <p:extLst/>
  </p:cmAuthor>
  <p:cmAuthor id="20" name="Burns, Andrea" initials="BA [4]" lastIdx="1" clrIdx="19">
    <p:extLst/>
  </p:cmAuthor>
  <p:cmAuthor id="21" name="Burns, Andrea" initials="BA [5]" lastIdx="1" clrIdx="20">
    <p:extLst/>
  </p:cmAuthor>
  <p:cmAuthor id="22" name="Burns, Andrea" initials="BA [6]" lastIdx="1" clrIdx="21">
    <p:extLst/>
  </p:cmAuthor>
  <p:cmAuthor id="23" name="Burns, Andrea" initials="BA [7]" lastIdx="1" clrIdx="22">
    <p:extLst/>
  </p:cmAuthor>
  <p:cmAuthor id="24" name="Burns, Andrea" initials="BA [8]" lastIdx="1" clrIdx="23">
    <p:extLst/>
  </p:cmAuthor>
  <p:cmAuthor id="25" name="Burns, Andrea" initials="BA [9]" lastIdx="1" clrIdx="24">
    <p:extLst/>
  </p:cmAuthor>
  <p:cmAuthor id="26" name="Burns, Andrea" initials="BA [10]" lastIdx="1" clrIdx="25">
    <p:extLst/>
  </p:cmAuthor>
  <p:cmAuthor id="27" name="Burns, Andrea" initials="BA [11]" lastIdx="1" clrIdx="26">
    <p:extLst/>
  </p:cmAuthor>
  <p:cmAuthor id="28" name="Burns, Andrea" initials="BA [12]" lastIdx="1" clrIdx="27">
    <p:extLst/>
  </p:cmAuthor>
  <p:cmAuthor id="29" name="Burns, Andrea" initials="BA [13]" lastIdx="1" clrIdx="28">
    <p:extLst/>
  </p:cmAuthor>
  <p:cmAuthor id="30" name="Burns, Andrea" initials="BA [14]" lastIdx="1" clrIdx="29">
    <p:extLst/>
  </p:cmAuthor>
  <p:cmAuthor id="31" name="Burns, Andrea" initials="BA [15]" lastIdx="1" clrIdx="30">
    <p:extLst/>
  </p:cmAuthor>
  <p:cmAuthor id="32" name="Burns, Andrea" initials="BA [16]" lastIdx="1" clrIdx="31">
    <p:extLst/>
  </p:cmAuthor>
  <p:cmAuthor id="33" name="Burns, Andrea" initials="BA [17]" lastIdx="1" clrIdx="32">
    <p:extLst/>
  </p:cmAuthor>
  <p:cmAuthor id="34" name="Burns, Andrea" initials="BA [18]" lastIdx="1" clrIdx="33">
    <p:extLst/>
  </p:cmAuthor>
  <p:cmAuthor id="35" name="Burns, Andrea" initials="BA [19]" lastIdx="1" clrIdx="34">
    <p:extLst/>
  </p:cmAuthor>
  <p:cmAuthor id="36" name="Burns, Andrea" initials="BA [20]" lastIdx="1" clrIdx="35">
    <p:extLst/>
  </p:cmAuthor>
  <p:cmAuthor id="37" name="Burns, Andrea" initials="BA [21]" lastIdx="1" clrIdx="36">
    <p:extLst/>
  </p:cmAuthor>
  <p:cmAuthor id="38" name="Burns, Andrea" initials="BA [22]" lastIdx="1" clrIdx="37">
    <p:extLst/>
  </p:cmAuthor>
  <p:cmAuthor id="39" name="Burns, Andrea" initials="BA [23]" lastIdx="1" clrIdx="38">
    <p:extLst/>
  </p:cmAuthor>
  <p:cmAuthor id="40" name="Burns, Andrea" initials="BA [24]" lastIdx="1" clrIdx="39">
    <p:extLst/>
  </p:cmAuthor>
  <p:cmAuthor id="41" name="Burns, Andrea" initials="BA [25]" lastIdx="1" clrIdx="40">
    <p:extLst/>
  </p:cmAuthor>
  <p:cmAuthor id="42" name="Burns, Andrea" initials="BA [26]" lastIdx="1" clrIdx="41">
    <p:extLst/>
  </p:cmAuthor>
  <p:cmAuthor id="43" name="Burns, Andrea" initials="BA [27]" lastIdx="1" clrIdx="42">
    <p:extLst/>
  </p:cmAuthor>
  <p:cmAuthor id="44" name="Burns, Andrea" initials="BA [28]" lastIdx="1" clrIdx="43">
    <p:extLst/>
  </p:cmAuthor>
  <p:cmAuthor id="45" name="Burns, Andrea" initials="BA [29]" lastIdx="1" clrIdx="44">
    <p:extLst/>
  </p:cmAuthor>
  <p:cmAuthor id="46" name="Burns, Andrea" initials="BA [30]" lastIdx="1" clrIdx="45">
    <p:extLst/>
  </p:cmAuthor>
  <p:cmAuthor id="47" name="Burns, Andrea" initials="BA [31]" lastIdx="1" clrIdx="46">
    <p:extLst/>
  </p:cmAuthor>
  <p:cmAuthor id="48" name="Burns, Andrea" initials="BA [32]" lastIdx="1" clrIdx="47">
    <p:extLst/>
  </p:cmAuthor>
  <p:cmAuthor id="49" name="Burns, Andrea" initials="BA [33]" lastIdx="1" clrIdx="48">
    <p:extLst/>
  </p:cmAuthor>
  <p:cmAuthor id="50" name="Burns, Andrea" initials="BA [34]" lastIdx="1" clrIdx="49">
    <p:extLst/>
  </p:cmAuthor>
  <p:cmAuthor id="51" name="Burns, Andrea" initials="BA [35]" lastIdx="0" clrIdx="50">
    <p:extLst/>
  </p:cmAuthor>
  <p:cmAuthor id="52" name="Burns, Andrea" initials="BA [36]" lastIdx="1" clrIdx="51">
    <p:extLst/>
  </p:cmAuthor>
  <p:cmAuthor id="53" name="Burns, Andrea" initials="BA [37]" lastIdx="1" clrIdx="52">
    <p:extLst/>
  </p:cmAuthor>
  <p:cmAuthor id="54" name="Burns, Andrea" initials="BA [38]" lastIdx="1" clrIdx="53">
    <p:extLst/>
  </p:cmAuthor>
  <p:cmAuthor id="55" name="Burns, Andrea" initials="BA [39]" lastIdx="1" clrIdx="54">
    <p:extLst/>
  </p:cmAuthor>
  <p:cmAuthor id="56" name="Burns, Andrea" initials="BA [40]" lastIdx="1" clrIdx="55">
    <p:extLst/>
  </p:cmAuthor>
  <p:cmAuthor id="57" name="Burns, Andrea" initials="BA [41]" lastIdx="1" clrIdx="56">
    <p:extLst/>
  </p:cmAuthor>
  <p:cmAuthor id="58" name="Burns, Andrea" initials="BA [42]" lastIdx="1" clrIdx="57">
    <p:extLst/>
  </p:cmAuthor>
  <p:cmAuthor id="59" name="Burns, Andrea" initials="BA [43]" lastIdx="1" clrIdx="58">
    <p:extLst/>
  </p:cmAuthor>
  <p:cmAuthor id="60" name="Burns, Andrea" initials="BA [44]" lastIdx="1" clrIdx="59">
    <p:extLst/>
  </p:cmAuthor>
  <p:cmAuthor id="61" name="Burns, Andrea" initials="BA [45]" lastIdx="1" clrIdx="60">
    <p:extLst/>
  </p:cmAuthor>
  <p:cmAuthor id="62" name="Burns, Andrea" initials="BA [46]" lastIdx="1" clrIdx="61">
    <p:extLst/>
  </p:cmAuthor>
  <p:cmAuthor id="63" name="Burns, Andrea" initials="BA [47]" lastIdx="1" clrIdx="62">
    <p:extLst/>
  </p:cmAuthor>
  <p:cmAuthor id="64" name="Burns, Andrea" initials="BA [48]" lastIdx="1" clrIdx="63">
    <p:extLst/>
  </p:cmAuthor>
  <p:cmAuthor id="65" name="Burns, Andrea" initials="BA [49]" lastIdx="1" clrIdx="64">
    <p:extLst/>
  </p:cmAuthor>
  <p:cmAuthor id="66" name="Burns, Andrea" initials="BA [50]" lastIdx="1" clrIdx="65">
    <p:extLst/>
  </p:cmAuthor>
  <p:cmAuthor id="67" name="Burns, Andrea" initials="BA [51]" lastIdx="1" clrIdx="66">
    <p:extLst/>
  </p:cmAuthor>
  <p:cmAuthor id="68" name="Burns, Andrea" initials="BA [52]" lastIdx="1" clrIdx="67">
    <p:extLst/>
  </p:cmAuthor>
  <p:cmAuthor id="69" name="Burns, Andrea" initials="BA [53]" lastIdx="1" clrIdx="68">
    <p:extLst/>
  </p:cmAuthor>
  <p:cmAuthor id="70" name="Burns, Andrea" initials="BA [54]" lastIdx="1" clrIdx="69">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96"/>
    <a:srgbClr val="10233F"/>
    <a:srgbClr val="457DC8"/>
    <a:srgbClr val="082E87"/>
    <a:srgbClr val="732E81"/>
    <a:srgbClr val="F0C300"/>
    <a:srgbClr val="00A869"/>
    <a:srgbClr val="F76639"/>
    <a:srgbClr val="56565A"/>
    <a:srgbClr val="E65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17" autoAdjust="0"/>
    <p:restoredTop sz="96271" autoAdjust="0"/>
  </p:normalViewPr>
  <p:slideViewPr>
    <p:cSldViewPr showGuides="1">
      <p:cViewPr varScale="1">
        <p:scale>
          <a:sx n="71" d="100"/>
          <a:sy n="71" d="100"/>
        </p:scale>
        <p:origin x="184" y="856"/>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5" d="100"/>
        <a:sy n="35" d="100"/>
      </p:scale>
      <p:origin x="0" y="0"/>
    </p:cViewPr>
  </p:notesTextViewPr>
  <p:sorterViewPr>
    <p:cViewPr>
      <p:scale>
        <a:sx n="65" d="100"/>
        <a:sy n="65" d="100"/>
      </p:scale>
      <p:origin x="0" y="0"/>
    </p:cViewPr>
  </p:sorterViewPr>
  <p:notesViewPr>
    <p:cSldViewPr showGuides="1">
      <p:cViewPr varScale="1">
        <p:scale>
          <a:sx n="91" d="100"/>
          <a:sy n="91"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9118662"/>
            <a:ext cx="3170583" cy="480887"/>
          </a:xfrm>
          <a:prstGeom prst="rect">
            <a:avLst/>
          </a:prstGeom>
        </p:spPr>
        <p:txBody>
          <a:bodyPr vert="horz" lIns="95280" tIns="47640" rIns="95280" bIns="47640"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2" y="9118662"/>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2" y="0"/>
            <a:ext cx="3170583" cy="480887"/>
          </a:xfrm>
          <a:prstGeom prst="rect">
            <a:avLst/>
          </a:prstGeom>
        </p:spPr>
        <p:txBody>
          <a:bodyPr vert="horz" wrap="square" lIns="96329" tIns="48164" rIns="96329" bIns="48164" numCol="1" anchor="t" anchorCtr="0" compatLnSpc="1">
            <a:prstTxWarp prst="textNoShape">
              <a:avLst/>
            </a:prstTxWarp>
          </a:bodyPr>
          <a:lstStyle>
            <a:lvl1pPr algn="r">
              <a:defRPr sz="1300" smtClean="0">
                <a:latin typeface="Calibri" pitchFamily="34" charset="0"/>
              </a:defRPr>
            </a:lvl1pPr>
          </a:lstStyle>
          <a:p>
            <a:pPr>
              <a:defRPr/>
            </a:pPr>
            <a:fld id="{DA1377C3-FA04-4196-A641-E871B28A80A8}" type="datetimeFigureOut">
              <a:rPr lang="en-US"/>
              <a:pPr>
                <a:defRPr/>
              </a:pPr>
              <a:t>1/15/19</a:t>
            </a:fld>
            <a:endParaRPr lang="en-US"/>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62"/>
            <a:ext cx="3170583" cy="480887"/>
          </a:xfrm>
          <a:prstGeom prst="rect">
            <a:avLst/>
          </a:prstGeom>
        </p:spPr>
        <p:txBody>
          <a:bodyPr vert="horz" lIns="96329" tIns="48164" rIns="96329" bIns="4816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2" y="9118662"/>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8466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19531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75740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28087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7" name="Oval 6">
            <a:extLst>
              <a:ext uri="{FF2B5EF4-FFF2-40B4-BE49-F238E27FC236}">
                <a16:creationId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8" name="Oval 7">
            <a:extLst>
              <a:ext uri="{FF2B5EF4-FFF2-40B4-BE49-F238E27FC236}">
                <a16:creationId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9" name="Text Placeholder 8">
            <a:extLst>
              <a:ext uri="{FF2B5EF4-FFF2-40B4-BE49-F238E27FC236}">
                <a16:creationId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30622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Picture Placeholder 6">
            <a:extLst>
              <a:ext uri="{FF2B5EF4-FFF2-40B4-BE49-F238E27FC236}">
                <a16:creationId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197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366BBF-229C-C44C-AF59-4ACC2BB0C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323"/>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Rectangle 5">
            <a:extLst>
              <a:ext uri="{FF2B5EF4-FFF2-40B4-BE49-F238E27FC236}">
                <a16:creationId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a:solidFill>
                  <a:schemeClr val="lt1">
                    <a:alpha val="44000"/>
                  </a:schemeClr>
                </a:solidFill>
              </a:rPr>
              <a:t>    </a:t>
            </a:r>
          </a:p>
        </p:txBody>
      </p:sp>
    </p:spTree>
    <p:extLst>
      <p:ext uri="{BB962C8B-B14F-4D97-AF65-F5344CB8AC3E}">
        <p14:creationId xmlns:p14="http://schemas.microsoft.com/office/powerpoint/2010/main" val="290000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8390359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6776680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10" name="Gold Bar">
            <a:extLst>
              <a:ext uri="{FF2B5EF4-FFF2-40B4-BE49-F238E27FC236}">
                <a16:creationId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Logo" descr="lionlogo_white.eps">
            <a:extLst>
              <a:ext uri="{FF2B5EF4-FFF2-40B4-BE49-F238E27FC236}">
                <a16:creationId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65479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41301405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56075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a16="http://schemas.microsoft.com/office/drawing/2014/main"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792491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pic>
        <p:nvPicPr>
          <p:cNvPr id="12" name="Logo" descr="lionlogo_white.eps">
            <a:extLst>
              <a:ext uri="{FF2B5EF4-FFF2-40B4-BE49-F238E27FC236}">
                <a16:creationId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Tree>
    <p:extLst>
      <p:ext uri="{BB962C8B-B14F-4D97-AF65-F5344CB8AC3E}">
        <p14:creationId xmlns:p14="http://schemas.microsoft.com/office/powerpoint/2010/main" val="26806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a16="http://schemas.microsoft.com/office/drawing/2014/main"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31965899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1675386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24810371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Gold Bar">
            <a:extLst>
              <a:ext uri="{FF2B5EF4-FFF2-40B4-BE49-F238E27FC236}">
                <a16:creationId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id="{FAD6BF95-1DC6-E04D-9A48-1C3A091DF6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53990109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7153679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3977399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20">
            <a:extLst>
              <a:ext uri="{FF2B5EF4-FFF2-40B4-BE49-F238E27FC236}">
                <a16:creationId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10577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5280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A19E429-053A-3346-AB28-6614388486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41946"/>
            <a:ext cx="964932" cy="914400"/>
          </a:xfrm>
          <a:prstGeom prst="rect">
            <a:avLst/>
          </a:prstGeom>
        </p:spPr>
      </p:pic>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025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40461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10" name="Oval 9">
            <a:extLst>
              <a:ext uri="{FF2B5EF4-FFF2-40B4-BE49-F238E27FC236}">
                <a16:creationId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75528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5902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a:t>
            </a:fld>
            <a:endParaRPr lang="en-US" sz="1000" dirty="0">
              <a:solidFill>
                <a:srgbClr val="00338D"/>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8" r:id="rId4"/>
    <p:sldLayoutId id="2147483869" r:id="rId5"/>
    <p:sldLayoutId id="2147483870" r:id="rId6"/>
    <p:sldLayoutId id="2147483871" r:id="rId7"/>
    <p:sldLayoutId id="2147483872" r:id="rId8"/>
    <p:sldLayoutId id="2147483873" r:id="rId9"/>
    <p:sldLayoutId id="2147483874" r:id="rId10"/>
    <p:sldLayoutId id="2147483880" r:id="rId11"/>
    <p:sldLayoutId id="2147483875" r:id="rId12"/>
    <p:sldLayoutId id="2147483878" r:id="rId13"/>
    <p:sldLayoutId id="2147483879" r:id="rId14"/>
    <p:sldLayoutId id="2147483876" r:id="rId15"/>
    <p:sldLayoutId id="2147483881" r:id="rId16"/>
    <p:sldLayoutId id="2147483882"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977730233"/>
      </p:ext>
    </p:extLst>
  </p:cSld>
  <p:clrMap bg1="lt1" tx1="dk1" bg2="lt2" tx2="dk2" accent1="accent1" accent2="accent2" accent3="accent3" accent4="accent4" accent5="accent5" accent6="accent6" hlink="hlink" folHlink="folHlink"/>
  <p:sldLayoutIdLst>
    <p:sldLayoutId id="2147483832" r:id="rId1"/>
    <p:sldLayoutId id="2147483836" r:id="rId2"/>
    <p:sldLayoutId id="2147483844" r:id="rId3"/>
    <p:sldLayoutId id="2147483845" r:id="rId4"/>
    <p:sldLayoutId id="2147483846" r:id="rId5"/>
    <p:sldLayoutId id="2147483867"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57121"/>
      </p:ext>
    </p:extLst>
  </p:cSld>
  <p:clrMap bg1="lt1" tx1="dk1" bg2="lt2" tx2="dk2" accent1="accent1" accent2="accent2" accent3="accent3" accent4="accent4" accent5="accent5" accent6="accent6" hlink="hlink" folHlink="folHlink"/>
  <p:sldLayoutIdLst>
    <p:sldLayoutId id="2147483843" r:id="rId1"/>
    <p:sldLayoutId id="2147483863" r:id="rId2"/>
    <p:sldLayoutId id="2147483865" r:id="rId3"/>
    <p:sldLayoutId id="2147483866"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549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2E036F-009F-CD43-957F-2E812C55D317}"/>
              </a:ext>
            </a:extLst>
          </p:cNvPr>
          <p:cNvSpPr>
            <a:spLocks noGrp="1"/>
          </p:cNvSpPr>
          <p:nvPr>
            <p:ph type="body" sz="quarter" idx="12"/>
          </p:nvPr>
        </p:nvSpPr>
        <p:spPr/>
        <p:txBody>
          <a:bodyPr/>
          <a:lstStyle/>
          <a:p>
            <a:r>
              <a:rPr lang="en-US" dirty="0"/>
              <a:t>[Club name here]</a:t>
            </a:r>
          </a:p>
        </p:txBody>
      </p:sp>
      <p:sp>
        <p:nvSpPr>
          <p:cNvPr id="3" name="Text Placeholder 2">
            <a:extLst>
              <a:ext uri="{FF2B5EF4-FFF2-40B4-BE49-F238E27FC236}">
                <a16:creationId xmlns:a16="http://schemas.microsoft.com/office/drawing/2014/main" id="{855E50CF-CA04-D840-AB93-8D56723FCAF9}"/>
              </a:ext>
            </a:extLst>
          </p:cNvPr>
          <p:cNvSpPr>
            <a:spLocks noGrp="1"/>
          </p:cNvSpPr>
          <p:nvPr>
            <p:ph type="body" sz="quarter" idx="13"/>
          </p:nvPr>
        </p:nvSpPr>
        <p:spPr/>
        <p:txBody>
          <a:bodyPr/>
          <a:lstStyle/>
          <a:p>
            <a:r>
              <a:rPr lang="en-US" dirty="0"/>
              <a:t>Membership survey results</a:t>
            </a:r>
          </a:p>
        </p:txBody>
      </p:sp>
    </p:spTree>
    <p:extLst>
      <p:ext uri="{BB962C8B-B14F-4D97-AF65-F5344CB8AC3E}">
        <p14:creationId xmlns:p14="http://schemas.microsoft.com/office/powerpoint/2010/main" val="348882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[Question 3]</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[Based on your club’s survey results, write out one or more discussion questions or conversation prompts to get your club talking about ways to address the survey findings. Examples could include:</a:t>
            </a:r>
          </a:p>
          <a:p>
            <a:pPr marL="342900" indent="-342900">
              <a:buFont typeface="Arial" panose="020B0604020202020204" pitchFamily="34" charset="0"/>
              <a:buChar char="•"/>
            </a:pPr>
            <a:r>
              <a:rPr lang="en-US" dirty="0"/>
              <a:t>“If I was president for a day (either international president or club president)…”</a:t>
            </a:r>
          </a:p>
          <a:p>
            <a:pPr marL="342900" indent="-342900">
              <a:buFont typeface="Arial" panose="020B0604020202020204" pitchFamily="34" charset="0"/>
              <a:buChar char="•"/>
            </a:pPr>
            <a:r>
              <a:rPr lang="en-US" dirty="0"/>
              <a:t>“The most important criteria for being a Lion/Leo is…”</a:t>
            </a:r>
          </a:p>
          <a:p>
            <a:pPr marL="342900" indent="-342900">
              <a:buFont typeface="Arial" panose="020B0604020202020204" pitchFamily="34" charset="0"/>
              <a:buChar char="•"/>
            </a:pPr>
            <a:r>
              <a:rPr lang="en-US" dirty="0"/>
              <a:t>“Write an ad for your club’s next service activity.”</a:t>
            </a:r>
          </a:p>
          <a:p>
            <a:pPr marL="342900" indent="-342900">
              <a:buFont typeface="Arial" panose="020B0604020202020204" pitchFamily="34" charset="0"/>
              <a:buChar char="•"/>
            </a:pPr>
            <a:r>
              <a:rPr lang="en-US" dirty="0"/>
              <a:t>“Write a 15-second elevator speech for your club.”]</a:t>
            </a:r>
          </a:p>
          <a:p>
            <a:endParaRPr lang="en-US" dirty="0"/>
          </a:p>
        </p:txBody>
      </p:sp>
    </p:spTree>
    <p:extLst>
      <p:ext uri="{BB962C8B-B14F-4D97-AF65-F5344CB8AC3E}">
        <p14:creationId xmlns:p14="http://schemas.microsoft.com/office/powerpoint/2010/main" val="305608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F6666-716B-CE47-81E9-31CA35601050}"/>
              </a:ext>
            </a:extLst>
          </p:cNvPr>
          <p:cNvSpPr>
            <a:spLocks noGrp="1"/>
          </p:cNvSpPr>
          <p:nvPr>
            <p:ph type="body" sz="quarter" idx="12"/>
          </p:nvPr>
        </p:nvSpPr>
        <p:spPr/>
        <p:txBody>
          <a:bodyPr/>
          <a:lstStyle/>
          <a:p>
            <a:r>
              <a:rPr lang="en-US" dirty="0"/>
              <a:t>Sample elevator speech</a:t>
            </a:r>
          </a:p>
        </p:txBody>
      </p:sp>
    </p:spTree>
    <p:extLst>
      <p:ext uri="{BB962C8B-B14F-4D97-AF65-F5344CB8AC3E}">
        <p14:creationId xmlns:p14="http://schemas.microsoft.com/office/powerpoint/2010/main" val="244611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Who are Lions?</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We’re a network of more than 1.4 million men and women in 48,000 clubs worldwide. We help where help is needed. In over 200 countries or geographic areas, in hospitals and senior centers, in regions battered by natural disasters, Lions are at work—helping, leading, planning and supporting. Because we’re local, we can serve the unique needs of our communities.  Because we’re global, we can address challenges that go beyond borders. When it comes to meeting challenges, our response is simple: We Serve. It’s something that unites Lions around the world. We help wherever, whenever and however we can.</a:t>
            </a:r>
          </a:p>
        </p:txBody>
      </p:sp>
    </p:spTree>
    <p:extLst>
      <p:ext uri="{BB962C8B-B14F-4D97-AF65-F5344CB8AC3E}">
        <p14:creationId xmlns:p14="http://schemas.microsoft.com/office/powerpoint/2010/main" val="28037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9EA8F-304E-DA4E-9C14-7734A42D1CF2}"/>
              </a:ext>
            </a:extLst>
          </p:cNvPr>
          <p:cNvSpPr>
            <a:spLocks noGrp="1"/>
          </p:cNvSpPr>
          <p:nvPr>
            <p:ph type="body" sz="quarter" idx="10"/>
          </p:nvPr>
        </p:nvSpPr>
        <p:spPr/>
        <p:txBody>
          <a:bodyPr/>
          <a:lstStyle/>
          <a:p>
            <a:r>
              <a:rPr lang="en-US" dirty="0"/>
              <a:t>Next steps</a:t>
            </a:r>
          </a:p>
        </p:txBody>
      </p:sp>
      <p:sp>
        <p:nvSpPr>
          <p:cNvPr id="3" name="Text Placeholder 2">
            <a:extLst>
              <a:ext uri="{FF2B5EF4-FFF2-40B4-BE49-F238E27FC236}">
                <a16:creationId xmlns:a16="http://schemas.microsoft.com/office/drawing/2014/main" id="{7ED2A28C-E10C-3B4F-9769-D43BAD600AE7}"/>
              </a:ext>
            </a:extLst>
          </p:cNvPr>
          <p:cNvSpPr>
            <a:spLocks noGrp="1"/>
          </p:cNvSpPr>
          <p:nvPr>
            <p:ph type="body" sz="quarter" idx="11"/>
          </p:nvPr>
        </p:nvSpPr>
        <p:spPr/>
        <p:txBody>
          <a:bodyPr/>
          <a:lstStyle/>
          <a:p>
            <a:r>
              <a:rPr lang="en-US" dirty="0"/>
              <a:t>[Use this slide to show your club a list of action items that should be taken as a result of your discussion.]</a:t>
            </a:r>
          </a:p>
        </p:txBody>
      </p:sp>
    </p:spTree>
    <p:extLst>
      <p:ext uri="{BB962C8B-B14F-4D97-AF65-F5344CB8AC3E}">
        <p14:creationId xmlns:p14="http://schemas.microsoft.com/office/powerpoint/2010/main" val="122479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pic>
        <p:nvPicPr>
          <p:cNvPr id="4" name="Picture 3"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Title 1"/>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en-US" sz="4800" b="1" dirty="0">
                <a:solidFill>
                  <a:schemeClr val="bg1"/>
                </a:solidFill>
                <a:latin typeface="Helvetica Neue" charset="0"/>
                <a:ea typeface="Helvetica Neue" charset="0"/>
                <a:cs typeface="Helvetica Neue" charset="0"/>
              </a:rPr>
              <a:t>Thank you</a:t>
            </a:r>
          </a:p>
        </p:txBody>
      </p:sp>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7" name="TextBox 6"/>
          <p:cNvSpPr txBox="1"/>
          <p:nvPr/>
        </p:nvSpPr>
        <p:spPr>
          <a:xfrm>
            <a:off x="3171770" y="6248400"/>
            <a:ext cx="3399810" cy="338554"/>
          </a:xfrm>
          <a:prstGeom prst="rect">
            <a:avLst/>
          </a:prstGeom>
          <a:noFill/>
        </p:spPr>
        <p:txBody>
          <a:bodyPr wrap="square" rtlCol="0">
            <a:spAutoFit/>
          </a:bodyPr>
          <a:lstStyle/>
          <a:p>
            <a:r>
              <a:rPr lang="en-US" sz="1600" b="1" dirty="0">
                <a:solidFill>
                  <a:schemeClr val="bg1"/>
                </a:solidFill>
              </a:rPr>
              <a:t>© 2018 Lions Clubs International</a:t>
            </a:r>
          </a:p>
        </p:txBody>
      </p:sp>
      <p:sp>
        <p:nvSpPr>
          <p:cNvPr id="8" name="TextBox 7"/>
          <p:cNvSpPr txBox="1"/>
          <p:nvPr/>
        </p:nvSpPr>
        <p:spPr>
          <a:xfrm>
            <a:off x="6829370" y="6248400"/>
            <a:ext cx="1752600" cy="338554"/>
          </a:xfrm>
          <a:prstGeom prst="rect">
            <a:avLst/>
          </a:prstGeom>
          <a:noFill/>
        </p:spPr>
        <p:txBody>
          <a:bodyPr wrap="square" rtlCol="0">
            <a:spAutoFit/>
          </a:bodyPr>
          <a:lstStyle/>
          <a:p>
            <a:r>
              <a:rPr lang="de-DE" sz="1600" b="1" dirty="0">
                <a:solidFill>
                  <a:schemeClr val="bg1"/>
                </a:solidFill>
              </a:rPr>
              <a:t>XXXX 00/00 EN</a:t>
            </a:r>
            <a:endParaRPr lang="en-US" sz="1600" b="1" dirty="0">
              <a:solidFill>
                <a:schemeClr val="bg1"/>
              </a:solidFill>
            </a:endParaRPr>
          </a:p>
        </p:txBody>
      </p:sp>
    </p:spTree>
    <p:extLst>
      <p:ext uri="{BB962C8B-B14F-4D97-AF65-F5344CB8AC3E}">
        <p14:creationId xmlns:p14="http://schemas.microsoft.com/office/powerpoint/2010/main" val="6131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9EA8F-304E-DA4E-9C14-7734A42D1CF2}"/>
              </a:ext>
            </a:extLst>
          </p:cNvPr>
          <p:cNvSpPr>
            <a:spLocks noGrp="1"/>
          </p:cNvSpPr>
          <p:nvPr>
            <p:ph type="body" sz="quarter" idx="10"/>
          </p:nvPr>
        </p:nvSpPr>
        <p:spPr/>
        <p:txBody>
          <a:bodyPr/>
          <a:lstStyle/>
          <a:p>
            <a:r>
              <a:rPr lang="en-US" dirty="0"/>
              <a:t>About the survey</a:t>
            </a:r>
          </a:p>
        </p:txBody>
      </p:sp>
      <p:sp>
        <p:nvSpPr>
          <p:cNvPr id="3" name="Text Placeholder 2">
            <a:extLst>
              <a:ext uri="{FF2B5EF4-FFF2-40B4-BE49-F238E27FC236}">
                <a16:creationId xmlns:a16="http://schemas.microsoft.com/office/drawing/2014/main" id="{7ED2A28C-E10C-3B4F-9769-D43BAD600AE7}"/>
              </a:ext>
            </a:extLst>
          </p:cNvPr>
          <p:cNvSpPr>
            <a:spLocks noGrp="1"/>
          </p:cNvSpPr>
          <p:nvPr>
            <p:ph type="body" sz="quarter" idx="11"/>
          </p:nvPr>
        </p:nvSpPr>
        <p:spPr/>
        <p:txBody>
          <a:bodyPr/>
          <a:lstStyle/>
          <a:p>
            <a:r>
              <a:rPr lang="en-US" dirty="0"/>
              <a:t>[Use this slide to briefly remind your club about the purpose of the survey.]</a:t>
            </a:r>
          </a:p>
        </p:txBody>
      </p:sp>
    </p:spTree>
    <p:extLst>
      <p:ext uri="{BB962C8B-B14F-4D97-AF65-F5344CB8AC3E}">
        <p14:creationId xmlns:p14="http://schemas.microsoft.com/office/powerpoint/2010/main" val="411643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F6666-716B-CE47-81E9-31CA35601050}"/>
              </a:ext>
            </a:extLst>
          </p:cNvPr>
          <p:cNvSpPr>
            <a:spLocks noGrp="1"/>
          </p:cNvSpPr>
          <p:nvPr>
            <p:ph type="body" sz="quarter" idx="12"/>
          </p:nvPr>
        </p:nvSpPr>
        <p:spPr/>
        <p:txBody>
          <a:bodyPr/>
          <a:lstStyle/>
          <a:p>
            <a:r>
              <a:rPr lang="en-US" dirty="0"/>
              <a:t>Key findings</a:t>
            </a:r>
          </a:p>
        </p:txBody>
      </p:sp>
    </p:spTree>
    <p:extLst>
      <p:ext uri="{BB962C8B-B14F-4D97-AF65-F5344CB8AC3E}">
        <p14:creationId xmlns:p14="http://schemas.microsoft.com/office/powerpoint/2010/main" val="415062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[Finding 1]</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[Write out an important survey result here, either in sentence format, or using a bulleted list. The total number of findings you want to present is up to you.]</a:t>
            </a:r>
          </a:p>
        </p:txBody>
      </p:sp>
    </p:spTree>
    <p:extLst>
      <p:ext uri="{BB962C8B-B14F-4D97-AF65-F5344CB8AC3E}">
        <p14:creationId xmlns:p14="http://schemas.microsoft.com/office/powerpoint/2010/main" val="409756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[Finding 2]</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[Write out an important survey result here, either in sentence format, or using a bulleted list. The total number of findings you want to present is up to you.]</a:t>
            </a:r>
          </a:p>
          <a:p>
            <a:endParaRPr lang="en-US" dirty="0"/>
          </a:p>
        </p:txBody>
      </p:sp>
    </p:spTree>
    <p:extLst>
      <p:ext uri="{BB962C8B-B14F-4D97-AF65-F5344CB8AC3E}">
        <p14:creationId xmlns:p14="http://schemas.microsoft.com/office/powerpoint/2010/main" val="205457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[Finding 3]</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[Write out an important survey result here, either in sentence format, or using a bulleted list. The total number of findings you want to present is up to you.]</a:t>
            </a:r>
          </a:p>
          <a:p>
            <a:endParaRPr lang="en-US" dirty="0"/>
          </a:p>
        </p:txBody>
      </p:sp>
    </p:spTree>
    <p:extLst>
      <p:ext uri="{BB962C8B-B14F-4D97-AF65-F5344CB8AC3E}">
        <p14:creationId xmlns:p14="http://schemas.microsoft.com/office/powerpoint/2010/main" val="204371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F6666-716B-CE47-81E9-31CA35601050}"/>
              </a:ext>
            </a:extLst>
          </p:cNvPr>
          <p:cNvSpPr>
            <a:spLocks noGrp="1"/>
          </p:cNvSpPr>
          <p:nvPr>
            <p:ph type="body" sz="quarter" idx="12"/>
          </p:nvPr>
        </p:nvSpPr>
        <p:spPr/>
        <p:txBody>
          <a:bodyPr/>
          <a:lstStyle/>
          <a:p>
            <a:r>
              <a:rPr lang="en-US" dirty="0"/>
              <a:t>Group discussion</a:t>
            </a:r>
          </a:p>
        </p:txBody>
      </p:sp>
    </p:spTree>
    <p:extLst>
      <p:ext uri="{BB962C8B-B14F-4D97-AF65-F5344CB8AC3E}">
        <p14:creationId xmlns:p14="http://schemas.microsoft.com/office/powerpoint/2010/main" val="3507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[Question 1]</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[Based on your club’s survey results, write out one or more discussion questions or conversation prompts to get your club talking about ways to address the survey findings. Examples could include:</a:t>
            </a:r>
          </a:p>
          <a:p>
            <a:pPr marL="342900" indent="-342900">
              <a:buFont typeface="Arial" panose="020B0604020202020204" pitchFamily="34" charset="0"/>
              <a:buChar char="•"/>
            </a:pPr>
            <a:r>
              <a:rPr lang="en-US" dirty="0"/>
              <a:t>“If I was president for a day (either international president or club president)…”</a:t>
            </a:r>
          </a:p>
          <a:p>
            <a:pPr marL="342900" indent="-342900">
              <a:buFont typeface="Arial" panose="020B0604020202020204" pitchFamily="34" charset="0"/>
              <a:buChar char="•"/>
            </a:pPr>
            <a:r>
              <a:rPr lang="en-US" dirty="0"/>
              <a:t>“The most important criteria for being a Lion/Leo is…”</a:t>
            </a:r>
          </a:p>
          <a:p>
            <a:pPr marL="342900" indent="-342900">
              <a:buFont typeface="Arial" panose="020B0604020202020204" pitchFamily="34" charset="0"/>
              <a:buChar char="•"/>
            </a:pPr>
            <a:r>
              <a:rPr lang="en-US" dirty="0"/>
              <a:t>“Write an ad for your club’s next service activity.”</a:t>
            </a:r>
          </a:p>
          <a:p>
            <a:pPr marL="342900" indent="-342900">
              <a:buFont typeface="Arial" panose="020B0604020202020204" pitchFamily="34" charset="0"/>
              <a:buChar char="•"/>
            </a:pPr>
            <a:r>
              <a:rPr lang="en-US" dirty="0"/>
              <a:t>“Write a 15-second elevator speech for your club.”]</a:t>
            </a:r>
          </a:p>
        </p:txBody>
      </p:sp>
    </p:spTree>
    <p:extLst>
      <p:ext uri="{BB962C8B-B14F-4D97-AF65-F5344CB8AC3E}">
        <p14:creationId xmlns:p14="http://schemas.microsoft.com/office/powerpoint/2010/main" val="287047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[Question 2]</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[Based on your club’s survey results, write out one or more discussion questions or conversation prompts to get your club talking about ways to address the survey findings. Examples could include:</a:t>
            </a:r>
          </a:p>
          <a:p>
            <a:pPr marL="342900" indent="-342900">
              <a:buFont typeface="Arial" panose="020B0604020202020204" pitchFamily="34" charset="0"/>
              <a:buChar char="•"/>
            </a:pPr>
            <a:r>
              <a:rPr lang="en-US" dirty="0"/>
              <a:t>“If I was president for a day (either international president or club president)…”</a:t>
            </a:r>
          </a:p>
          <a:p>
            <a:pPr marL="342900" indent="-342900">
              <a:buFont typeface="Arial" panose="020B0604020202020204" pitchFamily="34" charset="0"/>
              <a:buChar char="•"/>
            </a:pPr>
            <a:r>
              <a:rPr lang="en-US" dirty="0"/>
              <a:t>“The most important criteria for being a Lion/Leo is…”</a:t>
            </a:r>
          </a:p>
          <a:p>
            <a:pPr marL="342900" indent="-342900">
              <a:buFont typeface="Arial" panose="020B0604020202020204" pitchFamily="34" charset="0"/>
              <a:buChar char="•"/>
            </a:pPr>
            <a:r>
              <a:rPr lang="en-US" dirty="0"/>
              <a:t>“Write an ad for your club’s next service activity.”</a:t>
            </a:r>
          </a:p>
          <a:p>
            <a:pPr marL="342900" indent="-342900">
              <a:buFont typeface="Arial" panose="020B0604020202020204" pitchFamily="34" charset="0"/>
              <a:buChar char="•"/>
            </a:pPr>
            <a:r>
              <a:rPr lang="en-US" dirty="0"/>
              <a:t>“Write a 15-second elevator speech for your club.”]</a:t>
            </a:r>
          </a:p>
          <a:p>
            <a:endParaRPr lang="en-US" dirty="0"/>
          </a:p>
        </p:txBody>
      </p:sp>
    </p:spTree>
    <p:extLst>
      <p:ext uri="{BB962C8B-B14F-4D97-AF65-F5344CB8AC3E}">
        <p14:creationId xmlns:p14="http://schemas.microsoft.com/office/powerpoint/2010/main" val="3544907971"/>
      </p:ext>
    </p:extLst>
  </p:cSld>
  <p:clrMapOvr>
    <a:masterClrMapping/>
  </p:clrMapOvr>
</p:sld>
</file>

<file path=ppt/theme/theme1.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06A8C181-E056-415E-9B59-40F04FA43837}">
  <ds:schemaRefs>
    <ds:schemaRef ds:uri="http://purl.org/dc/terms/"/>
    <ds:schemaRef ds:uri="http://purl.org/dc/elements/1.1/"/>
    <ds:schemaRef ds:uri="http://www.w3.org/XML/1998/namespace"/>
    <ds:schemaRef ds:uri="http://schemas.microsoft.com/office/infopath/2007/PartnerControls"/>
    <ds:schemaRef ds:uri="a7495015-d16d-4dd1-a72f-488cd8119f34"/>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31444</TotalTime>
  <Words>573</Words>
  <Application>Microsoft Macintosh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ヒラギノ角ゴ Pro W3</vt:lpstr>
      <vt:lpstr>Arial</vt:lpstr>
      <vt:lpstr>Arial Hebrew Scholar</vt:lpstr>
      <vt:lpstr>Calibri</vt:lpstr>
      <vt:lpstr>Helvetica</vt:lpstr>
      <vt:lpstr>Helvetica Neue</vt:lpstr>
      <vt:lpstr>Open sans</vt:lpstr>
      <vt:lpstr>Segoe UI</vt:lpstr>
      <vt:lpstr>Segoe UI Semibold</vt:lpstr>
      <vt:lpstr>Blue Page Number</vt:lpstr>
      <vt:lpstr>White Page Number</vt:lpstr>
      <vt:lpstr>No Page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Taylor Birkey</cp:lastModifiedBy>
  <cp:revision>1180</cp:revision>
  <cp:lastPrinted>2017-06-29T03:55:04Z</cp:lastPrinted>
  <dcterms:created xsi:type="dcterms:W3CDTF">2016-11-15T15:12:50Z</dcterms:created>
  <dcterms:modified xsi:type="dcterms:W3CDTF">2019-01-15T15:54:43Z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