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en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Global Extension Team (GET)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District Coordinator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338D"/>
                </a:solidFill>
                <a:latin typeface="Helvetica Neue"/>
              </a:rPr>
              <a:t>Why chartering matters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Chartering leads to membership growth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94% of districts who met or exceeded their membership growth goal also met or exceeded their new club goal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Charter members make up 60% of all new members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Increasing membership allows clubs to perform more service and provides financial security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Clubs cancel and need to be replaced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does your district look like in 10 years without new clubs?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900" kern="0" dirty="0">
                <a:solidFill>
                  <a:schemeClr val="bg1"/>
                </a:solidFill>
                <a:latin typeface="Arial"/>
                <a:cs typeface="Arial"/>
              </a:rPr>
              <a:t>The GET District Coordinator is an optional position within the district GAT dedicated solely to chartering clubs. It splits off chartering responsibilities from the GMT coordinator.</a:t>
            </a:r>
            <a:endParaRPr lang="en-US" sz="1900" kern="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a GET Coordinator do for you?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bg1"/>
                </a:solidFill>
              </a:rPr>
              <a:t>Chartering expertise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chemeClr val="bg1"/>
                </a:solidFill>
              </a:rPr>
              <a:t>Knowledgeable in policy, best practices and strategy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chemeClr val="bg1"/>
                </a:solidFill>
              </a:rPr>
              <a:t>Answers questions and provides guidance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bg1"/>
                </a:solidFill>
                <a:latin typeface="Arial"/>
                <a:cs typeface="Arial"/>
              </a:rPr>
              <a:t>Team building</a:t>
            </a:r>
            <a:endParaRPr lang="en-US" sz="1800" b="1" kern="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chemeClr val="bg1"/>
                </a:solidFill>
              </a:rPr>
              <a:t>Recruit and train a team to form new clubs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bg1"/>
                </a:solidFill>
              </a:rPr>
              <a:t>Planning</a:t>
            </a:r>
            <a:endParaRPr lang="en-US" sz="1800" b="1" kern="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chemeClr val="bg1"/>
                </a:solidFill>
              </a:rPr>
              <a:t>Identify opportunities for new clubs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chemeClr val="bg1"/>
                </a:solidFill>
              </a:rPr>
              <a:t>Develop cohesive  strategies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bg1"/>
                </a:solidFill>
              </a:rPr>
              <a:t>Manage application process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chemeClr val="bg1"/>
                </a:solidFill>
              </a:rPr>
              <a:t>Ensure applications are complete, accurate and timely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rgbClr val="55565A"/>
                </a:solidFill>
              </a:rPr>
              <a:t>Shows that club chartering is a district priority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rgbClr val="55565A"/>
                </a:solidFill>
              </a:rPr>
              <a:t>Increases capacity for number of clubs your district can form each year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kern="0" dirty="0">
                <a:solidFill>
                  <a:srgbClr val="55565A"/>
                </a:solidFill>
              </a:rPr>
              <a:t>Allows GMT coordinator to focus on recruiting new members and providing a great club experience to existing members</a:t>
            </a:r>
            <a:endParaRPr lang="en-US" sz="19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Benefits of having a GET Coordinator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4000" kern="0" dirty="0">
                <a:solidFill>
                  <a:schemeClr val="bg1"/>
                </a:solidFill>
              </a:rPr>
              <a:t>Who are you looking for?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Guiding Lion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Past GMT coordinator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Charter member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Anyone with a passion for new club development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New Club webpage</a:t>
            </a:r>
            <a:endParaRPr lang="en-US" kern="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Arial"/>
                <a:cs typeface="Arial"/>
              </a:rPr>
              <a:t>Courses in Lions Learning Center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Arial"/>
                <a:cs typeface="Arial"/>
              </a:rPr>
              <a:t>Quarterly emails from Membership Division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60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Resources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kern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60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266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274</cp:revision>
  <dcterms:created xsi:type="dcterms:W3CDTF">2022-03-24T21:28:49Z</dcterms:created>
  <dcterms:modified xsi:type="dcterms:W3CDTF">2022-06-13T21:19:13Z</dcterms:modified>
</cp:coreProperties>
</file>