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8" r:id="rId2"/>
    <p:sldMasterId id="2147483785" r:id="rId3"/>
    <p:sldMasterId id="2147483804" r:id="rId4"/>
    <p:sldMasterId id="2147483815" r:id="rId5"/>
    <p:sldMasterId id="2147483827" r:id="rId6"/>
    <p:sldMasterId id="2147483839" r:id="rId7"/>
    <p:sldMasterId id="2147483851" r:id="rId8"/>
    <p:sldMasterId id="2147483863" r:id="rId9"/>
    <p:sldMasterId id="2147483874" r:id="rId10"/>
    <p:sldMasterId id="2147483897" r:id="rId11"/>
    <p:sldMasterId id="2147483902" r:id="rId12"/>
    <p:sldMasterId id="2147483922" r:id="rId13"/>
    <p:sldMasterId id="2147484041" r:id="rId14"/>
    <p:sldMasterId id="2147484081" r:id="rId15"/>
    <p:sldMasterId id="2147484100" r:id="rId16"/>
    <p:sldMasterId id="2147484113" r:id="rId17"/>
    <p:sldMasterId id="2147484133" r:id="rId18"/>
  </p:sldMasterIdLst>
  <p:notesMasterIdLst>
    <p:notesMasterId r:id="rId54"/>
  </p:notesMasterIdLst>
  <p:handoutMasterIdLst>
    <p:handoutMasterId r:id="rId55"/>
  </p:handoutMasterIdLst>
  <p:sldIdLst>
    <p:sldId id="464" r:id="rId19"/>
    <p:sldId id="1014" r:id="rId20"/>
    <p:sldId id="1006" r:id="rId21"/>
    <p:sldId id="524" r:id="rId22"/>
    <p:sldId id="1007" r:id="rId23"/>
    <p:sldId id="992" r:id="rId24"/>
    <p:sldId id="1004" r:id="rId25"/>
    <p:sldId id="1012" r:id="rId26"/>
    <p:sldId id="994" r:id="rId27"/>
    <p:sldId id="1002" r:id="rId28"/>
    <p:sldId id="1018" r:id="rId29"/>
    <p:sldId id="1013" r:id="rId30"/>
    <p:sldId id="1000" r:id="rId31"/>
    <p:sldId id="1020" r:id="rId32"/>
    <p:sldId id="1009" r:id="rId33"/>
    <p:sldId id="1011" r:id="rId34"/>
    <p:sldId id="995" r:id="rId35"/>
    <p:sldId id="1021" r:id="rId36"/>
    <p:sldId id="1010" r:id="rId37"/>
    <p:sldId id="993" r:id="rId38"/>
    <p:sldId id="1017" r:id="rId39"/>
    <p:sldId id="997" r:id="rId40"/>
    <p:sldId id="998" r:id="rId41"/>
    <p:sldId id="996" r:id="rId42"/>
    <p:sldId id="1019" r:id="rId43"/>
    <p:sldId id="574" r:id="rId44"/>
    <p:sldId id="1016" r:id="rId45"/>
    <p:sldId id="256" r:id="rId46"/>
    <p:sldId id="272" r:id="rId47"/>
    <p:sldId id="1022" r:id="rId48"/>
    <p:sldId id="1023" r:id="rId49"/>
    <p:sldId id="999" r:id="rId50"/>
    <p:sldId id="575" r:id="rId51"/>
    <p:sldId id="542" r:id="rId52"/>
    <p:sldId id="551"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be, Ann" initials="L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00FF"/>
    <a:srgbClr val="54565A"/>
    <a:srgbClr val="F2F2F2"/>
    <a:srgbClr val="EBB700"/>
    <a:srgbClr val="004E95"/>
    <a:srgbClr val="000000"/>
    <a:srgbClr val="00338D"/>
    <a:srgbClr val="B3B2B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83549" autoAdjust="0"/>
  </p:normalViewPr>
  <p:slideViewPr>
    <p:cSldViewPr snapToGrid="0">
      <p:cViewPr varScale="1">
        <p:scale>
          <a:sx n="95" d="100"/>
          <a:sy n="95" d="100"/>
        </p:scale>
        <p:origin x="912"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15414"/>
    </p:cViewPr>
  </p:sorterViewPr>
  <p:notesViewPr>
    <p:cSldViewPr snapToGrid="0">
      <p:cViewPr varScale="1">
        <p:scale>
          <a:sx n="83" d="100"/>
          <a:sy n="83" d="100"/>
        </p:scale>
        <p:origin x="381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078BA33-DD6D-4696-A2DF-5B41E4D4200A}" type="datetimeFigureOut">
              <a:rPr lang="en-US" smtClean="0"/>
              <a:t>2/23/2021</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27F4E2-C71D-47F9-AE48-A36A719855E6}" type="slidenum">
              <a:rPr lang="en-US" smtClean="0"/>
              <a:t>‹#›</a:t>
            </a:fld>
            <a:endParaRPr lang="en-US" dirty="0"/>
          </a:p>
        </p:txBody>
      </p:sp>
    </p:spTree>
    <p:extLst>
      <p:ext uri="{BB962C8B-B14F-4D97-AF65-F5344CB8AC3E}">
        <p14:creationId xmlns:p14="http://schemas.microsoft.com/office/powerpoint/2010/main" val="2981700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5B7AF2C-43E1-4B52-A1C6-37D305AE4C80}" type="datetimeFigureOut">
              <a:rPr lang="en-US" smtClean="0"/>
              <a:t>2/23/2021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301E8E-E352-4226-9A21-5215CEB53F4E}" type="slidenum">
              <a:rPr lang="en-US" smtClean="0"/>
              <a:t>‹#›</a:t>
            </a:fld>
            <a:endParaRPr lang="en-US" dirty="0"/>
          </a:p>
        </p:txBody>
      </p:sp>
    </p:spTree>
    <p:extLst>
      <p:ext uri="{BB962C8B-B14F-4D97-AF65-F5344CB8AC3E}">
        <p14:creationId xmlns:p14="http://schemas.microsoft.com/office/powerpoint/2010/main" val="154783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01E8E-E352-4226-9A21-5215CEB53F4E}" type="slidenum">
              <a:rPr lang="en-US" smtClean="0"/>
              <a:t>1</a:t>
            </a:fld>
            <a:endParaRPr lang="en-US" dirty="0"/>
          </a:p>
        </p:txBody>
      </p:sp>
    </p:spTree>
    <p:extLst>
      <p:ext uri="{BB962C8B-B14F-4D97-AF65-F5344CB8AC3E}">
        <p14:creationId xmlns:p14="http://schemas.microsoft.com/office/powerpoint/2010/main" val="3681905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Tom</a:t>
            </a:r>
          </a:p>
        </p:txBody>
      </p:sp>
      <p:sp>
        <p:nvSpPr>
          <p:cNvPr id="4" name="Slide Number Placeholder 3"/>
          <p:cNvSpPr>
            <a:spLocks noGrp="1"/>
          </p:cNvSpPr>
          <p:nvPr>
            <p:ph type="sldNum" sz="quarter" idx="5"/>
          </p:nvPr>
        </p:nvSpPr>
        <p:spPr/>
        <p:txBody>
          <a:bodyPr/>
          <a:lstStyle/>
          <a:p>
            <a:fld id="{63301E8E-E352-4226-9A21-5215CEB53F4E}" type="slidenum">
              <a:rPr lang="en-US" smtClean="0"/>
              <a:t>10</a:t>
            </a:fld>
            <a:endParaRPr lang="en-US" dirty="0"/>
          </a:p>
        </p:txBody>
      </p:sp>
    </p:spTree>
    <p:extLst>
      <p:ext uri="{BB962C8B-B14F-4D97-AF65-F5344CB8AC3E}">
        <p14:creationId xmlns:p14="http://schemas.microsoft.com/office/powerpoint/2010/main" val="240283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Tom</a:t>
            </a:r>
          </a:p>
        </p:txBody>
      </p:sp>
      <p:sp>
        <p:nvSpPr>
          <p:cNvPr id="4" name="Slide Number Placeholder 3"/>
          <p:cNvSpPr>
            <a:spLocks noGrp="1"/>
          </p:cNvSpPr>
          <p:nvPr>
            <p:ph type="sldNum" sz="quarter" idx="5"/>
          </p:nvPr>
        </p:nvSpPr>
        <p:spPr/>
        <p:txBody>
          <a:bodyPr/>
          <a:lstStyle/>
          <a:p>
            <a:fld id="{63301E8E-E352-4226-9A21-5215CEB53F4E}" type="slidenum">
              <a:rPr lang="en-US" smtClean="0"/>
              <a:t>11</a:t>
            </a:fld>
            <a:endParaRPr lang="en-US" dirty="0"/>
          </a:p>
        </p:txBody>
      </p:sp>
    </p:spTree>
    <p:extLst>
      <p:ext uri="{BB962C8B-B14F-4D97-AF65-F5344CB8AC3E}">
        <p14:creationId xmlns:p14="http://schemas.microsoft.com/office/powerpoint/2010/main" val="2143054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 Once</a:t>
            </a:r>
            <a:r>
              <a:rPr lang="en-US" baseline="0" dirty="0"/>
              <a:t> a district or multiple district has updated its convention date in MyLCI, the certified delegate list will be accessible to the district cabinet and must be shared with the credentials committee. Additionally, each Lions club will be notified how many delegates it is entitled to for the convention, and whether outstanding dues remain to be paid in order to be eligible to vote. </a:t>
            </a:r>
            <a:br>
              <a:rPr lang="en-US" baseline="0" dirty="0"/>
            </a:br>
            <a:br>
              <a:rPr lang="en-US" baseline="0" dirty="0"/>
            </a:br>
            <a:r>
              <a:rPr lang="en-US" baseline="0" dirty="0"/>
              <a:t>This year, because the International Board of Directors has offered flexible payment </a:t>
            </a:r>
            <a:r>
              <a:rPr lang="en-US" sz="1200" b="0" i="0" kern="1200" dirty="0">
                <a:solidFill>
                  <a:schemeClr val="tx1"/>
                </a:solidFill>
                <a:effectLst/>
                <a:latin typeface="+mn-lt"/>
                <a:ea typeface="+mn-ea"/>
                <a:cs typeface="+mn-cs"/>
              </a:rPr>
              <a:t>of International dues, and Lions clubs in good standing on December 31, 2020 are not being placed in status quo or financial suspension if international dues are outstanding through June 30, 2021. Therefore, in determining “good standing” of a Lions club at a district or multiple district convention for purposes of establishing delegate entitlement, those clubs which are not in financial suspension or status quo and have paid all district and multiple district dues should be considered to be in good standing and eligible for delegates.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David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01E8E-E352-4226-9A21-5215CEB53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10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Steve</a:t>
            </a:r>
          </a:p>
        </p:txBody>
      </p:sp>
      <p:sp>
        <p:nvSpPr>
          <p:cNvPr id="4" name="Slide Number Placeholder 3"/>
          <p:cNvSpPr>
            <a:spLocks noGrp="1"/>
          </p:cNvSpPr>
          <p:nvPr>
            <p:ph type="sldNum" sz="quarter" idx="5"/>
          </p:nvPr>
        </p:nvSpPr>
        <p:spPr/>
        <p:txBody>
          <a:bodyPr/>
          <a:lstStyle/>
          <a:p>
            <a:fld id="{63301E8E-E352-4226-9A21-5215CEB53F4E}" type="slidenum">
              <a:rPr lang="en-US" smtClean="0"/>
              <a:t>13</a:t>
            </a:fld>
            <a:endParaRPr lang="en-US" dirty="0"/>
          </a:p>
        </p:txBody>
      </p:sp>
    </p:spTree>
    <p:extLst>
      <p:ext uri="{BB962C8B-B14F-4D97-AF65-F5344CB8AC3E}">
        <p14:creationId xmlns:p14="http://schemas.microsoft.com/office/powerpoint/2010/main" val="1211815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Steve</a:t>
            </a:r>
          </a:p>
        </p:txBody>
      </p:sp>
      <p:sp>
        <p:nvSpPr>
          <p:cNvPr id="4" name="Slide Number Placeholder 3"/>
          <p:cNvSpPr>
            <a:spLocks noGrp="1"/>
          </p:cNvSpPr>
          <p:nvPr>
            <p:ph type="sldNum" sz="quarter" idx="5"/>
          </p:nvPr>
        </p:nvSpPr>
        <p:spPr/>
        <p:txBody>
          <a:bodyPr/>
          <a:lstStyle/>
          <a:p>
            <a:fld id="{63301E8E-E352-4226-9A21-5215CEB53F4E}" type="slidenum">
              <a:rPr lang="en-US" smtClean="0"/>
              <a:t>14</a:t>
            </a:fld>
            <a:endParaRPr lang="en-US" dirty="0"/>
          </a:p>
        </p:txBody>
      </p:sp>
    </p:spTree>
    <p:extLst>
      <p:ext uri="{BB962C8B-B14F-4D97-AF65-F5344CB8AC3E}">
        <p14:creationId xmlns:p14="http://schemas.microsoft.com/office/powerpoint/2010/main" val="2529314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lstStyle/>
          <a:p>
            <a:r>
              <a:rPr lang="en-US" dirty="0"/>
              <a:t>PID Glass – transition to poll</a:t>
            </a:r>
          </a:p>
        </p:txBody>
      </p:sp>
    </p:spTree>
    <p:extLst>
      <p:ext uri="{BB962C8B-B14F-4D97-AF65-F5344CB8AC3E}">
        <p14:creationId xmlns:p14="http://schemas.microsoft.com/office/powerpoint/2010/main" val="744340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r>
              <a:rPr lang="en-US" dirty="0"/>
              <a:t>Natalie, Transition to PID Gordon</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363228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Tom on this topic</a:t>
            </a:r>
          </a:p>
        </p:txBody>
      </p:sp>
      <p:sp>
        <p:nvSpPr>
          <p:cNvPr id="4" name="Slide Number Placeholder 3"/>
          <p:cNvSpPr>
            <a:spLocks noGrp="1"/>
          </p:cNvSpPr>
          <p:nvPr>
            <p:ph type="sldNum" sz="quarter" idx="5"/>
          </p:nvPr>
        </p:nvSpPr>
        <p:spPr/>
        <p:txBody>
          <a:bodyPr/>
          <a:lstStyle/>
          <a:p>
            <a:fld id="{63301E8E-E352-4226-9A21-5215CEB53F4E}" type="slidenum">
              <a:rPr lang="en-US" smtClean="0"/>
              <a:t>17</a:t>
            </a:fld>
            <a:endParaRPr lang="en-US" dirty="0"/>
          </a:p>
        </p:txBody>
      </p:sp>
    </p:spTree>
    <p:extLst>
      <p:ext uri="{BB962C8B-B14F-4D97-AF65-F5344CB8AC3E}">
        <p14:creationId xmlns:p14="http://schemas.microsoft.com/office/powerpoint/2010/main" val="267767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Tom</a:t>
            </a:r>
          </a:p>
        </p:txBody>
      </p:sp>
      <p:sp>
        <p:nvSpPr>
          <p:cNvPr id="4" name="Slide Number Placeholder 3"/>
          <p:cNvSpPr>
            <a:spLocks noGrp="1"/>
          </p:cNvSpPr>
          <p:nvPr>
            <p:ph type="sldNum" sz="quarter" idx="5"/>
          </p:nvPr>
        </p:nvSpPr>
        <p:spPr/>
        <p:txBody>
          <a:bodyPr/>
          <a:lstStyle/>
          <a:p>
            <a:fld id="{63301E8E-E352-4226-9A21-5215CEB53F4E}" type="slidenum">
              <a:rPr lang="en-US" smtClean="0"/>
              <a:t>18</a:t>
            </a:fld>
            <a:endParaRPr lang="en-US" dirty="0"/>
          </a:p>
        </p:txBody>
      </p:sp>
    </p:spTree>
    <p:extLst>
      <p:ext uri="{BB962C8B-B14F-4D97-AF65-F5344CB8AC3E}">
        <p14:creationId xmlns:p14="http://schemas.microsoft.com/office/powerpoint/2010/main" val="839599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Tom</a:t>
            </a:r>
          </a:p>
        </p:txBody>
      </p:sp>
      <p:sp>
        <p:nvSpPr>
          <p:cNvPr id="4" name="Slide Number Placeholder 3"/>
          <p:cNvSpPr>
            <a:spLocks noGrp="1"/>
          </p:cNvSpPr>
          <p:nvPr>
            <p:ph type="sldNum" sz="quarter" idx="5"/>
          </p:nvPr>
        </p:nvSpPr>
        <p:spPr/>
        <p:txBody>
          <a:bodyPr/>
          <a:lstStyle/>
          <a:p>
            <a:fld id="{63301E8E-E352-4226-9A21-5215CEB53F4E}" type="slidenum">
              <a:rPr lang="en-US" smtClean="0"/>
              <a:t>19</a:t>
            </a:fld>
            <a:endParaRPr lang="en-US" dirty="0"/>
          </a:p>
        </p:txBody>
      </p:sp>
    </p:spTree>
    <p:extLst>
      <p:ext uri="{BB962C8B-B14F-4D97-AF65-F5344CB8AC3E}">
        <p14:creationId xmlns:p14="http://schemas.microsoft.com/office/powerpoint/2010/main" val="415938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6561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Tom</a:t>
            </a:r>
          </a:p>
        </p:txBody>
      </p:sp>
      <p:sp>
        <p:nvSpPr>
          <p:cNvPr id="4" name="Slide Number Placeholder 3"/>
          <p:cNvSpPr>
            <a:spLocks noGrp="1"/>
          </p:cNvSpPr>
          <p:nvPr>
            <p:ph type="sldNum" sz="quarter" idx="5"/>
          </p:nvPr>
        </p:nvSpPr>
        <p:spPr/>
        <p:txBody>
          <a:bodyPr/>
          <a:lstStyle/>
          <a:p>
            <a:fld id="{63301E8E-E352-4226-9A21-5215CEB53F4E}" type="slidenum">
              <a:rPr lang="en-US" smtClean="0"/>
              <a:t>20</a:t>
            </a:fld>
            <a:endParaRPr lang="en-US" dirty="0"/>
          </a:p>
        </p:txBody>
      </p:sp>
    </p:spTree>
    <p:extLst>
      <p:ext uri="{BB962C8B-B14F-4D97-AF65-F5344CB8AC3E}">
        <p14:creationId xmlns:p14="http://schemas.microsoft.com/office/powerpoint/2010/main" val="2232639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Tom</a:t>
            </a:r>
          </a:p>
        </p:txBody>
      </p:sp>
      <p:sp>
        <p:nvSpPr>
          <p:cNvPr id="4" name="Slide Number Placeholder 3"/>
          <p:cNvSpPr>
            <a:spLocks noGrp="1"/>
          </p:cNvSpPr>
          <p:nvPr>
            <p:ph type="sldNum" sz="quarter" idx="5"/>
          </p:nvPr>
        </p:nvSpPr>
        <p:spPr/>
        <p:txBody>
          <a:bodyPr/>
          <a:lstStyle/>
          <a:p>
            <a:fld id="{63301E8E-E352-4226-9A21-5215CEB53F4E}" type="slidenum">
              <a:rPr lang="en-US" smtClean="0"/>
              <a:t>21</a:t>
            </a:fld>
            <a:endParaRPr lang="en-US" dirty="0"/>
          </a:p>
        </p:txBody>
      </p:sp>
    </p:spTree>
    <p:extLst>
      <p:ext uri="{BB962C8B-B14F-4D97-AF65-F5344CB8AC3E}">
        <p14:creationId xmlns:p14="http://schemas.microsoft.com/office/powerpoint/2010/main" val="5352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Steve</a:t>
            </a:r>
          </a:p>
        </p:txBody>
      </p:sp>
      <p:sp>
        <p:nvSpPr>
          <p:cNvPr id="4" name="Slide Number Placeholder 3"/>
          <p:cNvSpPr>
            <a:spLocks noGrp="1"/>
          </p:cNvSpPr>
          <p:nvPr>
            <p:ph type="sldNum" sz="quarter" idx="5"/>
          </p:nvPr>
        </p:nvSpPr>
        <p:spPr/>
        <p:txBody>
          <a:bodyPr/>
          <a:lstStyle/>
          <a:p>
            <a:fld id="{63301E8E-E352-4226-9A21-5215CEB53F4E}" type="slidenum">
              <a:rPr lang="en-US" smtClean="0"/>
              <a:t>22</a:t>
            </a:fld>
            <a:endParaRPr lang="en-US" dirty="0"/>
          </a:p>
        </p:txBody>
      </p:sp>
    </p:spTree>
    <p:extLst>
      <p:ext uri="{BB962C8B-B14F-4D97-AF65-F5344CB8AC3E}">
        <p14:creationId xmlns:p14="http://schemas.microsoft.com/office/powerpoint/2010/main" val="4235851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Steve</a:t>
            </a:r>
          </a:p>
        </p:txBody>
      </p:sp>
      <p:sp>
        <p:nvSpPr>
          <p:cNvPr id="4" name="Slide Number Placeholder 3"/>
          <p:cNvSpPr>
            <a:spLocks noGrp="1"/>
          </p:cNvSpPr>
          <p:nvPr>
            <p:ph type="sldNum" sz="quarter" idx="5"/>
          </p:nvPr>
        </p:nvSpPr>
        <p:spPr/>
        <p:txBody>
          <a:bodyPr/>
          <a:lstStyle/>
          <a:p>
            <a:fld id="{63301E8E-E352-4226-9A21-5215CEB53F4E}" type="slidenum">
              <a:rPr lang="en-US" smtClean="0"/>
              <a:t>23</a:t>
            </a:fld>
            <a:endParaRPr lang="en-US" dirty="0"/>
          </a:p>
        </p:txBody>
      </p:sp>
    </p:spTree>
    <p:extLst>
      <p:ext uri="{BB962C8B-B14F-4D97-AF65-F5344CB8AC3E}">
        <p14:creationId xmlns:p14="http://schemas.microsoft.com/office/powerpoint/2010/main" val="3456966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Steve</a:t>
            </a:r>
          </a:p>
        </p:txBody>
      </p:sp>
      <p:sp>
        <p:nvSpPr>
          <p:cNvPr id="4" name="Slide Number Placeholder 3"/>
          <p:cNvSpPr>
            <a:spLocks noGrp="1"/>
          </p:cNvSpPr>
          <p:nvPr>
            <p:ph type="sldNum" sz="quarter" idx="5"/>
          </p:nvPr>
        </p:nvSpPr>
        <p:spPr/>
        <p:txBody>
          <a:bodyPr/>
          <a:lstStyle/>
          <a:p>
            <a:fld id="{63301E8E-E352-4226-9A21-5215CEB53F4E}" type="slidenum">
              <a:rPr lang="en-US" smtClean="0"/>
              <a:t>24</a:t>
            </a:fld>
            <a:endParaRPr lang="en-US" dirty="0"/>
          </a:p>
        </p:txBody>
      </p:sp>
    </p:spTree>
    <p:extLst>
      <p:ext uri="{BB962C8B-B14F-4D97-AF65-F5344CB8AC3E}">
        <p14:creationId xmlns:p14="http://schemas.microsoft.com/office/powerpoint/2010/main" val="214356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Steve</a:t>
            </a:r>
          </a:p>
        </p:txBody>
      </p:sp>
      <p:sp>
        <p:nvSpPr>
          <p:cNvPr id="4" name="Slide Number Placeholder 3"/>
          <p:cNvSpPr>
            <a:spLocks noGrp="1"/>
          </p:cNvSpPr>
          <p:nvPr>
            <p:ph type="sldNum" sz="quarter" idx="5"/>
          </p:nvPr>
        </p:nvSpPr>
        <p:spPr/>
        <p:txBody>
          <a:bodyPr/>
          <a:lstStyle/>
          <a:p>
            <a:fld id="{63301E8E-E352-4226-9A21-5215CEB53F4E}" type="slidenum">
              <a:rPr lang="en-US" smtClean="0"/>
              <a:t>25</a:t>
            </a:fld>
            <a:endParaRPr lang="en-US" dirty="0"/>
          </a:p>
        </p:txBody>
      </p:sp>
    </p:spTree>
    <p:extLst>
      <p:ext uri="{BB962C8B-B14F-4D97-AF65-F5344CB8AC3E}">
        <p14:creationId xmlns:p14="http://schemas.microsoft.com/office/powerpoint/2010/main" val="3473350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lstStyle/>
          <a:p>
            <a:r>
              <a:rPr lang="en-US" dirty="0"/>
              <a:t>PID Tom</a:t>
            </a:r>
          </a:p>
        </p:txBody>
      </p:sp>
    </p:spTree>
    <p:extLst>
      <p:ext uri="{BB962C8B-B14F-4D97-AF65-F5344CB8AC3E}">
        <p14:creationId xmlns:p14="http://schemas.microsoft.com/office/powerpoint/2010/main" val="2838262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Steve and PID Tom</a:t>
            </a:r>
          </a:p>
        </p:txBody>
      </p:sp>
      <p:sp>
        <p:nvSpPr>
          <p:cNvPr id="4" name="Slide Number Placeholder 3"/>
          <p:cNvSpPr>
            <a:spLocks noGrp="1"/>
          </p:cNvSpPr>
          <p:nvPr>
            <p:ph type="sldNum" sz="quarter" idx="5"/>
          </p:nvPr>
        </p:nvSpPr>
        <p:spPr/>
        <p:txBody>
          <a:bodyPr/>
          <a:lstStyle/>
          <a:p>
            <a:fld id="{63301E8E-E352-4226-9A21-5215CEB53F4E}" type="slidenum">
              <a:rPr lang="en-US" smtClean="0"/>
              <a:t>27</a:t>
            </a:fld>
            <a:endParaRPr lang="en-US" dirty="0"/>
          </a:p>
        </p:txBody>
      </p:sp>
    </p:spTree>
    <p:extLst>
      <p:ext uri="{BB962C8B-B14F-4D97-AF65-F5344CB8AC3E}">
        <p14:creationId xmlns:p14="http://schemas.microsoft.com/office/powerpoint/2010/main" val="2498535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9018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Steve and PID Tom</a:t>
            </a:r>
          </a:p>
        </p:txBody>
      </p:sp>
      <p:sp>
        <p:nvSpPr>
          <p:cNvPr id="4" name="Slide Number Placeholder 3"/>
          <p:cNvSpPr>
            <a:spLocks noGrp="1"/>
          </p:cNvSpPr>
          <p:nvPr>
            <p:ph type="sldNum" sz="quarter" idx="5"/>
          </p:nvPr>
        </p:nvSpPr>
        <p:spPr/>
        <p:txBody>
          <a:bodyPr/>
          <a:lstStyle/>
          <a:p>
            <a:fld id="{63301E8E-E352-4226-9A21-5215CEB53F4E}" type="slidenum">
              <a:rPr lang="en-US" smtClean="0"/>
              <a:t>32</a:t>
            </a:fld>
            <a:endParaRPr lang="en-US" dirty="0"/>
          </a:p>
        </p:txBody>
      </p:sp>
    </p:spTree>
    <p:extLst>
      <p:ext uri="{BB962C8B-B14F-4D97-AF65-F5344CB8AC3E}">
        <p14:creationId xmlns:p14="http://schemas.microsoft.com/office/powerpoint/2010/main" val="101949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3544477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PID Steve and PID Tom</a:t>
            </a:r>
          </a:p>
          <a:p>
            <a:endParaRPr lang="en-US" altLang="en-US" dirty="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panose="02020603050405020304" pitchFamily="18" charset="0"/>
                <a:cs typeface="Arial" panose="020B0604020202020204" pitchFamily="34" charset="0"/>
              </a:defRPr>
            </a:lvl1pPr>
            <a:lvl2pPr marL="742143" indent="-284616">
              <a:defRPr sz="2300">
                <a:solidFill>
                  <a:schemeClr val="tx1"/>
                </a:solidFill>
                <a:latin typeface="Times New Roman" panose="02020603050405020304" pitchFamily="18" charset="0"/>
                <a:cs typeface="Arial" panose="020B0604020202020204" pitchFamily="34" charset="0"/>
              </a:defRPr>
            </a:lvl2pPr>
            <a:lvl3pPr marL="1141523" indent="-227999">
              <a:defRPr sz="2300">
                <a:solidFill>
                  <a:schemeClr val="tx1"/>
                </a:solidFill>
                <a:latin typeface="Times New Roman" panose="02020603050405020304" pitchFamily="18" charset="0"/>
                <a:cs typeface="Arial" panose="020B0604020202020204" pitchFamily="34" charset="0"/>
              </a:defRPr>
            </a:lvl3pPr>
            <a:lvl4pPr marL="1599050" indent="-227999">
              <a:defRPr sz="2300">
                <a:solidFill>
                  <a:schemeClr val="tx1"/>
                </a:solidFill>
                <a:latin typeface="Times New Roman" panose="02020603050405020304" pitchFamily="18" charset="0"/>
                <a:cs typeface="Arial" panose="020B0604020202020204" pitchFamily="34" charset="0"/>
              </a:defRPr>
            </a:lvl4pPr>
            <a:lvl5pPr marL="2056577" indent="-227999">
              <a:defRPr sz="2300">
                <a:solidFill>
                  <a:schemeClr val="tx1"/>
                </a:solidFill>
                <a:latin typeface="Times New Roman" panose="02020603050405020304" pitchFamily="18" charset="0"/>
                <a:cs typeface="Arial" panose="020B0604020202020204" pitchFamily="34" charset="0"/>
              </a:defRPr>
            </a:lvl5pPr>
            <a:lvl6pPr marL="2497272" indent="-227999" eaLnBrk="0" fontAlgn="base" hangingPunct="0">
              <a:spcBef>
                <a:spcPct val="0"/>
              </a:spcBef>
              <a:spcAft>
                <a:spcPct val="0"/>
              </a:spcAft>
              <a:defRPr sz="2300">
                <a:solidFill>
                  <a:schemeClr val="tx1"/>
                </a:solidFill>
                <a:latin typeface="Times New Roman" panose="02020603050405020304" pitchFamily="18" charset="0"/>
                <a:cs typeface="Arial" panose="020B0604020202020204" pitchFamily="34" charset="0"/>
              </a:defRPr>
            </a:lvl6pPr>
            <a:lvl7pPr marL="2937967" indent="-227999" eaLnBrk="0" fontAlgn="base" hangingPunct="0">
              <a:spcBef>
                <a:spcPct val="0"/>
              </a:spcBef>
              <a:spcAft>
                <a:spcPct val="0"/>
              </a:spcAft>
              <a:defRPr sz="2300">
                <a:solidFill>
                  <a:schemeClr val="tx1"/>
                </a:solidFill>
                <a:latin typeface="Times New Roman" panose="02020603050405020304" pitchFamily="18" charset="0"/>
                <a:cs typeface="Arial" panose="020B0604020202020204" pitchFamily="34" charset="0"/>
              </a:defRPr>
            </a:lvl7pPr>
            <a:lvl8pPr marL="3378662" indent="-227999" eaLnBrk="0" fontAlgn="base" hangingPunct="0">
              <a:spcBef>
                <a:spcPct val="0"/>
              </a:spcBef>
              <a:spcAft>
                <a:spcPct val="0"/>
              </a:spcAft>
              <a:defRPr sz="2300">
                <a:solidFill>
                  <a:schemeClr val="tx1"/>
                </a:solidFill>
                <a:latin typeface="Times New Roman" panose="02020603050405020304" pitchFamily="18" charset="0"/>
                <a:cs typeface="Arial" panose="020B0604020202020204" pitchFamily="34" charset="0"/>
              </a:defRPr>
            </a:lvl8pPr>
            <a:lvl9pPr marL="3819357" indent="-227999" eaLnBrk="0" fontAlgn="base" hangingPunct="0">
              <a:spcBef>
                <a:spcPct val="0"/>
              </a:spcBef>
              <a:spcAft>
                <a:spcPct val="0"/>
              </a:spcAft>
              <a:defRPr sz="23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179C94-70E1-4A6B-9FC9-0430B6EA2A26}"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25"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25" charset="-128"/>
              <a:cs typeface="Arial" panose="020B0604020202020204" pitchFamily="34" charset="0"/>
            </a:endParaRPr>
          </a:p>
        </p:txBody>
      </p:sp>
    </p:spTree>
    <p:extLst>
      <p:ext uri="{BB962C8B-B14F-4D97-AF65-F5344CB8AC3E}">
        <p14:creationId xmlns:p14="http://schemas.microsoft.com/office/powerpoint/2010/main" val="2099402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PID Steve and PID Tom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581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28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en-US" sz="1600" dirty="0"/>
              <a:t>PID Steve</a:t>
            </a:r>
          </a:p>
          <a:p>
            <a:endParaRPr lang="en-US" sz="1600" dirty="0"/>
          </a:p>
        </p:txBody>
      </p:sp>
    </p:spTree>
    <p:extLst>
      <p:ext uri="{BB962C8B-B14F-4D97-AF65-F5344CB8AC3E}">
        <p14:creationId xmlns:p14="http://schemas.microsoft.com/office/powerpoint/2010/main" val="552056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r>
              <a:rPr lang="en-US" dirty="0"/>
              <a:t>PID Steve</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1415233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Steve</a:t>
            </a:r>
          </a:p>
        </p:txBody>
      </p:sp>
      <p:sp>
        <p:nvSpPr>
          <p:cNvPr id="4" name="Slide Number Placeholder 3"/>
          <p:cNvSpPr>
            <a:spLocks noGrp="1"/>
          </p:cNvSpPr>
          <p:nvPr>
            <p:ph type="sldNum" sz="quarter" idx="5"/>
          </p:nvPr>
        </p:nvSpPr>
        <p:spPr/>
        <p:txBody>
          <a:bodyPr/>
          <a:lstStyle/>
          <a:p>
            <a:fld id="{63301E8E-E352-4226-9A21-5215CEB53F4E}" type="slidenum">
              <a:rPr lang="en-US" smtClean="0"/>
              <a:t>6</a:t>
            </a:fld>
            <a:endParaRPr lang="en-US" dirty="0"/>
          </a:p>
        </p:txBody>
      </p:sp>
    </p:spTree>
    <p:extLst>
      <p:ext uri="{BB962C8B-B14F-4D97-AF65-F5344CB8AC3E}">
        <p14:creationId xmlns:p14="http://schemas.microsoft.com/office/powerpoint/2010/main" val="3240189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Tom</a:t>
            </a:r>
          </a:p>
        </p:txBody>
      </p:sp>
      <p:sp>
        <p:nvSpPr>
          <p:cNvPr id="4" name="Slide Number Placeholder 3"/>
          <p:cNvSpPr>
            <a:spLocks noGrp="1"/>
          </p:cNvSpPr>
          <p:nvPr>
            <p:ph type="sldNum" sz="quarter" idx="5"/>
          </p:nvPr>
        </p:nvSpPr>
        <p:spPr/>
        <p:txBody>
          <a:bodyPr/>
          <a:lstStyle/>
          <a:p>
            <a:fld id="{63301E8E-E352-4226-9A21-5215CEB53F4E}" type="slidenum">
              <a:rPr lang="en-US" smtClean="0"/>
              <a:t>7</a:t>
            </a:fld>
            <a:endParaRPr lang="en-US" dirty="0"/>
          </a:p>
        </p:txBody>
      </p:sp>
    </p:spTree>
    <p:extLst>
      <p:ext uri="{BB962C8B-B14F-4D97-AF65-F5344CB8AC3E}">
        <p14:creationId xmlns:p14="http://schemas.microsoft.com/office/powerpoint/2010/main" val="422848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official call must include the time, date and location of the convention, which may include a website if the convention is held in a virtual format. Delegates and attendees should be provided with all information necessary to participate in the convention and delegates should be informed of the voting process. </a:t>
            </a:r>
          </a:p>
          <a:p>
            <a:endParaRPr lang="en-US" baseline="0" dirty="0"/>
          </a:p>
          <a:p>
            <a:r>
              <a:rPr lang="en-US" dirty="0"/>
              <a:t>David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01E8E-E352-4226-9A21-5215CEB53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161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Tom</a:t>
            </a:r>
          </a:p>
        </p:txBody>
      </p:sp>
      <p:sp>
        <p:nvSpPr>
          <p:cNvPr id="4" name="Slide Number Placeholder 3"/>
          <p:cNvSpPr>
            <a:spLocks noGrp="1"/>
          </p:cNvSpPr>
          <p:nvPr>
            <p:ph type="sldNum" sz="quarter" idx="5"/>
          </p:nvPr>
        </p:nvSpPr>
        <p:spPr/>
        <p:txBody>
          <a:bodyPr/>
          <a:lstStyle/>
          <a:p>
            <a:fld id="{63301E8E-E352-4226-9A21-5215CEB53F4E}" type="slidenum">
              <a:rPr lang="en-US" smtClean="0"/>
              <a:t>9</a:t>
            </a:fld>
            <a:endParaRPr lang="en-US" dirty="0"/>
          </a:p>
        </p:txBody>
      </p:sp>
    </p:spTree>
    <p:extLst>
      <p:ext uri="{BB962C8B-B14F-4D97-AF65-F5344CB8AC3E}">
        <p14:creationId xmlns:p14="http://schemas.microsoft.com/office/powerpoint/2010/main" val="915758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3.xml"/><Relationship Id="rId4" Type="http://schemas.openxmlformats.org/officeDocument/2006/relationships/image" Target="../media/image2.emf"/></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3.xml"/><Relationship Id="rId4" Type="http://schemas.openxmlformats.org/officeDocument/2006/relationships/image" Target="../media/image2.emf"/></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6.xml"/><Relationship Id="rId4" Type="http://schemas.openxmlformats.org/officeDocument/2006/relationships/hyperlink" Target="about:blank" TargetMode="Externa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sz="1800"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9690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98662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a:xfrm>
            <a:off x="62992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948146442"/>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0"/>
          </p:nvPr>
        </p:nvSpPr>
        <p:spPr>
          <a:xfrm>
            <a:off x="6299200" y="914400"/>
            <a:ext cx="5588000" cy="4495800"/>
          </a:xfrm>
        </p:spPr>
        <p:txBody>
          <a:bodyPr/>
          <a:lstStyle>
            <a:lvl1pPr>
              <a:defRPr sz="1350">
                <a:solidFill>
                  <a:srgbClr val="595959"/>
                </a:solidFill>
              </a:defRPr>
            </a:lvl1pPr>
          </a:lstStyle>
          <a:p>
            <a:pPr lvl="0"/>
            <a:r>
              <a:rPr lang="en-US" noProof="0" dirty="0"/>
              <a:t>Click icon to add picture</a:t>
            </a:r>
          </a:p>
        </p:txBody>
      </p:sp>
      <p:sp>
        <p:nvSpPr>
          <p:cNvPr id="8"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511939415"/>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486800409"/>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CA945F72-FCD4-4FCD-8F7F-88E057BA08D0}"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dirty="0"/>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dirty="0"/>
          </a:p>
        </p:txBody>
      </p:sp>
    </p:spTree>
    <p:extLst>
      <p:ext uri="{BB962C8B-B14F-4D97-AF65-F5344CB8AC3E}">
        <p14:creationId xmlns:p14="http://schemas.microsoft.com/office/powerpoint/2010/main" val="1758289582"/>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imple Corporate Title Slide">
    <p:spTree>
      <p:nvGrpSpPr>
        <p:cNvPr id="1" name=""/>
        <p:cNvGrpSpPr/>
        <p:nvPr/>
      </p:nvGrpSpPr>
      <p:grpSpPr>
        <a:xfrm>
          <a:off x="0" y="0"/>
          <a:ext cx="0" cy="0"/>
          <a:chOff x="0" y="0"/>
          <a:chExt cx="0" cy="0"/>
        </a:xfrm>
      </p:grpSpPr>
      <p:sp>
        <p:nvSpPr>
          <p:cNvPr id="3" name="Rectangle 2"/>
          <p:cNvSpPr/>
          <p:nvPr/>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63913" tIns="31957" rIns="63913" bIns="31957" anchor="ctr"/>
          <a:lstStyle/>
          <a:p>
            <a:pPr algn="ctr">
              <a:defRPr/>
            </a:pPr>
            <a:endParaRPr lang="en-US" sz="1350"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20102205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p>
        </p:txBody>
      </p:sp>
      <p:sp>
        <p:nvSpPr>
          <p:cNvPr id="7" name="Title 1"/>
          <p:cNvSpPr>
            <a:spLocks noGrp="1"/>
          </p:cNvSpPr>
          <p:nvPr>
            <p:ph type="title"/>
          </p:nvPr>
        </p:nvSpPr>
        <p:spPr>
          <a:xfrm>
            <a:off x="2" y="1362739"/>
            <a:ext cx="12174807" cy="1325563"/>
          </a:xfrm>
          <a:prstGeom prst="rect">
            <a:avLst/>
          </a:prstGeom>
        </p:spPr>
        <p:txBody>
          <a:bodyPr>
            <a:normAutofit/>
          </a:bodyPr>
          <a:lstStyle>
            <a:lvl1pPr algn="ctr">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5" y="3763986"/>
            <a:ext cx="9845675" cy="2041525"/>
          </a:xfrm>
          <a:prstGeom prst="rect">
            <a:avLst/>
          </a:prstGeom>
        </p:spPr>
        <p:txBody>
          <a:bodyPr>
            <a:normAutofit/>
          </a:bodyPr>
          <a:lstStyle>
            <a:lvl1pPr marL="0" indent="0" algn="ctr">
              <a:buFontTx/>
              <a:buNone/>
              <a:defRPr sz="1350">
                <a:solidFill>
                  <a:schemeClr val="bg1">
                    <a:lumMod val="50000"/>
                  </a:schemeClr>
                </a:solidFill>
              </a:defRPr>
            </a:lvl1pPr>
            <a:lvl2pPr marL="257175" indent="0" algn="ctr">
              <a:buFontTx/>
              <a:buNone/>
              <a:defRPr sz="1350"/>
            </a:lvl2pPr>
            <a:lvl3pPr marL="514350" indent="0" algn="ctr">
              <a:buFontTx/>
              <a:buNone/>
              <a:defRPr sz="1350"/>
            </a:lvl3pPr>
            <a:lvl4pPr marL="771525" indent="0" algn="ctr">
              <a:buFontTx/>
              <a:buNone/>
              <a:defRPr sz="1350"/>
            </a:lvl4pPr>
            <a:lvl5pPr marL="1028700" indent="0" algn="ctr">
              <a:buFontTx/>
              <a:buNone/>
              <a:defRPr sz="1350"/>
            </a:lvl5pPr>
          </a:lstStyle>
          <a:p>
            <a:pPr lvl="0"/>
            <a:r>
              <a:rPr lang="en-US"/>
              <a:t>Click to edit Master text styles</a:t>
            </a:r>
          </a:p>
        </p:txBody>
      </p:sp>
    </p:spTree>
    <p:extLst>
      <p:ext uri="{BB962C8B-B14F-4D97-AF65-F5344CB8AC3E}">
        <p14:creationId xmlns:p14="http://schemas.microsoft.com/office/powerpoint/2010/main" val="4100983627"/>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245750-6485-4C2F-A4F2-295B684CB0F7}" type="slidenum">
              <a:rPr lang="en-US" sz="563" smtClean="0">
                <a:solidFill>
                  <a:srgbClr val="0A5496"/>
                </a:solidFill>
              </a:rPr>
              <a:pPr algn="r">
                <a:spcBef>
                  <a:spcPct val="50000"/>
                </a:spcBef>
                <a:defRPr/>
              </a:pPr>
              <a:t>‹#›</a:t>
            </a:fld>
            <a:endParaRPr lang="en-US" sz="563" dirty="0">
              <a:solidFill>
                <a:srgbClr val="0A5496"/>
              </a:solidFill>
            </a:endParaRPr>
          </a:p>
        </p:txBody>
      </p:sp>
    </p:spTree>
    <p:extLst>
      <p:ext uri="{BB962C8B-B14F-4D97-AF65-F5344CB8AC3E}">
        <p14:creationId xmlns:p14="http://schemas.microsoft.com/office/powerpoint/2010/main" val="3970871561"/>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C16C381-9937-4B99-8740-FBC016A80E5B}"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9" name="Rectangle 8"/>
          <p:cNvSpPr/>
          <p:nvPr/>
        </p:nvSpPr>
        <p:spPr bwMode="auto">
          <a:xfrm>
            <a:off x="0" y="0"/>
            <a:ext cx="12192000" cy="912813"/>
          </a:xfrm>
          <a:prstGeom prst="rect">
            <a:avLst/>
          </a:prstGeom>
          <a:solidFill>
            <a:srgbClr val="FFFFFF"/>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a:solidFill>
                <a:srgbClr val="404040"/>
              </a:solidFill>
              <a:ea typeface="ヒラギノ角ゴ Pro W3" pitchFamily="84" charset="-128"/>
            </a:endParaRPr>
          </a:p>
        </p:txBody>
      </p:sp>
      <p:sp>
        <p:nvSpPr>
          <p:cNvPr id="10" name="Rectangle 9"/>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5"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3422313443"/>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3C01316A-8324-4006-BD30-4ABB8AAAF6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5" name="Rectangle 4"/>
          <p:cNvSpPr/>
          <p:nvPr/>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a:solidFill>
                <a:srgbClr val="404040"/>
              </a:solidFill>
              <a:ea typeface="ヒラギノ角ゴ Pro W3" pitchFamily="84" charset="-128"/>
            </a:endParaRPr>
          </a:p>
        </p:txBody>
      </p:sp>
      <p:pic>
        <p:nvPicPr>
          <p:cNvPr id="6" name="Picture 4"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35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7741376"/>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063ECEB-53F0-47EF-AA03-399AD3F67395}" type="slidenum">
              <a:rPr lang="en-US" sz="563" smtClean="0">
                <a:solidFill>
                  <a:srgbClr val="0A5496"/>
                </a:solidFill>
              </a:rPr>
              <a:pPr algn="r">
                <a:spcBef>
                  <a:spcPct val="50000"/>
                </a:spcBef>
                <a:defRPr/>
              </a:pPr>
              <a:t>‹#›</a:t>
            </a:fld>
            <a:endParaRPr lang="en-US" sz="563" dirty="0">
              <a:solidFill>
                <a:srgbClr val="0A5496"/>
              </a:solidFill>
            </a:endParaRPr>
          </a:p>
        </p:txBody>
      </p:sp>
      <p:pic>
        <p:nvPicPr>
          <p:cNvPr id="6" name="Picture 3"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350"/>
            </a:lvl1pPr>
            <a:lvl2pPr marL="291993" indent="0">
              <a:buNone/>
              <a:defRPr sz="1350"/>
            </a:lvl2pPr>
            <a:lvl3pPr marL="514337" indent="0">
              <a:buNone/>
              <a:defRPr sz="1350"/>
            </a:lvl3pPr>
            <a:lvl4pPr marL="771506" indent="0">
              <a:buNone/>
              <a:defRPr sz="1350"/>
            </a:lvl4pPr>
            <a:lvl5pPr marL="1028675" indent="0">
              <a:buNone/>
              <a:defRPr sz="1350"/>
            </a:lvl5pPr>
          </a:lstStyle>
          <a:p>
            <a:pPr lvl="0"/>
            <a:r>
              <a:rPr lang="en-US"/>
              <a:t>Click to edit Master text styles</a:t>
            </a:r>
          </a:p>
        </p:txBody>
      </p:sp>
    </p:spTree>
    <p:extLst>
      <p:ext uri="{BB962C8B-B14F-4D97-AF65-F5344CB8AC3E}">
        <p14:creationId xmlns:p14="http://schemas.microsoft.com/office/powerpoint/2010/main" val="102177109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08069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42900" y="3077758"/>
            <a:ext cx="35052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en-US" altLang="en-US" sz="22500" dirty="0">
                <a:solidFill>
                  <a:srgbClr val="FFFFFF"/>
                </a:solidFill>
                <a:latin typeface="Arial" panose="020B0604020202020204" pitchFamily="34" charset="0"/>
              </a:rPr>
              <a:t>#</a:t>
            </a:r>
          </a:p>
        </p:txBody>
      </p:sp>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99C16F7E-2096-4D96-BB82-2A9090BF693A}"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257175" indent="-257175">
              <a:buFont typeface="Arial" charset="0"/>
              <a:buChar char="•"/>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9434475"/>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89F7D42B-2FDA-40E0-8F94-0235BE671EF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9" name="Oval 8"/>
          <p:cNvSpPr/>
          <p:nvPr/>
        </p:nvSpPr>
        <p:spPr bwMode="auto">
          <a:xfrm>
            <a:off x="8763001" y="3065463"/>
            <a:ext cx="2398713" cy="2398712"/>
          </a:xfrm>
          <a:prstGeom prst="ellipse">
            <a:avLst/>
          </a:prstGeom>
          <a:solidFill>
            <a:srgbClr val="10233F"/>
          </a:solidFill>
          <a:ln w="9525" cap="flat" cmpd="sng" algn="ctr">
            <a:noFill/>
            <a:prstDash val="solid"/>
            <a:round/>
            <a:headEnd type="none" w="med" len="med"/>
            <a:tailEnd type="none" w="med" len="med"/>
          </a:ln>
          <a:effectLst/>
        </p:spPr>
        <p:txBody>
          <a:bodyPr lIns="51435" tIns="25718" rIns="51435" bIns="25718"/>
          <a:lstStyle/>
          <a:p>
            <a:pPr marL="342900" indent="-342900" algn="ctr">
              <a:buFont typeface="Helvetica" pitchFamily="84" charset="0"/>
              <a:buNone/>
              <a:defRPr/>
            </a:pPr>
            <a:endParaRPr lang="en-US" sz="1688" dirty="0">
              <a:solidFill>
                <a:srgbClr val="404040"/>
              </a:solidFill>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192881" marR="0" indent="-192881"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350">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013" b="1">
                <a:solidFill>
                  <a:schemeClr val="bg1"/>
                </a:solidFill>
                <a:latin typeface="Arial" panose="020B0604020202020204" pitchFamily="34" charset="0"/>
                <a:cs typeface="Arial" panose="020B0604020202020204" pitchFamily="34" charset="0"/>
              </a:defRPr>
            </a:lvl1pPr>
            <a:lvl2pPr marL="291993" indent="0">
              <a:buNone/>
              <a:defRPr sz="1013">
                <a:solidFill>
                  <a:schemeClr val="bg1"/>
                </a:solidFill>
                <a:latin typeface="Arial" panose="020B0604020202020204" pitchFamily="34" charset="0"/>
                <a:cs typeface="Arial" panose="020B0604020202020204" pitchFamily="34" charset="0"/>
              </a:defRPr>
            </a:lvl2pPr>
            <a:lvl3pPr marL="514337" indent="0">
              <a:buNone/>
              <a:defRPr sz="1013">
                <a:solidFill>
                  <a:schemeClr val="bg1"/>
                </a:solidFill>
                <a:latin typeface="Arial" panose="020B0604020202020204" pitchFamily="34" charset="0"/>
                <a:cs typeface="Arial" panose="020B0604020202020204" pitchFamily="34" charset="0"/>
              </a:defRPr>
            </a:lvl3pPr>
            <a:lvl4pPr marL="771506" indent="0">
              <a:buNone/>
              <a:defRPr sz="1013">
                <a:solidFill>
                  <a:schemeClr val="bg1"/>
                </a:solidFill>
                <a:latin typeface="Arial" panose="020B0604020202020204" pitchFamily="34" charset="0"/>
                <a:cs typeface="Arial" panose="020B0604020202020204" pitchFamily="34" charset="0"/>
              </a:defRPr>
            </a:lvl4pPr>
            <a:lvl5pPr marL="1028675" indent="0">
              <a:buNone/>
              <a:defRPr sz="1013">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3600" b="1">
                <a:solidFill>
                  <a:schemeClr val="bg1"/>
                </a:solidFill>
              </a:defRPr>
            </a:lvl1pPr>
            <a:lvl2pPr>
              <a:defRPr sz="2700" b="1"/>
            </a:lvl2pPr>
            <a:lvl3pPr>
              <a:defRPr sz="2700" b="1"/>
            </a:lvl3pPr>
            <a:lvl4pPr>
              <a:defRPr sz="2700" b="1"/>
            </a:lvl4pPr>
            <a:lvl5pPr>
              <a:defRPr sz="2700" b="1"/>
            </a:lvl5pPr>
          </a:lstStyle>
          <a:p>
            <a:pPr lvl="0"/>
            <a:r>
              <a:rPr lang="en-US"/>
              <a:t>Click to edit Master text styles</a:t>
            </a:r>
          </a:p>
        </p:txBody>
      </p:sp>
    </p:spTree>
    <p:extLst>
      <p:ext uri="{BB962C8B-B14F-4D97-AF65-F5344CB8AC3E}">
        <p14:creationId xmlns:p14="http://schemas.microsoft.com/office/powerpoint/2010/main" val="3060476981"/>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6811E1-F4E4-4174-867C-715F4EF599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Rectangle 6"/>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4"/>
            <a:ext cx="10758131" cy="2813289"/>
          </a:xfrm>
          <a:prstGeom prst="rect">
            <a:avLst/>
          </a:prstGeom>
        </p:spPr>
        <p:txBody>
          <a:bodyPr/>
          <a:lstStyle>
            <a:lvl1pPr marL="257175" marR="0" indent="-257175" algn="l" defTabSz="514350" rtl="0" eaLnBrk="1" fontAlgn="base" latinLnBrk="0" hangingPunct="1">
              <a:lnSpc>
                <a:spcPct val="100000"/>
              </a:lnSpc>
              <a:spcBef>
                <a:spcPct val="20000"/>
              </a:spcBef>
              <a:spcAft>
                <a:spcPct val="0"/>
              </a:spcAft>
              <a:buClrTx/>
              <a:buSzTx/>
              <a:buFont typeface="Arial" charset="0"/>
              <a:buChar char="•"/>
              <a:tabLst/>
              <a:defRPr sz="1125">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1125751863"/>
      </p:ext>
    </p:extLst>
  </p:cSld>
  <p:clrMapOvr>
    <a:masterClrMapping/>
  </p:clrMapOvr>
  <p:transition spd="slow"/>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A2EADD9-66AD-44C8-A9A2-1A1FB155B046}"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Oval 6"/>
          <p:cNvSpPr>
            <a:spLocks noChangeArrowheads="1"/>
          </p:cNvSpPr>
          <p:nvPr/>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1</a:t>
            </a:r>
          </a:p>
        </p:txBody>
      </p:sp>
      <p:sp>
        <p:nvSpPr>
          <p:cNvPr id="9" name="Rectangle 8"/>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4288696866"/>
      </p:ext>
    </p:extLst>
  </p:cSld>
  <p:clrMapOvr>
    <a:masterClrMapping/>
  </p:clrMapOvr>
  <p:transition spd="slow"/>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5A11969-62ED-44CF-B726-5BD55594AD58}"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5307648"/>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E577C36-8B50-4CAC-B7F9-6D360F37592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137557302"/>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EB503E7-C76C-48F4-81FC-31523030E8D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7" name="Oval 6"/>
          <p:cNvSpPr>
            <a:spLocks noChangeArrowheads="1"/>
          </p:cNvSpPr>
          <p:nvPr/>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2</a:t>
            </a:r>
          </a:p>
        </p:txBody>
      </p:sp>
      <p:sp>
        <p:nvSpPr>
          <p:cNvPr id="8" name="Oval 7"/>
          <p:cNvSpPr>
            <a:spLocks noChangeArrowheads="1"/>
          </p:cNvSpPr>
          <p:nvPr/>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1</a:t>
            </a:r>
          </a:p>
        </p:txBody>
      </p:sp>
      <p:sp>
        <p:nvSpPr>
          <p:cNvPr id="10" name="Oval 9"/>
          <p:cNvSpPr>
            <a:spLocks noChangeArrowheads="1"/>
          </p:cNvSpPr>
          <p:nvPr/>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3" y="2359152"/>
            <a:ext cx="10019199" cy="3810000"/>
          </a:xfrm>
          <a:prstGeom prst="rect">
            <a:avLst/>
          </a:prstGeom>
        </p:spPr>
        <p:txBody>
          <a:bodyPr/>
          <a:lstStyle>
            <a:lvl1pPr marL="0" indent="0">
              <a:lnSpc>
                <a:spcPts val="2160"/>
              </a:lnSpc>
              <a:spcBef>
                <a:spcPts val="0"/>
              </a:spcBef>
              <a:spcAft>
                <a:spcPts val="2250"/>
              </a:spcAft>
              <a:buNone/>
              <a:defRPr/>
            </a:lvl1pPr>
            <a:lvl2pPr marL="386658"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9648596"/>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F2D987F4-1FC9-4A09-A286-26B7B086839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dirty="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013">
                <a:solidFill>
                  <a:schemeClr val="accent6">
                    <a:lumMod val="50000"/>
                    <a:lumOff val="50000"/>
                  </a:schemeClr>
                </a:solidFill>
              </a:defRPr>
            </a:lvl1pPr>
            <a:lvl2pPr marL="291993" indent="0">
              <a:buNone/>
              <a:defRPr sz="1013">
                <a:solidFill>
                  <a:schemeClr val="accent6">
                    <a:lumMod val="50000"/>
                    <a:lumOff val="50000"/>
                  </a:schemeClr>
                </a:solidFill>
              </a:defRPr>
            </a:lvl2pPr>
            <a:lvl3pPr marL="514337" indent="0">
              <a:buNone/>
              <a:defRPr sz="1013">
                <a:solidFill>
                  <a:schemeClr val="accent6">
                    <a:lumMod val="50000"/>
                    <a:lumOff val="50000"/>
                  </a:schemeClr>
                </a:solidFill>
              </a:defRPr>
            </a:lvl3pPr>
            <a:lvl4pPr marL="771506" indent="0">
              <a:buNone/>
              <a:defRPr sz="1013">
                <a:solidFill>
                  <a:schemeClr val="accent6">
                    <a:lumMod val="50000"/>
                    <a:lumOff val="50000"/>
                  </a:schemeClr>
                </a:solidFill>
              </a:defRPr>
            </a:lvl4pPr>
            <a:lvl5pPr marL="1028675" indent="0">
              <a:buNone/>
              <a:defRPr sz="1013">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3712028794"/>
      </p:ext>
    </p:extLst>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D634A6C-9527-4825-B8EE-451CB9BE6DDC}"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2"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r>
              <a:rPr lang="en-US" sz="1350" dirty="0">
                <a:solidFill>
                  <a:schemeClr val="lt1">
                    <a:alpha val="44000"/>
                  </a:schemeClr>
                </a:solidFill>
              </a:rPr>
              <a:t>    </a:t>
            </a:r>
          </a:p>
        </p:txBody>
      </p:sp>
    </p:spTree>
    <p:extLst>
      <p:ext uri="{BB962C8B-B14F-4D97-AF65-F5344CB8AC3E}">
        <p14:creationId xmlns:p14="http://schemas.microsoft.com/office/powerpoint/2010/main" val="1858548743"/>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4300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6C9BBA-8567-4E75-855E-8CF73C333E75}"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1954651396"/>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268511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115310266"/>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a:prstGeom prst="rect">
            <a:avLst/>
          </a:prstGeo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45307419"/>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33261BA7-6377-4F95-8B4D-12AD776FD9C1}"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dirty="0"/>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dirty="0"/>
          </a:p>
        </p:txBody>
      </p:sp>
    </p:spTree>
    <p:extLst>
      <p:ext uri="{BB962C8B-B14F-4D97-AF65-F5344CB8AC3E}">
        <p14:creationId xmlns:p14="http://schemas.microsoft.com/office/powerpoint/2010/main" val="1165048621"/>
      </p:ext>
    </p:extLst>
  </p:cSld>
  <p:clrMapOvr>
    <a:masterClrMapping/>
  </p:clrMapOvr>
  <p:transition spd="slow"/>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951118167"/>
      </p:ext>
    </p:extLst>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19748434"/>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vl1pPr>
          </a:lstStyle>
          <a:p>
            <a:pPr>
              <a:defRPr/>
            </a:pPr>
            <a:fld id="{27D03E1F-FDA7-40C5-A2AD-1F5E987BEF1D}" type="slidenum">
              <a:rPr lang="en-US"/>
              <a:pPr>
                <a:defRPr/>
              </a:pPr>
              <a:t>‹#›</a:t>
            </a:fld>
            <a:endParaRPr lang="en-US" dirty="0"/>
          </a:p>
        </p:txBody>
      </p:sp>
    </p:spTree>
    <p:extLst>
      <p:ext uri="{BB962C8B-B14F-4D97-AF65-F5344CB8AC3E}">
        <p14:creationId xmlns:p14="http://schemas.microsoft.com/office/powerpoint/2010/main" val="31531712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eft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erlay"/>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Gold Bar"/>
          <p:cNvSpPr/>
          <p:nvPr userDrawn="1"/>
        </p:nvSpPr>
        <p:spPr>
          <a:xfrm>
            <a:off x="792163" y="3884615"/>
            <a:ext cx="1179512"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p>
        </p:txBody>
      </p: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762000" y="3206482"/>
            <a:ext cx="6209629" cy="445043"/>
          </a:xfrm>
          <a:prstGeom prst="rect">
            <a:avLst/>
          </a:prstGeom>
        </p:spPr>
        <p:txBody>
          <a:bodyPr anchor="ctr"/>
          <a:lstStyle>
            <a:lvl1pPr marL="0" indent="0" algn="l">
              <a:buNone/>
              <a:defRPr sz="2025"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20"/>
          <p:cNvSpPr>
            <a:spLocks noGrp="1"/>
          </p:cNvSpPr>
          <p:nvPr>
            <p:ph type="body" sz="quarter" idx="13"/>
          </p:nvPr>
        </p:nvSpPr>
        <p:spPr>
          <a:xfrm>
            <a:off x="762000" y="4189206"/>
            <a:ext cx="7696200" cy="535194"/>
          </a:xfrm>
          <a:prstGeom prst="rect">
            <a:avLst/>
          </a:prstGeom>
        </p:spPr>
        <p:txBody>
          <a:bodyPr anchor="t"/>
          <a:lstStyle>
            <a:lvl1pPr marL="0" indent="0" algn="l">
              <a:buNone/>
              <a:defRPr sz="1856">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7336159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234549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rgbClr val="F2F2F2"/>
        </a:solidFill>
        <a:effectLst/>
      </p:bgPr>
    </p:bg>
    <p:spTree>
      <p:nvGrpSpPr>
        <p:cNvPr id="1" name=""/>
        <p:cNvGrpSpPr/>
        <p:nvPr/>
      </p:nvGrpSpPr>
      <p:grpSpPr>
        <a:xfrm>
          <a:off x="0" y="0"/>
          <a:ext cx="0" cy="0"/>
          <a:chOff x="0" y="0"/>
          <a:chExt cx="0" cy="0"/>
        </a:xfrm>
      </p:grpSpPr>
      <p:sp>
        <p:nvSpPr>
          <p:cNvPr id="3" name="Freeform 8"/>
          <p:cNvSpPr>
            <a:spLocks noChangeAspect="1" noEditPoints="1"/>
          </p:cNvSpPr>
          <p:nvPr userDrawn="1"/>
        </p:nvSpPr>
        <p:spPr bwMode="auto">
          <a:xfrm>
            <a:off x="-1998662" y="-685800"/>
            <a:ext cx="15333663" cy="9756775"/>
          </a:xfrm>
          <a:custGeom>
            <a:avLst/>
            <a:gdLst>
              <a:gd name="T0" fmla="*/ 2147483646 w 2360"/>
              <a:gd name="T1" fmla="*/ 2147483646 h 1390"/>
              <a:gd name="T2" fmla="*/ 2147483646 w 2360"/>
              <a:gd name="T3" fmla="*/ 2147483646 h 1390"/>
              <a:gd name="T4" fmla="*/ 2147483646 w 2360"/>
              <a:gd name="T5" fmla="*/ 2147483646 h 1390"/>
              <a:gd name="T6" fmla="*/ 2147483646 w 2360"/>
              <a:gd name="T7" fmla="*/ 2147483646 h 1390"/>
              <a:gd name="T8" fmla="*/ 2147483646 w 2360"/>
              <a:gd name="T9" fmla="*/ 2147483646 h 1390"/>
              <a:gd name="T10" fmla="*/ 2147483646 w 2360"/>
              <a:gd name="T11" fmla="*/ 2147483646 h 1390"/>
              <a:gd name="T12" fmla="*/ 2147483646 w 2360"/>
              <a:gd name="T13" fmla="*/ 2147483646 h 1390"/>
              <a:gd name="T14" fmla="*/ 2147483646 w 2360"/>
              <a:gd name="T15" fmla="*/ 2147483646 h 1390"/>
              <a:gd name="T16" fmla="*/ 2147483646 w 2360"/>
              <a:gd name="T17" fmla="*/ 2147483646 h 1390"/>
              <a:gd name="T18" fmla="*/ 2147483646 w 2360"/>
              <a:gd name="T19" fmla="*/ 2147483646 h 1390"/>
              <a:gd name="T20" fmla="*/ 2147483646 w 2360"/>
              <a:gd name="T21" fmla="*/ 2147483646 h 1390"/>
              <a:gd name="T22" fmla="*/ 2147483646 w 2360"/>
              <a:gd name="T23" fmla="*/ 2147483646 h 1390"/>
              <a:gd name="T24" fmla="*/ 2147483646 w 2360"/>
              <a:gd name="T25" fmla="*/ 2147483646 h 1390"/>
              <a:gd name="T26" fmla="*/ 2147483646 w 2360"/>
              <a:gd name="T27" fmla="*/ 2147483646 h 1390"/>
              <a:gd name="T28" fmla="*/ 2147483646 w 2360"/>
              <a:gd name="T29" fmla="*/ 2147483646 h 1390"/>
              <a:gd name="T30" fmla="*/ 2147483646 w 2360"/>
              <a:gd name="T31" fmla="*/ 2147483646 h 1390"/>
              <a:gd name="T32" fmla="*/ 2147483646 w 2360"/>
              <a:gd name="T33" fmla="*/ 2147483646 h 1390"/>
              <a:gd name="T34" fmla="*/ 2147483646 w 2360"/>
              <a:gd name="T35" fmla="*/ 2147483646 h 1390"/>
              <a:gd name="T36" fmla="*/ 2147483646 w 2360"/>
              <a:gd name="T37" fmla="*/ 2147483646 h 1390"/>
              <a:gd name="T38" fmla="*/ 2147483646 w 2360"/>
              <a:gd name="T39" fmla="*/ 2147483646 h 1390"/>
              <a:gd name="T40" fmla="*/ 2147483646 w 2360"/>
              <a:gd name="T41" fmla="*/ 2147483646 h 1390"/>
              <a:gd name="T42" fmla="*/ 2147483646 w 2360"/>
              <a:gd name="T43" fmla="*/ 2147483646 h 1390"/>
              <a:gd name="T44" fmla="*/ 2147483646 w 2360"/>
              <a:gd name="T45" fmla="*/ 2147483646 h 1390"/>
              <a:gd name="T46" fmla="*/ 2147483646 w 2360"/>
              <a:gd name="T47" fmla="*/ 2147483646 h 1390"/>
              <a:gd name="T48" fmla="*/ 2147483646 w 2360"/>
              <a:gd name="T49" fmla="*/ 2147483646 h 1390"/>
              <a:gd name="T50" fmla="*/ 2147483646 w 2360"/>
              <a:gd name="T51" fmla="*/ 2147483646 h 1390"/>
              <a:gd name="T52" fmla="*/ 2147483646 w 2360"/>
              <a:gd name="T53" fmla="*/ 2147483646 h 1390"/>
              <a:gd name="T54" fmla="*/ 2147483646 w 2360"/>
              <a:gd name="T55" fmla="*/ 2147483646 h 1390"/>
              <a:gd name="T56" fmla="*/ 2147483646 w 2360"/>
              <a:gd name="T57" fmla="*/ 2147483646 h 1390"/>
              <a:gd name="T58" fmla="*/ 2147483646 w 2360"/>
              <a:gd name="T59" fmla="*/ 2147483646 h 1390"/>
              <a:gd name="T60" fmla="*/ 2147483646 w 2360"/>
              <a:gd name="T61" fmla="*/ 2147483646 h 1390"/>
              <a:gd name="T62" fmla="*/ 2147483646 w 2360"/>
              <a:gd name="T63" fmla="*/ 2147483646 h 1390"/>
              <a:gd name="T64" fmla="*/ 2147483646 w 2360"/>
              <a:gd name="T65" fmla="*/ 2147483646 h 1390"/>
              <a:gd name="T66" fmla="*/ 2147483646 w 2360"/>
              <a:gd name="T67" fmla="*/ 2147483646 h 1390"/>
              <a:gd name="T68" fmla="*/ 2147483646 w 2360"/>
              <a:gd name="T69" fmla="*/ 2147483646 h 1390"/>
              <a:gd name="T70" fmla="*/ 2147483646 w 2360"/>
              <a:gd name="T71" fmla="*/ 2147483646 h 1390"/>
              <a:gd name="T72" fmla="*/ 2147483646 w 2360"/>
              <a:gd name="T73" fmla="*/ 2147483646 h 1390"/>
              <a:gd name="T74" fmla="*/ 2147483646 w 2360"/>
              <a:gd name="T75" fmla="*/ 2147483646 h 1390"/>
              <a:gd name="T76" fmla="*/ 2147483646 w 2360"/>
              <a:gd name="T77" fmla="*/ 2147483646 h 1390"/>
              <a:gd name="T78" fmla="*/ 2147483646 w 2360"/>
              <a:gd name="T79" fmla="*/ 2147483646 h 1390"/>
              <a:gd name="T80" fmla="*/ 2147483646 w 2360"/>
              <a:gd name="T81" fmla="*/ 2147483646 h 1390"/>
              <a:gd name="T82" fmla="*/ 2147483646 w 2360"/>
              <a:gd name="T83" fmla="*/ 2147483646 h 1390"/>
              <a:gd name="T84" fmla="*/ 2147483646 w 2360"/>
              <a:gd name="T85" fmla="*/ 2147483646 h 1390"/>
              <a:gd name="T86" fmla="*/ 2147483646 w 2360"/>
              <a:gd name="T87" fmla="*/ 2147483646 h 1390"/>
              <a:gd name="T88" fmla="*/ 2147483646 w 2360"/>
              <a:gd name="T89" fmla="*/ 2147483646 h 1390"/>
              <a:gd name="T90" fmla="*/ 2147483646 w 2360"/>
              <a:gd name="T91" fmla="*/ 2147483646 h 1390"/>
              <a:gd name="T92" fmla="*/ 2147483646 w 2360"/>
              <a:gd name="T93" fmla="*/ 2147483646 h 1390"/>
              <a:gd name="T94" fmla="*/ 2147483646 w 2360"/>
              <a:gd name="T95" fmla="*/ 2147483646 h 1390"/>
              <a:gd name="T96" fmla="*/ 2147483646 w 2360"/>
              <a:gd name="T97" fmla="*/ 2147483646 h 1390"/>
              <a:gd name="T98" fmla="*/ 2147483646 w 2360"/>
              <a:gd name="T99" fmla="*/ 2147483646 h 1390"/>
              <a:gd name="T100" fmla="*/ 2147483646 w 2360"/>
              <a:gd name="T101" fmla="*/ 2147483646 h 1390"/>
              <a:gd name="T102" fmla="*/ 2147483646 w 2360"/>
              <a:gd name="T103" fmla="*/ 2147483646 h 1390"/>
              <a:gd name="T104" fmla="*/ 2147483646 w 2360"/>
              <a:gd name="T105" fmla="*/ 2147483646 h 1390"/>
              <a:gd name="T106" fmla="*/ 2147483646 w 2360"/>
              <a:gd name="T107" fmla="*/ 2147483646 h 1390"/>
              <a:gd name="T108" fmla="*/ 2147483646 w 2360"/>
              <a:gd name="T109" fmla="*/ 2147483646 h 1390"/>
              <a:gd name="T110" fmla="*/ 2147483646 w 2360"/>
              <a:gd name="T111" fmla="*/ 2147483646 h 1390"/>
              <a:gd name="T112" fmla="*/ 2147483646 w 2360"/>
              <a:gd name="T113" fmla="*/ 2147483646 h 1390"/>
              <a:gd name="T114" fmla="*/ 2147483646 w 2360"/>
              <a:gd name="T115" fmla="*/ 2147483646 h 1390"/>
              <a:gd name="T116" fmla="*/ 2147483646 w 2360"/>
              <a:gd name="T117" fmla="*/ 2147483646 h 1390"/>
              <a:gd name="T118" fmla="*/ 2147483646 w 2360"/>
              <a:gd name="T119" fmla="*/ 2147483646 h 1390"/>
              <a:gd name="T120" fmla="*/ 2147483646 w 2360"/>
              <a:gd name="T121" fmla="*/ 2147483646 h 1390"/>
              <a:gd name="T122" fmla="*/ 2147483646 w 2360"/>
              <a:gd name="T123" fmla="*/ 2147483646 h 1390"/>
              <a:gd name="T124" fmla="*/ 2147483646 w 2360"/>
              <a:gd name="T125" fmla="*/ 2147483646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lIns="27770" tIns="13885" rIns="27770" bIns="13885"/>
          <a:lstStyle/>
          <a:p>
            <a:endParaRPr lang="en-US" sz="1350" dirty="0"/>
          </a:p>
        </p:txBody>
      </p:sp>
      <p:sp>
        <p:nvSpPr>
          <p:cNvPr id="4" name="Rectangle 3"/>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548954117"/>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3" name="Rectangle 2"/>
          <p:cNvSpPr/>
          <p:nvPr userDrawn="1"/>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anchor="ctr"/>
          <a:lstStyle/>
          <a:p>
            <a:pPr algn="ctr" eaLnBrk="1" hangingPunct="1">
              <a:defRPr/>
            </a:pPr>
            <a:endParaRPr lang="en-US" sz="1350" dirty="0">
              <a:solidFill>
                <a:prstClr val="white"/>
              </a:solidFill>
            </a:endParaRPr>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13280309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36430825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endParaRPr>
          </a:p>
        </p:txBody>
      </p:sp>
      <p:sp>
        <p:nvSpPr>
          <p:cNvPr id="7" name="Title 1"/>
          <p:cNvSpPr>
            <a:spLocks noGrp="1"/>
          </p:cNvSpPr>
          <p:nvPr>
            <p:ph type="title"/>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a:t>Click to edit Master text styles</a:t>
            </a:r>
          </a:p>
        </p:txBody>
      </p:sp>
    </p:spTree>
    <p:extLst>
      <p:ext uri="{BB962C8B-B14F-4D97-AF65-F5344CB8AC3E}">
        <p14:creationId xmlns:p14="http://schemas.microsoft.com/office/powerpoint/2010/main" val="1282767416"/>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6E1B1DD-487D-49DC-9269-9ACD9898620B}" type="slidenum">
              <a:rPr lang="en-US" sz="750" smtClean="0">
                <a:solidFill>
                  <a:srgbClr val="0A5496"/>
                </a:solidFill>
              </a:rPr>
              <a:pPr algn="r">
                <a:spcBef>
                  <a:spcPct val="50000"/>
                </a:spcBef>
                <a:defRPr/>
              </a:pPr>
              <a:t>‹#›</a:t>
            </a:fld>
            <a:endParaRPr lang="en-US" sz="750" dirty="0">
              <a:solidFill>
                <a:srgbClr val="0A5496"/>
              </a:solidFill>
            </a:endParaRPr>
          </a:p>
        </p:txBody>
      </p:sp>
    </p:spTree>
    <p:extLst>
      <p:ext uri="{BB962C8B-B14F-4D97-AF65-F5344CB8AC3E}">
        <p14:creationId xmlns:p14="http://schemas.microsoft.com/office/powerpoint/2010/main" val="1746631809"/>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6476E5-47BF-478E-A4B9-3F1513B62BFF}"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9" name="Rectangle 8"/>
          <p:cNvSpPr>
            <a:spLocks noChangeArrowheads="1"/>
          </p:cNvSpPr>
          <p:nvPr userDrawn="1"/>
        </p:nvSpPr>
        <p:spPr bwMode="auto">
          <a:xfrm>
            <a:off x="0" y="0"/>
            <a:ext cx="12192000" cy="912813"/>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dirty="0">
              <a:solidFill>
                <a:srgbClr val="404040"/>
              </a:solidFill>
              <a:latin typeface="Arial" panose="020B0604020202020204" pitchFamily="34" charset="0"/>
              <a:ea typeface="ヒラギノ角ゴ Pro W3"/>
              <a:cs typeface="ヒラギノ角ゴ Pro W3"/>
            </a:endParaRPr>
          </a:p>
        </p:txBody>
      </p:sp>
      <p:sp>
        <p:nvSpPr>
          <p:cNvPr id="10" name="Rectangle 9"/>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512971074"/>
      </p:ext>
    </p:extLst>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DB77C7C-5BFF-4EAA-8E68-CB422265A2B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5" name="Rectangle 4"/>
          <p:cNvSpPr/>
          <p:nvPr userDrawn="1"/>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p>
            <a:pPr marL="457200" indent="-457200" algn="ctr" eaLnBrk="1" hangingPunct="1">
              <a:buFont typeface="Helvetica" pitchFamily="84" charset="0"/>
              <a:buNone/>
              <a:defRPr/>
            </a:pPr>
            <a:endParaRPr lang="en-US" sz="2250" dirty="0">
              <a:solidFill>
                <a:srgbClr val="404040"/>
              </a:solidFill>
              <a:latin typeface="Arial" pitchFamily="34" charset="0"/>
              <a:ea typeface="ヒラギノ角ゴ Pro W3" pitchFamily="84" charset="-128"/>
              <a:cs typeface="+mn-cs"/>
            </a:endParaRPr>
          </a:p>
        </p:txBody>
      </p:sp>
      <p:pic>
        <p:nvPicPr>
          <p:cNvPr id="6" name="Picture 4"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5866875"/>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477EE599-DB47-4A1C-8861-94FAB29CD2E6}" type="slidenum">
              <a:rPr lang="en-US" sz="750" smtClean="0">
                <a:solidFill>
                  <a:srgbClr val="0A5496"/>
                </a:solidFill>
              </a:rPr>
              <a:pPr algn="r">
                <a:spcBef>
                  <a:spcPct val="50000"/>
                </a:spcBef>
                <a:defRPr/>
              </a:pPr>
              <a:t>‹#›</a:t>
            </a:fld>
            <a:endParaRPr lang="en-US" sz="750" dirty="0">
              <a:solidFill>
                <a:srgbClr val="0A5496"/>
              </a:solidFill>
            </a:endParaRPr>
          </a:p>
        </p:txBody>
      </p:sp>
      <p:pic>
        <p:nvPicPr>
          <p:cNvPr id="6" name="Picture 3"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pPr lvl="0"/>
            <a:r>
              <a:rPr lang="en-US"/>
              <a:t>Click to edit Master text styles</a:t>
            </a:r>
          </a:p>
        </p:txBody>
      </p:sp>
    </p:spTree>
    <p:extLst>
      <p:ext uri="{BB962C8B-B14F-4D97-AF65-F5344CB8AC3E}">
        <p14:creationId xmlns:p14="http://schemas.microsoft.com/office/powerpoint/2010/main" val="3580249705"/>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342900" y="1923596"/>
            <a:ext cx="3505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r>
              <a:rPr lang="en-US" altLang="en-US" sz="30000" dirty="0">
                <a:solidFill>
                  <a:srgbClr val="FFFFFF"/>
                </a:solidFill>
                <a:latin typeface="Arial" panose="020B0604020202020204" pitchFamily="34" charset="0"/>
              </a:rPr>
              <a:t>#</a:t>
            </a:r>
          </a:p>
        </p:txBody>
      </p:sp>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1690564-90B7-4329-87BC-0C3B0583B19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54775967"/>
      </p:ext>
    </p:extLst>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B76ABFBB-E9D5-4548-986A-C2A60FFF6A7E}"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9" name="Oval 8"/>
          <p:cNvSpPr>
            <a:spLocks noChangeArrowheads="1"/>
          </p:cNvSpPr>
          <p:nvPr userDrawn="1"/>
        </p:nvSpPr>
        <p:spPr bwMode="auto">
          <a:xfrm>
            <a:off x="8763001" y="3065463"/>
            <a:ext cx="2398713" cy="2398712"/>
          </a:xfrm>
          <a:prstGeom prst="ellipse">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dirty="0">
              <a:solidFill>
                <a:srgbClr val="404040"/>
              </a:solidFill>
              <a:latin typeface="Arial" panose="020B0604020202020204" pitchFamily="34"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Click to edit Master text styles</a:t>
            </a:r>
          </a:p>
        </p:txBody>
      </p:sp>
    </p:spTree>
    <p:extLst>
      <p:ext uri="{BB962C8B-B14F-4D97-AF65-F5344CB8AC3E}">
        <p14:creationId xmlns:p14="http://schemas.microsoft.com/office/powerpoint/2010/main" val="1006942846"/>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CDAC78D-5247-4741-929B-2A45A13F51D9}"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Rectangle 6"/>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2"/>
            <a:ext cx="10758131"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745468078"/>
      </p:ext>
    </p:extLst>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805A50B-02CF-41DB-801B-7205205B20F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Oval 6"/>
          <p:cNvSpPr>
            <a:spLocks noChangeArrowheads="1"/>
          </p:cNvSpPr>
          <p:nvPr userDrawn="1"/>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1</a:t>
            </a:r>
          </a:p>
        </p:txBody>
      </p:sp>
      <p:sp>
        <p:nvSpPr>
          <p:cNvPr id="9" name="Rectangle 8"/>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143752026"/>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155A304-0EAC-446A-BAC9-2C3CC86CC89C}"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30257912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2727464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88D205-086C-455E-BD19-9450AE6D0977}"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676144648"/>
      </p:ext>
    </p:extLst>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1246E85-6E56-43FF-9AD7-FD46AFA6D613}"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7" name="Oval 6"/>
          <p:cNvSpPr>
            <a:spLocks noChangeArrowheads="1"/>
          </p:cNvSpPr>
          <p:nvPr userDrawn="1"/>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2</a:t>
            </a:r>
          </a:p>
        </p:txBody>
      </p:sp>
      <p:sp>
        <p:nvSpPr>
          <p:cNvPr id="8" name="Oval 7"/>
          <p:cNvSpPr>
            <a:spLocks noChangeArrowheads="1"/>
          </p:cNvSpPr>
          <p:nvPr userDrawn="1"/>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1</a:t>
            </a:r>
          </a:p>
        </p:txBody>
      </p:sp>
      <p:sp>
        <p:nvSpPr>
          <p:cNvPr id="10" name="Oval 9"/>
          <p:cNvSpPr>
            <a:spLocks noChangeArrowheads="1"/>
          </p:cNvSpPr>
          <p:nvPr userDrawn="1"/>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2" y="2359152"/>
            <a:ext cx="10019199" cy="3810000"/>
          </a:xfrm>
          <a:prstGeom prst="rect">
            <a:avLst/>
          </a:prstGeom>
        </p:spPr>
        <p:txBody>
          <a:bodyPr/>
          <a:lstStyle>
            <a:lvl1pPr marL="0" indent="0">
              <a:buNone/>
              <a:defRPr/>
            </a:lvl1pPr>
            <a:lvl2pPr marL="515544"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4572118"/>
      </p:ext>
    </p:extLst>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5ECE4A-2081-439E-BC3E-690DBB48455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dirty="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2712685303"/>
      </p:ext>
    </p:extLst>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9F2317-250C-4CA1-B037-3FA8FD813D2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anchor="ctr"/>
          <a:lstStyle/>
          <a:p>
            <a:pPr algn="ctr" eaLnBrk="1" hangingPunct="1">
              <a:defRPr/>
            </a:pPr>
            <a:r>
              <a:rPr lang="en-US" sz="1350" dirty="0">
                <a:solidFill>
                  <a:prstClr val="white">
                    <a:alpha val="44000"/>
                  </a:prstClr>
                </a:solidFill>
              </a:rPr>
              <a:t>    </a:t>
            </a:r>
          </a:p>
        </p:txBody>
      </p:sp>
    </p:spTree>
    <p:extLst>
      <p:ext uri="{BB962C8B-B14F-4D97-AF65-F5344CB8AC3E}">
        <p14:creationId xmlns:p14="http://schemas.microsoft.com/office/powerpoint/2010/main" val="2089336494"/>
      </p:ext>
    </p:extLst>
  </p:cSld>
  <p:clrMapOvr>
    <a:masterClrMapping/>
  </p:clrMapOvr>
  <p:transition spd="slow"/>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3048426-9341-4761-8C60-C2B4A7433E43}" type="slidenum">
              <a:rPr lang="en-US" sz="750" smtClean="0">
                <a:solidFill>
                  <a:prstClr val="white"/>
                </a:solidFill>
              </a:rPr>
              <a:pPr algn="r">
                <a:spcBef>
                  <a:spcPct val="50000"/>
                </a:spcBef>
                <a:defRPr/>
              </a:pPr>
              <a:t>‹#›</a:t>
            </a:fld>
            <a:endParaRPr lang="en-US" sz="750" dirty="0">
              <a:solidFill>
                <a:prstClr val="white"/>
              </a:solidFill>
            </a:endParaRPr>
          </a:p>
        </p:txBody>
      </p:sp>
    </p:spTree>
    <p:extLst>
      <p:ext uri="{BB962C8B-B14F-4D97-AF65-F5344CB8AC3E}">
        <p14:creationId xmlns:p14="http://schemas.microsoft.com/office/powerpoint/2010/main" val="81916967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80924451"/>
      </p:ext>
    </p:extLst>
  </p:cSld>
  <p:clrMapOvr>
    <a:masterClrMapping/>
  </p:clrMapOvr>
  <p:transition spd="slow"/>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fld id="{1D90348C-2AA5-4C68-B689-0D5CA7B5D5F8}" type="slidenum">
              <a:rPr lang="en-US"/>
              <a:pPr>
                <a:defRPr/>
              </a:pPr>
              <a:t>‹#›</a:t>
            </a:fld>
            <a:endParaRPr lang="en-US" dirty="0"/>
          </a:p>
        </p:txBody>
      </p:sp>
    </p:spTree>
    <p:extLst>
      <p:ext uri="{BB962C8B-B14F-4D97-AF65-F5344CB8AC3E}">
        <p14:creationId xmlns:p14="http://schemas.microsoft.com/office/powerpoint/2010/main" val="1970192110"/>
      </p:ext>
    </p:extLst>
  </p:cSld>
  <p:clrMapOvr>
    <a:masterClrMapping/>
  </p:clrMapOvr>
  <p:transition spd="slow"/>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E793685-6669-4ABA-BB64-26E98E81855B}"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12393937"/>
      </p:ext>
    </p:extLst>
  </p:cSld>
  <p:clrMapOvr>
    <a:masterClrMapping/>
  </p:clrMapOvr>
  <p:transition spd="slow"/>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9FC84031-9796-4A80-B637-8C25CC3238C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240930805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B3BCD07-3F47-4234-A39B-CCB836037E85}"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5156767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88306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CBB0FFF-34D1-4F86-9B49-D9B7283F04B1}"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979038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7CFD8B6-C6D9-4E53-A53B-931F446271B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5745775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8890DC81-6E16-430D-AF2C-0BF4D13AD67E}"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9103102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2C804EC-A658-4A3F-9EDF-4C67158B987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2416497690"/>
      </p:ext>
    </p:extLst>
  </p:cSld>
  <p:clrMapOvr>
    <a:masterClrMapping/>
  </p:clrMapOvr>
  <p:transition spd="slow"/>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84997979"/>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7556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1090725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171426081"/>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2316726909"/>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9580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sz="1800" dirty="0">
                <a:solidFill>
                  <a:prstClr val="white">
                    <a:alpha val="44000"/>
                  </a:prstClr>
                </a:solidFill>
              </a:rPr>
              <a:t>    </a:t>
            </a:r>
          </a:p>
        </p:txBody>
      </p:sp>
    </p:spTree>
    <p:extLst>
      <p:ext uri="{BB962C8B-B14F-4D97-AF65-F5344CB8AC3E}">
        <p14:creationId xmlns:p14="http://schemas.microsoft.com/office/powerpoint/2010/main" val="40736335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2022574164"/>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839734700"/>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772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05587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1335474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7258583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40142724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2431075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4589459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4177092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prstClr val="white"/>
                </a:solidFill>
              </a:rPr>
              <a:pPr algn="r" eaLnBrk="0" fontAlgn="base" hangingPunct="0">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882566371"/>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7906000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22441300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495937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689391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8339638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42086638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115390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123419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11948731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prstClr val="white"/>
                </a:solidFill>
              </a:rPr>
              <a:pPr algn="r" eaLnBrk="0" fontAlgn="base" hangingPunct="0">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284492976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24000500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344917347"/>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30726662"/>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604191760"/>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1786"/>
            <a:ext cx="12188825" cy="6856214"/>
          </a:xfrm>
          <a:prstGeom prst="rect">
            <a:avLst/>
          </a:prstGeom>
        </p:spPr>
      </p:pic>
      <p:pic>
        <p:nvPicPr>
          <p:cNvPr id="6" name="Picture 5">
            <a:extLst>
              <a:ext uri="{FF2B5EF4-FFF2-40B4-BE49-F238E27FC236}">
                <a16:creationId xmlns:a16="http://schemas.microsoft.com/office/drawing/2014/main" id="{79FD1C8F-6BFE-4C56-AE64-1ACBB6F29A82}"/>
              </a:ext>
            </a:extLst>
          </p:cNvPr>
          <p:cNvPicPr>
            <a:picLocks noChangeAspect="1"/>
          </p:cNvPicPr>
          <p:nvPr userDrawn="1"/>
        </p:nvPicPr>
        <p:blipFill>
          <a:blip r:embed="rId3">
            <a:extLst>
              <a:ext uri="{837473B0-CC2E-450A-ABE3-18F120FF3D39}">
                <a1611:picAttrSrcUrl xmlns:a1611="http://schemas.microsoft.com/office/drawing/2016/11/main" r:id="rId4"/>
              </a:ext>
            </a:extLst>
          </a:blip>
          <a:stretch>
            <a:fillRect/>
          </a:stretch>
        </p:blipFill>
        <p:spPr>
          <a:xfrm>
            <a:off x="10587779" y="242259"/>
            <a:ext cx="1377724" cy="1306286"/>
          </a:xfrm>
          <a:prstGeom prst="rect">
            <a:avLst/>
          </a:prstGeom>
        </p:spPr>
      </p:pic>
    </p:spTree>
    <p:extLst>
      <p:ext uri="{BB962C8B-B14F-4D97-AF65-F5344CB8AC3E}">
        <p14:creationId xmlns:p14="http://schemas.microsoft.com/office/powerpoint/2010/main" val="3322613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0D7D-1BDE-450A-AFD3-F7989C6398C5}"/>
              </a:ext>
            </a:extLst>
          </p:cNvPr>
          <p:cNvSpPr>
            <a:spLocks noGrp="1"/>
          </p:cNvSpPr>
          <p:nvPr>
            <p:ph type="title"/>
          </p:nvPr>
        </p:nvSpPr>
        <p:spPr>
          <a:xfrm>
            <a:off x="685801" y="609600"/>
            <a:ext cx="10131425" cy="1456267"/>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71998E6-3277-4F93-88F3-C8D4F3C721F7}"/>
              </a:ext>
            </a:extLst>
          </p:cNvPr>
          <p:cNvSpPr>
            <a:spLocks noGrp="1"/>
          </p:cNvSpPr>
          <p:nvPr>
            <p:ph type="dt" sz="half" idx="10"/>
          </p:nvPr>
        </p:nvSpPr>
        <p:spPr>
          <a:xfrm>
            <a:off x="8589660" y="5870575"/>
            <a:ext cx="1600200" cy="377825"/>
          </a:xfrm>
          <a:prstGeom prst="rect">
            <a:avLst/>
          </a:prstGeom>
        </p:spPr>
        <p:txBody>
          <a:bodyPr/>
          <a:lstStyle/>
          <a:p>
            <a:fld id="{B61BEF0D-F0BB-DE4B-95CE-6DB70DBA9567}" type="datetimeFigureOut">
              <a:rPr lang="en-US" smtClean="0"/>
              <a:pPr/>
              <a:t>2/23/2021</a:t>
            </a:fld>
            <a:endParaRPr lang="en-US" dirty="0"/>
          </a:p>
        </p:txBody>
      </p:sp>
      <p:sp>
        <p:nvSpPr>
          <p:cNvPr id="4" name="Footer Placeholder 3">
            <a:extLst>
              <a:ext uri="{FF2B5EF4-FFF2-40B4-BE49-F238E27FC236}">
                <a16:creationId xmlns:a16="http://schemas.microsoft.com/office/drawing/2014/main" id="{BA2B7AB0-7C12-401F-ADD4-F5DCD849AA71}"/>
              </a:ext>
            </a:extLst>
          </p:cNvPr>
          <p:cNvSpPr>
            <a:spLocks noGrp="1"/>
          </p:cNvSpPr>
          <p:nvPr>
            <p:ph type="ftr" sz="quarter" idx="11"/>
          </p:nvPr>
        </p:nvSpPr>
        <p:spPr>
          <a:xfrm>
            <a:off x="685800" y="5870575"/>
            <a:ext cx="7827659" cy="3778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9BA9D52-6753-4E54-89E7-A51B1F2B4662}"/>
              </a:ext>
            </a:extLst>
          </p:cNvPr>
          <p:cNvSpPr>
            <a:spLocks noGrp="1"/>
          </p:cNvSpPr>
          <p:nvPr>
            <p:ph type="sldNum" sz="quarter" idx="12"/>
          </p:nvPr>
        </p:nvSpPr>
        <p:spPr>
          <a:xfrm>
            <a:off x="10266060" y="5870575"/>
            <a:ext cx="551167" cy="3778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87086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777150840"/>
      </p:ext>
    </p:extLst>
  </p:cSld>
  <p:clrMapOvr>
    <a:masterClrMapping/>
  </p:clrMapOvr>
  <p:transition spd="slow"/>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38" y="5648325"/>
            <a:ext cx="733425" cy="396875"/>
          </a:xfrm>
          <a:prstGeom prst="bracketPair">
            <a:avLst>
              <a:gd name="adj" fmla="val 17949"/>
            </a:avLst>
          </a:prstGeom>
        </p:spPr>
        <p:txBody>
          <a:bodyPr/>
          <a:lstStyle>
            <a:lvl1pPr eaLnBrk="1" hangingPunct="1">
              <a:defRPr/>
            </a:lvl1pPr>
          </a:lstStyle>
          <a:p>
            <a:pPr>
              <a:defRPr/>
            </a:pPr>
            <a:fld id="{09822E2A-5CA8-4731-BB6B-B37590483C11}"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7" y="3987801"/>
            <a:ext cx="2366963" cy="487362"/>
          </a:xfrm>
          <a:prstGeom prst="rect">
            <a:avLst/>
          </a:prstGeom>
        </p:spPr>
        <p:txBody>
          <a:bodyPr/>
          <a:lstStyle>
            <a:lvl1pPr eaLnBrk="1" hangingPunct="1">
              <a:defRPr/>
            </a:lvl1pPr>
          </a:lstStyle>
          <a:p>
            <a:pPr>
              <a:defRPr/>
            </a:pPr>
            <a:endParaRPr lang="en-US" altLang="en-US" dirty="0"/>
          </a:p>
        </p:txBody>
      </p:sp>
      <p:sp>
        <p:nvSpPr>
          <p:cNvPr id="7" name="Date Placeholder 3"/>
          <p:cNvSpPr>
            <a:spLocks noGrp="1"/>
          </p:cNvSpPr>
          <p:nvPr>
            <p:ph type="dt" sz="half" idx="12"/>
          </p:nvPr>
        </p:nvSpPr>
        <p:spPr>
          <a:xfrm rot="16200000">
            <a:off x="10475119" y="1585119"/>
            <a:ext cx="2438400" cy="487362"/>
          </a:xfrm>
          <a:prstGeom prst="rect">
            <a:avLst/>
          </a:prstGeom>
        </p:spPr>
        <p:txBody>
          <a:bodyPr/>
          <a:lstStyle>
            <a:lvl1pPr eaLnBrk="1" hangingPunct="1">
              <a:defRPr/>
            </a:lvl1pPr>
          </a:lstStyle>
          <a:p>
            <a:pPr>
              <a:defRPr/>
            </a:pPr>
            <a:endParaRPr lang="en-US" altLang="en-US" dirty="0"/>
          </a:p>
        </p:txBody>
      </p:sp>
    </p:spTree>
    <p:extLst>
      <p:ext uri="{BB962C8B-B14F-4D97-AF65-F5344CB8AC3E}">
        <p14:creationId xmlns:p14="http://schemas.microsoft.com/office/powerpoint/2010/main" val="3495838087"/>
      </p:ext>
    </p:extLst>
  </p:cSld>
  <p:clrMapOvr>
    <a:masterClrMapping/>
  </p:clrMapOvr>
  <p:transition spd="slow"/>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50EFC1C-1A12-402D-9201-37F7FB2EF723}" type="slidenum">
              <a:rPr lang="en-US"/>
              <a:pPr>
                <a:defRPr/>
              </a:pPr>
              <a:t>‹#›</a:t>
            </a:fld>
            <a:endParaRPr lang="en-US" dirty="0"/>
          </a:p>
        </p:txBody>
      </p:sp>
    </p:spTree>
    <p:extLst>
      <p:ext uri="{BB962C8B-B14F-4D97-AF65-F5344CB8AC3E}">
        <p14:creationId xmlns:p14="http://schemas.microsoft.com/office/powerpoint/2010/main" val="13313750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cSld name="1_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44203FC4-0B9C-4C97-BF1A-981CC73CAF62}" type="slidenum">
              <a:rPr lang="en-US" sz="750" smtClean="0">
                <a:solidFill>
                  <a:srgbClr val="0A5496"/>
                </a:solidFill>
              </a:rPr>
              <a:pPr algn="r">
                <a:spcBef>
                  <a:spcPct val="50000"/>
                </a:spcBef>
                <a:defRPr/>
              </a:pPr>
              <a:t>‹#›</a:t>
            </a:fld>
            <a:endParaRPr lang="en-US" sz="750" dirty="0">
              <a:solidFill>
                <a:srgbClr val="0A5496"/>
              </a:solidFill>
            </a:endParaRPr>
          </a:p>
        </p:txBody>
      </p:sp>
    </p:spTree>
    <p:extLst>
      <p:ext uri="{BB962C8B-B14F-4D97-AF65-F5344CB8AC3E}">
        <p14:creationId xmlns:p14="http://schemas.microsoft.com/office/powerpoint/2010/main" val="1375913959"/>
      </p:ext>
    </p:extLst>
  </p:cSld>
  <p:clrMapOvr>
    <a:masterClrMapping/>
  </p:clrMapOvr>
  <p:transition spd="slow"/>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a:prstGeom prst="rect">
            <a:avLst/>
          </a:prstGeom>
        </p:spPr>
        <p:txBody>
          <a:bodyPr/>
          <a:lstStyle>
            <a:lvl1pPr marL="230188" indent="-230188">
              <a:defRPr sz="1800">
                <a:solidFill>
                  <a:schemeClr val="tx1">
                    <a:lumMod val="65000"/>
                    <a:lumOff val="35000"/>
                  </a:schemeClr>
                </a:solidFill>
              </a:defRPr>
            </a:lvl1pPr>
            <a:lvl2pPr marL="684213" indent="-227013">
              <a:defRPr sz="1800">
                <a:solidFill>
                  <a:schemeClr val="tx1">
                    <a:lumMod val="65000"/>
                    <a:lumOff val="35000"/>
                  </a:schemeClr>
                </a:solidFill>
              </a:defRPr>
            </a:lvl2pPr>
            <a:lvl3pPr marL="1144588" indent="-230188">
              <a:tabLst/>
              <a:defRPr sz="1800">
                <a:solidFill>
                  <a:schemeClr val="tx1">
                    <a:lumMod val="65000"/>
                    <a:lumOff val="35000"/>
                  </a:schemeClr>
                </a:solidFill>
              </a:defRPr>
            </a:lvl3pPr>
            <a:lvl4pPr marL="1598613" indent="-227013">
              <a:defRPr sz="1800">
                <a:solidFill>
                  <a:schemeClr val="tx1">
                    <a:lumMod val="65000"/>
                    <a:lumOff val="35000"/>
                  </a:schemeClr>
                </a:solidFill>
              </a:defRPr>
            </a:lvl4pPr>
            <a:lvl5pPr marL="2058988" indent="-230188">
              <a:defRPr sz="18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443272377"/>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694035656"/>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129221831"/>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46571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814502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5994008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82930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0336178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375393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1636864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5158381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046365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353401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2217536691"/>
      </p:ext>
    </p:extLst>
  </p:cSld>
  <p:clrMapOvr>
    <a:overrideClrMapping bg1="lt1" tx1="dk1" bg2="lt2" tx2="dk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3166244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9504333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5544285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3731588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8694630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12199187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58878880"/>
      </p:ext>
    </p:extLst>
  </p:cSld>
  <p:clrMapOvr>
    <a:overrideClrMapping bg1="lt1" tx1="dk1" bg2="lt2" tx2="dk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708484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649A6-CAC9-464D-A179-069B609676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66006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tx1">
                <a:lumMod val="75000"/>
                <a:lumOff val="25000"/>
              </a:schemeClr>
            </a:gs>
            <a:gs pos="100000">
              <a:schemeClr val="bg1">
                <a:lumMod val="5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44C3AF-0168-4A67-8860-94B1B6A8411D}" type="datetimeFigureOut">
              <a:rPr lang="en-US" smtClean="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A4C1A4-A7AC-4B88-8D40-0C513E59CAAB}" type="slidenum">
              <a:rPr lang="en-US" smtClean="0"/>
              <a:pPr/>
              <a:t>‹#›</a:t>
            </a:fld>
            <a:endParaRPr lang="en-US" dirty="0"/>
          </a:p>
        </p:txBody>
      </p:sp>
      <p:pic>
        <p:nvPicPr>
          <p:cNvPr id="11" name="game board">
            <a:hlinkClick r:id="" action="ppaction://hlinkshowjump?jump=previousslide"/>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504" y="-457200"/>
            <a:ext cx="10258096" cy="6858000"/>
          </a:xfrm>
          <a:prstGeom prst="rect">
            <a:avLst/>
          </a:prstGeom>
        </p:spPr>
      </p:pic>
    </p:spTree>
    <p:extLst>
      <p:ext uri="{BB962C8B-B14F-4D97-AF65-F5344CB8AC3E}">
        <p14:creationId xmlns:p14="http://schemas.microsoft.com/office/powerpoint/2010/main" val="1543714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74"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65"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0374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244C3AF-0168-4A67-8860-94B1B6A8411D}" type="datetimeFigureOut">
              <a:rPr lang="en-US" smtClean="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A4C1A4-A7AC-4B88-8D40-0C513E59CAAB}" type="slidenum">
              <a:rPr lang="en-US" smtClean="0"/>
              <a:pPr/>
              <a:t>‹#›</a:t>
            </a:fld>
            <a:endParaRPr lang="en-US" dirty="0"/>
          </a:p>
        </p:txBody>
      </p:sp>
    </p:spTree>
    <p:extLst>
      <p:ext uri="{BB962C8B-B14F-4D97-AF65-F5344CB8AC3E}">
        <p14:creationId xmlns:p14="http://schemas.microsoft.com/office/powerpoint/2010/main" val="37347787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4C3AF-0168-4A67-8860-94B1B6A8411D}" type="datetimeFigureOut">
              <a:rPr lang="en-US" smtClean="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A4C1A4-A7AC-4B88-8D40-0C513E59CAAB}" type="slidenum">
              <a:rPr lang="en-US" smtClean="0"/>
              <a:pPr/>
              <a:t>‹#›</a:t>
            </a:fld>
            <a:endParaRPr lang="en-US" dirty="0"/>
          </a:p>
        </p:txBody>
      </p:sp>
    </p:spTree>
    <p:extLst>
      <p:ext uri="{BB962C8B-B14F-4D97-AF65-F5344CB8AC3E}">
        <p14:creationId xmlns:p14="http://schemas.microsoft.com/office/powerpoint/2010/main" val="33461709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44C3AF-0168-4A67-8860-94B1B6A8411D}" type="datetimeFigureOut">
              <a:rPr lang="en-US" smtClean="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A4C1A4-A7AC-4B88-8D40-0C513E59CAAB}" type="slidenum">
              <a:rPr lang="en-US" smtClean="0"/>
              <a:pPr/>
              <a:t>‹#›</a:t>
            </a:fld>
            <a:endParaRPr lang="en-US" dirty="0"/>
          </a:p>
        </p:txBody>
      </p:sp>
    </p:spTree>
    <p:extLst>
      <p:ext uri="{BB962C8B-B14F-4D97-AF65-F5344CB8AC3E}">
        <p14:creationId xmlns:p14="http://schemas.microsoft.com/office/powerpoint/2010/main" val="12935284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44C3AF-0168-4A67-8860-94B1B6A8411D}" type="datetimeFigureOut">
              <a:rPr lang="en-US" smtClean="0"/>
              <a:pPr/>
              <a:t>2/23/2021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A4C1A4-A7AC-4B88-8D40-0C513E59CAAB}" type="slidenum">
              <a:rPr lang="en-US" smtClean="0"/>
              <a:pPr/>
              <a:t>‹#›</a:t>
            </a:fld>
            <a:endParaRPr lang="en-US" dirty="0"/>
          </a:p>
        </p:txBody>
      </p:sp>
    </p:spTree>
    <p:extLst>
      <p:ext uri="{BB962C8B-B14F-4D97-AF65-F5344CB8AC3E}">
        <p14:creationId xmlns:p14="http://schemas.microsoft.com/office/powerpoint/2010/main" val="28890456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44C3AF-0168-4A67-8860-94B1B6A8411D}" type="datetimeFigureOut">
              <a:rPr lang="en-US" smtClean="0"/>
              <a:pPr/>
              <a:t>2/23/2021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A4C1A4-A7AC-4B88-8D40-0C513E59CAAB}" type="slidenum">
              <a:rPr lang="en-US" smtClean="0"/>
              <a:pPr/>
              <a:t>‹#›</a:t>
            </a:fld>
            <a:endParaRPr lang="en-US" dirty="0"/>
          </a:p>
        </p:txBody>
      </p:sp>
    </p:spTree>
    <p:extLst>
      <p:ext uri="{BB962C8B-B14F-4D97-AF65-F5344CB8AC3E}">
        <p14:creationId xmlns:p14="http://schemas.microsoft.com/office/powerpoint/2010/main" val="22646528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4C3AF-0168-4A67-8860-94B1B6A8411D}" type="datetimeFigureOut">
              <a:rPr lang="en-US" smtClean="0"/>
              <a:pPr/>
              <a:t>2/23/2021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A4C1A4-A7AC-4B88-8D40-0C513E59CAAB}" type="slidenum">
              <a:rPr lang="en-US" smtClean="0"/>
              <a:pPr/>
              <a:t>‹#›</a:t>
            </a:fld>
            <a:endParaRPr lang="en-US" dirty="0"/>
          </a:p>
        </p:txBody>
      </p:sp>
    </p:spTree>
    <p:extLst>
      <p:ext uri="{BB962C8B-B14F-4D97-AF65-F5344CB8AC3E}">
        <p14:creationId xmlns:p14="http://schemas.microsoft.com/office/powerpoint/2010/main" val="3935419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44C3AF-0168-4A67-8860-94B1B6A8411D}" type="datetimeFigureOut">
              <a:rPr lang="en-US" smtClean="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A4C1A4-A7AC-4B88-8D40-0C513E59CAAB}" type="slidenum">
              <a:rPr lang="en-US" smtClean="0"/>
              <a:pPr/>
              <a:t>‹#›</a:t>
            </a:fld>
            <a:endParaRPr lang="en-US" dirty="0"/>
          </a:p>
        </p:txBody>
      </p:sp>
    </p:spTree>
    <p:extLst>
      <p:ext uri="{BB962C8B-B14F-4D97-AF65-F5344CB8AC3E}">
        <p14:creationId xmlns:p14="http://schemas.microsoft.com/office/powerpoint/2010/main" val="501790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44C3AF-0168-4A67-8860-94B1B6A8411D}" type="datetimeFigureOut">
              <a:rPr lang="en-US" smtClean="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A4C1A4-A7AC-4B88-8D40-0C513E59CAAB}" type="slidenum">
              <a:rPr lang="en-US" smtClean="0"/>
              <a:pPr/>
              <a:t>‹#›</a:t>
            </a:fld>
            <a:endParaRPr lang="en-US" dirty="0"/>
          </a:p>
        </p:txBody>
      </p:sp>
    </p:spTree>
    <p:extLst>
      <p:ext uri="{BB962C8B-B14F-4D97-AF65-F5344CB8AC3E}">
        <p14:creationId xmlns:p14="http://schemas.microsoft.com/office/powerpoint/2010/main" val="8158685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44C3AF-0168-4A67-8860-94B1B6A8411D}" type="datetimeFigureOut">
              <a:rPr lang="en-US" smtClean="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A4C1A4-A7AC-4B88-8D40-0C513E59CAAB}" type="slidenum">
              <a:rPr lang="en-US" smtClean="0"/>
              <a:pPr/>
              <a:t>‹#›</a:t>
            </a:fld>
            <a:endParaRPr lang="en-US" dirty="0"/>
          </a:p>
        </p:txBody>
      </p:sp>
    </p:spTree>
    <p:extLst>
      <p:ext uri="{BB962C8B-B14F-4D97-AF65-F5344CB8AC3E}">
        <p14:creationId xmlns:p14="http://schemas.microsoft.com/office/powerpoint/2010/main" val="32861651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44C3AF-0168-4A67-8860-94B1B6A8411D}" type="datetimeFigureOut">
              <a:rPr lang="en-US" smtClean="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A4C1A4-A7AC-4B88-8D40-0C513E59CAAB}" type="slidenum">
              <a:rPr lang="en-US" smtClean="0"/>
              <a:pPr/>
              <a:t>‹#›</a:t>
            </a:fld>
            <a:endParaRPr lang="en-US" dirty="0"/>
          </a:p>
        </p:txBody>
      </p:sp>
    </p:spTree>
    <p:extLst>
      <p:ext uri="{BB962C8B-B14F-4D97-AF65-F5344CB8AC3E}">
        <p14:creationId xmlns:p14="http://schemas.microsoft.com/office/powerpoint/2010/main" val="1794444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8563848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19124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9570321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7"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3" tIns="56812" rIns="113623" bIns="56812" rtlCol="0" anchor="ctr"/>
          <a:lstStyle/>
          <a:p>
            <a:pPr algn="ctr" fontAlgn="base">
              <a:spcBef>
                <a:spcPct val="0"/>
              </a:spcBef>
              <a:spcAft>
                <a:spcPct val="0"/>
              </a:spcAft>
            </a:pPr>
            <a:endParaRPr lang="en-US" sz="1800"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7141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endParaRPr>
          </a:p>
        </p:txBody>
      </p:sp>
      <p:sp>
        <p:nvSpPr>
          <p:cNvPr id="7" name="Title 1"/>
          <p:cNvSpPr>
            <a:spLocks noGrp="1"/>
          </p:cNvSpPr>
          <p:nvPr>
            <p:ph type="title" hasCustomPrompt="1"/>
          </p:nvPr>
        </p:nvSpPr>
        <p:spPr>
          <a:xfrm>
            <a:off x="3" y="1362739"/>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88"/>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189" indent="0" algn="ctr">
              <a:buFontTx/>
              <a:buNone/>
              <a:defRPr sz="2400"/>
            </a:lvl2pPr>
            <a:lvl3pPr marL="914377" indent="0" algn="ctr">
              <a:buFontTx/>
              <a:buNone/>
              <a:defRPr sz="2400"/>
            </a:lvl3pPr>
            <a:lvl4pPr marL="1371566" indent="0" algn="ctr">
              <a:buFontTx/>
              <a:buNone/>
              <a:defRPr sz="2400"/>
            </a:lvl4pPr>
            <a:lvl5pPr marL="1828754"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293724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627949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3138215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4"/>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1"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114795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3"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6116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147788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86" indent="0">
              <a:buNone/>
              <a:defRPr sz="2400"/>
            </a:lvl2pPr>
            <a:lvl3pPr marL="914354" indent="0">
              <a:buNone/>
              <a:defRPr sz="2400"/>
            </a:lvl3pPr>
            <a:lvl4pPr marL="1371531" indent="0">
              <a:buNone/>
              <a:defRPr sz="2400"/>
            </a:lvl4pPr>
            <a:lvl5pPr marL="1828709"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69578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609"/>
            <a:ext cx="3505200" cy="6247736"/>
          </a:xfrm>
          <a:prstGeom prst="rect">
            <a:avLst/>
          </a:prstGeom>
          <a:noFill/>
        </p:spPr>
        <p:txBody>
          <a:bodyPr wrap="square" rtlCol="0" anchor="b">
            <a:spAutoFit/>
          </a:bodyPr>
          <a:lstStyle/>
          <a:p>
            <a:pPr fontAlgn="base">
              <a:spcBef>
                <a:spcPct val="0"/>
              </a:spcBef>
              <a:spcAft>
                <a:spcPct val="0"/>
              </a:spcAft>
            </a:pPr>
            <a:r>
              <a:rPr lang="en-US" sz="39999"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1262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3"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891" marR="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86" indent="0">
              <a:buNone/>
              <a:defRPr sz="1800">
                <a:solidFill>
                  <a:schemeClr val="bg1"/>
                </a:solidFill>
                <a:latin typeface="Arial" panose="020B0604020202020204" pitchFamily="34" charset="0"/>
                <a:cs typeface="Arial" panose="020B0604020202020204" pitchFamily="34" charset="0"/>
              </a:defRPr>
            </a:lvl2pPr>
            <a:lvl3pPr marL="914354" indent="0">
              <a:buNone/>
              <a:defRPr sz="1800">
                <a:solidFill>
                  <a:schemeClr val="bg1"/>
                </a:solidFill>
                <a:latin typeface="Arial" panose="020B0604020202020204" pitchFamily="34" charset="0"/>
                <a:cs typeface="Arial" panose="020B0604020202020204" pitchFamily="34" charset="0"/>
              </a:defRPr>
            </a:lvl3pPr>
            <a:lvl4pPr marL="1371531" indent="0">
              <a:buNone/>
              <a:defRPr sz="1800">
                <a:solidFill>
                  <a:schemeClr val="bg1"/>
                </a:solidFill>
                <a:latin typeface="Arial" panose="020B0604020202020204" pitchFamily="34" charset="0"/>
                <a:cs typeface="Arial" panose="020B0604020202020204" pitchFamily="34" charset="0"/>
              </a:defRPr>
            </a:lvl4pPr>
            <a:lvl5pPr marL="1828709"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306015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06"/>
            <a:ext cx="10758131" cy="2813289"/>
          </a:xfrm>
          <a:prstGeom prst="rect">
            <a:avLst/>
          </a:prstGeom>
        </p:spPr>
        <p:txBody>
          <a:bodyPr/>
          <a:lstStyle>
            <a:lvl1pPr marL="342900" marR="0" indent="-342900" algn="l" defTabSz="914377"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9732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462102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38242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716960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5" y="2359152"/>
            <a:ext cx="10019199" cy="3810000"/>
          </a:xfrm>
          <a:prstGeom prst="rect">
            <a:avLst/>
          </a:prstGeom>
        </p:spPr>
        <p:txBody>
          <a:bodyPr/>
          <a:lstStyle>
            <a:lvl1pPr marL="0" indent="0">
              <a:lnSpc>
                <a:spcPts val="2880"/>
              </a:lnSpc>
              <a:spcBef>
                <a:spcPts val="0"/>
              </a:spcBef>
              <a:spcAft>
                <a:spcPts val="3000"/>
              </a:spcAft>
              <a:buNone/>
              <a:defRPr/>
            </a:lvl1pPr>
            <a:lvl2pPr marL="687375"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377"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2559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86" indent="0">
              <a:buNone/>
              <a:defRPr sz="1800">
                <a:solidFill>
                  <a:schemeClr val="accent6">
                    <a:lumMod val="50000"/>
                    <a:lumOff val="50000"/>
                  </a:schemeClr>
                </a:solidFill>
              </a:defRPr>
            </a:lvl2pPr>
            <a:lvl3pPr marL="914354" indent="0">
              <a:buNone/>
              <a:defRPr sz="1800">
                <a:solidFill>
                  <a:schemeClr val="accent6">
                    <a:lumMod val="50000"/>
                    <a:lumOff val="50000"/>
                  </a:schemeClr>
                </a:solidFill>
              </a:defRPr>
            </a:lvl3pPr>
            <a:lvl4pPr marL="1371531" indent="0">
              <a:buNone/>
              <a:defRPr sz="1800">
                <a:solidFill>
                  <a:schemeClr val="accent6">
                    <a:lumMod val="50000"/>
                    <a:lumOff val="50000"/>
                  </a:schemeClr>
                </a:solidFill>
              </a:defRPr>
            </a:lvl4pPr>
            <a:lvl5pPr marL="1828709"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8477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sz="1800" dirty="0">
                <a:solidFill>
                  <a:prstClr val="white">
                    <a:alpha val="44000"/>
                  </a:prstClr>
                </a:solidFill>
              </a:rPr>
              <a:t>    </a:t>
            </a:r>
          </a:p>
        </p:txBody>
      </p:sp>
    </p:spTree>
    <p:extLst>
      <p:ext uri="{BB962C8B-B14F-4D97-AF65-F5344CB8AC3E}">
        <p14:creationId xmlns:p14="http://schemas.microsoft.com/office/powerpoint/2010/main" val="207660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494057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185571F-128D-403F-A5AC-9B2D181A2507}"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68181766"/>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3B1ECD9-77B6-4637-B331-1603F7405D89}"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4413304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5218F9C-FAF6-4A74-B6A9-8F73390C649A}"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7417206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4A8965F-6A9D-42D6-A089-F023E18AA7E5}"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479820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AADB0859-19AD-46EE-BD66-6034B101BDF2}"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2224648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D040F75B-A147-4DB7-BFE0-A7FA3FE81F4B}"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2991155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50199A-5985-46AE-8513-D2248DF0B08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361086514"/>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350" dirty="0">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9730600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328393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286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217613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descr="LCI_PPT_template_blank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3"/>
          <p:cNvSpPr>
            <a:spLocks noGrp="1" noChangeArrowheads="1"/>
          </p:cNvSpPr>
          <p:nvPr>
            <p:ph type="ctrTitle"/>
          </p:nvPr>
        </p:nvSpPr>
        <p:spPr>
          <a:xfrm>
            <a:off x="914400" y="2590800"/>
            <a:ext cx="10363200" cy="1009650"/>
          </a:xfrm>
        </p:spPr>
        <p:txBody>
          <a:bodyPr/>
          <a:lstStyle>
            <a:lvl1pPr algn="ctr">
              <a:defRPr sz="3000" b="1">
                <a:solidFill>
                  <a:srgbClr val="FFFFFF"/>
                </a:solidFill>
                <a:latin typeface="ヒラギノ角ゴ Pro W3" pitchFamily="1" charset="-128"/>
              </a:defRPr>
            </a:lvl1pPr>
          </a:lstStyle>
          <a:p>
            <a:r>
              <a:rPr lang="en-US"/>
              <a:t>Click to edit Master title style</a:t>
            </a:r>
          </a:p>
        </p:txBody>
      </p:sp>
      <p:sp>
        <p:nvSpPr>
          <p:cNvPr id="128004" name="Rectangle 4"/>
          <p:cNvSpPr>
            <a:spLocks noGrp="1" noChangeArrowheads="1"/>
          </p:cNvSpPr>
          <p:nvPr>
            <p:ph type="subTitle" idx="1"/>
          </p:nvPr>
        </p:nvSpPr>
        <p:spPr>
          <a:xfrm>
            <a:off x="1828800" y="3581400"/>
            <a:ext cx="8534400" cy="1752600"/>
          </a:xfrm>
        </p:spPr>
        <p:txBody>
          <a:bodyPr/>
          <a:lstStyle>
            <a:lvl1pPr algn="ctr">
              <a:defRPr sz="2250" b="0">
                <a:solidFill>
                  <a:srgbClr val="FFFFFF"/>
                </a:solidFill>
              </a:defRPr>
            </a:lvl1pPr>
          </a:lstStyle>
          <a:p>
            <a:r>
              <a:rPr lang="en-US"/>
              <a:t>Click to edit Master subtitle style</a:t>
            </a:r>
          </a:p>
        </p:txBody>
      </p:sp>
    </p:spTree>
    <p:extLst>
      <p:ext uri="{BB962C8B-B14F-4D97-AF65-F5344CB8AC3E}">
        <p14:creationId xmlns:p14="http://schemas.microsoft.com/office/powerpoint/2010/main" val="3329886835"/>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00380"/>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234418796"/>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52845"/>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598806"/>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1438950"/>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56485"/>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52475454"/>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975380399"/>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728124"/>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027003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453116"/>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8" descr="LCI_PPT_template_blank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406400" y="2693991"/>
            <a:ext cx="11379200" cy="1470025"/>
          </a:xfrm>
        </p:spPr>
        <p:txBody>
          <a:bodyPr/>
          <a:lstStyle>
            <a:lvl1pPr algn="ctr">
              <a:defRPr sz="2250">
                <a:solidFill>
                  <a:srgbClr val="FED00B"/>
                </a:solidFill>
                <a:latin typeface="ヒラギノ角ゴ Pro W3" pitchFamily="1" charset="-128"/>
              </a:defRPr>
            </a:lvl1pPr>
          </a:lstStyle>
          <a:p>
            <a:r>
              <a:rPr lang="en-US"/>
              <a:t>Click to edit Master title style</a:t>
            </a:r>
          </a:p>
        </p:txBody>
      </p:sp>
    </p:spTree>
    <p:extLst>
      <p:ext uri="{BB962C8B-B14F-4D97-AF65-F5344CB8AC3E}">
        <p14:creationId xmlns:p14="http://schemas.microsoft.com/office/powerpoint/2010/main" val="2519200582"/>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8136961"/>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10535476"/>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529718"/>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737614"/>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1395294"/>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626873"/>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384446928"/>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8918673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981201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751642"/>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590800"/>
            <a:ext cx="2667000" cy="3429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590800"/>
            <a:ext cx="7797800" cy="3429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647620"/>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587391441"/>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859544"/>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471297308"/>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10301" y="1600200"/>
            <a:ext cx="2533651"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47153" y="1600200"/>
            <a:ext cx="2533649"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452272"/>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998623"/>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0074308"/>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949177"/>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0590723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587909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34949069"/>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034371"/>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942413"/>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2425187867"/>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443056"/>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711787881"/>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812154"/>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250684"/>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78296085"/>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3847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22591820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9709197"/>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78779864"/>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054956"/>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70905"/>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18511173"/>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VER OPTION 2">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635400041"/>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6858000"/>
          </a:xfrm>
          <a:prstGeom prst="rect">
            <a:avLst/>
          </a:prstGeom>
          <a:solidFill>
            <a:srgbClr val="FFFFFF"/>
          </a:solidFill>
          <a:ln w="9525">
            <a:solidFill>
              <a:schemeClr val="tx1"/>
            </a:solidFill>
            <a:round/>
            <a:headEnd/>
            <a:tailEnd/>
          </a:ln>
        </p:spPr>
        <p:txBody>
          <a:bodyPr/>
          <a:lstStyle>
            <a:lvl1pPr marL="609600" indent="-609600"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ctr" eaLnBrk="1" hangingPunct="1">
              <a:buFont typeface="Helvetica" pitchFamily="125" charset="0"/>
              <a:buNone/>
              <a:defRPr/>
            </a:pPr>
            <a:endParaRPr lang="en-US" altLang="en-US" sz="2250" dirty="0">
              <a:solidFill>
                <a:srgbClr val="404040"/>
              </a:solidFill>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809923970"/>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7336213"/>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508000" y="2133603"/>
            <a:ext cx="11379200" cy="860425"/>
          </a:xfrm>
        </p:spPr>
        <p:txBody>
          <a:bodyPr anchor="t"/>
          <a:lstStyle>
            <a:lvl1pPr algn="ctr" rtl="0" fontAlgn="base">
              <a:spcBef>
                <a:spcPct val="0"/>
              </a:spcBef>
              <a:spcAft>
                <a:spcPct val="0"/>
              </a:spcAft>
              <a:defRPr lang="en-US" sz="3375"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4" name="Subtitle 2"/>
          <p:cNvSpPr>
            <a:spLocks noGrp="1"/>
          </p:cNvSpPr>
          <p:nvPr>
            <p:ph type="subTitle" idx="1"/>
          </p:nvPr>
        </p:nvSpPr>
        <p:spPr>
          <a:xfrm>
            <a:off x="2641600" y="3352800"/>
            <a:ext cx="7112000" cy="990600"/>
          </a:xfrm>
          <a:prstGeom prst="rect">
            <a:avLst/>
          </a:prstGeom>
        </p:spPr>
        <p:txBody>
          <a:bodyPr/>
          <a:lstStyle>
            <a:lvl1pPr marL="0" indent="0" algn="ctr">
              <a:buNone/>
              <a:defRPr sz="1350" b="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33160639"/>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37920575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theme" Target="../theme/theme10.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theme" Target="../theme/theme12.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5" Type="http://schemas.openxmlformats.org/officeDocument/2006/relationships/slideLayout" Target="../slideLayouts/slideLayout151.xml"/><Relationship Id="rId10" Type="http://schemas.openxmlformats.org/officeDocument/2006/relationships/theme" Target="../theme/theme13.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5" Type="http://schemas.openxmlformats.org/officeDocument/2006/relationships/slideLayout" Target="../slideLayouts/slideLayout160.xml"/><Relationship Id="rId4"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theme" Target="../theme/theme1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19" Type="http://schemas.openxmlformats.org/officeDocument/2006/relationships/theme" Target="../theme/theme17.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26.pn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8.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4.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0.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0.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0.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0.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image" Target="../media/image15.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theme" Target="../theme/theme9.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36304971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DAE0AD5-2E2E-4814-B813-8F44489A4C58}" type="slidenum">
              <a:rPr lang="en-US" sz="563" smtClean="0">
                <a:solidFill>
                  <a:srgbClr val="00338D"/>
                </a:solidFill>
              </a:rPr>
              <a:pPr algn="r">
                <a:spcBef>
                  <a:spcPct val="50000"/>
                </a:spcBef>
                <a:defRPr/>
              </a:pPr>
              <a:t>‹#›</a:t>
            </a:fld>
            <a:endParaRPr lang="en-US" sz="563" dirty="0">
              <a:solidFill>
                <a:srgbClr val="00338D"/>
              </a:solidFill>
            </a:endParaRPr>
          </a:p>
        </p:txBody>
      </p:sp>
    </p:spTree>
    <p:extLst>
      <p:ext uri="{BB962C8B-B14F-4D97-AF65-F5344CB8AC3E}">
        <p14:creationId xmlns:p14="http://schemas.microsoft.com/office/powerpoint/2010/main" val="343589752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09470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59"/>
            <a:ext cx="558800" cy="207749"/>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5D7648C-CD8C-4487-84E9-7C479C2525F4}" type="slidenum">
              <a:rPr lang="en-US" sz="750" smtClean="0">
                <a:solidFill>
                  <a:srgbClr val="00338D"/>
                </a:solidFill>
                <a:cs typeface="+mn-cs"/>
              </a:rPr>
              <a:pPr algn="r">
                <a:spcBef>
                  <a:spcPct val="50000"/>
                </a:spcBef>
                <a:defRPr/>
              </a:pPr>
              <a:t>‹#›</a:t>
            </a:fld>
            <a:endParaRPr lang="en-US" sz="750" dirty="0">
              <a:solidFill>
                <a:srgbClr val="00338D"/>
              </a:solidFill>
              <a:cs typeface="+mn-cs"/>
            </a:endParaRPr>
          </a:p>
        </p:txBody>
      </p:sp>
    </p:spTree>
    <p:extLst>
      <p:ext uri="{BB962C8B-B14F-4D97-AF65-F5344CB8AC3E}">
        <p14:creationId xmlns:p14="http://schemas.microsoft.com/office/powerpoint/2010/main" val="112524003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1" r:id="rId18"/>
  </p:sldLayoutIdLst>
  <p:transition spd="slow"/>
  <p:hf hdr="0" ftr="0" dt="0"/>
  <p:txStyles>
    <p:titleStyle>
      <a:lvl1pPr algn="ctr" rtl="0" eaLnBrk="1" fontAlgn="base" hangingPunct="1">
        <a:lnSpc>
          <a:spcPct val="90000"/>
        </a:lnSpc>
        <a:spcBef>
          <a:spcPct val="0"/>
        </a:spcBef>
        <a:spcAft>
          <a:spcPct val="0"/>
        </a:spcAft>
        <a:defRPr sz="300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1450" indent="-171450" algn="l" rtl="0" eaLnBrk="1" fontAlgn="base" hangingPunct="1">
        <a:spcBef>
          <a:spcPct val="20000"/>
        </a:spcBef>
        <a:spcAft>
          <a:spcPct val="0"/>
        </a:spcAft>
        <a:buFont typeface="Arial" panose="020B0604020202020204" pitchFamily="34" charset="0"/>
        <a:buChar char="•"/>
        <a:defRPr>
          <a:solidFill>
            <a:schemeClr val="tx1"/>
          </a:solidFill>
          <a:latin typeface="Arial" panose="020B0604020202020204" pitchFamily="34" charset="0"/>
          <a:ea typeface="ヒラギノ角ゴ Pro W3" charset="0"/>
          <a:cs typeface="Arial" panose="020B0604020202020204" pitchFamily="34" charset="0"/>
        </a:defRPr>
      </a:lvl1pPr>
      <a:lvl2pPr marL="558404" indent="-169069"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7250" indent="-171450"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7769" indent="-169069"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3050" indent="-171450"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0A97F71-4074-4915-B539-DA1F00C94D01}"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83445612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4040" r:id="rId8"/>
    <p:sldLayoutId id="2147484050" r:id="rId9"/>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3552130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3207861335"/>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872906"/>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341833860"/>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 id="2147484127" r:id="rId14"/>
    <p:sldLayoutId id="2147484128" r:id="rId15"/>
    <p:sldLayoutId id="2147484129" r:id="rId16"/>
    <p:sldLayoutId id="2147484130" r:id="rId17"/>
    <p:sldLayoutId id="2147484132" r:id="rId18"/>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100000">
              <a:schemeClr val="bg1">
                <a:lumMod val="50000"/>
              </a:schemeClr>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4C3AF-0168-4A67-8860-94B1B6A8411D}" type="datetimeFigureOut">
              <a:rPr lang="en-US" smtClean="0"/>
              <a:pPr/>
              <a:t>2/23/2021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4C1A4-A7AC-4B88-8D40-0C513E59CAAB}" type="slidenum">
              <a:rPr lang="en-US" smtClean="0"/>
              <a:pPr/>
              <a:t>‹#›</a:t>
            </a:fld>
            <a:endParaRPr lang="en-US" dirty="0"/>
          </a:p>
        </p:txBody>
      </p:sp>
      <p:pic>
        <p:nvPicPr>
          <p:cNvPr id="8" name="game board">
            <a:hlinkClick r:id="" action="ppaction://hlinkshowjump?jump=previousslide"/>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9504" y="-457200"/>
            <a:ext cx="10258096" cy="6858000"/>
          </a:xfrm>
          <a:prstGeom prst="rect">
            <a:avLst/>
          </a:prstGeom>
        </p:spPr>
      </p:pic>
      <p:sp>
        <p:nvSpPr>
          <p:cNvPr id="9" name="Category 1"/>
          <p:cNvSpPr/>
          <p:nvPr userDrawn="1"/>
        </p:nvSpPr>
        <p:spPr>
          <a:xfrm>
            <a:off x="2133601" y="350322"/>
            <a:ext cx="8026400" cy="700644"/>
          </a:xfrm>
          <a:prstGeom prst="rect">
            <a:avLst/>
          </a:prstGeom>
          <a:gradFill>
            <a:gsLst>
              <a:gs pos="0">
                <a:schemeClr val="accent1">
                  <a:lumMod val="75000"/>
                </a:schemeClr>
              </a:gs>
              <a:gs pos="25000">
                <a:schemeClr val="accent1">
                  <a:lumMod val="75000"/>
                </a:schemeClr>
              </a:gs>
              <a:gs pos="100000">
                <a:schemeClr val="tx2">
                  <a:lumMod val="64000"/>
                  <a:lumOff val="3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a:t>
            </a:r>
          </a:p>
        </p:txBody>
      </p:sp>
    </p:spTree>
    <p:extLst>
      <p:ext uri="{BB962C8B-B14F-4D97-AF65-F5344CB8AC3E}">
        <p14:creationId xmlns:p14="http://schemas.microsoft.com/office/powerpoint/2010/main" val="3243962827"/>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46"/>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17608223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03013612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78" algn="l" rtl="0" eaLnBrk="1" fontAlgn="base" hangingPunct="1">
        <a:spcBef>
          <a:spcPct val="0"/>
        </a:spcBef>
        <a:spcAft>
          <a:spcPct val="0"/>
        </a:spcAft>
        <a:defRPr sz="2400">
          <a:solidFill>
            <a:schemeClr val="tx2"/>
          </a:solidFill>
          <a:latin typeface="Arial" charset="0"/>
        </a:defRPr>
      </a:lvl6pPr>
      <a:lvl7pPr marL="914354" algn="l" rtl="0" eaLnBrk="1" fontAlgn="base" hangingPunct="1">
        <a:spcBef>
          <a:spcPct val="0"/>
        </a:spcBef>
        <a:spcAft>
          <a:spcPct val="0"/>
        </a:spcAft>
        <a:defRPr sz="2400">
          <a:solidFill>
            <a:schemeClr val="tx2"/>
          </a:solidFill>
          <a:latin typeface="Arial" charset="0"/>
        </a:defRPr>
      </a:lvl7pPr>
      <a:lvl8pPr marL="1371532" algn="l" rtl="0" eaLnBrk="1" fontAlgn="base" hangingPunct="1">
        <a:spcBef>
          <a:spcPct val="0"/>
        </a:spcBef>
        <a:spcAft>
          <a:spcPct val="0"/>
        </a:spcAft>
        <a:defRPr sz="2400">
          <a:solidFill>
            <a:schemeClr val="tx2"/>
          </a:solidFill>
          <a:latin typeface="Arial" charset="0"/>
        </a:defRPr>
      </a:lvl8pPr>
      <a:lvl9pPr marL="1828709" algn="l" rtl="0" eaLnBrk="1" fontAlgn="base" hangingPunct="1">
        <a:spcBef>
          <a:spcPct val="0"/>
        </a:spcBef>
        <a:spcAft>
          <a:spcPct val="0"/>
        </a:spcAft>
        <a:defRPr sz="2400">
          <a:solidFill>
            <a:schemeClr val="tx2"/>
          </a:solidFill>
          <a:latin typeface="Arial" charset="0"/>
        </a:defRPr>
      </a:lvl9pPr>
    </p:titleStyle>
    <p:bodyStyle>
      <a:lvl1pPr marL="230177" indent="-230177"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088" indent="-227002"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30" indent="-230177"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33" indent="-227002"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886" indent="-230177"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886" algn="l" rtl="0" eaLnBrk="1" fontAlgn="base" hangingPunct="1">
        <a:spcBef>
          <a:spcPct val="20000"/>
        </a:spcBef>
        <a:spcAft>
          <a:spcPct val="0"/>
        </a:spcAft>
        <a:buChar char="»"/>
        <a:defRPr sz="2400">
          <a:solidFill>
            <a:schemeClr val="tx1"/>
          </a:solidFill>
          <a:latin typeface="+mn-lt"/>
        </a:defRPr>
      </a:lvl6pPr>
      <a:lvl7pPr marL="2743062" algn="l" rtl="0" eaLnBrk="1" fontAlgn="base" hangingPunct="1">
        <a:spcBef>
          <a:spcPct val="20000"/>
        </a:spcBef>
        <a:spcAft>
          <a:spcPct val="0"/>
        </a:spcAft>
        <a:buChar char="»"/>
        <a:defRPr sz="2400">
          <a:solidFill>
            <a:schemeClr val="tx1"/>
          </a:solidFill>
          <a:latin typeface="+mn-lt"/>
        </a:defRPr>
      </a:lvl7pPr>
      <a:lvl8pPr marL="3200240" algn="l" rtl="0" eaLnBrk="1" fontAlgn="base" hangingPunct="1">
        <a:spcBef>
          <a:spcPct val="20000"/>
        </a:spcBef>
        <a:spcAft>
          <a:spcPct val="0"/>
        </a:spcAft>
        <a:buChar char="»"/>
        <a:defRPr sz="2400">
          <a:solidFill>
            <a:schemeClr val="tx1"/>
          </a:solidFill>
          <a:latin typeface="+mn-lt"/>
        </a:defRPr>
      </a:lvl8pPr>
      <a:lvl9pPr marL="3657418"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C48971F-7F01-4C89-80C0-5171ADD66EC0}"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6518643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1" descr="LCI_PPT_template_blank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812800" y="1600200"/>
            <a:ext cx="1066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912" name="Text Box 8"/>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6716272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2100">
          <a:solidFill>
            <a:schemeClr val="tx1"/>
          </a:solidFill>
          <a:latin typeface="+mn-lt"/>
        </a:defRPr>
      </a:lvl3pPr>
      <a:lvl4pPr marL="1025129" indent="3572" algn="l" rtl="0" eaLnBrk="1" fontAlgn="base" hangingPunct="1">
        <a:spcBef>
          <a:spcPct val="20000"/>
        </a:spcBef>
        <a:spcAft>
          <a:spcPct val="0"/>
        </a:spcAft>
        <a:buChar char="–"/>
        <a:defRPr sz="1800">
          <a:solidFill>
            <a:schemeClr val="tx1"/>
          </a:solidFill>
          <a:latin typeface="+mn-lt"/>
        </a:defRPr>
      </a:lvl4pPr>
      <a:lvl5pPr marL="1371600" algn="l" rtl="0" eaLnBrk="1" fontAlgn="base" hangingPunct="1">
        <a:spcBef>
          <a:spcPct val="20000"/>
        </a:spcBef>
        <a:spcAft>
          <a:spcPct val="0"/>
        </a:spcAft>
        <a:buChar char="»"/>
        <a:defRPr sz="1800">
          <a:solidFill>
            <a:schemeClr val="tx1"/>
          </a:solidFill>
          <a:latin typeface="+mn-lt"/>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6" descr="LCI_PPT_template_blank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12"/>
          <p:cNvSpPr>
            <a:spLocks noGrp="1" noChangeArrowheads="1"/>
          </p:cNvSpPr>
          <p:nvPr>
            <p:ph type="title"/>
          </p:nvPr>
        </p:nvSpPr>
        <p:spPr bwMode="auto">
          <a:xfrm>
            <a:off x="812800" y="2590800"/>
            <a:ext cx="106680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13"/>
          <p:cNvSpPr>
            <a:spLocks noGrp="1" noChangeArrowheads="1"/>
          </p:cNvSpPr>
          <p:nvPr>
            <p:ph type="body" idx="1"/>
          </p:nvPr>
        </p:nvSpPr>
        <p:spPr bwMode="auto">
          <a:xfrm>
            <a:off x="812800" y="3048000"/>
            <a:ext cx="1066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9038" name="Text Box 14"/>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7877369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1800">
          <a:solidFill>
            <a:schemeClr val="tx1"/>
          </a:solidFill>
          <a:latin typeface="+mn-lt"/>
        </a:defRPr>
      </a:lvl3pPr>
      <a:lvl4pPr marL="1025129" indent="3572"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4" name="Picture 15" descr="LCI_PPT_template_blank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1"/>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12"/>
          <p:cNvSpPr>
            <a:spLocks noGrp="1" noChangeArrowheads="1"/>
          </p:cNvSpPr>
          <p:nvPr>
            <p:ph type="body" idx="1"/>
          </p:nvPr>
        </p:nvSpPr>
        <p:spPr bwMode="auto">
          <a:xfrm>
            <a:off x="6210301" y="1600200"/>
            <a:ext cx="5270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0301" name="Text Box 13"/>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00976837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8854" indent="-5954" algn="l" rtl="0" eaLnBrk="1" fontAlgn="base" hangingPunct="1">
        <a:spcBef>
          <a:spcPct val="20000"/>
        </a:spcBef>
        <a:spcAft>
          <a:spcPct val="0"/>
        </a:spcAft>
        <a:defRPr sz="2100">
          <a:solidFill>
            <a:schemeClr val="tx1"/>
          </a:solidFill>
          <a:latin typeface="+mn-lt"/>
        </a:defRPr>
      </a:lvl2pPr>
      <a:lvl3pPr marL="685800" algn="l" rtl="0" eaLnBrk="1" fontAlgn="base" hangingPunct="1">
        <a:spcBef>
          <a:spcPct val="20000"/>
        </a:spcBef>
        <a:spcAft>
          <a:spcPct val="0"/>
        </a:spcAft>
        <a:buChar char="•"/>
        <a:defRPr sz="1800">
          <a:solidFill>
            <a:schemeClr val="tx1"/>
          </a:solidFill>
          <a:latin typeface="+mn-lt"/>
        </a:defRPr>
      </a:lvl3pPr>
      <a:lvl4pPr marL="1034654" indent="-5954"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76608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spd="slow"/>
  <p:hf hdr="0" ftr="0" dt="0"/>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pitchFamily="34" charset="0"/>
        </a:defRPr>
      </a:lvl2pPr>
      <a:lvl3pPr algn="ctr" rtl="0" eaLnBrk="1" fontAlgn="base" hangingPunct="1">
        <a:spcBef>
          <a:spcPct val="0"/>
        </a:spcBef>
        <a:spcAft>
          <a:spcPct val="0"/>
        </a:spcAft>
        <a:defRPr sz="3300">
          <a:solidFill>
            <a:schemeClr val="tx2"/>
          </a:solidFill>
          <a:latin typeface="Arial" pitchFamily="34" charset="0"/>
        </a:defRPr>
      </a:lvl3pPr>
      <a:lvl4pPr algn="ctr" rtl="0" eaLnBrk="1" fontAlgn="base" hangingPunct="1">
        <a:spcBef>
          <a:spcPct val="0"/>
        </a:spcBef>
        <a:spcAft>
          <a:spcPct val="0"/>
        </a:spcAft>
        <a:defRPr sz="3300">
          <a:solidFill>
            <a:schemeClr val="tx2"/>
          </a:solidFill>
          <a:latin typeface="Arial" pitchFamily="34" charset="0"/>
        </a:defRPr>
      </a:lvl4pPr>
      <a:lvl5pPr algn="ctr" rtl="0" eaLnBrk="1" fontAlgn="base" hangingPunct="1">
        <a:spcBef>
          <a:spcPct val="0"/>
        </a:spcBef>
        <a:spcAft>
          <a:spcPct val="0"/>
        </a:spcAft>
        <a:defRPr sz="3300">
          <a:solidFill>
            <a:schemeClr val="tx2"/>
          </a:solidFill>
          <a:latin typeface="Arial" pitchFamily="34" charset="0"/>
        </a:defRPr>
      </a:lvl5pPr>
      <a:lvl6pPr marL="342900" algn="ctr" rtl="0" eaLnBrk="1" fontAlgn="base" hangingPunct="1">
        <a:spcBef>
          <a:spcPct val="0"/>
        </a:spcBef>
        <a:spcAft>
          <a:spcPct val="0"/>
        </a:spcAft>
        <a:defRPr sz="3300">
          <a:solidFill>
            <a:schemeClr val="tx2"/>
          </a:solidFill>
          <a:latin typeface="Arial" pitchFamily="34" charset="0"/>
        </a:defRPr>
      </a:lvl6pPr>
      <a:lvl7pPr marL="685800" algn="ctr" rtl="0" eaLnBrk="1" fontAlgn="base" hangingPunct="1">
        <a:spcBef>
          <a:spcPct val="0"/>
        </a:spcBef>
        <a:spcAft>
          <a:spcPct val="0"/>
        </a:spcAft>
        <a:defRPr sz="3300">
          <a:solidFill>
            <a:schemeClr val="tx2"/>
          </a:solidFill>
          <a:latin typeface="Arial" pitchFamily="34" charset="0"/>
        </a:defRPr>
      </a:lvl7pPr>
      <a:lvl8pPr marL="1028700" algn="ctr" rtl="0" eaLnBrk="1" fontAlgn="base" hangingPunct="1">
        <a:spcBef>
          <a:spcPct val="0"/>
        </a:spcBef>
        <a:spcAft>
          <a:spcPct val="0"/>
        </a:spcAft>
        <a:defRPr sz="3300">
          <a:solidFill>
            <a:schemeClr val="tx2"/>
          </a:solidFill>
          <a:latin typeface="Arial" pitchFamily="34" charset="0"/>
        </a:defRPr>
      </a:lvl8pPr>
      <a:lvl9pPr marL="1371600" algn="ctr" rtl="0" eaLnBrk="1" fontAlgn="base" hangingPunct="1">
        <a:spcBef>
          <a:spcPct val="0"/>
        </a:spcBef>
        <a:spcAft>
          <a:spcPct val="0"/>
        </a:spcAft>
        <a:defRPr sz="3300">
          <a:solidFill>
            <a:schemeClr val="tx2"/>
          </a:solidFill>
          <a:latin typeface="Arial"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descr="LIONS_PPT_TEMPLATE_V1-02.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304800" y="228600"/>
            <a:ext cx="1087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3"/>
          <p:cNvSpPr>
            <a:spLocks noGrp="1" noChangeArrowheads="1"/>
          </p:cNvSpPr>
          <p:nvPr>
            <p:ph type="body" idx="1"/>
          </p:nvPr>
        </p:nvSpPr>
        <p:spPr bwMode="auto">
          <a:xfrm>
            <a:off x="406400" y="762000"/>
            <a:ext cx="11379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ext Box 9"/>
          <p:cNvSpPr txBox="1">
            <a:spLocks noChangeArrowheads="1"/>
          </p:cNvSpPr>
          <p:nvPr/>
        </p:nvSpPr>
        <p:spPr bwMode="auto">
          <a:xfrm>
            <a:off x="11430000" y="6419959"/>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90E1642-62C2-438A-9A89-DF942B594889}" type="slidenum">
              <a:rPr lang="en-US" altLang="en-US" sz="750">
                <a:solidFill>
                  <a:srgbClr val="00338D"/>
                </a:solidFill>
              </a:rPr>
              <a:pPr algn="r">
                <a:spcBef>
                  <a:spcPct val="50000"/>
                </a:spcBef>
                <a:defRPr/>
              </a:pPr>
              <a:t>‹#›</a:t>
            </a:fld>
            <a:endParaRPr lang="en-US" altLang="en-US" sz="750" dirty="0">
              <a:solidFill>
                <a:srgbClr val="00338D"/>
              </a:solidFill>
            </a:endParaRPr>
          </a:p>
        </p:txBody>
      </p:sp>
    </p:spTree>
    <p:extLst>
      <p:ext uri="{BB962C8B-B14F-4D97-AF65-F5344CB8AC3E}">
        <p14:creationId xmlns:p14="http://schemas.microsoft.com/office/powerpoint/2010/main" val="417896169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Lst>
  <p:transition spd="slow"/>
  <p:hf hdr="0" ftr="0" dt="0"/>
  <p:txStyles>
    <p:titleStyle>
      <a:lvl1pPr algn="l" rtl="0" eaLnBrk="1" fontAlgn="base" hangingPunct="1">
        <a:spcBef>
          <a:spcPct val="0"/>
        </a:spcBef>
        <a:spcAft>
          <a:spcPct val="0"/>
        </a:spcAft>
        <a:defRPr sz="21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anose="020B0604020202020204" pitchFamily="34" charset="0"/>
        <a:buChar char="•"/>
        <a:defRPr sz="19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Wingdings" panose="05000000000000000000" pitchFamily="2" charset="2"/>
        <a:buChar char="§"/>
        <a:defRPr sz="1650">
          <a:solidFill>
            <a:schemeClr val="tx1"/>
          </a:solidFill>
          <a:latin typeface="+mn-lt"/>
          <a:ea typeface="ヒラギノ角ゴ Pro W3" charset="0"/>
          <a:cs typeface="ヒラギノ角ゴ Pro W3"/>
        </a:defRPr>
      </a:lvl2pPr>
      <a:lvl3pPr marL="858441" indent="-172641"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ヒラギノ角ゴ Pro W3" charset="0"/>
          <a:cs typeface="ヒラギノ角ゴ Pro W3"/>
        </a:defRPr>
      </a:lvl3pPr>
      <a:lvl4pPr marL="1198960" indent="-170260"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4241" indent="-172641"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54.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5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53.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53.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53.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5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5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6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53.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53.xml"/></Relationships>
</file>

<file path=ppt/slides/_rels/slide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29.png"/><Relationship Id="rId4" Type="http://schemas.openxmlformats.org/officeDocument/2006/relationships/image" Target="../media/image28.jp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5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53.xml"/></Relationships>
</file>

<file path=ppt/slides/_rels/slide22.xml.rels><?xml version="1.0" encoding="UTF-8" standalone="yes"?>
<Relationships xmlns="http://schemas.openxmlformats.org/package/2006/relationships"><Relationship Id="rId3" Type="http://schemas.openxmlformats.org/officeDocument/2006/relationships/hyperlink" Target="YouTube.com/Lionsclubs" TargetMode="External"/><Relationship Id="rId2" Type="http://schemas.openxmlformats.org/officeDocument/2006/relationships/notesSlide" Target="../notesSlides/notesSlide22.xml"/><Relationship Id="rId1" Type="http://schemas.openxmlformats.org/officeDocument/2006/relationships/slideLayout" Target="../slideLayouts/slideLayout153.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hyperlink" Target="https://lionsvirtual.teamapp.com/" TargetMode="External"/><Relationship Id="rId2" Type="http://schemas.openxmlformats.org/officeDocument/2006/relationships/notesSlide" Target="../notesSlides/notesSlide23.xml"/><Relationship Id="rId1" Type="http://schemas.openxmlformats.org/officeDocument/2006/relationships/slideLayout" Target="../slideLayouts/slideLayout15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5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31.xml"/><Relationship Id="rId1" Type="http://schemas.openxmlformats.org/officeDocument/2006/relationships/slideLayout" Target="../slideLayouts/slideLayout210.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62.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 Target="slide28.xml"/><Relationship Id="rId1" Type="http://schemas.openxmlformats.org/officeDocument/2006/relationships/slideLayout" Target="../slideLayouts/slideLayout210.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65.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153.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186.xml"/><Relationship Id="rId5" Type="http://schemas.openxmlformats.org/officeDocument/2006/relationships/image" Target="../media/image60.jpg"/><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1.xml"/><Relationship Id="rId1" Type="http://schemas.openxmlformats.org/officeDocument/2006/relationships/slideLayout" Target="../slideLayouts/slideLayout162.xml"/><Relationship Id="rId5" Type="http://schemas.openxmlformats.org/officeDocument/2006/relationships/image" Target="../media/image2.emf"/><Relationship Id="rId4" Type="http://schemas.openxmlformats.org/officeDocument/2006/relationships/hyperlink" Target="http://isabelamd.wordpress.com/2012/04/14/esclarecimento-de-duvidas-teste-intermedio-de-filosofi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5.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6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53.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 y="0"/>
            <a:ext cx="12561069" cy="684473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charset="0"/>
              <a:ea typeface="Arial" charset="0"/>
              <a:cs typeface="Arial" charset="0"/>
            </a:endParaRPr>
          </a:p>
        </p:txBody>
      </p:sp>
      <p:sp>
        <p:nvSpPr>
          <p:cNvPr id="7" name="Title 1"/>
          <p:cNvSpPr txBox="1">
            <a:spLocks/>
          </p:cNvSpPr>
          <p:nvPr/>
        </p:nvSpPr>
        <p:spPr>
          <a:xfrm>
            <a:off x="1578286" y="2602625"/>
            <a:ext cx="9035427" cy="69815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600" b="1" kern="0" dirty="0">
                <a:solidFill>
                  <a:schemeClr val="bg1"/>
                </a:solidFill>
                <a:latin typeface="Calibri" panose="020F0502020204030204" pitchFamily="34" charset="0"/>
                <a:ea typeface="Arial" charset="0"/>
                <a:cs typeface="Calibri" panose="020F0502020204030204" pitchFamily="34" charset="0"/>
              </a:rPr>
              <a:t>Host a Virtually Great Convention!</a:t>
            </a:r>
          </a:p>
        </p:txBody>
      </p:sp>
      <p:sp>
        <p:nvSpPr>
          <p:cNvPr id="10" name="Text Placeholder 2"/>
          <p:cNvSpPr txBox="1">
            <a:spLocks/>
          </p:cNvSpPr>
          <p:nvPr/>
        </p:nvSpPr>
        <p:spPr>
          <a:xfrm>
            <a:off x="3318375" y="3849767"/>
            <a:ext cx="5741437" cy="870629"/>
          </a:xfrm>
          <a:prstGeom prst="rect">
            <a:avLst/>
          </a:prstGeom>
        </p:spPr>
        <p:txBody>
          <a:bodyPr>
            <a:no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800" b="1" i="1" kern="0" dirty="0">
                <a:solidFill>
                  <a:srgbClr val="EBB700"/>
                </a:solidFill>
                <a:latin typeface="Calibri Light" panose="020F0302020204030204" pitchFamily="34" charset="0"/>
                <a:ea typeface="Arial" charset="0"/>
                <a:cs typeface="Calibri Light" panose="020F0302020204030204" pitchFamily="34" charset="0"/>
              </a:rPr>
              <a:t>Tips for Success</a:t>
            </a:r>
          </a:p>
          <a:p>
            <a:pPr marL="0" indent="0" algn="ctr">
              <a:buNone/>
            </a:pPr>
            <a:endParaRPr lang="en-US" sz="2800" b="1" i="1" kern="0" dirty="0">
              <a:solidFill>
                <a:srgbClr val="EBB700"/>
              </a:solidFill>
              <a:latin typeface="Calibri Light" panose="020F0302020204030204" pitchFamily="34" charset="0"/>
              <a:ea typeface="Arial" charset="0"/>
              <a:cs typeface="Calibri Light" panose="020F0302020204030204" pitchFamily="34" charset="0"/>
            </a:endParaRPr>
          </a:p>
          <a:p>
            <a:pPr marL="0" indent="0">
              <a:buNone/>
            </a:pPr>
            <a:endParaRPr lang="en-US" sz="2800" kern="0" dirty="0">
              <a:solidFill>
                <a:srgbClr val="000000">
                  <a:lumMod val="50000"/>
                  <a:lumOff val="50000"/>
                </a:srgbClr>
              </a:solidFill>
              <a:latin typeface="Arial" charset="0"/>
              <a:ea typeface="Arial" charset="0"/>
              <a:cs typeface="Arial" charset="0"/>
            </a:endParaRPr>
          </a:p>
        </p:txBody>
      </p:sp>
      <p:sp>
        <p:nvSpPr>
          <p:cNvPr id="11" name="Rectangle 10"/>
          <p:cNvSpPr/>
          <p:nvPr/>
        </p:nvSpPr>
        <p:spPr>
          <a:xfrm>
            <a:off x="4817494" y="3517395"/>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9719186" y="4285081"/>
            <a:ext cx="2472814" cy="241223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76168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4353582" y="530090"/>
            <a:ext cx="7344432" cy="1200329"/>
          </a:xfrm>
          <a:prstGeom prst="rect">
            <a:avLst/>
          </a:prstGeom>
          <a:noFill/>
        </p:spPr>
        <p:txBody>
          <a:bodyPr wrap="square" rtlCol="0">
            <a:spAutoFit/>
          </a:bodyPr>
          <a:lstStyle/>
          <a:p>
            <a:pPr fontAlgn="base">
              <a:spcBef>
                <a:spcPct val="0"/>
              </a:spcBef>
              <a:spcAft>
                <a:spcPct val="0"/>
              </a:spcAft>
            </a:pPr>
            <a:r>
              <a:rPr lang="en-US" sz="3600" dirty="0">
                <a:solidFill>
                  <a:srgbClr val="0D2240"/>
                </a:solidFill>
                <a:latin typeface="Calibri" panose="020F0502020204030204" pitchFamily="34" charset="0"/>
                <a:ea typeface="Segoe UI" panose="020B0502040204020203" pitchFamily="34" charset="0"/>
                <a:cs typeface="Calibri" panose="020F0502020204030204" pitchFamily="34" charset="0"/>
              </a:rPr>
              <a:t>Think Long Term when choosing digital equipment for the district’s use.</a:t>
            </a:r>
            <a:endParaRPr lang="en-US" sz="2800" i="1" dirty="0">
              <a:solidFill>
                <a:srgbClr val="0D224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FCAF022F-3620-4077-A5DA-7AE30B87D2A0}"/>
              </a:ext>
            </a:extLst>
          </p:cNvPr>
          <p:cNvSpPr txBox="1"/>
          <p:nvPr/>
        </p:nvSpPr>
        <p:spPr>
          <a:xfrm>
            <a:off x="4606479" y="2382159"/>
            <a:ext cx="6838637" cy="4068871"/>
          </a:xfrm>
          <a:prstGeom prst="rect">
            <a:avLst/>
          </a:prstGeom>
          <a:noFill/>
          <a:ln>
            <a:noFill/>
          </a:ln>
        </p:spPr>
        <p:txBody>
          <a:bodyPr wrap="square" rtlCol="0">
            <a:spAutoFit/>
          </a:bodyPr>
          <a:lstStyle/>
          <a:p>
            <a:pPr marL="342900" marR="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Secure appropriate computer equipment, such as a personal computer or tablet, before the seminar begins.</a:t>
            </a:r>
          </a:p>
          <a:p>
            <a:pPr marR="0">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p>
          <a:p>
            <a:pPr marL="342900" marR="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Plan to continue using this equipment to your advantage in performing your duties as district governor.</a:t>
            </a:r>
          </a:p>
          <a:p>
            <a:pPr marL="342900" marR="0" indent="-342900">
              <a:spcBef>
                <a:spcPts val="0"/>
              </a:spcBef>
              <a:spcAft>
                <a:spcPts val="0"/>
              </a:spcAft>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Main speakers should use proper microphone and headset, too.  </a:t>
            </a:r>
          </a:p>
          <a:p>
            <a:pPr marL="342900" marR="0" lvl="0" indent="-342900">
              <a:lnSpc>
                <a:spcPct val="107000"/>
              </a:lnSpc>
              <a:spcBef>
                <a:spcPts val="0"/>
              </a:spcBef>
              <a:spcAft>
                <a:spcPts val="80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811B542-00E3-46A4-95B3-5D2D2737BCD4}"/>
              </a:ext>
            </a:extLst>
          </p:cNvPr>
          <p:cNvPicPr>
            <a:picLocks noChangeAspect="1"/>
          </p:cNvPicPr>
          <p:nvPr/>
        </p:nvPicPr>
        <p:blipFill>
          <a:blip r:embed="rId3"/>
          <a:stretch>
            <a:fillRect/>
          </a:stretch>
        </p:blipFill>
        <p:spPr>
          <a:xfrm>
            <a:off x="276225" y="1592317"/>
            <a:ext cx="3333750" cy="3505200"/>
          </a:xfrm>
          <a:prstGeom prst="rect">
            <a:avLst/>
          </a:prstGeom>
        </p:spPr>
      </p:pic>
      <p:sp>
        <p:nvSpPr>
          <p:cNvPr id="12" name="Rectangle 11">
            <a:extLst>
              <a:ext uri="{FF2B5EF4-FFF2-40B4-BE49-F238E27FC236}">
                <a16:creationId xmlns:a16="http://schemas.microsoft.com/office/drawing/2014/main" id="{601201D9-3A75-467A-84DB-5A2587BFF7D7}"/>
              </a:ext>
            </a:extLst>
          </p:cNvPr>
          <p:cNvSpPr/>
          <p:nvPr/>
        </p:nvSpPr>
        <p:spPr>
          <a:xfrm>
            <a:off x="4460576" y="1821635"/>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81239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534327" y="2235431"/>
            <a:ext cx="2801557" cy="4401205"/>
          </a:xfrm>
          <a:prstGeom prst="rect">
            <a:avLst/>
          </a:prstGeom>
          <a:noFill/>
        </p:spPr>
        <p:txBody>
          <a:bodyPr wrap="square" rtlCol="0">
            <a:spAutoFit/>
          </a:bodyPr>
          <a:lstStyle/>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Assist attendees properly prepare for online platforms and equipment</a:t>
            </a:r>
          </a:p>
          <a:p>
            <a:pPr fontAlgn="base">
              <a:spcBef>
                <a:spcPct val="0"/>
              </a:spcBef>
              <a:spcAft>
                <a:spcPct val="0"/>
              </a:spcAft>
            </a:pPr>
            <a:endParaRPr lang="en-US" sz="2800" i="1" dirty="0">
              <a:solidFill>
                <a:srgbClr val="EBB70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FCAF022F-3620-4077-A5DA-7AE30B87D2A0}"/>
              </a:ext>
            </a:extLst>
          </p:cNvPr>
          <p:cNvSpPr txBox="1"/>
          <p:nvPr/>
        </p:nvSpPr>
        <p:spPr>
          <a:xfrm>
            <a:off x="4414439" y="637442"/>
            <a:ext cx="6838637" cy="5176866"/>
          </a:xfrm>
          <a:prstGeom prst="rect">
            <a:avLst/>
          </a:prstGeom>
          <a:noFill/>
          <a:ln>
            <a:noFill/>
          </a:ln>
        </p:spPr>
        <p:txBody>
          <a:bodyPr wrap="square" rtlCol="0">
            <a:spAutoFit/>
          </a:bodyPr>
          <a:lstStyle/>
          <a:p>
            <a:pPr marR="0">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p>
          <a:p>
            <a:pPr marL="342900" marR="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Use equipment and training platform features, such as audio and video, to participate fully in all aspects of the training.</a:t>
            </a:r>
          </a:p>
          <a:p>
            <a:pPr marR="0">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p>
          <a:p>
            <a:pPr marL="342900" marR="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Review the virtual platform user guides and participant manual and its functions, like “Chat, </a:t>
            </a:r>
            <a:r>
              <a:rPr lang="en-US" sz="2400" dirty="0">
                <a:latin typeface="Calibri" panose="020F0502020204030204" pitchFamily="34" charset="0"/>
                <a:ea typeface="Calibri" panose="020F0502020204030204" pitchFamily="34" charset="0"/>
                <a:cs typeface="Calibri" panose="020F0502020204030204" pitchFamily="34" charset="0"/>
              </a:rPr>
              <a:t>Questions and Polls,” </a:t>
            </a:r>
            <a:r>
              <a:rPr lang="en-US" sz="2400" dirty="0">
                <a:effectLst/>
                <a:latin typeface="Calibri" panose="020F0502020204030204" pitchFamily="34" charset="0"/>
                <a:ea typeface="Calibri" panose="020F0502020204030204" pitchFamily="34" charset="0"/>
                <a:cs typeface="Calibri" panose="020F0502020204030204" pitchFamily="34" charset="0"/>
              </a:rPr>
              <a:t>before the live virtual sessions begin and keep them within easy reach. </a:t>
            </a:r>
          </a:p>
          <a:p>
            <a:pPr marR="0">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p>
          <a:p>
            <a:pPr marL="342900" marR="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Plan to continue using this equipment to your advantage in performing your duties as district governor.</a:t>
            </a:r>
          </a:p>
          <a:p>
            <a:pPr marL="342900" marR="0" lvl="0" indent="-342900">
              <a:lnSpc>
                <a:spcPct val="107000"/>
              </a:lnSpc>
              <a:spcBef>
                <a:spcPts val="0"/>
              </a:spcBef>
              <a:spcAft>
                <a:spcPts val="80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B3DE8AA-1B90-41F3-BC15-6263E036CDDC}"/>
              </a:ext>
            </a:extLst>
          </p:cNvPr>
          <p:cNvPicPr>
            <a:picLocks noChangeAspect="1"/>
          </p:cNvPicPr>
          <p:nvPr/>
        </p:nvPicPr>
        <p:blipFill>
          <a:blip r:embed="rId3"/>
          <a:stretch>
            <a:fillRect/>
          </a:stretch>
        </p:blipFill>
        <p:spPr>
          <a:xfrm>
            <a:off x="2211073" y="464603"/>
            <a:ext cx="1515665" cy="1770828"/>
          </a:xfrm>
          <a:prstGeom prst="rect">
            <a:avLst/>
          </a:prstGeom>
        </p:spPr>
      </p:pic>
    </p:spTree>
    <p:extLst>
      <p:ext uri="{BB962C8B-B14F-4D97-AF65-F5344CB8AC3E}">
        <p14:creationId xmlns:p14="http://schemas.microsoft.com/office/powerpoint/2010/main" val="1239479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33373B"/>
                </a:solidFill>
                <a:effectLst/>
                <a:uLnTx/>
                <a:uFillTx/>
                <a:latin typeface="Segoe UI Semibold"/>
                <a:ea typeface="ヒラギノ角ゴ Pro W3" charset="0"/>
              </a:rPr>
              <a:t>Chris Bunch – LION Managing Editor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33373B"/>
                </a:solidFill>
                <a:effectLst/>
                <a:uLnTx/>
                <a:uFillTx/>
                <a:latin typeface="Segoe UI Semibold"/>
                <a:ea typeface="ヒラギノ角ゴ Pro W3" charset="0"/>
              </a:rPr>
              <a:t>Sanjeev Ahuja – Chief of Marketing &amp; Membership</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33373B"/>
                </a:solidFill>
                <a:effectLst/>
                <a:uLnTx/>
                <a:uFillTx/>
                <a:latin typeface="Segoe UI Semibold"/>
                <a:ea typeface="ヒラギノ角ゴ Pro W3" charset="0"/>
              </a:rPr>
              <a:t>Dan Hervey – Brand &amp; Creative Director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33373B"/>
                </a:solidFill>
                <a:effectLst/>
                <a:uLnTx/>
                <a:uFillTx/>
                <a:latin typeface="Segoe UI Semibold"/>
                <a:ea typeface="ヒラギノ角ゴ Pro W3" charset="0"/>
              </a:rPr>
              <a:t>Stephanie Morales – Meetings Manager</a:t>
            </a:r>
            <a:endParaRPr kumimoji="0" lang="en-US" sz="1800" b="0" i="0" u="none" strike="noStrike" kern="0" cap="none" spc="0" normalizeH="0" baseline="0" noProof="0" dirty="0">
              <a:ln>
                <a:noFill/>
              </a:ln>
              <a:solidFill>
                <a:srgbClr val="33373B"/>
              </a:solidFill>
              <a:effectLst/>
              <a:uLnTx/>
              <a:uFillTx/>
              <a:latin typeface="Segoe UI Semibold"/>
              <a:ea typeface="ヒラギノ角ゴ Pro W3" charset="0"/>
            </a:endParaRPr>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3000" b="0" i="0" u="none" strike="noStrike" kern="1200" cap="none" spc="0" normalizeH="0" baseline="0" noProof="0" dirty="0">
              <a:ln>
                <a:noFill/>
              </a:ln>
              <a:solidFill>
                <a:srgbClr val="404040"/>
              </a:solidFill>
              <a:effectLst/>
              <a:uLnTx/>
              <a:uFillTx/>
              <a:latin typeface="Segoe UI Semibold"/>
              <a:ea typeface="ヒラギノ角ゴ Pro W3" pitchFamily="84" charset="-128"/>
              <a:cs typeface="+mn-cs"/>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A5496"/>
              </a:solidFill>
              <a:effectLst/>
              <a:uLnTx/>
              <a:uFillTx/>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732422" y="432276"/>
            <a:ext cx="2495743" cy="273921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EBB700"/>
                </a:solidFill>
                <a:effectLst/>
                <a:uLnTx/>
                <a:uFillTx/>
                <a:latin typeface="Calibri" panose="020F0502020204030204" pitchFamily="34" charset="0"/>
                <a:ea typeface="Segoe UI" panose="020B0502040204020203" pitchFamily="34" charset="0"/>
                <a:cs typeface="Calibri" panose="020F0502020204030204" pitchFamily="34" charset="0"/>
              </a:rPr>
              <a:t>Tips for a Smooth Certification Process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1" u="none" strike="noStrike" kern="1200" cap="none" spc="0" normalizeH="0" baseline="0" noProof="0" dirty="0">
              <a:ln>
                <a:noFill/>
              </a:ln>
              <a:solidFill>
                <a:srgbClr val="EBB700"/>
              </a:solidFill>
              <a:effectLst/>
              <a:uLnTx/>
              <a:uFillTx/>
              <a:latin typeface="Calibri Light" panose="020F0302020204030204" pitchFamily="34" charset="0"/>
              <a:ea typeface="Segoe UI" panose="020B0502040204020203"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F965BF24-15E1-46C0-AA28-9E20F9256541}"/>
              </a:ext>
            </a:extLst>
          </p:cNvPr>
          <p:cNvSpPr txBox="1"/>
          <p:nvPr/>
        </p:nvSpPr>
        <p:spPr>
          <a:xfrm>
            <a:off x="4724401" y="2219782"/>
            <a:ext cx="6280835" cy="671915"/>
          </a:xfrm>
          <a:prstGeom prst="rect">
            <a:avLst/>
          </a:prstGeom>
          <a:noFill/>
          <a:ln>
            <a:noFill/>
          </a:ln>
        </p:spPr>
        <p:txBody>
          <a:bodyPr wrap="square" rtlCol="0">
            <a:spAutoFit/>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73B"/>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33373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5A73C17-6467-4E21-9B5D-7DBD0EBEC303}"/>
              </a:ext>
            </a:extLst>
          </p:cNvPr>
          <p:cNvSpPr txBox="1"/>
          <p:nvPr/>
        </p:nvSpPr>
        <p:spPr>
          <a:xfrm>
            <a:off x="4861036" y="2071713"/>
            <a:ext cx="6418053" cy="3046988"/>
          </a:xfrm>
          <a:prstGeom prst="rect">
            <a:avLst/>
          </a:prstGeom>
          <a:noFill/>
        </p:spPr>
        <p:txBody>
          <a:bodyPr wrap="square" rtlCol="0">
            <a:spAutoFit/>
          </a:bodyPr>
          <a:lstStyle/>
          <a:p>
            <a:pPr marL="342900" lvl="0" indent="-342900" fontAlgn="auto">
              <a:lnSpc>
                <a:spcPct val="100000"/>
              </a:lnSpc>
              <a:buClrTx/>
              <a:buSzTx/>
              <a:buFont typeface="Arial" panose="020B0604020202020204" pitchFamily="34" charset="0"/>
              <a:buChar char="•"/>
              <a:tabLst/>
              <a:defRPr/>
            </a:pPr>
            <a:r>
              <a:rPr lang="en-US" sz="2400" dirty="0">
                <a:latin typeface="Calibri" panose="020F0502020204030204" pitchFamily="34" charset="0"/>
                <a:cs typeface="Calibri" panose="020F0502020204030204" pitchFamily="34" charset="0"/>
              </a:rPr>
              <a:t>Report the convention date in MyLCI or your district’s reporting system as early as possible.</a:t>
            </a:r>
          </a:p>
          <a:p>
            <a:pPr marL="342900" lvl="0" indent="-342900" fontAlgn="auto">
              <a:lnSpc>
                <a:spcPct val="100000"/>
              </a:lnSpc>
              <a:buClrTx/>
              <a:buSzTx/>
              <a:buFont typeface="Arial" panose="020B0604020202020204" pitchFamily="34" charset="0"/>
              <a:buChar char="•"/>
              <a:tabLst/>
              <a:defRPr/>
            </a:pPr>
            <a:endParaRPr lang="en-US" sz="2400" dirty="0">
              <a:latin typeface="Calibri" panose="020F0502020204030204" pitchFamily="34" charset="0"/>
              <a:cs typeface="Calibri" panose="020F0502020204030204" pitchFamily="34" charset="0"/>
            </a:endParaRPr>
          </a:p>
          <a:p>
            <a:pPr marL="342900" lvl="0" indent="-342900" fontAlgn="auto">
              <a:lnSpc>
                <a:spcPct val="100000"/>
              </a:lnSpc>
              <a:buClrTx/>
              <a:buSzTx/>
              <a:buFont typeface="Arial" panose="020B0604020202020204" pitchFamily="34" charset="0"/>
              <a:buChar char="•"/>
              <a:tabLst/>
              <a:defRPr/>
            </a:pPr>
            <a:r>
              <a:rPr lang="en-US" sz="2400" dirty="0">
                <a:latin typeface="Calibri" panose="020F0502020204030204" pitchFamily="34" charset="0"/>
                <a:cs typeface="Calibri" panose="020F0502020204030204" pitchFamily="34" charset="0"/>
              </a:rPr>
              <a:t>This triggers the creation of the certified list of clubs and delegate count. </a:t>
            </a:r>
          </a:p>
          <a:p>
            <a:pPr marL="342900" lvl="0" indent="-342900" fontAlgn="auto">
              <a:lnSpc>
                <a:spcPct val="100000"/>
              </a:lnSpc>
              <a:buClrTx/>
              <a:buSzTx/>
              <a:buFont typeface="Arial" panose="020B0604020202020204" pitchFamily="34" charset="0"/>
              <a:buChar char="•"/>
              <a:tabLst/>
              <a:defRPr/>
            </a:pPr>
            <a:endParaRPr lang="en-US" sz="2400" dirty="0">
              <a:latin typeface="Calibri" panose="020F0502020204030204" pitchFamily="34" charset="0"/>
              <a:cs typeface="Calibri" panose="020F0502020204030204" pitchFamily="34" charset="0"/>
            </a:endParaRPr>
          </a:p>
          <a:p>
            <a:pPr marL="342900" lvl="0" indent="-342900" fontAlgn="auto">
              <a:lnSpc>
                <a:spcPct val="100000"/>
              </a:lnSpc>
              <a:buClrTx/>
              <a:buSzTx/>
              <a:buFont typeface="Arial" panose="020B0604020202020204" pitchFamily="34" charset="0"/>
              <a:buChar char="•"/>
              <a:tabLst/>
              <a:defRPr/>
            </a:pPr>
            <a:r>
              <a:rPr lang="en-US" sz="2400" dirty="0">
                <a:latin typeface="Calibri" panose="020F0502020204030204" pitchFamily="34" charset="0"/>
                <a:cs typeface="Calibri" panose="020F0502020204030204" pitchFamily="34" charset="0"/>
              </a:rPr>
              <a:t>Compile a list of all clubs in good standing for use by the credentials committee</a:t>
            </a:r>
          </a:p>
        </p:txBody>
      </p:sp>
      <p:pic>
        <p:nvPicPr>
          <p:cNvPr id="4" name="Picture 3" descr="A group of people sitting at tables&#10;&#10;Description automatically generated with low confidence">
            <a:extLst>
              <a:ext uri="{FF2B5EF4-FFF2-40B4-BE49-F238E27FC236}">
                <a16:creationId xmlns:a16="http://schemas.microsoft.com/office/drawing/2014/main" id="{BF23DCD7-B8F6-4749-B4B9-9AA608063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470" y="3352799"/>
            <a:ext cx="2973259" cy="2229944"/>
          </a:xfrm>
          <a:prstGeom prst="rect">
            <a:avLst/>
          </a:prstGeom>
        </p:spPr>
      </p:pic>
    </p:spTree>
    <p:extLst>
      <p:ext uri="{BB962C8B-B14F-4D97-AF65-F5344CB8AC3E}">
        <p14:creationId xmlns:p14="http://schemas.microsoft.com/office/powerpoint/2010/main" val="2476944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567745" y="407938"/>
            <a:ext cx="2801557" cy="2862322"/>
          </a:xfrm>
          <a:prstGeom prst="rect">
            <a:avLst/>
          </a:prstGeom>
          <a:noFill/>
        </p:spPr>
        <p:txBody>
          <a:bodyPr wrap="square" rtlCol="0">
            <a:spAutoFit/>
          </a:bodyPr>
          <a:lstStyle/>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Use Platform features for the nominations business</a:t>
            </a:r>
            <a:endParaRPr lang="en-US" sz="2800" i="1" dirty="0">
              <a:solidFill>
                <a:srgbClr val="EBB70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4980778A-8797-4E8A-80A7-67B8AE7D111E}"/>
              </a:ext>
            </a:extLst>
          </p:cNvPr>
          <p:cNvSpPr txBox="1"/>
          <p:nvPr/>
        </p:nvSpPr>
        <p:spPr>
          <a:xfrm>
            <a:off x="4003682" y="2016516"/>
            <a:ext cx="6280835" cy="4421723"/>
          </a:xfrm>
          <a:prstGeom prst="rect">
            <a:avLst/>
          </a:prstGeom>
          <a:noFill/>
          <a:ln>
            <a:noFill/>
          </a:ln>
        </p:spPr>
        <p:txBody>
          <a:bodyPr wrap="square" rtlCol="0">
            <a:spAutoFit/>
          </a:bodyPr>
          <a:lstStyle/>
          <a:p>
            <a:pPr marL="800100"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Post photographs of the candidates or turn on their cameras during the business session. </a:t>
            </a:r>
          </a:p>
          <a:p>
            <a:pPr marL="800100" indent="-342900">
              <a:lnSpc>
                <a:spcPct val="107000"/>
              </a:lnSpc>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800100"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Complete nomination speeches as usual.</a:t>
            </a:r>
          </a:p>
          <a:p>
            <a:pPr marL="800100" indent="-342900">
              <a:lnSpc>
                <a:spcPct val="107000"/>
              </a:lnSpc>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800100" lvl="0" indent="-342900">
              <a:lnSpc>
                <a:spcPct val="107000"/>
              </a:lnSpc>
              <a:buFont typeface="Arial" panose="020B0604020202020204" pitchFamily="34" charset="0"/>
              <a:buChar char="•"/>
            </a:pPr>
            <a:r>
              <a:rPr lang="en-US" sz="2400" dirty="0">
                <a:latin typeface="Calibri" panose="020F0502020204030204" pitchFamily="34" charset="0"/>
                <a:cs typeface="Times New Roman" panose="02020603050405020304" pitchFamily="18" charset="0"/>
              </a:rPr>
              <a:t>See the document LG23 –  “District Election Guidance” for election guidance.</a:t>
            </a:r>
          </a:p>
          <a:p>
            <a:pPr marL="800100" lvl="0" indent="-342900">
              <a:lnSpc>
                <a:spcPct val="107000"/>
              </a:lnSpc>
              <a:buFont typeface="Arial" panose="020B0604020202020204" pitchFamily="34" charset="0"/>
              <a:buChar char="•"/>
            </a:pPr>
            <a:endParaRPr lang="en-US" sz="2400" dirty="0">
              <a:latin typeface="Calibri" panose="020F0502020204030204" pitchFamily="34" charset="0"/>
              <a:cs typeface="Times New Roman" panose="02020603050405020304" pitchFamily="18" charset="0"/>
            </a:endParaRPr>
          </a:p>
          <a:p>
            <a:pPr marL="800100" indent="-342900">
              <a:lnSpc>
                <a:spcPct val="107000"/>
              </a:lnSpc>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800100" lvl="0" indent="-342900">
              <a:lnSpc>
                <a:spcPct val="107000"/>
              </a:lnSpc>
              <a:buFont typeface="Arial" panose="020B0604020202020204" pitchFamily="34" charset="0"/>
              <a:buChar char="•"/>
            </a:pPr>
            <a:endParaRPr lang="en-US" sz="2400" dirty="0">
              <a:latin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EA899BA-0D3B-4674-A786-F93AE34D54E4}"/>
              </a:ext>
            </a:extLst>
          </p:cNvPr>
          <p:cNvSpPr txBox="1"/>
          <p:nvPr/>
        </p:nvSpPr>
        <p:spPr>
          <a:xfrm>
            <a:off x="4453945" y="428306"/>
            <a:ext cx="7345941" cy="646331"/>
          </a:xfrm>
          <a:prstGeom prst="rect">
            <a:avLst/>
          </a:prstGeom>
          <a:noFill/>
        </p:spPr>
        <p:txBody>
          <a:bodyPr wrap="square" rtlCol="0">
            <a:spAutoFit/>
          </a:bodyPr>
          <a:lstStyle/>
          <a:p>
            <a:r>
              <a:rPr lang="en-US" sz="3600" dirty="0">
                <a:solidFill>
                  <a:srgbClr val="0D2240"/>
                </a:solidFill>
                <a:latin typeface="Calibri" panose="020F0502020204030204" pitchFamily="34" charset="0"/>
                <a:ea typeface="Arial" charset="0"/>
                <a:cs typeface="Calibri" panose="020F0502020204030204" pitchFamily="34" charset="0"/>
              </a:rPr>
              <a:t>Please complete post-election </a:t>
            </a:r>
            <a:endParaRPr lang="en-US" sz="3600" dirty="0">
              <a:solidFill>
                <a:schemeClr val="accent1"/>
              </a:solidFill>
              <a:latin typeface="Calibri" panose="020F0502020204030204" pitchFamily="34" charset="0"/>
              <a:ea typeface="Arial" charset="0"/>
              <a:cs typeface="Calibri" panose="020F0502020204030204" pitchFamily="34" charset="0"/>
            </a:endParaRPr>
          </a:p>
        </p:txBody>
      </p:sp>
      <p:sp>
        <p:nvSpPr>
          <p:cNvPr id="9" name="Rectangle 8">
            <a:extLst>
              <a:ext uri="{FF2B5EF4-FFF2-40B4-BE49-F238E27FC236}">
                <a16:creationId xmlns:a16="http://schemas.microsoft.com/office/drawing/2014/main" id="{4EA878AF-8E78-4501-8165-0FF85645670A}"/>
              </a:ext>
            </a:extLst>
          </p:cNvPr>
          <p:cNvSpPr/>
          <p:nvPr/>
        </p:nvSpPr>
        <p:spPr>
          <a:xfrm>
            <a:off x="4538028" y="1280332"/>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3" name="Picture 2" descr="A person speaking into a microphone&#10;&#10;Description automatically generated with medium confidence">
            <a:extLst>
              <a:ext uri="{FF2B5EF4-FFF2-40B4-BE49-F238E27FC236}">
                <a16:creationId xmlns:a16="http://schemas.microsoft.com/office/drawing/2014/main" id="{93CEB9F6-6697-4084-93D3-A3C57F8AA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45" y="3568263"/>
            <a:ext cx="3188355" cy="2636783"/>
          </a:xfrm>
          <a:prstGeom prst="rect">
            <a:avLst/>
          </a:prstGeom>
        </p:spPr>
      </p:pic>
    </p:spTree>
    <p:extLst>
      <p:ext uri="{BB962C8B-B14F-4D97-AF65-F5344CB8AC3E}">
        <p14:creationId xmlns:p14="http://schemas.microsoft.com/office/powerpoint/2010/main" val="1737182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551244" y="592219"/>
            <a:ext cx="2801557" cy="1200329"/>
          </a:xfrm>
          <a:prstGeom prst="rect">
            <a:avLst/>
          </a:prstGeom>
          <a:noFill/>
        </p:spPr>
        <p:txBody>
          <a:bodyPr wrap="square" rtlCol="0">
            <a:spAutoFit/>
          </a:bodyPr>
          <a:lstStyle/>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Conducting Elections</a:t>
            </a:r>
            <a:endParaRPr lang="en-US" sz="2800" i="1" dirty="0">
              <a:solidFill>
                <a:srgbClr val="EBB70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4980778A-8797-4E8A-80A7-67B8AE7D111E}"/>
              </a:ext>
            </a:extLst>
          </p:cNvPr>
          <p:cNvSpPr txBox="1"/>
          <p:nvPr/>
        </p:nvSpPr>
        <p:spPr>
          <a:xfrm>
            <a:off x="4627572" y="1481476"/>
            <a:ext cx="6437585" cy="4816896"/>
          </a:xfrm>
          <a:prstGeom prst="rect">
            <a:avLst/>
          </a:prstGeom>
          <a:noFill/>
          <a:ln>
            <a:noFill/>
          </a:ln>
        </p:spPr>
        <p:txBody>
          <a:bodyPr wrap="square" rtlCol="0">
            <a:spAutoFit/>
          </a:bodyPr>
          <a:lstStyle/>
          <a:p>
            <a:pPr marL="461963" indent="-409575">
              <a:lnSpc>
                <a:spcPct val="107000"/>
              </a:lnSpc>
              <a:buFont typeface="Arial" panose="020B0604020202020204" pitchFamily="34" charset="0"/>
              <a:buChar char="•"/>
            </a:pPr>
            <a:r>
              <a:rPr lang="en-US" sz="2400" dirty="0">
                <a:latin typeface="Calibri" panose="020F0502020204030204" pitchFamily="34" charset="0"/>
                <a:cs typeface="Times New Roman" panose="02020603050405020304" pitchFamily="18" charset="0"/>
              </a:rPr>
              <a:t>Voting should be confidential and autonomous whether completed by electronic or written balloting.</a:t>
            </a:r>
          </a:p>
          <a:p>
            <a:pPr marL="461963" indent="-409575">
              <a:lnSpc>
                <a:spcPct val="107000"/>
              </a:lnSpc>
              <a:buFont typeface="Arial" panose="020B0604020202020204" pitchFamily="34" charset="0"/>
              <a:buChar char="•"/>
            </a:pPr>
            <a:endParaRPr lang="en-US" sz="2400" dirty="0">
              <a:latin typeface="Calibri" panose="020F0502020204030204" pitchFamily="34" charset="0"/>
              <a:cs typeface="Times New Roman" panose="02020603050405020304" pitchFamily="18" charset="0"/>
            </a:endParaRPr>
          </a:p>
          <a:p>
            <a:pPr marL="461963" indent="-409575">
              <a:lnSpc>
                <a:spcPct val="107000"/>
              </a:lnSpc>
              <a:buFont typeface="Arial" panose="020B0604020202020204" pitchFamily="34" charset="0"/>
              <a:buChar char="•"/>
            </a:pPr>
            <a:r>
              <a:rPr lang="en-US" sz="2400" dirty="0">
                <a:latin typeface="Calibri" panose="020F0502020204030204" pitchFamily="34" charset="0"/>
                <a:cs typeface="Times New Roman" panose="02020603050405020304" pitchFamily="18" charset="0"/>
              </a:rPr>
              <a:t>Check off those who have voted but keep votes confidential.</a:t>
            </a:r>
          </a:p>
          <a:p>
            <a:pPr marL="52388">
              <a:lnSpc>
                <a:spcPct val="107000"/>
              </a:lnSpc>
            </a:pPr>
            <a:r>
              <a:rPr lang="en-US" sz="2400" dirty="0">
                <a:latin typeface="Calibri" panose="020F0502020204030204" pitchFamily="34" charset="0"/>
                <a:cs typeface="Times New Roman" panose="02020603050405020304" pitchFamily="18" charset="0"/>
              </a:rPr>
              <a:t>  </a:t>
            </a:r>
          </a:p>
          <a:p>
            <a:pPr marL="461963" lvl="0" indent="-409575">
              <a:lnSpc>
                <a:spcPct val="107000"/>
              </a:lnSpc>
              <a:buFont typeface="Arial" panose="020B0604020202020204" pitchFamily="34" charset="0"/>
              <a:buChar char="•"/>
            </a:pPr>
            <a:r>
              <a:rPr lang="en-US" sz="2400" dirty="0">
                <a:latin typeface="Calibri" panose="020F0502020204030204" pitchFamily="34" charset="0"/>
                <a:cs typeface="Times New Roman" panose="02020603050405020304" pitchFamily="18" charset="0"/>
              </a:rPr>
              <a:t>Be sure to introduce the new officers after elections are complete.</a:t>
            </a:r>
          </a:p>
          <a:p>
            <a:pPr marL="461963" lvl="0" indent="-409575">
              <a:lnSpc>
                <a:spcPct val="107000"/>
              </a:lnSpc>
              <a:buFont typeface="Arial" panose="020B0604020202020204" pitchFamily="34" charset="0"/>
              <a:buChar char="•"/>
            </a:pPr>
            <a:endParaRPr lang="en-US" sz="2400" dirty="0">
              <a:latin typeface="Calibri" panose="020F0502020204030204" pitchFamily="34" charset="0"/>
              <a:cs typeface="Times New Roman" panose="02020603050405020304" pitchFamily="18" charset="0"/>
            </a:endParaRPr>
          </a:p>
          <a:p>
            <a:pPr marL="461963" lvl="0" indent="-409575">
              <a:lnSpc>
                <a:spcPct val="107000"/>
              </a:lnSpc>
              <a:buFont typeface="Arial" panose="020B0604020202020204" pitchFamily="34" charset="0"/>
              <a:buChar char="•"/>
            </a:pPr>
            <a:r>
              <a:rPr lang="en-US" sz="2400" dirty="0">
                <a:latin typeface="Calibri" panose="020F0502020204030204" pitchFamily="34" charset="0"/>
                <a:cs typeface="Times New Roman" panose="02020603050405020304" pitchFamily="18" charset="0"/>
              </a:rPr>
              <a:t>Report the election results. Use for DA-20 – District Convention Report.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EA899BA-0D3B-4674-A786-F93AE34D54E4}"/>
              </a:ext>
            </a:extLst>
          </p:cNvPr>
          <p:cNvSpPr txBox="1"/>
          <p:nvPr/>
        </p:nvSpPr>
        <p:spPr>
          <a:xfrm>
            <a:off x="4632831" y="339719"/>
            <a:ext cx="7345941" cy="646331"/>
          </a:xfrm>
          <a:prstGeom prst="rect">
            <a:avLst/>
          </a:prstGeom>
          <a:noFill/>
        </p:spPr>
        <p:txBody>
          <a:bodyPr wrap="square" rtlCol="0">
            <a:spAutoFit/>
          </a:bodyPr>
          <a:lstStyle/>
          <a:p>
            <a:r>
              <a:rPr lang="en-US" sz="3600" dirty="0">
                <a:solidFill>
                  <a:srgbClr val="0D2240"/>
                </a:solidFill>
                <a:latin typeface="Calibri" panose="020F0502020204030204" pitchFamily="34" charset="0"/>
                <a:ea typeface="Arial" charset="0"/>
                <a:cs typeface="Calibri" panose="020F0502020204030204" pitchFamily="34" charset="0"/>
              </a:rPr>
              <a:t>Remember these important items.</a:t>
            </a:r>
            <a:endParaRPr lang="en-US" sz="3600" dirty="0">
              <a:solidFill>
                <a:schemeClr val="accent1"/>
              </a:solidFill>
              <a:latin typeface="Calibri" panose="020F0502020204030204" pitchFamily="34" charset="0"/>
              <a:ea typeface="Arial" charset="0"/>
              <a:cs typeface="Calibri" panose="020F0502020204030204" pitchFamily="34" charset="0"/>
            </a:endParaRPr>
          </a:p>
        </p:txBody>
      </p:sp>
      <p:sp>
        <p:nvSpPr>
          <p:cNvPr id="9" name="Rectangle 8">
            <a:extLst>
              <a:ext uri="{FF2B5EF4-FFF2-40B4-BE49-F238E27FC236}">
                <a16:creationId xmlns:a16="http://schemas.microsoft.com/office/drawing/2014/main" id="{4EA878AF-8E78-4501-8165-0FF85645670A}"/>
              </a:ext>
            </a:extLst>
          </p:cNvPr>
          <p:cNvSpPr/>
          <p:nvPr/>
        </p:nvSpPr>
        <p:spPr>
          <a:xfrm>
            <a:off x="4724400" y="1206331"/>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3" name="Picture 2" descr="A person standing behind a person sitting at a table&#10;&#10;Description automatically generated with low confidence">
            <a:extLst>
              <a:ext uri="{FF2B5EF4-FFF2-40B4-BE49-F238E27FC236}">
                <a16:creationId xmlns:a16="http://schemas.microsoft.com/office/drawing/2014/main" id="{793CD3C6-ADE7-4E1D-B93D-C9E49B84FC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96" t="27709" r="19746"/>
          <a:stretch/>
        </p:blipFill>
        <p:spPr>
          <a:xfrm>
            <a:off x="339378" y="2553701"/>
            <a:ext cx="3207444" cy="3069333"/>
          </a:xfrm>
          <a:prstGeom prst="rect">
            <a:avLst/>
          </a:prstGeom>
        </p:spPr>
      </p:pic>
    </p:spTree>
    <p:extLst>
      <p:ext uri="{BB962C8B-B14F-4D97-AF65-F5344CB8AC3E}">
        <p14:creationId xmlns:p14="http://schemas.microsoft.com/office/powerpoint/2010/main" val="2137781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77630-E91C-48E6-9EF6-DEC842565399}"/>
              </a:ext>
            </a:extLst>
          </p:cNvPr>
          <p:cNvPicPr>
            <a:picLocks noChangeAspect="1"/>
          </p:cNvPicPr>
          <p:nvPr/>
        </p:nvPicPr>
        <p:blipFill>
          <a:blip r:embed="rId3"/>
          <a:stretch>
            <a:fillRect/>
          </a:stretch>
        </p:blipFill>
        <p:spPr>
          <a:xfrm>
            <a:off x="3107993" y="288818"/>
            <a:ext cx="6220552" cy="6280364"/>
          </a:xfrm>
          <a:prstGeom prst="rect">
            <a:avLst/>
          </a:prstGeom>
        </p:spPr>
      </p:pic>
      <p:sp>
        <p:nvSpPr>
          <p:cNvPr id="7" name="Title 1">
            <a:extLst>
              <a:ext uri="{FF2B5EF4-FFF2-40B4-BE49-F238E27FC236}">
                <a16:creationId xmlns:a16="http://schemas.microsoft.com/office/drawing/2014/main" id="{35BE59AD-A66C-4FE3-8700-08D36B703CBD}"/>
              </a:ext>
            </a:extLst>
          </p:cNvPr>
          <p:cNvSpPr txBox="1">
            <a:spLocks/>
          </p:cNvSpPr>
          <p:nvPr/>
        </p:nvSpPr>
        <p:spPr>
          <a:xfrm>
            <a:off x="1030015" y="2475614"/>
            <a:ext cx="10594426"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600" b="1" dirty="0">
                <a:solidFill>
                  <a:schemeClr val="bg1"/>
                </a:solidFill>
                <a:latin typeface="Calibri" panose="020F0502020204030204" pitchFamily="34" charset="0"/>
                <a:ea typeface="Arial" charset="0"/>
                <a:cs typeface="Calibri" panose="020F0502020204030204" pitchFamily="34" charset="0"/>
              </a:rPr>
              <a:t>How to Make “Online” Seminars Fun and Interesting</a:t>
            </a:r>
            <a:endParaRPr lang="en-US" sz="3600" b="1" kern="0" dirty="0">
              <a:solidFill>
                <a:schemeClr val="bg1"/>
              </a:solidFill>
              <a:latin typeface="Calibri" panose="020F0502020204030204" pitchFamily="34" charset="0"/>
              <a:ea typeface="Arial" charset="0"/>
              <a:cs typeface="Calibri" panose="020F0502020204030204" pitchFamily="34" charset="0"/>
            </a:endParaRPr>
          </a:p>
        </p:txBody>
      </p:sp>
      <p:sp>
        <p:nvSpPr>
          <p:cNvPr id="8" name="Rectangle 7">
            <a:extLst>
              <a:ext uri="{FF2B5EF4-FFF2-40B4-BE49-F238E27FC236}">
                <a16:creationId xmlns:a16="http://schemas.microsoft.com/office/drawing/2014/main" id="{68829386-0B5C-41C2-80E7-83FC028B7B33}"/>
              </a:ext>
            </a:extLst>
          </p:cNvPr>
          <p:cNvSpPr/>
          <p:nvPr/>
        </p:nvSpPr>
        <p:spPr>
          <a:xfrm>
            <a:off x="4495011" y="3155731"/>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910206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1141866" y="361298"/>
            <a:ext cx="10125224" cy="777586"/>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endParaRPr lang="en-US" sz="3600" b="1" kern="0" dirty="0">
              <a:solidFill>
                <a:schemeClr val="bg1"/>
              </a:solidFill>
              <a:latin typeface="HelveticaNeueLT Std Lt" panose="020B0403020202020204" pitchFamily="34" charset="0"/>
              <a:ea typeface="Arial" charset="0"/>
              <a:cs typeface="Arial" panose="020B0604020202020204" pitchFamily="34" charset="0"/>
            </a:endParaRPr>
          </a:p>
        </p:txBody>
      </p:sp>
      <p:sp>
        <p:nvSpPr>
          <p:cNvPr id="17" name="Rectangle 16"/>
          <p:cNvSpPr/>
          <p:nvPr/>
        </p:nvSpPr>
        <p:spPr>
          <a:xfrm>
            <a:off x="4724400" y="867209"/>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8" name="TextBox 27"/>
          <p:cNvSpPr txBox="1"/>
          <p:nvPr/>
        </p:nvSpPr>
        <p:spPr>
          <a:xfrm>
            <a:off x="4596528" y="2272760"/>
            <a:ext cx="6164218" cy="646331"/>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endParaRPr lang="en-US" sz="2000" b="0" dirty="0">
              <a:solidFill>
                <a:schemeClr val="bg1"/>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US" altLang="en-US" sz="1600" b="0" dirty="0">
              <a:solidFill>
                <a:srgbClr val="54565A"/>
              </a:solidFill>
            </a:endParaRPr>
          </a:p>
        </p:txBody>
      </p:sp>
      <p:sp>
        <p:nvSpPr>
          <p:cNvPr id="18" name="Title 1">
            <a:extLst>
              <a:ext uri="{FF2B5EF4-FFF2-40B4-BE49-F238E27FC236}">
                <a16:creationId xmlns:a16="http://schemas.microsoft.com/office/drawing/2014/main" id="{C7762695-1660-4224-B859-9275B21EC14B}"/>
              </a:ext>
            </a:extLst>
          </p:cNvPr>
          <p:cNvSpPr txBox="1">
            <a:spLocks/>
          </p:cNvSpPr>
          <p:nvPr/>
        </p:nvSpPr>
        <p:spPr bwMode="auto">
          <a:xfrm>
            <a:off x="1250344" y="188425"/>
            <a:ext cx="9908268"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altLang="en-US" kern="0" dirty="0">
                <a:solidFill>
                  <a:schemeClr val="bg1"/>
                </a:solidFill>
                <a:ea typeface="ヒラギノ角ゴ Pro W3"/>
                <a:cs typeface="ヒラギノ角ゴ Pro W3"/>
              </a:rPr>
              <a:t>Poll #2</a:t>
            </a:r>
          </a:p>
        </p:txBody>
      </p:sp>
      <p:pic>
        <p:nvPicPr>
          <p:cNvPr id="6" name="Picture 5">
            <a:extLst>
              <a:ext uri="{FF2B5EF4-FFF2-40B4-BE49-F238E27FC236}">
                <a16:creationId xmlns:a16="http://schemas.microsoft.com/office/drawing/2014/main" id="{DF777FC9-9CA4-40CD-8DEB-DCAF63A09B0A}"/>
              </a:ext>
            </a:extLst>
          </p:cNvPr>
          <p:cNvPicPr>
            <a:picLocks noChangeAspect="1" noChangeArrowheads="1"/>
          </p:cNvPicPr>
          <p:nvPr/>
        </p:nvPicPr>
        <p:blipFill rotWithShape="1">
          <a:blip r:embed="rId3"/>
          <a:srcRect l="4975" r="5090" b="9189"/>
          <a:stretch/>
        </p:blipFill>
        <p:spPr bwMode="auto">
          <a:xfrm>
            <a:off x="1141866" y="1598717"/>
            <a:ext cx="3109048" cy="36605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050" name="Picture 2">
            <a:extLst>
              <a:ext uri="{FF2B5EF4-FFF2-40B4-BE49-F238E27FC236}">
                <a16:creationId xmlns:a16="http://schemas.microsoft.com/office/drawing/2014/main" id="{A723FB4F-B722-4177-80AC-396B22B12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662" y="1598717"/>
            <a:ext cx="6295697" cy="366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755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31309" y="40692"/>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4246942" y="280626"/>
            <a:ext cx="7371317" cy="646331"/>
          </a:xfrm>
          <a:prstGeom prst="rect">
            <a:avLst/>
          </a:prstGeom>
          <a:noFill/>
        </p:spPr>
        <p:txBody>
          <a:bodyPr wrap="square" rtlCol="0">
            <a:spAutoFit/>
          </a:bodyPr>
          <a:lstStyle/>
          <a:p>
            <a:pPr fontAlgn="base">
              <a:spcBef>
                <a:spcPct val="0"/>
              </a:spcBef>
              <a:spcAft>
                <a:spcPct val="0"/>
              </a:spcAft>
            </a:pPr>
            <a:r>
              <a:rPr lang="en-US" sz="3600" dirty="0">
                <a:solidFill>
                  <a:srgbClr val="0D2240"/>
                </a:solidFill>
                <a:latin typeface="Calibri" panose="020F0502020204030204" pitchFamily="34" charset="0"/>
                <a:ea typeface="Segoe UI" panose="020B0502040204020203" pitchFamily="34" charset="0"/>
                <a:cs typeface="Calibri" panose="020F0502020204030204" pitchFamily="34" charset="0"/>
              </a:rPr>
              <a:t>Best Practices for Success</a:t>
            </a:r>
            <a:endParaRPr lang="en-US" sz="2800" i="1" dirty="0">
              <a:solidFill>
                <a:srgbClr val="0D224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863DCE08-4727-4D3F-92E0-82C501A55C44}"/>
              </a:ext>
            </a:extLst>
          </p:cNvPr>
          <p:cNvSpPr txBox="1"/>
          <p:nvPr/>
        </p:nvSpPr>
        <p:spPr>
          <a:xfrm>
            <a:off x="4414438" y="1659285"/>
            <a:ext cx="6489351" cy="4923720"/>
          </a:xfrm>
          <a:prstGeom prst="rect">
            <a:avLst/>
          </a:prstGeom>
          <a:noFill/>
          <a:ln>
            <a:noFill/>
          </a:ln>
        </p:spPr>
        <p:txBody>
          <a:bodyPr wrap="square" rtlCol="0">
            <a:spAutoFit/>
          </a:bodyPr>
          <a:lstStyle/>
          <a:p>
            <a:pPr marL="800100" marR="0" indent="-342900">
              <a:lnSpc>
                <a:spcPct val="107000"/>
              </a:lnSpc>
              <a:spcBef>
                <a:spcPts val="0"/>
              </a:spcBef>
              <a:spcAft>
                <a:spcPts val="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Teach/Show the Lions how to use the Convention Platform Technology!</a:t>
            </a:r>
          </a:p>
          <a:p>
            <a:pPr marL="800100" indent="-342900">
              <a:lnSpc>
                <a:spcPct val="107000"/>
              </a:lnSpc>
              <a:buFont typeface="Arial" panose="020B0604020202020204" pitchFamily="34" charset="0"/>
              <a:buChar char="•"/>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indent="-342900">
              <a:lnSpc>
                <a:spcPct val="107000"/>
              </a:lnSpc>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Use Live Demonstrations if possible.</a:t>
            </a:r>
          </a:p>
          <a:p>
            <a:pPr marL="800100" indent="-342900">
              <a:lnSpc>
                <a:spcPct val="107000"/>
              </a:lnSpc>
              <a:buFont typeface="Arial" panose="020B0604020202020204" pitchFamily="34" charset="0"/>
              <a:buChar char="•"/>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indent="-342900">
              <a:lnSpc>
                <a:spcPct val="107000"/>
              </a:lnSpc>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Make sure you have some “techie’s” behind the scenes as an ongoing “help desk” for the convention participants. </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9ED7E69-1DB4-4E50-B1F3-574A2ADEE433}"/>
              </a:ext>
            </a:extLst>
          </p:cNvPr>
          <p:cNvSpPr txBox="1"/>
          <p:nvPr/>
        </p:nvSpPr>
        <p:spPr>
          <a:xfrm>
            <a:off x="466145" y="382012"/>
            <a:ext cx="2532218" cy="2554545"/>
          </a:xfrm>
          <a:prstGeom prst="rect">
            <a:avLst/>
          </a:prstGeom>
          <a:noFill/>
        </p:spPr>
        <p:txBody>
          <a:bodyPr wrap="square" rtlCol="0">
            <a:spAutoFit/>
          </a:bodyPr>
          <a:lstStyle/>
          <a:p>
            <a:r>
              <a:rPr lang="en-US" sz="3200" dirty="0">
                <a:solidFill>
                  <a:schemeClr val="accent1"/>
                </a:solidFill>
                <a:latin typeface="Calibri" panose="020F0502020204030204" pitchFamily="34" charset="0"/>
                <a:ea typeface="Arial" charset="0"/>
                <a:cs typeface="Calibri" panose="020F0502020204030204" pitchFamily="34" charset="0"/>
              </a:rPr>
              <a:t>Help attendees get comfortable using the platform!  </a:t>
            </a:r>
          </a:p>
        </p:txBody>
      </p:sp>
      <p:sp>
        <p:nvSpPr>
          <p:cNvPr id="12" name="Rectangle 11">
            <a:extLst>
              <a:ext uri="{FF2B5EF4-FFF2-40B4-BE49-F238E27FC236}">
                <a16:creationId xmlns:a16="http://schemas.microsoft.com/office/drawing/2014/main" id="{BED84A83-C434-4DCB-89D9-86424C9FEC91}"/>
              </a:ext>
            </a:extLst>
          </p:cNvPr>
          <p:cNvSpPr/>
          <p:nvPr/>
        </p:nvSpPr>
        <p:spPr>
          <a:xfrm rot="5400000">
            <a:off x="6197981" y="-635251"/>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0DAD4A01-A07C-4CB0-A664-BB43B415EC5F}"/>
              </a:ext>
            </a:extLst>
          </p:cNvPr>
          <p:cNvPicPr>
            <a:picLocks noChangeAspect="1"/>
          </p:cNvPicPr>
          <p:nvPr/>
        </p:nvPicPr>
        <p:blipFill>
          <a:blip r:embed="rId3"/>
          <a:stretch>
            <a:fillRect/>
          </a:stretch>
        </p:blipFill>
        <p:spPr>
          <a:xfrm>
            <a:off x="466145" y="3177179"/>
            <a:ext cx="2769923" cy="3298809"/>
          </a:xfrm>
          <a:prstGeom prst="rect">
            <a:avLst/>
          </a:prstGeom>
        </p:spPr>
      </p:pic>
    </p:spTree>
    <p:extLst>
      <p:ext uri="{BB962C8B-B14F-4D97-AF65-F5344CB8AC3E}">
        <p14:creationId xmlns:p14="http://schemas.microsoft.com/office/powerpoint/2010/main" val="2222323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4246942" y="280626"/>
            <a:ext cx="7371317" cy="1631216"/>
          </a:xfrm>
          <a:prstGeom prst="rect">
            <a:avLst/>
          </a:prstGeom>
          <a:noFill/>
        </p:spPr>
        <p:txBody>
          <a:bodyPr wrap="square" rtlCol="0">
            <a:spAutoFit/>
          </a:bodyPr>
          <a:lstStyle/>
          <a:p>
            <a:pPr fontAlgn="base">
              <a:spcBef>
                <a:spcPct val="0"/>
              </a:spcBef>
              <a:spcAft>
                <a:spcPct val="0"/>
              </a:spcAft>
            </a:pPr>
            <a:r>
              <a:rPr lang="en-US" sz="3600" dirty="0">
                <a:solidFill>
                  <a:srgbClr val="0D2240"/>
                </a:solidFill>
                <a:latin typeface="Calibri" panose="020F0502020204030204" pitchFamily="34" charset="0"/>
                <a:ea typeface="Segoe UI" panose="020B0502040204020203" pitchFamily="34" charset="0"/>
                <a:cs typeface="Calibri" panose="020F0502020204030204" pitchFamily="34" charset="0"/>
              </a:rPr>
              <a:t>Choose topics of interest for your attendees!</a:t>
            </a:r>
          </a:p>
          <a:p>
            <a:pPr fontAlgn="base">
              <a:spcBef>
                <a:spcPct val="0"/>
              </a:spcBef>
              <a:spcAft>
                <a:spcPct val="0"/>
              </a:spcAft>
            </a:pPr>
            <a:endParaRPr lang="en-US" sz="2800" i="1" dirty="0">
              <a:solidFill>
                <a:srgbClr val="0D224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863DCE08-4727-4D3F-92E0-82C501A55C44}"/>
              </a:ext>
            </a:extLst>
          </p:cNvPr>
          <p:cNvSpPr txBox="1"/>
          <p:nvPr/>
        </p:nvSpPr>
        <p:spPr>
          <a:xfrm>
            <a:off x="4246942" y="2056703"/>
            <a:ext cx="6999127" cy="4240200"/>
          </a:xfrm>
          <a:prstGeom prst="rect">
            <a:avLst/>
          </a:prstGeom>
          <a:noFill/>
          <a:ln>
            <a:noFill/>
          </a:ln>
        </p:spPr>
        <p:txBody>
          <a:bodyPr wrap="square" rtlCol="0">
            <a:spAutoFit/>
          </a:bodyPr>
          <a:lstStyle/>
          <a:p>
            <a:pPr marL="457200">
              <a:lnSpc>
                <a:spcPct val="107000"/>
              </a:lnSpc>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0" indent="-285750">
              <a:lnSpc>
                <a:spcPct val="107000"/>
              </a:lnSpc>
              <a:spcBef>
                <a:spcPts val="0"/>
              </a:spcBef>
              <a:spcAft>
                <a:spcPts val="0"/>
              </a:spcAft>
              <a:buFont typeface="Arial" panose="020B0604020202020204" pitchFamily="34" charset="0"/>
              <a:buChar char="•"/>
            </a:pPr>
            <a:r>
              <a:rPr lang="en-US" sz="2200" b="1" u="sng" dirty="0">
                <a:effectLst/>
                <a:latin typeface="Calibri" panose="020F0502020204030204" pitchFamily="34" charset="0"/>
                <a:ea typeface="Calibri" panose="020F0502020204030204" pitchFamily="34" charset="0"/>
                <a:cs typeface="Times New Roman" panose="02020603050405020304" pitchFamily="18" charset="0"/>
              </a:rPr>
              <a:t>Using technology </a:t>
            </a:r>
            <a:r>
              <a:rPr lang="en-US" sz="2200" dirty="0">
                <a:effectLst/>
                <a:latin typeface="Calibri" panose="020F0502020204030204" pitchFamily="34" charset="0"/>
                <a:ea typeface="Calibri" panose="020F0502020204030204" pitchFamily="34" charset="0"/>
                <a:cs typeface="Times New Roman" panose="02020603050405020304" pitchFamily="18" charset="0"/>
              </a:rPr>
              <a:t>– offer a review of common platforms being used for meetings. </a:t>
            </a:r>
          </a:p>
          <a:p>
            <a:pPr marL="742950" marR="0" lvl="0" indent="-285750">
              <a:lnSpc>
                <a:spcPct val="107000"/>
              </a:lnSpc>
              <a:spcBef>
                <a:spcPts val="0"/>
              </a:spcBef>
              <a:spcAft>
                <a:spcPts val="0"/>
              </a:spcAft>
              <a:buFont typeface="Arial" panose="020B0604020202020204" pitchFamily="34" charset="0"/>
              <a:buChar char="•"/>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285750">
              <a:lnSpc>
                <a:spcPct val="107000"/>
              </a:lnSpc>
              <a:spcBef>
                <a:spcPts val="0"/>
              </a:spcBef>
              <a:spcAft>
                <a:spcPts val="0"/>
              </a:spcAft>
              <a:buFont typeface="Arial" panose="020B0604020202020204" pitchFamily="34" charset="0"/>
              <a:buChar char="•"/>
            </a:pPr>
            <a:r>
              <a:rPr lang="en-US" sz="2200" b="1" u="sng" dirty="0">
                <a:latin typeface="Calibri" panose="020F0502020204030204" pitchFamily="34" charset="0"/>
                <a:ea typeface="Calibri" panose="020F0502020204030204" pitchFamily="34" charset="0"/>
                <a:cs typeface="Times New Roman" panose="02020603050405020304" pitchFamily="18" charset="0"/>
              </a:rPr>
              <a:t>Lions orientation </a:t>
            </a:r>
            <a:r>
              <a:rPr lang="en-US" sz="2200" dirty="0">
                <a:latin typeface="Calibri" panose="020F0502020204030204" pitchFamily="34" charset="0"/>
                <a:ea typeface="Calibri" panose="020F0502020204030204" pitchFamily="34" charset="0"/>
                <a:cs typeface="Times New Roman" panose="02020603050405020304" pitchFamily="18" charset="0"/>
              </a:rPr>
              <a:t>and/or re-orientation. Not </a:t>
            </a:r>
            <a:r>
              <a:rPr lang="en-US" sz="2200" dirty="0">
                <a:effectLst/>
                <a:latin typeface="Calibri" panose="020F0502020204030204" pitchFamily="34" charset="0"/>
                <a:ea typeface="Calibri" panose="020F0502020204030204" pitchFamily="34" charset="0"/>
                <a:cs typeface="Times New Roman" panose="02020603050405020304" pitchFamily="18" charset="0"/>
              </a:rPr>
              <a:t>just for new members!</a:t>
            </a:r>
          </a:p>
          <a:p>
            <a:pPr marL="742950" marR="0" lvl="0" indent="-285750">
              <a:lnSpc>
                <a:spcPct val="107000"/>
              </a:lnSpc>
              <a:spcBef>
                <a:spcPts val="0"/>
              </a:spcBef>
              <a:spcAft>
                <a:spcPts val="0"/>
              </a:spcAft>
              <a:buFont typeface="Arial" panose="020B0604020202020204" pitchFamily="34" charset="0"/>
              <a:buChar char="•"/>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 typeface="Arial" panose="020B0604020202020204" pitchFamily="34" charset="0"/>
              <a:buChar char="•"/>
            </a:pPr>
            <a:r>
              <a:rPr lang="en-US" sz="2200" b="1" u="sng" dirty="0">
                <a:latin typeface="Calibri" panose="020F0502020204030204" pitchFamily="34" charset="0"/>
                <a:ea typeface="Calibri" panose="020F0502020204030204" pitchFamily="34" charset="0"/>
                <a:cs typeface="Times New Roman" panose="02020603050405020304" pitchFamily="18" charset="0"/>
              </a:rPr>
              <a:t>Certified Guiding Lion </a:t>
            </a:r>
            <a:r>
              <a:rPr lang="en-US" sz="2200" dirty="0">
                <a:latin typeface="Calibri" panose="020F0502020204030204" pitchFamily="34" charset="0"/>
                <a:ea typeface="Calibri" panose="020F0502020204030204" pitchFamily="34" charset="0"/>
                <a:cs typeface="Times New Roman" panose="02020603050405020304" pitchFamily="18" charset="0"/>
              </a:rPr>
              <a:t>– consider holding a training</a:t>
            </a:r>
          </a:p>
          <a:p>
            <a:pPr marL="457200">
              <a:lnSpc>
                <a:spcPct val="107000"/>
              </a:lnSpc>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 </a:t>
            </a:r>
          </a:p>
          <a:p>
            <a:pPr marL="742950" indent="-285750">
              <a:lnSpc>
                <a:spcPct val="107000"/>
              </a:lnSpc>
              <a:spcAft>
                <a:spcPts val="800"/>
              </a:spcAft>
              <a:buFont typeface="Arial" panose="020B0604020202020204" pitchFamily="34" charset="0"/>
              <a:buChar char="•"/>
            </a:pPr>
            <a:r>
              <a:rPr lang="en-US" sz="2200" b="1" u="sng" dirty="0">
                <a:effectLst/>
                <a:latin typeface="Calibri" panose="020F0502020204030204" pitchFamily="34" charset="0"/>
                <a:ea typeface="Calibri" panose="020F0502020204030204" pitchFamily="34" charset="0"/>
                <a:cs typeface="Times New Roman" panose="02020603050405020304" pitchFamily="18" charset="0"/>
              </a:rPr>
              <a:t>Club Quality Initiative </a:t>
            </a:r>
            <a:r>
              <a:rPr lang="en-US" sz="2200" dirty="0">
                <a:effectLst/>
                <a:latin typeface="Calibri" panose="020F0502020204030204" pitchFamily="34" charset="0"/>
                <a:ea typeface="Calibri" panose="020F0502020204030204" pitchFamily="34" charset="0"/>
                <a:cs typeface="Times New Roman" panose="02020603050405020304" pitchFamily="18" charset="0"/>
              </a:rPr>
              <a:t>-  for all of the club officers.</a:t>
            </a:r>
          </a:p>
          <a:p>
            <a:pPr marL="342900" marR="0" lvl="0" indent="-342900">
              <a:lnSpc>
                <a:spcPct val="107000"/>
              </a:lnSpc>
              <a:spcBef>
                <a:spcPts val="0"/>
              </a:spcBef>
              <a:spcAft>
                <a:spcPts val="80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9ED7E69-1DB4-4E50-B1F3-574A2ADEE433}"/>
              </a:ext>
            </a:extLst>
          </p:cNvPr>
          <p:cNvSpPr txBox="1"/>
          <p:nvPr/>
        </p:nvSpPr>
        <p:spPr>
          <a:xfrm>
            <a:off x="676991" y="634569"/>
            <a:ext cx="2532218" cy="2554545"/>
          </a:xfrm>
          <a:prstGeom prst="rect">
            <a:avLst/>
          </a:prstGeom>
          <a:noFill/>
        </p:spPr>
        <p:txBody>
          <a:bodyPr wrap="square" rtlCol="0">
            <a:spAutoFit/>
          </a:bodyPr>
          <a:lstStyle/>
          <a:p>
            <a:r>
              <a:rPr lang="en-US" sz="3200" dirty="0">
                <a:solidFill>
                  <a:schemeClr val="accent1"/>
                </a:solidFill>
                <a:latin typeface="Calibri" panose="020F0502020204030204" pitchFamily="34" charset="0"/>
                <a:ea typeface="Arial" charset="0"/>
                <a:cs typeface="Calibri" panose="020F0502020204030204" pitchFamily="34" charset="0"/>
              </a:rPr>
              <a:t>Offer a wide range of  seminars and webinar Topics</a:t>
            </a:r>
          </a:p>
        </p:txBody>
      </p:sp>
      <p:sp>
        <p:nvSpPr>
          <p:cNvPr id="12" name="Rectangle 11">
            <a:extLst>
              <a:ext uri="{FF2B5EF4-FFF2-40B4-BE49-F238E27FC236}">
                <a16:creationId xmlns:a16="http://schemas.microsoft.com/office/drawing/2014/main" id="{BED84A83-C434-4DCB-89D9-86424C9FEC91}"/>
              </a:ext>
            </a:extLst>
          </p:cNvPr>
          <p:cNvSpPr/>
          <p:nvPr/>
        </p:nvSpPr>
        <p:spPr>
          <a:xfrm rot="5400000">
            <a:off x="6176961" y="-225347"/>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3" name="Picture 12" descr="Close - up of a calculator&#10;&#10;Description automatically generated with medium confidence">
            <a:extLst>
              <a:ext uri="{FF2B5EF4-FFF2-40B4-BE49-F238E27FC236}">
                <a16:creationId xmlns:a16="http://schemas.microsoft.com/office/drawing/2014/main" id="{7520E468-FE2E-450A-B843-06C08A0072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328" y="3823683"/>
            <a:ext cx="2956365" cy="1755409"/>
          </a:xfrm>
          <a:prstGeom prst="rect">
            <a:avLst/>
          </a:prstGeom>
        </p:spPr>
      </p:pic>
    </p:spTree>
    <p:extLst>
      <p:ext uri="{BB962C8B-B14F-4D97-AF65-F5344CB8AC3E}">
        <p14:creationId xmlns:p14="http://schemas.microsoft.com/office/powerpoint/2010/main" val="296250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4246942" y="280626"/>
            <a:ext cx="7371317" cy="1631216"/>
          </a:xfrm>
          <a:prstGeom prst="rect">
            <a:avLst/>
          </a:prstGeom>
          <a:noFill/>
        </p:spPr>
        <p:txBody>
          <a:bodyPr wrap="square" rtlCol="0">
            <a:spAutoFit/>
          </a:bodyPr>
          <a:lstStyle/>
          <a:p>
            <a:pPr fontAlgn="base">
              <a:spcBef>
                <a:spcPct val="0"/>
              </a:spcBef>
              <a:spcAft>
                <a:spcPct val="0"/>
              </a:spcAft>
            </a:pPr>
            <a:r>
              <a:rPr lang="en-US" sz="3600" dirty="0">
                <a:solidFill>
                  <a:srgbClr val="0D2240"/>
                </a:solidFill>
                <a:latin typeface="Calibri" panose="020F0502020204030204" pitchFamily="34" charset="0"/>
                <a:ea typeface="Segoe UI" panose="020B0502040204020203" pitchFamily="34" charset="0"/>
                <a:cs typeface="Calibri" panose="020F0502020204030204" pitchFamily="34" charset="0"/>
              </a:rPr>
              <a:t>Choose topics of interest for your attendees!</a:t>
            </a:r>
          </a:p>
          <a:p>
            <a:pPr fontAlgn="base">
              <a:spcBef>
                <a:spcPct val="0"/>
              </a:spcBef>
              <a:spcAft>
                <a:spcPct val="0"/>
              </a:spcAft>
            </a:pPr>
            <a:endParaRPr lang="en-US" sz="2800" i="1" dirty="0">
              <a:solidFill>
                <a:srgbClr val="0D224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863DCE08-4727-4D3F-92E0-82C501A55C44}"/>
              </a:ext>
            </a:extLst>
          </p:cNvPr>
          <p:cNvSpPr txBox="1"/>
          <p:nvPr/>
        </p:nvSpPr>
        <p:spPr>
          <a:xfrm>
            <a:off x="4246942" y="1950558"/>
            <a:ext cx="6999127" cy="3358548"/>
          </a:xfrm>
          <a:prstGeom prst="rect">
            <a:avLst/>
          </a:prstGeom>
          <a:noFill/>
          <a:ln>
            <a:noFill/>
          </a:ln>
        </p:spPr>
        <p:txBody>
          <a:bodyPr wrap="square" rtlCol="0">
            <a:spAutoFit/>
          </a:bodyPr>
          <a:lstStyle/>
          <a:p>
            <a:pPr marL="457200">
              <a:lnSpc>
                <a:spcPct val="107000"/>
              </a:lnSpc>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0" indent="-285750">
              <a:lnSpc>
                <a:spcPct val="107000"/>
              </a:lnSpc>
              <a:spcBef>
                <a:spcPts val="0"/>
              </a:spcBef>
              <a:spcAft>
                <a:spcPts val="0"/>
              </a:spcAft>
              <a:buFont typeface="Arial" panose="020B0604020202020204" pitchFamily="34" charset="0"/>
              <a:buChar char="•"/>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 typeface="Arial" panose="020B0604020202020204" pitchFamily="34" charset="0"/>
              <a:buChar char="•"/>
            </a:pPr>
            <a:r>
              <a:rPr lang="en-US" sz="2200" b="1" dirty="0">
                <a:effectLst/>
                <a:latin typeface="Calibri" panose="020F0502020204030204" pitchFamily="34" charset="0"/>
                <a:ea typeface="Calibri" panose="020F0502020204030204" pitchFamily="34" charset="0"/>
                <a:cs typeface="Times New Roman" panose="02020603050405020304" pitchFamily="18" charset="0"/>
              </a:rPr>
              <a:t>Service Projects</a:t>
            </a:r>
            <a:r>
              <a:rPr lang="en-US" sz="2200" dirty="0">
                <a:effectLst/>
                <a:latin typeface="Calibri" panose="020F0502020204030204" pitchFamily="34" charset="0"/>
                <a:ea typeface="Calibri" panose="020F0502020204030204" pitchFamily="34" charset="0"/>
                <a:cs typeface="Times New Roman" panose="02020603050405020304" pitchFamily="18" charset="0"/>
              </a:rPr>
              <a:t> - story-telling. </a:t>
            </a:r>
          </a:p>
          <a:p>
            <a:pPr marL="742950" indent="-285750">
              <a:lnSpc>
                <a:spcPct val="107000"/>
              </a:lnSpc>
              <a:spcAft>
                <a:spcPts val="800"/>
              </a:spcAft>
              <a:buFont typeface="Arial" panose="020B0604020202020204" pitchFamily="34" charset="0"/>
              <a:buChar char="•"/>
            </a:pPr>
            <a:endParaRPr lang="en-US" sz="2200" b="1" u="sng"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indent="-285750">
              <a:lnSpc>
                <a:spcPct val="107000"/>
              </a:lnSpc>
              <a:spcBef>
                <a:spcPts val="0"/>
              </a:spcBef>
              <a:spcAft>
                <a:spcPts val="800"/>
              </a:spcAft>
              <a:buFont typeface="Arial" panose="020B0604020202020204" pitchFamily="34" charset="0"/>
              <a:buChar char="•"/>
            </a:pPr>
            <a:r>
              <a:rPr lang="en-US" sz="2200" b="1" dirty="0">
                <a:latin typeface="Calibri" panose="020F0502020204030204" pitchFamily="34" charset="0"/>
                <a:ea typeface="Calibri" panose="020F0502020204030204" pitchFamily="34" charset="0"/>
                <a:cs typeface="Times New Roman" panose="02020603050405020304" pitchFamily="18" charset="0"/>
              </a:rPr>
              <a:t>LCIF</a:t>
            </a:r>
            <a:r>
              <a:rPr lang="en-US" sz="2200" dirty="0">
                <a:latin typeface="Calibri" panose="020F0502020204030204" pitchFamily="34" charset="0"/>
                <a:ea typeface="Calibri" panose="020F0502020204030204" pitchFamily="34" charset="0"/>
                <a:cs typeface="Times New Roman" panose="02020603050405020304" pitchFamily="18" charset="0"/>
              </a:rPr>
              <a:t> –  Grants education and Campaign 100 updates.</a:t>
            </a:r>
          </a:p>
          <a:p>
            <a:pPr marL="457200" marR="0">
              <a:lnSpc>
                <a:spcPct val="107000"/>
              </a:lnSpc>
              <a:spcBef>
                <a:spcPts val="0"/>
              </a:spcBef>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 </a:t>
            </a:r>
          </a:p>
          <a:p>
            <a:pPr marL="742950" marR="0" indent="-285750">
              <a:lnSpc>
                <a:spcPct val="107000"/>
              </a:lnSpc>
              <a:spcBef>
                <a:spcPts val="0"/>
              </a:spcBef>
              <a:spcAft>
                <a:spcPts val="800"/>
              </a:spcAft>
              <a:buFont typeface="Arial" panose="020B0604020202020204" pitchFamily="34" charset="0"/>
              <a:buChar char="•"/>
            </a:pPr>
            <a:r>
              <a:rPr lang="en-US" sz="2200" b="1" dirty="0">
                <a:effectLst/>
                <a:latin typeface="Calibri" panose="020F0502020204030204" pitchFamily="34" charset="0"/>
                <a:ea typeface="Calibri" panose="020F0502020204030204" pitchFamily="34" charset="0"/>
                <a:cs typeface="Times New Roman" panose="02020603050405020304" pitchFamily="18" charset="0"/>
              </a:rPr>
              <a:t>MyLCI/MyLION – </a:t>
            </a:r>
            <a:r>
              <a:rPr lang="en-US" sz="2200" dirty="0">
                <a:effectLst/>
                <a:latin typeface="Calibri" panose="020F0502020204030204" pitchFamily="34" charset="0"/>
                <a:ea typeface="Calibri" panose="020F0502020204030204" pitchFamily="34" charset="0"/>
                <a:cs typeface="Times New Roman" panose="02020603050405020304" pitchFamily="18" charset="0"/>
              </a:rPr>
              <a:t>demonstrate the Lion Account.</a:t>
            </a:r>
          </a:p>
          <a:p>
            <a:pPr marL="342900" marR="0" lvl="0" indent="-342900">
              <a:lnSpc>
                <a:spcPct val="107000"/>
              </a:lnSpc>
              <a:spcBef>
                <a:spcPts val="0"/>
              </a:spcBef>
              <a:spcAft>
                <a:spcPts val="80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9ED7E69-1DB4-4E50-B1F3-574A2ADEE433}"/>
              </a:ext>
            </a:extLst>
          </p:cNvPr>
          <p:cNvSpPr txBox="1"/>
          <p:nvPr/>
        </p:nvSpPr>
        <p:spPr>
          <a:xfrm>
            <a:off x="676991" y="634569"/>
            <a:ext cx="2532218" cy="2554545"/>
          </a:xfrm>
          <a:prstGeom prst="rect">
            <a:avLst/>
          </a:prstGeom>
          <a:noFill/>
        </p:spPr>
        <p:txBody>
          <a:bodyPr wrap="square" rtlCol="0">
            <a:spAutoFit/>
          </a:bodyPr>
          <a:lstStyle/>
          <a:p>
            <a:r>
              <a:rPr lang="en-US" sz="3200" dirty="0">
                <a:solidFill>
                  <a:schemeClr val="accent1"/>
                </a:solidFill>
                <a:latin typeface="Calibri" panose="020F0502020204030204" pitchFamily="34" charset="0"/>
                <a:ea typeface="Arial" charset="0"/>
                <a:cs typeface="Calibri" panose="020F0502020204030204" pitchFamily="34" charset="0"/>
              </a:rPr>
              <a:t>Offer a wide range of  seminars and webinar Topics</a:t>
            </a:r>
          </a:p>
        </p:txBody>
      </p:sp>
      <p:sp>
        <p:nvSpPr>
          <p:cNvPr id="12" name="Rectangle 11">
            <a:extLst>
              <a:ext uri="{FF2B5EF4-FFF2-40B4-BE49-F238E27FC236}">
                <a16:creationId xmlns:a16="http://schemas.microsoft.com/office/drawing/2014/main" id="{BED84A83-C434-4DCB-89D9-86424C9FEC91}"/>
              </a:ext>
            </a:extLst>
          </p:cNvPr>
          <p:cNvSpPr/>
          <p:nvPr/>
        </p:nvSpPr>
        <p:spPr>
          <a:xfrm rot="5400000">
            <a:off x="6176961" y="-225347"/>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3" name="Picture 12" descr="Close - up of a calculator&#10;&#10;Description automatically generated with medium confidence">
            <a:extLst>
              <a:ext uri="{FF2B5EF4-FFF2-40B4-BE49-F238E27FC236}">
                <a16:creationId xmlns:a16="http://schemas.microsoft.com/office/drawing/2014/main" id="{7520E468-FE2E-450A-B843-06C08A0072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328" y="3823683"/>
            <a:ext cx="2956365" cy="1755409"/>
          </a:xfrm>
          <a:prstGeom prst="rect">
            <a:avLst/>
          </a:prstGeom>
        </p:spPr>
      </p:pic>
    </p:spTree>
    <p:extLst>
      <p:ext uri="{BB962C8B-B14F-4D97-AF65-F5344CB8AC3E}">
        <p14:creationId xmlns:p14="http://schemas.microsoft.com/office/powerpoint/2010/main" val="1722927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34" name="Rectangle 133"/>
          <p:cNvSpPr/>
          <p:nvPr/>
        </p:nvSpPr>
        <p:spPr>
          <a:xfrm>
            <a:off x="5361802" y="785283"/>
            <a:ext cx="1412238"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38" name="Title 1"/>
          <p:cNvSpPr txBox="1">
            <a:spLocks/>
          </p:cNvSpPr>
          <p:nvPr/>
        </p:nvSpPr>
        <p:spPr>
          <a:xfrm>
            <a:off x="1530445" y="247657"/>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pitchFamily="34" charset="0"/>
                <a:ea typeface="Arial" charset="0"/>
                <a:cs typeface="Calibri Light" panose="020F0302020204030204" pitchFamily="34" charset="0"/>
              </a:rPr>
              <a:t>Welcome!</a:t>
            </a:r>
            <a:endParaRPr kumimoji="0" lang="en-US" sz="2800" b="1" i="0" u="none" strike="noStrike" kern="0" cap="none" spc="0" normalizeH="0" baseline="0" noProof="0" dirty="0">
              <a:ln>
                <a:noFill/>
              </a:ln>
              <a:solidFill>
                <a:prstClr val="white"/>
              </a:solidFill>
              <a:effectLst/>
              <a:uLnTx/>
              <a:uFillTx/>
              <a:latin typeface="Calibri Light" panose="020F0302020204030204" pitchFamily="34" charset="0"/>
              <a:ea typeface="Arial" charset="0"/>
              <a:cs typeface="Calibri Light" panose="020F0302020204030204" pitchFamily="34" charset="0"/>
            </a:endParaRPr>
          </a:p>
        </p:txBody>
      </p:sp>
      <p:pic>
        <p:nvPicPr>
          <p:cNvPr id="5" name="Picture 4">
            <a:extLst>
              <a:ext uri="{FF2B5EF4-FFF2-40B4-BE49-F238E27FC236}">
                <a16:creationId xmlns:a16="http://schemas.microsoft.com/office/drawing/2014/main" id="{E68A8EED-394D-4FE0-89C1-E77A74AE769A}"/>
              </a:ext>
            </a:extLst>
          </p:cNvPr>
          <p:cNvPicPr>
            <a:picLocks noChangeAspect="1"/>
          </p:cNvPicPr>
          <p:nvPr/>
        </p:nvPicPr>
        <p:blipFill>
          <a:blip r:embed="rId3">
            <a:duotone>
              <a:schemeClr val="accent6">
                <a:shade val="45000"/>
                <a:satMod val="135000"/>
              </a:schemeClr>
              <a:prstClr val="white"/>
            </a:duotone>
          </a:blip>
          <a:stretch>
            <a:fillRect/>
          </a:stretch>
        </p:blipFill>
        <p:spPr>
          <a:xfrm>
            <a:off x="1196001" y="1193721"/>
            <a:ext cx="2347150" cy="3132410"/>
          </a:xfrm>
          <a:prstGeom prst="rect">
            <a:avLst/>
          </a:prstGeom>
        </p:spPr>
      </p:pic>
      <p:sp>
        <p:nvSpPr>
          <p:cNvPr id="10" name="TextBox 9">
            <a:extLst>
              <a:ext uri="{FF2B5EF4-FFF2-40B4-BE49-F238E27FC236}">
                <a16:creationId xmlns:a16="http://schemas.microsoft.com/office/drawing/2014/main" id="{E5A7FF99-A5AC-4BCE-8A6D-4A4DD5EA44C6}"/>
              </a:ext>
            </a:extLst>
          </p:cNvPr>
          <p:cNvSpPr txBox="1"/>
          <p:nvPr/>
        </p:nvSpPr>
        <p:spPr>
          <a:xfrm>
            <a:off x="1035726" y="4577161"/>
            <a:ext cx="26677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Tom Gordon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Past International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Canada</a:t>
            </a:r>
            <a:endParaRPr kumimoji="0" lang="en-US" sz="1800" b="0" i="0" u="none" strike="noStrike" kern="1200" cap="none" spc="0" normalizeH="0" baseline="0" noProof="0" dirty="0">
              <a:ln>
                <a:noFill/>
              </a:ln>
              <a:solidFill>
                <a:srgbClr val="FFC000"/>
              </a:solidFill>
              <a:effectLst/>
              <a:uLnTx/>
              <a:uFillTx/>
              <a:latin typeface="Segoe UI Semibold"/>
              <a:ea typeface="+mn-ea"/>
              <a:cs typeface="+mn-cs"/>
            </a:endParaRPr>
          </a:p>
        </p:txBody>
      </p:sp>
      <p:pic>
        <p:nvPicPr>
          <p:cNvPr id="11" name="Picture 10">
            <a:extLst>
              <a:ext uri="{FF2B5EF4-FFF2-40B4-BE49-F238E27FC236}">
                <a16:creationId xmlns:a16="http://schemas.microsoft.com/office/drawing/2014/main" id="{233833CB-6C44-4494-834E-D315404787E9}"/>
              </a:ext>
            </a:extLst>
          </p:cNvPr>
          <p:cNvPicPr>
            <a:picLocks noChangeAspect="1"/>
          </p:cNvPicPr>
          <p:nvPr/>
        </p:nvPicPr>
        <p:blipFill rotWithShape="1">
          <a:blip r:embed="rId4">
            <a:extLst>
              <a:ext uri="{28A0092B-C50C-407E-A947-70E740481C1C}">
                <a14:useLocalDpi xmlns:a14="http://schemas.microsoft.com/office/drawing/2010/main" val="0"/>
              </a:ext>
            </a:extLst>
          </a:blip>
          <a:srcRect l="14838" r="12974" b="14445"/>
          <a:stretch/>
        </p:blipFill>
        <p:spPr>
          <a:xfrm>
            <a:off x="4998363" y="1189426"/>
            <a:ext cx="2139116" cy="3076468"/>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40BA8680-9BB4-4DD4-AD6E-236153DC04A2}"/>
              </a:ext>
            </a:extLst>
          </p:cNvPr>
          <p:cNvSpPr txBox="1">
            <a:spLocks noChangeArrowheads="1"/>
          </p:cNvSpPr>
          <p:nvPr/>
        </p:nvSpPr>
        <p:spPr bwMode="auto">
          <a:xfrm>
            <a:off x="4715826" y="4577160"/>
            <a:ext cx="27603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FFC000"/>
                </a:solidFill>
                <a:effectLst/>
                <a:uLnTx/>
                <a:uFillTx/>
                <a:latin typeface="HelveticaNeueLT Std Lt" panose="020B0403020202020204" pitchFamily="34" charset="0"/>
                <a:ea typeface="ＭＳ Ｐゴシック" panose="020B0600070205080204" pitchFamily="34" charset="-128"/>
                <a:cs typeface="Times New Roman" pitchFamily="18" charset="0"/>
              </a:rPr>
              <a:t>Stephen M. Glass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FFC000"/>
                </a:solidFill>
                <a:effectLst/>
                <a:uLnTx/>
                <a:uFillTx/>
                <a:latin typeface="HelveticaNeueLT Std Lt" panose="020B0403020202020204" pitchFamily="34" charset="0"/>
                <a:ea typeface="ＭＳ Ｐゴシック" panose="020B0600070205080204" pitchFamily="34" charset="-128"/>
                <a:cs typeface="Times New Roman" pitchFamily="18" charset="0"/>
              </a:rPr>
              <a:t>Past International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FFC000"/>
                </a:solidFill>
                <a:effectLst/>
                <a:uLnTx/>
                <a:uFillTx/>
                <a:latin typeface="HelveticaNeueLT Std Lt" panose="020B0403020202020204" pitchFamily="34" charset="0"/>
                <a:ea typeface="ＭＳ Ｐゴシック" panose="020B0600070205080204" pitchFamily="34" charset="-128"/>
                <a:cs typeface="Times New Roman" pitchFamily="18" charset="0"/>
              </a:rPr>
              <a:t>West Virginia, 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FFC000"/>
                </a:solidFill>
                <a:effectLst/>
                <a:uLnTx/>
                <a:uFillTx/>
                <a:latin typeface="HelveticaNeueLT Std Lt" panose="020B0403020202020204" pitchFamily="34" charset="0"/>
                <a:ea typeface="ＭＳ Ｐゴシック" panose="020B0600070205080204" pitchFamily="34" charset="-128"/>
                <a:cs typeface="Times New Roman" pitchFamily="18" charset="0"/>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dirty="0">
                <a:solidFill>
                  <a:srgbClr val="FFC000"/>
                </a:solidFill>
                <a:latin typeface="HelveticaNeueLT Std Lt" panose="020B0403020202020204" pitchFamily="34" charset="0"/>
                <a:ea typeface="ＭＳ Ｐゴシック" panose="020B0600070205080204" pitchFamily="34" charset="-128"/>
                <a:cs typeface="Times New Roman" pitchFamily="18" charset="0"/>
              </a:rPr>
              <a:t>Wendy Cain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dirty="0">
                <a:solidFill>
                  <a:srgbClr val="FFC000"/>
                </a:solidFill>
                <a:latin typeface="HelveticaNeueLT Std Lt" panose="020B0403020202020204" pitchFamily="34" charset="0"/>
                <a:ea typeface="ＭＳ Ｐゴシック" panose="020B0600070205080204" pitchFamily="34" charset="-128"/>
                <a:cs typeface="Times New Roman" pitchFamily="18" charset="0"/>
              </a:rPr>
              <a:t>Past </a:t>
            </a:r>
            <a:r>
              <a:rPr lang="en-US" altLang="ja-JP" sz="1600">
                <a:solidFill>
                  <a:srgbClr val="FFC000"/>
                </a:solidFill>
                <a:latin typeface="HelveticaNeueLT Std Lt" panose="020B0403020202020204" pitchFamily="34" charset="0"/>
                <a:ea typeface="ＭＳ Ｐゴシック" panose="020B0600070205080204" pitchFamily="34" charset="-128"/>
                <a:cs typeface="Times New Roman" pitchFamily="18" charset="0"/>
              </a:rPr>
              <a:t>District Governor</a:t>
            </a:r>
            <a:endParaRPr kumimoji="0" lang="en-US" altLang="ja-JP" sz="1600" b="0" i="0" u="none" strike="noStrike" kern="1200" cap="none" spc="0" normalizeH="0" baseline="0" noProof="0" dirty="0">
              <a:ln>
                <a:noFill/>
              </a:ln>
              <a:solidFill>
                <a:srgbClr val="FFC000"/>
              </a:solidFill>
              <a:effectLst/>
              <a:uLnTx/>
              <a:uFillTx/>
              <a:latin typeface="HelveticaNeueLT Std Lt" panose="020B0403020202020204" pitchFamily="34" charset="0"/>
              <a:ea typeface="ＭＳ Ｐゴシック" panose="020B0600070205080204" pitchFamily="34" charset="-128"/>
              <a:cs typeface="Times New Roman" pitchFamily="18" charset="0"/>
            </a:endParaRPr>
          </a:p>
        </p:txBody>
      </p:sp>
      <p:sp>
        <p:nvSpPr>
          <p:cNvPr id="3" name="TextBox 2">
            <a:extLst>
              <a:ext uri="{FF2B5EF4-FFF2-40B4-BE49-F238E27FC236}">
                <a16:creationId xmlns:a16="http://schemas.microsoft.com/office/drawing/2014/main" id="{85C47A95-A995-48F5-A8A7-A590E743508D}"/>
              </a:ext>
            </a:extLst>
          </p:cNvPr>
          <p:cNvSpPr txBox="1"/>
          <p:nvPr/>
        </p:nvSpPr>
        <p:spPr>
          <a:xfrm>
            <a:off x="7849063" y="4577160"/>
            <a:ext cx="36921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David Kingsbury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General Counsel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LCI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8851" y="1189426"/>
            <a:ext cx="2092530" cy="3142881"/>
          </a:xfrm>
          <a:prstGeom prst="rect">
            <a:avLst/>
          </a:prstGeom>
        </p:spPr>
      </p:pic>
    </p:spTree>
    <p:extLst>
      <p:ext uri="{BB962C8B-B14F-4D97-AF65-F5344CB8AC3E}">
        <p14:creationId xmlns:p14="http://schemas.microsoft.com/office/powerpoint/2010/main" val="3852291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669052" y="946389"/>
            <a:ext cx="2675333" cy="1631216"/>
          </a:xfrm>
          <a:prstGeom prst="rect">
            <a:avLst/>
          </a:prstGeom>
          <a:noFill/>
        </p:spPr>
        <p:txBody>
          <a:bodyPr wrap="square" rtlCol="0">
            <a:spAutoFit/>
          </a:bodyPr>
          <a:lstStyle/>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Interactive Engagement</a:t>
            </a:r>
          </a:p>
          <a:p>
            <a:pPr fontAlgn="base">
              <a:spcBef>
                <a:spcPct val="0"/>
              </a:spcBef>
              <a:spcAft>
                <a:spcPct val="0"/>
              </a:spcAft>
            </a:pPr>
            <a:endParaRPr lang="en-US" sz="2800" i="1" dirty="0">
              <a:solidFill>
                <a:srgbClr val="EBB70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2A78BB99-54D9-4692-A78F-4D808D457C13}"/>
              </a:ext>
            </a:extLst>
          </p:cNvPr>
          <p:cNvSpPr txBox="1"/>
          <p:nvPr/>
        </p:nvSpPr>
        <p:spPr>
          <a:xfrm>
            <a:off x="4363659" y="2054701"/>
            <a:ext cx="6690817" cy="4152483"/>
          </a:xfrm>
          <a:prstGeom prst="rect">
            <a:avLst/>
          </a:prstGeom>
          <a:noFill/>
          <a:ln>
            <a:noFill/>
          </a:ln>
        </p:spPr>
        <p:txBody>
          <a:bodyPr wrap="square" rtlCol="0">
            <a:spAutoFit/>
          </a:bodyPr>
          <a:lstStyle/>
          <a:p>
            <a:pPr marL="342900" marR="0" lvl="0" indent="-342900">
              <a:lnSpc>
                <a:spcPct val="107000"/>
              </a:lnSpc>
              <a:spcBef>
                <a:spcPts val="0"/>
              </a:spcBef>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Explore integrating interactive components to presentations.</a:t>
            </a:r>
          </a:p>
          <a:p>
            <a:pPr marL="800100" lvl="1" indent="-342900">
              <a:lnSpc>
                <a:spcPct val="107000"/>
              </a:lnSpc>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Polls and reactions.</a:t>
            </a:r>
          </a:p>
          <a:p>
            <a:pPr marL="800100" lvl="1" indent="-342900">
              <a:lnSpc>
                <a:spcPct val="107000"/>
              </a:lnSpc>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Chats.</a:t>
            </a:r>
          </a:p>
          <a:p>
            <a:pPr marL="800100" lvl="1" indent="-342900">
              <a:lnSpc>
                <a:spcPct val="107000"/>
              </a:lnSpc>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Share S</a:t>
            </a:r>
            <a:r>
              <a:rPr lang="en-US" sz="2400" dirty="0">
                <a:latin typeface="Calibri" panose="020F0502020204030204" pitchFamily="34" charset="0"/>
                <a:ea typeface="Calibri" panose="020F0502020204030204" pitchFamily="34" charset="0"/>
                <a:cs typeface="Times New Roman" panose="02020603050405020304" pitchFamily="18" charset="0"/>
              </a:rPr>
              <a:t>creens.</a:t>
            </a:r>
          </a:p>
          <a:p>
            <a:pPr marL="342900" indent="-342900">
              <a:lnSpc>
                <a:spcPct val="107000"/>
              </a:lnSpc>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Add some energizers and refreshment breaks.</a:t>
            </a:r>
          </a:p>
          <a:p>
            <a:pPr marL="342900" marR="0" lvl="0"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Open question and answer sessions – use raise hand features for participants.</a:t>
            </a:r>
          </a:p>
          <a:p>
            <a:pPr marR="0" lvl="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A094E21-53ED-49FE-A2F5-C22BD31A52F2}"/>
              </a:ext>
            </a:extLst>
          </p:cNvPr>
          <p:cNvSpPr txBox="1"/>
          <p:nvPr/>
        </p:nvSpPr>
        <p:spPr>
          <a:xfrm>
            <a:off x="4246942" y="280626"/>
            <a:ext cx="7371317" cy="1631216"/>
          </a:xfrm>
          <a:prstGeom prst="rect">
            <a:avLst/>
          </a:prstGeom>
          <a:noFill/>
        </p:spPr>
        <p:txBody>
          <a:bodyPr wrap="square" rtlCol="0">
            <a:spAutoFit/>
          </a:bodyPr>
          <a:lstStyle/>
          <a:p>
            <a:pPr fontAlgn="base">
              <a:spcBef>
                <a:spcPct val="0"/>
              </a:spcBef>
              <a:spcAft>
                <a:spcPct val="0"/>
              </a:spcAft>
            </a:pPr>
            <a:r>
              <a:rPr lang="en-US" sz="3600" dirty="0">
                <a:solidFill>
                  <a:srgbClr val="0D2240"/>
                </a:solidFill>
                <a:latin typeface="Calibri" panose="020F0502020204030204" pitchFamily="34" charset="0"/>
                <a:ea typeface="Segoe UI" panose="020B0502040204020203" pitchFamily="34" charset="0"/>
                <a:cs typeface="Calibri" panose="020F0502020204030204" pitchFamily="34" charset="0"/>
              </a:rPr>
              <a:t>Choose topics of interest for your attendees!</a:t>
            </a:r>
          </a:p>
          <a:p>
            <a:pPr fontAlgn="base">
              <a:spcBef>
                <a:spcPct val="0"/>
              </a:spcBef>
              <a:spcAft>
                <a:spcPct val="0"/>
              </a:spcAft>
            </a:pPr>
            <a:endParaRPr lang="en-US" sz="2800" i="1" dirty="0">
              <a:solidFill>
                <a:srgbClr val="0D224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12" name="Rectangle 11">
            <a:extLst>
              <a:ext uri="{FF2B5EF4-FFF2-40B4-BE49-F238E27FC236}">
                <a16:creationId xmlns:a16="http://schemas.microsoft.com/office/drawing/2014/main" id="{1E8EF243-6CB0-40AA-BB13-841A8143EA6A}"/>
              </a:ext>
            </a:extLst>
          </p:cNvPr>
          <p:cNvSpPr/>
          <p:nvPr/>
        </p:nvSpPr>
        <p:spPr>
          <a:xfrm rot="5400000">
            <a:off x="6147202" y="-221563"/>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9686F408-6B87-4118-8214-F5D13CC298F6}"/>
              </a:ext>
            </a:extLst>
          </p:cNvPr>
          <p:cNvPicPr>
            <a:picLocks noChangeAspect="1"/>
          </p:cNvPicPr>
          <p:nvPr/>
        </p:nvPicPr>
        <p:blipFill>
          <a:blip r:embed="rId3"/>
          <a:stretch>
            <a:fillRect/>
          </a:stretch>
        </p:blipFill>
        <p:spPr>
          <a:xfrm>
            <a:off x="305304" y="3007460"/>
            <a:ext cx="3275592" cy="1610550"/>
          </a:xfrm>
          <a:prstGeom prst="rect">
            <a:avLst/>
          </a:prstGeom>
        </p:spPr>
      </p:pic>
    </p:spTree>
    <p:extLst>
      <p:ext uri="{BB962C8B-B14F-4D97-AF65-F5344CB8AC3E}">
        <p14:creationId xmlns:p14="http://schemas.microsoft.com/office/powerpoint/2010/main" val="1207975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618481" y="2900543"/>
            <a:ext cx="2675333" cy="3416320"/>
          </a:xfrm>
          <a:prstGeom prst="rect">
            <a:avLst/>
          </a:prstGeom>
          <a:noFill/>
        </p:spPr>
        <p:txBody>
          <a:bodyPr wrap="square" rtlCol="0">
            <a:spAutoFit/>
          </a:bodyPr>
          <a:lstStyle/>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Interactive Engagement</a:t>
            </a:r>
          </a:p>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in Virtual</a:t>
            </a:r>
          </a:p>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Training and Presentation</a:t>
            </a:r>
          </a:p>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Sessions</a:t>
            </a:r>
            <a:endParaRPr lang="en-US" sz="2800" i="1" dirty="0">
              <a:solidFill>
                <a:srgbClr val="EBB70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2A78BB99-54D9-4692-A78F-4D808D457C13}"/>
              </a:ext>
            </a:extLst>
          </p:cNvPr>
          <p:cNvSpPr txBox="1"/>
          <p:nvPr/>
        </p:nvSpPr>
        <p:spPr>
          <a:xfrm>
            <a:off x="4491633" y="1911842"/>
            <a:ext cx="7264548" cy="4445063"/>
          </a:xfrm>
          <a:prstGeom prst="rect">
            <a:avLst/>
          </a:prstGeom>
          <a:noFill/>
          <a:ln>
            <a:noFill/>
          </a:ln>
        </p:spPr>
        <p:txBody>
          <a:bodyPr wrap="square" rtlCol="0">
            <a:spAutoFit/>
          </a:bodyPr>
          <a:lstStyle/>
          <a:p>
            <a:pPr marL="342900" marR="0"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Within PowerPoint, there is a time clock and other add-ins to explore  – time clock and other fun features (add ins).</a:t>
            </a:r>
          </a:p>
          <a:p>
            <a:pPr marL="342900" marR="0" indent="-342900">
              <a:lnSpc>
                <a:spcPct val="107000"/>
              </a:lnSpc>
              <a:spcBef>
                <a:spcPts val="0"/>
              </a:spcBef>
              <a:spcAft>
                <a:spcPts val="80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Maximize features of software and the online platform to engage attendees.</a:t>
            </a:r>
          </a:p>
          <a:p>
            <a:pPr marL="342900" marR="0" indent="-342900">
              <a:lnSpc>
                <a:spcPct val="107000"/>
              </a:lnSpc>
              <a:spcBef>
                <a:spcPts val="0"/>
              </a:spcBef>
              <a:spcAft>
                <a:spcPts val="80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latin typeface="Calibri" panose="020F0502020204030204" pitchFamily="34" charset="0"/>
                <a:cs typeface="Times New Roman" panose="02020603050405020304" pitchFamily="18" charset="0"/>
              </a:rPr>
              <a:t>Use “break-out rooms” like you would for in person meetings.</a:t>
            </a:r>
          </a:p>
          <a:p>
            <a:pPr marR="0" lvl="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A094E21-53ED-49FE-A2F5-C22BD31A52F2}"/>
              </a:ext>
            </a:extLst>
          </p:cNvPr>
          <p:cNvSpPr txBox="1"/>
          <p:nvPr/>
        </p:nvSpPr>
        <p:spPr>
          <a:xfrm>
            <a:off x="4246942" y="280626"/>
            <a:ext cx="7371317" cy="1631216"/>
          </a:xfrm>
          <a:prstGeom prst="rect">
            <a:avLst/>
          </a:prstGeom>
          <a:noFill/>
        </p:spPr>
        <p:txBody>
          <a:bodyPr wrap="square" rtlCol="0">
            <a:spAutoFit/>
          </a:bodyPr>
          <a:lstStyle/>
          <a:p>
            <a:pPr fontAlgn="base">
              <a:spcBef>
                <a:spcPct val="0"/>
              </a:spcBef>
              <a:spcAft>
                <a:spcPct val="0"/>
              </a:spcAft>
            </a:pPr>
            <a:r>
              <a:rPr lang="en-US" sz="3600" dirty="0">
                <a:solidFill>
                  <a:srgbClr val="0D2240"/>
                </a:solidFill>
                <a:latin typeface="Calibri" panose="020F0502020204030204" pitchFamily="34" charset="0"/>
                <a:ea typeface="Segoe UI" panose="020B0502040204020203" pitchFamily="34" charset="0"/>
                <a:cs typeface="Calibri" panose="020F0502020204030204" pitchFamily="34" charset="0"/>
              </a:rPr>
              <a:t>Choose topics of interest for your attendees!</a:t>
            </a:r>
          </a:p>
          <a:p>
            <a:pPr fontAlgn="base">
              <a:spcBef>
                <a:spcPct val="0"/>
              </a:spcBef>
              <a:spcAft>
                <a:spcPct val="0"/>
              </a:spcAft>
            </a:pPr>
            <a:endParaRPr lang="en-US" sz="2800" i="1" dirty="0">
              <a:solidFill>
                <a:srgbClr val="0D224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12" name="Rectangle 11">
            <a:extLst>
              <a:ext uri="{FF2B5EF4-FFF2-40B4-BE49-F238E27FC236}">
                <a16:creationId xmlns:a16="http://schemas.microsoft.com/office/drawing/2014/main" id="{1E8EF243-6CB0-40AA-BB13-841A8143EA6A}"/>
              </a:ext>
            </a:extLst>
          </p:cNvPr>
          <p:cNvSpPr/>
          <p:nvPr/>
        </p:nvSpPr>
        <p:spPr>
          <a:xfrm rot="5400000">
            <a:off x="6147202" y="-221563"/>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52FCC7B9-7A04-4074-B967-1DBB4A330C23}"/>
              </a:ext>
            </a:extLst>
          </p:cNvPr>
          <p:cNvPicPr>
            <a:picLocks noChangeAspect="1"/>
          </p:cNvPicPr>
          <p:nvPr/>
        </p:nvPicPr>
        <p:blipFill>
          <a:blip r:embed="rId3"/>
          <a:stretch>
            <a:fillRect/>
          </a:stretch>
        </p:blipFill>
        <p:spPr>
          <a:xfrm>
            <a:off x="573741" y="509220"/>
            <a:ext cx="2609127" cy="2105517"/>
          </a:xfrm>
          <a:prstGeom prst="rect">
            <a:avLst/>
          </a:prstGeom>
        </p:spPr>
      </p:pic>
    </p:spTree>
    <p:extLst>
      <p:ext uri="{BB962C8B-B14F-4D97-AF65-F5344CB8AC3E}">
        <p14:creationId xmlns:p14="http://schemas.microsoft.com/office/powerpoint/2010/main" val="921388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542321" y="1878269"/>
            <a:ext cx="2801557" cy="2739211"/>
          </a:xfrm>
          <a:prstGeom prst="rect">
            <a:avLst/>
          </a:prstGeom>
          <a:noFill/>
        </p:spPr>
        <p:txBody>
          <a:bodyPr wrap="square" rtlCol="0">
            <a:spAutoFit/>
          </a:bodyPr>
          <a:lstStyle/>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Make use of existing </a:t>
            </a:r>
          </a:p>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pre-recorded videos.</a:t>
            </a:r>
          </a:p>
          <a:p>
            <a:pPr fontAlgn="base">
              <a:spcBef>
                <a:spcPct val="0"/>
              </a:spcBef>
              <a:spcAft>
                <a:spcPct val="0"/>
              </a:spcAft>
            </a:pPr>
            <a:endParaRPr lang="en-US" sz="2800" i="1" dirty="0">
              <a:solidFill>
                <a:srgbClr val="EBB70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DE751FAF-6410-4CE7-8425-CDFBADA1C96A}"/>
              </a:ext>
            </a:extLst>
          </p:cNvPr>
          <p:cNvSpPr txBox="1"/>
          <p:nvPr/>
        </p:nvSpPr>
        <p:spPr>
          <a:xfrm>
            <a:off x="4792593" y="3727729"/>
            <a:ext cx="6632152" cy="2754152"/>
          </a:xfrm>
          <a:prstGeom prst="rect">
            <a:avLst/>
          </a:prstGeom>
          <a:noFill/>
          <a:ln>
            <a:noFill/>
          </a:ln>
        </p:spPr>
        <p:txBody>
          <a:bodyPr wrap="square" rtlCol="0">
            <a:spAutoFit/>
          </a:bodyPr>
          <a:lstStyle/>
          <a:p>
            <a:pPr marR="0" lvl="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Additional pre-recorded Videos are at </a:t>
            </a:r>
            <a:r>
              <a:rPr lang="en-US" sz="2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ction="ppaction://hlinkfile">
                  <a:extLst>
                    <a:ext uri="{A12FA001-AC4F-418D-AE19-62706E023703}">
                      <ahyp:hlinkClr xmlns:ahyp="http://schemas.microsoft.com/office/drawing/2018/hyperlinkcolor" val="tx"/>
                    </a:ext>
                  </a:extLst>
                </a:hlinkClick>
              </a:rPr>
              <a:t>YouTube.com/Lionsclubs</a:t>
            </a:r>
            <a:endParaRPr lang="en-US" sz="2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2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Test pre-recorded videos on your chosen platform – make sure both audio and visual function properly.</a:t>
            </a:r>
          </a:p>
          <a:p>
            <a:pPr marL="285750" marR="0" lvl="0"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Recordings may also be used at later date for showing at other functions</a:t>
            </a:r>
          </a:p>
        </p:txBody>
      </p:sp>
      <p:pic>
        <p:nvPicPr>
          <p:cNvPr id="3" name="Picture 2">
            <a:extLst>
              <a:ext uri="{FF2B5EF4-FFF2-40B4-BE49-F238E27FC236}">
                <a16:creationId xmlns:a16="http://schemas.microsoft.com/office/drawing/2014/main" id="{B0FE8929-D705-45EF-AA7B-5BE25655516D}"/>
              </a:ext>
            </a:extLst>
          </p:cNvPr>
          <p:cNvPicPr>
            <a:picLocks noChangeAspect="1"/>
          </p:cNvPicPr>
          <p:nvPr/>
        </p:nvPicPr>
        <p:blipFill>
          <a:blip r:embed="rId4"/>
          <a:stretch>
            <a:fillRect/>
          </a:stretch>
        </p:blipFill>
        <p:spPr>
          <a:xfrm>
            <a:off x="5039846" y="1296926"/>
            <a:ext cx="5658278" cy="1998731"/>
          </a:xfrm>
          <a:prstGeom prst="rect">
            <a:avLst/>
          </a:prstGeom>
        </p:spPr>
      </p:pic>
      <p:sp>
        <p:nvSpPr>
          <p:cNvPr id="9" name="TextBox 8">
            <a:extLst>
              <a:ext uri="{FF2B5EF4-FFF2-40B4-BE49-F238E27FC236}">
                <a16:creationId xmlns:a16="http://schemas.microsoft.com/office/drawing/2014/main" id="{00B11ABB-0E51-4F6F-AE6F-B0C07D7EC905}"/>
              </a:ext>
            </a:extLst>
          </p:cNvPr>
          <p:cNvSpPr txBox="1"/>
          <p:nvPr/>
        </p:nvSpPr>
        <p:spPr>
          <a:xfrm>
            <a:off x="4629767" y="280079"/>
            <a:ext cx="6478436" cy="584775"/>
          </a:xfrm>
          <a:prstGeom prst="rect">
            <a:avLst/>
          </a:prstGeom>
          <a:noFill/>
        </p:spPr>
        <p:txBody>
          <a:bodyPr wrap="square">
            <a:spAutoFit/>
          </a:bodyPr>
          <a:lstStyle/>
          <a:p>
            <a:r>
              <a:rPr lang="en-US" sz="3200" dirty="0">
                <a:solidFill>
                  <a:srgbClr val="002060"/>
                </a:solidFill>
                <a:latin typeface="Calibri" panose="020F0502020204030204" pitchFamily="34" charset="0"/>
                <a:cs typeface="Calibri" panose="020F0502020204030204" pitchFamily="34" charset="0"/>
              </a:rPr>
              <a:t>Check these out for Videos!</a:t>
            </a:r>
          </a:p>
        </p:txBody>
      </p:sp>
      <p:sp>
        <p:nvSpPr>
          <p:cNvPr id="12" name="Rectangle 11">
            <a:extLst>
              <a:ext uri="{FF2B5EF4-FFF2-40B4-BE49-F238E27FC236}">
                <a16:creationId xmlns:a16="http://schemas.microsoft.com/office/drawing/2014/main" id="{25B42DF2-F07C-4543-B2CA-4801B70DEE6A}"/>
              </a:ext>
            </a:extLst>
          </p:cNvPr>
          <p:cNvSpPr/>
          <p:nvPr/>
        </p:nvSpPr>
        <p:spPr>
          <a:xfrm rot="5400000">
            <a:off x="6576136" y="-840979"/>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804925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9" name="TextBox 8">
            <a:extLst>
              <a:ext uri="{FF2B5EF4-FFF2-40B4-BE49-F238E27FC236}">
                <a16:creationId xmlns:a16="http://schemas.microsoft.com/office/drawing/2014/main" id="{DE5F94D6-BA06-4FC6-B04F-292C5AEFDF10}"/>
              </a:ext>
            </a:extLst>
          </p:cNvPr>
          <p:cNvSpPr txBox="1"/>
          <p:nvPr/>
        </p:nvSpPr>
        <p:spPr>
          <a:xfrm>
            <a:off x="4351776" y="1279481"/>
            <a:ext cx="7034418" cy="4722447"/>
          </a:xfrm>
          <a:prstGeom prst="rect">
            <a:avLst/>
          </a:prstGeom>
          <a:noFill/>
          <a:ln>
            <a:noFill/>
          </a:ln>
        </p:spPr>
        <p:txBody>
          <a:bodyPr wrap="square" rtlCol="0">
            <a:spAutoFit/>
          </a:bodyPr>
          <a:lstStyle/>
          <a:p>
            <a:pPr>
              <a:lnSpc>
                <a:spcPct val="107000"/>
              </a:lnSpc>
            </a:pPr>
            <a:r>
              <a:rPr lang="en-US" sz="2400" dirty="0">
                <a:effectLst/>
                <a:latin typeface="Calibri" panose="020F0502020204030204" pitchFamily="34" charset="0"/>
                <a:ea typeface="Calibri" panose="020F0502020204030204" pitchFamily="34" charset="0"/>
                <a:cs typeface="Calibri" panose="020F0502020204030204" pitchFamily="34" charset="0"/>
              </a:rPr>
              <a:t>Lions Virtual Community </a:t>
            </a:r>
            <a:r>
              <a:rPr lang="en-US" sz="2400" dirty="0">
                <a:latin typeface="Calibri" panose="020F0502020204030204" pitchFamily="34" charset="0"/>
                <a:ea typeface="Calibri" panose="020F0502020204030204" pitchFamily="34" charset="0"/>
                <a:cs typeface="Calibri" panose="020F0502020204030204" pitchFamily="34" charset="0"/>
              </a:rPr>
              <a:t>invites Lions from all over the world  </a:t>
            </a:r>
            <a:r>
              <a:rPr lang="en-US" sz="24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2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https://lionsvirtual.teamapp.com/ </a:t>
            </a:r>
            <a:endParaRPr lang="en-US" sz="2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Learning.</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Training and sharing ideas through </a:t>
            </a:r>
            <a:r>
              <a:rPr lang="en-US" sz="2400" dirty="0">
                <a:effectLst/>
                <a:latin typeface="Calibri" panose="020F0502020204030204" pitchFamily="34" charset="0"/>
                <a:ea typeface="Calibri" panose="020F0502020204030204" pitchFamily="34" charset="0"/>
                <a:cs typeface="Calibri" panose="020F0502020204030204" pitchFamily="34" charset="0"/>
              </a:rPr>
              <a:t>webinars</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Entertaining.</a:t>
            </a:r>
            <a:r>
              <a:rPr lang="en-US" sz="2400" dirty="0">
                <a:effectLst/>
                <a:latin typeface="Calibri" panose="020F0502020204030204" pitchFamily="34" charset="0"/>
                <a:ea typeface="Calibri" panose="020F0502020204030204" pitchFamily="34" charset="0"/>
                <a:cs typeface="Calibri" panose="020F0502020204030204" pitchFamily="34" charset="0"/>
              </a:rPr>
              <a:t>  Trivia Games and Virtual happy hours. </a:t>
            </a:r>
          </a:p>
          <a:p>
            <a:pPr marR="0" lvl="0">
              <a:lnSpc>
                <a:spcPct val="107000"/>
              </a:lnSpc>
              <a:spcBef>
                <a:spcPts val="0"/>
              </a:spcBef>
              <a:spcAft>
                <a:spcPts val="0"/>
              </a:spcAft>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Connecting.</a:t>
            </a:r>
            <a:r>
              <a:rPr lang="en-US" sz="2400" dirty="0">
                <a:effectLst/>
                <a:latin typeface="Calibri" panose="020F0502020204030204" pitchFamily="34" charset="0"/>
                <a:ea typeface="Calibri" panose="020F0502020204030204" pitchFamily="34" charset="0"/>
                <a:cs typeface="Calibri" panose="020F0502020204030204" pitchFamily="34" charset="0"/>
              </a:rPr>
              <a:t>  Meet Lions from all over the world. </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sz="2400" dirty="0">
                <a:latin typeface="Calibri" panose="020F0502020204030204" pitchFamily="34" charset="0"/>
                <a:ea typeface="Calibri" panose="020F0502020204030204" pitchFamily="34" charset="0"/>
                <a:cs typeface="Calibri" panose="020F0502020204030204" pitchFamily="34" charset="0"/>
              </a:rPr>
              <a:t>Lions Virtual Facebook Page	</a:t>
            </a:r>
            <a:r>
              <a:rPr lang="en-US" sz="2400" dirty="0">
                <a:solidFill>
                  <a:srgbClr val="0000FF"/>
                </a:solidFill>
                <a:latin typeface="Calibri" panose="020F0502020204030204" pitchFamily="34" charset="0"/>
                <a:cs typeface="Calibri" panose="020F0502020204030204" pitchFamily="34" charset="0"/>
              </a:rPr>
              <a:t>https://www.facebook.com/LionsVirtual</a:t>
            </a:r>
            <a:r>
              <a:rPr lang="en-US" sz="2400" dirty="0">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nSpc>
                <a:spcPct val="107000"/>
              </a:lnSpc>
              <a:spcBef>
                <a:spcPts val="0"/>
              </a:spcBef>
              <a:spcAft>
                <a:spcPts val="80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A955663-1CF0-4285-AA3B-61ED0C17B8CF}"/>
              </a:ext>
            </a:extLst>
          </p:cNvPr>
          <p:cNvPicPr>
            <a:picLocks noChangeAspect="1"/>
          </p:cNvPicPr>
          <p:nvPr/>
        </p:nvPicPr>
        <p:blipFill>
          <a:blip r:embed="rId4"/>
          <a:stretch>
            <a:fillRect/>
          </a:stretch>
        </p:blipFill>
        <p:spPr>
          <a:xfrm>
            <a:off x="578055" y="1947832"/>
            <a:ext cx="2730090" cy="2600086"/>
          </a:xfrm>
          <a:prstGeom prst="rect">
            <a:avLst/>
          </a:prstGeom>
        </p:spPr>
      </p:pic>
      <p:sp>
        <p:nvSpPr>
          <p:cNvPr id="8" name="TextBox 7">
            <a:extLst>
              <a:ext uri="{FF2B5EF4-FFF2-40B4-BE49-F238E27FC236}">
                <a16:creationId xmlns:a16="http://schemas.microsoft.com/office/drawing/2014/main" id="{87F68114-B845-47CA-BE58-6AEC257EF764}"/>
              </a:ext>
            </a:extLst>
          </p:cNvPr>
          <p:cNvSpPr txBox="1"/>
          <p:nvPr/>
        </p:nvSpPr>
        <p:spPr>
          <a:xfrm>
            <a:off x="4629767" y="280079"/>
            <a:ext cx="6478436" cy="584775"/>
          </a:xfrm>
          <a:prstGeom prst="rect">
            <a:avLst/>
          </a:prstGeom>
          <a:noFill/>
        </p:spPr>
        <p:txBody>
          <a:bodyPr wrap="square">
            <a:spAutoFit/>
          </a:bodyPr>
          <a:lstStyle/>
          <a:p>
            <a:r>
              <a:rPr lang="en-US" sz="3200" dirty="0">
                <a:solidFill>
                  <a:srgbClr val="002060"/>
                </a:solidFill>
                <a:latin typeface="Calibri" panose="020F0502020204030204" pitchFamily="34" charset="0"/>
                <a:cs typeface="Calibri" panose="020F0502020204030204" pitchFamily="34" charset="0"/>
              </a:rPr>
              <a:t>Check this out!</a:t>
            </a:r>
          </a:p>
        </p:txBody>
      </p:sp>
      <p:sp>
        <p:nvSpPr>
          <p:cNvPr id="12" name="Rectangle 11">
            <a:extLst>
              <a:ext uri="{FF2B5EF4-FFF2-40B4-BE49-F238E27FC236}">
                <a16:creationId xmlns:a16="http://schemas.microsoft.com/office/drawing/2014/main" id="{142899E5-D84D-4AD6-8134-72720EB7D5D5}"/>
              </a:ext>
            </a:extLst>
          </p:cNvPr>
          <p:cNvSpPr/>
          <p:nvPr/>
        </p:nvSpPr>
        <p:spPr>
          <a:xfrm rot="5400000">
            <a:off x="6234636" y="-812484"/>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4280475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542321" y="961618"/>
            <a:ext cx="2801557" cy="1631216"/>
          </a:xfrm>
          <a:prstGeom prst="rect">
            <a:avLst/>
          </a:prstGeom>
          <a:noFill/>
        </p:spPr>
        <p:txBody>
          <a:bodyPr wrap="square" rtlCol="0">
            <a:spAutoFit/>
          </a:bodyPr>
          <a:lstStyle/>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Awards and Recognition</a:t>
            </a:r>
          </a:p>
          <a:p>
            <a:pPr fontAlgn="base">
              <a:spcBef>
                <a:spcPct val="0"/>
              </a:spcBef>
              <a:spcAft>
                <a:spcPct val="0"/>
              </a:spcAft>
            </a:pPr>
            <a:endParaRPr lang="en-US" sz="2800" i="1" dirty="0">
              <a:solidFill>
                <a:srgbClr val="EBB70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AC98F75E-79E5-411E-A31E-409DE07F1FE9}"/>
              </a:ext>
            </a:extLst>
          </p:cNvPr>
          <p:cNvSpPr txBox="1"/>
          <p:nvPr/>
        </p:nvSpPr>
        <p:spPr>
          <a:xfrm>
            <a:off x="4313501" y="2076982"/>
            <a:ext cx="7336177" cy="4421723"/>
          </a:xfrm>
          <a:prstGeom prst="rect">
            <a:avLst/>
          </a:prstGeom>
          <a:noFill/>
          <a:ln>
            <a:noFill/>
          </a:ln>
        </p:spPr>
        <p:txBody>
          <a:bodyPr wrap="square" rtlCol="0">
            <a:spAutoFit/>
          </a:bodyPr>
          <a:lstStyle/>
          <a:p>
            <a:pPr marL="285750" indent="-28575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Be sure that all award recipients are registered present to receive the award or recognition.  </a:t>
            </a:r>
          </a:p>
          <a:p>
            <a:pPr marL="285750" indent="-285750">
              <a:lnSpc>
                <a:spcPct val="107000"/>
              </a:lnSpc>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Turn on cameras of presenters and recipients for the presentation.</a:t>
            </a:r>
          </a:p>
          <a:p>
            <a:pPr marL="285750" indent="-285750">
              <a:lnSpc>
                <a:spcPct val="107000"/>
              </a:lnSpc>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Presenter should share the significance of the award.  </a:t>
            </a:r>
          </a:p>
          <a:p>
            <a:pPr marL="285750" indent="-285750">
              <a:lnSpc>
                <a:spcPct val="107000"/>
              </a:lnSpc>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Could also do slideshows of multiple recipients for one award type. (Extension, Key, Club Excellence Awards, etc.)</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B8C01F6-D2F0-4C72-9259-DC7793A42AAB}"/>
              </a:ext>
            </a:extLst>
          </p:cNvPr>
          <p:cNvSpPr/>
          <p:nvPr/>
        </p:nvSpPr>
        <p:spPr>
          <a:xfrm rot="5400000">
            <a:off x="6412635" y="-12815"/>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55D8B5BE-FA05-43C9-B537-9F1905854BDD}"/>
              </a:ext>
            </a:extLst>
          </p:cNvPr>
          <p:cNvSpPr txBox="1"/>
          <p:nvPr/>
        </p:nvSpPr>
        <p:spPr>
          <a:xfrm>
            <a:off x="4428521" y="176788"/>
            <a:ext cx="6478436" cy="1569660"/>
          </a:xfrm>
          <a:prstGeom prst="rect">
            <a:avLst/>
          </a:prstGeom>
          <a:noFill/>
        </p:spPr>
        <p:txBody>
          <a:bodyPr wrap="square">
            <a:spAutoFit/>
          </a:bodyPr>
          <a:lstStyle/>
          <a:p>
            <a:r>
              <a:rPr lang="en-US" sz="3200" dirty="0">
                <a:solidFill>
                  <a:srgbClr val="002060"/>
                </a:solidFill>
                <a:latin typeface="Calibri" panose="020F0502020204030204" pitchFamily="34" charset="0"/>
                <a:cs typeface="Calibri" panose="020F0502020204030204" pitchFamily="34" charset="0"/>
              </a:rPr>
              <a:t>If Awards and Certifications are able to be distributed to recipients prior to the convention:</a:t>
            </a:r>
          </a:p>
        </p:txBody>
      </p:sp>
      <p:pic>
        <p:nvPicPr>
          <p:cNvPr id="4" name="Picture 3" descr="A picture containing text, person, indoor, group&#10;&#10;Description automatically generated">
            <a:extLst>
              <a:ext uri="{FF2B5EF4-FFF2-40B4-BE49-F238E27FC236}">
                <a16:creationId xmlns:a16="http://schemas.microsoft.com/office/drawing/2014/main" id="{0A864250-DD87-4765-93AD-AB033BDA7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56" y="2687405"/>
            <a:ext cx="3286886" cy="2669728"/>
          </a:xfrm>
          <a:prstGeom prst="rect">
            <a:avLst/>
          </a:prstGeom>
        </p:spPr>
      </p:pic>
    </p:spTree>
    <p:extLst>
      <p:ext uri="{BB962C8B-B14F-4D97-AF65-F5344CB8AC3E}">
        <p14:creationId xmlns:p14="http://schemas.microsoft.com/office/powerpoint/2010/main" val="1391256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690600" y="548967"/>
            <a:ext cx="2801557" cy="1631216"/>
          </a:xfrm>
          <a:prstGeom prst="rect">
            <a:avLst/>
          </a:prstGeom>
          <a:noFill/>
        </p:spPr>
        <p:txBody>
          <a:bodyPr wrap="square" rtlCol="0">
            <a:spAutoFit/>
          </a:bodyPr>
          <a:lstStyle/>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Awards and Recognition</a:t>
            </a:r>
          </a:p>
          <a:p>
            <a:pPr fontAlgn="base">
              <a:spcBef>
                <a:spcPct val="0"/>
              </a:spcBef>
              <a:spcAft>
                <a:spcPct val="0"/>
              </a:spcAft>
            </a:pPr>
            <a:endParaRPr lang="en-US" sz="2800" i="1" dirty="0">
              <a:solidFill>
                <a:srgbClr val="EBB70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AC98F75E-79E5-411E-A31E-409DE07F1FE9}"/>
              </a:ext>
            </a:extLst>
          </p:cNvPr>
          <p:cNvSpPr txBox="1"/>
          <p:nvPr/>
        </p:nvSpPr>
        <p:spPr>
          <a:xfrm>
            <a:off x="4792926" y="1540955"/>
            <a:ext cx="6708474" cy="5413983"/>
          </a:xfrm>
          <a:prstGeom prst="rect">
            <a:avLst/>
          </a:prstGeom>
          <a:noFill/>
          <a:ln>
            <a:noFill/>
          </a:ln>
        </p:spPr>
        <p:txBody>
          <a:bodyPr wrap="square" rtlCol="0">
            <a:spAutoFit/>
          </a:bodyPr>
          <a:lstStyle/>
          <a:p>
            <a:pPr marL="285750" indent="-285750">
              <a:lnSpc>
                <a:spcPct val="107000"/>
              </a:lnSpc>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Turn on the Presenter’s camera so they may share the significance of the award and display it for the attendees.   </a:t>
            </a:r>
          </a:p>
          <a:p>
            <a:pPr marL="285750" indent="-285750">
              <a:lnSpc>
                <a:spcPct val="107000"/>
              </a:lnSpc>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Could also do slideshows displaying photographs of Lions who are all receiving the same kind of award.  (Extension, Key, Club Excellence Awards, etc.).</a:t>
            </a:r>
          </a:p>
          <a:p>
            <a:pPr marR="0" lvl="0">
              <a:lnSpc>
                <a:spcPct val="107000"/>
              </a:lnSpc>
              <a:spcBef>
                <a:spcPts val="0"/>
              </a:spcBef>
              <a:spcAft>
                <a:spcPts val="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Make sure to let recipients know that the award will be mailed as quickly as possible.</a:t>
            </a:r>
          </a:p>
          <a:p>
            <a:pPr marR="0" lvl="0">
              <a:lnSpc>
                <a:spcPct val="107000"/>
              </a:lnSpc>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B8C01F6-D2F0-4C72-9259-DC7793A42AAB}"/>
              </a:ext>
            </a:extLst>
          </p:cNvPr>
          <p:cNvSpPr/>
          <p:nvPr/>
        </p:nvSpPr>
        <p:spPr>
          <a:xfrm rot="5400000">
            <a:off x="6576469" y="-239709"/>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55D8B5BE-FA05-43C9-B537-9F1905854BDD}"/>
              </a:ext>
            </a:extLst>
          </p:cNvPr>
          <p:cNvSpPr txBox="1"/>
          <p:nvPr/>
        </p:nvSpPr>
        <p:spPr>
          <a:xfrm>
            <a:off x="4576800" y="256023"/>
            <a:ext cx="6478436" cy="1077218"/>
          </a:xfrm>
          <a:prstGeom prst="rect">
            <a:avLst/>
          </a:prstGeom>
          <a:noFill/>
        </p:spPr>
        <p:txBody>
          <a:bodyPr wrap="square">
            <a:spAutoFit/>
          </a:bodyPr>
          <a:lstStyle/>
          <a:p>
            <a:r>
              <a:rPr lang="en-US" sz="3200" dirty="0">
                <a:solidFill>
                  <a:srgbClr val="002060"/>
                </a:solidFill>
                <a:latin typeface="Calibri" panose="020F0502020204030204" pitchFamily="34" charset="0"/>
                <a:cs typeface="Calibri" panose="020F0502020204030204" pitchFamily="34" charset="0"/>
              </a:rPr>
              <a:t>Give Recognition to attendees unable to be present at the convention</a:t>
            </a:r>
          </a:p>
        </p:txBody>
      </p:sp>
      <p:pic>
        <p:nvPicPr>
          <p:cNvPr id="12" name="Picture 11">
            <a:extLst>
              <a:ext uri="{FF2B5EF4-FFF2-40B4-BE49-F238E27FC236}">
                <a16:creationId xmlns:a16="http://schemas.microsoft.com/office/drawing/2014/main" id="{0DFE0B2B-6FCC-4B17-966B-5FA13F770056}"/>
              </a:ext>
            </a:extLst>
          </p:cNvPr>
          <p:cNvPicPr>
            <a:picLocks noChangeAspect="1"/>
          </p:cNvPicPr>
          <p:nvPr/>
        </p:nvPicPr>
        <p:blipFill>
          <a:blip r:embed="rId3"/>
          <a:stretch>
            <a:fillRect/>
          </a:stretch>
        </p:blipFill>
        <p:spPr>
          <a:xfrm>
            <a:off x="856172" y="2075971"/>
            <a:ext cx="2173856" cy="3750967"/>
          </a:xfrm>
          <a:prstGeom prst="rect">
            <a:avLst/>
          </a:prstGeom>
        </p:spPr>
      </p:pic>
    </p:spTree>
    <p:extLst>
      <p:ext uri="{BB962C8B-B14F-4D97-AF65-F5344CB8AC3E}">
        <p14:creationId xmlns:p14="http://schemas.microsoft.com/office/powerpoint/2010/main" val="1183544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8FC51-B266-4F45-B676-D3BD91A6B7B8}"/>
              </a:ext>
            </a:extLst>
          </p:cNvPr>
          <p:cNvPicPr>
            <a:picLocks noChangeAspect="1"/>
          </p:cNvPicPr>
          <p:nvPr/>
        </p:nvPicPr>
        <p:blipFill>
          <a:blip r:embed="rId3"/>
          <a:stretch>
            <a:fillRect/>
          </a:stretch>
        </p:blipFill>
        <p:spPr>
          <a:xfrm>
            <a:off x="2087593" y="1427635"/>
            <a:ext cx="8562666" cy="4981791"/>
          </a:xfrm>
          <a:prstGeom prst="rect">
            <a:avLst/>
          </a:prstGeom>
        </p:spPr>
      </p:pic>
      <p:sp>
        <p:nvSpPr>
          <p:cNvPr id="7" name="Title 1">
            <a:extLst>
              <a:ext uri="{FF2B5EF4-FFF2-40B4-BE49-F238E27FC236}">
                <a16:creationId xmlns:a16="http://schemas.microsoft.com/office/drawing/2014/main" id="{35BE59AD-A66C-4FE3-8700-08D36B703CBD}"/>
              </a:ext>
            </a:extLst>
          </p:cNvPr>
          <p:cNvSpPr txBox="1">
            <a:spLocks/>
          </p:cNvSpPr>
          <p:nvPr/>
        </p:nvSpPr>
        <p:spPr>
          <a:xfrm>
            <a:off x="1705269" y="447117"/>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b="1" dirty="0">
                <a:solidFill>
                  <a:schemeClr val="bg1"/>
                </a:solidFill>
                <a:latin typeface="Calibri Light" panose="020F0302020204030204" pitchFamily="34" charset="0"/>
                <a:ea typeface="Arial" charset="0"/>
                <a:cs typeface="Calibri Light" panose="020F0302020204030204" pitchFamily="34" charset="0"/>
              </a:rPr>
              <a:t>LCI Shop has great recognition and appreciation items.</a:t>
            </a:r>
            <a:endParaRPr lang="en-US" b="1" kern="0" dirty="0">
              <a:solidFill>
                <a:schemeClr val="bg1"/>
              </a:solidFill>
              <a:latin typeface="Calibri Light" panose="020F0302020204030204" pitchFamily="34" charset="0"/>
              <a:ea typeface="Arial" charset="0"/>
              <a:cs typeface="Calibri Light" panose="020F0302020204030204" pitchFamily="34" charset="0"/>
            </a:endParaRPr>
          </a:p>
        </p:txBody>
      </p:sp>
      <p:sp>
        <p:nvSpPr>
          <p:cNvPr id="8" name="Rectangle 7">
            <a:extLst>
              <a:ext uri="{FF2B5EF4-FFF2-40B4-BE49-F238E27FC236}">
                <a16:creationId xmlns:a16="http://schemas.microsoft.com/office/drawing/2014/main" id="{68829386-0B5C-41C2-80E7-83FC028B7B33}"/>
              </a:ext>
            </a:extLst>
          </p:cNvPr>
          <p:cNvSpPr/>
          <p:nvPr/>
        </p:nvSpPr>
        <p:spPr>
          <a:xfrm>
            <a:off x="4997326" y="1151665"/>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948914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542321" y="1253938"/>
            <a:ext cx="2801557" cy="3293209"/>
          </a:xfrm>
          <a:prstGeom prst="rect">
            <a:avLst/>
          </a:prstGeom>
          <a:noFill/>
        </p:spPr>
        <p:txBody>
          <a:bodyPr wrap="square" rtlCol="0">
            <a:spAutoFit/>
          </a:bodyPr>
          <a:lstStyle/>
          <a:p>
            <a:pPr fontAlgn="base">
              <a:spcBef>
                <a:spcPct val="0"/>
              </a:spcBef>
              <a:spcAft>
                <a:spcPct val="0"/>
              </a:spcAft>
            </a:pPr>
            <a:r>
              <a:rPr lang="en-US" sz="3600" dirty="0">
                <a:solidFill>
                  <a:srgbClr val="EBB700"/>
                </a:solidFill>
                <a:latin typeface="Calibri" panose="020F0502020204030204" pitchFamily="34" charset="0"/>
                <a:ea typeface="Segoe UI" panose="020B0502040204020203" pitchFamily="34" charset="0"/>
                <a:cs typeface="Calibri" panose="020F0502020204030204" pitchFamily="34" charset="0"/>
              </a:rPr>
              <a:t>Offer Some Small Team games of competition or trivia!</a:t>
            </a:r>
          </a:p>
          <a:p>
            <a:pPr fontAlgn="base">
              <a:spcBef>
                <a:spcPct val="0"/>
              </a:spcBef>
              <a:spcAft>
                <a:spcPct val="0"/>
              </a:spcAft>
            </a:pPr>
            <a:endParaRPr lang="en-US" sz="2800" i="1" dirty="0">
              <a:solidFill>
                <a:srgbClr val="EBB70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CCDDE4B2-3995-4CDC-BB7C-09C5130D0CEC}"/>
              </a:ext>
            </a:extLst>
          </p:cNvPr>
          <p:cNvSpPr txBox="1"/>
          <p:nvPr/>
        </p:nvSpPr>
        <p:spPr>
          <a:xfrm>
            <a:off x="4204235" y="3563854"/>
            <a:ext cx="7556739" cy="1655518"/>
          </a:xfrm>
          <a:prstGeom prst="rect">
            <a:avLst/>
          </a:prstGeom>
          <a:noFill/>
          <a:ln>
            <a:noFill/>
          </a:ln>
        </p:spPr>
        <p:txBody>
          <a:bodyPr wrap="square" rtlCol="0">
            <a:spAutoFit/>
          </a:bodyPr>
          <a:lstStyle/>
          <a:p>
            <a:pPr marL="458788" marR="0" indent="-28575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Use virtual Breakout Rooms in online platform to serve club hosted receptions.</a:t>
            </a:r>
          </a:p>
          <a:p>
            <a:pPr marL="173038"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458788" marR="0" indent="-28575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Wendy Cain – Share Lions Jeopardy!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F44C3EC-321F-45D3-AC4F-27476C62AD4E}"/>
              </a:ext>
            </a:extLst>
          </p:cNvPr>
          <p:cNvPicPr>
            <a:picLocks noChangeAspect="1"/>
          </p:cNvPicPr>
          <p:nvPr/>
        </p:nvPicPr>
        <p:blipFill rotWithShape="1">
          <a:blip r:embed="rId3"/>
          <a:srcRect r="20806"/>
          <a:stretch/>
        </p:blipFill>
        <p:spPr>
          <a:xfrm>
            <a:off x="6122272" y="731051"/>
            <a:ext cx="3720663" cy="2501148"/>
          </a:xfrm>
          <a:prstGeom prst="rect">
            <a:avLst/>
          </a:prstGeom>
        </p:spPr>
      </p:pic>
    </p:spTree>
    <p:extLst>
      <p:ext uri="{BB962C8B-B14F-4D97-AF65-F5344CB8AC3E}">
        <p14:creationId xmlns:p14="http://schemas.microsoft.com/office/powerpoint/2010/main" val="1381600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9" name="5 column 1"/>
          <p:cNvSpPr/>
          <p:nvPr/>
        </p:nvSpPr>
        <p:spPr>
          <a:xfrm>
            <a:off x="3145348" y="4745183"/>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4 column 1"/>
          <p:cNvSpPr/>
          <p:nvPr/>
        </p:nvSpPr>
        <p:spPr>
          <a:xfrm>
            <a:off x="3145348" y="3892971"/>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3 column 1"/>
          <p:cNvSpPr/>
          <p:nvPr/>
        </p:nvSpPr>
        <p:spPr>
          <a:xfrm>
            <a:off x="3145348" y="3040759"/>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2 column 1"/>
          <p:cNvSpPr/>
          <p:nvPr/>
        </p:nvSpPr>
        <p:spPr>
          <a:xfrm>
            <a:off x="3145348" y="2188547"/>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9" name="1 column 1">
            <a:hlinkClick r:id="" action="ppaction://noaction"/>
          </p:cNvPr>
          <p:cNvSpPr/>
          <p:nvPr/>
        </p:nvSpPr>
        <p:spPr>
          <a:xfrm>
            <a:off x="3149130" y="1326258"/>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9" name="5 column 3"/>
          <p:cNvSpPr/>
          <p:nvPr/>
        </p:nvSpPr>
        <p:spPr>
          <a:xfrm>
            <a:off x="5538912" y="4745183"/>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8" name="4 column 3"/>
          <p:cNvSpPr/>
          <p:nvPr/>
        </p:nvSpPr>
        <p:spPr>
          <a:xfrm>
            <a:off x="5538912" y="3892971"/>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5" name="3 column 3"/>
          <p:cNvSpPr/>
          <p:nvPr/>
        </p:nvSpPr>
        <p:spPr>
          <a:xfrm>
            <a:off x="5538912" y="3040759"/>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2 column 3"/>
          <p:cNvSpPr/>
          <p:nvPr/>
        </p:nvSpPr>
        <p:spPr>
          <a:xfrm>
            <a:off x="5538912" y="2188547"/>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7" name="1 column 3"/>
          <p:cNvSpPr/>
          <p:nvPr/>
        </p:nvSpPr>
        <p:spPr>
          <a:xfrm>
            <a:off x="5538912" y="1336335"/>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5 column 4"/>
          <p:cNvSpPr/>
          <p:nvPr/>
        </p:nvSpPr>
        <p:spPr>
          <a:xfrm>
            <a:off x="6735694" y="4745183"/>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3" name="4 column 4"/>
          <p:cNvSpPr/>
          <p:nvPr/>
        </p:nvSpPr>
        <p:spPr>
          <a:xfrm>
            <a:off x="6735694" y="3892971"/>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0" name="3 column 4"/>
          <p:cNvSpPr/>
          <p:nvPr/>
        </p:nvSpPr>
        <p:spPr>
          <a:xfrm>
            <a:off x="6735694" y="3040759"/>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1" name="2 column 4"/>
          <p:cNvSpPr/>
          <p:nvPr/>
        </p:nvSpPr>
        <p:spPr>
          <a:xfrm>
            <a:off x="6735694" y="2188547"/>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2" name="1 column 4"/>
          <p:cNvSpPr/>
          <p:nvPr/>
        </p:nvSpPr>
        <p:spPr>
          <a:xfrm>
            <a:off x="6735694" y="1336335"/>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9" name="5 column 5"/>
          <p:cNvSpPr/>
          <p:nvPr/>
        </p:nvSpPr>
        <p:spPr>
          <a:xfrm>
            <a:off x="7932477" y="4745183"/>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4 column 5"/>
          <p:cNvSpPr/>
          <p:nvPr/>
        </p:nvSpPr>
        <p:spPr>
          <a:xfrm>
            <a:off x="7932476" y="3892971"/>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5" name="3 column 5"/>
          <p:cNvSpPr/>
          <p:nvPr/>
        </p:nvSpPr>
        <p:spPr>
          <a:xfrm>
            <a:off x="7932476" y="3040759"/>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2 column 5"/>
          <p:cNvSpPr/>
          <p:nvPr/>
        </p:nvSpPr>
        <p:spPr>
          <a:xfrm>
            <a:off x="7932476" y="2188547"/>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1 column 5"/>
          <p:cNvSpPr/>
          <p:nvPr/>
        </p:nvSpPr>
        <p:spPr>
          <a:xfrm>
            <a:off x="7932476" y="1336335"/>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8" name="4 column 2"/>
          <p:cNvSpPr/>
          <p:nvPr/>
        </p:nvSpPr>
        <p:spPr>
          <a:xfrm>
            <a:off x="4344399" y="3892971"/>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5" name="3 column 2"/>
          <p:cNvSpPr/>
          <p:nvPr/>
        </p:nvSpPr>
        <p:spPr>
          <a:xfrm>
            <a:off x="4344399" y="3040759"/>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9" name="5 column 2"/>
          <p:cNvSpPr/>
          <p:nvPr/>
        </p:nvSpPr>
        <p:spPr>
          <a:xfrm>
            <a:off x="4344399" y="4745183"/>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6" name="2 column 2"/>
          <p:cNvSpPr/>
          <p:nvPr/>
        </p:nvSpPr>
        <p:spPr>
          <a:xfrm>
            <a:off x="4344399" y="2188547"/>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7" name="1 column 2"/>
          <p:cNvSpPr/>
          <p:nvPr/>
        </p:nvSpPr>
        <p:spPr>
          <a:xfrm>
            <a:off x="4344399" y="1336335"/>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3" name="Category 5"/>
          <p:cNvSpPr/>
          <p:nvPr/>
        </p:nvSpPr>
        <p:spPr>
          <a:xfrm>
            <a:off x="7935328" y="350321"/>
            <a:ext cx="1156225" cy="700644"/>
          </a:xfrm>
          <a:prstGeom prst="rect">
            <a:avLst/>
          </a:prstGeom>
          <a:gradFill>
            <a:gsLst>
              <a:gs pos="0">
                <a:schemeClr val="accent1">
                  <a:lumMod val="75000"/>
                </a:schemeClr>
              </a:gs>
              <a:gs pos="25000">
                <a:schemeClr val="accent1">
                  <a:lumMod val="75000"/>
                </a:schemeClr>
              </a:gs>
              <a:gs pos="100000">
                <a:schemeClr val="tx2">
                  <a:lumMod val="64000"/>
                  <a:lumOff val="3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Calibri"/>
              </a:rPr>
              <a:t>LCI Forward</a:t>
            </a:r>
          </a:p>
        </p:txBody>
      </p:sp>
      <p:sp>
        <p:nvSpPr>
          <p:cNvPr id="42" name="Category 4"/>
          <p:cNvSpPr/>
          <p:nvPr/>
        </p:nvSpPr>
        <p:spPr>
          <a:xfrm>
            <a:off x="6737832" y="350322"/>
            <a:ext cx="1156225" cy="700644"/>
          </a:xfrm>
          <a:prstGeom prst="rect">
            <a:avLst/>
          </a:prstGeom>
          <a:gradFill>
            <a:gsLst>
              <a:gs pos="0">
                <a:schemeClr val="accent1">
                  <a:lumMod val="75000"/>
                </a:schemeClr>
              </a:gs>
              <a:gs pos="25000">
                <a:schemeClr val="accent1">
                  <a:lumMod val="75000"/>
                </a:schemeClr>
              </a:gs>
              <a:gs pos="100000">
                <a:schemeClr val="tx2">
                  <a:lumMod val="64000"/>
                  <a:lumOff val="3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Calibri"/>
              </a:rPr>
              <a:t>Projects </a:t>
            </a:r>
          </a:p>
        </p:txBody>
      </p:sp>
      <p:sp>
        <p:nvSpPr>
          <p:cNvPr id="41" name="Category 3"/>
          <p:cNvSpPr/>
          <p:nvPr/>
        </p:nvSpPr>
        <p:spPr>
          <a:xfrm>
            <a:off x="5540337" y="350322"/>
            <a:ext cx="1156225" cy="700644"/>
          </a:xfrm>
          <a:prstGeom prst="rect">
            <a:avLst/>
          </a:prstGeom>
          <a:gradFill>
            <a:gsLst>
              <a:gs pos="0">
                <a:schemeClr val="accent1">
                  <a:lumMod val="75000"/>
                </a:schemeClr>
              </a:gs>
              <a:gs pos="25000">
                <a:schemeClr val="accent1">
                  <a:lumMod val="75000"/>
                </a:schemeClr>
              </a:gs>
              <a:gs pos="100000">
                <a:schemeClr val="tx2">
                  <a:lumMod val="64000"/>
                  <a:lumOff val="3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Calibri"/>
              </a:rPr>
              <a:t>Events </a:t>
            </a:r>
          </a:p>
        </p:txBody>
      </p:sp>
      <p:sp>
        <p:nvSpPr>
          <p:cNvPr id="45" name="Category 2"/>
          <p:cNvSpPr/>
          <p:nvPr/>
        </p:nvSpPr>
        <p:spPr>
          <a:xfrm>
            <a:off x="4342842" y="350322"/>
            <a:ext cx="1156225" cy="700644"/>
          </a:xfrm>
          <a:prstGeom prst="rect">
            <a:avLst/>
          </a:prstGeom>
          <a:gradFill>
            <a:gsLst>
              <a:gs pos="0">
                <a:schemeClr val="accent1">
                  <a:lumMod val="75000"/>
                </a:schemeClr>
              </a:gs>
              <a:gs pos="25000">
                <a:schemeClr val="accent1">
                  <a:lumMod val="75000"/>
                </a:schemeClr>
              </a:gs>
              <a:gs pos="100000">
                <a:schemeClr val="tx2">
                  <a:lumMod val="64000"/>
                  <a:lumOff val="3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Calibri"/>
              </a:rPr>
              <a:t>History </a:t>
            </a:r>
          </a:p>
        </p:txBody>
      </p:sp>
      <p:sp>
        <p:nvSpPr>
          <p:cNvPr id="40" name="Category 1"/>
          <p:cNvSpPr/>
          <p:nvPr/>
        </p:nvSpPr>
        <p:spPr>
          <a:xfrm>
            <a:off x="3145347" y="350322"/>
            <a:ext cx="1156225" cy="700644"/>
          </a:xfrm>
          <a:prstGeom prst="rect">
            <a:avLst/>
          </a:prstGeom>
          <a:gradFill>
            <a:gsLst>
              <a:gs pos="0">
                <a:schemeClr val="accent1">
                  <a:lumMod val="75000"/>
                </a:schemeClr>
              </a:gs>
              <a:gs pos="25000">
                <a:schemeClr val="accent1">
                  <a:lumMod val="75000"/>
                </a:schemeClr>
              </a:gs>
              <a:gs pos="100000">
                <a:schemeClr val="tx2">
                  <a:lumMod val="64000"/>
                  <a:lumOff val="3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Calibri"/>
              </a:rPr>
              <a:t>Organization </a:t>
            </a:r>
          </a:p>
        </p:txBody>
      </p:sp>
      <p:sp>
        <p:nvSpPr>
          <p:cNvPr id="123" name="5th Category $500 Panel">
            <a:hlinkClick r:id="" action="ppaction://noaction"/>
          </p:cNvPr>
          <p:cNvSpPr/>
          <p:nvPr/>
        </p:nvSpPr>
        <p:spPr>
          <a:xfrm>
            <a:off x="7932477" y="4745183"/>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Improve Member Value</a:t>
            </a:r>
          </a:p>
        </p:txBody>
      </p:sp>
      <p:sp>
        <p:nvSpPr>
          <p:cNvPr id="124" name="5th Category $400 Panel">
            <a:hlinkClick r:id="" action="ppaction://noaction"/>
          </p:cNvPr>
          <p:cNvSpPr/>
          <p:nvPr/>
        </p:nvSpPr>
        <p:spPr>
          <a:xfrm>
            <a:off x="7932476" y="3892971"/>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Calibri"/>
              </a:rPr>
              <a:t>Pursue Excellence</a:t>
            </a:r>
          </a:p>
        </p:txBody>
      </p:sp>
      <p:sp>
        <p:nvSpPr>
          <p:cNvPr id="125" name="5th Category $300 Panel">
            <a:hlinkClick r:id="" action="ppaction://noaction"/>
          </p:cNvPr>
          <p:cNvSpPr/>
          <p:nvPr/>
        </p:nvSpPr>
        <p:spPr>
          <a:xfrm>
            <a:off x="7932476" y="3040759"/>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fontAlgn="base">
              <a:lnSpc>
                <a:spcPct val="90000"/>
              </a:lnSpc>
              <a:spcBef>
                <a:spcPct val="0"/>
              </a:spcBef>
              <a:spcAft>
                <a:spcPct val="35000"/>
              </a:spcAft>
            </a:pPr>
            <a:r>
              <a:rPr lang="en-US" dirty="0">
                <a:solidFill>
                  <a:sysClr val="window" lastClr="FFFFFF"/>
                </a:solidFill>
                <a:latin typeface="Calibri"/>
                <a:cs typeface="Arial"/>
              </a:rPr>
              <a:t>Improve Visibility</a:t>
            </a:r>
          </a:p>
        </p:txBody>
      </p:sp>
      <p:sp>
        <p:nvSpPr>
          <p:cNvPr id="126" name="5th Category $200 Panel">
            <a:hlinkClick r:id="" action="ppaction://noaction"/>
          </p:cNvPr>
          <p:cNvSpPr/>
          <p:nvPr/>
        </p:nvSpPr>
        <p:spPr>
          <a:xfrm>
            <a:off x="7932476" y="2188547"/>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Service Impact &amp; Focus</a:t>
            </a:r>
          </a:p>
        </p:txBody>
      </p:sp>
      <p:sp>
        <p:nvSpPr>
          <p:cNvPr id="127" name="5th Category $100 Panel">
            <a:hlinkClick r:id="" action="ppaction://noaction"/>
          </p:cNvPr>
          <p:cNvSpPr/>
          <p:nvPr/>
        </p:nvSpPr>
        <p:spPr>
          <a:xfrm>
            <a:off x="7932476" y="1336335"/>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Goal</a:t>
            </a:r>
          </a:p>
        </p:txBody>
      </p:sp>
      <p:sp>
        <p:nvSpPr>
          <p:cNvPr id="118" name="4th Category $500 Panel">
            <a:hlinkClick r:id="" action="ppaction://noaction"/>
          </p:cNvPr>
          <p:cNvSpPr/>
          <p:nvPr/>
        </p:nvSpPr>
        <p:spPr>
          <a:xfrm>
            <a:off x="6735694" y="4745183"/>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Pilot Dogs</a:t>
            </a:r>
          </a:p>
        </p:txBody>
      </p:sp>
      <p:sp>
        <p:nvSpPr>
          <p:cNvPr id="119" name="4th Category $400 Panel">
            <a:hlinkClick r:id="" action="ppaction://noaction"/>
          </p:cNvPr>
          <p:cNvSpPr/>
          <p:nvPr/>
        </p:nvSpPr>
        <p:spPr>
          <a:xfrm>
            <a:off x="6735694" y="3892971"/>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Leader Dogs</a:t>
            </a:r>
          </a:p>
        </p:txBody>
      </p:sp>
      <p:sp>
        <p:nvSpPr>
          <p:cNvPr id="120" name="4th Category $300 Panel">
            <a:hlinkClick r:id="" action="ppaction://noaction"/>
          </p:cNvPr>
          <p:cNvSpPr/>
          <p:nvPr/>
        </p:nvSpPr>
        <p:spPr>
          <a:xfrm>
            <a:off x="6735694" y="3040759"/>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Diabetes</a:t>
            </a:r>
          </a:p>
        </p:txBody>
      </p:sp>
      <p:sp>
        <p:nvSpPr>
          <p:cNvPr id="121" name="4th Category $200 Panel">
            <a:hlinkClick r:id="" action="ppaction://noaction"/>
          </p:cNvPr>
          <p:cNvSpPr/>
          <p:nvPr/>
        </p:nvSpPr>
        <p:spPr>
          <a:xfrm>
            <a:off x="6735694" y="2188547"/>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Youth</a:t>
            </a:r>
          </a:p>
        </p:txBody>
      </p:sp>
      <p:sp>
        <p:nvSpPr>
          <p:cNvPr id="122" name="4th Category $100 Panel">
            <a:hlinkClick r:id="" action="ppaction://noaction"/>
          </p:cNvPr>
          <p:cNvSpPr/>
          <p:nvPr/>
        </p:nvSpPr>
        <p:spPr>
          <a:xfrm>
            <a:off x="6735694" y="1336335"/>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LCIF</a:t>
            </a:r>
          </a:p>
        </p:txBody>
      </p:sp>
      <p:sp>
        <p:nvSpPr>
          <p:cNvPr id="113" name="3rd Category $500 Panel">
            <a:hlinkClick r:id="" action="ppaction://noaction"/>
          </p:cNvPr>
          <p:cNvSpPr/>
          <p:nvPr/>
        </p:nvSpPr>
        <p:spPr>
          <a:xfrm>
            <a:off x="5538912" y="4745183"/>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Calibri"/>
              </a:rPr>
              <a:t>USA/Can. Lions Lead. Forum</a:t>
            </a:r>
          </a:p>
        </p:txBody>
      </p:sp>
      <p:sp>
        <p:nvSpPr>
          <p:cNvPr id="114" name="3rd Category $400 Panel">
            <a:hlinkClick r:id="" action="ppaction://noaction"/>
          </p:cNvPr>
          <p:cNvSpPr/>
          <p:nvPr/>
        </p:nvSpPr>
        <p:spPr>
          <a:xfrm>
            <a:off x="5538912" y="3892971"/>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Calibri"/>
              </a:rPr>
              <a:t>Dan Dague Memorial Car Show</a:t>
            </a:r>
          </a:p>
        </p:txBody>
      </p:sp>
      <p:sp>
        <p:nvSpPr>
          <p:cNvPr id="115" name="3rd Category $300 Panel">
            <a:hlinkClick r:id="" action="ppaction://noaction"/>
          </p:cNvPr>
          <p:cNvSpPr/>
          <p:nvPr/>
        </p:nvSpPr>
        <p:spPr>
          <a:xfrm>
            <a:off x="5538912" y="3040759"/>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LCI Conv.</a:t>
            </a:r>
          </a:p>
        </p:txBody>
      </p:sp>
      <p:sp>
        <p:nvSpPr>
          <p:cNvPr id="116" name="3rd Category $200 Panel">
            <a:hlinkClick r:id="" action="ppaction://noaction"/>
          </p:cNvPr>
          <p:cNvSpPr/>
          <p:nvPr/>
        </p:nvSpPr>
        <p:spPr>
          <a:xfrm>
            <a:off x="5538912" y="2188547"/>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MD-29 Conv.</a:t>
            </a:r>
          </a:p>
        </p:txBody>
      </p:sp>
      <p:sp>
        <p:nvSpPr>
          <p:cNvPr id="117" name="3rd Category $100 Panel">
            <a:hlinkClick r:id="" action="ppaction://noaction"/>
          </p:cNvPr>
          <p:cNvSpPr/>
          <p:nvPr/>
        </p:nvSpPr>
        <p:spPr>
          <a:xfrm>
            <a:off x="5538912" y="1336335"/>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WVLLR</a:t>
            </a:r>
          </a:p>
        </p:txBody>
      </p:sp>
      <p:sp>
        <p:nvSpPr>
          <p:cNvPr id="135" name="2nd Category $500 Panel">
            <a:hlinkClick r:id="" action="ppaction://noaction"/>
          </p:cNvPr>
          <p:cNvSpPr/>
          <p:nvPr/>
        </p:nvSpPr>
        <p:spPr>
          <a:xfrm>
            <a:off x="4344399" y="4745183"/>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1990</a:t>
            </a:r>
          </a:p>
        </p:txBody>
      </p:sp>
      <p:sp>
        <p:nvSpPr>
          <p:cNvPr id="133" name="2nd Category $400 Panel">
            <a:hlinkClick r:id="" action="ppaction://noaction"/>
          </p:cNvPr>
          <p:cNvSpPr/>
          <p:nvPr/>
        </p:nvSpPr>
        <p:spPr>
          <a:xfrm>
            <a:off x="4344399" y="3892971"/>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1987</a:t>
            </a:r>
          </a:p>
        </p:txBody>
      </p:sp>
      <p:sp>
        <p:nvSpPr>
          <p:cNvPr id="134" name="2nd Category $300 Panel">
            <a:hlinkClick r:id="" action="ppaction://noaction"/>
          </p:cNvPr>
          <p:cNvSpPr/>
          <p:nvPr/>
        </p:nvSpPr>
        <p:spPr>
          <a:xfrm>
            <a:off x="4344399" y="3040759"/>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1920-1921</a:t>
            </a:r>
          </a:p>
        </p:txBody>
      </p:sp>
      <p:sp>
        <p:nvSpPr>
          <p:cNvPr id="136" name="2nd Category $200 Panel">
            <a:hlinkClick r:id="" action="ppaction://noaction"/>
          </p:cNvPr>
          <p:cNvSpPr/>
          <p:nvPr/>
        </p:nvSpPr>
        <p:spPr>
          <a:xfrm>
            <a:off x="4344399" y="2188547"/>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1925</a:t>
            </a:r>
          </a:p>
        </p:txBody>
      </p:sp>
      <p:sp>
        <p:nvSpPr>
          <p:cNvPr id="137" name="2nd Category $100 Panel">
            <a:hlinkClick r:id="" action="ppaction://noaction"/>
          </p:cNvPr>
          <p:cNvSpPr/>
          <p:nvPr/>
        </p:nvSpPr>
        <p:spPr>
          <a:xfrm>
            <a:off x="4344399" y="1336335"/>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1917</a:t>
            </a:r>
          </a:p>
        </p:txBody>
      </p:sp>
      <p:sp>
        <p:nvSpPr>
          <p:cNvPr id="108" name="1st Category $500 Panel">
            <a:hlinkClick r:id="" action="ppaction://noaction"/>
          </p:cNvPr>
          <p:cNvSpPr/>
          <p:nvPr/>
        </p:nvSpPr>
        <p:spPr>
          <a:xfrm>
            <a:off x="3145348" y="4745183"/>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Inter-national</a:t>
            </a:r>
          </a:p>
        </p:txBody>
      </p:sp>
      <p:sp>
        <p:nvSpPr>
          <p:cNvPr id="109" name="1st Category $400 Panel">
            <a:hlinkClick r:id="" action="ppaction://noaction"/>
          </p:cNvPr>
          <p:cNvSpPr/>
          <p:nvPr/>
        </p:nvSpPr>
        <p:spPr>
          <a:xfrm>
            <a:off x="3145348" y="3892971"/>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MD Leaders</a:t>
            </a:r>
          </a:p>
        </p:txBody>
      </p:sp>
      <p:sp>
        <p:nvSpPr>
          <p:cNvPr id="110" name="1st Category $300 Panel">
            <a:hlinkClick r:id="" action="ppaction://noaction"/>
          </p:cNvPr>
          <p:cNvSpPr/>
          <p:nvPr/>
        </p:nvSpPr>
        <p:spPr>
          <a:xfrm>
            <a:off x="3145348" y="3040759"/>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Multiple District</a:t>
            </a:r>
          </a:p>
        </p:txBody>
      </p:sp>
      <p:sp>
        <p:nvSpPr>
          <p:cNvPr id="111" name="1st Category $200 Panel">
            <a:hlinkClick r:id="" action="ppaction://noaction"/>
          </p:cNvPr>
          <p:cNvSpPr/>
          <p:nvPr/>
        </p:nvSpPr>
        <p:spPr>
          <a:xfrm>
            <a:off x="3145348" y="2188547"/>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District</a:t>
            </a:r>
          </a:p>
        </p:txBody>
      </p:sp>
      <p:sp>
        <p:nvSpPr>
          <p:cNvPr id="7" name="1st Category $100 Panel">
            <a:hlinkClick r:id="" action="ppaction://noaction"/>
          </p:cNvPr>
          <p:cNvSpPr/>
          <p:nvPr/>
        </p:nvSpPr>
        <p:spPr>
          <a:xfrm>
            <a:off x="3149130" y="1336335"/>
            <a:ext cx="1156225" cy="8073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Club</a:t>
            </a:r>
          </a:p>
        </p:txBody>
      </p:sp>
    </p:spTree>
    <p:extLst>
      <p:ext uri="{BB962C8B-B14F-4D97-AF65-F5344CB8AC3E}">
        <p14:creationId xmlns:p14="http://schemas.microsoft.com/office/powerpoint/2010/main" val="2838875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0"/>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300" fill="hold"/>
                                        <p:tgtEl>
                                          <p:spTgt spid="110"/>
                                        </p:tgtEl>
                                        <p:attrNameLst>
                                          <p:attrName>style.color</p:attrName>
                                        </p:attrNameLst>
                                      </p:cBhvr>
                                      <p:to>
                                        <a:srgbClr val="376092"/>
                                      </p:to>
                                    </p:animClr>
                                    <p:animClr clrSpc="rgb" dir="cw">
                                      <p:cBhvr>
                                        <p:cTn id="7" dur="300" fill="hold"/>
                                        <p:tgtEl>
                                          <p:spTgt spid="110"/>
                                        </p:tgtEl>
                                        <p:attrNameLst>
                                          <p:attrName>fillcolor</p:attrName>
                                        </p:attrNameLst>
                                      </p:cBhvr>
                                      <p:to>
                                        <a:srgbClr val="376092"/>
                                      </p:to>
                                    </p:animClr>
                                    <p:set>
                                      <p:cBhvr>
                                        <p:cTn id="8" dur="300" fill="hold"/>
                                        <p:tgtEl>
                                          <p:spTgt spid="110"/>
                                        </p:tgtEl>
                                        <p:attrNameLst>
                                          <p:attrName>fill.type</p:attrName>
                                        </p:attrNameLst>
                                      </p:cBhvr>
                                      <p:to>
                                        <p:strVal val="solid"/>
                                      </p:to>
                                    </p:set>
                                    <p:set>
                                      <p:cBhvr>
                                        <p:cTn id="9" dur="300" fill="hold"/>
                                        <p:tgtEl>
                                          <p:spTgt spid="11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4" restart="whenNotActive" fill="hold" evtFilter="cancelBubble" nodeType="interactiveSeq">
                <p:stCondLst>
                  <p:cond evt="onClick" delay="0">
                    <p:tgtEl>
                      <p:spTgt spid="111"/>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300" fill="hold"/>
                                        <p:tgtEl>
                                          <p:spTgt spid="111"/>
                                        </p:tgtEl>
                                        <p:attrNameLst>
                                          <p:attrName>style.color</p:attrName>
                                        </p:attrNameLst>
                                      </p:cBhvr>
                                      <p:to>
                                        <a:srgbClr val="376092"/>
                                      </p:to>
                                    </p:animClr>
                                    <p:animClr clrSpc="rgb" dir="cw">
                                      <p:cBhvr>
                                        <p:cTn id="19" dur="300" fill="hold"/>
                                        <p:tgtEl>
                                          <p:spTgt spid="111"/>
                                        </p:tgtEl>
                                        <p:attrNameLst>
                                          <p:attrName>fillcolor</p:attrName>
                                        </p:attrNameLst>
                                      </p:cBhvr>
                                      <p:to>
                                        <a:srgbClr val="376092"/>
                                      </p:to>
                                    </p:animClr>
                                    <p:set>
                                      <p:cBhvr>
                                        <p:cTn id="20" dur="300" fill="hold"/>
                                        <p:tgtEl>
                                          <p:spTgt spid="111"/>
                                        </p:tgtEl>
                                        <p:attrNameLst>
                                          <p:attrName>fill.type</p:attrName>
                                        </p:attrNameLst>
                                      </p:cBhvr>
                                      <p:to>
                                        <p:strVal val="solid"/>
                                      </p:to>
                                    </p:set>
                                    <p:set>
                                      <p:cBhvr>
                                        <p:cTn id="21" dur="300" fill="hold"/>
                                        <p:tgtEl>
                                          <p:spTgt spid="111"/>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11"/>
                                        </p:tgtEl>
                                      </p:cBhvr>
                                    </p:animEffect>
                                    <p:set>
                                      <p:cBhvr>
                                        <p:cTn id="26"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27" restart="whenNotActive" fill="hold" evtFilter="cancelBubble" nodeType="interactiveSeq">
                <p:stCondLst>
                  <p:cond evt="onClick" delay="0">
                    <p:tgtEl>
                      <p:spTgt spid="109"/>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300" fill="hold"/>
                                        <p:tgtEl>
                                          <p:spTgt spid="109"/>
                                        </p:tgtEl>
                                        <p:attrNameLst>
                                          <p:attrName>style.color</p:attrName>
                                        </p:attrNameLst>
                                      </p:cBhvr>
                                      <p:to>
                                        <a:srgbClr val="376092"/>
                                      </p:to>
                                    </p:animClr>
                                    <p:animClr clrSpc="rgb" dir="cw">
                                      <p:cBhvr>
                                        <p:cTn id="32" dur="300" fill="hold"/>
                                        <p:tgtEl>
                                          <p:spTgt spid="109"/>
                                        </p:tgtEl>
                                        <p:attrNameLst>
                                          <p:attrName>fillcolor</p:attrName>
                                        </p:attrNameLst>
                                      </p:cBhvr>
                                      <p:to>
                                        <a:srgbClr val="376092"/>
                                      </p:to>
                                    </p:animClr>
                                    <p:set>
                                      <p:cBhvr>
                                        <p:cTn id="33" dur="300" fill="hold"/>
                                        <p:tgtEl>
                                          <p:spTgt spid="109"/>
                                        </p:tgtEl>
                                        <p:attrNameLst>
                                          <p:attrName>fill.type</p:attrName>
                                        </p:attrNameLst>
                                      </p:cBhvr>
                                      <p:to>
                                        <p:strVal val="solid"/>
                                      </p:to>
                                    </p:set>
                                    <p:set>
                                      <p:cBhvr>
                                        <p:cTn id="34" dur="300" fill="hold"/>
                                        <p:tgtEl>
                                          <p:spTgt spid="109"/>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9" restart="whenNotActive" fill="hold" evtFilter="cancelBubble" nodeType="interactiveSeq">
                <p:stCondLst>
                  <p:cond evt="onClick" delay="0">
                    <p:tgtEl>
                      <p:spTgt spid="108"/>
                    </p:tgtEl>
                  </p:cond>
                </p:stCondLst>
                <p:endSync evt="end" delay="0">
                  <p:rtn val="all"/>
                </p:endSync>
                <p:childTnLst>
                  <p:par>
                    <p:cTn id="40" fill="hold">
                      <p:stCondLst>
                        <p:cond delay="0"/>
                      </p:stCondLst>
                      <p:childTnLst>
                        <p:par>
                          <p:cTn id="41" fill="hold">
                            <p:stCondLst>
                              <p:cond delay="0"/>
                            </p:stCondLst>
                            <p:childTnLst>
                              <p:par>
                                <p:cTn id="42" presetID="19" presetClass="emph" presetSubtype="0" fill="hold" grpId="0" nodeType="clickEffect">
                                  <p:stCondLst>
                                    <p:cond delay="0"/>
                                  </p:stCondLst>
                                  <p:childTnLst>
                                    <p:animClr clrSpc="rgb" dir="cw">
                                      <p:cBhvr override="childStyle">
                                        <p:cTn id="43" dur="300" fill="hold"/>
                                        <p:tgtEl>
                                          <p:spTgt spid="108"/>
                                        </p:tgtEl>
                                        <p:attrNameLst>
                                          <p:attrName>style.color</p:attrName>
                                        </p:attrNameLst>
                                      </p:cBhvr>
                                      <p:to>
                                        <a:srgbClr val="376092"/>
                                      </p:to>
                                    </p:animClr>
                                    <p:animClr clrSpc="rgb" dir="cw">
                                      <p:cBhvr>
                                        <p:cTn id="44" dur="300" fill="hold"/>
                                        <p:tgtEl>
                                          <p:spTgt spid="108"/>
                                        </p:tgtEl>
                                        <p:attrNameLst>
                                          <p:attrName>fillcolor</p:attrName>
                                        </p:attrNameLst>
                                      </p:cBhvr>
                                      <p:to>
                                        <a:srgbClr val="376092"/>
                                      </p:to>
                                    </p:animClr>
                                    <p:set>
                                      <p:cBhvr>
                                        <p:cTn id="45" dur="300" fill="hold"/>
                                        <p:tgtEl>
                                          <p:spTgt spid="108"/>
                                        </p:tgtEl>
                                        <p:attrNameLst>
                                          <p:attrName>fill.type</p:attrName>
                                        </p:attrNameLst>
                                      </p:cBhvr>
                                      <p:to>
                                        <p:strVal val="solid"/>
                                      </p:to>
                                    </p:set>
                                    <p:set>
                                      <p:cBhvr>
                                        <p:cTn id="46" dur="300" fill="hold"/>
                                        <p:tgtEl>
                                          <p:spTgt spid="108"/>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51" restart="whenNotActive" fill="hold" evtFilter="cancelBubble" nodeType="interactiveSeq">
                <p:stCondLst>
                  <p:cond evt="onClick" delay="0">
                    <p:tgtEl>
                      <p:spTgt spid="137"/>
                    </p:tgtEl>
                  </p:cond>
                </p:stCondLst>
                <p:endSync evt="end" delay="0">
                  <p:rtn val="all"/>
                </p:endSync>
                <p:childTnLst>
                  <p:par>
                    <p:cTn id="52" fill="hold">
                      <p:stCondLst>
                        <p:cond delay="0"/>
                      </p:stCondLst>
                      <p:childTnLst>
                        <p:par>
                          <p:cTn id="53" fill="hold">
                            <p:stCondLst>
                              <p:cond delay="0"/>
                            </p:stCondLst>
                            <p:childTnLst>
                              <p:par>
                                <p:cTn id="54" presetID="19" presetClass="emph" presetSubtype="0" fill="hold" grpId="0" nodeType="clickEffect">
                                  <p:stCondLst>
                                    <p:cond delay="0"/>
                                  </p:stCondLst>
                                  <p:childTnLst>
                                    <p:animClr clrSpc="rgb" dir="cw">
                                      <p:cBhvr override="childStyle">
                                        <p:cTn id="55" dur="300" fill="hold"/>
                                        <p:tgtEl>
                                          <p:spTgt spid="137"/>
                                        </p:tgtEl>
                                        <p:attrNameLst>
                                          <p:attrName>style.color</p:attrName>
                                        </p:attrNameLst>
                                      </p:cBhvr>
                                      <p:to>
                                        <a:srgbClr val="376092"/>
                                      </p:to>
                                    </p:animClr>
                                    <p:animClr clrSpc="rgb" dir="cw">
                                      <p:cBhvr>
                                        <p:cTn id="56" dur="300" fill="hold"/>
                                        <p:tgtEl>
                                          <p:spTgt spid="137"/>
                                        </p:tgtEl>
                                        <p:attrNameLst>
                                          <p:attrName>fillcolor</p:attrName>
                                        </p:attrNameLst>
                                      </p:cBhvr>
                                      <p:to>
                                        <a:srgbClr val="376092"/>
                                      </p:to>
                                    </p:animClr>
                                    <p:set>
                                      <p:cBhvr>
                                        <p:cTn id="57" dur="300" fill="hold"/>
                                        <p:tgtEl>
                                          <p:spTgt spid="137"/>
                                        </p:tgtEl>
                                        <p:attrNameLst>
                                          <p:attrName>fill.type</p:attrName>
                                        </p:attrNameLst>
                                      </p:cBhvr>
                                      <p:to>
                                        <p:strVal val="solid"/>
                                      </p:to>
                                    </p:set>
                                    <p:set>
                                      <p:cBhvr>
                                        <p:cTn id="58" dur="300" fill="hold"/>
                                        <p:tgtEl>
                                          <p:spTgt spid="137"/>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63" restart="whenNotActive" fill="hold" evtFilter="cancelBubble" nodeType="interactiveSeq">
                <p:stCondLst>
                  <p:cond evt="onClick" delay="0">
                    <p:tgtEl>
                      <p:spTgt spid="136"/>
                    </p:tgtEl>
                  </p:cond>
                </p:stCondLst>
                <p:endSync evt="end" delay="0">
                  <p:rtn val="all"/>
                </p:endSync>
                <p:childTnLst>
                  <p:par>
                    <p:cTn id="64" fill="hold">
                      <p:stCondLst>
                        <p:cond delay="0"/>
                      </p:stCondLst>
                      <p:childTnLst>
                        <p:par>
                          <p:cTn id="65" fill="hold">
                            <p:stCondLst>
                              <p:cond delay="0"/>
                            </p:stCondLst>
                            <p:childTnLst>
                              <p:par>
                                <p:cTn id="66" presetID="19" presetClass="emph" presetSubtype="0" fill="hold" grpId="0" nodeType="clickEffect">
                                  <p:stCondLst>
                                    <p:cond delay="0"/>
                                  </p:stCondLst>
                                  <p:childTnLst>
                                    <p:animClr clrSpc="rgb" dir="cw">
                                      <p:cBhvr override="childStyle">
                                        <p:cTn id="67" dur="300" fill="hold"/>
                                        <p:tgtEl>
                                          <p:spTgt spid="136"/>
                                        </p:tgtEl>
                                        <p:attrNameLst>
                                          <p:attrName>style.color</p:attrName>
                                        </p:attrNameLst>
                                      </p:cBhvr>
                                      <p:to>
                                        <a:srgbClr val="376092"/>
                                      </p:to>
                                    </p:animClr>
                                    <p:animClr clrSpc="rgb" dir="cw">
                                      <p:cBhvr>
                                        <p:cTn id="68" dur="300" fill="hold"/>
                                        <p:tgtEl>
                                          <p:spTgt spid="136"/>
                                        </p:tgtEl>
                                        <p:attrNameLst>
                                          <p:attrName>fillcolor</p:attrName>
                                        </p:attrNameLst>
                                      </p:cBhvr>
                                      <p:to>
                                        <a:srgbClr val="376092"/>
                                      </p:to>
                                    </p:animClr>
                                    <p:set>
                                      <p:cBhvr>
                                        <p:cTn id="69" dur="300" fill="hold"/>
                                        <p:tgtEl>
                                          <p:spTgt spid="136"/>
                                        </p:tgtEl>
                                        <p:attrNameLst>
                                          <p:attrName>fill.type</p:attrName>
                                        </p:attrNameLst>
                                      </p:cBhvr>
                                      <p:to>
                                        <p:strVal val="solid"/>
                                      </p:to>
                                    </p:set>
                                    <p:set>
                                      <p:cBhvr>
                                        <p:cTn id="70" dur="300" fill="hold"/>
                                        <p:tgtEl>
                                          <p:spTgt spid="136"/>
                                        </p:tgtEl>
                                        <p:attrNameLst>
                                          <p:attrName>fill.on</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75" restart="whenNotActive" fill="hold" evtFilter="cancelBubble" nodeType="interactiveSeq">
                <p:stCondLst>
                  <p:cond evt="onClick" delay="0">
                    <p:tgtEl>
                      <p:spTgt spid="134"/>
                    </p:tgtEl>
                  </p:cond>
                </p:stCondLst>
                <p:endSync evt="end" delay="0">
                  <p:rtn val="all"/>
                </p:endSync>
                <p:childTnLst>
                  <p:par>
                    <p:cTn id="76" fill="hold">
                      <p:stCondLst>
                        <p:cond delay="0"/>
                      </p:stCondLst>
                      <p:childTnLst>
                        <p:par>
                          <p:cTn id="77" fill="hold">
                            <p:stCondLst>
                              <p:cond delay="0"/>
                            </p:stCondLst>
                            <p:childTnLst>
                              <p:par>
                                <p:cTn id="78" presetID="19" presetClass="emph" presetSubtype="0" fill="hold" grpId="0" nodeType="clickEffect">
                                  <p:stCondLst>
                                    <p:cond delay="0"/>
                                  </p:stCondLst>
                                  <p:childTnLst>
                                    <p:animClr clrSpc="rgb" dir="cw">
                                      <p:cBhvr override="childStyle">
                                        <p:cTn id="79" dur="300" fill="hold"/>
                                        <p:tgtEl>
                                          <p:spTgt spid="134"/>
                                        </p:tgtEl>
                                        <p:attrNameLst>
                                          <p:attrName>style.color</p:attrName>
                                        </p:attrNameLst>
                                      </p:cBhvr>
                                      <p:to>
                                        <a:srgbClr val="376092"/>
                                      </p:to>
                                    </p:animClr>
                                    <p:animClr clrSpc="rgb" dir="cw">
                                      <p:cBhvr>
                                        <p:cTn id="80" dur="300" fill="hold"/>
                                        <p:tgtEl>
                                          <p:spTgt spid="134"/>
                                        </p:tgtEl>
                                        <p:attrNameLst>
                                          <p:attrName>fillcolor</p:attrName>
                                        </p:attrNameLst>
                                      </p:cBhvr>
                                      <p:to>
                                        <a:srgbClr val="376092"/>
                                      </p:to>
                                    </p:animClr>
                                    <p:set>
                                      <p:cBhvr>
                                        <p:cTn id="81" dur="300" fill="hold"/>
                                        <p:tgtEl>
                                          <p:spTgt spid="134"/>
                                        </p:tgtEl>
                                        <p:attrNameLst>
                                          <p:attrName>fill.type</p:attrName>
                                        </p:attrNameLst>
                                      </p:cBhvr>
                                      <p:to>
                                        <p:strVal val="solid"/>
                                      </p:to>
                                    </p:set>
                                    <p:set>
                                      <p:cBhvr>
                                        <p:cTn id="82" dur="300" fill="hold"/>
                                        <p:tgtEl>
                                          <p:spTgt spid="134"/>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87" restart="whenNotActive" fill="hold" evtFilter="cancelBubble" nodeType="interactiveSeq">
                <p:stCondLst>
                  <p:cond evt="onClick" delay="0">
                    <p:tgtEl>
                      <p:spTgt spid="133"/>
                    </p:tgtEl>
                  </p:cond>
                </p:stCondLst>
                <p:endSync evt="end" delay="0">
                  <p:rtn val="all"/>
                </p:endSync>
                <p:childTnLst>
                  <p:par>
                    <p:cTn id="88" fill="hold">
                      <p:stCondLst>
                        <p:cond delay="0"/>
                      </p:stCondLst>
                      <p:childTnLst>
                        <p:par>
                          <p:cTn id="89" fill="hold">
                            <p:stCondLst>
                              <p:cond delay="0"/>
                            </p:stCondLst>
                            <p:childTnLst>
                              <p:par>
                                <p:cTn id="90" presetID="19" presetClass="emph" presetSubtype="0" fill="hold" grpId="0" nodeType="clickEffect">
                                  <p:stCondLst>
                                    <p:cond delay="0"/>
                                  </p:stCondLst>
                                  <p:childTnLst>
                                    <p:animClr clrSpc="rgb" dir="cw">
                                      <p:cBhvr override="childStyle">
                                        <p:cTn id="91" dur="300" fill="hold"/>
                                        <p:tgtEl>
                                          <p:spTgt spid="133"/>
                                        </p:tgtEl>
                                        <p:attrNameLst>
                                          <p:attrName>style.color</p:attrName>
                                        </p:attrNameLst>
                                      </p:cBhvr>
                                      <p:to>
                                        <a:srgbClr val="376092"/>
                                      </p:to>
                                    </p:animClr>
                                    <p:animClr clrSpc="rgb" dir="cw">
                                      <p:cBhvr>
                                        <p:cTn id="92" dur="300" fill="hold"/>
                                        <p:tgtEl>
                                          <p:spTgt spid="133"/>
                                        </p:tgtEl>
                                        <p:attrNameLst>
                                          <p:attrName>fillcolor</p:attrName>
                                        </p:attrNameLst>
                                      </p:cBhvr>
                                      <p:to>
                                        <a:srgbClr val="376092"/>
                                      </p:to>
                                    </p:animClr>
                                    <p:set>
                                      <p:cBhvr>
                                        <p:cTn id="93" dur="300" fill="hold"/>
                                        <p:tgtEl>
                                          <p:spTgt spid="133"/>
                                        </p:tgtEl>
                                        <p:attrNameLst>
                                          <p:attrName>fill.type</p:attrName>
                                        </p:attrNameLst>
                                      </p:cBhvr>
                                      <p:to>
                                        <p:strVal val="solid"/>
                                      </p:to>
                                    </p:set>
                                    <p:set>
                                      <p:cBhvr>
                                        <p:cTn id="94" dur="300" fill="hold"/>
                                        <p:tgtEl>
                                          <p:spTgt spid="133"/>
                                        </p:tgtEl>
                                        <p:attrNameLst>
                                          <p:attrName>fill.on</p:attrName>
                                        </p:attrNameLst>
                                      </p:cBhvr>
                                      <p:to>
                                        <p:strVal val="tru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99" restart="whenNotActive" fill="hold" evtFilter="cancelBubble" nodeType="interactiveSeq">
                <p:stCondLst>
                  <p:cond evt="onClick" delay="0">
                    <p:tgtEl>
                      <p:spTgt spid="135"/>
                    </p:tgtEl>
                  </p:cond>
                </p:stCondLst>
                <p:endSync evt="end" delay="0">
                  <p:rtn val="all"/>
                </p:endSync>
                <p:childTnLst>
                  <p:par>
                    <p:cTn id="100" fill="hold">
                      <p:stCondLst>
                        <p:cond delay="0"/>
                      </p:stCondLst>
                      <p:childTnLst>
                        <p:par>
                          <p:cTn id="101" fill="hold">
                            <p:stCondLst>
                              <p:cond delay="0"/>
                            </p:stCondLst>
                            <p:childTnLst>
                              <p:par>
                                <p:cTn id="102" presetID="19" presetClass="emph" presetSubtype="0" fill="hold" grpId="0" nodeType="clickEffect">
                                  <p:stCondLst>
                                    <p:cond delay="0"/>
                                  </p:stCondLst>
                                  <p:childTnLst>
                                    <p:animClr clrSpc="rgb" dir="cw">
                                      <p:cBhvr override="childStyle">
                                        <p:cTn id="103" dur="300" fill="hold"/>
                                        <p:tgtEl>
                                          <p:spTgt spid="135"/>
                                        </p:tgtEl>
                                        <p:attrNameLst>
                                          <p:attrName>style.color</p:attrName>
                                        </p:attrNameLst>
                                      </p:cBhvr>
                                      <p:to>
                                        <a:srgbClr val="376092"/>
                                      </p:to>
                                    </p:animClr>
                                    <p:animClr clrSpc="rgb" dir="cw">
                                      <p:cBhvr>
                                        <p:cTn id="104" dur="300" fill="hold"/>
                                        <p:tgtEl>
                                          <p:spTgt spid="135"/>
                                        </p:tgtEl>
                                        <p:attrNameLst>
                                          <p:attrName>fillcolor</p:attrName>
                                        </p:attrNameLst>
                                      </p:cBhvr>
                                      <p:to>
                                        <a:srgbClr val="376092"/>
                                      </p:to>
                                    </p:animClr>
                                    <p:set>
                                      <p:cBhvr>
                                        <p:cTn id="105" dur="300" fill="hold"/>
                                        <p:tgtEl>
                                          <p:spTgt spid="135"/>
                                        </p:tgtEl>
                                        <p:attrNameLst>
                                          <p:attrName>fill.type</p:attrName>
                                        </p:attrNameLst>
                                      </p:cBhvr>
                                      <p:to>
                                        <p:strVal val="solid"/>
                                      </p:to>
                                    </p:set>
                                    <p:set>
                                      <p:cBhvr>
                                        <p:cTn id="106" dur="300" fill="hold"/>
                                        <p:tgtEl>
                                          <p:spTgt spid="135"/>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111" restart="whenNotActive" fill="hold" evtFilter="cancelBubble" nodeType="interactiveSeq">
                <p:stCondLst>
                  <p:cond evt="onClick" delay="0">
                    <p:tgtEl>
                      <p:spTgt spid="117"/>
                    </p:tgtEl>
                  </p:cond>
                </p:stCondLst>
                <p:endSync evt="end" delay="0">
                  <p:rtn val="all"/>
                </p:endSync>
                <p:childTnLst>
                  <p:par>
                    <p:cTn id="112" fill="hold">
                      <p:stCondLst>
                        <p:cond delay="0"/>
                      </p:stCondLst>
                      <p:childTnLst>
                        <p:par>
                          <p:cTn id="113" fill="hold">
                            <p:stCondLst>
                              <p:cond delay="0"/>
                            </p:stCondLst>
                            <p:childTnLst>
                              <p:par>
                                <p:cTn id="114" presetID="19" presetClass="emph" presetSubtype="0" fill="hold" grpId="0" nodeType="clickEffect">
                                  <p:stCondLst>
                                    <p:cond delay="0"/>
                                  </p:stCondLst>
                                  <p:childTnLst>
                                    <p:animClr clrSpc="rgb" dir="cw">
                                      <p:cBhvr override="childStyle">
                                        <p:cTn id="115" dur="300" fill="hold"/>
                                        <p:tgtEl>
                                          <p:spTgt spid="117"/>
                                        </p:tgtEl>
                                        <p:attrNameLst>
                                          <p:attrName>style.color</p:attrName>
                                        </p:attrNameLst>
                                      </p:cBhvr>
                                      <p:to>
                                        <a:srgbClr val="376092"/>
                                      </p:to>
                                    </p:animClr>
                                    <p:animClr clrSpc="rgb" dir="cw">
                                      <p:cBhvr>
                                        <p:cTn id="116" dur="300" fill="hold"/>
                                        <p:tgtEl>
                                          <p:spTgt spid="117"/>
                                        </p:tgtEl>
                                        <p:attrNameLst>
                                          <p:attrName>fillcolor</p:attrName>
                                        </p:attrNameLst>
                                      </p:cBhvr>
                                      <p:to>
                                        <a:srgbClr val="376092"/>
                                      </p:to>
                                    </p:animClr>
                                    <p:set>
                                      <p:cBhvr>
                                        <p:cTn id="117" dur="300" fill="hold"/>
                                        <p:tgtEl>
                                          <p:spTgt spid="117"/>
                                        </p:tgtEl>
                                        <p:attrNameLst>
                                          <p:attrName>fill.type</p:attrName>
                                        </p:attrNameLst>
                                      </p:cBhvr>
                                      <p:to>
                                        <p:strVal val="solid"/>
                                      </p:to>
                                    </p:set>
                                    <p:set>
                                      <p:cBhvr>
                                        <p:cTn id="118" dur="300" fill="hold"/>
                                        <p:tgtEl>
                                          <p:spTgt spid="117"/>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123" restart="whenNotActive" fill="hold" evtFilter="cancelBubble" nodeType="interactiveSeq">
                <p:stCondLst>
                  <p:cond evt="onClick" delay="0">
                    <p:tgtEl>
                      <p:spTgt spid="116"/>
                    </p:tgtEl>
                  </p:cond>
                </p:stCondLst>
                <p:endSync evt="end" delay="0">
                  <p:rtn val="all"/>
                </p:endSync>
                <p:childTnLst>
                  <p:par>
                    <p:cTn id="124" fill="hold">
                      <p:stCondLst>
                        <p:cond delay="0"/>
                      </p:stCondLst>
                      <p:childTnLst>
                        <p:par>
                          <p:cTn id="125" fill="hold">
                            <p:stCondLst>
                              <p:cond delay="0"/>
                            </p:stCondLst>
                            <p:childTnLst>
                              <p:par>
                                <p:cTn id="126" presetID="19" presetClass="emph" presetSubtype="0" fill="hold" grpId="0" nodeType="clickEffect">
                                  <p:stCondLst>
                                    <p:cond delay="0"/>
                                  </p:stCondLst>
                                  <p:childTnLst>
                                    <p:animClr clrSpc="rgb" dir="cw">
                                      <p:cBhvr override="childStyle">
                                        <p:cTn id="127" dur="300" fill="hold"/>
                                        <p:tgtEl>
                                          <p:spTgt spid="116"/>
                                        </p:tgtEl>
                                        <p:attrNameLst>
                                          <p:attrName>style.color</p:attrName>
                                        </p:attrNameLst>
                                      </p:cBhvr>
                                      <p:to>
                                        <a:srgbClr val="376092"/>
                                      </p:to>
                                    </p:animClr>
                                    <p:animClr clrSpc="rgb" dir="cw">
                                      <p:cBhvr>
                                        <p:cTn id="128" dur="300" fill="hold"/>
                                        <p:tgtEl>
                                          <p:spTgt spid="116"/>
                                        </p:tgtEl>
                                        <p:attrNameLst>
                                          <p:attrName>fillcolor</p:attrName>
                                        </p:attrNameLst>
                                      </p:cBhvr>
                                      <p:to>
                                        <a:srgbClr val="376092"/>
                                      </p:to>
                                    </p:animClr>
                                    <p:set>
                                      <p:cBhvr>
                                        <p:cTn id="129" dur="300" fill="hold"/>
                                        <p:tgtEl>
                                          <p:spTgt spid="116"/>
                                        </p:tgtEl>
                                        <p:attrNameLst>
                                          <p:attrName>fill.type</p:attrName>
                                        </p:attrNameLst>
                                      </p:cBhvr>
                                      <p:to>
                                        <p:strVal val="solid"/>
                                      </p:to>
                                    </p:set>
                                    <p:set>
                                      <p:cBhvr>
                                        <p:cTn id="130" dur="300" fill="hold"/>
                                        <p:tgtEl>
                                          <p:spTgt spid="116"/>
                                        </p:tgtEl>
                                        <p:attrNameLst>
                                          <p:attrName>fill.on</p:attrName>
                                        </p:attrNameLst>
                                      </p:cBhvr>
                                      <p:to>
                                        <p:strVal val="tru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135" restart="whenNotActive" fill="hold" evtFilter="cancelBubble" nodeType="interactiveSeq">
                <p:stCondLst>
                  <p:cond evt="onClick" delay="0">
                    <p:tgtEl>
                      <p:spTgt spid="115"/>
                    </p:tgtEl>
                  </p:cond>
                </p:stCondLst>
                <p:endSync evt="end" delay="0">
                  <p:rtn val="all"/>
                </p:endSync>
                <p:childTnLst>
                  <p:par>
                    <p:cTn id="136" fill="hold">
                      <p:stCondLst>
                        <p:cond delay="0"/>
                      </p:stCondLst>
                      <p:childTnLst>
                        <p:par>
                          <p:cTn id="137" fill="hold">
                            <p:stCondLst>
                              <p:cond delay="0"/>
                            </p:stCondLst>
                            <p:childTnLst>
                              <p:par>
                                <p:cTn id="138" presetID="19" presetClass="emph" presetSubtype="0" fill="hold" grpId="0" nodeType="clickEffect">
                                  <p:stCondLst>
                                    <p:cond delay="0"/>
                                  </p:stCondLst>
                                  <p:childTnLst>
                                    <p:animClr clrSpc="rgb" dir="cw">
                                      <p:cBhvr override="childStyle">
                                        <p:cTn id="139" dur="300" fill="hold"/>
                                        <p:tgtEl>
                                          <p:spTgt spid="115"/>
                                        </p:tgtEl>
                                        <p:attrNameLst>
                                          <p:attrName>style.color</p:attrName>
                                        </p:attrNameLst>
                                      </p:cBhvr>
                                      <p:to>
                                        <a:srgbClr val="376092"/>
                                      </p:to>
                                    </p:animClr>
                                    <p:animClr clrSpc="rgb" dir="cw">
                                      <p:cBhvr>
                                        <p:cTn id="140" dur="300" fill="hold"/>
                                        <p:tgtEl>
                                          <p:spTgt spid="115"/>
                                        </p:tgtEl>
                                        <p:attrNameLst>
                                          <p:attrName>fillcolor</p:attrName>
                                        </p:attrNameLst>
                                      </p:cBhvr>
                                      <p:to>
                                        <a:srgbClr val="376092"/>
                                      </p:to>
                                    </p:animClr>
                                    <p:set>
                                      <p:cBhvr>
                                        <p:cTn id="141" dur="300" fill="hold"/>
                                        <p:tgtEl>
                                          <p:spTgt spid="115"/>
                                        </p:tgtEl>
                                        <p:attrNameLst>
                                          <p:attrName>fill.type</p:attrName>
                                        </p:attrNameLst>
                                      </p:cBhvr>
                                      <p:to>
                                        <p:strVal val="solid"/>
                                      </p:to>
                                    </p:set>
                                    <p:set>
                                      <p:cBhvr>
                                        <p:cTn id="142" dur="300" fill="hold"/>
                                        <p:tgtEl>
                                          <p:spTgt spid="115"/>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47" restart="whenNotActive" fill="hold" evtFilter="cancelBubble" nodeType="interactiveSeq">
                <p:stCondLst>
                  <p:cond evt="onClick" delay="0">
                    <p:tgtEl>
                      <p:spTgt spid="114"/>
                    </p:tgtEl>
                  </p:cond>
                </p:stCondLst>
                <p:endSync evt="end" delay="0">
                  <p:rtn val="all"/>
                </p:endSync>
                <p:childTnLst>
                  <p:par>
                    <p:cTn id="148" fill="hold">
                      <p:stCondLst>
                        <p:cond delay="0"/>
                      </p:stCondLst>
                      <p:childTnLst>
                        <p:par>
                          <p:cTn id="149" fill="hold">
                            <p:stCondLst>
                              <p:cond delay="0"/>
                            </p:stCondLst>
                            <p:childTnLst>
                              <p:par>
                                <p:cTn id="150" presetID="19" presetClass="emph" presetSubtype="0" fill="hold" grpId="0" nodeType="clickEffect">
                                  <p:stCondLst>
                                    <p:cond delay="0"/>
                                  </p:stCondLst>
                                  <p:childTnLst>
                                    <p:animClr clrSpc="rgb" dir="cw">
                                      <p:cBhvr override="childStyle">
                                        <p:cTn id="151" dur="300" fill="hold"/>
                                        <p:tgtEl>
                                          <p:spTgt spid="114"/>
                                        </p:tgtEl>
                                        <p:attrNameLst>
                                          <p:attrName>style.color</p:attrName>
                                        </p:attrNameLst>
                                      </p:cBhvr>
                                      <p:to>
                                        <a:srgbClr val="376092"/>
                                      </p:to>
                                    </p:animClr>
                                    <p:animClr clrSpc="rgb" dir="cw">
                                      <p:cBhvr>
                                        <p:cTn id="152" dur="300" fill="hold"/>
                                        <p:tgtEl>
                                          <p:spTgt spid="114"/>
                                        </p:tgtEl>
                                        <p:attrNameLst>
                                          <p:attrName>fillcolor</p:attrName>
                                        </p:attrNameLst>
                                      </p:cBhvr>
                                      <p:to>
                                        <a:srgbClr val="376092"/>
                                      </p:to>
                                    </p:animClr>
                                    <p:set>
                                      <p:cBhvr>
                                        <p:cTn id="153" dur="300" fill="hold"/>
                                        <p:tgtEl>
                                          <p:spTgt spid="114"/>
                                        </p:tgtEl>
                                        <p:attrNameLst>
                                          <p:attrName>fill.type</p:attrName>
                                        </p:attrNameLst>
                                      </p:cBhvr>
                                      <p:to>
                                        <p:strVal val="solid"/>
                                      </p:to>
                                    </p:set>
                                    <p:set>
                                      <p:cBhvr>
                                        <p:cTn id="154" dur="300" fill="hold"/>
                                        <p:tgtEl>
                                          <p:spTgt spid="114"/>
                                        </p:tgtEl>
                                        <p:attrNameLst>
                                          <p:attrName>fill.on</p:attrName>
                                        </p:attrNameLst>
                                      </p:cBhvr>
                                      <p:to>
                                        <p:strVal val="tru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59" restart="whenNotActive" fill="hold" evtFilter="cancelBubble" nodeType="interactiveSeq">
                <p:stCondLst>
                  <p:cond evt="onClick" delay="0">
                    <p:tgtEl>
                      <p:spTgt spid="113"/>
                    </p:tgtEl>
                  </p:cond>
                </p:stCondLst>
                <p:endSync evt="end" delay="0">
                  <p:rtn val="all"/>
                </p:endSync>
                <p:childTnLst>
                  <p:par>
                    <p:cTn id="160" fill="hold">
                      <p:stCondLst>
                        <p:cond delay="0"/>
                      </p:stCondLst>
                      <p:childTnLst>
                        <p:par>
                          <p:cTn id="161" fill="hold">
                            <p:stCondLst>
                              <p:cond delay="0"/>
                            </p:stCondLst>
                            <p:childTnLst>
                              <p:par>
                                <p:cTn id="162" presetID="19" presetClass="emph" presetSubtype="0" fill="hold" grpId="0" nodeType="clickEffect">
                                  <p:stCondLst>
                                    <p:cond delay="0"/>
                                  </p:stCondLst>
                                  <p:childTnLst>
                                    <p:animClr clrSpc="rgb" dir="cw">
                                      <p:cBhvr override="childStyle">
                                        <p:cTn id="163" dur="300" fill="hold"/>
                                        <p:tgtEl>
                                          <p:spTgt spid="113"/>
                                        </p:tgtEl>
                                        <p:attrNameLst>
                                          <p:attrName>style.color</p:attrName>
                                        </p:attrNameLst>
                                      </p:cBhvr>
                                      <p:to>
                                        <a:srgbClr val="376092"/>
                                      </p:to>
                                    </p:animClr>
                                    <p:animClr clrSpc="rgb" dir="cw">
                                      <p:cBhvr>
                                        <p:cTn id="164" dur="300" fill="hold"/>
                                        <p:tgtEl>
                                          <p:spTgt spid="113"/>
                                        </p:tgtEl>
                                        <p:attrNameLst>
                                          <p:attrName>fillcolor</p:attrName>
                                        </p:attrNameLst>
                                      </p:cBhvr>
                                      <p:to>
                                        <a:srgbClr val="376092"/>
                                      </p:to>
                                    </p:animClr>
                                    <p:set>
                                      <p:cBhvr>
                                        <p:cTn id="165" dur="300" fill="hold"/>
                                        <p:tgtEl>
                                          <p:spTgt spid="113"/>
                                        </p:tgtEl>
                                        <p:attrNameLst>
                                          <p:attrName>fill.type</p:attrName>
                                        </p:attrNameLst>
                                      </p:cBhvr>
                                      <p:to>
                                        <p:strVal val="solid"/>
                                      </p:to>
                                    </p:set>
                                    <p:set>
                                      <p:cBhvr>
                                        <p:cTn id="166" dur="300" fill="hold"/>
                                        <p:tgtEl>
                                          <p:spTgt spid="113"/>
                                        </p:tgtEl>
                                        <p:attrNameLst>
                                          <p:attrName>fill.on</p:attrName>
                                        </p:attrNameLst>
                                      </p:cBhvr>
                                      <p:to>
                                        <p:strVal val="tru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171" restart="whenNotActive" fill="hold" evtFilter="cancelBubble" nodeType="interactiveSeq">
                <p:stCondLst>
                  <p:cond evt="onClick" delay="0">
                    <p:tgtEl>
                      <p:spTgt spid="122"/>
                    </p:tgtEl>
                  </p:cond>
                </p:stCondLst>
                <p:endSync evt="end" delay="0">
                  <p:rtn val="all"/>
                </p:endSync>
                <p:childTnLst>
                  <p:par>
                    <p:cTn id="172" fill="hold">
                      <p:stCondLst>
                        <p:cond delay="0"/>
                      </p:stCondLst>
                      <p:childTnLst>
                        <p:par>
                          <p:cTn id="173" fill="hold">
                            <p:stCondLst>
                              <p:cond delay="0"/>
                            </p:stCondLst>
                            <p:childTnLst>
                              <p:par>
                                <p:cTn id="174" presetID="19" presetClass="emph" presetSubtype="0" fill="hold" grpId="0" nodeType="clickEffect">
                                  <p:stCondLst>
                                    <p:cond delay="0"/>
                                  </p:stCondLst>
                                  <p:childTnLst>
                                    <p:animClr clrSpc="rgb" dir="cw">
                                      <p:cBhvr override="childStyle">
                                        <p:cTn id="175" dur="300" fill="hold"/>
                                        <p:tgtEl>
                                          <p:spTgt spid="122"/>
                                        </p:tgtEl>
                                        <p:attrNameLst>
                                          <p:attrName>style.color</p:attrName>
                                        </p:attrNameLst>
                                      </p:cBhvr>
                                      <p:to>
                                        <a:srgbClr val="376092"/>
                                      </p:to>
                                    </p:animClr>
                                    <p:animClr clrSpc="rgb" dir="cw">
                                      <p:cBhvr>
                                        <p:cTn id="176" dur="300" fill="hold"/>
                                        <p:tgtEl>
                                          <p:spTgt spid="122"/>
                                        </p:tgtEl>
                                        <p:attrNameLst>
                                          <p:attrName>fillcolor</p:attrName>
                                        </p:attrNameLst>
                                      </p:cBhvr>
                                      <p:to>
                                        <a:srgbClr val="376092"/>
                                      </p:to>
                                    </p:animClr>
                                    <p:set>
                                      <p:cBhvr>
                                        <p:cTn id="177" dur="300" fill="hold"/>
                                        <p:tgtEl>
                                          <p:spTgt spid="122"/>
                                        </p:tgtEl>
                                        <p:attrNameLst>
                                          <p:attrName>fill.type</p:attrName>
                                        </p:attrNameLst>
                                      </p:cBhvr>
                                      <p:to>
                                        <p:strVal val="solid"/>
                                      </p:to>
                                    </p:set>
                                    <p:set>
                                      <p:cBhvr>
                                        <p:cTn id="178" dur="300" fill="hold"/>
                                        <p:tgtEl>
                                          <p:spTgt spid="122"/>
                                        </p:tgtEl>
                                        <p:attrNameLst>
                                          <p:attrName>fill.on</p:attrName>
                                        </p:attrNameLst>
                                      </p:cBhvr>
                                      <p:to>
                                        <p:strVal val="tru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183" restart="whenNotActive" fill="hold" evtFilter="cancelBubble" nodeType="interactiveSeq">
                <p:stCondLst>
                  <p:cond evt="onClick" delay="0">
                    <p:tgtEl>
                      <p:spTgt spid="121"/>
                    </p:tgtEl>
                  </p:cond>
                </p:stCondLst>
                <p:endSync evt="end" delay="0">
                  <p:rtn val="all"/>
                </p:endSync>
                <p:childTnLst>
                  <p:par>
                    <p:cTn id="184" fill="hold">
                      <p:stCondLst>
                        <p:cond delay="0"/>
                      </p:stCondLst>
                      <p:childTnLst>
                        <p:par>
                          <p:cTn id="185" fill="hold">
                            <p:stCondLst>
                              <p:cond delay="0"/>
                            </p:stCondLst>
                            <p:childTnLst>
                              <p:par>
                                <p:cTn id="186" presetID="19" presetClass="emph" presetSubtype="0" fill="hold" grpId="0" nodeType="clickEffect">
                                  <p:stCondLst>
                                    <p:cond delay="0"/>
                                  </p:stCondLst>
                                  <p:childTnLst>
                                    <p:animClr clrSpc="rgb" dir="cw">
                                      <p:cBhvr override="childStyle">
                                        <p:cTn id="187" dur="300" fill="hold"/>
                                        <p:tgtEl>
                                          <p:spTgt spid="121"/>
                                        </p:tgtEl>
                                        <p:attrNameLst>
                                          <p:attrName>style.color</p:attrName>
                                        </p:attrNameLst>
                                      </p:cBhvr>
                                      <p:to>
                                        <a:srgbClr val="376092"/>
                                      </p:to>
                                    </p:animClr>
                                    <p:animClr clrSpc="rgb" dir="cw">
                                      <p:cBhvr>
                                        <p:cTn id="188" dur="300" fill="hold"/>
                                        <p:tgtEl>
                                          <p:spTgt spid="121"/>
                                        </p:tgtEl>
                                        <p:attrNameLst>
                                          <p:attrName>fillcolor</p:attrName>
                                        </p:attrNameLst>
                                      </p:cBhvr>
                                      <p:to>
                                        <a:srgbClr val="376092"/>
                                      </p:to>
                                    </p:animClr>
                                    <p:set>
                                      <p:cBhvr>
                                        <p:cTn id="189" dur="300" fill="hold"/>
                                        <p:tgtEl>
                                          <p:spTgt spid="121"/>
                                        </p:tgtEl>
                                        <p:attrNameLst>
                                          <p:attrName>fill.type</p:attrName>
                                        </p:attrNameLst>
                                      </p:cBhvr>
                                      <p:to>
                                        <p:strVal val="solid"/>
                                      </p:to>
                                    </p:set>
                                    <p:set>
                                      <p:cBhvr>
                                        <p:cTn id="190" dur="300" fill="hold"/>
                                        <p:tgtEl>
                                          <p:spTgt spid="121"/>
                                        </p:tgtEl>
                                        <p:attrNameLst>
                                          <p:attrName>fill.on</p:attrName>
                                        </p:attrNameLst>
                                      </p:cBhvr>
                                      <p:to>
                                        <p:strVal val="true"/>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195" restart="whenNotActive" fill="hold" evtFilter="cancelBubble" nodeType="interactiveSeq">
                <p:stCondLst>
                  <p:cond evt="onClick" delay="0">
                    <p:tgtEl>
                      <p:spTgt spid="120"/>
                    </p:tgtEl>
                  </p:cond>
                </p:stCondLst>
                <p:endSync evt="end" delay="0">
                  <p:rtn val="all"/>
                </p:endSync>
                <p:childTnLst>
                  <p:par>
                    <p:cTn id="196" fill="hold">
                      <p:stCondLst>
                        <p:cond delay="0"/>
                      </p:stCondLst>
                      <p:childTnLst>
                        <p:par>
                          <p:cTn id="197" fill="hold">
                            <p:stCondLst>
                              <p:cond delay="0"/>
                            </p:stCondLst>
                            <p:childTnLst>
                              <p:par>
                                <p:cTn id="198" presetID="19" presetClass="emph" presetSubtype="0" fill="hold" grpId="0" nodeType="clickEffect">
                                  <p:stCondLst>
                                    <p:cond delay="0"/>
                                  </p:stCondLst>
                                  <p:childTnLst>
                                    <p:animClr clrSpc="rgb" dir="cw">
                                      <p:cBhvr override="childStyle">
                                        <p:cTn id="199" dur="300" fill="hold"/>
                                        <p:tgtEl>
                                          <p:spTgt spid="120"/>
                                        </p:tgtEl>
                                        <p:attrNameLst>
                                          <p:attrName>style.color</p:attrName>
                                        </p:attrNameLst>
                                      </p:cBhvr>
                                      <p:to>
                                        <a:srgbClr val="376092"/>
                                      </p:to>
                                    </p:animClr>
                                    <p:animClr clrSpc="rgb" dir="cw">
                                      <p:cBhvr>
                                        <p:cTn id="200" dur="300" fill="hold"/>
                                        <p:tgtEl>
                                          <p:spTgt spid="120"/>
                                        </p:tgtEl>
                                        <p:attrNameLst>
                                          <p:attrName>fillcolor</p:attrName>
                                        </p:attrNameLst>
                                      </p:cBhvr>
                                      <p:to>
                                        <a:srgbClr val="376092"/>
                                      </p:to>
                                    </p:animClr>
                                    <p:set>
                                      <p:cBhvr>
                                        <p:cTn id="201" dur="300" fill="hold"/>
                                        <p:tgtEl>
                                          <p:spTgt spid="120"/>
                                        </p:tgtEl>
                                        <p:attrNameLst>
                                          <p:attrName>fill.type</p:attrName>
                                        </p:attrNameLst>
                                      </p:cBhvr>
                                      <p:to>
                                        <p:strVal val="solid"/>
                                      </p:to>
                                    </p:set>
                                    <p:set>
                                      <p:cBhvr>
                                        <p:cTn id="202" dur="300" fill="hold"/>
                                        <p:tgtEl>
                                          <p:spTgt spid="120"/>
                                        </p:tgtEl>
                                        <p:attrNameLst>
                                          <p:attrName>fill.on</p:attrName>
                                        </p:attrNameLst>
                                      </p:cBhvr>
                                      <p:to>
                                        <p:strVal val="true"/>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1" nodeType="clickEffect">
                                  <p:stCondLst>
                                    <p:cond delay="0"/>
                                  </p:stCondLst>
                                  <p:childTnLst>
                                    <p:set>
                                      <p:cBhvr>
                                        <p:cTn id="206"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7" restart="whenNotActive" fill="hold" evtFilter="cancelBubble" nodeType="interactiveSeq">
                <p:stCondLst>
                  <p:cond evt="onClick" delay="0">
                    <p:tgtEl>
                      <p:spTgt spid="119"/>
                    </p:tgtEl>
                  </p:cond>
                </p:stCondLst>
                <p:endSync evt="end" delay="0">
                  <p:rtn val="all"/>
                </p:endSync>
                <p:childTnLst>
                  <p:par>
                    <p:cTn id="208" fill="hold">
                      <p:stCondLst>
                        <p:cond delay="0"/>
                      </p:stCondLst>
                      <p:childTnLst>
                        <p:par>
                          <p:cTn id="209" fill="hold">
                            <p:stCondLst>
                              <p:cond delay="0"/>
                            </p:stCondLst>
                            <p:childTnLst>
                              <p:par>
                                <p:cTn id="210" presetID="19" presetClass="emph" presetSubtype="0" fill="hold" grpId="0" nodeType="clickEffect">
                                  <p:stCondLst>
                                    <p:cond delay="0"/>
                                  </p:stCondLst>
                                  <p:childTnLst>
                                    <p:animClr clrSpc="rgb" dir="cw">
                                      <p:cBhvr override="childStyle">
                                        <p:cTn id="211" dur="300" fill="hold"/>
                                        <p:tgtEl>
                                          <p:spTgt spid="119"/>
                                        </p:tgtEl>
                                        <p:attrNameLst>
                                          <p:attrName>style.color</p:attrName>
                                        </p:attrNameLst>
                                      </p:cBhvr>
                                      <p:to>
                                        <a:srgbClr val="376092"/>
                                      </p:to>
                                    </p:animClr>
                                    <p:animClr clrSpc="rgb" dir="cw">
                                      <p:cBhvr>
                                        <p:cTn id="212" dur="300" fill="hold"/>
                                        <p:tgtEl>
                                          <p:spTgt spid="119"/>
                                        </p:tgtEl>
                                        <p:attrNameLst>
                                          <p:attrName>fillcolor</p:attrName>
                                        </p:attrNameLst>
                                      </p:cBhvr>
                                      <p:to>
                                        <a:srgbClr val="376092"/>
                                      </p:to>
                                    </p:animClr>
                                    <p:set>
                                      <p:cBhvr>
                                        <p:cTn id="213" dur="300" fill="hold"/>
                                        <p:tgtEl>
                                          <p:spTgt spid="119"/>
                                        </p:tgtEl>
                                        <p:attrNameLst>
                                          <p:attrName>fill.type</p:attrName>
                                        </p:attrNameLst>
                                      </p:cBhvr>
                                      <p:to>
                                        <p:strVal val="solid"/>
                                      </p:to>
                                    </p:set>
                                    <p:set>
                                      <p:cBhvr>
                                        <p:cTn id="214" dur="300" fill="hold"/>
                                        <p:tgtEl>
                                          <p:spTgt spid="119"/>
                                        </p:tgtEl>
                                        <p:attrNameLst>
                                          <p:attrName>fill.on</p:attrName>
                                        </p:attrNameLst>
                                      </p:cBhvr>
                                      <p:to>
                                        <p:strVal val="true"/>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1" nodeType="clickEffect">
                                  <p:stCondLst>
                                    <p:cond delay="0"/>
                                  </p:stCondLst>
                                  <p:childTnLst>
                                    <p:set>
                                      <p:cBhvr>
                                        <p:cTn id="218"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19" restart="whenNotActive" fill="hold" evtFilter="cancelBubble" nodeType="interactiveSeq">
                <p:stCondLst>
                  <p:cond evt="onClick" delay="0">
                    <p:tgtEl>
                      <p:spTgt spid="118"/>
                    </p:tgtEl>
                  </p:cond>
                </p:stCondLst>
                <p:endSync evt="end" delay="0">
                  <p:rtn val="all"/>
                </p:endSync>
                <p:childTnLst>
                  <p:par>
                    <p:cTn id="220" fill="hold">
                      <p:stCondLst>
                        <p:cond delay="0"/>
                      </p:stCondLst>
                      <p:childTnLst>
                        <p:par>
                          <p:cTn id="221" fill="hold">
                            <p:stCondLst>
                              <p:cond delay="0"/>
                            </p:stCondLst>
                            <p:childTnLst>
                              <p:par>
                                <p:cTn id="222" presetID="19" presetClass="emph" presetSubtype="0" fill="hold" grpId="0" nodeType="clickEffect">
                                  <p:stCondLst>
                                    <p:cond delay="0"/>
                                  </p:stCondLst>
                                  <p:childTnLst>
                                    <p:animClr clrSpc="rgb" dir="cw">
                                      <p:cBhvr override="childStyle">
                                        <p:cTn id="223" dur="300" fill="hold"/>
                                        <p:tgtEl>
                                          <p:spTgt spid="118"/>
                                        </p:tgtEl>
                                        <p:attrNameLst>
                                          <p:attrName>style.color</p:attrName>
                                        </p:attrNameLst>
                                      </p:cBhvr>
                                      <p:to>
                                        <a:srgbClr val="376092"/>
                                      </p:to>
                                    </p:animClr>
                                    <p:animClr clrSpc="rgb" dir="cw">
                                      <p:cBhvr>
                                        <p:cTn id="224" dur="300" fill="hold"/>
                                        <p:tgtEl>
                                          <p:spTgt spid="118"/>
                                        </p:tgtEl>
                                        <p:attrNameLst>
                                          <p:attrName>fillcolor</p:attrName>
                                        </p:attrNameLst>
                                      </p:cBhvr>
                                      <p:to>
                                        <a:srgbClr val="376092"/>
                                      </p:to>
                                    </p:animClr>
                                    <p:set>
                                      <p:cBhvr>
                                        <p:cTn id="225" dur="300" fill="hold"/>
                                        <p:tgtEl>
                                          <p:spTgt spid="118"/>
                                        </p:tgtEl>
                                        <p:attrNameLst>
                                          <p:attrName>fill.type</p:attrName>
                                        </p:attrNameLst>
                                      </p:cBhvr>
                                      <p:to>
                                        <p:strVal val="solid"/>
                                      </p:to>
                                    </p:set>
                                    <p:set>
                                      <p:cBhvr>
                                        <p:cTn id="226" dur="300" fill="hold"/>
                                        <p:tgtEl>
                                          <p:spTgt spid="118"/>
                                        </p:tgtEl>
                                        <p:attrNameLst>
                                          <p:attrName>fill.on</p:attrName>
                                        </p:attrNameLst>
                                      </p:cBhvr>
                                      <p:to>
                                        <p:strVal val="true"/>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1" nodeType="clickEffect">
                                  <p:stCondLst>
                                    <p:cond delay="0"/>
                                  </p:stCondLst>
                                  <p:childTnLst>
                                    <p:set>
                                      <p:cBhvr>
                                        <p:cTn id="230"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231" restart="whenNotActive" fill="hold" evtFilter="cancelBubble" nodeType="interactiveSeq">
                <p:stCondLst>
                  <p:cond evt="onClick" delay="0">
                    <p:tgtEl>
                      <p:spTgt spid="127"/>
                    </p:tgtEl>
                  </p:cond>
                </p:stCondLst>
                <p:endSync evt="end" delay="0">
                  <p:rtn val="all"/>
                </p:endSync>
                <p:childTnLst>
                  <p:par>
                    <p:cTn id="232" fill="hold">
                      <p:stCondLst>
                        <p:cond delay="0"/>
                      </p:stCondLst>
                      <p:childTnLst>
                        <p:par>
                          <p:cTn id="233" fill="hold">
                            <p:stCondLst>
                              <p:cond delay="0"/>
                            </p:stCondLst>
                            <p:childTnLst>
                              <p:par>
                                <p:cTn id="234" presetID="19" presetClass="emph" presetSubtype="0" fill="hold" grpId="0" nodeType="clickEffect">
                                  <p:stCondLst>
                                    <p:cond delay="0"/>
                                  </p:stCondLst>
                                  <p:childTnLst>
                                    <p:animClr clrSpc="rgb" dir="cw">
                                      <p:cBhvr override="childStyle">
                                        <p:cTn id="235" dur="300" fill="hold"/>
                                        <p:tgtEl>
                                          <p:spTgt spid="127"/>
                                        </p:tgtEl>
                                        <p:attrNameLst>
                                          <p:attrName>style.color</p:attrName>
                                        </p:attrNameLst>
                                      </p:cBhvr>
                                      <p:to>
                                        <a:srgbClr val="376092"/>
                                      </p:to>
                                    </p:animClr>
                                    <p:animClr clrSpc="rgb" dir="cw">
                                      <p:cBhvr>
                                        <p:cTn id="236" dur="300" fill="hold"/>
                                        <p:tgtEl>
                                          <p:spTgt spid="127"/>
                                        </p:tgtEl>
                                        <p:attrNameLst>
                                          <p:attrName>fillcolor</p:attrName>
                                        </p:attrNameLst>
                                      </p:cBhvr>
                                      <p:to>
                                        <a:srgbClr val="376092"/>
                                      </p:to>
                                    </p:animClr>
                                    <p:set>
                                      <p:cBhvr>
                                        <p:cTn id="237" dur="300" fill="hold"/>
                                        <p:tgtEl>
                                          <p:spTgt spid="127"/>
                                        </p:tgtEl>
                                        <p:attrNameLst>
                                          <p:attrName>fill.type</p:attrName>
                                        </p:attrNameLst>
                                      </p:cBhvr>
                                      <p:to>
                                        <p:strVal val="solid"/>
                                      </p:to>
                                    </p:set>
                                    <p:set>
                                      <p:cBhvr>
                                        <p:cTn id="238" dur="300" fill="hold"/>
                                        <p:tgtEl>
                                          <p:spTgt spid="127"/>
                                        </p:tgtEl>
                                        <p:attrNameLst>
                                          <p:attrName>fill.on</p:attrName>
                                        </p:attrNameLst>
                                      </p:cBhvr>
                                      <p:to>
                                        <p:strVal val="true"/>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1" nodeType="clickEffect">
                                  <p:stCondLst>
                                    <p:cond delay="0"/>
                                  </p:stCondLst>
                                  <p:childTnLst>
                                    <p:set>
                                      <p:cBhvr>
                                        <p:cTn id="242" dur="1" fill="hold">
                                          <p:stCondLst>
                                            <p:cond delay="0"/>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243" restart="whenNotActive" fill="hold" evtFilter="cancelBubble" nodeType="interactiveSeq">
                <p:stCondLst>
                  <p:cond evt="onClick" delay="0">
                    <p:tgtEl>
                      <p:spTgt spid="126"/>
                    </p:tgtEl>
                  </p:cond>
                </p:stCondLst>
                <p:endSync evt="end" delay="0">
                  <p:rtn val="all"/>
                </p:endSync>
                <p:childTnLst>
                  <p:par>
                    <p:cTn id="244" fill="hold">
                      <p:stCondLst>
                        <p:cond delay="0"/>
                      </p:stCondLst>
                      <p:childTnLst>
                        <p:par>
                          <p:cTn id="245" fill="hold">
                            <p:stCondLst>
                              <p:cond delay="0"/>
                            </p:stCondLst>
                            <p:childTnLst>
                              <p:par>
                                <p:cTn id="246" presetID="19" presetClass="emph" presetSubtype="0" fill="hold" grpId="0" nodeType="clickEffect">
                                  <p:stCondLst>
                                    <p:cond delay="0"/>
                                  </p:stCondLst>
                                  <p:childTnLst>
                                    <p:animClr clrSpc="rgb" dir="cw">
                                      <p:cBhvr override="childStyle">
                                        <p:cTn id="247" dur="300" fill="hold"/>
                                        <p:tgtEl>
                                          <p:spTgt spid="126"/>
                                        </p:tgtEl>
                                        <p:attrNameLst>
                                          <p:attrName>style.color</p:attrName>
                                        </p:attrNameLst>
                                      </p:cBhvr>
                                      <p:to>
                                        <a:srgbClr val="376092"/>
                                      </p:to>
                                    </p:animClr>
                                    <p:animClr clrSpc="rgb" dir="cw">
                                      <p:cBhvr>
                                        <p:cTn id="248" dur="300" fill="hold"/>
                                        <p:tgtEl>
                                          <p:spTgt spid="126"/>
                                        </p:tgtEl>
                                        <p:attrNameLst>
                                          <p:attrName>fillcolor</p:attrName>
                                        </p:attrNameLst>
                                      </p:cBhvr>
                                      <p:to>
                                        <a:srgbClr val="376092"/>
                                      </p:to>
                                    </p:animClr>
                                    <p:set>
                                      <p:cBhvr>
                                        <p:cTn id="249" dur="300" fill="hold"/>
                                        <p:tgtEl>
                                          <p:spTgt spid="126"/>
                                        </p:tgtEl>
                                        <p:attrNameLst>
                                          <p:attrName>fill.type</p:attrName>
                                        </p:attrNameLst>
                                      </p:cBhvr>
                                      <p:to>
                                        <p:strVal val="solid"/>
                                      </p:to>
                                    </p:set>
                                    <p:set>
                                      <p:cBhvr>
                                        <p:cTn id="250" dur="300" fill="hold"/>
                                        <p:tgtEl>
                                          <p:spTgt spid="126"/>
                                        </p:tgtEl>
                                        <p:attrNameLst>
                                          <p:attrName>fill.on</p:attrName>
                                        </p:attrNameLst>
                                      </p:cBhvr>
                                      <p:to>
                                        <p:strVal val="true"/>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1" nodeType="clickEffect">
                                  <p:stCondLst>
                                    <p:cond delay="0"/>
                                  </p:stCondLst>
                                  <p:childTnLst>
                                    <p:set>
                                      <p:cBhvr>
                                        <p:cTn id="254"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255" restart="whenNotActive" fill="hold" evtFilter="cancelBubble" nodeType="interactiveSeq">
                <p:stCondLst>
                  <p:cond evt="onClick" delay="0">
                    <p:tgtEl>
                      <p:spTgt spid="125"/>
                    </p:tgtEl>
                  </p:cond>
                </p:stCondLst>
                <p:endSync evt="end" delay="0">
                  <p:rtn val="all"/>
                </p:endSync>
                <p:childTnLst>
                  <p:par>
                    <p:cTn id="256" fill="hold">
                      <p:stCondLst>
                        <p:cond delay="0"/>
                      </p:stCondLst>
                      <p:childTnLst>
                        <p:par>
                          <p:cTn id="257" fill="hold">
                            <p:stCondLst>
                              <p:cond delay="0"/>
                            </p:stCondLst>
                            <p:childTnLst>
                              <p:par>
                                <p:cTn id="258" presetID="19" presetClass="emph" presetSubtype="0" fill="hold" grpId="0" nodeType="clickEffect">
                                  <p:stCondLst>
                                    <p:cond delay="0"/>
                                  </p:stCondLst>
                                  <p:childTnLst>
                                    <p:animClr clrSpc="rgb" dir="cw">
                                      <p:cBhvr override="childStyle">
                                        <p:cTn id="259" dur="300" fill="hold"/>
                                        <p:tgtEl>
                                          <p:spTgt spid="125"/>
                                        </p:tgtEl>
                                        <p:attrNameLst>
                                          <p:attrName>style.color</p:attrName>
                                        </p:attrNameLst>
                                      </p:cBhvr>
                                      <p:to>
                                        <a:srgbClr val="376092"/>
                                      </p:to>
                                    </p:animClr>
                                    <p:animClr clrSpc="rgb" dir="cw">
                                      <p:cBhvr>
                                        <p:cTn id="260" dur="300" fill="hold"/>
                                        <p:tgtEl>
                                          <p:spTgt spid="125"/>
                                        </p:tgtEl>
                                        <p:attrNameLst>
                                          <p:attrName>fillcolor</p:attrName>
                                        </p:attrNameLst>
                                      </p:cBhvr>
                                      <p:to>
                                        <a:srgbClr val="376092"/>
                                      </p:to>
                                    </p:animClr>
                                    <p:set>
                                      <p:cBhvr>
                                        <p:cTn id="261" dur="300" fill="hold"/>
                                        <p:tgtEl>
                                          <p:spTgt spid="125"/>
                                        </p:tgtEl>
                                        <p:attrNameLst>
                                          <p:attrName>fill.type</p:attrName>
                                        </p:attrNameLst>
                                      </p:cBhvr>
                                      <p:to>
                                        <p:strVal val="solid"/>
                                      </p:to>
                                    </p:set>
                                    <p:set>
                                      <p:cBhvr>
                                        <p:cTn id="262" dur="300" fill="hold"/>
                                        <p:tgtEl>
                                          <p:spTgt spid="125"/>
                                        </p:tgtEl>
                                        <p:attrNameLst>
                                          <p:attrName>fill.on</p:attrName>
                                        </p:attrNameLst>
                                      </p:cBhvr>
                                      <p:to>
                                        <p:strVal val="true"/>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267" restart="whenNotActive" fill="hold" evtFilter="cancelBubble" nodeType="interactiveSeq">
                <p:stCondLst>
                  <p:cond evt="onClick" delay="0">
                    <p:tgtEl>
                      <p:spTgt spid="124"/>
                    </p:tgtEl>
                  </p:cond>
                </p:stCondLst>
                <p:endSync evt="end" delay="0">
                  <p:rtn val="all"/>
                </p:endSync>
                <p:childTnLst>
                  <p:par>
                    <p:cTn id="268" fill="hold">
                      <p:stCondLst>
                        <p:cond delay="0"/>
                      </p:stCondLst>
                      <p:childTnLst>
                        <p:par>
                          <p:cTn id="269" fill="hold">
                            <p:stCondLst>
                              <p:cond delay="0"/>
                            </p:stCondLst>
                            <p:childTnLst>
                              <p:par>
                                <p:cTn id="270" presetID="19" presetClass="emph" presetSubtype="0" fill="hold" grpId="0" nodeType="clickEffect">
                                  <p:stCondLst>
                                    <p:cond delay="0"/>
                                  </p:stCondLst>
                                  <p:childTnLst>
                                    <p:animClr clrSpc="rgb" dir="cw">
                                      <p:cBhvr override="childStyle">
                                        <p:cTn id="271" dur="300" fill="hold"/>
                                        <p:tgtEl>
                                          <p:spTgt spid="124"/>
                                        </p:tgtEl>
                                        <p:attrNameLst>
                                          <p:attrName>style.color</p:attrName>
                                        </p:attrNameLst>
                                      </p:cBhvr>
                                      <p:to>
                                        <a:srgbClr val="376092"/>
                                      </p:to>
                                    </p:animClr>
                                    <p:animClr clrSpc="rgb" dir="cw">
                                      <p:cBhvr>
                                        <p:cTn id="272" dur="300" fill="hold"/>
                                        <p:tgtEl>
                                          <p:spTgt spid="124"/>
                                        </p:tgtEl>
                                        <p:attrNameLst>
                                          <p:attrName>fillcolor</p:attrName>
                                        </p:attrNameLst>
                                      </p:cBhvr>
                                      <p:to>
                                        <a:srgbClr val="376092"/>
                                      </p:to>
                                    </p:animClr>
                                    <p:set>
                                      <p:cBhvr>
                                        <p:cTn id="273" dur="300" fill="hold"/>
                                        <p:tgtEl>
                                          <p:spTgt spid="124"/>
                                        </p:tgtEl>
                                        <p:attrNameLst>
                                          <p:attrName>fill.type</p:attrName>
                                        </p:attrNameLst>
                                      </p:cBhvr>
                                      <p:to>
                                        <p:strVal val="solid"/>
                                      </p:to>
                                    </p:set>
                                    <p:set>
                                      <p:cBhvr>
                                        <p:cTn id="274" dur="300" fill="hold"/>
                                        <p:tgtEl>
                                          <p:spTgt spid="124"/>
                                        </p:tgtEl>
                                        <p:attrNameLst>
                                          <p:attrName>fill.on</p:attrName>
                                        </p:attrNameLst>
                                      </p:cBhvr>
                                      <p:to>
                                        <p:strVal val="true"/>
                                      </p:to>
                                    </p:set>
                                  </p:childTnLst>
                                </p:cTn>
                              </p:par>
                            </p:childTnLst>
                          </p:cTn>
                        </p:par>
                      </p:childTnLst>
                    </p:cTn>
                  </p:par>
                  <p:par>
                    <p:cTn id="275" fill="hold">
                      <p:stCondLst>
                        <p:cond delay="indefinite"/>
                      </p:stCondLst>
                      <p:childTnLst>
                        <p:par>
                          <p:cTn id="276" fill="hold">
                            <p:stCondLst>
                              <p:cond delay="0"/>
                            </p:stCondLst>
                            <p:childTnLst>
                              <p:par>
                                <p:cTn id="277" presetID="1" presetClass="exit" presetSubtype="0" fill="hold" grpId="1" nodeType="clickEffect">
                                  <p:stCondLst>
                                    <p:cond delay="0"/>
                                  </p:stCondLst>
                                  <p:childTnLst>
                                    <p:set>
                                      <p:cBhvr>
                                        <p:cTn id="278" dur="1" fill="hold">
                                          <p:stCondLst>
                                            <p:cond delay="0"/>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279" restart="whenNotActive" fill="hold" evtFilter="cancelBubble" nodeType="interactiveSeq">
                <p:stCondLst>
                  <p:cond evt="onClick" delay="0">
                    <p:tgtEl>
                      <p:spTgt spid="123"/>
                    </p:tgtEl>
                  </p:cond>
                </p:stCondLst>
                <p:endSync evt="end" delay="0">
                  <p:rtn val="all"/>
                </p:endSync>
                <p:childTnLst>
                  <p:par>
                    <p:cTn id="280" fill="hold">
                      <p:stCondLst>
                        <p:cond delay="0"/>
                      </p:stCondLst>
                      <p:childTnLst>
                        <p:par>
                          <p:cTn id="281" fill="hold">
                            <p:stCondLst>
                              <p:cond delay="0"/>
                            </p:stCondLst>
                            <p:childTnLst>
                              <p:par>
                                <p:cTn id="282" presetID="19" presetClass="emph" presetSubtype="0" fill="hold" grpId="0" nodeType="clickEffect">
                                  <p:stCondLst>
                                    <p:cond delay="0"/>
                                  </p:stCondLst>
                                  <p:childTnLst>
                                    <p:animClr clrSpc="rgb" dir="cw">
                                      <p:cBhvr override="childStyle">
                                        <p:cTn id="283" dur="300" fill="hold"/>
                                        <p:tgtEl>
                                          <p:spTgt spid="123"/>
                                        </p:tgtEl>
                                        <p:attrNameLst>
                                          <p:attrName>style.color</p:attrName>
                                        </p:attrNameLst>
                                      </p:cBhvr>
                                      <p:to>
                                        <a:srgbClr val="376092"/>
                                      </p:to>
                                    </p:animClr>
                                    <p:animClr clrSpc="rgb" dir="cw">
                                      <p:cBhvr>
                                        <p:cTn id="284" dur="300" fill="hold"/>
                                        <p:tgtEl>
                                          <p:spTgt spid="123"/>
                                        </p:tgtEl>
                                        <p:attrNameLst>
                                          <p:attrName>fillcolor</p:attrName>
                                        </p:attrNameLst>
                                      </p:cBhvr>
                                      <p:to>
                                        <a:srgbClr val="376092"/>
                                      </p:to>
                                    </p:animClr>
                                    <p:set>
                                      <p:cBhvr>
                                        <p:cTn id="285" dur="300" fill="hold"/>
                                        <p:tgtEl>
                                          <p:spTgt spid="123"/>
                                        </p:tgtEl>
                                        <p:attrNameLst>
                                          <p:attrName>fill.type</p:attrName>
                                        </p:attrNameLst>
                                      </p:cBhvr>
                                      <p:to>
                                        <p:strVal val="solid"/>
                                      </p:to>
                                    </p:set>
                                    <p:set>
                                      <p:cBhvr>
                                        <p:cTn id="286" dur="300" fill="hold"/>
                                        <p:tgtEl>
                                          <p:spTgt spid="123"/>
                                        </p:tgtEl>
                                        <p:attrNameLst>
                                          <p:attrName>fill.on</p:attrName>
                                        </p:attrNameLst>
                                      </p:cBhvr>
                                      <p:to>
                                        <p:strVal val="true"/>
                                      </p:to>
                                    </p:set>
                                  </p:childTnLst>
                                </p:cTn>
                              </p:par>
                            </p:childTnLst>
                          </p:cTn>
                        </p:par>
                      </p:childTnLst>
                    </p:cTn>
                  </p:par>
                  <p:par>
                    <p:cTn id="287" fill="hold">
                      <p:stCondLst>
                        <p:cond delay="indefinite"/>
                      </p:stCondLst>
                      <p:childTnLst>
                        <p:par>
                          <p:cTn id="288" fill="hold">
                            <p:stCondLst>
                              <p:cond delay="0"/>
                            </p:stCondLst>
                            <p:childTnLst>
                              <p:par>
                                <p:cTn id="289" presetID="1" presetClass="exit" presetSubtype="0" fill="hold" grpId="1" nodeType="clickEffect">
                                  <p:stCondLst>
                                    <p:cond delay="0"/>
                                  </p:stCondLst>
                                  <p:childTnLst>
                                    <p:set>
                                      <p:cBhvr>
                                        <p:cTn id="290" dur="1" fill="hold">
                                          <p:stCondLst>
                                            <p:cond delay="0"/>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291" restart="whenNotActive" fill="hold" evtFilter="cancelBubble" nodeType="interactiveSeq">
                <p:stCondLst>
                  <p:cond evt="onClick" delay="0">
                    <p:tgtEl>
                      <p:spTgt spid="7"/>
                    </p:tgtEl>
                  </p:cond>
                </p:stCondLst>
                <p:endSync evt="end" delay="0">
                  <p:rtn val="all"/>
                </p:endSync>
                <p:childTnLst>
                  <p:par>
                    <p:cTn id="292" fill="hold">
                      <p:stCondLst>
                        <p:cond delay="0"/>
                      </p:stCondLst>
                      <p:childTnLst>
                        <p:par>
                          <p:cTn id="293" fill="hold">
                            <p:stCondLst>
                              <p:cond delay="0"/>
                            </p:stCondLst>
                            <p:childTnLst>
                              <p:par>
                                <p:cTn id="294" presetID="19" presetClass="emph" presetSubtype="0" fill="hold" grpId="0" nodeType="clickEffect">
                                  <p:stCondLst>
                                    <p:cond delay="0"/>
                                  </p:stCondLst>
                                  <p:childTnLst>
                                    <p:animClr clrSpc="rgb" dir="cw">
                                      <p:cBhvr override="childStyle">
                                        <p:cTn id="295" dur="300" fill="hold"/>
                                        <p:tgtEl>
                                          <p:spTgt spid="7"/>
                                        </p:tgtEl>
                                        <p:attrNameLst>
                                          <p:attrName>style.color</p:attrName>
                                        </p:attrNameLst>
                                      </p:cBhvr>
                                      <p:to>
                                        <a:srgbClr val="376092"/>
                                      </p:to>
                                    </p:animClr>
                                    <p:animClr clrSpc="rgb" dir="cw">
                                      <p:cBhvr>
                                        <p:cTn id="296" dur="300" fill="hold"/>
                                        <p:tgtEl>
                                          <p:spTgt spid="7"/>
                                        </p:tgtEl>
                                        <p:attrNameLst>
                                          <p:attrName>fillcolor</p:attrName>
                                        </p:attrNameLst>
                                      </p:cBhvr>
                                      <p:to>
                                        <a:srgbClr val="376092"/>
                                      </p:to>
                                    </p:animClr>
                                    <p:set>
                                      <p:cBhvr>
                                        <p:cTn id="297" dur="300" fill="hold"/>
                                        <p:tgtEl>
                                          <p:spTgt spid="7"/>
                                        </p:tgtEl>
                                        <p:attrNameLst>
                                          <p:attrName>fill.type</p:attrName>
                                        </p:attrNameLst>
                                      </p:cBhvr>
                                      <p:to>
                                        <p:strVal val="solid"/>
                                      </p:to>
                                    </p:set>
                                    <p:set>
                                      <p:cBhvr>
                                        <p:cTn id="298" dur="300" fill="hold"/>
                                        <p:tgtEl>
                                          <p:spTgt spid="7"/>
                                        </p:tgtEl>
                                        <p:attrNameLst>
                                          <p:attrName>fill.on</p:attrName>
                                        </p:attrNameLst>
                                      </p:cBhvr>
                                      <p:to>
                                        <p:strVal val="true"/>
                                      </p:to>
                                    </p:set>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grpId="1" nodeType="clickEffect">
                                  <p:stCondLst>
                                    <p:cond delay="0"/>
                                  </p:stCondLst>
                                  <p:childTnLst>
                                    <p:animEffect transition="out" filter="fade">
                                      <p:cBhvr>
                                        <p:cTn id="302" dur="500"/>
                                        <p:tgtEl>
                                          <p:spTgt spid="7"/>
                                        </p:tgtEl>
                                      </p:cBhvr>
                                    </p:animEffect>
                                    <p:set>
                                      <p:cBhvr>
                                        <p:cTn id="30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35" grpId="0" animBg="1"/>
      <p:bldP spid="135" grpId="1" animBg="1"/>
      <p:bldP spid="133" grpId="0" animBg="1"/>
      <p:bldP spid="133" grpId="1" animBg="1"/>
      <p:bldP spid="134" grpId="0" animBg="1"/>
      <p:bldP spid="134" grpId="1" animBg="1"/>
      <p:bldP spid="136" grpId="0" animBg="1"/>
      <p:bldP spid="136" grpId="1" animBg="1"/>
      <p:bldP spid="137" grpId="0" animBg="1"/>
      <p:bldP spid="137" grpId="1" animBg="1"/>
      <p:bldP spid="108" grpId="0" animBg="1"/>
      <p:bldP spid="108" grpId="1" animBg="1"/>
      <p:bldP spid="109" grpId="0" animBg="1"/>
      <p:bldP spid="109" grpId="1" animBg="1"/>
      <p:bldP spid="110" grpId="0" animBg="1"/>
      <p:bldP spid="110" grpId="1" animBg="1"/>
      <p:bldP spid="111" grpId="0" animBg="1"/>
      <p:bldP spid="111" grpId="1" animBg="1"/>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9" name="Rectangle 8">
            <a:hlinkClick r:id="rId2" action="ppaction://hlinksldjump"/>
          </p:cNvPr>
          <p:cNvSpPr/>
          <p:nvPr/>
        </p:nvSpPr>
        <p:spPr>
          <a:xfrm>
            <a:off x="7010400" y="5867400"/>
            <a:ext cx="2286000" cy="228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latin typeface="Calibri"/>
              </a:rPr>
              <a:t>Next</a:t>
            </a:r>
          </a:p>
        </p:txBody>
      </p:sp>
      <p:sp>
        <p:nvSpPr>
          <p:cNvPr id="10" name="1st Category Question $100"/>
          <p:cNvSpPr/>
          <p:nvPr/>
        </p:nvSpPr>
        <p:spPr>
          <a:xfrm>
            <a:off x="3124200" y="1334814"/>
            <a:ext cx="6019800" cy="4214648"/>
          </a:xfrm>
          <a:prstGeom prst="rect">
            <a:avLst/>
          </a:prstGeom>
          <a:gradFill>
            <a:gsLst>
              <a:gs pos="0">
                <a:schemeClr val="accent1">
                  <a:lumMod val="75000"/>
                </a:schemeClr>
              </a:gs>
              <a:gs pos="25000">
                <a:schemeClr val="accent1">
                  <a:lumMod val="75000"/>
                </a:schemeClr>
              </a:gs>
              <a:gs pos="100000">
                <a:schemeClr val="tx2">
                  <a:lumMod val="64000"/>
                  <a:lumOff val="3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solidFill>
                  <a:prstClr val="white"/>
                </a:solidFill>
                <a:latin typeface="Calibri"/>
              </a:rPr>
              <a:t>Lionism becomes international!</a:t>
            </a:r>
          </a:p>
          <a:p>
            <a:pPr algn="ctr"/>
            <a:endParaRPr lang="en-US" sz="3200" dirty="0">
              <a:solidFill>
                <a:prstClr val="white"/>
              </a:solidFill>
              <a:latin typeface="Calibri"/>
            </a:endParaRPr>
          </a:p>
          <a:p>
            <a:pPr algn="ctr"/>
            <a:endParaRPr lang="en-US" sz="3200" dirty="0">
              <a:solidFill>
                <a:prstClr val="white"/>
              </a:solidFill>
              <a:latin typeface="Calibri"/>
            </a:endParaRPr>
          </a:p>
          <a:p>
            <a:pPr algn="ctr"/>
            <a:endParaRPr lang="en-US" sz="3200" dirty="0">
              <a:solidFill>
                <a:prstClr val="white"/>
              </a:solidFill>
              <a:latin typeface="Calibri"/>
            </a:endParaRPr>
          </a:p>
          <a:p>
            <a:pPr algn="ctr"/>
            <a:endParaRPr lang="en-US" sz="3200" dirty="0">
              <a:solidFill>
                <a:prstClr val="white"/>
              </a:solidFill>
              <a:latin typeface="Calibri"/>
            </a:endParaRPr>
          </a:p>
          <a:p>
            <a:pPr algn="ctr"/>
            <a:r>
              <a:rPr lang="en-US" sz="3200" dirty="0">
                <a:solidFill>
                  <a:prstClr val="white"/>
                </a:solidFill>
                <a:latin typeface="Calibri"/>
              </a:rPr>
              <a:t> </a:t>
            </a:r>
          </a:p>
          <a:p>
            <a:pPr algn="ctr"/>
            <a:r>
              <a:rPr lang="en-US" sz="3200" dirty="0">
                <a:solidFill>
                  <a:prstClr val="white"/>
                </a:solidFill>
                <a:latin typeface="Calibri"/>
              </a:rPr>
              <a:t>Windsor, Ontario, Canada Lions Club chartered.</a:t>
            </a:r>
          </a:p>
          <a:p>
            <a:pPr algn="ctr"/>
            <a:endParaRPr lang="en-US" sz="3200" dirty="0">
              <a:solidFill>
                <a:prstClr val="white"/>
              </a:solidFill>
              <a:latin typeface="Calibri"/>
            </a:endParaRPr>
          </a:p>
          <a:p>
            <a:pPr algn="ctr"/>
            <a:endParaRPr lang="en-US" sz="3200" dirty="0">
              <a:solidFill>
                <a:prstClr val="white"/>
              </a:solidFill>
              <a:latin typeface="Calibri"/>
            </a:endParaRPr>
          </a:p>
          <a:p>
            <a:pPr algn="ctr"/>
            <a:endParaRPr lang="en-US" sz="3200" dirty="0">
              <a:solidFill>
                <a:prstClr val="white"/>
              </a:solidFill>
              <a:latin typeface="Calibri"/>
            </a:endParaRPr>
          </a:p>
          <a:p>
            <a:pPr algn="ctr"/>
            <a:endParaRPr lang="en-US" sz="3200" dirty="0">
              <a:solidFill>
                <a:prstClr val="white"/>
              </a:solidFill>
              <a:latin typeface="Calibri"/>
            </a:endParaRPr>
          </a:p>
        </p:txBody>
      </p:sp>
      <p:sp>
        <p:nvSpPr>
          <p:cNvPr id="6" name="Title 1"/>
          <p:cNvSpPr>
            <a:spLocks noGrp="1"/>
          </p:cNvSpPr>
          <p:nvPr>
            <p:ph type="title"/>
          </p:nvPr>
        </p:nvSpPr>
        <p:spPr>
          <a:xfrm>
            <a:off x="3200400" y="274638"/>
            <a:ext cx="5867400" cy="792162"/>
          </a:xfrm>
        </p:spPr>
        <p:txBody>
          <a:bodyPr/>
          <a:lstStyle/>
          <a:p>
            <a:r>
              <a:rPr lang="en-US" b="1" dirty="0">
                <a:solidFill>
                  <a:schemeClr val="bg1"/>
                </a:solidFill>
              </a:rPr>
              <a:t>1920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172" y="2057400"/>
            <a:ext cx="3537857" cy="1981200"/>
          </a:xfrm>
          <a:prstGeom prst="rect">
            <a:avLst/>
          </a:prstGeom>
        </p:spPr>
      </p:pic>
    </p:spTree>
    <p:extLst>
      <p:ext uri="{BB962C8B-B14F-4D97-AF65-F5344CB8AC3E}">
        <p14:creationId xmlns:p14="http://schemas.microsoft.com/office/powerpoint/2010/main" val="619231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1141866" y="361298"/>
            <a:ext cx="10125224" cy="777586"/>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endParaRPr lang="en-US" sz="3600" b="1" kern="0" dirty="0">
              <a:solidFill>
                <a:schemeClr val="bg1"/>
              </a:solidFill>
              <a:latin typeface="HelveticaNeueLT Std Lt" panose="020B0403020202020204" pitchFamily="34" charset="0"/>
              <a:ea typeface="Arial" charset="0"/>
              <a:cs typeface="Arial" panose="020B0604020202020204" pitchFamily="34" charset="0"/>
            </a:endParaRPr>
          </a:p>
        </p:txBody>
      </p:sp>
      <p:sp>
        <p:nvSpPr>
          <p:cNvPr id="17" name="Rectangle 16"/>
          <p:cNvSpPr/>
          <p:nvPr/>
        </p:nvSpPr>
        <p:spPr>
          <a:xfrm>
            <a:off x="4738816" y="1296988"/>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8" name="TextBox 27"/>
          <p:cNvSpPr txBox="1"/>
          <p:nvPr/>
        </p:nvSpPr>
        <p:spPr>
          <a:xfrm>
            <a:off x="10685410" y="5580995"/>
            <a:ext cx="7970123" cy="646331"/>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endParaRPr lang="en-US" sz="2000" b="0" dirty="0">
              <a:solidFill>
                <a:schemeClr val="bg1"/>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US" altLang="en-US" sz="1600" b="0" dirty="0">
              <a:solidFill>
                <a:srgbClr val="54565A"/>
              </a:solidFill>
            </a:endParaRPr>
          </a:p>
        </p:txBody>
      </p:sp>
      <p:sp>
        <p:nvSpPr>
          <p:cNvPr id="18" name="Title 1">
            <a:extLst>
              <a:ext uri="{FF2B5EF4-FFF2-40B4-BE49-F238E27FC236}">
                <a16:creationId xmlns:a16="http://schemas.microsoft.com/office/drawing/2014/main" id="{C7762695-1660-4224-B859-9275B21EC14B}"/>
              </a:ext>
            </a:extLst>
          </p:cNvPr>
          <p:cNvSpPr txBox="1">
            <a:spLocks/>
          </p:cNvSpPr>
          <p:nvPr/>
        </p:nvSpPr>
        <p:spPr bwMode="auto">
          <a:xfrm>
            <a:off x="617838" y="468882"/>
            <a:ext cx="10985156"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altLang="en-US" kern="0" dirty="0">
                <a:solidFill>
                  <a:schemeClr val="bg1"/>
                </a:solidFill>
                <a:ea typeface="ヒラギノ角ゴ Pro W3"/>
                <a:cs typeface="ヒラギノ角ゴ Pro W3"/>
              </a:rPr>
              <a:t>Opening Poll</a:t>
            </a:r>
          </a:p>
        </p:txBody>
      </p:sp>
      <p:pic>
        <p:nvPicPr>
          <p:cNvPr id="6" name="Picture 5">
            <a:extLst>
              <a:ext uri="{FF2B5EF4-FFF2-40B4-BE49-F238E27FC236}">
                <a16:creationId xmlns:a16="http://schemas.microsoft.com/office/drawing/2014/main" id="{DF777FC9-9CA4-40CD-8DEB-DCAF63A09B0A}"/>
              </a:ext>
            </a:extLst>
          </p:cNvPr>
          <p:cNvPicPr>
            <a:picLocks noChangeAspect="1" noChangeArrowheads="1"/>
          </p:cNvPicPr>
          <p:nvPr/>
        </p:nvPicPr>
        <p:blipFill rotWithShape="1">
          <a:blip r:embed="rId3"/>
          <a:srcRect l="4975" r="5090" b="9189"/>
          <a:stretch/>
        </p:blipFill>
        <p:spPr bwMode="auto">
          <a:xfrm>
            <a:off x="1141866" y="1871830"/>
            <a:ext cx="3342939" cy="39359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6" name="Picture 1">
            <a:extLst>
              <a:ext uri="{FF2B5EF4-FFF2-40B4-BE49-F238E27FC236}">
                <a16:creationId xmlns:a16="http://schemas.microsoft.com/office/drawing/2014/main" id="{7E2CC0EC-7C73-4FAF-B38F-812FCCFD0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033" y="2573597"/>
            <a:ext cx="6492674" cy="25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198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2" name="Rectangle 1">
            <a:hlinkClick r:id="rId2" action="ppaction://hlinksldjump"/>
          </p:cNvPr>
          <p:cNvSpPr/>
          <p:nvPr/>
        </p:nvSpPr>
        <p:spPr>
          <a:xfrm>
            <a:off x="7010400" y="5867400"/>
            <a:ext cx="2286000" cy="228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Return to Main Board</a:t>
            </a:r>
          </a:p>
        </p:txBody>
      </p:sp>
      <p:sp>
        <p:nvSpPr>
          <p:cNvPr id="7" name="1st Category Question $100"/>
          <p:cNvSpPr/>
          <p:nvPr/>
        </p:nvSpPr>
        <p:spPr>
          <a:xfrm>
            <a:off x="3124200" y="1334814"/>
            <a:ext cx="6019800" cy="4214648"/>
          </a:xfrm>
          <a:prstGeom prst="rect">
            <a:avLst/>
          </a:prstGeom>
          <a:gradFill>
            <a:gsLst>
              <a:gs pos="0">
                <a:schemeClr val="accent1">
                  <a:lumMod val="75000"/>
                </a:schemeClr>
              </a:gs>
              <a:gs pos="25000">
                <a:schemeClr val="accent1">
                  <a:lumMod val="75000"/>
                </a:schemeClr>
              </a:gs>
              <a:gs pos="100000">
                <a:schemeClr val="tx2">
                  <a:lumMod val="64000"/>
                  <a:lumOff val="3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t>Lionism comes to West Virginia!</a:t>
            </a:r>
          </a:p>
          <a:p>
            <a:pPr algn="ctr"/>
            <a:r>
              <a:rPr lang="en-US" sz="3200" dirty="0"/>
              <a:t> </a:t>
            </a:r>
          </a:p>
          <a:p>
            <a:pPr algn="ctr"/>
            <a:endParaRPr lang="en-US" sz="3200" dirty="0"/>
          </a:p>
          <a:p>
            <a:pPr algn="ctr"/>
            <a:endParaRPr lang="en-US" sz="3200" dirty="0"/>
          </a:p>
          <a:p>
            <a:pPr algn="ctr"/>
            <a:endParaRPr lang="en-US" sz="3200" dirty="0"/>
          </a:p>
          <a:p>
            <a:pPr algn="ctr"/>
            <a:endParaRPr lang="en-US" sz="3200" dirty="0"/>
          </a:p>
          <a:p>
            <a:pPr algn="ctr"/>
            <a:r>
              <a:rPr lang="en-US" sz="3200" dirty="0"/>
              <a:t>Charleston Lions Club chartered on September 30, 1921.</a:t>
            </a:r>
          </a:p>
          <a:p>
            <a:pPr algn="ctr"/>
            <a:r>
              <a:rPr lang="en-US" sz="3200" dirty="0"/>
              <a:t> </a:t>
            </a:r>
          </a:p>
        </p:txBody>
      </p:sp>
      <p:sp>
        <p:nvSpPr>
          <p:cNvPr id="4" name="Title 1"/>
          <p:cNvSpPr>
            <a:spLocks noGrp="1"/>
          </p:cNvSpPr>
          <p:nvPr>
            <p:ph type="title"/>
          </p:nvPr>
        </p:nvSpPr>
        <p:spPr>
          <a:xfrm>
            <a:off x="3200400" y="274638"/>
            <a:ext cx="5867400" cy="792162"/>
          </a:xfrm>
        </p:spPr>
        <p:txBody>
          <a:bodyPr/>
          <a:lstStyle/>
          <a:p>
            <a:r>
              <a:rPr lang="en-US" b="1" dirty="0">
                <a:solidFill>
                  <a:schemeClr val="bg1"/>
                </a:solidFill>
              </a:rPr>
              <a:t>1921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209800"/>
            <a:ext cx="3733800" cy="1963256"/>
          </a:xfrm>
          <a:prstGeom prst="rect">
            <a:avLst/>
          </a:prstGeom>
        </p:spPr>
      </p:pic>
    </p:spTree>
    <p:extLst>
      <p:ext uri="{BB962C8B-B14F-4D97-AF65-F5344CB8AC3E}">
        <p14:creationId xmlns:p14="http://schemas.microsoft.com/office/powerpoint/2010/main" val="257238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65024-605F-4CCF-AC8B-1BF64E5C34A1}"/>
              </a:ext>
            </a:extLst>
          </p:cNvPr>
          <p:cNvPicPr/>
          <p:nvPr/>
        </p:nvPicPr>
        <p:blipFill>
          <a:blip r:embed="rId3"/>
          <a:stretch>
            <a:fillRect/>
          </a:stretch>
        </p:blipFill>
        <p:spPr>
          <a:xfrm>
            <a:off x="0" y="1"/>
            <a:ext cx="11466786" cy="6857999"/>
          </a:xfrm>
          <a:prstGeom prst="rect">
            <a:avLst/>
          </a:prstGeom>
        </p:spPr>
      </p:pic>
    </p:spTree>
    <p:extLst>
      <p:ext uri="{BB962C8B-B14F-4D97-AF65-F5344CB8AC3E}">
        <p14:creationId xmlns:p14="http://schemas.microsoft.com/office/powerpoint/2010/main" val="2094061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F4A27A29-17A1-4943-ACC3-CDC42DDBD3BF}"/>
              </a:ext>
            </a:extLst>
          </p:cNvPr>
          <p:cNvSpPr txBox="1"/>
          <p:nvPr/>
        </p:nvSpPr>
        <p:spPr>
          <a:xfrm>
            <a:off x="729154" y="1324271"/>
            <a:ext cx="2427891" cy="3847207"/>
          </a:xfrm>
          <a:prstGeom prst="rect">
            <a:avLst/>
          </a:prstGeom>
          <a:noFill/>
        </p:spPr>
        <p:txBody>
          <a:bodyPr wrap="square" rtlCol="0">
            <a:spAutoFit/>
          </a:bodyPr>
          <a:lstStyle/>
          <a:p>
            <a:pPr fontAlgn="base">
              <a:spcBef>
                <a:spcPct val="0"/>
              </a:spcBef>
              <a:spcAft>
                <a:spcPct val="0"/>
              </a:spcAft>
            </a:pPr>
            <a:r>
              <a:rPr lang="en-US" sz="3600" dirty="0">
                <a:solidFill>
                  <a:schemeClr val="accent1"/>
                </a:solidFill>
                <a:latin typeface="Calibri" panose="020F0502020204030204" pitchFamily="34" charset="0"/>
                <a:ea typeface="Segoe UI" panose="020B0502040204020203" pitchFamily="34" charset="0"/>
                <a:cs typeface="Calibri" panose="020F0502020204030204" pitchFamily="34" charset="0"/>
              </a:rPr>
              <a:t>Don’t forget to set aside some time just for Having Fun!</a:t>
            </a:r>
          </a:p>
          <a:p>
            <a:pPr fontAlgn="base">
              <a:spcBef>
                <a:spcPct val="0"/>
              </a:spcBef>
              <a:spcAft>
                <a:spcPct val="0"/>
              </a:spcAft>
            </a:pPr>
            <a:endParaRPr lang="en-US" sz="2800" i="1" dirty="0">
              <a:solidFill>
                <a:srgbClr val="EBB700"/>
              </a:solidFill>
              <a:latin typeface="Calibri Light" panose="020F0302020204030204" pitchFamily="34" charset="0"/>
              <a:ea typeface="Segoe UI" panose="020B0502040204020203"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CCDDE4B2-3995-4CDC-BB7C-09C5130D0CEC}"/>
              </a:ext>
            </a:extLst>
          </p:cNvPr>
          <p:cNvSpPr txBox="1"/>
          <p:nvPr/>
        </p:nvSpPr>
        <p:spPr>
          <a:xfrm>
            <a:off x="4668560" y="690042"/>
            <a:ext cx="6625246" cy="3236207"/>
          </a:xfrm>
          <a:prstGeom prst="rect">
            <a:avLst/>
          </a:prstGeom>
          <a:noFill/>
          <a:ln>
            <a:noFill/>
          </a:ln>
        </p:spPr>
        <p:txBody>
          <a:bodyPr wrap="square" rtlCol="0">
            <a:spAutoFit/>
          </a:bodyPr>
          <a:lstStyle/>
          <a:p>
            <a:pPr marL="458788" marR="0" lvl="0" indent="-28575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Combine some Trivia games with a virtual cocktail hour, entertainment for fun to get them together.</a:t>
            </a:r>
          </a:p>
          <a:p>
            <a:pPr marL="458788" marR="0" lvl="0" indent="-285750">
              <a:lnSpc>
                <a:spcPct val="107000"/>
              </a:lnSpc>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8788" marR="0" lvl="0" indent="-28575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Software packages like “Hopin” which organize your content for a virtual presentation.  $$$$</a:t>
            </a:r>
            <a:endParaRPr lang="en-US" sz="2400" b="1" dirty="0">
              <a:solidFill>
                <a:srgbClr val="FF0000"/>
              </a:solidFill>
              <a:latin typeface="Calibri" panose="020F0502020204030204" pitchFamily="34" charset="0"/>
              <a:cs typeface="Times New Roman" panose="02020603050405020304" pitchFamily="18" charset="0"/>
            </a:endParaRPr>
          </a:p>
          <a:p>
            <a:pPr marL="458788" marR="0" lvl="0" indent="-285750">
              <a:lnSpc>
                <a:spcPct val="107000"/>
              </a:lnSpc>
              <a:spcBef>
                <a:spcPts val="0"/>
              </a:spcBef>
              <a:spcAft>
                <a:spcPts val="0"/>
              </a:spcAft>
              <a:buFont typeface="Arial" panose="020B0604020202020204" pitchFamily="34" charset="0"/>
              <a:buChar char="•"/>
            </a:pPr>
            <a:endParaRPr lang="en-US" sz="2400" b="1" dirty="0">
              <a:solidFill>
                <a:srgbClr val="FF0000"/>
              </a:solidFill>
              <a:latin typeface="Calibri" panose="020F0502020204030204" pitchFamily="34" charset="0"/>
              <a:cs typeface="Times New Roman" panose="02020603050405020304" pitchFamily="18" charset="0"/>
            </a:endParaRPr>
          </a:p>
          <a:p>
            <a:pPr marL="458788" marR="0" lvl="0" indent="-285750">
              <a:lnSpc>
                <a:spcPct val="107000"/>
              </a:lnSpc>
              <a:spcBef>
                <a:spcPts val="0"/>
              </a:spcBef>
              <a:spcAft>
                <a:spcPts val="0"/>
              </a:spcAft>
              <a:buFont typeface="Arial" panose="020B0604020202020204" pitchFamily="34" charset="0"/>
              <a:buChar char="•"/>
            </a:pPr>
            <a:r>
              <a:rPr lang="en-US" sz="2400" dirty="0">
                <a:solidFill>
                  <a:srgbClr val="54565A"/>
                </a:solidFill>
                <a:latin typeface="Calibri" panose="020F0502020204030204" pitchFamily="34" charset="0"/>
                <a:cs typeface="Times New Roman" panose="02020603050405020304" pitchFamily="18" charset="0"/>
              </a:rPr>
              <a:t>Bring your own picnic!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descr="A group of people posing for a photo&#10;&#10;Description automatically generated">
            <a:extLst>
              <a:ext uri="{FF2B5EF4-FFF2-40B4-BE49-F238E27FC236}">
                <a16:creationId xmlns:a16="http://schemas.microsoft.com/office/drawing/2014/main" id="{90B9F25E-BCCF-4C8E-BC72-C8BE36C8EA6D}"/>
              </a:ext>
            </a:extLst>
          </p:cNvPr>
          <p:cNvPicPr>
            <a:picLocks noChangeAspect="1"/>
          </p:cNvPicPr>
          <p:nvPr/>
        </p:nvPicPr>
        <p:blipFill rotWithShape="1">
          <a:blip r:embed="rId3">
            <a:extLst>
              <a:ext uri="{28A0092B-C50C-407E-A947-70E740481C1C}">
                <a14:useLocalDpi xmlns:a14="http://schemas.microsoft.com/office/drawing/2010/main" val="0"/>
              </a:ext>
            </a:extLst>
          </a:blip>
          <a:srcRect t="22934"/>
          <a:stretch/>
        </p:blipFill>
        <p:spPr>
          <a:xfrm>
            <a:off x="4809689" y="4538531"/>
            <a:ext cx="6342989" cy="1629427"/>
          </a:xfrm>
          <a:prstGeom prst="rect">
            <a:avLst/>
          </a:prstGeom>
        </p:spPr>
      </p:pic>
    </p:spTree>
    <p:extLst>
      <p:ext uri="{BB962C8B-B14F-4D97-AF65-F5344CB8AC3E}">
        <p14:creationId xmlns:p14="http://schemas.microsoft.com/office/powerpoint/2010/main" val="1214692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24930" name="Title 1"/>
          <p:cNvSpPr>
            <a:spLocks noGrp="1"/>
          </p:cNvSpPr>
          <p:nvPr>
            <p:ph type="title"/>
          </p:nvPr>
        </p:nvSpPr>
        <p:spPr bwMode="auto">
          <a:xfrm>
            <a:off x="609600" y="533400"/>
            <a:ext cx="1098331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chemeClr val="bg1"/>
                </a:solidFill>
                <a:ea typeface="ヒラギノ角ゴ Pro W3"/>
                <a:cs typeface="ヒラギノ角ゴ Pro W3"/>
              </a:rPr>
              <a:t>Make everyone feel like they’re in the front row!</a:t>
            </a:r>
            <a:br>
              <a:rPr lang="en-US" altLang="en-US" dirty="0">
                <a:solidFill>
                  <a:schemeClr val="bg1"/>
                </a:solidFill>
                <a:ea typeface="ヒラギノ角ゴ Pro W3"/>
                <a:cs typeface="ヒラギノ角ゴ Pro W3"/>
              </a:rPr>
            </a:br>
            <a:endParaRPr lang="en-US" altLang="en-US" dirty="0">
              <a:solidFill>
                <a:schemeClr val="bg1"/>
              </a:solidFill>
              <a:ea typeface="ヒラギノ角ゴ Pro W3"/>
              <a:cs typeface="ヒラギノ角ゴ Pro W3"/>
            </a:endParaRPr>
          </a:p>
        </p:txBody>
      </p:sp>
      <p:grpSp>
        <p:nvGrpSpPr>
          <p:cNvPr id="4" name="Group 3"/>
          <p:cNvGrpSpPr>
            <a:grpSpLocks noChangeAspect="1"/>
          </p:cNvGrpSpPr>
          <p:nvPr/>
        </p:nvGrpSpPr>
        <p:grpSpPr>
          <a:xfrm>
            <a:off x="4490791" y="1669636"/>
            <a:ext cx="3503803" cy="3291989"/>
            <a:chOff x="2027142" y="1221641"/>
            <a:chExt cx="6997520" cy="6074066"/>
          </a:xfrm>
          <a:effectLst>
            <a:outerShdw blurRad="50800" dist="38100" dir="2700000" algn="tl" rotWithShape="0">
              <a:prstClr val="black">
                <a:alpha val="40000"/>
              </a:prstClr>
            </a:outerShdw>
          </a:effectLst>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27142" y="1246600"/>
              <a:ext cx="6997520" cy="6049107"/>
            </a:xfrm>
            <a:prstGeom prst="rect">
              <a:avLst/>
            </a:prstGeom>
            <a:solidFill>
              <a:schemeClr val="accent2">
                <a:alpha val="84000"/>
              </a:schemeClr>
            </a:solidFill>
          </p:spPr>
        </p:pic>
        <p:sp>
          <p:nvSpPr>
            <p:cNvPr id="3" name="Rectangle 2"/>
            <p:cNvSpPr/>
            <p:nvPr/>
          </p:nvSpPr>
          <p:spPr bwMode="auto">
            <a:xfrm>
              <a:off x="2027142" y="1221641"/>
              <a:ext cx="6997520" cy="6074066"/>
            </a:xfrm>
            <a:prstGeom prst="rect">
              <a:avLst/>
            </a:prstGeom>
            <a:solidFill>
              <a:schemeClr val="accent6">
                <a:lumMod val="95000"/>
                <a:lumOff val="5000"/>
                <a:alpha val="3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endParaRPr kumimoji="0" lang="en-US" sz="3000" b="0" i="0" u="none" strike="noStrike" kern="1200" cap="none" spc="0" normalizeH="0" baseline="0" noProof="0" dirty="0">
                <a:ln>
                  <a:noFill/>
                </a:ln>
                <a:solidFill>
                  <a:srgbClr val="404040"/>
                </a:solidFill>
                <a:effectLst/>
                <a:uLnTx/>
                <a:uFillTx/>
                <a:latin typeface="Arial" pitchFamily="34" charset="0"/>
                <a:ea typeface="ヒラギノ角ゴ Pro W3" pitchFamily="84" charset="-128"/>
                <a:cs typeface="+mn-cs"/>
              </a:endParaRPr>
            </a:p>
          </p:txBody>
        </p:sp>
      </p:gr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8524"/>
          <a:stretch/>
        </p:blipFill>
        <p:spPr>
          <a:xfrm rot="1792159">
            <a:off x="7696200" y="3042163"/>
            <a:ext cx="4114800" cy="2531921"/>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8077" r="5396" b="1937"/>
          <a:stretch/>
        </p:blipFill>
        <p:spPr>
          <a:xfrm rot="19879770">
            <a:off x="397839" y="3198903"/>
            <a:ext cx="4162453" cy="26394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8480265"/>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603849" y="422827"/>
            <a:ext cx="11052747" cy="719980"/>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100000"/>
              </a:lnSpc>
              <a:spcBef>
                <a:spcPct val="0"/>
              </a:spcBef>
              <a:spcAft>
                <a:spcPts val="0"/>
              </a:spcAft>
              <a:buClrTx/>
              <a:buSzTx/>
              <a:buFontTx/>
              <a:buNone/>
              <a:tabLst/>
              <a:defRPr/>
            </a:pPr>
            <a:endParaRPr kumimoji="0" lang="en-US" sz="3600" b="1" i="0" u="none" strike="noStrike" kern="0" cap="none" spc="0" normalizeH="0" baseline="0" noProof="0" dirty="0">
              <a:ln>
                <a:noFill/>
              </a:ln>
              <a:solidFill>
                <a:prstClr val="white"/>
              </a:solidFill>
              <a:effectLst/>
              <a:uLnTx/>
              <a:uFillTx/>
              <a:latin typeface="Calibri Light" panose="020F0302020204030204" pitchFamily="34" charset="0"/>
              <a:ea typeface="Arial" charset="0"/>
              <a:cs typeface="Calibri Light" panose="020F0302020204030204" pitchFamily="34" charset="0"/>
            </a:endParaRPr>
          </a:p>
        </p:txBody>
      </p:sp>
      <p:sp>
        <p:nvSpPr>
          <p:cNvPr id="17" name="Rectangle 16"/>
          <p:cNvSpPr/>
          <p:nvPr/>
        </p:nvSpPr>
        <p:spPr>
          <a:xfrm>
            <a:off x="4631792" y="1634058"/>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pic>
        <p:nvPicPr>
          <p:cNvPr id="7" name="Picture 6" descr="Esclarecimento de Dúvidas – Teste Intermédio de Filosofia">
            <a:extLst>
              <a:ext uri="{FF2B5EF4-FFF2-40B4-BE49-F238E27FC236}">
                <a16:creationId xmlns:a16="http://schemas.microsoft.com/office/drawing/2014/main" id="{73BEBDA1-2244-4728-964E-473D44318A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34142" y="2171184"/>
            <a:ext cx="3392160" cy="4240199"/>
          </a:xfrm>
          <a:prstGeom prst="rect">
            <a:avLst/>
          </a:prstGeom>
        </p:spPr>
      </p:pic>
      <p:sp>
        <p:nvSpPr>
          <p:cNvPr id="9" name="TextBox 8">
            <a:extLst>
              <a:ext uri="{FF2B5EF4-FFF2-40B4-BE49-F238E27FC236}">
                <a16:creationId xmlns:a16="http://schemas.microsoft.com/office/drawing/2014/main" id="{9D7437F5-B1B5-47AD-B1A1-EDEB96C37142}"/>
              </a:ext>
            </a:extLst>
          </p:cNvPr>
          <p:cNvSpPr txBox="1"/>
          <p:nvPr/>
        </p:nvSpPr>
        <p:spPr>
          <a:xfrm>
            <a:off x="1670649" y="630099"/>
            <a:ext cx="8850701" cy="646331"/>
          </a:xfrm>
          <a:prstGeom prst="rect">
            <a:avLst/>
          </a:prstGeom>
          <a:noFill/>
        </p:spPr>
        <p:txBody>
          <a:bodyPr wrap="square">
            <a:spAutoFit/>
          </a:bodyPr>
          <a:lstStyle/>
          <a:p>
            <a:pPr algn="ctr"/>
            <a:r>
              <a:rPr lang="en-US" altLang="en-US" sz="3600" dirty="0">
                <a:solidFill>
                  <a:schemeClr val="bg1"/>
                </a:solidFill>
                <a:ea typeface="ヒラギノ角ゴ Pro W3"/>
                <a:cs typeface="ヒラギノ角ゴ Pro W3"/>
              </a:rPr>
              <a:t>Questions and Sharing Best Practices</a:t>
            </a:r>
            <a:endParaRPr lang="en-US" sz="3600" dirty="0"/>
          </a:p>
        </p:txBody>
      </p:sp>
      <p:pic>
        <p:nvPicPr>
          <p:cNvPr id="10" name="Picture 9" descr="lionlogo_white.eps">
            <a:extLst>
              <a:ext uri="{FF2B5EF4-FFF2-40B4-BE49-F238E27FC236}">
                <a16:creationId xmlns:a16="http://schemas.microsoft.com/office/drawing/2014/main" id="{128E74D1-DBAA-4C47-838A-A2D391FF6DC1}"/>
              </a:ext>
            </a:extLst>
          </p:cNvPr>
          <p:cNvPicPr>
            <a:picLocks noChangeAspect="1"/>
          </p:cNvPicPr>
          <p:nvPr/>
        </p:nvPicPr>
        <p:blipFill>
          <a:blip r:embed="rId5">
            <a:alphaModFix amt="33000"/>
            <a:lum contrast="-20000"/>
            <a:extLst>
              <a:ext uri="{28A0092B-C50C-407E-A947-70E740481C1C}">
                <a14:useLocalDpi xmlns:a14="http://schemas.microsoft.com/office/drawing/2010/main" val="0"/>
              </a:ext>
            </a:extLst>
          </a:blip>
          <a:stretch>
            <a:fillRect/>
          </a:stretch>
        </p:blipFill>
        <p:spPr>
          <a:xfrm>
            <a:off x="9604321" y="4287062"/>
            <a:ext cx="2472814" cy="241223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783901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5A9D7B6B-3334-4575-8F3A-2721A01ABC32}"/>
              </a:ext>
            </a:extLst>
          </p:cNvPr>
          <p:cNvSpPr txBox="1">
            <a:spLocks/>
          </p:cNvSpPr>
          <p:nvPr/>
        </p:nvSpPr>
        <p:spPr>
          <a:xfrm>
            <a:off x="1463897" y="1916531"/>
            <a:ext cx="8807006" cy="3024938"/>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r>
              <a:rPr lang="en-US" sz="13800" kern="0" dirty="0">
                <a:solidFill>
                  <a:schemeClr val="accent1"/>
                </a:solidFill>
                <a:effectLst>
                  <a:outerShdw blurRad="38100" dist="38100" dir="2700000" algn="tl">
                    <a:srgbClr val="000000">
                      <a:alpha val="43137"/>
                    </a:srgbClr>
                  </a:outerShdw>
                </a:effectLst>
              </a:rPr>
              <a:t>Thank you</a:t>
            </a:r>
          </a:p>
        </p:txBody>
      </p:sp>
      <p:pic>
        <p:nvPicPr>
          <p:cNvPr id="7" name="Picture 6" descr="lionlogo_white.eps">
            <a:extLst>
              <a:ext uri="{FF2B5EF4-FFF2-40B4-BE49-F238E27FC236}">
                <a16:creationId xmlns:a16="http://schemas.microsoft.com/office/drawing/2014/main" id="{A5757C1E-8BAA-4ED1-BC5C-84DB794F6794}"/>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9604321" y="4287062"/>
            <a:ext cx="2472814" cy="241223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9072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802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dirty="0">
              <a:solidFill>
                <a:schemeClr val="accent1"/>
              </a:solidFill>
              <a:latin typeface="Calibri" panose="020F0502020204030204" pitchFamily="34" charset="0"/>
              <a:ea typeface="Arial" charset="0"/>
              <a:cs typeface="Calibri" panose="020F0502020204030204" pitchFamily="34" charset="0"/>
            </a:endParaRPr>
          </a:p>
        </p:txBody>
      </p:sp>
      <p:sp>
        <p:nvSpPr>
          <p:cNvPr id="9" name="Background - Solid">
            <a:extLst>
              <a:ext uri="{FF2B5EF4-FFF2-40B4-BE49-F238E27FC236}">
                <a16:creationId xmlns:a16="http://schemas.microsoft.com/office/drawing/2014/main" id="{DA313B12-2F67-8443-B461-0A84930655DB}"/>
              </a:ext>
            </a:extLst>
          </p:cNvPr>
          <p:cNvSpPr/>
          <p:nvPr/>
        </p:nvSpPr>
        <p:spPr>
          <a:xfrm>
            <a:off x="5014428" y="-16046"/>
            <a:ext cx="7332361"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C000"/>
              </a:solidFill>
              <a:effectLst/>
              <a:uLnTx/>
              <a:uFillTx/>
              <a:latin typeface="Calibri" panose="020F0502020204030204" pitchFamily="34" charset="0"/>
              <a:ea typeface="Arial" charset="0"/>
              <a:cs typeface="Calibri" panose="020F0502020204030204" pitchFamily="34" charset="0"/>
            </a:endParaRPr>
          </a:p>
        </p:txBody>
      </p:sp>
      <p:sp>
        <p:nvSpPr>
          <p:cNvPr id="4" name="Large #">
            <a:extLst>
              <a:ext uri="{FF2B5EF4-FFF2-40B4-BE49-F238E27FC236}">
                <a16:creationId xmlns:a16="http://schemas.microsoft.com/office/drawing/2014/main" id="{33632580-C8D1-9543-A017-C596B265E906}"/>
              </a:ext>
            </a:extLst>
          </p:cNvPr>
          <p:cNvSpPr txBox="1"/>
          <p:nvPr/>
        </p:nvSpPr>
        <p:spPr>
          <a:xfrm>
            <a:off x="612523" y="452437"/>
            <a:ext cx="5040171" cy="1200329"/>
          </a:xfrm>
          <a:prstGeom prst="rect">
            <a:avLst/>
          </a:prstGeom>
          <a:noFill/>
        </p:spPr>
        <p:txBody>
          <a:bodyPr wrap="square" rtlCol="0" anchor="b">
            <a:spAutoFit/>
          </a:bodyPr>
          <a:lstStyle/>
          <a:p>
            <a:r>
              <a:rPr lang="en-US" sz="3600" dirty="0">
                <a:solidFill>
                  <a:schemeClr val="accent1"/>
                </a:solidFill>
                <a:latin typeface="Calibri" panose="020F0502020204030204" pitchFamily="34" charset="0"/>
                <a:ea typeface="Arial" charset="0"/>
                <a:cs typeface="Calibri" panose="020F0502020204030204" pitchFamily="34" charset="0"/>
              </a:rPr>
              <a:t>What makes for a </a:t>
            </a:r>
          </a:p>
          <a:p>
            <a:r>
              <a:rPr lang="en-US" sz="3600" dirty="0">
                <a:solidFill>
                  <a:schemeClr val="accent1"/>
                </a:solidFill>
                <a:latin typeface="Calibri" panose="020F0502020204030204" pitchFamily="34" charset="0"/>
                <a:ea typeface="Arial" charset="0"/>
                <a:cs typeface="Calibri" panose="020F0502020204030204" pitchFamily="34" charset="0"/>
              </a:rPr>
              <a:t>Great Convention?</a:t>
            </a:r>
          </a:p>
        </p:txBody>
      </p:sp>
      <p:sp>
        <p:nvSpPr>
          <p:cNvPr id="11" name="Page Number - Blue">
            <a:extLst>
              <a:ext uri="{FF2B5EF4-FFF2-40B4-BE49-F238E27FC236}">
                <a16:creationId xmlns:a16="http://schemas.microsoft.com/office/drawing/2014/main"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dirty="0">
              <a:solidFill>
                <a:srgbClr val="00338D"/>
              </a:solidFill>
            </a:endParaRPr>
          </a:p>
        </p:txBody>
      </p:sp>
      <p:sp>
        <p:nvSpPr>
          <p:cNvPr id="12" name="Rectangle 11">
            <a:extLst>
              <a:ext uri="{FF2B5EF4-FFF2-40B4-BE49-F238E27FC236}">
                <a16:creationId xmlns:a16="http://schemas.microsoft.com/office/drawing/2014/main" id="{81D0D7BF-1903-0445-BE53-9F968600DEB0}"/>
              </a:ext>
            </a:extLst>
          </p:cNvPr>
          <p:cNvSpPr/>
          <p:nvPr/>
        </p:nvSpPr>
        <p:spPr>
          <a:xfrm rot="5400000">
            <a:off x="9686311" y="6446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3" name="Body Copy">
            <a:extLst>
              <a:ext uri="{FF2B5EF4-FFF2-40B4-BE49-F238E27FC236}">
                <a16:creationId xmlns:a16="http://schemas.microsoft.com/office/drawing/2014/main" id="{47DA3D7E-04DB-49CB-AF38-5B4AF7C554D3}"/>
              </a:ext>
            </a:extLst>
          </p:cNvPr>
          <p:cNvSpPr txBox="1">
            <a:spLocks/>
          </p:cNvSpPr>
          <p:nvPr/>
        </p:nvSpPr>
        <p:spPr>
          <a:xfrm>
            <a:off x="6635630" y="2356381"/>
            <a:ext cx="4943848" cy="366687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Clr>
                <a:srgbClr val="F0C300"/>
              </a:buClr>
            </a:pPr>
            <a:r>
              <a:rPr lang="en-US" sz="2400" kern="0" dirty="0">
                <a:solidFill>
                  <a:srgbClr val="0D2240"/>
                </a:solidFill>
                <a:latin typeface="Calibri" panose="020F0502020204030204" pitchFamily="34" charset="0"/>
                <a:cs typeface="Calibri" panose="020F0502020204030204" pitchFamily="34" charset="0"/>
              </a:rPr>
              <a:t>Have Fun and Share in Fellowship</a:t>
            </a:r>
          </a:p>
          <a:p>
            <a:pPr algn="r">
              <a:buClr>
                <a:srgbClr val="F0C300"/>
              </a:buClr>
            </a:pPr>
            <a:r>
              <a:rPr lang="en-US" sz="2400" kern="0" dirty="0">
                <a:solidFill>
                  <a:srgbClr val="0D2240"/>
                </a:solidFill>
                <a:latin typeface="Calibri" panose="020F0502020204030204" pitchFamily="34" charset="0"/>
                <a:cs typeface="Calibri" panose="020F0502020204030204" pitchFamily="34" charset="0"/>
              </a:rPr>
              <a:t>Get Inspired for meaningful service</a:t>
            </a:r>
          </a:p>
          <a:p>
            <a:pPr algn="r">
              <a:buClr>
                <a:srgbClr val="F0C300"/>
              </a:buClr>
            </a:pPr>
            <a:r>
              <a:rPr lang="en-US" sz="2400" kern="0" dirty="0">
                <a:solidFill>
                  <a:srgbClr val="0D2240"/>
                </a:solidFill>
                <a:latin typeface="Calibri" panose="020F0502020204030204" pitchFamily="34" charset="0"/>
                <a:cs typeface="Calibri" panose="020F0502020204030204" pitchFamily="34" charset="0"/>
              </a:rPr>
              <a:t>Share in Learning </a:t>
            </a:r>
          </a:p>
          <a:p>
            <a:pPr algn="r">
              <a:buClr>
                <a:srgbClr val="F0C300"/>
              </a:buClr>
            </a:pPr>
            <a:r>
              <a:rPr lang="en-US" sz="2400" kern="0" dirty="0">
                <a:solidFill>
                  <a:srgbClr val="0D2240"/>
                </a:solidFill>
                <a:latin typeface="Calibri" panose="020F0502020204030204" pitchFamily="34" charset="0"/>
                <a:cs typeface="Calibri" panose="020F0502020204030204" pitchFamily="34" charset="0"/>
              </a:rPr>
              <a:t>Celebrate Being a Lion</a:t>
            </a:r>
          </a:p>
          <a:p>
            <a:pPr algn="r">
              <a:buClr>
                <a:srgbClr val="F0C300"/>
              </a:buClr>
            </a:pPr>
            <a:r>
              <a:rPr lang="en-US" sz="2400" kern="0" dirty="0">
                <a:solidFill>
                  <a:srgbClr val="0D2240"/>
                </a:solidFill>
                <a:latin typeface="Calibri" panose="020F0502020204030204" pitchFamily="34" charset="0"/>
                <a:cs typeface="Calibri" panose="020F0502020204030204" pitchFamily="34" charset="0"/>
              </a:rPr>
              <a:t>Recognition</a:t>
            </a:r>
          </a:p>
          <a:p>
            <a:pPr algn="r">
              <a:buClr>
                <a:srgbClr val="F0C300"/>
              </a:buClr>
            </a:pPr>
            <a:r>
              <a:rPr lang="en-US" sz="2400" kern="0" dirty="0">
                <a:solidFill>
                  <a:srgbClr val="0D2240"/>
                </a:solidFill>
                <a:latin typeface="Calibri" panose="020F0502020204030204" pitchFamily="34" charset="0"/>
                <a:cs typeface="Calibri" panose="020F0502020204030204" pitchFamily="34" charset="0"/>
              </a:rPr>
              <a:t>Well-run business session</a:t>
            </a:r>
          </a:p>
          <a:p>
            <a:pPr algn="r">
              <a:buClr>
                <a:srgbClr val="F0C300"/>
              </a:buClr>
            </a:pPr>
            <a:r>
              <a:rPr lang="en-US" sz="2400" kern="0" dirty="0">
                <a:solidFill>
                  <a:srgbClr val="0D2240"/>
                </a:solidFill>
                <a:latin typeface="Calibri" panose="020F0502020204030204" pitchFamily="34" charset="0"/>
                <a:cs typeface="Calibri" panose="020F0502020204030204" pitchFamily="34" charset="0"/>
              </a:rPr>
              <a:t>Smooth Logistics for all participants</a:t>
            </a:r>
          </a:p>
          <a:p>
            <a:pPr marL="457200" indent="-457200" algn="r">
              <a:buClr>
                <a:srgbClr val="F0C300"/>
              </a:buClr>
              <a:buFont typeface="Arial" panose="020B0604020202020204" pitchFamily="34" charset="0"/>
              <a:buChar char="•"/>
            </a:pPr>
            <a:endParaRPr lang="en-US" sz="2400" b="1" kern="0" dirty="0">
              <a:solidFill>
                <a:srgbClr val="0D2240"/>
              </a:solidFill>
            </a:endParaRPr>
          </a:p>
        </p:txBody>
      </p:sp>
      <p:sp>
        <p:nvSpPr>
          <p:cNvPr id="2" name="TextBox 1">
            <a:extLst>
              <a:ext uri="{FF2B5EF4-FFF2-40B4-BE49-F238E27FC236}">
                <a16:creationId xmlns:a16="http://schemas.microsoft.com/office/drawing/2014/main" id="{897F8144-313B-4B13-8C4F-5C61D52DF43E}"/>
              </a:ext>
            </a:extLst>
          </p:cNvPr>
          <p:cNvSpPr txBox="1"/>
          <p:nvPr/>
        </p:nvSpPr>
        <p:spPr>
          <a:xfrm>
            <a:off x="6095999" y="490806"/>
            <a:ext cx="5638267" cy="1200329"/>
          </a:xfrm>
          <a:prstGeom prst="rect">
            <a:avLst/>
          </a:prstGeom>
          <a:noFill/>
        </p:spPr>
        <p:txBody>
          <a:bodyPr wrap="square" rtlCol="0">
            <a:spAutoFit/>
          </a:bodyPr>
          <a:lstStyle/>
          <a:p>
            <a:pPr algn="r"/>
            <a:r>
              <a:rPr lang="en-US" sz="3600" dirty="0">
                <a:solidFill>
                  <a:srgbClr val="002060"/>
                </a:solidFill>
                <a:latin typeface="Calibri" panose="020F0502020204030204" pitchFamily="34" charset="0"/>
                <a:ea typeface="Arial" charset="0"/>
                <a:cs typeface="Calibri" panose="020F0502020204030204" pitchFamily="34" charset="0"/>
              </a:rPr>
              <a:t>What makes for a </a:t>
            </a:r>
          </a:p>
          <a:p>
            <a:pPr algn="r"/>
            <a:r>
              <a:rPr lang="en-US" sz="3600" dirty="0">
                <a:solidFill>
                  <a:srgbClr val="002060"/>
                </a:solidFill>
                <a:latin typeface="Calibri" panose="020F0502020204030204" pitchFamily="34" charset="0"/>
                <a:ea typeface="Arial" charset="0"/>
                <a:cs typeface="Calibri" panose="020F0502020204030204" pitchFamily="34" charset="0"/>
              </a:rPr>
              <a:t>Virtually Great Convention?</a:t>
            </a:r>
          </a:p>
        </p:txBody>
      </p:sp>
      <p:sp>
        <p:nvSpPr>
          <p:cNvPr id="14" name="Body Copy">
            <a:extLst>
              <a:ext uri="{FF2B5EF4-FFF2-40B4-BE49-F238E27FC236}">
                <a16:creationId xmlns:a16="http://schemas.microsoft.com/office/drawing/2014/main" id="{3A47CD0E-2C6D-4CBD-B47D-57DBDF48B857}"/>
              </a:ext>
            </a:extLst>
          </p:cNvPr>
          <p:cNvSpPr txBox="1">
            <a:spLocks/>
          </p:cNvSpPr>
          <p:nvPr/>
        </p:nvSpPr>
        <p:spPr>
          <a:xfrm>
            <a:off x="554057" y="2356381"/>
            <a:ext cx="4943848" cy="366687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F0C300"/>
              </a:buClr>
            </a:pPr>
            <a:r>
              <a:rPr lang="en-US" sz="2400" kern="0" dirty="0">
                <a:solidFill>
                  <a:schemeClr val="bg1"/>
                </a:solidFill>
                <a:latin typeface="Calibri" panose="020F0502020204030204" pitchFamily="34" charset="0"/>
                <a:cs typeface="Calibri" panose="020F0502020204030204" pitchFamily="34" charset="0"/>
              </a:rPr>
              <a:t>Have Fun and Share in Fellowship</a:t>
            </a:r>
          </a:p>
          <a:p>
            <a:pPr>
              <a:buClr>
                <a:srgbClr val="F0C300"/>
              </a:buClr>
            </a:pPr>
            <a:r>
              <a:rPr lang="en-US" sz="2400" kern="0" dirty="0">
                <a:solidFill>
                  <a:schemeClr val="bg1"/>
                </a:solidFill>
                <a:latin typeface="Calibri" panose="020F0502020204030204" pitchFamily="34" charset="0"/>
                <a:cs typeface="Calibri" panose="020F0502020204030204" pitchFamily="34" charset="0"/>
              </a:rPr>
              <a:t>Get Inspired for meaningful service</a:t>
            </a:r>
          </a:p>
          <a:p>
            <a:pPr>
              <a:buClr>
                <a:srgbClr val="F0C300"/>
              </a:buClr>
            </a:pPr>
            <a:r>
              <a:rPr lang="en-US" sz="2400" kern="0" dirty="0">
                <a:solidFill>
                  <a:schemeClr val="bg1"/>
                </a:solidFill>
                <a:latin typeface="Calibri" panose="020F0502020204030204" pitchFamily="34" charset="0"/>
                <a:cs typeface="Calibri" panose="020F0502020204030204" pitchFamily="34" charset="0"/>
              </a:rPr>
              <a:t>Share in Learning </a:t>
            </a:r>
          </a:p>
          <a:p>
            <a:pPr>
              <a:buClr>
                <a:srgbClr val="F0C300"/>
              </a:buClr>
            </a:pPr>
            <a:r>
              <a:rPr lang="en-US" sz="2400" kern="0" dirty="0">
                <a:solidFill>
                  <a:schemeClr val="bg1"/>
                </a:solidFill>
                <a:latin typeface="Calibri" panose="020F0502020204030204" pitchFamily="34" charset="0"/>
                <a:cs typeface="Calibri" panose="020F0502020204030204" pitchFamily="34" charset="0"/>
              </a:rPr>
              <a:t>Celebrate Being a Lion</a:t>
            </a:r>
          </a:p>
          <a:p>
            <a:pPr>
              <a:buClr>
                <a:srgbClr val="F0C300"/>
              </a:buClr>
            </a:pPr>
            <a:r>
              <a:rPr lang="en-US" sz="2400" kern="0" dirty="0">
                <a:solidFill>
                  <a:schemeClr val="bg1"/>
                </a:solidFill>
                <a:latin typeface="Calibri" panose="020F0502020204030204" pitchFamily="34" charset="0"/>
                <a:cs typeface="Calibri" panose="020F0502020204030204" pitchFamily="34" charset="0"/>
              </a:rPr>
              <a:t>Recognition</a:t>
            </a:r>
          </a:p>
          <a:p>
            <a:pPr>
              <a:buClr>
                <a:srgbClr val="F0C300"/>
              </a:buClr>
            </a:pPr>
            <a:r>
              <a:rPr lang="en-US" sz="2400" kern="0" dirty="0">
                <a:solidFill>
                  <a:schemeClr val="bg1"/>
                </a:solidFill>
                <a:latin typeface="Calibri" panose="020F0502020204030204" pitchFamily="34" charset="0"/>
                <a:cs typeface="Calibri" panose="020F0502020204030204" pitchFamily="34" charset="0"/>
              </a:rPr>
              <a:t>Well-run business session</a:t>
            </a:r>
          </a:p>
          <a:p>
            <a:pPr>
              <a:buClr>
                <a:srgbClr val="F0C300"/>
              </a:buClr>
            </a:pPr>
            <a:r>
              <a:rPr lang="en-US" sz="2400" kern="0" dirty="0">
                <a:solidFill>
                  <a:schemeClr val="bg1"/>
                </a:solidFill>
                <a:latin typeface="Calibri" panose="020F0502020204030204" pitchFamily="34" charset="0"/>
                <a:cs typeface="Calibri" panose="020F0502020204030204" pitchFamily="34" charset="0"/>
              </a:rPr>
              <a:t>Smooth Logistics for all participants</a:t>
            </a:r>
          </a:p>
          <a:p>
            <a:pPr marL="457200" indent="-457200">
              <a:buClr>
                <a:srgbClr val="F0C300"/>
              </a:buClr>
              <a:buFont typeface="Arial" panose="020B0604020202020204" pitchFamily="34" charset="0"/>
              <a:buChar char="•"/>
            </a:pPr>
            <a:endParaRPr lang="en-US" sz="2400" b="1" kern="0" dirty="0">
              <a:solidFill>
                <a:srgbClr val="0D2240"/>
              </a:solidFill>
            </a:endParaRPr>
          </a:p>
        </p:txBody>
      </p:sp>
      <p:sp>
        <p:nvSpPr>
          <p:cNvPr id="15" name="Rectangle 14">
            <a:extLst>
              <a:ext uri="{FF2B5EF4-FFF2-40B4-BE49-F238E27FC236}">
                <a16:creationId xmlns:a16="http://schemas.microsoft.com/office/drawing/2014/main" id="{06A29D15-E272-4987-974D-EBE10A3F34FB}"/>
              </a:ext>
            </a:extLst>
          </p:cNvPr>
          <p:cNvSpPr/>
          <p:nvPr/>
        </p:nvSpPr>
        <p:spPr>
          <a:xfrm rot="5400000">
            <a:off x="2452402" y="64466"/>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890683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1141866" y="361298"/>
            <a:ext cx="10125224" cy="777586"/>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endParaRPr lang="en-US" sz="3600" b="1" kern="0" dirty="0">
              <a:solidFill>
                <a:schemeClr val="bg1"/>
              </a:solidFill>
              <a:latin typeface="HelveticaNeueLT Std Lt" panose="020B0403020202020204" pitchFamily="34" charset="0"/>
              <a:ea typeface="Arial" charset="0"/>
              <a:cs typeface="Arial" panose="020B0604020202020204" pitchFamily="34" charset="0"/>
            </a:endParaRPr>
          </a:p>
        </p:txBody>
      </p:sp>
      <p:sp>
        <p:nvSpPr>
          <p:cNvPr id="17" name="Rectangle 16"/>
          <p:cNvSpPr/>
          <p:nvPr/>
        </p:nvSpPr>
        <p:spPr>
          <a:xfrm>
            <a:off x="4911838" y="3580616"/>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8" name="Title 1">
            <a:extLst>
              <a:ext uri="{FF2B5EF4-FFF2-40B4-BE49-F238E27FC236}">
                <a16:creationId xmlns:a16="http://schemas.microsoft.com/office/drawing/2014/main" id="{C7762695-1660-4224-B859-9275B21EC14B}"/>
              </a:ext>
            </a:extLst>
          </p:cNvPr>
          <p:cNvSpPr txBox="1">
            <a:spLocks/>
          </p:cNvSpPr>
          <p:nvPr/>
        </p:nvSpPr>
        <p:spPr bwMode="auto">
          <a:xfrm>
            <a:off x="685800" y="2665946"/>
            <a:ext cx="108204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altLang="en-US" kern="0" dirty="0">
                <a:solidFill>
                  <a:schemeClr val="bg1"/>
                </a:solidFill>
                <a:ea typeface="ヒラギノ角ゴ Pro W3"/>
                <a:cs typeface="ヒラギノ角ゴ Pro W3"/>
              </a:rPr>
              <a:t>Preparing for the Convention</a:t>
            </a:r>
          </a:p>
        </p:txBody>
      </p:sp>
      <p:pic>
        <p:nvPicPr>
          <p:cNvPr id="5" name="Picture 4" descr="lionlogo_white.eps">
            <a:extLst>
              <a:ext uri="{FF2B5EF4-FFF2-40B4-BE49-F238E27FC236}">
                <a16:creationId xmlns:a16="http://schemas.microsoft.com/office/drawing/2014/main" id="{D59F0CE8-FAB2-4A69-8818-1351C930B2F2}"/>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9422624" y="4084472"/>
            <a:ext cx="2472814" cy="241223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282185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9" name="Title 1">
            <a:extLst>
              <a:ext uri="{FF2B5EF4-FFF2-40B4-BE49-F238E27FC236}">
                <a16:creationId xmlns:a16="http://schemas.microsoft.com/office/drawing/2014/main" id="{0DF18A38-3229-4342-9F8E-9124F7DCDF2A}"/>
              </a:ext>
            </a:extLst>
          </p:cNvPr>
          <p:cNvSpPr txBox="1">
            <a:spLocks/>
          </p:cNvSpPr>
          <p:nvPr/>
        </p:nvSpPr>
        <p:spPr>
          <a:xfrm>
            <a:off x="573741" y="545635"/>
            <a:ext cx="2491072" cy="5766730"/>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4000" kern="0" dirty="0">
              <a:solidFill>
                <a:schemeClr val="accent1"/>
              </a:solidFill>
              <a:latin typeface="Calibri Light" panose="020F0302020204030204" pitchFamily="34" charset="0"/>
              <a:ea typeface="Arial" charset="0"/>
              <a:cs typeface="Calibri Light" panose="020F0302020204030204" pitchFamily="34" charset="0"/>
            </a:endParaRPr>
          </a:p>
        </p:txBody>
      </p:sp>
      <p:sp>
        <p:nvSpPr>
          <p:cNvPr id="12" name="Rectangle 11">
            <a:extLst>
              <a:ext uri="{FF2B5EF4-FFF2-40B4-BE49-F238E27FC236}">
                <a16:creationId xmlns:a16="http://schemas.microsoft.com/office/drawing/2014/main" id="{4993D352-02A6-404B-B54D-2A4B89FC4221}"/>
              </a:ext>
            </a:extLst>
          </p:cNvPr>
          <p:cNvSpPr/>
          <p:nvPr/>
        </p:nvSpPr>
        <p:spPr>
          <a:xfrm>
            <a:off x="4388604" y="1813398"/>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Box 12">
            <a:extLst>
              <a:ext uri="{FF2B5EF4-FFF2-40B4-BE49-F238E27FC236}">
                <a16:creationId xmlns:a16="http://schemas.microsoft.com/office/drawing/2014/main" id="{EAE36CE9-33D3-4323-BA36-B02FD3022BEE}"/>
              </a:ext>
            </a:extLst>
          </p:cNvPr>
          <p:cNvSpPr txBox="1"/>
          <p:nvPr/>
        </p:nvSpPr>
        <p:spPr>
          <a:xfrm>
            <a:off x="4388604" y="2138406"/>
            <a:ext cx="6628939" cy="4152483"/>
          </a:xfrm>
          <a:prstGeom prst="rect">
            <a:avLst/>
          </a:prstGeom>
          <a:noFill/>
          <a:ln>
            <a:noFill/>
          </a:ln>
        </p:spPr>
        <p:txBody>
          <a:bodyPr wrap="square" rtlCol="0">
            <a:spAutoFit/>
          </a:bodyPr>
          <a:lstStyle/>
          <a:p>
            <a:pPr marL="342900" marR="0" lvl="0" indent="-342900">
              <a:lnSpc>
                <a:spcPct val="107000"/>
              </a:lnSpc>
              <a:spcBef>
                <a:spcPts val="0"/>
              </a:spcBef>
              <a:spcAft>
                <a:spcPts val="600"/>
              </a:spcAft>
              <a:buFont typeface="Arial" panose="020B0604020202020204" pitchFamily="34" charset="0"/>
              <a:buChar char="•"/>
            </a:pPr>
            <a:r>
              <a:rPr lang="en-US" sz="2400" dirty="0">
                <a:solidFill>
                  <a:srgbClr val="54565A"/>
                </a:solidFill>
                <a:effectLst/>
                <a:latin typeface="Calibri" panose="020F0502020204030204" pitchFamily="34" charset="0"/>
                <a:ea typeface="Calibri" panose="020F0502020204030204" pitchFamily="34" charset="0"/>
                <a:cs typeface="Times New Roman" panose="02020603050405020304" pitchFamily="18" charset="0"/>
              </a:rPr>
              <a:t>Social media (i.e. Facebook, Twitter, Instagram)</a:t>
            </a:r>
          </a:p>
          <a:p>
            <a:pPr marL="342900" marR="0" lvl="0" indent="-342900">
              <a:lnSpc>
                <a:spcPct val="107000"/>
              </a:lnSpc>
              <a:spcBef>
                <a:spcPts val="0"/>
              </a:spcBef>
              <a:spcAft>
                <a:spcPts val="600"/>
              </a:spcAft>
              <a:buFont typeface="Arial" panose="020B0604020202020204" pitchFamily="34" charset="0"/>
              <a:buChar char="•"/>
            </a:pPr>
            <a:r>
              <a:rPr lang="en-US" sz="2400" dirty="0">
                <a:solidFill>
                  <a:srgbClr val="54565A"/>
                </a:solidFill>
                <a:latin typeface="Calibri" panose="020F0502020204030204" pitchFamily="34" charset="0"/>
                <a:ea typeface="Calibri" panose="020F0502020204030204" pitchFamily="34" charset="0"/>
                <a:cs typeface="Times New Roman" panose="02020603050405020304" pitchFamily="18" charset="0"/>
              </a:rPr>
              <a:t>District web pages</a:t>
            </a:r>
          </a:p>
          <a:p>
            <a:pPr marL="342900" marR="0" lvl="0" indent="-342900">
              <a:lnSpc>
                <a:spcPct val="107000"/>
              </a:lnSpc>
              <a:spcBef>
                <a:spcPts val="0"/>
              </a:spcBef>
              <a:spcAft>
                <a:spcPts val="600"/>
              </a:spcAft>
              <a:buFont typeface="Arial" panose="020B0604020202020204" pitchFamily="34" charset="0"/>
              <a:buChar char="•"/>
            </a:pPr>
            <a:r>
              <a:rPr lang="en-US" sz="2400" dirty="0">
                <a:solidFill>
                  <a:srgbClr val="54565A"/>
                </a:solidFill>
                <a:latin typeface="Calibri" panose="020F0502020204030204" pitchFamily="34" charset="0"/>
                <a:ea typeface="Calibri" panose="020F0502020204030204" pitchFamily="34" charset="0"/>
                <a:cs typeface="Times New Roman" panose="02020603050405020304" pitchFamily="18" charset="0"/>
              </a:rPr>
              <a:t>Club web pages</a:t>
            </a:r>
          </a:p>
          <a:p>
            <a:pPr marL="342900" marR="0" lvl="0" indent="-342900">
              <a:lnSpc>
                <a:spcPct val="107000"/>
              </a:lnSpc>
              <a:spcBef>
                <a:spcPts val="0"/>
              </a:spcBef>
              <a:spcAft>
                <a:spcPts val="600"/>
              </a:spcAft>
              <a:buFont typeface="Arial" panose="020B0604020202020204" pitchFamily="34" charset="0"/>
              <a:buChar char="•"/>
            </a:pPr>
            <a:r>
              <a:rPr lang="en-US" sz="2400" dirty="0">
                <a:solidFill>
                  <a:srgbClr val="54565A"/>
                </a:solidFill>
                <a:latin typeface="Calibri" panose="020F0502020204030204" pitchFamily="34" charset="0"/>
                <a:ea typeface="Calibri" panose="020F0502020204030204" pitchFamily="34" charset="0"/>
                <a:cs typeface="Times New Roman" panose="02020603050405020304" pitchFamily="18" charset="0"/>
              </a:rPr>
              <a:t>Newsletters</a:t>
            </a:r>
          </a:p>
          <a:p>
            <a:pPr marL="342900" marR="0" lvl="0" indent="-342900">
              <a:lnSpc>
                <a:spcPct val="107000"/>
              </a:lnSpc>
              <a:spcBef>
                <a:spcPts val="0"/>
              </a:spcBef>
              <a:spcAft>
                <a:spcPts val="600"/>
              </a:spcAft>
              <a:buFont typeface="Arial" panose="020B0604020202020204" pitchFamily="34" charset="0"/>
              <a:buChar char="•"/>
            </a:pPr>
            <a:r>
              <a:rPr lang="en-US" sz="2400" dirty="0">
                <a:solidFill>
                  <a:srgbClr val="54565A"/>
                </a:solidFill>
                <a:latin typeface="Calibri" panose="020F0502020204030204" pitchFamily="34" charset="0"/>
                <a:ea typeface="Calibri" panose="020F0502020204030204" pitchFamily="34" charset="0"/>
                <a:cs typeface="Times New Roman" panose="02020603050405020304" pitchFamily="18" charset="0"/>
              </a:rPr>
              <a:t>Emails</a:t>
            </a:r>
          </a:p>
          <a:p>
            <a:pPr marL="342900" marR="0" lvl="0" indent="-342900">
              <a:lnSpc>
                <a:spcPct val="107000"/>
              </a:lnSpc>
              <a:spcBef>
                <a:spcPts val="0"/>
              </a:spcBef>
              <a:spcAft>
                <a:spcPts val="600"/>
              </a:spcAft>
              <a:buFont typeface="Arial" panose="020B0604020202020204" pitchFamily="34" charset="0"/>
              <a:buChar char="•"/>
            </a:pPr>
            <a:r>
              <a:rPr lang="en-US" sz="2400" dirty="0">
                <a:solidFill>
                  <a:srgbClr val="54565A"/>
                </a:solidFill>
                <a:latin typeface="Calibri" panose="020F0502020204030204" pitchFamily="34" charset="0"/>
                <a:ea typeface="Calibri" panose="020F0502020204030204" pitchFamily="34" charset="0"/>
                <a:cs typeface="Times New Roman" panose="02020603050405020304" pitchFamily="18" charset="0"/>
              </a:rPr>
              <a:t>Zone meetings</a:t>
            </a:r>
          </a:p>
          <a:p>
            <a:pPr marL="342900" marR="0" lvl="0" indent="-342900">
              <a:lnSpc>
                <a:spcPct val="107000"/>
              </a:lnSpc>
              <a:spcBef>
                <a:spcPts val="0"/>
              </a:spcBef>
              <a:spcAft>
                <a:spcPts val="600"/>
              </a:spcAft>
              <a:buFont typeface="Arial" panose="020B0604020202020204" pitchFamily="34" charset="0"/>
              <a:buChar char="•"/>
            </a:pPr>
            <a:r>
              <a:rPr lang="en-US" sz="2400" dirty="0">
                <a:solidFill>
                  <a:srgbClr val="54565A"/>
                </a:solidFill>
                <a:latin typeface="Calibri" panose="020F0502020204030204" pitchFamily="34" charset="0"/>
                <a:ea typeface="Calibri" panose="020F0502020204030204" pitchFamily="34" charset="0"/>
                <a:cs typeface="Times New Roman" panose="02020603050405020304" pitchFamily="18" charset="0"/>
              </a:rPr>
              <a:t>Cabinet meetings</a:t>
            </a:r>
          </a:p>
          <a:p>
            <a:pPr marL="342900" marR="0" lvl="0" indent="-342900">
              <a:lnSpc>
                <a:spcPct val="107000"/>
              </a:lnSpc>
              <a:spcBef>
                <a:spcPts val="0"/>
              </a:spcBef>
              <a:spcAft>
                <a:spcPts val="600"/>
              </a:spcAft>
              <a:buFont typeface="Arial" panose="020B0604020202020204" pitchFamily="34" charset="0"/>
              <a:buChar char="•"/>
            </a:pPr>
            <a:r>
              <a:rPr lang="en-US" sz="2400" dirty="0">
                <a:solidFill>
                  <a:srgbClr val="54565A"/>
                </a:solidFill>
                <a:latin typeface="Calibri" panose="020F0502020204030204" pitchFamily="34" charset="0"/>
                <a:ea typeface="Calibri" panose="020F0502020204030204" pitchFamily="34" charset="0"/>
                <a:cs typeface="Times New Roman" panose="02020603050405020304" pitchFamily="18" charset="0"/>
              </a:rPr>
              <a:t>Club visits</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A2F46C8-8CC8-43B4-ADD8-9D0BDD36D29F}"/>
              </a:ext>
            </a:extLst>
          </p:cNvPr>
          <p:cNvSpPr txBox="1"/>
          <p:nvPr/>
        </p:nvSpPr>
        <p:spPr>
          <a:xfrm>
            <a:off x="744067" y="2647710"/>
            <a:ext cx="2150420" cy="1200329"/>
          </a:xfrm>
          <a:prstGeom prst="rect">
            <a:avLst/>
          </a:prstGeom>
          <a:noFill/>
        </p:spPr>
        <p:txBody>
          <a:bodyPr wrap="square" rtlCol="0">
            <a:spAutoFit/>
          </a:bodyPr>
          <a:lstStyle/>
          <a:p>
            <a:r>
              <a:rPr lang="en-US" sz="3600" dirty="0">
                <a:solidFill>
                  <a:schemeClr val="accent1"/>
                </a:solidFill>
                <a:latin typeface="Calibri" panose="020F0502020204030204" pitchFamily="34" charset="0"/>
                <a:ea typeface="Arial" charset="0"/>
                <a:cs typeface="Calibri" panose="020F0502020204030204" pitchFamily="34" charset="0"/>
              </a:rPr>
              <a:t>Promote the Event!  </a:t>
            </a:r>
          </a:p>
        </p:txBody>
      </p:sp>
      <p:sp>
        <p:nvSpPr>
          <p:cNvPr id="14" name="TextBox 13">
            <a:extLst>
              <a:ext uri="{FF2B5EF4-FFF2-40B4-BE49-F238E27FC236}">
                <a16:creationId xmlns:a16="http://schemas.microsoft.com/office/drawing/2014/main" id="{0B69AB5C-B4A9-4676-9EB3-6DE85EC9CC15}"/>
              </a:ext>
            </a:extLst>
          </p:cNvPr>
          <p:cNvSpPr txBox="1"/>
          <p:nvPr/>
        </p:nvSpPr>
        <p:spPr>
          <a:xfrm>
            <a:off x="4246942" y="280626"/>
            <a:ext cx="7371317" cy="1200329"/>
          </a:xfrm>
          <a:prstGeom prst="rect">
            <a:avLst/>
          </a:prstGeom>
          <a:noFill/>
        </p:spPr>
        <p:txBody>
          <a:bodyPr wrap="square" rtlCol="0">
            <a:spAutoFit/>
          </a:bodyPr>
          <a:lstStyle/>
          <a:p>
            <a:pPr fontAlgn="base">
              <a:spcBef>
                <a:spcPct val="0"/>
              </a:spcBef>
              <a:spcAft>
                <a:spcPct val="0"/>
              </a:spcAft>
            </a:pPr>
            <a:r>
              <a:rPr lang="en-US" sz="3600" dirty="0">
                <a:solidFill>
                  <a:srgbClr val="0D2240"/>
                </a:solidFill>
                <a:latin typeface="Calibri" panose="020F0502020204030204" pitchFamily="34" charset="0"/>
                <a:ea typeface="Segoe UI" panose="020B0502040204020203" pitchFamily="34" charset="0"/>
                <a:cs typeface="Calibri" panose="020F0502020204030204" pitchFamily="34" charset="0"/>
              </a:rPr>
              <a:t>Use a wide variety of outlets to promote!</a:t>
            </a:r>
            <a:endParaRPr lang="en-US" sz="2800" i="1" dirty="0">
              <a:solidFill>
                <a:srgbClr val="0D2240"/>
              </a:solidFill>
              <a:latin typeface="Calibri Light" panose="020F0302020204030204" pitchFamily="34" charset="0"/>
              <a:ea typeface="Segoe UI" panose="020B0502040204020203" pitchFamily="34" charset="0"/>
              <a:cs typeface="Calibri Light" panose="020F0302020204030204" pitchFamily="34" charset="0"/>
            </a:endParaRPr>
          </a:p>
        </p:txBody>
      </p:sp>
      <p:pic>
        <p:nvPicPr>
          <p:cNvPr id="16" name="Picture 15">
            <a:extLst>
              <a:ext uri="{FF2B5EF4-FFF2-40B4-BE49-F238E27FC236}">
                <a16:creationId xmlns:a16="http://schemas.microsoft.com/office/drawing/2014/main" id="{2202EA82-F713-4EB5-AAF7-D46059903DE4}"/>
              </a:ext>
            </a:extLst>
          </p:cNvPr>
          <p:cNvPicPr>
            <a:picLocks noChangeAspect="1"/>
          </p:cNvPicPr>
          <p:nvPr/>
        </p:nvPicPr>
        <p:blipFill>
          <a:blip r:embed="rId3"/>
          <a:stretch>
            <a:fillRect/>
          </a:stretch>
        </p:blipFill>
        <p:spPr>
          <a:xfrm>
            <a:off x="744067" y="675349"/>
            <a:ext cx="2101083" cy="1699543"/>
          </a:xfrm>
          <a:prstGeom prst="rect">
            <a:avLst/>
          </a:prstGeom>
        </p:spPr>
      </p:pic>
      <p:pic>
        <p:nvPicPr>
          <p:cNvPr id="5" name="Picture 4" descr="A picture containing person, indoor, meal, table&#10;&#10;Description automatically generated">
            <a:extLst>
              <a:ext uri="{FF2B5EF4-FFF2-40B4-BE49-F238E27FC236}">
                <a16:creationId xmlns:a16="http://schemas.microsoft.com/office/drawing/2014/main" id="{D9888762-5024-4138-9D06-2355B61945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906"/>
          <a:stretch/>
        </p:blipFill>
        <p:spPr>
          <a:xfrm>
            <a:off x="7467600" y="3681547"/>
            <a:ext cx="3550676" cy="1699543"/>
          </a:xfrm>
          <a:prstGeom prst="rect">
            <a:avLst/>
          </a:prstGeom>
        </p:spPr>
      </p:pic>
    </p:spTree>
    <p:extLst>
      <p:ext uri="{BB962C8B-B14F-4D97-AF65-F5344CB8AC3E}">
        <p14:creationId xmlns:p14="http://schemas.microsoft.com/office/powerpoint/2010/main" val="2453743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4993D352-02A6-404B-B54D-2A4B89FC4221}"/>
              </a:ext>
            </a:extLst>
          </p:cNvPr>
          <p:cNvSpPr/>
          <p:nvPr/>
        </p:nvSpPr>
        <p:spPr>
          <a:xfrm>
            <a:off x="4323942" y="108988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Box 12">
            <a:extLst>
              <a:ext uri="{FF2B5EF4-FFF2-40B4-BE49-F238E27FC236}">
                <a16:creationId xmlns:a16="http://schemas.microsoft.com/office/drawing/2014/main" id="{EAE36CE9-33D3-4323-BA36-B02FD3022BEE}"/>
              </a:ext>
            </a:extLst>
          </p:cNvPr>
          <p:cNvSpPr txBox="1"/>
          <p:nvPr/>
        </p:nvSpPr>
        <p:spPr>
          <a:xfrm>
            <a:off x="4705947" y="1616115"/>
            <a:ext cx="6280835" cy="4421723"/>
          </a:xfrm>
          <a:prstGeom prst="rect">
            <a:avLst/>
          </a:prstGeom>
          <a:noFill/>
          <a:ln>
            <a:noFill/>
          </a:ln>
        </p:spPr>
        <p:txBody>
          <a:bodyPr wrap="square" rtlCol="0">
            <a:spAutoFit/>
          </a:bodyPr>
          <a:lstStyle/>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Consider the cost for the online platforms when determining the price for registration.</a:t>
            </a:r>
          </a:p>
          <a:p>
            <a:pPr marL="342900" marR="0" lvl="0" indent="-342900">
              <a:lnSpc>
                <a:spcPct val="107000"/>
              </a:lnSpc>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pPr>
            <a:r>
              <a:rPr lang="en-US" sz="2400" dirty="0">
                <a:latin typeface="Calibri" panose="020F0502020204030204" pitchFamily="34" charset="0"/>
                <a:cs typeface="Times New Roman" panose="02020603050405020304" pitchFamily="18" charset="0"/>
              </a:rPr>
              <a:t>Request a live demonstration of the platform’s capacities if you are considering several vendors/products.</a:t>
            </a:r>
          </a:p>
          <a:p>
            <a:pPr marL="342900" indent="-342900">
              <a:lnSpc>
                <a:spcPct val="107000"/>
              </a:lnSpc>
              <a:buFont typeface="Arial" panose="020B0604020202020204" pitchFamily="34" charset="0"/>
              <a:buChar char="•"/>
            </a:pPr>
            <a:endParaRPr lang="en-US" sz="2400" dirty="0">
              <a:latin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Ensure that the platform can handle as many active participants as needed for the event.</a:t>
            </a:r>
          </a:p>
          <a:p>
            <a:pPr marL="342900" indent="-342900">
              <a:lnSpc>
                <a:spcPct val="107000"/>
              </a:lnSpc>
              <a:buFont typeface="Arial" panose="020B0604020202020204" pitchFamily="34" charset="0"/>
              <a:buChar char="•"/>
            </a:pPr>
            <a:endParaRPr lang="en-US" sz="2400" dirty="0">
              <a:latin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pPr>
            <a:endParaRPr lang="en-US" sz="2400" dirty="0">
              <a:latin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A2F46C8-8CC8-43B4-ADD8-9D0BDD36D29F}"/>
              </a:ext>
            </a:extLst>
          </p:cNvPr>
          <p:cNvSpPr txBox="1"/>
          <p:nvPr/>
        </p:nvSpPr>
        <p:spPr>
          <a:xfrm>
            <a:off x="4173395" y="364509"/>
            <a:ext cx="7345941" cy="646331"/>
          </a:xfrm>
          <a:prstGeom prst="rect">
            <a:avLst/>
          </a:prstGeom>
          <a:noFill/>
        </p:spPr>
        <p:txBody>
          <a:bodyPr wrap="square" rtlCol="0">
            <a:spAutoFit/>
          </a:bodyPr>
          <a:lstStyle/>
          <a:p>
            <a:r>
              <a:rPr lang="en-US" sz="3600" dirty="0">
                <a:solidFill>
                  <a:srgbClr val="0D2240"/>
                </a:solidFill>
                <a:latin typeface="Calibri" panose="020F0502020204030204" pitchFamily="34" charset="0"/>
                <a:ea typeface="Arial" charset="0"/>
                <a:cs typeface="Calibri" panose="020F0502020204030204" pitchFamily="34" charset="0"/>
              </a:rPr>
              <a:t>Consideration for pricing the event</a:t>
            </a:r>
            <a:r>
              <a:rPr lang="en-US" sz="3600" dirty="0">
                <a:solidFill>
                  <a:srgbClr val="0D2240"/>
                </a:solidFill>
                <a:latin typeface="Calibri" panose="020F0502020204030204" pitchFamily="34" charset="0"/>
                <a:cs typeface="Calibri" panose="020F0502020204030204" pitchFamily="34" charset="0"/>
              </a:rPr>
              <a:t>. </a:t>
            </a:r>
            <a:r>
              <a:rPr lang="en-US" sz="3600" dirty="0">
                <a:solidFill>
                  <a:schemeClr val="accent1"/>
                </a:solidFill>
                <a:latin typeface="Calibri" panose="020F0502020204030204" pitchFamily="34" charset="0"/>
                <a:ea typeface="Arial" charset="0"/>
                <a:cs typeface="Calibri" panose="020F0502020204030204" pitchFamily="34" charset="0"/>
              </a:rPr>
              <a:t> </a:t>
            </a:r>
          </a:p>
        </p:txBody>
      </p:sp>
      <p:pic>
        <p:nvPicPr>
          <p:cNvPr id="14" name="Picture 13">
            <a:extLst>
              <a:ext uri="{FF2B5EF4-FFF2-40B4-BE49-F238E27FC236}">
                <a16:creationId xmlns:a16="http://schemas.microsoft.com/office/drawing/2014/main" id="{8DA47BE9-5255-47D1-841F-135D56D8DCD8}"/>
              </a:ext>
            </a:extLst>
          </p:cNvPr>
          <p:cNvPicPr>
            <a:picLocks noChangeAspect="1"/>
          </p:cNvPicPr>
          <p:nvPr/>
        </p:nvPicPr>
        <p:blipFill>
          <a:blip r:embed="rId3"/>
          <a:stretch>
            <a:fillRect/>
          </a:stretch>
        </p:blipFill>
        <p:spPr>
          <a:xfrm>
            <a:off x="457200" y="1943100"/>
            <a:ext cx="2971800" cy="2971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1421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33373B"/>
                </a:solidFill>
                <a:effectLst/>
                <a:uLnTx/>
                <a:uFillTx/>
                <a:latin typeface="Segoe UI Semibold"/>
                <a:ea typeface="ヒラギノ角ゴ Pro W3" charset="0"/>
              </a:rPr>
              <a:t>Chris Bunch – LION Managing Editor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33373B"/>
                </a:solidFill>
                <a:effectLst/>
                <a:uLnTx/>
                <a:uFillTx/>
                <a:latin typeface="Segoe UI Semibold"/>
                <a:ea typeface="ヒラギノ角ゴ Pro W3" charset="0"/>
              </a:rPr>
              <a:t>Sanjeev Ahuja – Chief of Marketing &amp; Membership</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33373B"/>
                </a:solidFill>
                <a:effectLst/>
                <a:uLnTx/>
                <a:uFillTx/>
                <a:latin typeface="Segoe UI Semibold"/>
                <a:ea typeface="ヒラギノ角ゴ Pro W3" charset="0"/>
              </a:rPr>
              <a:t>Dan Hervey – Brand &amp; Creative Director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33373B"/>
                </a:solidFill>
                <a:effectLst/>
                <a:uLnTx/>
                <a:uFillTx/>
                <a:latin typeface="Segoe UI Semibold"/>
                <a:ea typeface="ヒラギノ角ゴ Pro W3" charset="0"/>
              </a:rPr>
              <a:t>Stephanie Morales – Meetings Manager</a:t>
            </a:r>
            <a:endParaRPr kumimoji="0" lang="en-US" sz="1800" b="0" i="0" u="none" strike="noStrike" kern="0" cap="none" spc="0" normalizeH="0" baseline="0" noProof="0" dirty="0">
              <a:ln>
                <a:noFill/>
              </a:ln>
              <a:solidFill>
                <a:srgbClr val="33373B"/>
              </a:solidFill>
              <a:effectLst/>
              <a:uLnTx/>
              <a:uFillTx/>
              <a:latin typeface="Segoe UI Semibold"/>
              <a:ea typeface="ヒラギノ角ゴ Pro W3" charset="0"/>
            </a:endParaRPr>
          </a:p>
        </p:txBody>
      </p:sp>
      <p:sp>
        <p:nvSpPr>
          <p:cNvPr id="10" name="Rectangle 9"/>
          <p:cNvSpPr/>
          <p:nvPr/>
        </p:nvSpPr>
        <p:spPr bwMode="auto">
          <a:xfrm>
            <a:off x="0" y="-32795"/>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3000" b="0" i="0" u="none" strike="noStrike" kern="1200" cap="none" spc="0" normalizeH="0" baseline="0" noProof="0" dirty="0">
              <a:ln>
                <a:noFill/>
              </a:ln>
              <a:solidFill>
                <a:srgbClr val="404040"/>
              </a:solidFill>
              <a:effectLst/>
              <a:uLnTx/>
              <a:uFillTx/>
              <a:latin typeface="Segoe UI Semibold"/>
              <a:ea typeface="ヒラギノ角ゴ Pro W3" pitchFamily="84" charset="-128"/>
              <a:cs typeface="+mn-cs"/>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A5496"/>
              </a:solidFill>
              <a:effectLst/>
              <a:uLnTx/>
              <a:uFillTx/>
              <a:latin typeface="Arial" charset="0"/>
              <a:ea typeface="Arial" charset="0"/>
              <a:cs typeface="Arial" charset="0"/>
            </a:endParaRPr>
          </a:p>
        </p:txBody>
      </p:sp>
      <p:sp>
        <p:nvSpPr>
          <p:cNvPr id="9" name="Title 1">
            <a:extLst>
              <a:ext uri="{FF2B5EF4-FFF2-40B4-BE49-F238E27FC236}">
                <a16:creationId xmlns:a16="http://schemas.microsoft.com/office/drawing/2014/main" id="{0DF18A38-3229-4342-9F8E-9124F7DCDF2A}"/>
              </a:ext>
            </a:extLst>
          </p:cNvPr>
          <p:cNvSpPr txBox="1">
            <a:spLocks/>
          </p:cNvSpPr>
          <p:nvPr/>
        </p:nvSpPr>
        <p:spPr>
          <a:xfrm>
            <a:off x="4323942" y="364509"/>
            <a:ext cx="7195395" cy="1438901"/>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0D2240"/>
                </a:solidFill>
                <a:effectLst/>
                <a:uLnTx/>
                <a:uFillTx/>
                <a:latin typeface="Calibri" panose="020F0502020204030204" pitchFamily="34" charset="0"/>
                <a:ea typeface="Arial" charset="0"/>
                <a:cs typeface="Calibri" panose="020F0502020204030204" pitchFamily="34" charset="0"/>
              </a:rPr>
              <a:t>IMPORTANT - Report convention date in MyLCI or your local reporting system</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FFC000"/>
              </a:solidFill>
              <a:effectLst/>
              <a:uLnTx/>
              <a:uFillTx/>
              <a:latin typeface="Calibri Light" panose="020F0302020204030204" pitchFamily="34" charset="0"/>
              <a:ea typeface="Arial" charset="0"/>
              <a:cs typeface="Calibri Light" panose="020F0302020204030204" pitchFamily="34" charset="0"/>
            </a:endParaRPr>
          </a:p>
        </p:txBody>
      </p:sp>
      <p:sp>
        <p:nvSpPr>
          <p:cNvPr id="12" name="Rectangle 11">
            <a:extLst>
              <a:ext uri="{FF2B5EF4-FFF2-40B4-BE49-F238E27FC236}">
                <a16:creationId xmlns:a16="http://schemas.microsoft.com/office/drawing/2014/main" id="{4993D352-02A6-404B-B54D-2A4B89FC4221}"/>
              </a:ext>
            </a:extLst>
          </p:cNvPr>
          <p:cNvSpPr/>
          <p:nvPr/>
        </p:nvSpPr>
        <p:spPr>
          <a:xfrm>
            <a:off x="4461640" y="1509974"/>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3" name="TextBox 12">
            <a:extLst>
              <a:ext uri="{FF2B5EF4-FFF2-40B4-BE49-F238E27FC236}">
                <a16:creationId xmlns:a16="http://schemas.microsoft.com/office/drawing/2014/main" id="{EAE36CE9-33D3-4323-BA36-B02FD3022BEE}"/>
              </a:ext>
            </a:extLst>
          </p:cNvPr>
          <p:cNvSpPr txBox="1"/>
          <p:nvPr/>
        </p:nvSpPr>
        <p:spPr>
          <a:xfrm>
            <a:off x="4461640" y="2071768"/>
            <a:ext cx="6626774" cy="4421723"/>
          </a:xfrm>
          <a:prstGeom prst="rect">
            <a:avLst/>
          </a:prstGeom>
          <a:noFill/>
          <a:ln>
            <a:noFill/>
          </a:ln>
        </p:spPr>
        <p:txBody>
          <a:bodyPr wrap="square" rtlCol="0">
            <a:spAutoFit/>
          </a:bodyPr>
          <a:lstStyle/>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73B"/>
                </a:solidFill>
                <a:effectLst/>
                <a:uLnTx/>
                <a:uFillTx/>
                <a:latin typeface="Calibri" panose="020F0502020204030204" pitchFamily="34" charset="0"/>
                <a:ea typeface="Calibri" panose="020F0502020204030204" pitchFamily="34" charset="0"/>
                <a:cs typeface="Times New Roman" panose="02020603050405020304" pitchFamily="18" charset="0"/>
              </a:rPr>
              <a:t>Sufficient Notice for Call to Convention – 60 days as per policy.</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3373B"/>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73B"/>
                </a:solidFill>
                <a:effectLst/>
                <a:uLnTx/>
                <a:uFillTx/>
                <a:latin typeface="Calibri" panose="020F0502020204030204" pitchFamily="34" charset="0"/>
                <a:ea typeface="+mn-ea"/>
                <a:cs typeface="Times New Roman" panose="02020603050405020304" pitchFamily="18" charset="0"/>
              </a:rPr>
              <a:t>Include the Rules of the Convention.</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3373B"/>
              </a:solidFill>
              <a:effectLs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73B"/>
                </a:solidFill>
                <a:effectLst/>
                <a:uLnTx/>
                <a:uFillTx/>
                <a:latin typeface="Calibri" panose="020F0502020204030204" pitchFamily="34" charset="0"/>
                <a:ea typeface="+mn-ea"/>
                <a:cs typeface="Times New Roman" panose="02020603050405020304" pitchFamily="18" charset="0"/>
              </a:rPr>
              <a:t>Include any resolutions that will be entertained.</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3373B"/>
              </a:solidFill>
              <a:effectLs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73B"/>
                </a:solidFill>
                <a:effectLst/>
                <a:uLnTx/>
                <a:uFillTx/>
                <a:latin typeface="Calibri" panose="020F0502020204030204" pitchFamily="34" charset="0"/>
                <a:ea typeface="+mn-ea"/>
                <a:cs typeface="Times New Roman" panose="02020603050405020304" pitchFamily="18" charset="0"/>
              </a:rPr>
              <a:t>Provide the current status of accepted good standing in regard to the certified list of clubs.</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3373B"/>
              </a:solidFill>
              <a:effectLst/>
              <a:uLnTx/>
              <a:uFillTx/>
              <a:latin typeface="Calibri" panose="020F0502020204030204" pitchFamily="34" charset="0"/>
              <a:ea typeface="+mn-ea"/>
              <a:cs typeface="Times New Roman" panose="02020603050405020304" pitchFamily="18" charset="0"/>
            </a:endParaRPr>
          </a:p>
          <a:p>
            <a:pPr marR="0" lvl="0" algn="l" defTabSz="914400" rtl="0" eaLnBrk="1" fontAlgn="auto" latinLnBrk="0" hangingPunct="1">
              <a:lnSpc>
                <a:spcPct val="107000"/>
              </a:lnSpc>
              <a:spcBef>
                <a:spcPts val="0"/>
              </a:spcBef>
              <a:spcAft>
                <a:spcPts val="0"/>
              </a:spcAft>
              <a:buClrTx/>
              <a:buSzTx/>
              <a:tabLst/>
              <a:defRPr/>
            </a:pPr>
            <a:r>
              <a:rPr kumimoji="0" lang="en-US" sz="2400" b="0" i="0" u="none" strike="noStrike" kern="1200" cap="none" spc="0" normalizeH="0" baseline="0" noProof="0" dirty="0">
                <a:ln>
                  <a:noFill/>
                </a:ln>
                <a:solidFill>
                  <a:srgbClr val="33373B"/>
                </a:solidFill>
                <a:effectLst/>
                <a:uLnTx/>
                <a:uFillTx/>
                <a:latin typeface="Calibri" panose="020F0502020204030204" pitchFamily="34"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33373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A2F46C8-8CC8-43B4-ADD8-9D0BDD36D29F}"/>
              </a:ext>
            </a:extLst>
          </p:cNvPr>
          <p:cNvSpPr txBox="1"/>
          <p:nvPr/>
        </p:nvSpPr>
        <p:spPr>
          <a:xfrm>
            <a:off x="791555" y="364509"/>
            <a:ext cx="2400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000"/>
                </a:solidFill>
                <a:effectLst/>
                <a:uLnTx/>
                <a:uFillTx/>
                <a:latin typeface="Calibri" panose="020F0502020204030204" pitchFamily="34" charset="0"/>
                <a:ea typeface="Arial" charset="0"/>
                <a:cs typeface="Calibri" panose="020F0502020204030204" pitchFamily="34" charset="0"/>
              </a:rPr>
              <a:t>The Call to Convention </a:t>
            </a:r>
          </a:p>
        </p:txBody>
      </p:sp>
      <p:pic>
        <p:nvPicPr>
          <p:cNvPr id="14" name="Picture 13">
            <a:extLst>
              <a:ext uri="{FF2B5EF4-FFF2-40B4-BE49-F238E27FC236}">
                <a16:creationId xmlns:a16="http://schemas.microsoft.com/office/drawing/2014/main" id="{F055458D-E00A-494E-964F-62935D9078FB}"/>
              </a:ext>
            </a:extLst>
          </p:cNvPr>
          <p:cNvPicPr>
            <a:picLocks noChangeAspect="1"/>
          </p:cNvPicPr>
          <p:nvPr/>
        </p:nvPicPr>
        <p:blipFill>
          <a:blip r:embed="rId3"/>
          <a:stretch>
            <a:fillRect/>
          </a:stretch>
        </p:blipFill>
        <p:spPr>
          <a:xfrm>
            <a:off x="791555" y="1747631"/>
            <a:ext cx="2337395" cy="4745860"/>
          </a:xfrm>
          <a:prstGeom prst="rect">
            <a:avLst/>
          </a:prstGeom>
        </p:spPr>
      </p:pic>
    </p:spTree>
    <p:extLst>
      <p:ext uri="{BB962C8B-B14F-4D97-AF65-F5344CB8AC3E}">
        <p14:creationId xmlns:p14="http://schemas.microsoft.com/office/powerpoint/2010/main" val="4069663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8" name="TextBox 7">
            <a:extLst>
              <a:ext uri="{FF2B5EF4-FFF2-40B4-BE49-F238E27FC236}">
                <a16:creationId xmlns:a16="http://schemas.microsoft.com/office/drawing/2014/main" id="{3AECEEB9-AD03-44DE-9ABF-03E52A3DA037}"/>
              </a:ext>
            </a:extLst>
          </p:cNvPr>
          <p:cNvSpPr txBox="1"/>
          <p:nvPr/>
        </p:nvSpPr>
        <p:spPr>
          <a:xfrm>
            <a:off x="4414344" y="1715140"/>
            <a:ext cx="5392893" cy="4722447"/>
          </a:xfrm>
          <a:prstGeom prst="rect">
            <a:avLst/>
          </a:prstGeom>
          <a:noFill/>
          <a:ln>
            <a:noFill/>
          </a:ln>
        </p:spPr>
        <p:txBody>
          <a:bodyPr wrap="square" rtlCol="0">
            <a:spAutoFit/>
          </a:bodyPr>
          <a:lstStyle/>
          <a:p>
            <a:pPr marR="0" lvl="0">
              <a:lnSpc>
                <a:spcPct val="107000"/>
              </a:lnSpc>
              <a:spcBef>
                <a:spcPts val="0"/>
              </a:spcBef>
              <a:spcAft>
                <a:spcPts val="0"/>
              </a:spcAft>
            </a:pPr>
            <a:r>
              <a:rPr lang="en-US" sz="2400" dirty="0">
                <a:solidFill>
                  <a:srgbClr val="33373B"/>
                </a:solidFill>
                <a:latin typeface="Calibri" panose="020F0502020204030204" pitchFamily="34" charset="0"/>
                <a:cs typeface="Times New Roman" panose="02020603050405020304" pitchFamily="18" charset="0"/>
              </a:rPr>
              <a:t>With </a:t>
            </a:r>
            <a:r>
              <a:rPr kumimoji="0" lang="en-US" sz="2400" b="0" i="0" u="none" strike="noStrike" kern="1200" cap="none" spc="0" normalizeH="0" baseline="0" noProof="0" dirty="0">
                <a:ln>
                  <a:noFill/>
                </a:ln>
                <a:solidFill>
                  <a:srgbClr val="33373B"/>
                </a:solidFill>
                <a:effectLst/>
                <a:uLnTx/>
                <a:uFillTx/>
                <a:latin typeface="Calibri" panose="020F0502020204030204" pitchFamily="34" charset="0"/>
                <a:ea typeface="+mn-ea"/>
                <a:cs typeface="Times New Roman" panose="02020603050405020304" pitchFamily="18" charset="0"/>
              </a:rPr>
              <a:t>Registration/payment instructions: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Include information regarding the online “platform.”</a:t>
            </a:r>
          </a:p>
          <a:p>
            <a:pPr marR="0" lvl="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Inform of prerequisites to install platform application if required.</a:t>
            </a:r>
          </a:p>
          <a:p>
            <a:pPr marR="0" lvl="0">
              <a:lnSpc>
                <a:spcPct val="107000"/>
              </a:lnSpc>
              <a:spcBef>
                <a:spcPts val="0"/>
              </a:spcBef>
              <a:spcAft>
                <a:spcPts val="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Include the website link and/or password upon receipt of registration payment.</a:t>
            </a:r>
          </a:p>
          <a:p>
            <a:pPr marR="0" lvl="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3923E72-E1B7-4855-A937-696A15E9CD7C}"/>
              </a:ext>
            </a:extLst>
          </p:cNvPr>
          <p:cNvSpPr txBox="1"/>
          <p:nvPr/>
        </p:nvSpPr>
        <p:spPr>
          <a:xfrm>
            <a:off x="710831" y="1089149"/>
            <a:ext cx="2473753" cy="4808368"/>
          </a:xfrm>
          <a:prstGeom prst="rect">
            <a:avLst/>
          </a:prstGeom>
          <a:noFill/>
        </p:spPr>
        <p:txBody>
          <a:bodyPr wrap="square">
            <a:spAutoFit/>
          </a:bodyPr>
          <a:lstStyle/>
          <a:p>
            <a:pPr marR="0" lvl="0">
              <a:lnSpc>
                <a:spcPct val="107000"/>
              </a:lnSpc>
              <a:spcBef>
                <a:spcPts val="0"/>
              </a:spcBef>
              <a:spcAft>
                <a:spcPts val="0"/>
              </a:spcAft>
            </a:pPr>
            <a:r>
              <a:rPr lang="en-US" sz="3600" dirty="0">
                <a:solidFill>
                  <a:schemeClr val="accent1"/>
                </a:solidFill>
                <a:latin typeface="Calibri" panose="020F0502020204030204" pitchFamily="34" charset="0"/>
                <a:cs typeface="Calibri" panose="020F0502020204030204" pitchFamily="34" charset="0"/>
              </a:rPr>
              <a:t>Introduce the Virtual Platform information with the call and registration</a:t>
            </a:r>
          </a:p>
          <a:p>
            <a:pPr marR="0" lvl="0">
              <a:lnSpc>
                <a:spcPct val="107000"/>
              </a:lnSpc>
              <a:spcBef>
                <a:spcPts val="0"/>
              </a:spcBef>
              <a:spcAft>
                <a:spcPts val="0"/>
              </a:spcAft>
            </a:pPr>
            <a:r>
              <a:rPr lang="en-US" sz="3600" dirty="0">
                <a:solidFill>
                  <a:schemeClr val="accent1"/>
                </a:solidFill>
                <a:latin typeface="Calibri" panose="020F0502020204030204" pitchFamily="34" charset="0"/>
                <a:cs typeface="Calibri" panose="020F0502020204030204" pitchFamily="34" charset="0"/>
              </a:rPr>
              <a:t>documents</a:t>
            </a:r>
          </a:p>
        </p:txBody>
      </p:sp>
      <p:pic>
        <p:nvPicPr>
          <p:cNvPr id="7" name="Picture 6">
            <a:extLst>
              <a:ext uri="{FF2B5EF4-FFF2-40B4-BE49-F238E27FC236}">
                <a16:creationId xmlns:a16="http://schemas.microsoft.com/office/drawing/2014/main" id="{436B6C9B-14FC-420B-86A8-1C69E55F2F4E}"/>
              </a:ext>
            </a:extLst>
          </p:cNvPr>
          <p:cNvPicPr>
            <a:picLocks noChangeAspect="1"/>
          </p:cNvPicPr>
          <p:nvPr/>
        </p:nvPicPr>
        <p:blipFill>
          <a:blip r:embed="rId3"/>
          <a:stretch>
            <a:fillRect/>
          </a:stretch>
        </p:blipFill>
        <p:spPr>
          <a:xfrm>
            <a:off x="9644168" y="420413"/>
            <a:ext cx="2029712" cy="2157904"/>
          </a:xfrm>
          <a:prstGeom prst="rect">
            <a:avLst/>
          </a:prstGeom>
        </p:spPr>
      </p:pic>
    </p:spTree>
    <p:extLst>
      <p:ext uri="{BB962C8B-B14F-4D97-AF65-F5344CB8AC3E}">
        <p14:creationId xmlns:p14="http://schemas.microsoft.com/office/powerpoint/2010/main" val="4280618167"/>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Custom 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36C09"/>
      </a:hlink>
      <a:folHlink>
        <a:srgbClr val="E36C0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IONS_MAY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16591</TotalTime>
  <Words>2241</Words>
  <Application>Microsoft Office PowerPoint</Application>
  <PresentationFormat>Widescreen</PresentationFormat>
  <Paragraphs>393</Paragraphs>
  <Slides>35</Slides>
  <Notes>32</Notes>
  <HiddenSlides>0</HiddenSlides>
  <MMClips>0</MMClips>
  <ScaleCrop>false</ScaleCrop>
  <HeadingPairs>
    <vt:vector size="6" baseType="variant">
      <vt:variant>
        <vt:lpstr>Fonts Used</vt:lpstr>
      </vt:variant>
      <vt:variant>
        <vt:i4>14</vt:i4>
      </vt:variant>
      <vt:variant>
        <vt:lpstr>Theme</vt:lpstr>
      </vt:variant>
      <vt:variant>
        <vt:i4>18</vt:i4>
      </vt:variant>
      <vt:variant>
        <vt:lpstr>Slide Titles</vt:lpstr>
      </vt:variant>
      <vt:variant>
        <vt:i4>35</vt:i4>
      </vt:variant>
    </vt:vector>
  </HeadingPairs>
  <TitlesOfParts>
    <vt:vector size="67" baseType="lpstr">
      <vt:lpstr>Arial</vt:lpstr>
      <vt:lpstr>Arial Hebrew Scholar</vt:lpstr>
      <vt:lpstr>Calibri</vt:lpstr>
      <vt:lpstr>Calibri Light</vt:lpstr>
      <vt:lpstr>Candara</vt:lpstr>
      <vt:lpstr>Helvetica</vt:lpstr>
      <vt:lpstr>Helvetica Neue</vt:lpstr>
      <vt:lpstr>HelveticaNeueLT Std Lt</vt:lpstr>
      <vt:lpstr>Open sans</vt:lpstr>
      <vt:lpstr>Segoe UI</vt:lpstr>
      <vt:lpstr>Segoe UI Semibold</vt:lpstr>
      <vt:lpstr>Times New Roman</vt:lpstr>
      <vt:lpstr>Wingdings</vt:lpstr>
      <vt:lpstr>ヒラギノ角ゴ Pro W3</vt:lpstr>
      <vt:lpstr>Blue Page Number</vt:lpstr>
      <vt:lpstr>White Page Number</vt:lpstr>
      <vt:lpstr>5_Blue Page Number</vt:lpstr>
      <vt:lpstr>1_White Page Number</vt:lpstr>
      <vt:lpstr>Custom Design</vt:lpstr>
      <vt:lpstr>1_Custom Design</vt:lpstr>
      <vt:lpstr>4_Custom Design</vt:lpstr>
      <vt:lpstr>3_Custom Design</vt:lpstr>
      <vt:lpstr>LIONS_MAY2016_Template</vt:lpstr>
      <vt:lpstr>6_Blue Page Number</vt:lpstr>
      <vt:lpstr>No Page Number</vt:lpstr>
      <vt:lpstr>7_Blue Page Number</vt:lpstr>
      <vt:lpstr>2_White Page Number</vt:lpstr>
      <vt:lpstr>3_White Page Number</vt:lpstr>
      <vt:lpstr>2_Blue Page Number</vt:lpstr>
      <vt:lpstr>1_No Page Number</vt:lpstr>
      <vt:lpstr>1_Blue Page Number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1920</vt:lpstr>
      <vt:lpstr>1921</vt:lpstr>
      <vt:lpstr>PowerPoint Presentation</vt:lpstr>
      <vt:lpstr>PowerPoint Presentation</vt:lpstr>
      <vt:lpstr>Make everyone feel like they’re in the front row! </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Laube, Ann</dc:creator>
  <cp:lastModifiedBy>Wielgus, Natalie</cp:lastModifiedBy>
  <cp:revision>493</cp:revision>
  <cp:lastPrinted>2020-01-28T15:24:30Z</cp:lastPrinted>
  <dcterms:created xsi:type="dcterms:W3CDTF">2018-03-09T20:25:47Z</dcterms:created>
  <dcterms:modified xsi:type="dcterms:W3CDTF">2021-02-23T15:20:47Z</dcterms:modified>
</cp:coreProperties>
</file>