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1225" r:id="rId2"/>
    <p:sldId id="871" r:id="rId3"/>
    <p:sldId id="1136" r:id="rId4"/>
    <p:sldId id="1181" r:id="rId5"/>
    <p:sldId id="1112" r:id="rId6"/>
    <p:sldId id="1170" r:id="rId7"/>
    <p:sldId id="1169" r:id="rId8"/>
    <p:sldId id="1168" r:id="rId9"/>
    <p:sldId id="1184" r:id="rId10"/>
    <p:sldId id="1096" r:id="rId11"/>
    <p:sldId id="1183" r:id="rId12"/>
    <p:sldId id="1171" r:id="rId13"/>
    <p:sldId id="1177" r:id="rId14"/>
    <p:sldId id="889" r:id="rId15"/>
    <p:sldId id="1121" r:id="rId16"/>
    <p:sldId id="257" r:id="rId17"/>
    <p:sldId id="258" r:id="rId18"/>
    <p:sldId id="1173" r:id="rId19"/>
    <p:sldId id="1188" r:id="rId20"/>
    <p:sldId id="1182" r:id="rId21"/>
    <p:sldId id="974" r:id="rId22"/>
    <p:sldId id="1179" r:id="rId23"/>
    <p:sldId id="1106" r:id="rId24"/>
    <p:sldId id="1126" r:id="rId25"/>
    <p:sldId id="1135" r:id="rId26"/>
    <p:sldId id="952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  <p:sldId id="1219" r:id="rId58"/>
    <p:sldId id="1220" r:id="rId59"/>
    <p:sldId id="1221" r:id="rId60"/>
    <p:sldId id="1222" r:id="rId61"/>
    <p:sldId id="1223" r:id="rId62"/>
    <p:sldId id="1224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5355F9-AB39-45BB-B351-3A06626ECD1D}">
          <p14:sldIdLst>
            <p14:sldId id="1225"/>
            <p14:sldId id="871"/>
            <p14:sldId id="1136"/>
            <p14:sldId id="1181"/>
            <p14:sldId id="1112"/>
            <p14:sldId id="1170"/>
            <p14:sldId id="1169"/>
            <p14:sldId id="1168"/>
            <p14:sldId id="1184"/>
            <p14:sldId id="1096"/>
            <p14:sldId id="1183"/>
            <p14:sldId id="1171"/>
            <p14:sldId id="1177"/>
            <p14:sldId id="889"/>
            <p14:sldId id="1121"/>
            <p14:sldId id="257"/>
            <p14:sldId id="258"/>
            <p14:sldId id="1173"/>
            <p14:sldId id="1188"/>
            <p14:sldId id="1182"/>
            <p14:sldId id="974"/>
            <p14:sldId id="1179"/>
            <p14:sldId id="1106"/>
            <p14:sldId id="1126"/>
            <p14:sldId id="1135"/>
            <p14:sldId id="952"/>
          </p14:sldIdLst>
        </p14:section>
        <p14:section name="CA 1 Maps" id="{7A9D6800-CAD8-4362-A698-164EEC5A3409}">
          <p14:sldIdLst>
            <p14:sldId id="1189"/>
            <p14:sldId id="1190"/>
            <p14:sldId id="1191"/>
          </p14:sldIdLst>
        </p14:section>
        <p14:section name="CA 2 Maps" id="{375D473F-B154-4D83-AFFE-2C100BF98C2C}">
          <p14:sldIdLst>
            <p14:sldId id="1192"/>
            <p14:sldId id="1193"/>
            <p14:sldId id="1194"/>
          </p14:sldIdLst>
        </p14:section>
        <p14:section name="CA 3 Maps" id="{0AB49988-58CF-4B14-AFE3-25A9287600CC}">
          <p14:sldIdLst>
            <p14:sldId id="1195"/>
            <p14:sldId id="1196"/>
            <p14:sldId id="1197"/>
          </p14:sldIdLst>
        </p14:section>
        <p14:section name="CA 4 Maps" id="{1E49C67A-4991-443B-86C0-E9647A41A061}">
          <p14:sldIdLst>
            <p14:sldId id="1198"/>
            <p14:sldId id="1199"/>
            <p14:sldId id="1200"/>
          </p14:sldIdLst>
        </p14:section>
        <p14:section name="CA 5 Maps" id="{14D797CE-BE2E-4C88-89AF-E6C7A1EC5FE4}">
          <p14:sldIdLst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</p14:sldIdLst>
        </p14:section>
        <p14:section name="CA 6" id="{C23C0C1A-7347-4D5E-8601-50B4652741E9}">
          <p14:sldIdLst>
            <p14:sldId id="1216"/>
            <p14:sldId id="1217"/>
            <p14:sldId id="1218"/>
          </p14:sldIdLst>
        </p14:section>
        <p14:section name="CA 7" id="{F6321060-64AD-455D-921E-D165B316A870}">
          <p14:sldIdLst>
            <p14:sldId id="1219"/>
            <p14:sldId id="1220"/>
            <p14:sldId id="1221"/>
          </p14:sldIdLst>
        </p14:section>
        <p14:section name="CA 8" id="{08C841C0-88F3-4AFB-9DD0-14F999F7AD83}">
          <p14:sldIdLst>
            <p14:sldId id="1222"/>
            <p14:sldId id="1223"/>
            <p14:sldId id="1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  <p:cmAuthor id="2" name="Kneisel, Christine" initials="KC" lastIdx="18" clrIdx="1">
    <p:extLst>
      <p:ext uri="{19B8F6BF-5375-455C-9EA6-DF929625EA0E}">
        <p15:presenceInfo xmlns:p15="http://schemas.microsoft.com/office/powerpoint/2012/main" userId="S::ckneisel@lionsclubs.org::b37915e7-4ac2-4ed2-b0ec-56fb73cc3d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065280"/>
    <a:srgbClr val="152946"/>
    <a:srgbClr val="E8E8E8"/>
    <a:srgbClr val="FFB312"/>
    <a:srgbClr val="F2F2F2"/>
    <a:srgbClr val="FC7900"/>
    <a:srgbClr val="34B2E3"/>
    <a:srgbClr val="E24956"/>
    <a:srgbClr val="64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3"/>
    <p:restoredTop sz="80303" autoAdjust="0"/>
  </p:normalViewPr>
  <p:slideViewPr>
    <p:cSldViewPr snapToGrid="0" snapToObjects="1">
      <p:cViewPr varScale="1">
        <p:scale>
          <a:sx n="84" d="100"/>
          <a:sy n="84" d="100"/>
        </p:scale>
        <p:origin x="1176" y="9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94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only do Lions GAT Group members get the opportunity to participate in discussions with Lions across the world, but they also get additional benefits such as: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Real-time updates from Lions International Headquarters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Notifications of upcoming Lions’ webinars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Links to new and updated Lions’ resources and webpages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Access to inspiring success stories from around the world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Reminders of upcoming deadlines and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32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5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9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7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84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3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0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9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1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0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59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6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1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9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2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95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map slides for each individual CAs </a:t>
            </a:r>
            <a:r>
              <a:rPr lang="en-US"/>
              <a:t>and RA at </a:t>
            </a:r>
            <a:r>
              <a:rPr lang="en-US" dirty="0"/>
              <a:t>the end of this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00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73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7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19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4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Line Instructions:</a:t>
            </a:r>
          </a:p>
          <a:p>
            <a:r>
              <a:rPr lang="en-US" dirty="0"/>
              <a:t>Insert Shape&gt;Curve</a:t>
            </a:r>
          </a:p>
          <a:p>
            <a:r>
              <a:rPr lang="en-US" dirty="0"/>
              <a:t>	Click the starting point of the line, as well as any points along the way where you would like the line to curve</a:t>
            </a:r>
          </a:p>
          <a:p>
            <a:r>
              <a:rPr lang="en-US" dirty="0"/>
              <a:t>	Once you click the end point of the line, hit “Escape” on your keyboard</a:t>
            </a:r>
          </a:p>
          <a:p>
            <a:r>
              <a:rPr lang="en-US" dirty="0"/>
              <a:t>Open the Format Menu for the shape and make the following selections:</a:t>
            </a:r>
          </a:p>
          <a:p>
            <a:r>
              <a:rPr lang="en-US" dirty="0"/>
              <a:t>	Solid Line</a:t>
            </a:r>
          </a:p>
          <a:p>
            <a:r>
              <a:rPr lang="en-US" dirty="0"/>
              <a:t>	Color: Custom (175R 30G 45B)</a:t>
            </a:r>
          </a:p>
          <a:p>
            <a:r>
              <a:rPr lang="en-US" dirty="0"/>
              <a:t>	Width: 2.75pt</a:t>
            </a:r>
          </a:p>
          <a:p>
            <a:r>
              <a:rPr lang="en-US" dirty="0"/>
              <a:t>	Dash Type: Long Dash</a:t>
            </a:r>
          </a:p>
          <a:p>
            <a:r>
              <a:rPr lang="en-US" dirty="0"/>
              <a:t>	Shape Effects: Shadow (Offset Bottom)</a:t>
            </a:r>
          </a:p>
          <a:p>
            <a:r>
              <a:rPr lang="en-US" dirty="0"/>
              <a:t>Navigate to the Animations Tab, Select the line, then click on the “Wipe” animation</a:t>
            </a:r>
          </a:p>
          <a:p>
            <a:r>
              <a:rPr lang="en-US" dirty="0"/>
              <a:t>Open the Animations Pane, and input the following setting for the animation: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With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3 Seconds (Slow)</a:t>
            </a:r>
          </a:p>
          <a:p>
            <a:r>
              <a:rPr lang="en-US" dirty="0"/>
              <a:t>	Effect:</a:t>
            </a:r>
          </a:p>
          <a:p>
            <a:r>
              <a:rPr lang="en-US" dirty="0"/>
              <a:t>	Direction: Set as applicable to your start and end point locations</a:t>
            </a:r>
          </a:p>
          <a:p>
            <a:r>
              <a:rPr lang="en-US" dirty="0"/>
              <a:t>Select the MD Label at the end point of the line (the yellow teardrop/text)</a:t>
            </a:r>
          </a:p>
          <a:p>
            <a:r>
              <a:rPr lang="en-US" dirty="0"/>
              <a:t>In the Animations Tab, select “Fade”</a:t>
            </a:r>
          </a:p>
          <a:p>
            <a:r>
              <a:rPr lang="en-US" dirty="0"/>
              <a:t>Input the following settings in the Animations Pane:</a:t>
            </a:r>
          </a:p>
          <a:p>
            <a:r>
              <a:rPr lang="en-US" dirty="0"/>
              <a:t>	Timing:</a:t>
            </a:r>
          </a:p>
          <a:p>
            <a:r>
              <a:rPr lang="en-US" dirty="0"/>
              <a:t>	Start: After Previous</a:t>
            </a:r>
          </a:p>
          <a:p>
            <a:r>
              <a:rPr lang="en-US" dirty="0"/>
              <a:t>	Delay: 0 Seconds</a:t>
            </a:r>
          </a:p>
          <a:p>
            <a:r>
              <a:rPr lang="en-US" dirty="0"/>
              <a:t>	Duration: 1 Second (Fast)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3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7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8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</a:rPr>
              <a:t>Keep slide content to 3-4 bullets per slide at 28pt. font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</a:rPr>
              <a:t>Keep content on the screen brief, and use the narrative and speaker notes to draw out the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</a:rPr>
              <a:t>Add cues to your speaker notes to help the webinar operator know when to switch slides</a:t>
            </a:r>
            <a:endParaRPr lang="en-US" sz="1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PowerPoint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628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10F2BFCD-7F25-A847-9826-8118E4042BF7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040845-111A-F945-8474-8AAFB5C5EB6B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6" name="Content Placeholder 1" hidden="1"/>
          <p:cNvSpPr txBox="1">
            <a:spLocks/>
          </p:cNvSpPr>
          <p:nvPr/>
        </p:nvSpPr>
        <p:spPr>
          <a:xfrm>
            <a:off x="0" y="3035000"/>
            <a:ext cx="12192000" cy="42672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Chris Bunch – LION Managing Editor</a:t>
            </a:r>
          </a:p>
          <a:p>
            <a:pPr marL="0" indent="0" algn="ctr">
              <a:buNone/>
            </a:pPr>
            <a:r>
              <a:rPr lang="en-US" sz="2400" kern="0" dirty="0"/>
              <a:t>Sanjeev Ahuja – Chief of Marketing &amp; Membership</a:t>
            </a:r>
          </a:p>
          <a:p>
            <a:pPr marL="0" indent="0" algn="ctr">
              <a:buNone/>
            </a:pPr>
            <a:r>
              <a:rPr lang="en-US" sz="2400" kern="0" dirty="0"/>
              <a:t>Dan Hervey – Brand &amp; Creative Director</a:t>
            </a:r>
          </a:p>
          <a:p>
            <a:pPr marL="0" indent="0" algn="ctr">
              <a:buNone/>
            </a:pPr>
            <a:r>
              <a:rPr lang="en-US" sz="2400" kern="0" dirty="0"/>
              <a:t>Stephanie Morales – Meetings Manager</a:t>
            </a: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72200" y="2102733"/>
            <a:ext cx="5181600" cy="13042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6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[SLIDE TITLE]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01" y="3585855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5ADD365A-4846-E44E-A707-B9535D16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9BC1F-064E-6347-B90E-1AA8B7660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18" y="5899865"/>
            <a:ext cx="836923" cy="791819"/>
          </a:xfrm>
          <a:prstGeom prst="rect">
            <a:avLst/>
          </a:prstGeom>
        </p:spPr>
      </p:pic>
      <p:sp>
        <p:nvSpPr>
          <p:cNvPr id="10" name="Body Copy">
            <a:extLst>
              <a:ext uri="{FF2B5EF4-FFF2-40B4-BE49-F238E27FC236}">
                <a16:creationId xmlns:a16="http://schemas.microsoft.com/office/drawing/2014/main" id="{3EF3B5FF-BF0A-436A-B2C4-2796D6E51F64}"/>
              </a:ext>
            </a:extLst>
          </p:cNvPr>
          <p:cNvSpPr txBox="1">
            <a:spLocks/>
          </p:cNvSpPr>
          <p:nvPr/>
        </p:nvSpPr>
        <p:spPr>
          <a:xfrm>
            <a:off x="6278301" y="375329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[SLIDE SUB-TITLE]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F802C-874D-4258-B470-AC540789F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3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81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2907733" y="1267419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783291" y="66780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[SLIDE TITLE]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85AB83-196B-4ED1-9C75-D3E57532D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824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99DE53-1096-415C-B44F-0CEAB4CD9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57" y="1669780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189E6-D8CA-41F1-9A28-D0B63B15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726" y="4252703"/>
            <a:ext cx="4114663" cy="24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4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29C754A-0CA0-4EDA-81C8-C3DCD94D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17" y="-49285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45396" y="-18855"/>
            <a:ext cx="81730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37" h="6867427">
                <a:moveTo>
                  <a:pt x="0" y="9427"/>
                </a:moveTo>
                <a:lnTo>
                  <a:pt x="8173037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14B45C99-9127-3643-92CE-5F0614EE8BA5}"/>
              </a:ext>
            </a:extLst>
          </p:cNvPr>
          <p:cNvSpPr txBox="1">
            <a:spLocks/>
          </p:cNvSpPr>
          <p:nvPr/>
        </p:nvSpPr>
        <p:spPr>
          <a:xfrm>
            <a:off x="840327" y="1599193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800" kern="0" dirty="0">
                <a:solidFill>
                  <a:schemeClr val="bg1"/>
                </a:solidFill>
              </a:rPr>
              <a:t>[COPY]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en-US" sz="2400" kern="0" dirty="0">
                <a:solidFill>
                  <a:schemeClr val="bg1"/>
                </a:solidFill>
              </a:rPr>
              <a:t>[COPY]</a:t>
            </a:r>
            <a:br>
              <a:rPr lang="en-US" sz="2400" kern="0" dirty="0">
                <a:solidFill>
                  <a:schemeClr val="bg1"/>
                </a:solidFill>
              </a:rPr>
            </a:br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[SLIDE TITLE]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860604"/>
            <a:ext cx="896739" cy="8496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B7DC059-2E6A-4544-97F9-14A67957DDEB}"/>
              </a:ext>
            </a:extLst>
          </p:cNvPr>
          <p:cNvGrpSpPr/>
          <p:nvPr/>
        </p:nvGrpSpPr>
        <p:grpSpPr>
          <a:xfrm>
            <a:off x="6495546" y="-9428"/>
            <a:ext cx="1677492" cy="6858000"/>
            <a:chOff x="3697870" y="0"/>
            <a:chExt cx="1677492" cy="6858000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C9C0FD38-8085-418A-9F5E-BF1AE3E604F0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E1D7847-EF9A-4045-B15E-DE060B06A599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14DAAAE5-BDEB-4EDC-AC81-05F5C1F4C87F}"/>
              </a:ext>
            </a:extLst>
          </p:cNvPr>
          <p:cNvSpPr/>
          <p:nvPr/>
        </p:nvSpPr>
        <p:spPr>
          <a:xfrm>
            <a:off x="10711996" y="0"/>
            <a:ext cx="1360969" cy="6858000"/>
          </a:xfrm>
          <a:custGeom>
            <a:avLst/>
            <a:gdLst>
              <a:gd name="connsiteX0" fmla="*/ 903769 w 1360969"/>
              <a:gd name="connsiteY0" fmla="*/ 0 h 6858000"/>
              <a:gd name="connsiteX1" fmla="*/ 1360969 w 1360969"/>
              <a:gd name="connsiteY1" fmla="*/ 0 h 6858000"/>
              <a:gd name="connsiteX2" fmla="*/ 457200 w 1360969"/>
              <a:gd name="connsiteY2" fmla="*/ 6858000 h 6858000"/>
              <a:gd name="connsiteX3" fmla="*/ 0 w 1360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969" h="6858000">
                <a:moveTo>
                  <a:pt x="903769" y="0"/>
                </a:moveTo>
                <a:lnTo>
                  <a:pt x="1360969" y="0"/>
                </a:lnTo>
                <a:lnTo>
                  <a:pt x="457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07F8C487-CCCE-4328-8AB2-D3EFB7371081}"/>
              </a:ext>
            </a:extLst>
          </p:cNvPr>
          <p:cNvSpPr/>
          <p:nvPr/>
        </p:nvSpPr>
        <p:spPr>
          <a:xfrm>
            <a:off x="10536702" y="-92596"/>
            <a:ext cx="1669294" cy="6971598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294" h="6867427">
                <a:moveTo>
                  <a:pt x="904010" y="9427"/>
                </a:moveTo>
                <a:lnTo>
                  <a:pt x="1657938" y="0"/>
                </a:lnTo>
                <a:cubicBezTo>
                  <a:pt x="1661723" y="2285679"/>
                  <a:pt x="1665509" y="4571357"/>
                  <a:pt x="1669294" y="6857036"/>
                </a:cubicBezTo>
                <a:lnTo>
                  <a:pt x="0" y="6867427"/>
                </a:lnTo>
                <a:lnTo>
                  <a:pt x="90401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3797E-6E30-4ED4-916E-7CA0ABBAB40D}"/>
              </a:ext>
            </a:extLst>
          </p:cNvPr>
          <p:cNvGrpSpPr/>
          <p:nvPr/>
        </p:nvGrpSpPr>
        <p:grpSpPr>
          <a:xfrm>
            <a:off x="10512177" y="9426"/>
            <a:ext cx="1677492" cy="6858000"/>
            <a:chOff x="3697870" y="0"/>
            <a:chExt cx="1677492" cy="6858000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CF3DEE-8625-439F-945C-ADB175E301D7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67506C0-FFD7-45C9-BA60-85228F717CAC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812" y="6206761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0" y="5657734"/>
            <a:ext cx="896739" cy="849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ACA65B-0A82-4E01-8569-E12C5613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23" y="-19932"/>
            <a:ext cx="5029200" cy="6897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 23">
            <a:extLst>
              <a:ext uri="{FF2B5EF4-FFF2-40B4-BE49-F238E27FC236}">
                <a16:creationId xmlns:a16="http://schemas.microsoft.com/office/drawing/2014/main" id="{ED3F70D3-F6BA-4C79-97F5-EE30A2716C4D}"/>
              </a:ext>
            </a:extLst>
          </p:cNvPr>
          <p:cNvSpPr/>
          <p:nvPr/>
        </p:nvSpPr>
        <p:spPr>
          <a:xfrm rot="16200000" flipV="1">
            <a:off x="4750253" y="-643603"/>
            <a:ext cx="6892097" cy="8156155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57333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8" fmla="*/ 0 w 6858000"/>
              <a:gd name="connsiteY8" fmla="*/ 922089 h 6647770"/>
              <a:gd name="connsiteX0" fmla="*/ 0 w 6858000"/>
              <a:gd name="connsiteY0" fmla="*/ 316161 h 6041842"/>
              <a:gd name="connsiteX1" fmla="*/ 0 w 6858000"/>
              <a:gd name="connsiteY1" fmla="*/ 2353484 h 6041842"/>
              <a:gd name="connsiteX2" fmla="*/ 0 w 6858000"/>
              <a:gd name="connsiteY2" fmla="*/ 4004520 h 6041842"/>
              <a:gd name="connsiteX3" fmla="*/ 0 w 6858000"/>
              <a:gd name="connsiteY3" fmla="*/ 6041842 h 6041842"/>
              <a:gd name="connsiteX4" fmla="*/ 6858000 w 6858000"/>
              <a:gd name="connsiteY4" fmla="*/ 5127442 h 6041842"/>
              <a:gd name="connsiteX5" fmla="*/ 6858000 w 6858000"/>
              <a:gd name="connsiteY5" fmla="*/ 4004520 h 6041842"/>
              <a:gd name="connsiteX6" fmla="*/ 6858000 w 6858000"/>
              <a:gd name="connsiteY6" fmla="*/ 1431394 h 6041842"/>
              <a:gd name="connsiteX7" fmla="*/ 6824949 w 6858000"/>
              <a:gd name="connsiteY7" fmla="*/ 0 h 6041842"/>
              <a:gd name="connsiteX8" fmla="*/ 0 w 6858000"/>
              <a:gd name="connsiteY8" fmla="*/ 316161 h 6041842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48112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6858000 w 6858000"/>
              <a:gd name="connsiteY0" fmla="*/ 0 h 4610448"/>
              <a:gd name="connsiteX1" fmla="*/ 0 w 6858000"/>
              <a:gd name="connsiteY1" fmla="*/ 922090 h 4610448"/>
              <a:gd name="connsiteX2" fmla="*/ 0 w 6858000"/>
              <a:gd name="connsiteY2" fmla="*/ 2573126 h 4610448"/>
              <a:gd name="connsiteX3" fmla="*/ 0 w 6858000"/>
              <a:gd name="connsiteY3" fmla="*/ 4610448 h 4610448"/>
              <a:gd name="connsiteX4" fmla="*/ 6858000 w 6858000"/>
              <a:gd name="connsiteY4" fmla="*/ 3696048 h 4610448"/>
              <a:gd name="connsiteX5" fmla="*/ 6858000 w 6858000"/>
              <a:gd name="connsiteY5" fmla="*/ 2573126 h 4610448"/>
              <a:gd name="connsiteX6" fmla="*/ 6858000 w 6858000"/>
              <a:gd name="connsiteY6" fmla="*/ 0 h 4610448"/>
              <a:gd name="connsiteX0" fmla="*/ 6858000 w 6858000"/>
              <a:gd name="connsiteY0" fmla="*/ 0 h 4610448"/>
              <a:gd name="connsiteX1" fmla="*/ 0 w 6858000"/>
              <a:gd name="connsiteY1" fmla="*/ 2573126 h 4610448"/>
              <a:gd name="connsiteX2" fmla="*/ 0 w 6858000"/>
              <a:gd name="connsiteY2" fmla="*/ 4610448 h 4610448"/>
              <a:gd name="connsiteX3" fmla="*/ 6858000 w 6858000"/>
              <a:gd name="connsiteY3" fmla="*/ 3696048 h 4610448"/>
              <a:gd name="connsiteX4" fmla="*/ 6858000 w 6858000"/>
              <a:gd name="connsiteY4" fmla="*/ 2573126 h 4610448"/>
              <a:gd name="connsiteX5" fmla="*/ 6858000 w 6858000"/>
              <a:gd name="connsiteY5" fmla="*/ 0 h 4610448"/>
              <a:gd name="connsiteX0" fmla="*/ 6858000 w 6858000"/>
              <a:gd name="connsiteY0" fmla="*/ 0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1122922 h 2037322"/>
              <a:gd name="connsiteX4" fmla="*/ 6858000 w 6858000"/>
              <a:gd name="connsiteY4" fmla="*/ 0 h 2037322"/>
              <a:gd name="connsiteX0" fmla="*/ 6880034 w 6880034"/>
              <a:gd name="connsiteY0" fmla="*/ 0 h 3502566"/>
              <a:gd name="connsiteX1" fmla="*/ 0 w 6880034"/>
              <a:gd name="connsiteY1" fmla="*/ 1465244 h 3502566"/>
              <a:gd name="connsiteX2" fmla="*/ 0 w 6880034"/>
              <a:gd name="connsiteY2" fmla="*/ 3502566 h 3502566"/>
              <a:gd name="connsiteX3" fmla="*/ 6858000 w 6880034"/>
              <a:gd name="connsiteY3" fmla="*/ 2588166 h 3502566"/>
              <a:gd name="connsiteX4" fmla="*/ 6880034 w 6880034"/>
              <a:gd name="connsiteY4" fmla="*/ 0 h 3502566"/>
              <a:gd name="connsiteX0" fmla="*/ 6846983 w 6858000"/>
              <a:gd name="connsiteY0" fmla="*/ 0 h 3205110"/>
              <a:gd name="connsiteX1" fmla="*/ 0 w 6858000"/>
              <a:gd name="connsiteY1" fmla="*/ 1167788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771180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46983 w 6858000"/>
              <a:gd name="connsiteY0" fmla="*/ 0 h 3205110"/>
              <a:gd name="connsiteX1" fmla="*/ 0 w 6858000"/>
              <a:gd name="connsiteY1" fmla="*/ 870332 h 3205110"/>
              <a:gd name="connsiteX2" fmla="*/ 0 w 6858000"/>
              <a:gd name="connsiteY2" fmla="*/ 3205110 h 3205110"/>
              <a:gd name="connsiteX3" fmla="*/ 6858000 w 6858000"/>
              <a:gd name="connsiteY3" fmla="*/ 2290710 h 3205110"/>
              <a:gd name="connsiteX4" fmla="*/ 6846983 w 6858000"/>
              <a:gd name="connsiteY4" fmla="*/ 0 h 3205110"/>
              <a:gd name="connsiteX0" fmla="*/ 6880034 w 6880352"/>
              <a:gd name="connsiteY0" fmla="*/ 0 h 9033033"/>
              <a:gd name="connsiteX1" fmla="*/ 0 w 6880352"/>
              <a:gd name="connsiteY1" fmla="*/ 6698255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80035 w 6880353"/>
              <a:gd name="connsiteY0" fmla="*/ 0 h 9033033"/>
              <a:gd name="connsiteX1" fmla="*/ 0 w 6880353"/>
              <a:gd name="connsiteY1" fmla="*/ 22031 h 9033033"/>
              <a:gd name="connsiteX2" fmla="*/ 1 w 6880353"/>
              <a:gd name="connsiteY2" fmla="*/ 9033033 h 9033033"/>
              <a:gd name="connsiteX3" fmla="*/ 6858001 w 6880353"/>
              <a:gd name="connsiteY3" fmla="*/ 8118633 h 9033033"/>
              <a:gd name="connsiteX4" fmla="*/ 6880035 w 6880353"/>
              <a:gd name="connsiteY4" fmla="*/ 0 h 9033033"/>
              <a:gd name="connsiteX0" fmla="*/ 6880034 w 6880352"/>
              <a:gd name="connsiteY0" fmla="*/ 0 h 9033033"/>
              <a:gd name="connsiteX1" fmla="*/ 231354 w 6880352"/>
              <a:gd name="connsiteY1" fmla="*/ 1013549 h 9033033"/>
              <a:gd name="connsiteX2" fmla="*/ 0 w 6880352"/>
              <a:gd name="connsiteY2" fmla="*/ 9033033 h 9033033"/>
              <a:gd name="connsiteX3" fmla="*/ 6858000 w 6880352"/>
              <a:gd name="connsiteY3" fmla="*/ 8118633 h 9033033"/>
              <a:gd name="connsiteX4" fmla="*/ 6880034 w 6880352"/>
              <a:gd name="connsiteY4" fmla="*/ 0 h 9033033"/>
              <a:gd name="connsiteX0" fmla="*/ 6891049 w 6891367"/>
              <a:gd name="connsiteY0" fmla="*/ 0 h 9033033"/>
              <a:gd name="connsiteX1" fmla="*/ 0 w 6891367"/>
              <a:gd name="connsiteY1" fmla="*/ 969479 h 9033033"/>
              <a:gd name="connsiteX2" fmla="*/ 11015 w 6891367"/>
              <a:gd name="connsiteY2" fmla="*/ 9033033 h 9033033"/>
              <a:gd name="connsiteX3" fmla="*/ 6869015 w 6891367"/>
              <a:gd name="connsiteY3" fmla="*/ 8118633 h 9033033"/>
              <a:gd name="connsiteX4" fmla="*/ 6891049 w 6891367"/>
              <a:gd name="connsiteY4" fmla="*/ 0 h 9033033"/>
              <a:gd name="connsiteX0" fmla="*/ 6725796 w 6869015"/>
              <a:gd name="connsiteY0" fmla="*/ 495765 h 8063554"/>
              <a:gd name="connsiteX1" fmla="*/ 0 w 6869015"/>
              <a:gd name="connsiteY1" fmla="*/ 0 h 8063554"/>
              <a:gd name="connsiteX2" fmla="*/ 11015 w 6869015"/>
              <a:gd name="connsiteY2" fmla="*/ 8063554 h 8063554"/>
              <a:gd name="connsiteX3" fmla="*/ 6869015 w 6869015"/>
              <a:gd name="connsiteY3" fmla="*/ 7149154 h 8063554"/>
              <a:gd name="connsiteX4" fmla="*/ 6725796 w 6869015"/>
              <a:gd name="connsiteY4" fmla="*/ 495765 h 8063554"/>
              <a:gd name="connsiteX0" fmla="*/ 6880034 w 6880522"/>
              <a:gd name="connsiteY0" fmla="*/ 0 h 8085581"/>
              <a:gd name="connsiteX1" fmla="*/ 0 w 6880522"/>
              <a:gd name="connsiteY1" fmla="*/ 22027 h 8085581"/>
              <a:gd name="connsiteX2" fmla="*/ 11015 w 6880522"/>
              <a:gd name="connsiteY2" fmla="*/ 8085581 h 8085581"/>
              <a:gd name="connsiteX3" fmla="*/ 6869015 w 6880522"/>
              <a:gd name="connsiteY3" fmla="*/ 7171181 h 8085581"/>
              <a:gd name="connsiteX4" fmla="*/ 6880034 w 6880522"/>
              <a:gd name="connsiteY4" fmla="*/ 0 h 8085581"/>
              <a:gd name="connsiteX0" fmla="*/ 6891609 w 6892097"/>
              <a:gd name="connsiteY0" fmla="*/ 70574 h 8156155"/>
              <a:gd name="connsiteX1" fmla="*/ 0 w 6892097"/>
              <a:gd name="connsiteY1" fmla="*/ 0 h 8156155"/>
              <a:gd name="connsiteX2" fmla="*/ 22590 w 6892097"/>
              <a:gd name="connsiteY2" fmla="*/ 8156155 h 8156155"/>
              <a:gd name="connsiteX3" fmla="*/ 6880590 w 6892097"/>
              <a:gd name="connsiteY3" fmla="*/ 7241755 h 8156155"/>
              <a:gd name="connsiteX4" fmla="*/ 6891609 w 6892097"/>
              <a:gd name="connsiteY4" fmla="*/ 70574 h 81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097" h="8156155">
                <a:moveTo>
                  <a:pt x="6891609" y="70574"/>
                </a:moveTo>
                <a:lnTo>
                  <a:pt x="0" y="0"/>
                </a:lnTo>
                <a:cubicBezTo>
                  <a:pt x="0" y="3003667"/>
                  <a:pt x="22590" y="5152488"/>
                  <a:pt x="22590" y="8156155"/>
                </a:cubicBezTo>
                <a:lnTo>
                  <a:pt x="6880590" y="7241755"/>
                </a:lnTo>
                <a:cubicBezTo>
                  <a:pt x="6876918" y="6478185"/>
                  <a:pt x="6895281" y="834144"/>
                  <a:pt x="6891609" y="70574"/>
                </a:cubicBez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ABA1354-AF92-4443-9D68-C06C72F477C6}"/>
              </a:ext>
            </a:extLst>
          </p:cNvPr>
          <p:cNvSpPr/>
          <p:nvPr/>
        </p:nvSpPr>
        <p:spPr>
          <a:xfrm rot="16200000" flipV="1">
            <a:off x="-2597627" y="2597625"/>
            <a:ext cx="6858000" cy="166274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  <a:gd name="connsiteX0" fmla="*/ 0 w 6858000"/>
              <a:gd name="connsiteY0" fmla="*/ 900055 h 6625736"/>
              <a:gd name="connsiteX1" fmla="*/ 0 w 6858000"/>
              <a:gd name="connsiteY1" fmla="*/ 2937378 h 6625736"/>
              <a:gd name="connsiteX2" fmla="*/ 0 w 6858000"/>
              <a:gd name="connsiteY2" fmla="*/ 4588414 h 6625736"/>
              <a:gd name="connsiteX3" fmla="*/ 0 w 6858000"/>
              <a:gd name="connsiteY3" fmla="*/ 6625736 h 6625736"/>
              <a:gd name="connsiteX4" fmla="*/ 6858000 w 6858000"/>
              <a:gd name="connsiteY4" fmla="*/ 6625736 h 6625736"/>
              <a:gd name="connsiteX5" fmla="*/ 6858000 w 6858000"/>
              <a:gd name="connsiteY5" fmla="*/ 4588414 h 6625736"/>
              <a:gd name="connsiteX6" fmla="*/ 6858000 w 6858000"/>
              <a:gd name="connsiteY6" fmla="*/ 2015288 h 6625736"/>
              <a:gd name="connsiteX7" fmla="*/ 6835966 w 6858000"/>
              <a:gd name="connsiteY7" fmla="*/ 0 h 6625736"/>
              <a:gd name="connsiteX8" fmla="*/ 0 w 6858000"/>
              <a:gd name="connsiteY8" fmla="*/ 900055 h 6625736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58000 w 6858000"/>
              <a:gd name="connsiteY6" fmla="*/ 1115233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6824950 w 6858000"/>
              <a:gd name="connsiteY6" fmla="*/ 3241489 h 5725681"/>
              <a:gd name="connsiteX7" fmla="*/ 0 w 6858000"/>
              <a:gd name="connsiteY7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3688359 h 5725681"/>
              <a:gd name="connsiteX6" fmla="*/ 0 w 6858000"/>
              <a:gd name="connsiteY6" fmla="*/ 0 h 5725681"/>
              <a:gd name="connsiteX0" fmla="*/ 0 w 6858000"/>
              <a:gd name="connsiteY0" fmla="*/ 0 h 5725681"/>
              <a:gd name="connsiteX1" fmla="*/ 0 w 6858000"/>
              <a:gd name="connsiteY1" fmla="*/ 2037323 h 5725681"/>
              <a:gd name="connsiteX2" fmla="*/ 0 w 6858000"/>
              <a:gd name="connsiteY2" fmla="*/ 3688359 h 5725681"/>
              <a:gd name="connsiteX3" fmla="*/ 0 w 6858000"/>
              <a:gd name="connsiteY3" fmla="*/ 5725681 h 5725681"/>
              <a:gd name="connsiteX4" fmla="*/ 6858000 w 6858000"/>
              <a:gd name="connsiteY4" fmla="*/ 5725681 h 5725681"/>
              <a:gd name="connsiteX5" fmla="*/ 6858000 w 6858000"/>
              <a:gd name="connsiteY5" fmla="*/ 4062932 h 5725681"/>
              <a:gd name="connsiteX6" fmla="*/ 0 w 6858000"/>
              <a:gd name="connsiteY6" fmla="*/ 0 h 5725681"/>
              <a:gd name="connsiteX0" fmla="*/ 231353 w 6858000"/>
              <a:gd name="connsiteY0" fmla="*/ 0 h 4150269"/>
              <a:gd name="connsiteX1" fmla="*/ 0 w 6858000"/>
              <a:gd name="connsiteY1" fmla="*/ 461911 h 4150269"/>
              <a:gd name="connsiteX2" fmla="*/ 0 w 6858000"/>
              <a:gd name="connsiteY2" fmla="*/ 2112947 h 4150269"/>
              <a:gd name="connsiteX3" fmla="*/ 0 w 6858000"/>
              <a:gd name="connsiteY3" fmla="*/ 4150269 h 4150269"/>
              <a:gd name="connsiteX4" fmla="*/ 6858000 w 6858000"/>
              <a:gd name="connsiteY4" fmla="*/ 4150269 h 4150269"/>
              <a:gd name="connsiteX5" fmla="*/ 6858000 w 6858000"/>
              <a:gd name="connsiteY5" fmla="*/ 2487520 h 4150269"/>
              <a:gd name="connsiteX6" fmla="*/ 231353 w 6858000"/>
              <a:gd name="connsiteY6" fmla="*/ 0 h 4150269"/>
              <a:gd name="connsiteX0" fmla="*/ 6858000 w 6858000"/>
              <a:gd name="connsiteY0" fmla="*/ 2025609 h 3688358"/>
              <a:gd name="connsiteX1" fmla="*/ 0 w 6858000"/>
              <a:gd name="connsiteY1" fmla="*/ 0 h 3688358"/>
              <a:gd name="connsiteX2" fmla="*/ 0 w 6858000"/>
              <a:gd name="connsiteY2" fmla="*/ 1651036 h 3688358"/>
              <a:gd name="connsiteX3" fmla="*/ 0 w 6858000"/>
              <a:gd name="connsiteY3" fmla="*/ 3688358 h 3688358"/>
              <a:gd name="connsiteX4" fmla="*/ 6858000 w 6858000"/>
              <a:gd name="connsiteY4" fmla="*/ 3688358 h 3688358"/>
              <a:gd name="connsiteX5" fmla="*/ 6858000 w 6858000"/>
              <a:gd name="connsiteY5" fmla="*/ 2025609 h 3688358"/>
              <a:gd name="connsiteX0" fmla="*/ 6858000 w 6858000"/>
              <a:gd name="connsiteY0" fmla="*/ 374573 h 2037322"/>
              <a:gd name="connsiteX1" fmla="*/ 0 w 6858000"/>
              <a:gd name="connsiteY1" fmla="*/ 0 h 2037322"/>
              <a:gd name="connsiteX2" fmla="*/ 0 w 6858000"/>
              <a:gd name="connsiteY2" fmla="*/ 2037322 h 2037322"/>
              <a:gd name="connsiteX3" fmla="*/ 6858000 w 6858000"/>
              <a:gd name="connsiteY3" fmla="*/ 2037322 h 2037322"/>
              <a:gd name="connsiteX4" fmla="*/ 6858000 w 6858000"/>
              <a:gd name="connsiteY4" fmla="*/ 374573 h 2037322"/>
              <a:gd name="connsiteX0" fmla="*/ 6858000 w 6858000"/>
              <a:gd name="connsiteY0" fmla="*/ 0 h 1662749"/>
              <a:gd name="connsiteX1" fmla="*/ 0 w 6858000"/>
              <a:gd name="connsiteY1" fmla="*/ 881350 h 1662749"/>
              <a:gd name="connsiteX2" fmla="*/ 0 w 6858000"/>
              <a:gd name="connsiteY2" fmla="*/ 1662749 h 1662749"/>
              <a:gd name="connsiteX3" fmla="*/ 6858000 w 6858000"/>
              <a:gd name="connsiteY3" fmla="*/ 1662749 h 1662749"/>
              <a:gd name="connsiteX4" fmla="*/ 6858000 w 6858000"/>
              <a:gd name="connsiteY4" fmla="*/ 0 h 166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662749">
                <a:moveTo>
                  <a:pt x="6858000" y="0"/>
                </a:moveTo>
                <a:lnTo>
                  <a:pt x="0" y="881350"/>
                </a:lnTo>
                <a:lnTo>
                  <a:pt x="0" y="1662749"/>
                </a:lnTo>
                <a:lnTo>
                  <a:pt x="6858000" y="1662749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4116C-65BB-4EFA-B037-16153FD7DC47}"/>
              </a:ext>
            </a:extLst>
          </p:cNvPr>
          <p:cNvGrpSpPr/>
          <p:nvPr/>
        </p:nvGrpSpPr>
        <p:grpSpPr>
          <a:xfrm>
            <a:off x="0" y="-3"/>
            <a:ext cx="1677492" cy="6858000"/>
            <a:chOff x="3697870" y="0"/>
            <a:chExt cx="1677492" cy="68580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AA2F655-C2F7-49A7-BEB0-9CA35072F784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305937E-7E31-4FCF-A488-C128E91C9FBA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C907C8-E05D-4D6E-A6A0-74545D96D614}"/>
              </a:ext>
            </a:extLst>
          </p:cNvPr>
          <p:cNvGrpSpPr/>
          <p:nvPr/>
        </p:nvGrpSpPr>
        <p:grpSpPr>
          <a:xfrm>
            <a:off x="4184431" y="-3"/>
            <a:ext cx="1677492" cy="6858000"/>
            <a:chOff x="3697870" y="0"/>
            <a:chExt cx="1677492" cy="6858000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42EAC90-F876-44E9-80C2-1B5B80EFA95A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FC32F4B-EAC0-407C-B181-85E690DEEDF8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6407225" y="1451086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241535" y="792022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[SLIDE TITLE]</a:t>
            </a: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9AEFDC5B-575A-4E34-8EB4-77015676D9BA}"/>
              </a:ext>
            </a:extLst>
          </p:cNvPr>
          <p:cNvSpPr txBox="1">
            <a:spLocks/>
          </p:cNvSpPr>
          <p:nvPr/>
        </p:nvSpPr>
        <p:spPr>
          <a:xfrm>
            <a:off x="6241535" y="1958752"/>
            <a:ext cx="6154361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800" kern="0" dirty="0">
                <a:solidFill>
                  <a:schemeClr val="bg1"/>
                </a:solidFill>
              </a:rPr>
              <a:t>[COPY]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algn="just"/>
            <a:endParaRPr lang="en-US" sz="2800" kern="0" dirty="0">
              <a:solidFill>
                <a:schemeClr val="bg1"/>
              </a:solidFill>
            </a:endParaRPr>
          </a:p>
          <a:p>
            <a:r>
              <a:rPr lang="en-US" sz="2400" kern="0" dirty="0">
                <a:solidFill>
                  <a:schemeClr val="bg1"/>
                </a:solidFill>
              </a:rPr>
              <a:t>[COPY]</a:t>
            </a:r>
            <a:br>
              <a:rPr lang="en-US" sz="2400" kern="0" dirty="0">
                <a:solidFill>
                  <a:schemeClr val="bg1"/>
                </a:solidFill>
              </a:rPr>
            </a:br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4" name="Yellow Bar">
            <a:extLst>
              <a:ext uri="{FF2B5EF4-FFF2-40B4-BE49-F238E27FC236}">
                <a16:creationId xmlns:a16="http://schemas.microsoft.com/office/drawing/2014/main" id="{852E843D-DD4F-4008-BF4C-B81D98E4A075}"/>
              </a:ext>
            </a:extLst>
          </p:cNvPr>
          <p:cNvSpPr/>
          <p:nvPr/>
        </p:nvSpPr>
        <p:spPr>
          <a:xfrm>
            <a:off x="5890310" y="122502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" name="Headline">
            <a:extLst>
              <a:ext uri="{FF2B5EF4-FFF2-40B4-BE49-F238E27FC236}">
                <a16:creationId xmlns:a16="http://schemas.microsoft.com/office/drawing/2014/main" id="{A64F9E7E-A952-42AC-97C6-C8B78182FCD5}"/>
              </a:ext>
            </a:extLst>
          </p:cNvPr>
          <p:cNvSpPr txBox="1">
            <a:spLocks/>
          </p:cNvSpPr>
          <p:nvPr/>
        </p:nvSpPr>
        <p:spPr>
          <a:xfrm>
            <a:off x="5740907" y="56595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[SLIDE TITLE]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4E3B2-836E-45E2-A387-5F721CA2D7AD}"/>
              </a:ext>
            </a:extLst>
          </p:cNvPr>
          <p:cNvSpPr/>
          <p:nvPr/>
        </p:nvSpPr>
        <p:spPr>
          <a:xfrm>
            <a:off x="1372165" y="5224257"/>
            <a:ext cx="39355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[CAPTION]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A6980A-2D29-41F0-B618-9300C709D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67" y="140678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Body Copy">
            <a:extLst>
              <a:ext uri="{FF2B5EF4-FFF2-40B4-BE49-F238E27FC236}">
                <a16:creationId xmlns:a16="http://schemas.microsoft.com/office/drawing/2014/main" id="{2344C059-3997-4C0F-B832-A873357C0597}"/>
              </a:ext>
            </a:extLst>
          </p:cNvPr>
          <p:cNvSpPr txBox="1">
            <a:spLocks/>
          </p:cNvSpPr>
          <p:nvPr/>
        </p:nvSpPr>
        <p:spPr>
          <a:xfrm>
            <a:off x="6220533" y="1773762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800" kern="0" dirty="0">
                <a:solidFill>
                  <a:schemeClr val="bg1"/>
                </a:solidFill>
              </a:rPr>
              <a:t>[COPY]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8B1548D0-B75A-4C2E-B8E3-A0C8E1223064}"/>
              </a:ext>
            </a:extLst>
          </p:cNvPr>
          <p:cNvSpPr/>
          <p:nvPr/>
        </p:nvSpPr>
        <p:spPr>
          <a:xfrm>
            <a:off x="0" y="-9428"/>
            <a:ext cx="9839737" cy="6867427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003270"/>
              <a:gd name="connsiteY0" fmla="*/ 9427 h 6867427"/>
              <a:gd name="connsiteX1" fmla="*/ 8003270 w 8003270"/>
              <a:gd name="connsiteY1" fmla="*/ 0 h 6867427"/>
              <a:gd name="connsiteX2" fmla="*/ 7249212 w 8003270"/>
              <a:gd name="connsiteY2" fmla="*/ 6867427 h 6867427"/>
              <a:gd name="connsiteX3" fmla="*/ 0 w 8003270"/>
              <a:gd name="connsiteY3" fmla="*/ 6867427 h 6867427"/>
              <a:gd name="connsiteX4" fmla="*/ 0 w 8003270"/>
              <a:gd name="connsiteY4" fmla="*/ 9427 h 6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3270" h="6867427">
                <a:moveTo>
                  <a:pt x="0" y="9427"/>
                </a:moveTo>
                <a:lnTo>
                  <a:pt x="8003270" y="0"/>
                </a:lnTo>
                <a:lnTo>
                  <a:pt x="7249212" y="6867427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37" y="6244084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AF9F7C8F-5725-4A49-B3AF-B006117735B9}"/>
              </a:ext>
            </a:extLst>
          </p:cNvPr>
          <p:cNvSpPr/>
          <p:nvPr/>
        </p:nvSpPr>
        <p:spPr>
          <a:xfrm>
            <a:off x="840328" y="123645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8411C976-731F-9341-A82C-E53E5FB023B2}"/>
              </a:ext>
            </a:extLst>
          </p:cNvPr>
          <p:cNvSpPr txBox="1">
            <a:spLocks/>
          </p:cNvSpPr>
          <p:nvPr/>
        </p:nvSpPr>
        <p:spPr>
          <a:xfrm>
            <a:off x="690925" y="57738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[SLIDE TITLE]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6D475C-2038-A944-B3F4-ABFDC9D76E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35" y="5695057"/>
            <a:ext cx="896739" cy="849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F5B125-30D7-457B-BEA5-F15A7D1E0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6" y="1456871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38E7CC-DB0E-4345-9F2C-8E957A4FAF11}"/>
              </a:ext>
            </a:extLst>
          </p:cNvPr>
          <p:cNvSpPr/>
          <p:nvPr/>
        </p:nvSpPr>
        <p:spPr>
          <a:xfrm>
            <a:off x="9154391" y="5302321"/>
            <a:ext cx="2607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 kern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[CAPTION]</a:t>
            </a:r>
          </a:p>
        </p:txBody>
      </p:sp>
      <p:sp>
        <p:nvSpPr>
          <p:cNvPr id="10" name="Body Copy">
            <a:extLst>
              <a:ext uri="{FF2B5EF4-FFF2-40B4-BE49-F238E27FC236}">
                <a16:creationId xmlns:a16="http://schemas.microsoft.com/office/drawing/2014/main" id="{92E157FB-A530-4C5A-86F3-B2B74CBB209C}"/>
              </a:ext>
            </a:extLst>
          </p:cNvPr>
          <p:cNvSpPr txBox="1">
            <a:spLocks/>
          </p:cNvSpPr>
          <p:nvPr/>
        </p:nvSpPr>
        <p:spPr>
          <a:xfrm>
            <a:off x="840328" y="1947283"/>
            <a:ext cx="5316623" cy="45182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sz="2800" kern="0" dirty="0">
                <a:solidFill>
                  <a:schemeClr val="bg1"/>
                </a:solidFill>
              </a:rPr>
              <a:t>[COPY]</a:t>
            </a:r>
          </a:p>
          <a:p>
            <a:pPr algn="just"/>
            <a:endParaRPr lang="en-US" sz="2400" kern="0" dirty="0">
              <a:solidFill>
                <a:schemeClr val="bg1"/>
              </a:solidFill>
            </a:endParaRP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744538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744538" indent="-285750"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714268" y="695325"/>
            <a:ext cx="6858000" cy="546735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497686" y="698734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71625" y="1882353"/>
            <a:ext cx="4970782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40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[SLIDE TITLE]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72" y="3121906"/>
            <a:ext cx="4475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[COPY]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[COPY]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[COPY]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94CC0-7DA2-499D-9976-D4C4114B3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636" y="305880"/>
            <a:ext cx="5029200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0A202-B342-4226-8D2B-BE34D8A08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07" y="3958622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8E995-36BC-42DE-A448-52C807647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36" y="2382415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3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-8061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>
            <a:off x="5180781" y="-153220"/>
            <a:ext cx="6858000" cy="7164439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533460" y="23729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6533460" y="1109747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54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[SLIDE TITLE]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8741810" y="479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9F0C7C-4928-4D80-A3FC-CD7C9E8A7D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0" y="246910"/>
            <a:ext cx="4493387" cy="1885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CAFCEF-3409-43A2-82BC-87618B1F4C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0" y="3950489"/>
            <a:ext cx="3571832" cy="2678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DCABE-18F3-4C2B-B3E7-5FFC6604E6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2918"/>
            <a:ext cx="2930236" cy="2197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chemeClr val="bg1"/>
                </a:solidFill>
              </a:rPr>
              <a:t>[COPY]</a:t>
            </a:r>
          </a:p>
          <a:p>
            <a:endParaRPr lang="en-US" sz="28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[COPY]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Yellow Bar">
            <a:extLst>
              <a:ext uri="{FF2B5EF4-FFF2-40B4-BE49-F238E27FC236}">
                <a16:creationId xmlns:a16="http://schemas.microsoft.com/office/drawing/2014/main" id="{7CA4942E-2FAA-4FEB-A6EE-61E52B1A3A52}"/>
              </a:ext>
            </a:extLst>
          </p:cNvPr>
          <p:cNvSpPr/>
          <p:nvPr/>
        </p:nvSpPr>
        <p:spPr>
          <a:xfrm>
            <a:off x="3073423" y="156709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5D40040F-C946-42B5-A46B-9E1CE8DF73F1}"/>
              </a:ext>
            </a:extLst>
          </p:cNvPr>
          <p:cNvSpPr txBox="1">
            <a:spLocks/>
          </p:cNvSpPr>
          <p:nvPr/>
        </p:nvSpPr>
        <p:spPr>
          <a:xfrm>
            <a:off x="2907733" y="908026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2633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sz="3200" dirty="0"/>
              <a:t>[SLIDE TITLE]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90A5E2F2-10FB-41DE-A743-5D24B9904811}"/>
              </a:ext>
            </a:extLst>
          </p:cNvPr>
          <p:cNvSpPr txBox="1">
            <a:spLocks/>
          </p:cNvSpPr>
          <p:nvPr/>
        </p:nvSpPr>
        <p:spPr>
          <a:xfrm>
            <a:off x="2907733" y="2452435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rgbClr val="0D2240"/>
                </a:solidFill>
              </a:rPr>
              <a:t>[COPY]</a:t>
            </a:r>
          </a:p>
          <a:p>
            <a:endParaRPr lang="en-US" sz="2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D2240"/>
                </a:solidFill>
              </a:rPr>
              <a:t>[COPY]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D2240"/>
                </a:solidFill>
              </a:rPr>
              <a:t>[COPY]</a:t>
            </a:r>
          </a:p>
        </p:txBody>
      </p:sp>
    </p:spTree>
    <p:extLst>
      <p:ext uri="{BB962C8B-B14F-4D97-AF65-F5344CB8AC3E}">
        <p14:creationId xmlns:p14="http://schemas.microsoft.com/office/powerpoint/2010/main" val="258356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9" name="Emblem - White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1822" y="1242318"/>
            <a:ext cx="1708354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EBB700"/>
                </a:solidFill>
              </a:rPr>
              <a:t>Global Action Team Stories from the Field</a:t>
            </a:r>
          </a:p>
        </p:txBody>
      </p:sp>
      <p:sp>
        <p:nvSpPr>
          <p:cNvPr id="11" name="Subhead">
            <a:extLst>
              <a:ext uri="{FF2B5EF4-FFF2-40B4-BE49-F238E27FC236}">
                <a16:creationId xmlns:a16="http://schemas.microsoft.com/office/drawing/2014/main" id="{DA775879-761C-0241-882C-441AE5159163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highlight>
                  <a:srgbClr val="C0C0C0"/>
                </a:highlight>
              </a:rPr>
              <a:t>[TITLE]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6" name="Body Copy">
            <a:extLst>
              <a:ext uri="{FF2B5EF4-FFF2-40B4-BE49-F238E27FC236}">
                <a16:creationId xmlns:a16="http://schemas.microsoft.com/office/drawing/2014/main" id="{2E50E5EB-D1FE-7D49-B16E-C5870ABEC04F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  <a:b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457200">
              <a:buSzPct val="100000"/>
            </a:pPr>
            <a:endParaRPr lang="en-US" sz="2800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800" kern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0D3F9F-984D-824C-9AE7-FE50AD070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B4E9E-1E1A-4854-84AF-E9BA4A708389}"/>
              </a:ext>
            </a:extLst>
          </p:cNvPr>
          <p:cNvSpPr txBox="1"/>
          <p:nvPr/>
        </p:nvSpPr>
        <p:spPr>
          <a:xfrm>
            <a:off x="633228" y="182015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>
                <a:solidFill>
                  <a:srgbClr val="00338D"/>
                </a:solidFill>
                <a:latin typeface="Arial" charset="0"/>
                <a:cs typeface="Arial" charset="0"/>
              </a:rPr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33796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-7814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1325D6-7824-F444-951E-D53971D5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6103" y="202119"/>
            <a:ext cx="741108" cy="702199"/>
          </a:xfrm>
          <a:prstGeom prst="rect">
            <a:avLst/>
          </a:prstGeom>
        </p:spPr>
      </p:pic>
      <p:sp>
        <p:nvSpPr>
          <p:cNvPr id="14" name="Body Copy">
            <a:extLst>
              <a:ext uri="{FF2B5EF4-FFF2-40B4-BE49-F238E27FC236}">
                <a16:creationId xmlns:a16="http://schemas.microsoft.com/office/drawing/2014/main" id="{4B6C4CEF-1288-4A0C-B6A5-5FC21A472B8B}"/>
              </a:ext>
            </a:extLst>
          </p:cNvPr>
          <p:cNvSpPr txBox="1">
            <a:spLocks/>
          </p:cNvSpPr>
          <p:nvPr/>
        </p:nvSpPr>
        <p:spPr>
          <a:xfrm>
            <a:off x="6827589" y="1423912"/>
            <a:ext cx="4914756" cy="351733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  <a:b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800100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[COPY]</a:t>
            </a:r>
          </a:p>
          <a:p>
            <a:pPr marL="457200">
              <a:buSzPct val="100000"/>
            </a:pP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EBB700"/>
              </a:buClr>
              <a:buSzPct val="100000"/>
            </a:pPr>
            <a:b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800" kern="0" dirty="0">
              <a:solidFill>
                <a:srgbClr val="0D22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57ABD1-E7F3-40AD-9FBC-187329AD42C2}"/>
              </a:ext>
            </a:extLst>
          </p:cNvPr>
          <p:cNvSpPr/>
          <p:nvPr/>
        </p:nvSpPr>
        <p:spPr>
          <a:xfrm rot="5400000">
            <a:off x="2761103" y="1149959"/>
            <a:ext cx="185822" cy="406708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7156E-DB55-4A55-AA59-3071A656902B}"/>
              </a:ext>
            </a:extLst>
          </p:cNvPr>
          <p:cNvSpPr txBox="1"/>
          <p:nvPr/>
        </p:nvSpPr>
        <p:spPr>
          <a:xfrm>
            <a:off x="633228" y="1820159"/>
            <a:ext cx="443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Arial" charset="0"/>
                <a:cs typeface="Arial" charset="0"/>
              </a:rPr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5" name="Background - Image">
            <a:extLst>
              <a:ext uri="{FF2B5EF4-FFF2-40B4-BE49-F238E27FC236}">
                <a16:creationId xmlns:a16="http://schemas.microsoft.com/office/drawing/2014/main" id="{C2100395-78F7-B045-8FA6-3E01D06E9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/>
          <a:stretch/>
        </p:blipFill>
        <p:spPr>
          <a:xfrm>
            <a:off x="3064822" y="0"/>
            <a:ext cx="911706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kern="0" dirty="0">
                <a:solidFill>
                  <a:srgbClr val="EBB700"/>
                </a:solidFill>
              </a:rPr>
              <a:t>Poll Break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1" y="2937416"/>
            <a:ext cx="4357416" cy="230309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800" kern="0" dirty="0">
                <a:solidFill>
                  <a:srgbClr val="0D2240"/>
                </a:solidFill>
                <a:latin typeface="Arial" charset="0"/>
                <a:ea typeface="Arial" charset="0"/>
                <a:cs typeface="Arial" charset="0"/>
              </a:rPr>
              <a:t>[POLL QUESTION]</a:t>
            </a: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739208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[POLL TITLE]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C6691B12-FDA0-CD45-A90B-6752D9B8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object, indoor&#10;&#10;Description automatically generated">
            <a:extLst>
              <a:ext uri="{FF2B5EF4-FFF2-40B4-BE49-F238E27FC236}">
                <a16:creationId xmlns:a16="http://schemas.microsoft.com/office/drawing/2014/main" id="{B627B042-050B-0E4A-AF15-8D5007DBE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87" y="6114917"/>
            <a:ext cx="2755900" cy="4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033FD1D3-990D-A440-B7C2-71C43B4A89B9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991185" y="3206478"/>
            <a:ext cx="6868432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Questions or Comments?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100C3-D959-D840-87B6-3F6E18C75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86" y="5899282"/>
            <a:ext cx="836923" cy="7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536A1E-BEC9-4BAC-B1E3-C4A25D29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r="8302"/>
          <a:stretch/>
        </p:blipFill>
        <p:spPr bwMode="auto">
          <a:xfrm>
            <a:off x="0" y="375338"/>
            <a:ext cx="12192000" cy="37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8A021D-0F12-407C-B09C-FF4BFE5CC38C}"/>
              </a:ext>
            </a:extLst>
          </p:cNvPr>
          <p:cNvSpPr/>
          <p:nvPr/>
        </p:nvSpPr>
        <p:spPr>
          <a:xfrm>
            <a:off x="-35225" y="242371"/>
            <a:ext cx="3151500" cy="3988107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500" h="3988107">
                <a:moveTo>
                  <a:pt x="0" y="0"/>
                </a:moveTo>
                <a:lnTo>
                  <a:pt x="3151500" y="198303"/>
                </a:lnTo>
                <a:lnTo>
                  <a:pt x="2644725" y="3988107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AEFF4F8-2A17-924E-A326-087DE9802B28}"/>
              </a:ext>
            </a:extLst>
          </p:cNvPr>
          <p:cNvSpPr/>
          <p:nvPr/>
        </p:nvSpPr>
        <p:spPr>
          <a:xfrm rot="10800000" flipV="1">
            <a:off x="-55087" y="3679634"/>
            <a:ext cx="12271295" cy="3178365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0 w 6858000"/>
              <a:gd name="connsiteY2" fmla="*/ 720342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58000"/>
              <a:gd name="connsiteY0" fmla="*/ 1776490 h 1776490"/>
              <a:gd name="connsiteX1" fmla="*/ 6858000 w 6858000"/>
              <a:gd name="connsiteY1" fmla="*/ 0 h 1776490"/>
              <a:gd name="connsiteX2" fmla="*/ 5092 w 6858000"/>
              <a:gd name="connsiteY2" fmla="*/ 634413 h 1776490"/>
              <a:gd name="connsiteX3" fmla="*/ 0 w 6858000"/>
              <a:gd name="connsiteY3" fmla="*/ 1776490 h 1776490"/>
              <a:gd name="connsiteX4" fmla="*/ 6858000 w 6858000"/>
              <a:gd name="connsiteY4" fmla="*/ 1776490 h 1776490"/>
              <a:gd name="connsiteX0" fmla="*/ 6858000 w 6864197"/>
              <a:gd name="connsiteY0" fmla="*/ 1637157 h 1637157"/>
              <a:gd name="connsiteX1" fmla="*/ 6864197 w 6864197"/>
              <a:gd name="connsiteY1" fmla="*/ 0 h 1637157"/>
              <a:gd name="connsiteX2" fmla="*/ 5092 w 6864197"/>
              <a:gd name="connsiteY2" fmla="*/ 495080 h 1637157"/>
              <a:gd name="connsiteX3" fmla="*/ 0 w 6864197"/>
              <a:gd name="connsiteY3" fmla="*/ 1637157 h 1637157"/>
              <a:gd name="connsiteX4" fmla="*/ 6858000 w 6864197"/>
              <a:gd name="connsiteY4" fmla="*/ 1637157 h 1637157"/>
              <a:gd name="connsiteX0" fmla="*/ 6858000 w 6864197"/>
              <a:gd name="connsiteY0" fmla="*/ 1556773 h 1556773"/>
              <a:gd name="connsiteX1" fmla="*/ 6864197 w 6864197"/>
              <a:gd name="connsiteY1" fmla="*/ 0 h 1556773"/>
              <a:gd name="connsiteX2" fmla="*/ 5092 w 6864197"/>
              <a:gd name="connsiteY2" fmla="*/ 414696 h 1556773"/>
              <a:gd name="connsiteX3" fmla="*/ 0 w 6864197"/>
              <a:gd name="connsiteY3" fmla="*/ 1556773 h 1556773"/>
              <a:gd name="connsiteX4" fmla="*/ 6858000 w 6864197"/>
              <a:gd name="connsiteY4" fmla="*/ 1556773 h 1556773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5092 w 6870394"/>
              <a:gd name="connsiteY2" fmla="*/ 36646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58000 w 6870394"/>
              <a:gd name="connsiteY0" fmla="*/ 1508542 h 1508542"/>
              <a:gd name="connsiteX1" fmla="*/ 6870394 w 6870394"/>
              <a:gd name="connsiteY1" fmla="*/ 0 h 1508542"/>
              <a:gd name="connsiteX2" fmla="*/ 29880 w 6870394"/>
              <a:gd name="connsiteY2" fmla="*/ 312875 h 1508542"/>
              <a:gd name="connsiteX3" fmla="*/ 0 w 6870394"/>
              <a:gd name="connsiteY3" fmla="*/ 1508542 h 1508542"/>
              <a:gd name="connsiteX4" fmla="*/ 6858000 w 6870394"/>
              <a:gd name="connsiteY4" fmla="*/ 1508542 h 1508542"/>
              <a:gd name="connsiteX0" fmla="*/ 6871618 w 6884012"/>
              <a:gd name="connsiteY0" fmla="*/ 1508542 h 1508542"/>
              <a:gd name="connsiteX1" fmla="*/ 6884012 w 6884012"/>
              <a:gd name="connsiteY1" fmla="*/ 0 h 1508542"/>
              <a:gd name="connsiteX2" fmla="*/ 119 w 6884012"/>
              <a:gd name="connsiteY2" fmla="*/ 387900 h 1508542"/>
              <a:gd name="connsiteX3" fmla="*/ 13618 w 6884012"/>
              <a:gd name="connsiteY3" fmla="*/ 1508542 h 1508542"/>
              <a:gd name="connsiteX4" fmla="*/ 6871618 w 6884012"/>
              <a:gd name="connsiteY4" fmla="*/ 1508542 h 1508542"/>
              <a:gd name="connsiteX0" fmla="*/ 6871618 w 6902603"/>
              <a:gd name="connsiteY0" fmla="*/ 1546055 h 1546055"/>
              <a:gd name="connsiteX1" fmla="*/ 6902603 w 6902603"/>
              <a:gd name="connsiteY1" fmla="*/ 0 h 1546055"/>
              <a:gd name="connsiteX2" fmla="*/ 119 w 6902603"/>
              <a:gd name="connsiteY2" fmla="*/ 425413 h 1546055"/>
              <a:gd name="connsiteX3" fmla="*/ 13618 w 6902603"/>
              <a:gd name="connsiteY3" fmla="*/ 1546055 h 1546055"/>
              <a:gd name="connsiteX4" fmla="*/ 6871618 w 6902603"/>
              <a:gd name="connsiteY4" fmla="*/ 1546055 h 154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2603" h="1546055">
                <a:moveTo>
                  <a:pt x="6871618" y="1546055"/>
                </a:moveTo>
                <a:cubicBezTo>
                  <a:pt x="6873684" y="1000336"/>
                  <a:pt x="6900537" y="545719"/>
                  <a:pt x="6902603" y="0"/>
                </a:cubicBezTo>
                <a:lnTo>
                  <a:pt x="119" y="425413"/>
                </a:lnTo>
                <a:cubicBezTo>
                  <a:pt x="-1578" y="806105"/>
                  <a:pt x="15315" y="1165363"/>
                  <a:pt x="13618" y="1546055"/>
                </a:cubicBezTo>
                <a:lnTo>
                  <a:pt x="6871618" y="1546055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Large #">
            <a:extLst>
              <a:ext uri="{FF2B5EF4-FFF2-40B4-BE49-F238E27FC236}">
                <a16:creationId xmlns:a16="http://schemas.microsoft.com/office/drawing/2014/main" id="{D5C17C08-696E-5D47-A66B-B4D6203DC3C2}"/>
              </a:ext>
            </a:extLst>
          </p:cNvPr>
          <p:cNvSpPr txBox="1"/>
          <p:nvPr/>
        </p:nvSpPr>
        <p:spPr>
          <a:xfrm>
            <a:off x="221927" y="4164551"/>
            <a:ext cx="9820963" cy="8576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4400" b="1" dirty="0">
                <a:solidFill>
                  <a:srgbClr val="EBB7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Join the Conversation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25A0A221-1FC0-9644-A714-EAB25ADA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4660C1B8-69CD-4472-B700-2D6E9470994D}"/>
              </a:ext>
            </a:extLst>
          </p:cNvPr>
          <p:cNvSpPr txBox="1">
            <a:spLocks/>
          </p:cNvSpPr>
          <p:nvPr/>
        </p:nvSpPr>
        <p:spPr>
          <a:xfrm>
            <a:off x="713830" y="4962135"/>
            <a:ext cx="9820963" cy="173080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Connect with Lions around the world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Get real-time updates from Lions International Headquarters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 about new and updated resources, upcoming webinars and Lions’ success stories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139826B-AC48-44ED-8859-FB9D8296D22C}"/>
              </a:ext>
            </a:extLst>
          </p:cNvPr>
          <p:cNvSpPr/>
          <p:nvPr/>
        </p:nvSpPr>
        <p:spPr>
          <a:xfrm flipH="1">
            <a:off x="8218583" y="119617"/>
            <a:ext cx="3997626" cy="4675201"/>
          </a:xfrm>
          <a:custGeom>
            <a:avLst/>
            <a:gdLst>
              <a:gd name="connsiteX0" fmla="*/ 0 w 12251433"/>
              <a:gd name="connsiteY0" fmla="*/ 0 h 4439798"/>
              <a:gd name="connsiteX1" fmla="*/ 12251433 w 12251433"/>
              <a:gd name="connsiteY1" fmla="*/ 0 h 4439798"/>
              <a:gd name="connsiteX2" fmla="*/ 12251433 w 12251433"/>
              <a:gd name="connsiteY2" fmla="*/ 4439798 h 4439798"/>
              <a:gd name="connsiteX3" fmla="*/ 0 w 12251433"/>
              <a:gd name="connsiteY3" fmla="*/ 4439798 h 4439798"/>
              <a:gd name="connsiteX4" fmla="*/ 0 w 12251433"/>
              <a:gd name="connsiteY4" fmla="*/ 0 h 4439798"/>
              <a:gd name="connsiteX0" fmla="*/ 0 w 12251433"/>
              <a:gd name="connsiteY0" fmla="*/ 22034 h 4461832"/>
              <a:gd name="connsiteX1" fmla="*/ 3195568 w 12251433"/>
              <a:gd name="connsiteY1" fmla="*/ 0 h 4461832"/>
              <a:gd name="connsiteX2" fmla="*/ 12251433 w 12251433"/>
              <a:gd name="connsiteY2" fmla="*/ 4461832 h 4461832"/>
              <a:gd name="connsiteX3" fmla="*/ 0 w 12251433"/>
              <a:gd name="connsiteY3" fmla="*/ 4461832 h 4461832"/>
              <a:gd name="connsiteX4" fmla="*/ 0 w 12251433"/>
              <a:gd name="connsiteY4" fmla="*/ 22034 h 4461832"/>
              <a:gd name="connsiteX0" fmla="*/ 0 w 3195568"/>
              <a:gd name="connsiteY0" fmla="*/ 22034 h 4461832"/>
              <a:gd name="connsiteX1" fmla="*/ 3195568 w 3195568"/>
              <a:gd name="connsiteY1" fmla="*/ 0 h 4461832"/>
              <a:gd name="connsiteX2" fmla="*/ 1895578 w 3195568"/>
              <a:gd name="connsiteY2" fmla="*/ 4131326 h 4461832"/>
              <a:gd name="connsiteX3" fmla="*/ 0 w 3195568"/>
              <a:gd name="connsiteY3" fmla="*/ 4461832 h 4461832"/>
              <a:gd name="connsiteX4" fmla="*/ 0 w 3195568"/>
              <a:gd name="connsiteY4" fmla="*/ 22034 h 4461832"/>
              <a:gd name="connsiteX0" fmla="*/ 0 w 3195568"/>
              <a:gd name="connsiteY0" fmla="*/ 22034 h 4131326"/>
              <a:gd name="connsiteX1" fmla="*/ 3195568 w 3195568"/>
              <a:gd name="connsiteY1" fmla="*/ 0 h 4131326"/>
              <a:gd name="connsiteX2" fmla="*/ 1895578 w 3195568"/>
              <a:gd name="connsiteY2" fmla="*/ 4131326 h 4131326"/>
              <a:gd name="connsiteX3" fmla="*/ 0 w 3195568"/>
              <a:gd name="connsiteY3" fmla="*/ 3657600 h 4131326"/>
              <a:gd name="connsiteX4" fmla="*/ 0 w 3195568"/>
              <a:gd name="connsiteY4" fmla="*/ 22034 h 4131326"/>
              <a:gd name="connsiteX0" fmla="*/ 0 w 3195568"/>
              <a:gd name="connsiteY0" fmla="*/ 22034 h 3977090"/>
              <a:gd name="connsiteX1" fmla="*/ 3195568 w 3195568"/>
              <a:gd name="connsiteY1" fmla="*/ 0 h 3977090"/>
              <a:gd name="connsiteX2" fmla="*/ 1972696 w 3195568"/>
              <a:gd name="connsiteY2" fmla="*/ 3977090 h 3977090"/>
              <a:gd name="connsiteX3" fmla="*/ 0 w 3195568"/>
              <a:gd name="connsiteY3" fmla="*/ 3657600 h 3977090"/>
              <a:gd name="connsiteX4" fmla="*/ 0 w 3195568"/>
              <a:gd name="connsiteY4" fmla="*/ 22034 h 3977090"/>
              <a:gd name="connsiteX0" fmla="*/ 0 w 3261669"/>
              <a:gd name="connsiteY0" fmla="*/ 0 h 3955056"/>
              <a:gd name="connsiteX1" fmla="*/ 3261669 w 3261669"/>
              <a:gd name="connsiteY1" fmla="*/ 220337 h 3955056"/>
              <a:gd name="connsiteX2" fmla="*/ 1972696 w 3261669"/>
              <a:gd name="connsiteY2" fmla="*/ 3955056 h 3955056"/>
              <a:gd name="connsiteX3" fmla="*/ 0 w 3261669"/>
              <a:gd name="connsiteY3" fmla="*/ 3635566 h 3955056"/>
              <a:gd name="connsiteX4" fmla="*/ 0 w 3261669"/>
              <a:gd name="connsiteY4" fmla="*/ 0 h 3955056"/>
              <a:gd name="connsiteX0" fmla="*/ 0 w 3261669"/>
              <a:gd name="connsiteY0" fmla="*/ 0 h 3988107"/>
              <a:gd name="connsiteX1" fmla="*/ 3261669 w 3261669"/>
              <a:gd name="connsiteY1" fmla="*/ 220337 h 3988107"/>
              <a:gd name="connsiteX2" fmla="*/ 2644725 w 3261669"/>
              <a:gd name="connsiteY2" fmla="*/ 3988107 h 3988107"/>
              <a:gd name="connsiteX3" fmla="*/ 0 w 3261669"/>
              <a:gd name="connsiteY3" fmla="*/ 3635566 h 3988107"/>
              <a:gd name="connsiteX4" fmla="*/ 0 w 3261669"/>
              <a:gd name="connsiteY4" fmla="*/ 0 h 3988107"/>
              <a:gd name="connsiteX0" fmla="*/ 0 w 3151500"/>
              <a:gd name="connsiteY0" fmla="*/ 0 h 3988107"/>
              <a:gd name="connsiteX1" fmla="*/ 3151500 w 3151500"/>
              <a:gd name="connsiteY1" fmla="*/ 198303 h 3988107"/>
              <a:gd name="connsiteX2" fmla="*/ 2644725 w 3151500"/>
              <a:gd name="connsiteY2" fmla="*/ 3988107 h 3988107"/>
              <a:gd name="connsiteX3" fmla="*/ 0 w 3151500"/>
              <a:gd name="connsiteY3" fmla="*/ 3635566 h 3988107"/>
              <a:gd name="connsiteX4" fmla="*/ 0 w 3151500"/>
              <a:gd name="connsiteY4" fmla="*/ 0 h 3988107"/>
              <a:gd name="connsiteX0" fmla="*/ 0 w 3151500"/>
              <a:gd name="connsiteY0" fmla="*/ 0 h 3635566"/>
              <a:gd name="connsiteX1" fmla="*/ 3151500 w 3151500"/>
              <a:gd name="connsiteY1" fmla="*/ 198303 h 3635566"/>
              <a:gd name="connsiteX2" fmla="*/ 1154063 w 3151500"/>
              <a:gd name="connsiteY2" fmla="*/ 3422684 h 3635566"/>
              <a:gd name="connsiteX3" fmla="*/ 0 w 3151500"/>
              <a:gd name="connsiteY3" fmla="*/ 3635566 h 3635566"/>
              <a:gd name="connsiteX4" fmla="*/ 0 w 3151500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1154063 w 3502748"/>
              <a:gd name="connsiteY2" fmla="*/ 3422684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502748"/>
              <a:gd name="connsiteY0" fmla="*/ 0 h 3635566"/>
              <a:gd name="connsiteX1" fmla="*/ 3502748 w 3502748"/>
              <a:gd name="connsiteY1" fmla="*/ 181169 h 3635566"/>
              <a:gd name="connsiteX2" fmla="*/ 957022 w 3502748"/>
              <a:gd name="connsiteY2" fmla="*/ 3405550 h 3635566"/>
              <a:gd name="connsiteX3" fmla="*/ 0 w 3502748"/>
              <a:gd name="connsiteY3" fmla="*/ 3635566 h 3635566"/>
              <a:gd name="connsiteX4" fmla="*/ 0 w 3502748"/>
              <a:gd name="connsiteY4" fmla="*/ 0 h 3635566"/>
              <a:gd name="connsiteX0" fmla="*/ 0 w 3108665"/>
              <a:gd name="connsiteY0" fmla="*/ 0 h 3635566"/>
              <a:gd name="connsiteX1" fmla="*/ 3108665 w 3108665"/>
              <a:gd name="connsiteY1" fmla="*/ 224004 h 3635566"/>
              <a:gd name="connsiteX2" fmla="*/ 957022 w 3108665"/>
              <a:gd name="connsiteY2" fmla="*/ 3405550 h 3635566"/>
              <a:gd name="connsiteX3" fmla="*/ 0 w 3108665"/>
              <a:gd name="connsiteY3" fmla="*/ 3635566 h 3635566"/>
              <a:gd name="connsiteX4" fmla="*/ 0 w 3108665"/>
              <a:gd name="connsiteY4" fmla="*/ 0 h 363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8665" h="3635566">
                <a:moveTo>
                  <a:pt x="0" y="0"/>
                </a:moveTo>
                <a:lnTo>
                  <a:pt x="3108665" y="224004"/>
                </a:lnTo>
                <a:lnTo>
                  <a:pt x="957022" y="3405550"/>
                </a:lnTo>
                <a:lnTo>
                  <a:pt x="0" y="3635566"/>
                </a:lnTo>
                <a:lnTo>
                  <a:pt x="0" y="0"/>
                </a:lnTo>
                <a:close/>
              </a:path>
            </a:pathLst>
          </a:custGeom>
          <a:solidFill>
            <a:srgbClr val="0D22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B9FC5EB-DE88-4F57-8F5B-B7B50F3CE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264" y="882001"/>
            <a:ext cx="1329786" cy="132978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2782B-E396-43B9-B1CE-FEF88ECD0D6C}"/>
              </a:ext>
            </a:extLst>
          </p:cNvPr>
          <p:cNvSpPr/>
          <p:nvPr/>
        </p:nvSpPr>
        <p:spPr>
          <a:xfrm>
            <a:off x="-11018" y="0"/>
            <a:ext cx="12203017" cy="905673"/>
          </a:xfrm>
          <a:custGeom>
            <a:avLst/>
            <a:gdLst>
              <a:gd name="connsiteX0" fmla="*/ 0 w 12192000"/>
              <a:gd name="connsiteY0" fmla="*/ 0 h 420931"/>
              <a:gd name="connsiteX1" fmla="*/ 12192000 w 12192000"/>
              <a:gd name="connsiteY1" fmla="*/ 0 h 420931"/>
              <a:gd name="connsiteX2" fmla="*/ 12192000 w 12192000"/>
              <a:gd name="connsiteY2" fmla="*/ 420931 h 420931"/>
              <a:gd name="connsiteX3" fmla="*/ 0 w 12192000"/>
              <a:gd name="connsiteY3" fmla="*/ 420931 h 420931"/>
              <a:gd name="connsiteX4" fmla="*/ 0 w 12192000"/>
              <a:gd name="connsiteY4" fmla="*/ 0 h 420931"/>
              <a:gd name="connsiteX0" fmla="*/ 11017 w 12203017"/>
              <a:gd name="connsiteY0" fmla="*/ 0 h 905673"/>
              <a:gd name="connsiteX1" fmla="*/ 12203017 w 12203017"/>
              <a:gd name="connsiteY1" fmla="*/ 0 h 905673"/>
              <a:gd name="connsiteX2" fmla="*/ 12203017 w 12203017"/>
              <a:gd name="connsiteY2" fmla="*/ 420931 h 905673"/>
              <a:gd name="connsiteX3" fmla="*/ 0 w 12203017"/>
              <a:gd name="connsiteY3" fmla="*/ 905673 h 905673"/>
              <a:gd name="connsiteX4" fmla="*/ 11017 w 12203017"/>
              <a:gd name="connsiteY4" fmla="*/ 0 h 9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17" h="905673">
                <a:moveTo>
                  <a:pt x="11017" y="0"/>
                </a:moveTo>
                <a:lnTo>
                  <a:pt x="12203017" y="0"/>
                </a:lnTo>
                <a:lnTo>
                  <a:pt x="12203017" y="420931"/>
                </a:lnTo>
                <a:lnTo>
                  <a:pt x="0" y="905673"/>
                </a:lnTo>
                <a:lnTo>
                  <a:pt x="11017" y="0"/>
                </a:lnTo>
                <a:close/>
              </a:path>
            </a:pathLst>
          </a:cu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9C5401-D9E5-4414-B5F4-6E335CB2F87E}"/>
              </a:ext>
            </a:extLst>
          </p:cNvPr>
          <p:cNvSpPr/>
          <p:nvPr/>
        </p:nvSpPr>
        <p:spPr>
          <a:xfrm rot="-120000">
            <a:off x="-108314" y="574612"/>
            <a:ext cx="12397606" cy="132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653D2-5346-4029-BC5C-F7A83197B165}"/>
              </a:ext>
            </a:extLst>
          </p:cNvPr>
          <p:cNvSpPr txBox="1"/>
          <p:nvPr/>
        </p:nvSpPr>
        <p:spPr>
          <a:xfrm>
            <a:off x="8433397" y="3051488"/>
            <a:ext cx="1305514" cy="541418"/>
          </a:xfrm>
          <a:prstGeom prst="roundRect">
            <a:avLst/>
          </a:prstGeom>
          <a:solidFill>
            <a:srgbClr val="0A307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Join Group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0D256-1654-4453-A1D4-2225D7AC6A40}"/>
              </a:ext>
            </a:extLst>
          </p:cNvPr>
          <p:cNvSpPr/>
          <p:nvPr/>
        </p:nvSpPr>
        <p:spPr>
          <a:xfrm>
            <a:off x="7816850" y="3643451"/>
            <a:ext cx="937956" cy="429515"/>
          </a:xfrm>
          <a:custGeom>
            <a:avLst/>
            <a:gdLst>
              <a:gd name="connsiteX0" fmla="*/ 568408 w 937956"/>
              <a:gd name="connsiteY0" fmla="*/ 0 h 429515"/>
              <a:gd name="connsiteX1" fmla="*/ 937956 w 937956"/>
              <a:gd name="connsiteY1" fmla="*/ 362177 h 429515"/>
              <a:gd name="connsiteX2" fmla="*/ 586507 w 937956"/>
              <a:gd name="connsiteY2" fmla="*/ 351156 h 429515"/>
              <a:gd name="connsiteX3" fmla="*/ 584200 w 937956"/>
              <a:gd name="connsiteY3" fmla="*/ 347867 h 429515"/>
              <a:gd name="connsiteX4" fmla="*/ 584200 w 937956"/>
              <a:gd name="connsiteY4" fmla="*/ 391974 h 429515"/>
              <a:gd name="connsiteX5" fmla="*/ 0 w 937956"/>
              <a:gd name="connsiteY5" fmla="*/ 391974 h 429515"/>
              <a:gd name="connsiteX6" fmla="*/ 0 w 937956"/>
              <a:gd name="connsiteY6" fmla="*/ 62678 h 429515"/>
              <a:gd name="connsiteX7" fmla="*/ 529165 w 937956"/>
              <a:gd name="connsiteY7" fmla="*/ 62678 h 42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956" h="429515">
                <a:moveTo>
                  <a:pt x="568408" y="0"/>
                </a:moveTo>
                <a:cubicBezTo>
                  <a:pt x="636436" y="164958"/>
                  <a:pt x="771661" y="297486"/>
                  <a:pt x="937956" y="362177"/>
                </a:cubicBezTo>
                <a:cubicBezTo>
                  <a:pt x="845904" y="456102"/>
                  <a:pt x="688555" y="451168"/>
                  <a:pt x="586507" y="351156"/>
                </a:cubicBezTo>
                <a:lnTo>
                  <a:pt x="584200" y="347867"/>
                </a:lnTo>
                <a:lnTo>
                  <a:pt x="584200" y="391974"/>
                </a:lnTo>
                <a:lnTo>
                  <a:pt x="0" y="391974"/>
                </a:lnTo>
                <a:lnTo>
                  <a:pt x="0" y="62678"/>
                </a:lnTo>
                <a:lnTo>
                  <a:pt x="529165" y="6267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1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238" y="0"/>
            <a:ext cx="10291762" cy="6861174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831160" y="2601518"/>
            <a:ext cx="4681365" cy="28271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[NEXT STEP]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[NEXT STEP]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[NEXT STEP]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66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Next steps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039510" y="27657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DC9ECB-26D0-1E41-908A-FF3CFE2D6052}"/>
              </a:ext>
            </a:extLst>
          </p:cNvPr>
          <p:cNvSpPr/>
          <p:nvPr/>
        </p:nvSpPr>
        <p:spPr>
          <a:xfrm>
            <a:off x="5619750" y="0"/>
            <a:ext cx="6572250" cy="6858000"/>
          </a:xfrm>
          <a:prstGeom prst="rect">
            <a:avLst/>
          </a:prstGeom>
          <a:solidFill>
            <a:srgbClr val="0D224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062" y="1295401"/>
            <a:ext cx="1708355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Thank You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Copyright"/>
          <p:cNvSpPr txBox="1"/>
          <p:nvPr/>
        </p:nvSpPr>
        <p:spPr>
          <a:xfrm>
            <a:off x="-4" y="6460086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CAE1-1630-4FE8-8392-98E3E13C1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BE9A6-D020-4D6D-8022-8D2894B8B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6B8E5EC-E277-4144-A6E7-D2D941433E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2E6E4-6302-408C-A050-70167DEDF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C8374AF-BAED-475F-AA52-B813F64C1E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66" y="435839"/>
            <a:ext cx="7978154" cy="68384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8CFEE4-9DFF-4E60-8A71-BC76509C9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86" y="2675918"/>
            <a:ext cx="1012450" cy="1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1" y="-1703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8C323-72DB-4BCD-8921-2D0806C5E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799" y="-8519"/>
            <a:ext cx="502920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2BFA862E-F6A0-4D8C-AB25-1B4BB28F5D70}"/>
              </a:ext>
            </a:extLst>
          </p:cNvPr>
          <p:cNvSpPr/>
          <p:nvPr/>
        </p:nvSpPr>
        <p:spPr>
          <a:xfrm rot="16200000" flipV="1">
            <a:off x="1587030" y="100004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1444537" y="101708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57C34BE9-3D26-4AD4-9763-8188F079A343}"/>
              </a:ext>
            </a:extLst>
          </p:cNvPr>
          <p:cNvSpPr/>
          <p:nvPr/>
        </p:nvSpPr>
        <p:spPr>
          <a:xfrm rot="16200000" flipV="1">
            <a:off x="1354995" y="96597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3590596B-EACE-418F-A974-DCA0BCD4EE09}"/>
              </a:ext>
            </a:extLst>
          </p:cNvPr>
          <p:cNvSpPr/>
          <p:nvPr/>
        </p:nvSpPr>
        <p:spPr>
          <a:xfrm rot="16200000" flipV="1">
            <a:off x="1044718" y="100800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1406197" y="1465830"/>
            <a:ext cx="55250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48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Moderator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3614547" y="339091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18" name="Body Copy">
            <a:extLst>
              <a:ext uri="{FF2B5EF4-FFF2-40B4-BE49-F238E27FC236}">
                <a16:creationId xmlns:a16="http://schemas.microsoft.com/office/drawing/2014/main" id="{FC7207C6-8857-4DD3-9064-03BB9D7798F7}"/>
              </a:ext>
            </a:extLst>
          </p:cNvPr>
          <p:cNvSpPr txBox="1">
            <a:spLocks/>
          </p:cNvSpPr>
          <p:nvPr/>
        </p:nvSpPr>
        <p:spPr>
          <a:xfrm>
            <a:off x="1406198" y="2664038"/>
            <a:ext cx="5402106" cy="31022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[MODERATOR NAME]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[MODERATOR TITLE]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Global Action Team Staff Support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[NAME]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 CA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[X]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CA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C0C0"/>
                </a:highlight>
                <a:uLnTx/>
                <a:uFillTx/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en-US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[NAME] </a:t>
            </a:r>
            <a:r>
              <a:rPr lang="en-US" sz="18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CA </a:t>
            </a:r>
            <a:r>
              <a:rPr lang="en-US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8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CA</a:t>
            </a:r>
            <a:r>
              <a:rPr lang="en-US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r>
              <a:rPr lang="en-US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[NAME] </a:t>
            </a:r>
            <a:r>
              <a:rPr lang="en-US" sz="18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– CA </a:t>
            </a:r>
            <a:r>
              <a:rPr lang="en-US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8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, CA</a:t>
            </a:r>
            <a:r>
              <a:rPr lang="en-US" sz="1800" kern="0" dirty="0">
                <a:solidFill>
                  <a:prstClr val="white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 [X]</a:t>
            </a:r>
          </a:p>
          <a:p>
            <a:pPr>
              <a:buSzPct val="120000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C0C0C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93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8974F-04FE-4B8D-AE99-E01D9D0E6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7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CED4BF-C6A1-4139-A576-18621B9448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94263A7-483E-411A-8AD8-5CA170E48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9" y="563632"/>
            <a:ext cx="9785561" cy="4991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4EFC8E-6999-494C-A684-B8CBA288F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5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D14364-C3A0-4F0E-974F-ADDDC315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2DA5E2D-7FD2-490D-A84C-CE432290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00" y="285942"/>
            <a:ext cx="5590517" cy="65720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CB3C5-90C1-446D-8839-288797E4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5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14CE1A3-AE76-4F85-9A0B-7EB9AB3A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6C1647-7D03-416C-8937-13DD6ED8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46" y="0"/>
            <a:ext cx="7791363" cy="65232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58F74-E60D-4562-9AEA-117C4CFF8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67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596972" y="2405073"/>
            <a:ext cx="8287536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D2240"/>
                </a:solidFill>
              </a:rPr>
              <a:t>This webinar is being recorded.  The recording and presentation will be available later this week on the Lions </a:t>
            </a:r>
            <a:r>
              <a:rPr lang="en-US" sz="1800" kern="0">
                <a:solidFill>
                  <a:srgbClr val="0D2240"/>
                </a:solidFill>
              </a:rPr>
              <a:t>International Virtual </a:t>
            </a:r>
            <a:r>
              <a:rPr lang="en-US" sz="1800" kern="0" dirty="0">
                <a:solidFill>
                  <a:srgbClr val="0D2240"/>
                </a:solidFill>
              </a:rPr>
              <a:t>webpage: lionsclubs.org/virtual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D2240"/>
                </a:solidFill>
              </a:rPr>
              <a:t>Your microphone has been muted and will remain so for the duration of this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D22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D2240"/>
                </a:solidFill>
              </a:rPr>
              <a:t>Have a question? Submit it using the “Question” tab located in the sidebar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7714C653-653B-4A5B-B646-3E6291B70133}"/>
              </a:ext>
            </a:extLst>
          </p:cNvPr>
          <p:cNvSpPr/>
          <p:nvPr/>
        </p:nvSpPr>
        <p:spPr>
          <a:xfrm rot="5400000" flipH="1">
            <a:off x="5075342" y="-5177635"/>
            <a:ext cx="1976810" cy="12287522"/>
          </a:xfrm>
          <a:custGeom>
            <a:avLst/>
            <a:gdLst>
              <a:gd name="connsiteX0" fmla="*/ 0 w 7447175"/>
              <a:gd name="connsiteY0" fmla="*/ 0 h 6858000"/>
              <a:gd name="connsiteX1" fmla="*/ 7447175 w 7447175"/>
              <a:gd name="connsiteY1" fmla="*/ 0 h 6858000"/>
              <a:gd name="connsiteX2" fmla="*/ 7447175 w 7447175"/>
              <a:gd name="connsiteY2" fmla="*/ 6858000 h 6858000"/>
              <a:gd name="connsiteX3" fmla="*/ 0 w 7447175"/>
              <a:gd name="connsiteY3" fmla="*/ 6858000 h 6858000"/>
              <a:gd name="connsiteX4" fmla="*/ 0 w 7447175"/>
              <a:gd name="connsiteY4" fmla="*/ 0 h 6858000"/>
              <a:gd name="connsiteX0" fmla="*/ 0 w 7899661"/>
              <a:gd name="connsiteY0" fmla="*/ 0 h 6858000"/>
              <a:gd name="connsiteX1" fmla="*/ 7899661 w 7899661"/>
              <a:gd name="connsiteY1" fmla="*/ 0 h 6858000"/>
              <a:gd name="connsiteX2" fmla="*/ 7447175 w 7899661"/>
              <a:gd name="connsiteY2" fmla="*/ 6858000 h 6858000"/>
              <a:gd name="connsiteX3" fmla="*/ 0 w 7899661"/>
              <a:gd name="connsiteY3" fmla="*/ 6858000 h 6858000"/>
              <a:gd name="connsiteX4" fmla="*/ 0 w 7899661"/>
              <a:gd name="connsiteY4" fmla="*/ 0 h 6858000"/>
              <a:gd name="connsiteX0" fmla="*/ 0 w 8012782"/>
              <a:gd name="connsiteY0" fmla="*/ 0 h 6858000"/>
              <a:gd name="connsiteX1" fmla="*/ 8012782 w 8012782"/>
              <a:gd name="connsiteY1" fmla="*/ 0 h 6858000"/>
              <a:gd name="connsiteX2" fmla="*/ 7447175 w 8012782"/>
              <a:gd name="connsiteY2" fmla="*/ 6858000 h 6858000"/>
              <a:gd name="connsiteX3" fmla="*/ 0 w 8012782"/>
              <a:gd name="connsiteY3" fmla="*/ 6858000 h 6858000"/>
              <a:gd name="connsiteX4" fmla="*/ 0 w 8012782"/>
              <a:gd name="connsiteY4" fmla="*/ 0 h 6858000"/>
              <a:gd name="connsiteX0" fmla="*/ 0 w 8616097"/>
              <a:gd name="connsiteY0" fmla="*/ 9427 h 6867427"/>
              <a:gd name="connsiteX1" fmla="*/ 8616097 w 8616097"/>
              <a:gd name="connsiteY1" fmla="*/ 0 h 6867427"/>
              <a:gd name="connsiteX2" fmla="*/ 7447175 w 8616097"/>
              <a:gd name="connsiteY2" fmla="*/ 6867427 h 6867427"/>
              <a:gd name="connsiteX3" fmla="*/ 0 w 8616097"/>
              <a:gd name="connsiteY3" fmla="*/ 6867427 h 6867427"/>
              <a:gd name="connsiteX4" fmla="*/ 0 w 861609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447175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0 w 8173037"/>
              <a:gd name="connsiteY0" fmla="*/ 9427 h 6867427"/>
              <a:gd name="connsiteX1" fmla="*/ 8173037 w 8173037"/>
              <a:gd name="connsiteY1" fmla="*/ 0 h 6867427"/>
              <a:gd name="connsiteX2" fmla="*/ 7249212 w 8173037"/>
              <a:gd name="connsiteY2" fmla="*/ 6867427 h 6867427"/>
              <a:gd name="connsiteX3" fmla="*/ 0 w 8173037"/>
              <a:gd name="connsiteY3" fmla="*/ 6867427 h 6867427"/>
              <a:gd name="connsiteX4" fmla="*/ 0 w 8173037"/>
              <a:gd name="connsiteY4" fmla="*/ 9427 h 6867427"/>
              <a:gd name="connsiteX0" fmla="*/ 7367155 w 8173037"/>
              <a:gd name="connsiteY0" fmla="*/ 0 h 6868391"/>
              <a:gd name="connsiteX1" fmla="*/ 8173037 w 8173037"/>
              <a:gd name="connsiteY1" fmla="*/ 964 h 6868391"/>
              <a:gd name="connsiteX2" fmla="*/ 7249212 w 8173037"/>
              <a:gd name="connsiteY2" fmla="*/ 6868391 h 6868391"/>
              <a:gd name="connsiteX3" fmla="*/ 0 w 8173037"/>
              <a:gd name="connsiteY3" fmla="*/ 6868391 h 6868391"/>
              <a:gd name="connsiteX4" fmla="*/ 7367155 w 8173037"/>
              <a:gd name="connsiteY4" fmla="*/ 0 h 6868391"/>
              <a:gd name="connsiteX0" fmla="*/ 872837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872837 w 1678719"/>
              <a:gd name="connsiteY4" fmla="*/ 0 h 6868391"/>
              <a:gd name="connsiteX0" fmla="*/ 1007919 w 1678719"/>
              <a:gd name="connsiteY0" fmla="*/ 9427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07919 w 1678719"/>
              <a:gd name="connsiteY4" fmla="*/ 9427 h 6867427"/>
              <a:gd name="connsiteX0" fmla="*/ 1028701 w 1678719"/>
              <a:gd name="connsiteY0" fmla="*/ 30209 h 6867427"/>
              <a:gd name="connsiteX1" fmla="*/ 1678719 w 1678719"/>
              <a:gd name="connsiteY1" fmla="*/ 0 h 6867427"/>
              <a:gd name="connsiteX2" fmla="*/ 754894 w 1678719"/>
              <a:gd name="connsiteY2" fmla="*/ 6867427 h 6867427"/>
              <a:gd name="connsiteX3" fmla="*/ 0 w 1678719"/>
              <a:gd name="connsiteY3" fmla="*/ 6857036 h 6867427"/>
              <a:gd name="connsiteX4" fmla="*/ 1028701 w 1678719"/>
              <a:gd name="connsiteY4" fmla="*/ 30209 h 6867427"/>
              <a:gd name="connsiteX0" fmla="*/ 904010 w 1678719"/>
              <a:gd name="connsiteY0" fmla="*/ 0 h 6868391"/>
              <a:gd name="connsiteX1" fmla="*/ 1678719 w 1678719"/>
              <a:gd name="connsiteY1" fmla="*/ 964 h 6868391"/>
              <a:gd name="connsiteX2" fmla="*/ 754894 w 1678719"/>
              <a:gd name="connsiteY2" fmla="*/ 6868391 h 6868391"/>
              <a:gd name="connsiteX3" fmla="*/ 0 w 1678719"/>
              <a:gd name="connsiteY3" fmla="*/ 6858000 h 6868391"/>
              <a:gd name="connsiteX4" fmla="*/ 904010 w 1678719"/>
              <a:gd name="connsiteY4" fmla="*/ 0 h 6868391"/>
              <a:gd name="connsiteX0" fmla="*/ 904010 w 1460510"/>
              <a:gd name="connsiteY0" fmla="*/ 0 h 6868391"/>
              <a:gd name="connsiteX1" fmla="*/ 1460510 w 1460510"/>
              <a:gd name="connsiteY1" fmla="*/ 52919 h 6868391"/>
              <a:gd name="connsiteX2" fmla="*/ 754894 w 1460510"/>
              <a:gd name="connsiteY2" fmla="*/ 6868391 h 6868391"/>
              <a:gd name="connsiteX3" fmla="*/ 0 w 1460510"/>
              <a:gd name="connsiteY3" fmla="*/ 6858000 h 6868391"/>
              <a:gd name="connsiteX4" fmla="*/ 904010 w 1460510"/>
              <a:gd name="connsiteY4" fmla="*/ 0 h 6868391"/>
              <a:gd name="connsiteX0" fmla="*/ 904010 w 1657938"/>
              <a:gd name="connsiteY0" fmla="*/ 0 h 6868391"/>
              <a:gd name="connsiteX1" fmla="*/ 1657938 w 1657938"/>
              <a:gd name="connsiteY1" fmla="*/ 11355 h 6868391"/>
              <a:gd name="connsiteX2" fmla="*/ 754894 w 1657938"/>
              <a:gd name="connsiteY2" fmla="*/ 6868391 h 6868391"/>
              <a:gd name="connsiteX3" fmla="*/ 0 w 1657938"/>
              <a:gd name="connsiteY3" fmla="*/ 6858000 h 6868391"/>
              <a:gd name="connsiteX4" fmla="*/ 904010 w 1657938"/>
              <a:gd name="connsiteY4" fmla="*/ 0 h 6868391"/>
              <a:gd name="connsiteX0" fmla="*/ 904010 w 1657938"/>
              <a:gd name="connsiteY0" fmla="*/ 9427 h 6877818"/>
              <a:gd name="connsiteX1" fmla="*/ 1657938 w 1657938"/>
              <a:gd name="connsiteY1" fmla="*/ 0 h 6877818"/>
              <a:gd name="connsiteX2" fmla="*/ 754894 w 1657938"/>
              <a:gd name="connsiteY2" fmla="*/ 6877818 h 6877818"/>
              <a:gd name="connsiteX3" fmla="*/ 0 w 1657938"/>
              <a:gd name="connsiteY3" fmla="*/ 6867427 h 6877818"/>
              <a:gd name="connsiteX4" fmla="*/ 904010 w 1657938"/>
              <a:gd name="connsiteY4" fmla="*/ 9427 h 6877818"/>
              <a:gd name="connsiteX0" fmla="*/ 904010 w 1669294"/>
              <a:gd name="connsiteY0" fmla="*/ 9427 h 6867427"/>
              <a:gd name="connsiteX1" fmla="*/ 1657938 w 1669294"/>
              <a:gd name="connsiteY1" fmla="*/ 0 h 6867427"/>
              <a:gd name="connsiteX2" fmla="*/ 1669294 w 1669294"/>
              <a:gd name="connsiteY2" fmla="*/ 6857036 h 6867427"/>
              <a:gd name="connsiteX3" fmla="*/ 0 w 1669294"/>
              <a:gd name="connsiteY3" fmla="*/ 6867427 h 6867427"/>
              <a:gd name="connsiteX4" fmla="*/ 904010 w 1669294"/>
              <a:gd name="connsiteY4" fmla="*/ 9427 h 6867427"/>
              <a:gd name="connsiteX0" fmla="*/ 938734 w 1669294"/>
              <a:gd name="connsiteY0" fmla="*/ 405 h 6877804"/>
              <a:gd name="connsiteX1" fmla="*/ 1657938 w 1669294"/>
              <a:gd name="connsiteY1" fmla="*/ 10377 h 6877804"/>
              <a:gd name="connsiteX2" fmla="*/ 1669294 w 1669294"/>
              <a:gd name="connsiteY2" fmla="*/ 6867413 h 6877804"/>
              <a:gd name="connsiteX3" fmla="*/ 0 w 1669294"/>
              <a:gd name="connsiteY3" fmla="*/ 6877804 h 6877804"/>
              <a:gd name="connsiteX4" fmla="*/ 938734 w 1669294"/>
              <a:gd name="connsiteY4" fmla="*/ 405 h 6877804"/>
              <a:gd name="connsiteX0" fmla="*/ 938734 w 1682399"/>
              <a:gd name="connsiteY0" fmla="*/ 53 h 6877452"/>
              <a:gd name="connsiteX1" fmla="*/ 1681925 w 1682399"/>
              <a:gd name="connsiteY1" fmla="*/ 131668 h 6877452"/>
              <a:gd name="connsiteX2" fmla="*/ 1669294 w 1682399"/>
              <a:gd name="connsiteY2" fmla="*/ 6867061 h 6877452"/>
              <a:gd name="connsiteX3" fmla="*/ 0 w 1682399"/>
              <a:gd name="connsiteY3" fmla="*/ 6877452 h 6877452"/>
              <a:gd name="connsiteX4" fmla="*/ 938734 w 1682399"/>
              <a:gd name="connsiteY4" fmla="*/ 53 h 6877452"/>
              <a:gd name="connsiteX0" fmla="*/ 930741 w 1682399"/>
              <a:gd name="connsiteY0" fmla="*/ 169 h 6781535"/>
              <a:gd name="connsiteX1" fmla="*/ 1681925 w 1682399"/>
              <a:gd name="connsiteY1" fmla="*/ 35751 h 6781535"/>
              <a:gd name="connsiteX2" fmla="*/ 1669294 w 1682399"/>
              <a:gd name="connsiteY2" fmla="*/ 6771144 h 6781535"/>
              <a:gd name="connsiteX3" fmla="*/ 0 w 1682399"/>
              <a:gd name="connsiteY3" fmla="*/ 6781535 h 6781535"/>
              <a:gd name="connsiteX4" fmla="*/ 930741 w 1682399"/>
              <a:gd name="connsiteY4" fmla="*/ 169 h 6781535"/>
              <a:gd name="connsiteX0" fmla="*/ 930741 w 1682399"/>
              <a:gd name="connsiteY0" fmla="*/ 0 h 6781366"/>
              <a:gd name="connsiteX1" fmla="*/ 1681925 w 1682399"/>
              <a:gd name="connsiteY1" fmla="*/ 35582 h 6781366"/>
              <a:gd name="connsiteX2" fmla="*/ 1669294 w 1682399"/>
              <a:gd name="connsiteY2" fmla="*/ 6770975 h 6781366"/>
              <a:gd name="connsiteX3" fmla="*/ 0 w 1682399"/>
              <a:gd name="connsiteY3" fmla="*/ 6781366 h 6781366"/>
              <a:gd name="connsiteX4" fmla="*/ 930741 w 1682399"/>
              <a:gd name="connsiteY4" fmla="*/ 0 h 6781366"/>
              <a:gd name="connsiteX0" fmla="*/ 946733 w 1682399"/>
              <a:gd name="connsiteY0" fmla="*/ 2830 h 6745784"/>
              <a:gd name="connsiteX1" fmla="*/ 1681925 w 1682399"/>
              <a:gd name="connsiteY1" fmla="*/ 0 h 6745784"/>
              <a:gd name="connsiteX2" fmla="*/ 1669294 w 1682399"/>
              <a:gd name="connsiteY2" fmla="*/ 6735393 h 6745784"/>
              <a:gd name="connsiteX3" fmla="*/ 0 w 1682399"/>
              <a:gd name="connsiteY3" fmla="*/ 6745784 h 6745784"/>
              <a:gd name="connsiteX4" fmla="*/ 946733 w 1682399"/>
              <a:gd name="connsiteY4" fmla="*/ 2830 h 6745784"/>
              <a:gd name="connsiteX0" fmla="*/ 946733 w 1682399"/>
              <a:gd name="connsiteY0" fmla="*/ 0 h 6755759"/>
              <a:gd name="connsiteX1" fmla="*/ 1681925 w 1682399"/>
              <a:gd name="connsiteY1" fmla="*/ 9975 h 6755759"/>
              <a:gd name="connsiteX2" fmla="*/ 1669294 w 1682399"/>
              <a:gd name="connsiteY2" fmla="*/ 6745368 h 6755759"/>
              <a:gd name="connsiteX3" fmla="*/ 0 w 1682399"/>
              <a:gd name="connsiteY3" fmla="*/ 6755759 h 6755759"/>
              <a:gd name="connsiteX4" fmla="*/ 946733 w 1682399"/>
              <a:gd name="connsiteY4" fmla="*/ 0 h 6755759"/>
              <a:gd name="connsiteX0" fmla="*/ 626926 w 1362592"/>
              <a:gd name="connsiteY0" fmla="*/ 0 h 6755759"/>
              <a:gd name="connsiteX1" fmla="*/ 1362118 w 1362592"/>
              <a:gd name="connsiteY1" fmla="*/ 9975 h 6755759"/>
              <a:gd name="connsiteX2" fmla="*/ 1349487 w 1362592"/>
              <a:gd name="connsiteY2" fmla="*/ 6745368 h 6755759"/>
              <a:gd name="connsiteX3" fmla="*/ 0 w 1362592"/>
              <a:gd name="connsiteY3" fmla="*/ 6755759 h 6755759"/>
              <a:gd name="connsiteX4" fmla="*/ 626926 w 1362592"/>
              <a:gd name="connsiteY4" fmla="*/ 0 h 6755759"/>
              <a:gd name="connsiteX0" fmla="*/ 626926 w 1362314"/>
              <a:gd name="connsiteY0" fmla="*/ 0 h 6770978"/>
              <a:gd name="connsiteX1" fmla="*/ 1362118 w 1362314"/>
              <a:gd name="connsiteY1" fmla="*/ 9975 h 6770978"/>
              <a:gd name="connsiteX2" fmla="*/ 1317506 w 1362314"/>
              <a:gd name="connsiteY2" fmla="*/ 6770978 h 6770978"/>
              <a:gd name="connsiteX3" fmla="*/ 0 w 1362314"/>
              <a:gd name="connsiteY3" fmla="*/ 6755759 h 6770978"/>
              <a:gd name="connsiteX4" fmla="*/ 626926 w 1362314"/>
              <a:gd name="connsiteY4" fmla="*/ 0 h 6770978"/>
              <a:gd name="connsiteX0" fmla="*/ 626926 w 1365477"/>
              <a:gd name="connsiteY0" fmla="*/ 0 h 6796589"/>
              <a:gd name="connsiteX1" fmla="*/ 1362118 w 1365477"/>
              <a:gd name="connsiteY1" fmla="*/ 9975 h 6796589"/>
              <a:gd name="connsiteX2" fmla="*/ 1365477 w 1365477"/>
              <a:gd name="connsiteY2" fmla="*/ 6796589 h 6796589"/>
              <a:gd name="connsiteX3" fmla="*/ 0 w 1365477"/>
              <a:gd name="connsiteY3" fmla="*/ 6755759 h 6796589"/>
              <a:gd name="connsiteX4" fmla="*/ 626926 w 1365477"/>
              <a:gd name="connsiteY4" fmla="*/ 0 h 679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477" h="6796589">
                <a:moveTo>
                  <a:pt x="626926" y="0"/>
                </a:moveTo>
                <a:lnTo>
                  <a:pt x="1362118" y="9975"/>
                </a:lnTo>
                <a:cubicBezTo>
                  <a:pt x="1365903" y="2295654"/>
                  <a:pt x="1361692" y="4510910"/>
                  <a:pt x="1365477" y="6796589"/>
                </a:cubicBezTo>
                <a:lnTo>
                  <a:pt x="0" y="6755759"/>
                </a:lnTo>
                <a:lnTo>
                  <a:pt x="626926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256731" y="1147829"/>
            <a:ext cx="2575827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27526" y="525327"/>
            <a:ext cx="8287536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Important information about this webinar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3E9C8-170C-462C-B35B-197819B63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420" y="1585730"/>
            <a:ext cx="2685607" cy="45579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6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EBF45-2E91-4212-96F7-033A6E25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20C403-B7F6-4AE1-803E-A202D739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414" y="229743"/>
            <a:ext cx="7267062" cy="61818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559202" y="51130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92751" y="1243336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E08C-BC8B-45D0-87A6-B6AF9E6EF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697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F2027A8-E24D-4484-B5A2-C54D60ED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B6AFD27-B51B-4B66-AC21-51ED1099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13" y="446377"/>
            <a:ext cx="7071973" cy="62550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E4F7B-B4AE-4F66-ABC3-310BD19D4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522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D991E-6E78-4356-91D8-B04012339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330586" y="365659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3C0C84-86A4-40FC-A00A-81D3EE2F6B89}"/>
              </a:ext>
            </a:extLst>
          </p:cNvPr>
          <p:cNvGrpSpPr/>
          <p:nvPr/>
        </p:nvGrpSpPr>
        <p:grpSpPr>
          <a:xfrm>
            <a:off x="8575638" y="473319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485784-F31C-452D-8FF1-07AF8E84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8E7EABE3-3761-4442-8659-D81D2EDC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6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B4AD085-006A-4168-BDEB-C419E6E5C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823">
            <a:off x="4655931" y="1374124"/>
            <a:ext cx="7182892" cy="49727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762768" y="455714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014827" y="5252906"/>
            <a:ext cx="1814614" cy="353303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55704 w 489481"/>
              <a:gd name="connsiteY4" fmla="*/ 0 h 2851529"/>
              <a:gd name="connsiteX0" fmla="*/ 433777 w 433777"/>
              <a:gd name="connsiteY0" fmla="*/ 2850810 h 2850806"/>
              <a:gd name="connsiteX1" fmla="*/ 47279 w 433777"/>
              <a:gd name="connsiteY1" fmla="*/ 1926983 h 2850806"/>
              <a:gd name="connsiteX2" fmla="*/ 356545 w 433777"/>
              <a:gd name="connsiteY2" fmla="*/ 1125705 h 2850806"/>
              <a:gd name="connsiteX3" fmla="*/ 0 w 433777"/>
              <a:gd name="connsiteY3" fmla="*/ 0 h 2850806"/>
              <a:gd name="connsiteX0" fmla="*/ 433777 w 433777"/>
              <a:gd name="connsiteY0" fmla="*/ 2850810 h 2850806"/>
              <a:gd name="connsiteX1" fmla="*/ 356545 w 433777"/>
              <a:gd name="connsiteY1" fmla="*/ 1125705 h 2850806"/>
              <a:gd name="connsiteX2" fmla="*/ 0 w 433777"/>
              <a:gd name="connsiteY2" fmla="*/ 0 h 2850806"/>
              <a:gd name="connsiteX0" fmla="*/ 433777 w 433777"/>
              <a:gd name="connsiteY0" fmla="*/ 2850810 h 4818462"/>
              <a:gd name="connsiteX1" fmla="*/ 204750 w 433777"/>
              <a:gd name="connsiteY1" fmla="*/ 4763050 h 4818462"/>
              <a:gd name="connsiteX2" fmla="*/ 0 w 433777"/>
              <a:gd name="connsiteY2" fmla="*/ 0 h 481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4818462">
                <a:moveTo>
                  <a:pt x="433777" y="2850810"/>
                </a:moveTo>
                <a:cubicBezTo>
                  <a:pt x="417687" y="2491413"/>
                  <a:pt x="277046" y="5238185"/>
                  <a:pt x="204750" y="4763050"/>
                </a:cubicBezTo>
                <a:cubicBezTo>
                  <a:pt x="196870" y="4441886"/>
                  <a:pt x="74280" y="234522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B6B4A9B-DC53-41DD-826D-B3F11C623831}"/>
              </a:ext>
            </a:extLst>
          </p:cNvPr>
          <p:cNvGrpSpPr/>
          <p:nvPr/>
        </p:nvGrpSpPr>
        <p:grpSpPr>
          <a:xfrm>
            <a:off x="8662949" y="473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3A8A46C1-BA9D-40E6-B3CF-5760764D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E39D4FF1-306C-4046-BEE4-9A12165E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03FDFA-F54B-41E0-8CC2-6D352628A815}"/>
              </a:ext>
            </a:extLst>
          </p:cNvPr>
          <p:cNvSpPr/>
          <p:nvPr/>
        </p:nvSpPr>
        <p:spPr>
          <a:xfrm>
            <a:off x="8915008" y="43810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5DFEDD-D6E4-4FA9-9914-F939199C0055}"/>
              </a:ext>
            </a:extLst>
          </p:cNvPr>
          <p:cNvGrpSpPr/>
          <p:nvPr/>
        </p:nvGrpSpPr>
        <p:grpSpPr>
          <a:xfrm>
            <a:off x="9287537" y="3650749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DE39687-7FEC-4016-BDE7-12BB0AB2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809A1164-E766-4376-BDBA-C1B438D14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5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ECF34-C20E-466A-93D0-836FF8721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8246137" y="1650343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06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5B8407-DCD1-48DC-B51B-824A1023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62451" y="15955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919547" y="23183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55196" y="27045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ckground - Solid">
            <a:extLst>
              <a:ext uri="{FF2B5EF4-FFF2-40B4-BE49-F238E27FC236}">
                <a16:creationId xmlns:a16="http://schemas.microsoft.com/office/drawing/2014/main" id="{635F39A6-3ED7-FB4C-9115-D9429F346B30}"/>
              </a:ext>
            </a:extLst>
          </p:cNvPr>
          <p:cNvSpPr/>
          <p:nvPr/>
        </p:nvSpPr>
        <p:spPr>
          <a:xfrm>
            <a:off x="119" y="-457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/>
        </p:nvSpPr>
        <p:spPr>
          <a:xfrm>
            <a:off x="3263352" y="-27617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53B5B03E-747E-6841-9369-154FEA0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581" y="6389150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/>
        </p:nvSpPr>
        <p:spPr>
          <a:xfrm>
            <a:off x="-11575" y="78691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906FAD10-5F3C-7846-B832-46BBE5AD8021}"/>
              </a:ext>
            </a:extLst>
          </p:cNvPr>
          <p:cNvSpPr txBox="1">
            <a:spLocks/>
          </p:cNvSpPr>
          <p:nvPr/>
        </p:nvSpPr>
        <p:spPr>
          <a:xfrm>
            <a:off x="674225" y="749537"/>
            <a:ext cx="5903843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Meet Today’s Presenters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9412DA-0BEB-4900-B006-B3A969E3E5A0}"/>
              </a:ext>
            </a:extLst>
          </p:cNvPr>
          <p:cNvGrpSpPr/>
          <p:nvPr/>
        </p:nvGrpSpPr>
        <p:grpSpPr>
          <a:xfrm>
            <a:off x="109491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BFA754-083F-4C16-8C0D-19A55857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3B051D-59AC-2542-87E2-B4DFEC29F89C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[NAME]</a:t>
              </a:r>
              <a:b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[TITLE]</a:t>
              </a:r>
              <a:endPara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37AF06F-8EC1-443B-8B45-1FBCE88EC36E}"/>
              </a:ext>
            </a:extLst>
          </p:cNvPr>
          <p:cNvGrpSpPr/>
          <p:nvPr/>
        </p:nvGrpSpPr>
        <p:grpSpPr>
          <a:xfrm>
            <a:off x="4753746" y="13242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75E576-A386-4530-A81C-C9CD56CEC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D8D00A-E975-4A0B-8C58-344AD2914543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[NAME]</a:t>
              </a:r>
              <a:b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[TITLE]</a:t>
              </a:r>
              <a:endPara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12CE9B-7895-4F2F-A9C9-FC92D5ABC2DB}"/>
              </a:ext>
            </a:extLst>
          </p:cNvPr>
          <p:cNvGrpSpPr/>
          <p:nvPr/>
        </p:nvGrpSpPr>
        <p:grpSpPr>
          <a:xfrm>
            <a:off x="8357495" y="130910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B71F414-EAAC-40A9-96B5-3ABBCF6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F558D4B-34F2-4F97-9F59-AF645D0FD1F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[NAME]</a:t>
              </a:r>
              <a:b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[TITLE]</a:t>
              </a:r>
              <a:endPara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0CDEA71-462F-4E5D-8674-3F27FE6341AA}"/>
              </a:ext>
            </a:extLst>
          </p:cNvPr>
          <p:cNvGrpSpPr/>
          <p:nvPr/>
        </p:nvGrpSpPr>
        <p:grpSpPr>
          <a:xfrm>
            <a:off x="1094916" y="406781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5A39A98-D978-4612-9C9D-2E6F9BEE3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7D39E3-A1D9-4B81-9833-B323B8E42186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[NAME]</a:t>
              </a:r>
              <a:b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[TITLE]</a:t>
              </a:r>
              <a:endPara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8AF5F41-9E34-411D-B6C1-FFC09D550154}"/>
              </a:ext>
            </a:extLst>
          </p:cNvPr>
          <p:cNvGrpSpPr/>
          <p:nvPr/>
        </p:nvGrpSpPr>
        <p:grpSpPr>
          <a:xfrm>
            <a:off x="4764356" y="4071531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CB0CB1-9ECD-4B21-BDCF-996B8EF1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016C376-D341-47C1-840A-286A945FB767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[NAME]</a:t>
              </a:r>
              <a:b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[TITLE]</a:t>
              </a:r>
              <a:endPara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6EA8585-5530-4B7A-A6DD-7F9215CCCDA8}"/>
              </a:ext>
            </a:extLst>
          </p:cNvPr>
          <p:cNvGrpSpPr/>
          <p:nvPr/>
        </p:nvGrpSpPr>
        <p:grpSpPr>
          <a:xfrm>
            <a:off x="8394624" y="4071135"/>
            <a:ext cx="2653902" cy="2608326"/>
            <a:chOff x="1094916" y="1324211"/>
            <a:chExt cx="2653902" cy="26083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5885C13-9D75-40FE-B5FA-4D5CC549D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174" y="1324211"/>
              <a:ext cx="2579644" cy="260793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02F6D76-B68F-4C59-9632-5A1DCD731C5F}"/>
                </a:ext>
              </a:extLst>
            </p:cNvPr>
            <p:cNvSpPr/>
            <p:nvPr/>
          </p:nvSpPr>
          <p:spPr>
            <a:xfrm>
              <a:off x="1094916" y="3440094"/>
              <a:ext cx="2653901" cy="492443"/>
            </a:xfrm>
            <a:prstGeom prst="rect">
              <a:avLst/>
            </a:prstGeom>
            <a:solidFill>
              <a:srgbClr val="152946">
                <a:alpha val="70000"/>
              </a:srgbClr>
            </a:solidFill>
          </p:spPr>
          <p:txBody>
            <a:bodyPr wrap="square" numCol="1" spcCol="38100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[NAME]</a:t>
              </a:r>
              <a:br>
                <a:rPr lang="en-US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1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[TITLE]</a:t>
              </a:r>
              <a:endPara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8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99C2D8D-3175-465C-BF3E-1E5165BFE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554" y="455092"/>
            <a:ext cx="3454450" cy="59565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8228359" y="158368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7621104" y="2692689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846836" y="2306549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973810" y="4900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7224169" y="1248582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F53BEB-7B34-4AAE-B3A1-2EDB7DCB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6645937" y="2192344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126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247311-EB25-49BA-B320-CAB104FE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649551" y="222242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06647" y="294529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42296" y="3331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2D23BBC-D357-43E6-9456-EAB6870A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59" y="330633"/>
            <a:ext cx="7584081" cy="62733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6704359" y="22954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097104" y="340440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322836" y="301826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5449810" y="123580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5700169" y="1960297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EC5A8-BA73-4CE8-B9A4-707B44BFC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654B376-528A-4C75-9638-02723AE06490}"/>
              </a:ext>
            </a:extLst>
          </p:cNvPr>
          <p:cNvGrpSpPr/>
          <p:nvPr/>
        </p:nvGrpSpPr>
        <p:grpSpPr>
          <a:xfrm>
            <a:off x="9554237" y="3429000"/>
            <a:ext cx="504117" cy="724496"/>
            <a:chOff x="7903715" y="3769593"/>
            <a:chExt cx="652364" cy="928519"/>
          </a:xfrm>
          <a:solidFill>
            <a:srgbClr val="64D1DA"/>
          </a:solidFill>
        </p:grpSpPr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79D859B4-63BB-4DD2-8825-4CC374D2E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5" y="3769593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72" name="Rectangle 18">
              <a:extLst>
                <a:ext uri="{FF2B5EF4-FFF2-40B4-BE49-F238E27FC236}">
                  <a16:creationId xmlns:a16="http://schemas.microsoft.com/office/drawing/2014/main" id="{DBAC2E77-DEF6-460D-A34F-A90BCBCA3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276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D2F6713-A5D2-4059-92C3-595864605D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32451" y="345843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89547" y="418129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25196" y="456743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249D9D-E160-4A0F-A407-EEDDA7F76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2" y="556595"/>
            <a:ext cx="6214177" cy="58898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9523759" y="35033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8916504" y="4612365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9142236" y="4226225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8269210" y="24437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8519569" y="3168258"/>
            <a:ext cx="582063" cy="213456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627D09-9AA0-40D2-8C16-1272AE68E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050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7B2D86-2C0D-4048-9A4B-7E0DEB97A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73356" y="130025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130452" y="2023114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66101" y="2409254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7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4B85727-EA89-43C9-8F17-7067A0B94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36" y="692053"/>
            <a:ext cx="8102308" cy="47525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460534" y="13574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853279" y="2466496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7079011" y="2080356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3609836" y="297893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3899132" y="1055129"/>
            <a:ext cx="3139276" cy="2101298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33777 w 433777"/>
              <a:gd name="connsiteY0" fmla="*/ 2850810 h 2850810"/>
              <a:gd name="connsiteX1" fmla="*/ 47279 w 433777"/>
              <a:gd name="connsiteY1" fmla="*/ 1926983 h 2850810"/>
              <a:gd name="connsiteX2" fmla="*/ 356545 w 433777"/>
              <a:gd name="connsiteY2" fmla="*/ 1125705 h 2850810"/>
              <a:gd name="connsiteX3" fmla="*/ 298087 w 433777"/>
              <a:gd name="connsiteY3" fmla="*/ 356795 h 2850810"/>
              <a:gd name="connsiteX4" fmla="*/ 0 w 433777"/>
              <a:gd name="connsiteY4" fmla="*/ 0 h 2850810"/>
              <a:gd name="connsiteX0" fmla="*/ 433777 w 433777"/>
              <a:gd name="connsiteY0" fmla="*/ 2850810 h 2850810"/>
              <a:gd name="connsiteX1" fmla="*/ 356545 w 433777"/>
              <a:gd name="connsiteY1" fmla="*/ 1125705 h 2850810"/>
              <a:gd name="connsiteX2" fmla="*/ 298087 w 433777"/>
              <a:gd name="connsiteY2" fmla="*/ 356795 h 2850810"/>
              <a:gd name="connsiteX3" fmla="*/ 0 w 433777"/>
              <a:gd name="connsiteY3" fmla="*/ 0 h 2850810"/>
              <a:gd name="connsiteX0" fmla="*/ 433777 w 433777"/>
              <a:gd name="connsiteY0" fmla="*/ 2850810 h 2850810"/>
              <a:gd name="connsiteX1" fmla="*/ 298087 w 433777"/>
              <a:gd name="connsiteY1" fmla="*/ 356795 h 2850810"/>
              <a:gd name="connsiteX2" fmla="*/ 0 w 433777"/>
              <a:gd name="connsiteY2" fmla="*/ 0 h 2850810"/>
              <a:gd name="connsiteX0" fmla="*/ 433777 w 433777"/>
              <a:gd name="connsiteY0" fmla="*/ 2850810 h 2850810"/>
              <a:gd name="connsiteX1" fmla="*/ 150679 w 433777"/>
              <a:gd name="connsiteY1" fmla="*/ 2665610 h 2850810"/>
              <a:gd name="connsiteX2" fmla="*/ 0 w 433777"/>
              <a:gd name="connsiteY2" fmla="*/ 0 h 285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777" h="2850810">
                <a:moveTo>
                  <a:pt x="433777" y="2850810"/>
                </a:moveTo>
                <a:cubicBezTo>
                  <a:pt x="405508" y="2331224"/>
                  <a:pt x="222975" y="3140745"/>
                  <a:pt x="150679" y="2665610"/>
                </a:cubicBezTo>
                <a:cubicBezTo>
                  <a:pt x="48006" y="2591918"/>
                  <a:pt x="51828" y="30003"/>
                  <a:pt x="0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5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A10D-7816-47D3-936F-32C6698E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44" name="Body Copy">
            <a:extLst>
              <a:ext uri="{FF2B5EF4-FFF2-40B4-BE49-F238E27FC236}">
                <a16:creationId xmlns:a16="http://schemas.microsoft.com/office/drawing/2014/main" id="{E2622577-D57A-4B47-B926-2C70B85C51F0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11D6E-8FE3-45EF-9066-4138C53B194B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Body Copy">
            <a:extLst>
              <a:ext uri="{FF2B5EF4-FFF2-40B4-BE49-F238E27FC236}">
                <a16:creationId xmlns:a16="http://schemas.microsoft.com/office/drawing/2014/main" id="{2B2C6BA8-2E76-4836-979A-3364D809C49E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A8214E5-C687-4F4E-9BBB-EF9B13C1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06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>
            <a:extLst>
              <a:ext uri="{FF2B5EF4-FFF2-40B4-BE49-F238E27FC236}">
                <a16:creationId xmlns:a16="http://schemas.microsoft.com/office/drawing/2014/main" id="{49F0E833-BD56-40DE-A29F-CD3973A55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EAE76E2-044F-47F7-93C8-23DDCEAD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60" y="392929"/>
            <a:ext cx="6005080" cy="60721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65572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3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EF99545-C744-46E8-B15E-29E5453787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1" name="Body Copy">
            <a:extLst>
              <a:ext uri="{FF2B5EF4-FFF2-40B4-BE49-F238E27FC236}">
                <a16:creationId xmlns:a16="http://schemas.microsoft.com/office/drawing/2014/main" id="{F51EEF80-C09F-4DBD-A16F-8FB13C538619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16D2AA-BE46-4BE4-B8D4-F54819223A06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E9AC9937-42DD-4D7D-95C4-6F31492E82F7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953508" y="363557"/>
            <a:ext cx="10751874" cy="6338902"/>
          </a:xfrm>
          <a:custGeom>
            <a:avLst/>
            <a:gdLst>
              <a:gd name="T0" fmla="*/ 8677235 w 2360"/>
              <a:gd name="T1" fmla="*/ 2592571 h 1390"/>
              <a:gd name="T2" fmla="*/ 9312689 w 2360"/>
              <a:gd name="T3" fmla="*/ 1197584 h 1390"/>
              <a:gd name="T4" fmla="*/ 9067272 w 2360"/>
              <a:gd name="T5" fmla="*/ 530797 h 1390"/>
              <a:gd name="T6" fmla="*/ 7209117 w 2360"/>
              <a:gd name="T7" fmla="*/ 486930 h 1390"/>
              <a:gd name="T8" fmla="*/ 6521074 w 2360"/>
              <a:gd name="T9" fmla="*/ 1223904 h 1390"/>
              <a:gd name="T10" fmla="*/ 5329049 w 2360"/>
              <a:gd name="T11" fmla="*/ 1302866 h 1390"/>
              <a:gd name="T12" fmla="*/ 5464905 w 2360"/>
              <a:gd name="T13" fmla="*/ 1930171 h 1390"/>
              <a:gd name="T14" fmla="*/ 5372874 w 2360"/>
              <a:gd name="T15" fmla="*/ 2680306 h 1390"/>
              <a:gd name="T16" fmla="*/ 4386824 w 2360"/>
              <a:gd name="T17" fmla="*/ 3254971 h 1390"/>
              <a:gd name="T18" fmla="*/ 5999563 w 2360"/>
              <a:gd name="T19" fmla="*/ 3294452 h 1390"/>
              <a:gd name="T20" fmla="*/ 7743775 w 2360"/>
              <a:gd name="T21" fmla="*/ 3290065 h 1390"/>
              <a:gd name="T22" fmla="*/ 5473670 w 2360"/>
              <a:gd name="T23" fmla="*/ 1250225 h 1390"/>
              <a:gd name="T24" fmla="*/ 5925062 w 2360"/>
              <a:gd name="T25" fmla="*/ 3987559 h 1390"/>
              <a:gd name="T26" fmla="*/ 6249362 w 2360"/>
              <a:gd name="T27" fmla="*/ 2026680 h 1390"/>
              <a:gd name="T28" fmla="*/ 7305531 w 2360"/>
              <a:gd name="T29" fmla="*/ 631692 h 1390"/>
              <a:gd name="T30" fmla="*/ 815134 w 2360"/>
              <a:gd name="T31" fmla="*/ 1386214 h 1390"/>
              <a:gd name="T32" fmla="*/ 2322694 w 2360"/>
              <a:gd name="T33" fmla="*/ 3079501 h 1390"/>
              <a:gd name="T34" fmla="*/ 3080857 w 2360"/>
              <a:gd name="T35" fmla="*/ 1781022 h 1390"/>
              <a:gd name="T36" fmla="*/ 2572493 w 2360"/>
              <a:gd name="T37" fmla="*/ 1092302 h 1390"/>
              <a:gd name="T38" fmla="*/ 1687240 w 2360"/>
              <a:gd name="T39" fmla="*/ 846643 h 1390"/>
              <a:gd name="T40" fmla="*/ 411950 w 2360"/>
              <a:gd name="T41" fmla="*/ 1289705 h 1390"/>
              <a:gd name="T42" fmla="*/ 1139435 w 2360"/>
              <a:gd name="T43" fmla="*/ 1671353 h 1390"/>
              <a:gd name="T44" fmla="*/ 1433059 w 2360"/>
              <a:gd name="T45" fmla="*/ 3184783 h 1390"/>
              <a:gd name="T46" fmla="*/ 2695202 w 2360"/>
              <a:gd name="T47" fmla="*/ 5812448 h 1390"/>
              <a:gd name="T48" fmla="*/ 3115916 w 2360"/>
              <a:gd name="T49" fmla="*/ 5198303 h 1390"/>
              <a:gd name="T50" fmla="*/ 2489227 w 2360"/>
              <a:gd name="T51" fmla="*/ 2395167 h 1390"/>
              <a:gd name="T52" fmla="*/ 2107955 w 2360"/>
              <a:gd name="T53" fmla="*/ 1943332 h 1390"/>
              <a:gd name="T54" fmla="*/ 1130670 w 2360"/>
              <a:gd name="T55" fmla="*/ 1741541 h 1390"/>
              <a:gd name="T56" fmla="*/ 1691623 w 2360"/>
              <a:gd name="T57" fmla="*/ 1504656 h 1390"/>
              <a:gd name="T58" fmla="*/ 3335038 w 2360"/>
              <a:gd name="T59" fmla="*/ 4097228 h 1390"/>
              <a:gd name="T60" fmla="*/ 4430649 w 2360"/>
              <a:gd name="T61" fmla="*/ 320233 h 1390"/>
              <a:gd name="T62" fmla="*/ 3352568 w 2360"/>
              <a:gd name="T63" fmla="*/ 570278 h 1390"/>
              <a:gd name="T64" fmla="*/ 3549778 w 2360"/>
              <a:gd name="T65" fmla="*/ 1688900 h 1390"/>
              <a:gd name="T66" fmla="*/ 9067272 w 2360"/>
              <a:gd name="T67" fmla="*/ 4426234 h 1390"/>
              <a:gd name="T68" fmla="*/ 3111534 w 2360"/>
              <a:gd name="T69" fmla="*/ 394808 h 1390"/>
              <a:gd name="T70" fmla="*/ 3413922 w 2360"/>
              <a:gd name="T71" fmla="*/ 35094 h 1390"/>
              <a:gd name="T72" fmla="*/ 2953766 w 2360"/>
              <a:gd name="T73" fmla="*/ 1215131 h 1390"/>
              <a:gd name="T74" fmla="*/ 2813528 w 2360"/>
              <a:gd name="T75" fmla="*/ 987019 h 1390"/>
              <a:gd name="T76" fmla="*/ 2274487 w 2360"/>
              <a:gd name="T77" fmla="*/ 851030 h 1390"/>
              <a:gd name="T78" fmla="*/ 6411513 w 2360"/>
              <a:gd name="T79" fmla="*/ 4443781 h 1390"/>
              <a:gd name="T80" fmla="*/ 8962094 w 2360"/>
              <a:gd name="T81" fmla="*/ 2732947 h 1390"/>
              <a:gd name="T82" fmla="*/ 1919510 w 2360"/>
              <a:gd name="T83" fmla="*/ 780842 h 1390"/>
              <a:gd name="T84" fmla="*/ 5302755 w 2360"/>
              <a:gd name="T85" fmla="*/ 745748 h 1390"/>
              <a:gd name="T86" fmla="*/ 2476080 w 2360"/>
              <a:gd name="T87" fmla="*/ 478156 h 1390"/>
              <a:gd name="T88" fmla="*/ 10276826 w 2360"/>
              <a:gd name="T89" fmla="*/ 5531696 h 1390"/>
              <a:gd name="T90" fmla="*/ 8668470 w 2360"/>
              <a:gd name="T91" fmla="*/ 4220057 h 1390"/>
              <a:gd name="T92" fmla="*/ 5386021 w 2360"/>
              <a:gd name="T93" fmla="*/ 504477 h 1390"/>
              <a:gd name="T94" fmla="*/ 2677672 w 2360"/>
              <a:gd name="T95" fmla="*/ 307073 h 1390"/>
              <a:gd name="T96" fmla="*/ 8760501 w 2360"/>
              <a:gd name="T97" fmla="*/ 3772608 h 1390"/>
              <a:gd name="T98" fmla="*/ 2677672 w 2360"/>
              <a:gd name="T99" fmla="*/ 679947 h 1390"/>
              <a:gd name="T100" fmla="*/ 8848150 w 2360"/>
              <a:gd name="T101" fmla="*/ 3689259 h 1390"/>
              <a:gd name="T102" fmla="*/ 5149369 w 2360"/>
              <a:gd name="T103" fmla="*/ 2596958 h 1390"/>
              <a:gd name="T104" fmla="*/ 9290777 w 2360"/>
              <a:gd name="T105" fmla="*/ 2224084 h 1390"/>
              <a:gd name="T106" fmla="*/ 9089185 w 2360"/>
              <a:gd name="T107" fmla="*/ 5360612 h 1390"/>
              <a:gd name="T108" fmla="*/ 8835003 w 2360"/>
              <a:gd name="T109" fmla="*/ 4097228 h 1390"/>
              <a:gd name="T110" fmla="*/ 2379666 w 2360"/>
              <a:gd name="T111" fmla="*/ 403581 h 1390"/>
              <a:gd name="T112" fmla="*/ 2949383 w 2360"/>
              <a:gd name="T113" fmla="*/ 1197584 h 1390"/>
              <a:gd name="T114" fmla="*/ 2712732 w 2360"/>
              <a:gd name="T115" fmla="*/ 1087915 h 1390"/>
              <a:gd name="T116" fmla="*/ 2572493 w 2360"/>
              <a:gd name="T117" fmla="*/ 3285678 h 1390"/>
              <a:gd name="T118" fmla="*/ 2112337 w 2360"/>
              <a:gd name="T119" fmla="*/ 3048794 h 1390"/>
              <a:gd name="T120" fmla="*/ 4772479 w 2360"/>
              <a:gd name="T121" fmla="*/ 1903851 h 1390"/>
              <a:gd name="T122" fmla="*/ 8742972 w 2360"/>
              <a:gd name="T123" fmla="*/ 4211283 h 1390"/>
              <a:gd name="T124" fmla="*/ 438244 w 2360"/>
              <a:gd name="T125" fmla="*/ 1557297 h 13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73B"/>
              </a:solidFill>
              <a:effectLst/>
              <a:uLnTx/>
              <a:uFillTx/>
              <a:latin typeface="Arial" pitchFamily="34" charset="0"/>
              <a:ea typeface="ヒラギノ角ゴ Pro W3" pitchFamily="125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47764C-507D-4EA4-AE3B-37E5BF872718}"/>
              </a:ext>
            </a:extLst>
          </p:cNvPr>
          <p:cNvGrpSpPr/>
          <p:nvPr/>
        </p:nvGrpSpPr>
        <p:grpSpPr>
          <a:xfrm>
            <a:off x="7208476" y="3781558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7246AC-4078-4D9C-8F12-0209DC1D84AF}"/>
              </a:ext>
            </a:extLst>
          </p:cNvPr>
          <p:cNvGrpSpPr/>
          <p:nvPr/>
        </p:nvGrpSpPr>
        <p:grpSpPr>
          <a:xfrm>
            <a:off x="6601221" y="4890561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6788483-B891-4D4C-8FD2-A4A334753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386E44D9-FAFE-4497-B979-A769AD7D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4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lang="en-US" altLang="en-US" sz="1600" b="1" dirty="0">
                  <a:solidFill>
                    <a:srgbClr val="FFFFFF"/>
                  </a:solidFill>
                  <a:highlight>
                    <a:srgbClr val="C0C0C0"/>
                  </a:highlight>
                  <a:latin typeface="Open Sans Semibold" charset="0"/>
                  <a:ea typeface="ヒラギノ角ゴ Pro W3" pitchFamily="125" charset="-128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92E2CC-5ADD-47DC-B0DA-C04963B4E474}"/>
              </a:ext>
            </a:extLst>
          </p:cNvPr>
          <p:cNvSpPr/>
          <p:nvPr/>
        </p:nvSpPr>
        <p:spPr>
          <a:xfrm>
            <a:off x="6826953" y="4504421"/>
            <a:ext cx="831157" cy="1076601"/>
          </a:xfrm>
          <a:custGeom>
            <a:avLst/>
            <a:gdLst>
              <a:gd name="connsiteX0" fmla="*/ 506776 w 789601"/>
              <a:gd name="connsiteY0" fmla="*/ 0 h 1439078"/>
              <a:gd name="connsiteX1" fmla="*/ 716097 w 789601"/>
              <a:gd name="connsiteY1" fmla="*/ 440674 h 1439078"/>
              <a:gd name="connsiteX2" fmla="*/ 782198 w 789601"/>
              <a:gd name="connsiteY2" fmla="*/ 969484 h 1439078"/>
              <a:gd name="connsiteX3" fmla="*/ 561861 w 789601"/>
              <a:gd name="connsiteY3" fmla="*/ 1388125 h 1439078"/>
              <a:gd name="connsiteX4" fmla="*/ 187287 w 789601"/>
              <a:gd name="connsiteY4" fmla="*/ 1399142 h 1439078"/>
              <a:gd name="connsiteX5" fmla="*/ 0 w 789601"/>
              <a:gd name="connsiteY5" fmla="*/ 1090669 h 1439078"/>
              <a:gd name="connsiteX0" fmla="*/ 506776 w 785599"/>
              <a:gd name="connsiteY0" fmla="*/ 0 h 1458746"/>
              <a:gd name="connsiteX1" fmla="*/ 716097 w 785599"/>
              <a:gd name="connsiteY1" fmla="*/ 440674 h 1458746"/>
              <a:gd name="connsiteX2" fmla="*/ 782198 w 785599"/>
              <a:gd name="connsiteY2" fmla="*/ 969484 h 1458746"/>
              <a:gd name="connsiteX3" fmla="*/ 627963 w 785599"/>
              <a:gd name="connsiteY3" fmla="*/ 1421176 h 1458746"/>
              <a:gd name="connsiteX4" fmla="*/ 187287 w 785599"/>
              <a:gd name="connsiteY4" fmla="*/ 1399142 h 1458746"/>
              <a:gd name="connsiteX5" fmla="*/ 0 w 785599"/>
              <a:gd name="connsiteY5" fmla="*/ 1090669 h 1458746"/>
              <a:gd name="connsiteX0" fmla="*/ 506776 w 785599"/>
              <a:gd name="connsiteY0" fmla="*/ 0 h 1468483"/>
              <a:gd name="connsiteX1" fmla="*/ 716097 w 785599"/>
              <a:gd name="connsiteY1" fmla="*/ 440674 h 1468483"/>
              <a:gd name="connsiteX2" fmla="*/ 782198 w 785599"/>
              <a:gd name="connsiteY2" fmla="*/ 969484 h 1468483"/>
              <a:gd name="connsiteX3" fmla="*/ 627963 w 785599"/>
              <a:gd name="connsiteY3" fmla="*/ 1421176 h 1468483"/>
              <a:gd name="connsiteX4" fmla="*/ 220338 w 785599"/>
              <a:gd name="connsiteY4" fmla="*/ 1421176 h 1468483"/>
              <a:gd name="connsiteX5" fmla="*/ 0 w 785599"/>
              <a:gd name="connsiteY5" fmla="*/ 1090669 h 1468483"/>
              <a:gd name="connsiteX0" fmla="*/ 506776 w 813338"/>
              <a:gd name="connsiteY0" fmla="*/ 0 h 1421176"/>
              <a:gd name="connsiteX1" fmla="*/ 716097 w 813338"/>
              <a:gd name="connsiteY1" fmla="*/ 440674 h 1421176"/>
              <a:gd name="connsiteX2" fmla="*/ 782198 w 813338"/>
              <a:gd name="connsiteY2" fmla="*/ 969484 h 1421176"/>
              <a:gd name="connsiteX3" fmla="*/ 220338 w 813338"/>
              <a:gd name="connsiteY3" fmla="*/ 1421176 h 1421176"/>
              <a:gd name="connsiteX4" fmla="*/ 0 w 813338"/>
              <a:gd name="connsiteY4" fmla="*/ 1090669 h 1421176"/>
              <a:gd name="connsiteX0" fmla="*/ 506776 w 829316"/>
              <a:gd name="connsiteY0" fmla="*/ 0 h 1090669"/>
              <a:gd name="connsiteX1" fmla="*/ 716097 w 829316"/>
              <a:gd name="connsiteY1" fmla="*/ 440674 h 1090669"/>
              <a:gd name="connsiteX2" fmla="*/ 782198 w 829316"/>
              <a:gd name="connsiteY2" fmla="*/ 969484 h 1090669"/>
              <a:gd name="connsiteX3" fmla="*/ 0 w 829316"/>
              <a:gd name="connsiteY3" fmla="*/ 1090669 h 1090669"/>
              <a:gd name="connsiteX0" fmla="*/ 506776 w 716536"/>
              <a:gd name="connsiteY0" fmla="*/ 0 h 1090669"/>
              <a:gd name="connsiteX1" fmla="*/ 716097 w 716536"/>
              <a:gd name="connsiteY1" fmla="*/ 440674 h 1090669"/>
              <a:gd name="connsiteX2" fmla="*/ 451692 w 716536"/>
              <a:gd name="connsiteY2" fmla="*/ 936433 h 1090669"/>
              <a:gd name="connsiteX3" fmla="*/ 0 w 716536"/>
              <a:gd name="connsiteY3" fmla="*/ 1090669 h 1090669"/>
              <a:gd name="connsiteX0" fmla="*/ 506776 w 716834"/>
              <a:gd name="connsiteY0" fmla="*/ 0 h 1090669"/>
              <a:gd name="connsiteX1" fmla="*/ 716097 w 716834"/>
              <a:gd name="connsiteY1" fmla="*/ 440674 h 1090669"/>
              <a:gd name="connsiteX2" fmla="*/ 451692 w 716834"/>
              <a:gd name="connsiteY2" fmla="*/ 936433 h 1090669"/>
              <a:gd name="connsiteX3" fmla="*/ 0 w 716834"/>
              <a:gd name="connsiteY3" fmla="*/ 1090669 h 1090669"/>
              <a:gd name="connsiteX0" fmla="*/ 506776 w 720104"/>
              <a:gd name="connsiteY0" fmla="*/ 0 h 1090669"/>
              <a:gd name="connsiteX1" fmla="*/ 716097 w 720104"/>
              <a:gd name="connsiteY1" fmla="*/ 440674 h 1090669"/>
              <a:gd name="connsiteX2" fmla="*/ 451692 w 720104"/>
              <a:gd name="connsiteY2" fmla="*/ 936433 h 1090669"/>
              <a:gd name="connsiteX3" fmla="*/ 0 w 720104"/>
              <a:gd name="connsiteY3" fmla="*/ 1090669 h 1090669"/>
              <a:gd name="connsiteX0" fmla="*/ 506776 w 723080"/>
              <a:gd name="connsiteY0" fmla="*/ 0 h 1090669"/>
              <a:gd name="connsiteX1" fmla="*/ 716097 w 723080"/>
              <a:gd name="connsiteY1" fmla="*/ 440674 h 1090669"/>
              <a:gd name="connsiteX2" fmla="*/ 451692 w 723080"/>
              <a:gd name="connsiteY2" fmla="*/ 936433 h 1090669"/>
              <a:gd name="connsiteX3" fmla="*/ 0 w 723080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972"/>
              <a:gd name="connsiteY0" fmla="*/ 0 h 1090669"/>
              <a:gd name="connsiteX1" fmla="*/ 716097 w 717972"/>
              <a:gd name="connsiteY1" fmla="*/ 440674 h 1090669"/>
              <a:gd name="connsiteX2" fmla="*/ 451692 w 717972"/>
              <a:gd name="connsiteY2" fmla="*/ 936433 h 1090669"/>
              <a:gd name="connsiteX3" fmla="*/ 0 w 717972"/>
              <a:gd name="connsiteY3" fmla="*/ 1090669 h 1090669"/>
              <a:gd name="connsiteX0" fmla="*/ 506776 w 717857"/>
              <a:gd name="connsiteY0" fmla="*/ 0 h 1090669"/>
              <a:gd name="connsiteX1" fmla="*/ 716097 w 717857"/>
              <a:gd name="connsiteY1" fmla="*/ 440674 h 1090669"/>
              <a:gd name="connsiteX2" fmla="*/ 451692 w 717857"/>
              <a:gd name="connsiteY2" fmla="*/ 936433 h 1090669"/>
              <a:gd name="connsiteX3" fmla="*/ 0 w 717857"/>
              <a:gd name="connsiteY3" fmla="*/ 1090669 h 1090669"/>
              <a:gd name="connsiteX0" fmla="*/ 506776 w 718374"/>
              <a:gd name="connsiteY0" fmla="*/ 0 h 1090669"/>
              <a:gd name="connsiteX1" fmla="*/ 716097 w 718374"/>
              <a:gd name="connsiteY1" fmla="*/ 440674 h 1090669"/>
              <a:gd name="connsiteX2" fmla="*/ 451692 w 718374"/>
              <a:gd name="connsiteY2" fmla="*/ 936433 h 1090669"/>
              <a:gd name="connsiteX3" fmla="*/ 0 w 718374"/>
              <a:gd name="connsiteY3" fmla="*/ 1090669 h 1090669"/>
              <a:gd name="connsiteX0" fmla="*/ 619318 w 831157"/>
              <a:gd name="connsiteY0" fmla="*/ 0 h 1076601"/>
              <a:gd name="connsiteX1" fmla="*/ 828639 w 831157"/>
              <a:gd name="connsiteY1" fmla="*/ 440674 h 1076601"/>
              <a:gd name="connsiteX2" fmla="*/ 564234 w 831157"/>
              <a:gd name="connsiteY2" fmla="*/ 936433 h 1076601"/>
              <a:gd name="connsiteX3" fmla="*/ 0 w 831157"/>
              <a:gd name="connsiteY3" fmla="*/ 1076601 h 10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157" h="1076601">
                <a:moveTo>
                  <a:pt x="619318" y="0"/>
                </a:moveTo>
                <a:cubicBezTo>
                  <a:pt x="690009" y="150563"/>
                  <a:pt x="804769" y="229517"/>
                  <a:pt x="828639" y="440674"/>
                </a:cubicBezTo>
                <a:cubicBezTo>
                  <a:pt x="852509" y="651831"/>
                  <a:pt x="702341" y="830445"/>
                  <a:pt x="564234" y="936433"/>
                </a:cubicBezTo>
                <a:cubicBezTo>
                  <a:pt x="426127" y="1042421"/>
                  <a:pt x="162958" y="1051354"/>
                  <a:pt x="0" y="1076601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B25DE-F5CC-44AD-BCB2-16B881B07883}"/>
              </a:ext>
            </a:extLst>
          </p:cNvPr>
          <p:cNvGrpSpPr/>
          <p:nvPr/>
        </p:nvGrpSpPr>
        <p:grpSpPr>
          <a:xfrm>
            <a:off x="6063319" y="1997462"/>
            <a:ext cx="504117" cy="724496"/>
            <a:chOff x="7903714" y="3769592"/>
            <a:chExt cx="652364" cy="928519"/>
          </a:xfrm>
          <a:solidFill>
            <a:srgbClr val="64D1DA"/>
          </a:solidFill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36137D4-C2B0-45A7-BFFD-80F6CFE2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3714" y="3769592"/>
              <a:ext cx="652364" cy="928519"/>
            </a:xfrm>
            <a:custGeom>
              <a:avLst/>
              <a:gdLst>
                <a:gd name="T0" fmla="*/ 728044 w 177"/>
                <a:gd name="T1" fmla="*/ 574373 h 252"/>
                <a:gd name="T2" fmla="*/ 728044 w 177"/>
                <a:gd name="T3" fmla="*/ 574373 h 252"/>
                <a:gd name="T4" fmla="*/ 776288 w 177"/>
                <a:gd name="T5" fmla="*/ 390223 h 252"/>
                <a:gd name="T6" fmla="*/ 390337 w 177"/>
                <a:gd name="T7" fmla="*/ 0 h 252"/>
                <a:gd name="T8" fmla="*/ 0 w 177"/>
                <a:gd name="T9" fmla="*/ 390223 h 252"/>
                <a:gd name="T10" fmla="*/ 21929 w 177"/>
                <a:gd name="T11" fmla="*/ 512989 h 252"/>
                <a:gd name="T12" fmla="*/ 43858 w 177"/>
                <a:gd name="T13" fmla="*/ 565604 h 252"/>
                <a:gd name="T14" fmla="*/ 43858 w 177"/>
                <a:gd name="T15" fmla="*/ 565604 h 252"/>
                <a:gd name="T16" fmla="*/ 43858 w 177"/>
                <a:gd name="T17" fmla="*/ 565604 h 252"/>
                <a:gd name="T18" fmla="*/ 92102 w 177"/>
                <a:gd name="T19" fmla="*/ 653294 h 252"/>
                <a:gd name="T20" fmla="*/ 390337 w 177"/>
                <a:gd name="T21" fmla="*/ 1104900 h 252"/>
                <a:gd name="T22" fmla="*/ 675414 w 177"/>
                <a:gd name="T23" fmla="*/ 662063 h 252"/>
                <a:gd name="T24" fmla="*/ 728044 w 177"/>
                <a:gd name="T25" fmla="*/ 578757 h 252"/>
                <a:gd name="T26" fmla="*/ 728044 w 177"/>
                <a:gd name="T27" fmla="*/ 574373 h 2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252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73B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4B2892CC-9F30-4614-931B-3CD0D704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271" y="3877922"/>
              <a:ext cx="369246" cy="55222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MD</a:t>
              </a:r>
              <a:b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</a:b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C0C0C0"/>
                  </a:highlight>
                  <a:uLnTx/>
                  <a:uFillTx/>
                  <a:latin typeface="Open Sans Semibold" charset="0"/>
                  <a:ea typeface="ヒラギノ角ゴ Pro W3" pitchFamily="125" charset="-128"/>
                  <a:cs typeface="+mn-cs"/>
                </a:rPr>
                <a:t>[X]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73B"/>
                </a:solidFill>
                <a:effectLst/>
                <a:highlight>
                  <a:srgbClr val="C0C0C0"/>
                </a:highlight>
                <a:uLnTx/>
                <a:uFillTx/>
                <a:latin typeface="Calibri" charset="0"/>
                <a:ea typeface="ヒラギノ角ゴ Pro W3" pitchFamily="125" charset="-128"/>
                <a:cs typeface="+mn-cs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B4E257-19E2-42CB-85EF-6C241ACF0244}"/>
              </a:ext>
            </a:extLst>
          </p:cNvPr>
          <p:cNvSpPr/>
          <p:nvPr/>
        </p:nvSpPr>
        <p:spPr>
          <a:xfrm>
            <a:off x="6296868" y="2729493"/>
            <a:ext cx="489481" cy="2851529"/>
          </a:xfrm>
          <a:custGeom>
            <a:avLst/>
            <a:gdLst>
              <a:gd name="connsiteX0" fmla="*/ 1089005 w 1089005"/>
              <a:gd name="connsiteY0" fmla="*/ 2696066 h 2708296"/>
              <a:gd name="connsiteX1" fmla="*/ 523397 w 1089005"/>
              <a:gd name="connsiteY1" fmla="*/ 2639505 h 2708296"/>
              <a:gd name="connsiteX2" fmla="*/ 99191 w 1089005"/>
              <a:gd name="connsiteY2" fmla="*/ 2168165 h 2708296"/>
              <a:gd name="connsiteX3" fmla="*/ 33203 w 1089005"/>
              <a:gd name="connsiteY3" fmla="*/ 1385740 h 2708296"/>
              <a:gd name="connsiteX4" fmla="*/ 532824 w 1089005"/>
              <a:gd name="connsiteY4" fmla="*/ 650449 h 2708296"/>
              <a:gd name="connsiteX5" fmla="*/ 627092 w 1089005"/>
              <a:gd name="connsiteY5" fmla="*/ 0 h 2708296"/>
              <a:gd name="connsiteX0" fmla="*/ 1101566 w 1101566"/>
              <a:gd name="connsiteY0" fmla="*/ 2696066 h 2708296"/>
              <a:gd name="connsiteX1" fmla="*/ 535958 w 1101566"/>
              <a:gd name="connsiteY1" fmla="*/ 2639505 h 2708296"/>
              <a:gd name="connsiteX2" fmla="*/ 111752 w 1101566"/>
              <a:gd name="connsiteY2" fmla="*/ 2168165 h 2708296"/>
              <a:gd name="connsiteX3" fmla="*/ 45764 w 1101566"/>
              <a:gd name="connsiteY3" fmla="*/ 1385740 h 2708296"/>
              <a:gd name="connsiteX4" fmla="*/ 715067 w 1101566"/>
              <a:gd name="connsiteY4" fmla="*/ 603315 h 2708296"/>
              <a:gd name="connsiteX5" fmla="*/ 639653 w 1101566"/>
              <a:gd name="connsiteY5" fmla="*/ 0 h 2708296"/>
              <a:gd name="connsiteX0" fmla="*/ 1007697 w 1065694"/>
              <a:gd name="connsiteY0" fmla="*/ 2696066 h 2708296"/>
              <a:gd name="connsiteX1" fmla="*/ 442089 w 1065694"/>
              <a:gd name="connsiteY1" fmla="*/ 2639505 h 2708296"/>
              <a:gd name="connsiteX2" fmla="*/ 17883 w 1065694"/>
              <a:gd name="connsiteY2" fmla="*/ 2168165 h 2708296"/>
              <a:gd name="connsiteX3" fmla="*/ 1054831 w 1065694"/>
              <a:gd name="connsiteY3" fmla="*/ 1300899 h 2708296"/>
              <a:gd name="connsiteX4" fmla="*/ 621198 w 1065694"/>
              <a:gd name="connsiteY4" fmla="*/ 603315 h 2708296"/>
              <a:gd name="connsiteX5" fmla="*/ 545784 w 1065694"/>
              <a:gd name="connsiteY5" fmla="*/ 0 h 2708296"/>
              <a:gd name="connsiteX0" fmla="*/ 1007697 w 1095991"/>
              <a:gd name="connsiteY0" fmla="*/ 2696066 h 2708296"/>
              <a:gd name="connsiteX1" fmla="*/ 442089 w 1095991"/>
              <a:gd name="connsiteY1" fmla="*/ 2639505 h 2708296"/>
              <a:gd name="connsiteX2" fmla="*/ 17883 w 1095991"/>
              <a:gd name="connsiteY2" fmla="*/ 2168165 h 2708296"/>
              <a:gd name="connsiteX3" fmla="*/ 1054831 w 1095991"/>
              <a:gd name="connsiteY3" fmla="*/ 1300899 h 2708296"/>
              <a:gd name="connsiteX4" fmla="*/ 960563 w 1095991"/>
              <a:gd name="connsiteY4" fmla="*/ 659875 h 2708296"/>
              <a:gd name="connsiteX5" fmla="*/ 545784 w 1095991"/>
              <a:gd name="connsiteY5" fmla="*/ 0 h 2708296"/>
              <a:gd name="connsiteX0" fmla="*/ 1007697 w 1065328"/>
              <a:gd name="connsiteY0" fmla="*/ 2696066 h 2708296"/>
              <a:gd name="connsiteX1" fmla="*/ 442089 w 1065328"/>
              <a:gd name="connsiteY1" fmla="*/ 2639505 h 2708296"/>
              <a:gd name="connsiteX2" fmla="*/ 17883 w 1065328"/>
              <a:gd name="connsiteY2" fmla="*/ 2168165 h 2708296"/>
              <a:gd name="connsiteX3" fmla="*/ 1054831 w 1065328"/>
              <a:gd name="connsiteY3" fmla="*/ 1300899 h 2708296"/>
              <a:gd name="connsiteX4" fmla="*/ 545784 w 1065328"/>
              <a:gd name="connsiteY4" fmla="*/ 0 h 2708296"/>
              <a:gd name="connsiteX0" fmla="*/ 628996 w 676481"/>
              <a:gd name="connsiteY0" fmla="*/ 2696066 h 2726185"/>
              <a:gd name="connsiteX1" fmla="*/ 63388 w 676481"/>
              <a:gd name="connsiteY1" fmla="*/ 2639505 h 2726185"/>
              <a:gd name="connsiteX2" fmla="*/ 82242 w 676481"/>
              <a:gd name="connsiteY2" fmla="*/ 1857081 h 2726185"/>
              <a:gd name="connsiteX3" fmla="*/ 676130 w 676481"/>
              <a:gd name="connsiteY3" fmla="*/ 1300899 h 2726185"/>
              <a:gd name="connsiteX4" fmla="*/ 167083 w 676481"/>
              <a:gd name="connsiteY4" fmla="*/ 0 h 2726185"/>
              <a:gd name="connsiteX0" fmla="*/ 589008 w 636493"/>
              <a:gd name="connsiteY0" fmla="*/ 2696066 h 2696697"/>
              <a:gd name="connsiteX1" fmla="*/ 108242 w 636493"/>
              <a:gd name="connsiteY1" fmla="*/ 2290714 h 2696697"/>
              <a:gd name="connsiteX2" fmla="*/ 42254 w 636493"/>
              <a:gd name="connsiteY2" fmla="*/ 1857081 h 2696697"/>
              <a:gd name="connsiteX3" fmla="*/ 636142 w 636493"/>
              <a:gd name="connsiteY3" fmla="*/ 1300899 h 2696697"/>
              <a:gd name="connsiteX4" fmla="*/ 127095 w 636493"/>
              <a:gd name="connsiteY4" fmla="*/ 0 h 2696697"/>
              <a:gd name="connsiteX0" fmla="*/ 505713 w 553169"/>
              <a:gd name="connsiteY0" fmla="*/ 2696066 h 2696729"/>
              <a:gd name="connsiteX1" fmla="*/ 24947 w 553169"/>
              <a:gd name="connsiteY1" fmla="*/ 2290714 h 2696729"/>
              <a:gd name="connsiteX2" fmla="*/ 119215 w 553169"/>
              <a:gd name="connsiteY2" fmla="*/ 1772239 h 2696729"/>
              <a:gd name="connsiteX3" fmla="*/ 552847 w 553169"/>
              <a:gd name="connsiteY3" fmla="*/ 1300899 h 2696729"/>
              <a:gd name="connsiteX4" fmla="*/ 43800 w 553169"/>
              <a:gd name="connsiteY4" fmla="*/ 0 h 2696729"/>
              <a:gd name="connsiteX0" fmla="*/ 506222 w 572519"/>
              <a:gd name="connsiteY0" fmla="*/ 2696066 h 2696729"/>
              <a:gd name="connsiteX1" fmla="*/ 25456 w 572519"/>
              <a:gd name="connsiteY1" fmla="*/ 2290714 h 2696729"/>
              <a:gd name="connsiteX2" fmla="*/ 119724 w 572519"/>
              <a:gd name="connsiteY2" fmla="*/ 1772239 h 2696729"/>
              <a:gd name="connsiteX3" fmla="*/ 572210 w 572519"/>
              <a:gd name="connsiteY3" fmla="*/ 970961 h 2696729"/>
              <a:gd name="connsiteX4" fmla="*/ 44309 w 572519"/>
              <a:gd name="connsiteY4" fmla="*/ 0 h 2696729"/>
              <a:gd name="connsiteX0" fmla="*/ 508810 w 663192"/>
              <a:gd name="connsiteY0" fmla="*/ 2696066 h 2696729"/>
              <a:gd name="connsiteX1" fmla="*/ 28044 w 663192"/>
              <a:gd name="connsiteY1" fmla="*/ 2290714 h 2696729"/>
              <a:gd name="connsiteX2" fmla="*/ 122312 w 663192"/>
              <a:gd name="connsiteY2" fmla="*/ 1772239 h 2696729"/>
              <a:gd name="connsiteX3" fmla="*/ 662933 w 663192"/>
              <a:gd name="connsiteY3" fmla="*/ 442151 h 2696729"/>
              <a:gd name="connsiteX4" fmla="*/ 46897 w 663192"/>
              <a:gd name="connsiteY4" fmla="*/ 0 h 2696729"/>
              <a:gd name="connsiteX0" fmla="*/ 508810 w 667203"/>
              <a:gd name="connsiteY0" fmla="*/ 2696066 h 2696729"/>
              <a:gd name="connsiteX1" fmla="*/ 28044 w 667203"/>
              <a:gd name="connsiteY1" fmla="*/ 2290714 h 2696729"/>
              <a:gd name="connsiteX2" fmla="*/ 122312 w 667203"/>
              <a:gd name="connsiteY2" fmla="*/ 1772239 h 2696729"/>
              <a:gd name="connsiteX3" fmla="*/ 662933 w 667203"/>
              <a:gd name="connsiteY3" fmla="*/ 442151 h 2696729"/>
              <a:gd name="connsiteX4" fmla="*/ 357866 w 667203"/>
              <a:gd name="connsiteY4" fmla="*/ 180018 h 2696729"/>
              <a:gd name="connsiteX5" fmla="*/ 46897 w 667203"/>
              <a:gd name="connsiteY5" fmla="*/ 0 h 2696729"/>
              <a:gd name="connsiteX0" fmla="*/ 508810 w 673345"/>
              <a:gd name="connsiteY0" fmla="*/ 2703078 h 2703741"/>
              <a:gd name="connsiteX1" fmla="*/ 28044 w 673345"/>
              <a:gd name="connsiteY1" fmla="*/ 2297726 h 2703741"/>
              <a:gd name="connsiteX2" fmla="*/ 122312 w 673345"/>
              <a:gd name="connsiteY2" fmla="*/ 1779251 h 2703741"/>
              <a:gd name="connsiteX3" fmla="*/ 662933 w 673345"/>
              <a:gd name="connsiteY3" fmla="*/ 449163 h 2703741"/>
              <a:gd name="connsiteX4" fmla="*/ 446001 w 673345"/>
              <a:gd name="connsiteY4" fmla="*/ 32793 h 2703741"/>
              <a:gd name="connsiteX5" fmla="*/ 46897 w 673345"/>
              <a:gd name="connsiteY5" fmla="*/ 7012 h 2703741"/>
              <a:gd name="connsiteX0" fmla="*/ 503195 w 503577"/>
              <a:gd name="connsiteY0" fmla="*/ 2703078 h 2703741"/>
              <a:gd name="connsiteX1" fmla="*/ 22429 w 503577"/>
              <a:gd name="connsiteY1" fmla="*/ 2297726 h 2703741"/>
              <a:gd name="connsiteX2" fmla="*/ 116697 w 503577"/>
              <a:gd name="connsiteY2" fmla="*/ 1779251 h 2703741"/>
              <a:gd name="connsiteX3" fmla="*/ 447997 w 503577"/>
              <a:gd name="connsiteY3" fmla="*/ 658484 h 2703741"/>
              <a:gd name="connsiteX4" fmla="*/ 440386 w 503577"/>
              <a:gd name="connsiteY4" fmla="*/ 32793 h 2703741"/>
              <a:gd name="connsiteX5" fmla="*/ 41282 w 503577"/>
              <a:gd name="connsiteY5" fmla="*/ 7012 h 2703741"/>
              <a:gd name="connsiteX0" fmla="*/ 503195 w 503195"/>
              <a:gd name="connsiteY0" fmla="*/ 2696066 h 2696729"/>
              <a:gd name="connsiteX1" fmla="*/ 22429 w 503195"/>
              <a:gd name="connsiteY1" fmla="*/ 2290714 h 2696729"/>
              <a:gd name="connsiteX2" fmla="*/ 116697 w 503195"/>
              <a:gd name="connsiteY2" fmla="*/ 1772239 h 2696729"/>
              <a:gd name="connsiteX3" fmla="*/ 447997 w 503195"/>
              <a:gd name="connsiteY3" fmla="*/ 651472 h 2696729"/>
              <a:gd name="connsiteX4" fmla="*/ 297167 w 503195"/>
              <a:gd name="connsiteY4" fmla="*/ 202051 h 2696729"/>
              <a:gd name="connsiteX5" fmla="*/ 41282 w 50319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502705 w 502705"/>
              <a:gd name="connsiteY0" fmla="*/ 2696066 h 2696729"/>
              <a:gd name="connsiteX1" fmla="*/ 21939 w 502705"/>
              <a:gd name="connsiteY1" fmla="*/ 2290714 h 2696729"/>
              <a:gd name="connsiteX2" fmla="*/ 116207 w 502705"/>
              <a:gd name="connsiteY2" fmla="*/ 1772239 h 2696729"/>
              <a:gd name="connsiteX3" fmla="*/ 425473 w 502705"/>
              <a:gd name="connsiteY3" fmla="*/ 970961 h 2696729"/>
              <a:gd name="connsiteX4" fmla="*/ 296677 w 502705"/>
              <a:gd name="connsiteY4" fmla="*/ 202051 h 2696729"/>
              <a:gd name="connsiteX5" fmla="*/ 40792 w 502705"/>
              <a:gd name="connsiteY5" fmla="*/ 0 h 2696729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696066 h 2696785"/>
              <a:gd name="connsiteX1" fmla="*/ 8715 w 489481"/>
              <a:gd name="connsiteY1" fmla="*/ 2290714 h 2696785"/>
              <a:gd name="connsiteX2" fmla="*/ 102983 w 489481"/>
              <a:gd name="connsiteY2" fmla="*/ 1772239 h 2696785"/>
              <a:gd name="connsiteX3" fmla="*/ 412249 w 489481"/>
              <a:gd name="connsiteY3" fmla="*/ 970961 h 2696785"/>
              <a:gd name="connsiteX4" fmla="*/ 283453 w 489481"/>
              <a:gd name="connsiteY4" fmla="*/ 202051 h 2696785"/>
              <a:gd name="connsiteX5" fmla="*/ 27568 w 489481"/>
              <a:gd name="connsiteY5" fmla="*/ 0 h 2696785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283453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  <a:gd name="connsiteX0" fmla="*/ 489481 w 489481"/>
              <a:gd name="connsiteY0" fmla="*/ 2850810 h 2851529"/>
              <a:gd name="connsiteX1" fmla="*/ 8715 w 489481"/>
              <a:gd name="connsiteY1" fmla="*/ 2445458 h 2851529"/>
              <a:gd name="connsiteX2" fmla="*/ 102983 w 489481"/>
              <a:gd name="connsiteY2" fmla="*/ 1926983 h 2851529"/>
              <a:gd name="connsiteX3" fmla="*/ 412249 w 489481"/>
              <a:gd name="connsiteY3" fmla="*/ 1125705 h 2851529"/>
              <a:gd name="connsiteX4" fmla="*/ 353791 w 489481"/>
              <a:gd name="connsiteY4" fmla="*/ 356795 h 2851529"/>
              <a:gd name="connsiteX5" fmla="*/ 55704 w 489481"/>
              <a:gd name="connsiteY5" fmla="*/ 0 h 28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481" h="2851529">
                <a:moveTo>
                  <a:pt x="489481" y="2850810"/>
                </a:moveTo>
                <a:cubicBezTo>
                  <a:pt x="289161" y="2866521"/>
                  <a:pt x="40081" y="2621462"/>
                  <a:pt x="8715" y="2445458"/>
                </a:cubicBezTo>
                <a:cubicBezTo>
                  <a:pt x="-22651" y="2269454"/>
                  <a:pt x="35727" y="2146942"/>
                  <a:pt x="102983" y="1926983"/>
                </a:cubicBezTo>
                <a:cubicBezTo>
                  <a:pt x="170239" y="1707024"/>
                  <a:pt x="370448" y="1387403"/>
                  <a:pt x="412249" y="1125705"/>
                </a:cubicBezTo>
                <a:cubicBezTo>
                  <a:pt x="454050" y="864007"/>
                  <a:pt x="493244" y="642859"/>
                  <a:pt x="353791" y="356795"/>
                </a:cubicBezTo>
                <a:cubicBezTo>
                  <a:pt x="251118" y="283103"/>
                  <a:pt x="107532" y="30003"/>
                  <a:pt x="55704" y="0"/>
                </a:cubicBezTo>
              </a:path>
            </a:pathLst>
          </a:custGeom>
          <a:ln w="34925">
            <a:solidFill>
              <a:srgbClr val="AF1E2D"/>
            </a:solidFill>
            <a:prstDash val="lgDash"/>
            <a:headEnd type="none"/>
            <a:tailEnd type="none"/>
          </a:ln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FDEDAE2-20CE-4DC4-9430-0B0C21287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59" y="155541"/>
            <a:ext cx="934604" cy="934604"/>
          </a:xfrm>
          <a:prstGeom prst="rect">
            <a:avLst/>
          </a:prstGeom>
        </p:spPr>
      </p:pic>
      <p:sp>
        <p:nvSpPr>
          <p:cNvPr id="23" name="Body Copy">
            <a:extLst>
              <a:ext uri="{FF2B5EF4-FFF2-40B4-BE49-F238E27FC236}">
                <a16:creationId xmlns:a16="http://schemas.microsoft.com/office/drawing/2014/main" id="{406C06BF-4966-4DD9-89AF-ABD6FFD58A47}"/>
              </a:ext>
            </a:extLst>
          </p:cNvPr>
          <p:cNvSpPr txBox="1">
            <a:spLocks/>
          </p:cNvSpPr>
          <p:nvPr/>
        </p:nvSpPr>
        <p:spPr>
          <a:xfrm>
            <a:off x="3536414" y="330633"/>
            <a:ext cx="8289569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3200" b="1" kern="0" dirty="0">
                <a:solidFill>
                  <a:srgbClr val="065280"/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[STORY TITLE]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A07FEC-425E-4178-9221-07FC83AFC31E}"/>
              </a:ext>
            </a:extLst>
          </p:cNvPr>
          <p:cNvSpPr/>
          <p:nvPr/>
        </p:nvSpPr>
        <p:spPr>
          <a:xfrm>
            <a:off x="3316811" y="3838103"/>
            <a:ext cx="2273969" cy="2273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ody Copy">
            <a:extLst>
              <a:ext uri="{FF2B5EF4-FFF2-40B4-BE49-F238E27FC236}">
                <a16:creationId xmlns:a16="http://schemas.microsoft.com/office/drawing/2014/main" id="{4A7301EF-31C7-4244-8B59-15FD243442B2}"/>
              </a:ext>
            </a:extLst>
          </p:cNvPr>
          <p:cNvSpPr txBox="1">
            <a:spLocks/>
          </p:cNvSpPr>
          <p:nvPr/>
        </p:nvSpPr>
        <p:spPr>
          <a:xfrm>
            <a:off x="311414" y="5377664"/>
            <a:ext cx="3613471" cy="1033959"/>
          </a:xfrm>
          <a:prstGeom prst="roundRect">
            <a:avLst/>
          </a:prstGeom>
          <a:solidFill>
            <a:srgbClr val="F2F2F2">
              <a:alpha val="84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400" b="1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[PRESENTER NAME]</a:t>
            </a:r>
          </a:p>
          <a:p>
            <a:pPr>
              <a:buSzPct val="120000"/>
            </a:pPr>
            <a:r>
              <a:rPr lang="en-US" sz="18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[TITLE]</a:t>
            </a:r>
            <a:br>
              <a:rPr lang="en-US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[X]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[CA NAME]</a:t>
            </a:r>
            <a:endParaRPr lang="en-US" kern="0" dirty="0">
              <a:solidFill>
                <a:schemeClr val="bg2">
                  <a:lumMod val="50000"/>
                </a:schemeClr>
              </a:solidFill>
              <a:highlight>
                <a:srgbClr val="C0C0C0"/>
              </a:highligh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22576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2F5C89C2-1862-4D13-8A63-A78250285E1A}"/>
              </a:ext>
            </a:extLst>
          </p:cNvPr>
          <p:cNvSpPr/>
          <p:nvPr/>
        </p:nvSpPr>
        <p:spPr>
          <a:xfrm>
            <a:off x="3176024" y="108448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36458FB3-6052-423D-8A34-7010CADE6308}"/>
              </a:ext>
            </a:extLst>
          </p:cNvPr>
          <p:cNvSpPr txBox="1">
            <a:spLocks/>
          </p:cNvSpPr>
          <p:nvPr/>
        </p:nvSpPr>
        <p:spPr>
          <a:xfrm>
            <a:off x="3026621" y="425424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[SLIDE TITLE]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10F9F3-671B-4A3C-8EA8-EB4B249C2B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929016"/>
            <a:ext cx="5029200" cy="3771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26440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7624</Words>
  <Application>Microsoft Office PowerPoint</Application>
  <PresentationFormat>Widescreen</PresentationFormat>
  <Paragraphs>1093</Paragraphs>
  <Slides>62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 Neue</vt:lpstr>
      <vt:lpstr>Lucida Grande</vt:lpstr>
      <vt:lpstr>Open Sans Semibold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Tait, Christine</cp:lastModifiedBy>
  <cp:revision>279</cp:revision>
  <cp:lastPrinted>2019-06-19T16:24:35Z</cp:lastPrinted>
  <dcterms:created xsi:type="dcterms:W3CDTF">2018-11-12T16:45:52Z</dcterms:created>
  <dcterms:modified xsi:type="dcterms:W3CDTF">2021-02-12T21:44:24Z</dcterms:modified>
</cp:coreProperties>
</file>