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5"/>
  </p:notesMasterIdLst>
  <p:sldIdLst>
    <p:sldId id="256" r:id="rId2"/>
    <p:sldId id="258" r:id="rId3"/>
    <p:sldId id="259" r:id="rId4"/>
    <p:sldId id="260" r:id="rId5"/>
    <p:sldId id="257" r:id="rId6"/>
    <p:sldId id="277" r:id="rId7"/>
    <p:sldId id="278" r:id="rId8"/>
    <p:sldId id="279" r:id="rId9"/>
    <p:sldId id="280" r:id="rId10"/>
    <p:sldId id="292" r:id="rId11"/>
    <p:sldId id="282" r:id="rId12"/>
    <p:sldId id="291" r:id="rId13"/>
    <p:sldId id="284" r:id="rId14"/>
    <p:sldId id="285" r:id="rId15"/>
    <p:sldId id="286" r:id="rId16"/>
    <p:sldId id="268" r:id="rId17"/>
    <p:sldId id="287" r:id="rId18"/>
    <p:sldId id="293" r:id="rId19"/>
    <p:sldId id="288" r:id="rId20"/>
    <p:sldId id="289" r:id="rId21"/>
    <p:sldId id="267" r:id="rId22"/>
    <p:sldId id="264" r:id="rId23"/>
    <p:sldId id="265" r:id="rId24"/>
    <p:sldId id="269" r:id="rId25"/>
    <p:sldId id="270" r:id="rId26"/>
    <p:sldId id="271" r:id="rId27"/>
    <p:sldId id="272" r:id="rId28"/>
    <p:sldId id="295" r:id="rId29"/>
    <p:sldId id="273" r:id="rId30"/>
    <p:sldId id="274" r:id="rId31"/>
    <p:sldId id="294" r:id="rId32"/>
    <p:sldId id="296" r:id="rId33"/>
    <p:sldId id="29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E"/>
    <a:srgbClr val="55565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3768" autoAdjust="0"/>
  </p:normalViewPr>
  <p:slideViewPr>
    <p:cSldViewPr>
      <p:cViewPr varScale="1">
        <p:scale>
          <a:sx n="124" d="100"/>
          <a:sy n="124" d="100"/>
        </p:scale>
        <p:origin x="5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8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C64A-5154-4534-962A-11C2E59C2099}" type="doc">
      <dgm:prSet loTypeId="urn:microsoft.com/office/officeart/2005/8/layout/hProcess4" loCatId="process" qsTypeId="urn:microsoft.com/office/officeart/2005/8/quickstyle/3d2" qsCatId="3D" csTypeId="urn:microsoft.com/office/officeart/2005/8/colors/accent1_5" csCatId="accent1" phldr="1"/>
      <dgm:spPr/>
      <dgm:t>
        <a:bodyPr/>
        <a:lstStyle/>
        <a:p>
          <a:endParaRPr lang="en-US"/>
        </a:p>
      </dgm:t>
    </dgm:pt>
    <dgm:pt modelId="{37CA7C3B-1E3B-4BCE-A73B-0405B0121848}" type="pres">
      <dgm:prSet presAssocID="{EF3EC64A-5154-4534-962A-11C2E59C2099}" presName="Name0" presStyleCnt="0">
        <dgm:presLayoutVars>
          <dgm:dir/>
          <dgm:animLvl val="lvl"/>
          <dgm:resizeHandles val="exact"/>
        </dgm:presLayoutVars>
      </dgm:prSet>
      <dgm:spPr/>
    </dgm:pt>
    <dgm:pt modelId="{3FA6B9FB-3623-43B5-9554-EC2F1F3C892A}" type="pres">
      <dgm:prSet presAssocID="{EF3EC64A-5154-4534-962A-11C2E59C2099}" presName="tSp" presStyleCnt="0"/>
      <dgm:spPr/>
    </dgm:pt>
    <dgm:pt modelId="{04A873A3-1A09-4183-AFC2-C51FC61F98B8}" type="pres">
      <dgm:prSet presAssocID="{EF3EC64A-5154-4534-962A-11C2E59C2099}" presName="bSp" presStyleCnt="0"/>
      <dgm:spPr/>
    </dgm:pt>
    <dgm:pt modelId="{A5DD4C4A-C8CA-41BB-B3D2-0086037B47A5}" type="pres">
      <dgm:prSet presAssocID="{EF3EC64A-5154-4534-962A-11C2E59C2099}" presName="process" presStyleCnt="0"/>
      <dgm:spPr/>
    </dgm:pt>
  </dgm:ptLst>
  <dgm:cxnLst>
    <dgm:cxn modelId="{F5509CA3-AA24-42EA-B1A2-2F3FC4C8E3FA}" type="presOf" srcId="{EF3EC64A-5154-4534-962A-11C2E59C2099}" destId="{37CA7C3B-1E3B-4BCE-A73B-0405B0121848}" srcOrd="0" destOrd="0" presId="urn:microsoft.com/office/officeart/2005/8/layout/hProcess4"/>
    <dgm:cxn modelId="{803C64B3-B80B-4096-835B-1A52E96C11D7}" type="presParOf" srcId="{37CA7C3B-1E3B-4BCE-A73B-0405B0121848}" destId="{3FA6B9FB-3623-43B5-9554-EC2F1F3C892A}" srcOrd="0" destOrd="0" presId="urn:microsoft.com/office/officeart/2005/8/layout/hProcess4"/>
    <dgm:cxn modelId="{775786B0-CDE1-4E4A-9E4B-58CCCB3AE15F}" type="presParOf" srcId="{37CA7C3B-1E3B-4BCE-A73B-0405B0121848}" destId="{04A873A3-1A09-4183-AFC2-C51FC61F98B8}" srcOrd="1" destOrd="0" presId="urn:microsoft.com/office/officeart/2005/8/layout/hProcess4"/>
    <dgm:cxn modelId="{6548FF43-0CF2-4C96-AB20-15B956B63E5B}" type="presParOf" srcId="{37CA7C3B-1E3B-4BCE-A73B-0405B0121848}" destId="{A5DD4C4A-C8CA-41BB-B3D2-0086037B47A5}" srcOrd="2"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2566E-93B1-4839-8156-E82577832907}"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US"/>
        </a:p>
      </dgm:t>
    </dgm:pt>
    <dgm:pt modelId="{33C51D29-F083-466F-A3D3-4A69DE7D35AA}">
      <dgm:prSet phldrT="[Text]"/>
      <dgm:spPr/>
      <dgm:t>
        <a:bodyPr/>
        <a:lstStyle/>
        <a:p>
          <a:r>
            <a:rPr lang="de-DE" b="1" dirty="0"/>
            <a:t>1917</a:t>
          </a:r>
          <a:r>
            <a:rPr lang="de-DE" dirty="0"/>
            <a:t>: Melvin Jones gründet LCI.</a:t>
          </a:r>
        </a:p>
        <a:p>
          <a:endParaRPr lang="en-US" dirty="0"/>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a:ln w="28575"/>
      </dgm:spPr>
      <dgm:t>
        <a:bodyPr/>
        <a:lstStyle/>
        <a:p>
          <a:endParaRPr lang="en-US" dirty="0"/>
        </a:p>
      </dgm:t>
    </dgm:pt>
    <dgm:pt modelId="{E0F5A348-4F48-4C42-B2D6-CABED0DB6260}">
      <dgm:prSet phldrT="[Text]"/>
      <dgm:spPr/>
      <dgm:t>
        <a:bodyPr/>
        <a:lstStyle/>
        <a:p>
          <a:r>
            <a:rPr lang="de-DE" b="1" dirty="0"/>
            <a:t>1920</a:t>
          </a:r>
          <a:r>
            <a:rPr lang="de-DE" dirty="0"/>
            <a:t>: LCI wird durch Gründung eines kanadischen Clubs international.</a:t>
          </a:r>
        </a:p>
      </dgm:t>
    </dgm:pt>
    <dgm:pt modelId="{4095E80D-0888-4E83-A2BA-0EDA5A0975D5}" type="parTrans" cxnId="{908BD57B-AB57-404F-A6FE-5D8D20623553}">
      <dgm:prSet/>
      <dgm:spPr/>
      <dgm:t>
        <a:bodyPr/>
        <a:lstStyle/>
        <a:p>
          <a:endParaRPr lang="en-US"/>
        </a:p>
      </dgm:t>
    </dgm:pt>
    <dgm:pt modelId="{574C00BC-BDFD-4D60-97D7-B54D6C0CEA67}" type="sibTrans" cxnId="{908BD57B-AB57-404F-A6FE-5D8D20623553}">
      <dgm:prSet/>
      <dgm:spPr>
        <a:ln w="28575"/>
      </dgm:spPr>
      <dgm:t>
        <a:bodyPr/>
        <a:lstStyle/>
        <a:p>
          <a:endParaRPr lang="en-US" dirty="0"/>
        </a:p>
      </dgm:t>
    </dgm:pt>
    <dgm:pt modelId="{7536F606-ED25-4E94-87C6-7BC181680A36}">
      <dgm:prSet phldrT="[Text]"/>
      <dgm:spPr/>
      <dgm:t>
        <a:bodyPr/>
        <a:lstStyle/>
        <a:p>
          <a:r>
            <a:rPr lang="de-DE" b="1" dirty="0"/>
            <a:t>1925</a:t>
          </a:r>
          <a:r>
            <a:rPr lang="de-DE" dirty="0"/>
            <a:t>: Helen Keller appelliert an die Lions, sich als „Ritter der Blinden“ zu engagieren.</a:t>
          </a:r>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a:ln w="28575"/>
      </dgm:spPr>
      <dgm:t>
        <a:bodyPr/>
        <a:lstStyle/>
        <a:p>
          <a:endParaRPr lang="en-US" dirty="0"/>
        </a:p>
      </dgm:t>
    </dgm:pt>
    <dgm:pt modelId="{FCBFD353-9693-4974-ACDA-25ED32FBB4AD}">
      <dgm:prSet phldrT="[Text]"/>
      <dgm:spPr/>
      <dgm:t>
        <a:bodyPr/>
        <a:lstStyle/>
        <a:p>
          <a:r>
            <a:rPr lang="de-DE" b="1" dirty="0"/>
            <a:t>1945</a:t>
          </a:r>
          <a:r>
            <a:rPr lang="de-DE" dirty="0"/>
            <a:t>: LCI beteiligt sich am Verfassen der Charta der Vereinten Nationen</a:t>
          </a:r>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a:ln w="28575"/>
      </dgm:spPr>
      <dgm:t>
        <a:bodyPr/>
        <a:lstStyle/>
        <a:p>
          <a:endParaRPr lang="en-US" dirty="0"/>
        </a:p>
      </dgm:t>
    </dgm:pt>
    <dgm:pt modelId="{73A1AD03-40F6-45E1-81AB-8F2F7CC469C9}">
      <dgm:prSet phldrT="[Text]"/>
      <dgm:spPr/>
      <dgm:t>
        <a:bodyPr/>
        <a:lstStyle/>
        <a:p>
          <a:r>
            <a:rPr lang="de-DE" b="1" dirty="0"/>
            <a:t>1957</a:t>
          </a:r>
          <a:r>
            <a:rPr lang="de-DE" dirty="0"/>
            <a:t>: Das Leo-Club-Programm wird eingeführt.</a:t>
          </a:r>
        </a:p>
      </dgm:t>
    </dgm:pt>
    <dgm:pt modelId="{37BDFEC0-FE42-432E-B0BC-2B775ECD3C13}" type="parTrans" cxnId="{003467DB-DD58-404A-8971-7756D5591B91}">
      <dgm:prSet/>
      <dgm:spPr/>
      <dgm:t>
        <a:bodyPr/>
        <a:lstStyle/>
        <a:p>
          <a:endParaRPr lang="en-US"/>
        </a:p>
      </dgm:t>
    </dgm:pt>
    <dgm:pt modelId="{E0332979-666D-4FE9-BF08-BF1D7D24BDAC}" type="sibTrans" cxnId="{003467DB-DD58-404A-8971-7756D5591B91}">
      <dgm:prSet/>
      <dgm:spPr>
        <a:ln w="28575"/>
      </dgm:spPr>
      <dgm:t>
        <a:bodyPr/>
        <a:lstStyle/>
        <a:p>
          <a:endParaRPr lang="en-US" dirty="0"/>
        </a:p>
      </dgm:t>
    </dgm:pt>
    <dgm:pt modelId="{11AFD247-B39A-4E9E-9784-51DD5FB49B10}">
      <dgm:prSet/>
      <dgm:spPr/>
      <dgm:t>
        <a:bodyPr/>
        <a:lstStyle/>
        <a:p>
          <a:r>
            <a:rPr lang="de-DE" b="1" dirty="0"/>
            <a:t>1968</a:t>
          </a:r>
          <a:r>
            <a:rPr lang="de-DE" dirty="0"/>
            <a:t>: Die Lions Clubs International Foundation wird gegründet.</a:t>
          </a:r>
        </a:p>
      </dgm:t>
    </dgm:pt>
    <dgm:pt modelId="{885F97DA-32EF-4A31-B8E9-39F65F4BF789}" type="parTrans" cxnId="{E01E27BF-0376-4F58-9E5A-0D0FD05C1DBC}">
      <dgm:prSet/>
      <dgm:spPr/>
      <dgm:t>
        <a:bodyPr/>
        <a:lstStyle/>
        <a:p>
          <a:endParaRPr lang="en-US"/>
        </a:p>
      </dgm:t>
    </dgm:pt>
    <dgm:pt modelId="{40D173F9-C2C6-4F6E-BC63-567BB0EC3325}" type="sibTrans" cxnId="{E01E27BF-0376-4F58-9E5A-0D0FD05C1DBC}">
      <dgm:prSet/>
      <dgm:spPr>
        <a:ln w="28575"/>
      </dgm:spPr>
      <dgm:t>
        <a:bodyPr/>
        <a:lstStyle/>
        <a:p>
          <a:endParaRPr lang="en-US" dirty="0"/>
        </a:p>
      </dgm:t>
    </dgm:pt>
    <dgm:pt modelId="{FB1E4B1F-2E6D-4CEE-8389-F113C7A1B3E9}">
      <dgm:prSet/>
      <dgm:spPr/>
      <dgm:t>
        <a:bodyPr/>
        <a:lstStyle/>
        <a:p>
          <a:r>
            <a:rPr lang="de-DE" b="1" dirty="0"/>
            <a:t>1990</a:t>
          </a:r>
          <a:r>
            <a:rPr lang="de-DE" dirty="0"/>
            <a:t>: SightFirst wird läuft an.</a:t>
          </a:r>
        </a:p>
      </dgm:t>
    </dgm:pt>
    <dgm:pt modelId="{BC93B164-B096-4CD5-B3EE-F5C05382CE87}" type="parTrans" cxnId="{C0F223D6-969D-42E2-9755-3A81C44D5F20}">
      <dgm:prSet/>
      <dgm:spPr/>
      <dgm:t>
        <a:bodyPr/>
        <a:lstStyle/>
        <a:p>
          <a:endParaRPr lang="en-US"/>
        </a:p>
      </dgm:t>
    </dgm:pt>
    <dgm:pt modelId="{3AFF02F5-C1DC-452B-ACBA-B991B909DBB1}" type="sibTrans" cxnId="{C0F223D6-969D-42E2-9755-3A81C44D5F20}">
      <dgm:prSet/>
      <dgm:spPr>
        <a:ln w="28575"/>
      </dgm:spPr>
      <dgm:t>
        <a:bodyPr/>
        <a:lstStyle/>
        <a:p>
          <a:endParaRPr lang="en-US" dirty="0"/>
        </a:p>
      </dgm:t>
    </dgm:pt>
    <dgm:pt modelId="{A521541B-601D-44BB-9D14-BD17375D9126}">
      <dgm:prSet/>
      <dgm:spPr/>
      <dgm:t>
        <a:bodyPr/>
        <a:lstStyle/>
        <a:p>
          <a:r>
            <a:rPr lang="de-DE" b="1" dirty="0"/>
            <a:t>Heute</a:t>
          </a:r>
          <a:r>
            <a:rPr lang="de-DE" dirty="0"/>
            <a:t>: Unser internationales Lions-Netzwerk ist inzwischen auf mehr als 200 Länder und geografische Regionen angewachsen.</a:t>
          </a:r>
        </a:p>
      </dgm:t>
    </dgm:pt>
    <dgm:pt modelId="{43868223-C1C8-46B3-95D7-0354A42388CB}" type="parTrans" cxnId="{DECE1FCF-AED0-4D7B-AA68-B5C448107A9A}">
      <dgm:prSet/>
      <dgm:spPr/>
      <dgm:t>
        <a:bodyPr/>
        <a:lstStyle/>
        <a:p>
          <a:endParaRPr lang="en-US"/>
        </a:p>
      </dgm:t>
    </dgm:pt>
    <dgm:pt modelId="{4FA35C95-287F-4B23-A0BA-AA4FAA826788}" type="sibTrans" cxnId="{DECE1FCF-AED0-4D7B-AA68-B5C448107A9A}">
      <dgm:prSet/>
      <dgm:spPr/>
      <dgm:t>
        <a:bodyPr/>
        <a:lstStyle/>
        <a:p>
          <a:endParaRPr lang="en-US"/>
        </a:p>
      </dgm:t>
    </dgm:pt>
    <dgm:pt modelId="{044DC4E3-3EC9-400B-A0FE-1F626357E0DB}">
      <dgm:prSet/>
      <dgm:spPr/>
      <dgm:t>
        <a:bodyPr/>
        <a:lstStyle/>
        <a:p>
          <a:r>
            <a:rPr lang="de-DE" dirty="0"/>
            <a:t>1987: LCI wird zur ersten Hilfsdienstorganisation, die Frauen als Mitglieder begrüßt.</a:t>
          </a:r>
        </a:p>
      </dgm:t>
    </dgm:pt>
    <dgm:pt modelId="{C1BE6C8D-2598-45C2-92CA-66C2B8EAA39A}" type="parTrans" cxnId="{AE4A2AA3-6B36-4C79-B38E-71B92651A8BB}">
      <dgm:prSet/>
      <dgm:spPr/>
      <dgm:t>
        <a:bodyPr/>
        <a:lstStyle/>
        <a:p>
          <a:endParaRPr lang="en-US"/>
        </a:p>
      </dgm:t>
    </dgm:pt>
    <dgm:pt modelId="{E7BE220B-25ED-4A6E-94C6-FEE65CD41173}" type="sibTrans" cxnId="{AE4A2AA3-6B36-4C79-B38E-71B92651A8BB}">
      <dgm:prSet/>
      <dgm:spPr>
        <a:ln w="28575"/>
      </dgm:spPr>
      <dgm:t>
        <a:bodyPr/>
        <a:lstStyle/>
        <a:p>
          <a:endParaRPr lang="en-US" dirty="0"/>
        </a:p>
      </dgm:t>
    </dgm:pt>
    <dgm:pt modelId="{AC5E54F8-1CCF-4FF6-B511-6B2B709A7A14}" type="pres">
      <dgm:prSet presAssocID="{F952566E-93B1-4839-8156-E82577832907}" presName="Name0" presStyleCnt="0">
        <dgm:presLayoutVars>
          <dgm:dir/>
          <dgm:resizeHandles val="exact"/>
        </dgm:presLayoutVars>
      </dgm:prSet>
      <dgm:spPr/>
    </dgm:pt>
    <dgm:pt modelId="{A40CA7B2-3B19-40AC-9B34-76C50BFC36B4}" type="pres">
      <dgm:prSet presAssocID="{33C51D29-F083-466F-A3D3-4A69DE7D35AA}" presName="node" presStyleLbl="node1" presStyleIdx="0" presStyleCnt="9">
        <dgm:presLayoutVars>
          <dgm:bulletEnabled val="1"/>
        </dgm:presLayoutVars>
      </dgm:prSet>
      <dgm:spPr/>
    </dgm:pt>
    <dgm:pt modelId="{FB899644-3DF2-4798-B9BE-BD6C62CD4633}" type="pres">
      <dgm:prSet presAssocID="{99364FDF-4E87-4FA5-A827-B9B607A921C2}" presName="sibTrans" presStyleLbl="sibTrans1D1" presStyleIdx="0" presStyleCnt="8"/>
      <dgm:spPr/>
    </dgm:pt>
    <dgm:pt modelId="{B67E56F4-26C4-445A-ADA5-08576D8E6331}" type="pres">
      <dgm:prSet presAssocID="{99364FDF-4E87-4FA5-A827-B9B607A921C2}" presName="connectorText" presStyleLbl="sibTrans1D1" presStyleIdx="0" presStyleCnt="8"/>
      <dgm:spPr/>
    </dgm:pt>
    <dgm:pt modelId="{A99517F9-3F18-48AF-B96C-BC4F29B341A2}" type="pres">
      <dgm:prSet presAssocID="{E0F5A348-4F48-4C42-B2D6-CABED0DB6260}" presName="node" presStyleLbl="node1" presStyleIdx="1" presStyleCnt="9">
        <dgm:presLayoutVars>
          <dgm:bulletEnabled val="1"/>
        </dgm:presLayoutVars>
      </dgm:prSet>
      <dgm:spPr/>
    </dgm:pt>
    <dgm:pt modelId="{3421BBAB-F8A9-4D30-84FF-B4E095542492}" type="pres">
      <dgm:prSet presAssocID="{574C00BC-BDFD-4D60-97D7-B54D6C0CEA67}" presName="sibTrans" presStyleLbl="sibTrans1D1" presStyleIdx="1" presStyleCnt="8"/>
      <dgm:spPr/>
    </dgm:pt>
    <dgm:pt modelId="{DE5AC263-19F4-483C-846B-8C2A7BF333C4}" type="pres">
      <dgm:prSet presAssocID="{574C00BC-BDFD-4D60-97D7-B54D6C0CEA67}" presName="connectorText" presStyleLbl="sibTrans1D1" presStyleIdx="1" presStyleCnt="8"/>
      <dgm:spPr/>
    </dgm:pt>
    <dgm:pt modelId="{C6C8C923-A774-4565-B01F-D389A9D230EF}" type="pres">
      <dgm:prSet presAssocID="{7536F606-ED25-4E94-87C6-7BC181680A36}" presName="node" presStyleLbl="node1" presStyleIdx="2" presStyleCnt="9">
        <dgm:presLayoutVars>
          <dgm:bulletEnabled val="1"/>
        </dgm:presLayoutVars>
      </dgm:prSet>
      <dgm:spPr/>
    </dgm:pt>
    <dgm:pt modelId="{14AB0892-649C-4B5D-AC93-AB5F53C452D0}" type="pres">
      <dgm:prSet presAssocID="{0408F477-9F7D-4B54-8954-DAE4E3F548EF}" presName="sibTrans" presStyleLbl="sibTrans1D1" presStyleIdx="2" presStyleCnt="8"/>
      <dgm:spPr/>
    </dgm:pt>
    <dgm:pt modelId="{566A9A21-E24B-418E-B7B4-22F6AA569021}" type="pres">
      <dgm:prSet presAssocID="{0408F477-9F7D-4B54-8954-DAE4E3F548EF}" presName="connectorText" presStyleLbl="sibTrans1D1" presStyleIdx="2" presStyleCnt="8"/>
      <dgm:spPr/>
    </dgm:pt>
    <dgm:pt modelId="{D71B0301-2690-48D6-BB1D-E55AA0F2EE45}" type="pres">
      <dgm:prSet presAssocID="{FCBFD353-9693-4974-ACDA-25ED32FBB4AD}" presName="node" presStyleLbl="node1" presStyleIdx="3" presStyleCnt="9">
        <dgm:presLayoutVars>
          <dgm:bulletEnabled val="1"/>
        </dgm:presLayoutVars>
      </dgm:prSet>
      <dgm:spPr/>
    </dgm:pt>
    <dgm:pt modelId="{873060B1-38C4-46FF-B1F8-94FE9F6426FB}" type="pres">
      <dgm:prSet presAssocID="{2367E91E-68B1-4142-A3B0-17CC72B42B3B}" presName="sibTrans" presStyleLbl="sibTrans1D1" presStyleIdx="3" presStyleCnt="8"/>
      <dgm:spPr/>
    </dgm:pt>
    <dgm:pt modelId="{D7CC5CF7-6FA2-4674-8E91-828CEB612A77}" type="pres">
      <dgm:prSet presAssocID="{2367E91E-68B1-4142-A3B0-17CC72B42B3B}" presName="connectorText" presStyleLbl="sibTrans1D1" presStyleIdx="3" presStyleCnt="8"/>
      <dgm:spPr/>
    </dgm:pt>
    <dgm:pt modelId="{B7B3E78D-5147-43BA-B7C0-ADF36FBE9435}" type="pres">
      <dgm:prSet presAssocID="{73A1AD03-40F6-45E1-81AB-8F2F7CC469C9}" presName="node" presStyleLbl="node1" presStyleIdx="4" presStyleCnt="9">
        <dgm:presLayoutVars>
          <dgm:bulletEnabled val="1"/>
        </dgm:presLayoutVars>
      </dgm:prSet>
      <dgm:spPr/>
    </dgm:pt>
    <dgm:pt modelId="{86CBC366-DAE1-4222-A464-360DA47C4E94}" type="pres">
      <dgm:prSet presAssocID="{E0332979-666D-4FE9-BF08-BF1D7D24BDAC}" presName="sibTrans" presStyleLbl="sibTrans1D1" presStyleIdx="4" presStyleCnt="8"/>
      <dgm:spPr/>
    </dgm:pt>
    <dgm:pt modelId="{63DBAB29-6695-4708-AD05-82726CC97FCC}" type="pres">
      <dgm:prSet presAssocID="{E0332979-666D-4FE9-BF08-BF1D7D24BDAC}" presName="connectorText" presStyleLbl="sibTrans1D1" presStyleIdx="4" presStyleCnt="8"/>
      <dgm:spPr/>
    </dgm:pt>
    <dgm:pt modelId="{7D628792-75C4-4731-8869-18FDE55AC7D3}" type="pres">
      <dgm:prSet presAssocID="{11AFD247-B39A-4E9E-9784-51DD5FB49B10}" presName="node" presStyleLbl="node1" presStyleIdx="5" presStyleCnt="9">
        <dgm:presLayoutVars>
          <dgm:bulletEnabled val="1"/>
        </dgm:presLayoutVars>
      </dgm:prSet>
      <dgm:spPr/>
    </dgm:pt>
    <dgm:pt modelId="{F6201378-64A6-41F7-9ED1-908751CB5DA6}" type="pres">
      <dgm:prSet presAssocID="{40D173F9-C2C6-4F6E-BC63-567BB0EC3325}" presName="sibTrans" presStyleLbl="sibTrans1D1" presStyleIdx="5" presStyleCnt="8"/>
      <dgm:spPr/>
    </dgm:pt>
    <dgm:pt modelId="{4E36E86A-7C3E-4F0F-AE04-AF7D06BAF4E3}" type="pres">
      <dgm:prSet presAssocID="{40D173F9-C2C6-4F6E-BC63-567BB0EC3325}" presName="connectorText" presStyleLbl="sibTrans1D1" presStyleIdx="5" presStyleCnt="8"/>
      <dgm:spPr/>
    </dgm:pt>
    <dgm:pt modelId="{F1BB9FA6-31A7-4BDE-9F07-186682902CE5}" type="pres">
      <dgm:prSet presAssocID="{044DC4E3-3EC9-400B-A0FE-1F626357E0DB}" presName="node" presStyleLbl="node1" presStyleIdx="6" presStyleCnt="9">
        <dgm:presLayoutVars>
          <dgm:bulletEnabled val="1"/>
        </dgm:presLayoutVars>
      </dgm:prSet>
      <dgm:spPr/>
    </dgm:pt>
    <dgm:pt modelId="{07DEB126-F6FE-49E4-9884-A68626A57CDC}" type="pres">
      <dgm:prSet presAssocID="{E7BE220B-25ED-4A6E-94C6-FEE65CD41173}" presName="sibTrans" presStyleLbl="sibTrans1D1" presStyleIdx="6" presStyleCnt="8"/>
      <dgm:spPr/>
    </dgm:pt>
    <dgm:pt modelId="{06BAF511-8871-489D-9236-38AB3958C669}" type="pres">
      <dgm:prSet presAssocID="{E7BE220B-25ED-4A6E-94C6-FEE65CD41173}" presName="connectorText" presStyleLbl="sibTrans1D1" presStyleIdx="6" presStyleCnt="8"/>
      <dgm:spPr/>
    </dgm:pt>
    <dgm:pt modelId="{F432920C-1BA3-4549-BD59-869C5383F158}" type="pres">
      <dgm:prSet presAssocID="{FB1E4B1F-2E6D-4CEE-8389-F113C7A1B3E9}" presName="node" presStyleLbl="node1" presStyleIdx="7" presStyleCnt="9">
        <dgm:presLayoutVars>
          <dgm:bulletEnabled val="1"/>
        </dgm:presLayoutVars>
      </dgm:prSet>
      <dgm:spPr/>
    </dgm:pt>
    <dgm:pt modelId="{7456B952-84A9-455C-A693-8891A979D79E}" type="pres">
      <dgm:prSet presAssocID="{3AFF02F5-C1DC-452B-ACBA-B991B909DBB1}" presName="sibTrans" presStyleLbl="sibTrans1D1" presStyleIdx="7" presStyleCnt="8"/>
      <dgm:spPr/>
    </dgm:pt>
    <dgm:pt modelId="{2AEFC1B7-4D7F-4091-B640-DFA89498BF37}" type="pres">
      <dgm:prSet presAssocID="{3AFF02F5-C1DC-452B-ACBA-B991B909DBB1}" presName="connectorText" presStyleLbl="sibTrans1D1" presStyleIdx="7" presStyleCnt="8"/>
      <dgm:spPr/>
    </dgm:pt>
    <dgm:pt modelId="{3C8B6921-97BF-4BCB-9B1F-ABC7A319A23E}" type="pres">
      <dgm:prSet presAssocID="{A521541B-601D-44BB-9D14-BD17375D9126}" presName="node" presStyleLbl="node1" presStyleIdx="8" presStyleCnt="9" custScaleX="99268">
        <dgm:presLayoutVars>
          <dgm:bulletEnabled val="1"/>
        </dgm:presLayoutVars>
      </dgm:prSet>
      <dgm:spPr/>
    </dgm:pt>
  </dgm:ptLst>
  <dgm:cxnLst>
    <dgm:cxn modelId="{99F6970D-FDD0-45F9-99AA-3B0AF7D22C21}" type="presOf" srcId="{044DC4E3-3EC9-400B-A0FE-1F626357E0DB}" destId="{F1BB9FA6-31A7-4BDE-9F07-186682902CE5}" srcOrd="0" destOrd="0" presId="urn:microsoft.com/office/officeart/2005/8/layout/bProcess3"/>
    <dgm:cxn modelId="{B5C72020-6B56-4753-B42D-A8C1291EEBD0}" type="presOf" srcId="{A521541B-601D-44BB-9D14-BD17375D9126}" destId="{3C8B6921-97BF-4BCB-9B1F-ABC7A319A23E}" srcOrd="0" destOrd="0" presId="urn:microsoft.com/office/officeart/2005/8/layout/bProcess3"/>
    <dgm:cxn modelId="{A3CC532C-4D47-4AEE-96CF-8782AD40F621}" srcId="{F952566E-93B1-4839-8156-E82577832907}" destId="{33C51D29-F083-466F-A3D3-4A69DE7D35AA}" srcOrd="0" destOrd="0" parTransId="{EAB746D9-D6AD-4132-AA8D-CE268F321607}" sibTransId="{99364FDF-4E87-4FA5-A827-B9B607A921C2}"/>
    <dgm:cxn modelId="{72AB9230-D27F-4484-B97C-973116C6EFE8}" type="presOf" srcId="{E7BE220B-25ED-4A6E-94C6-FEE65CD41173}" destId="{07DEB126-F6FE-49E4-9884-A68626A57CDC}" srcOrd="0" destOrd="0" presId="urn:microsoft.com/office/officeart/2005/8/layout/bProcess3"/>
    <dgm:cxn modelId="{400CE233-166D-4F95-8949-C0D64D0575A4}" srcId="{F952566E-93B1-4839-8156-E82577832907}" destId="{FCBFD353-9693-4974-ACDA-25ED32FBB4AD}" srcOrd="3" destOrd="0" parTransId="{36BB6E9E-140D-42A3-8480-50A88DFA397A}" sibTransId="{2367E91E-68B1-4142-A3B0-17CC72B42B3B}"/>
    <dgm:cxn modelId="{1BB14838-34DF-477A-B3E7-4F3E6EE81489}" type="presOf" srcId="{99364FDF-4E87-4FA5-A827-B9B607A921C2}" destId="{FB899644-3DF2-4798-B9BE-BD6C62CD4633}" srcOrd="0" destOrd="0" presId="urn:microsoft.com/office/officeart/2005/8/layout/bProcess3"/>
    <dgm:cxn modelId="{B6A62D42-33B9-4F5C-A1C6-12932B664C60}" type="presOf" srcId="{F952566E-93B1-4839-8156-E82577832907}" destId="{AC5E54F8-1CCF-4FF6-B511-6B2B709A7A14}" srcOrd="0" destOrd="0" presId="urn:microsoft.com/office/officeart/2005/8/layout/bProcess3"/>
    <dgm:cxn modelId="{7277AE46-49CE-4F80-8816-64D51107A78F}" type="presOf" srcId="{3AFF02F5-C1DC-452B-ACBA-B991B909DBB1}" destId="{2AEFC1B7-4D7F-4091-B640-DFA89498BF37}" srcOrd="1" destOrd="0" presId="urn:microsoft.com/office/officeart/2005/8/layout/bProcess3"/>
    <dgm:cxn modelId="{1F3B1447-3F84-491C-91AB-CB1D83061782}" type="presOf" srcId="{E0F5A348-4F48-4C42-B2D6-CABED0DB6260}" destId="{A99517F9-3F18-48AF-B96C-BC4F29B341A2}" srcOrd="0" destOrd="0" presId="urn:microsoft.com/office/officeart/2005/8/layout/bProcess3"/>
    <dgm:cxn modelId="{46FF8C47-D243-432F-B027-FA42234FB52B}" type="presOf" srcId="{73A1AD03-40F6-45E1-81AB-8F2F7CC469C9}" destId="{B7B3E78D-5147-43BA-B7C0-ADF36FBE9435}" srcOrd="0" destOrd="0" presId="urn:microsoft.com/office/officeart/2005/8/layout/bProcess3"/>
    <dgm:cxn modelId="{D035A047-7336-4DC5-9A90-A740C3FFCD54}" type="presOf" srcId="{FB1E4B1F-2E6D-4CEE-8389-F113C7A1B3E9}" destId="{F432920C-1BA3-4549-BD59-869C5383F158}" srcOrd="0" destOrd="0" presId="urn:microsoft.com/office/officeart/2005/8/layout/bProcess3"/>
    <dgm:cxn modelId="{EACEAA4E-E2B0-47DA-A9E7-69E4202CF2E2}" srcId="{F952566E-93B1-4839-8156-E82577832907}" destId="{7536F606-ED25-4E94-87C6-7BC181680A36}" srcOrd="2" destOrd="0" parTransId="{2A0DA4BC-FC11-4E97-982B-103172E9FDC8}" sibTransId="{0408F477-9F7D-4B54-8954-DAE4E3F548EF}"/>
    <dgm:cxn modelId="{D203DE52-4A6F-46D9-8A23-A6294228C21C}" type="presOf" srcId="{E7BE220B-25ED-4A6E-94C6-FEE65CD41173}" destId="{06BAF511-8871-489D-9236-38AB3958C669}" srcOrd="1" destOrd="0" presId="urn:microsoft.com/office/officeart/2005/8/layout/bProcess3"/>
    <dgm:cxn modelId="{E073B363-4961-48F2-9004-CBD04790B69A}" type="presOf" srcId="{0408F477-9F7D-4B54-8954-DAE4E3F548EF}" destId="{14AB0892-649C-4B5D-AC93-AB5F53C452D0}" srcOrd="0" destOrd="0" presId="urn:microsoft.com/office/officeart/2005/8/layout/bProcess3"/>
    <dgm:cxn modelId="{1E15EE6F-7670-4FD4-8A50-BAD22443040F}" type="presOf" srcId="{40D173F9-C2C6-4F6E-BC63-567BB0EC3325}" destId="{F6201378-64A6-41F7-9ED1-908751CB5DA6}" srcOrd="0" destOrd="0" presId="urn:microsoft.com/office/officeart/2005/8/layout/bProcess3"/>
    <dgm:cxn modelId="{01343271-B609-40FF-BB34-AE2E2B65C533}" type="presOf" srcId="{33C51D29-F083-466F-A3D3-4A69DE7D35AA}" destId="{A40CA7B2-3B19-40AC-9B34-76C50BFC36B4}" srcOrd="0" destOrd="0" presId="urn:microsoft.com/office/officeart/2005/8/layout/bProcess3"/>
    <dgm:cxn modelId="{4A310E73-4136-4164-9D50-6E240F1F876C}" type="presOf" srcId="{FCBFD353-9693-4974-ACDA-25ED32FBB4AD}" destId="{D71B0301-2690-48D6-BB1D-E55AA0F2EE45}" srcOrd="0" destOrd="0" presId="urn:microsoft.com/office/officeart/2005/8/layout/bProcess3"/>
    <dgm:cxn modelId="{E365FC7A-0A3D-4A93-AAA6-98B1FB006447}" type="presOf" srcId="{E0332979-666D-4FE9-BF08-BF1D7D24BDAC}" destId="{63DBAB29-6695-4708-AD05-82726CC97FCC}" srcOrd="1" destOrd="0" presId="urn:microsoft.com/office/officeart/2005/8/layout/bProcess3"/>
    <dgm:cxn modelId="{908BD57B-AB57-404F-A6FE-5D8D20623553}" srcId="{F952566E-93B1-4839-8156-E82577832907}" destId="{E0F5A348-4F48-4C42-B2D6-CABED0DB6260}" srcOrd="1" destOrd="0" parTransId="{4095E80D-0888-4E83-A2BA-0EDA5A0975D5}" sibTransId="{574C00BC-BDFD-4D60-97D7-B54D6C0CEA67}"/>
    <dgm:cxn modelId="{21518687-ABB8-4987-AF93-E3631EC33357}" type="presOf" srcId="{574C00BC-BDFD-4D60-97D7-B54D6C0CEA67}" destId="{3421BBAB-F8A9-4D30-84FF-B4E095542492}" srcOrd="0" destOrd="0" presId="urn:microsoft.com/office/officeart/2005/8/layout/bProcess3"/>
    <dgm:cxn modelId="{02DA6D8F-89BF-4F93-A9A6-CF1000725A2C}" type="presOf" srcId="{40D173F9-C2C6-4F6E-BC63-567BB0EC3325}" destId="{4E36E86A-7C3E-4F0F-AE04-AF7D06BAF4E3}" srcOrd="1" destOrd="0" presId="urn:microsoft.com/office/officeart/2005/8/layout/bProcess3"/>
    <dgm:cxn modelId="{A68445A2-5AC3-42AC-A623-07D7774B1E66}" type="presOf" srcId="{99364FDF-4E87-4FA5-A827-B9B607A921C2}" destId="{B67E56F4-26C4-445A-ADA5-08576D8E6331}" srcOrd="1" destOrd="0" presId="urn:microsoft.com/office/officeart/2005/8/layout/bProcess3"/>
    <dgm:cxn modelId="{AE4A2AA3-6B36-4C79-B38E-71B92651A8BB}" srcId="{F952566E-93B1-4839-8156-E82577832907}" destId="{044DC4E3-3EC9-400B-A0FE-1F626357E0DB}" srcOrd="6" destOrd="0" parTransId="{C1BE6C8D-2598-45C2-92CA-66C2B8EAA39A}" sibTransId="{E7BE220B-25ED-4A6E-94C6-FEE65CD41173}"/>
    <dgm:cxn modelId="{BCA822AF-82B1-4F13-ABCC-D0F03FC2E84E}" type="presOf" srcId="{0408F477-9F7D-4B54-8954-DAE4E3F548EF}" destId="{566A9A21-E24B-418E-B7B4-22F6AA569021}" srcOrd="1" destOrd="0" presId="urn:microsoft.com/office/officeart/2005/8/layout/bProcess3"/>
    <dgm:cxn modelId="{E01E27BF-0376-4F58-9E5A-0D0FD05C1DBC}" srcId="{F952566E-93B1-4839-8156-E82577832907}" destId="{11AFD247-B39A-4E9E-9784-51DD5FB49B10}" srcOrd="5" destOrd="0" parTransId="{885F97DA-32EF-4A31-B8E9-39F65F4BF789}" sibTransId="{40D173F9-C2C6-4F6E-BC63-567BB0EC3325}"/>
    <dgm:cxn modelId="{135F82C0-439B-427A-A0E3-3D54B06ABCB2}" type="presOf" srcId="{3AFF02F5-C1DC-452B-ACBA-B991B909DBB1}" destId="{7456B952-84A9-455C-A693-8891A979D79E}" srcOrd="0" destOrd="0" presId="urn:microsoft.com/office/officeart/2005/8/layout/bProcess3"/>
    <dgm:cxn modelId="{6C72E3C0-2CEE-4E87-A0BF-1DE1C00023B8}" type="presOf" srcId="{574C00BC-BDFD-4D60-97D7-B54D6C0CEA67}" destId="{DE5AC263-19F4-483C-846B-8C2A7BF333C4}" srcOrd="1" destOrd="0" presId="urn:microsoft.com/office/officeart/2005/8/layout/bProcess3"/>
    <dgm:cxn modelId="{DECE1FCF-AED0-4D7B-AA68-B5C448107A9A}" srcId="{F952566E-93B1-4839-8156-E82577832907}" destId="{A521541B-601D-44BB-9D14-BD17375D9126}" srcOrd="8" destOrd="0" parTransId="{43868223-C1C8-46B3-95D7-0354A42388CB}" sibTransId="{4FA35C95-287F-4B23-A0BA-AA4FAA826788}"/>
    <dgm:cxn modelId="{0094B6D3-D9C6-4532-91C8-57C13D9618B7}" type="presOf" srcId="{11AFD247-B39A-4E9E-9784-51DD5FB49B10}" destId="{7D628792-75C4-4731-8869-18FDE55AC7D3}" srcOrd="0" destOrd="0" presId="urn:microsoft.com/office/officeart/2005/8/layout/bProcess3"/>
    <dgm:cxn modelId="{C0F223D6-969D-42E2-9755-3A81C44D5F20}" srcId="{F952566E-93B1-4839-8156-E82577832907}" destId="{FB1E4B1F-2E6D-4CEE-8389-F113C7A1B3E9}" srcOrd="7" destOrd="0" parTransId="{BC93B164-B096-4CD5-B3EE-F5C05382CE87}" sibTransId="{3AFF02F5-C1DC-452B-ACBA-B991B909DBB1}"/>
    <dgm:cxn modelId="{CE2458D6-E864-4E16-AF9E-EB17AFD916E6}" type="presOf" srcId="{7536F606-ED25-4E94-87C6-7BC181680A36}" destId="{C6C8C923-A774-4565-B01F-D389A9D230EF}" srcOrd="0" destOrd="0" presId="urn:microsoft.com/office/officeart/2005/8/layout/bProcess3"/>
    <dgm:cxn modelId="{003467DB-DD58-404A-8971-7756D5591B91}" srcId="{F952566E-93B1-4839-8156-E82577832907}" destId="{73A1AD03-40F6-45E1-81AB-8F2F7CC469C9}" srcOrd="4" destOrd="0" parTransId="{37BDFEC0-FE42-432E-B0BC-2B775ECD3C13}" sibTransId="{E0332979-666D-4FE9-BF08-BF1D7D24BDAC}"/>
    <dgm:cxn modelId="{AAA54EE2-E1DC-46C7-8651-638E892CFCD6}" type="presOf" srcId="{E0332979-666D-4FE9-BF08-BF1D7D24BDAC}" destId="{86CBC366-DAE1-4222-A464-360DA47C4E94}" srcOrd="0" destOrd="0" presId="urn:microsoft.com/office/officeart/2005/8/layout/bProcess3"/>
    <dgm:cxn modelId="{7AF6CDE5-7222-43A0-8D1A-5E5DC6610500}" type="presOf" srcId="{2367E91E-68B1-4142-A3B0-17CC72B42B3B}" destId="{D7CC5CF7-6FA2-4674-8E91-828CEB612A77}" srcOrd="1" destOrd="0" presId="urn:microsoft.com/office/officeart/2005/8/layout/bProcess3"/>
    <dgm:cxn modelId="{543B28FD-D782-4FEF-A246-88DE704C35DE}" type="presOf" srcId="{2367E91E-68B1-4142-A3B0-17CC72B42B3B}" destId="{873060B1-38C4-46FF-B1F8-94FE9F6426FB}" srcOrd="0" destOrd="0" presId="urn:microsoft.com/office/officeart/2005/8/layout/bProcess3"/>
    <dgm:cxn modelId="{F0AAA22E-2C7E-4423-B65E-D00739019B6C}" type="presParOf" srcId="{AC5E54F8-1CCF-4FF6-B511-6B2B709A7A14}" destId="{A40CA7B2-3B19-40AC-9B34-76C50BFC36B4}" srcOrd="0" destOrd="0" presId="urn:microsoft.com/office/officeart/2005/8/layout/bProcess3"/>
    <dgm:cxn modelId="{D804F27F-577D-4B59-B68C-AE4686C42C2D}" type="presParOf" srcId="{AC5E54F8-1CCF-4FF6-B511-6B2B709A7A14}" destId="{FB899644-3DF2-4798-B9BE-BD6C62CD4633}" srcOrd="1" destOrd="0" presId="urn:microsoft.com/office/officeart/2005/8/layout/bProcess3"/>
    <dgm:cxn modelId="{9B7B1395-9D06-4EA6-90A3-CB3FE8A79B31}" type="presParOf" srcId="{FB899644-3DF2-4798-B9BE-BD6C62CD4633}" destId="{B67E56F4-26C4-445A-ADA5-08576D8E6331}" srcOrd="0" destOrd="0" presId="urn:microsoft.com/office/officeart/2005/8/layout/bProcess3"/>
    <dgm:cxn modelId="{8C264E0F-F410-47FE-841E-1D23D9A33973}" type="presParOf" srcId="{AC5E54F8-1CCF-4FF6-B511-6B2B709A7A14}" destId="{A99517F9-3F18-48AF-B96C-BC4F29B341A2}" srcOrd="2" destOrd="0" presId="urn:microsoft.com/office/officeart/2005/8/layout/bProcess3"/>
    <dgm:cxn modelId="{FD7E327A-105D-493E-8DF7-BB839CD29A2D}" type="presParOf" srcId="{AC5E54F8-1CCF-4FF6-B511-6B2B709A7A14}" destId="{3421BBAB-F8A9-4D30-84FF-B4E095542492}" srcOrd="3" destOrd="0" presId="urn:microsoft.com/office/officeart/2005/8/layout/bProcess3"/>
    <dgm:cxn modelId="{A7482F36-5FD3-47E6-9122-98C65A8D0CBF}" type="presParOf" srcId="{3421BBAB-F8A9-4D30-84FF-B4E095542492}" destId="{DE5AC263-19F4-483C-846B-8C2A7BF333C4}" srcOrd="0" destOrd="0" presId="urn:microsoft.com/office/officeart/2005/8/layout/bProcess3"/>
    <dgm:cxn modelId="{51A9DC0C-5BBD-4E82-9F51-4EBB869C8360}" type="presParOf" srcId="{AC5E54F8-1CCF-4FF6-B511-6B2B709A7A14}" destId="{C6C8C923-A774-4565-B01F-D389A9D230EF}" srcOrd="4" destOrd="0" presId="urn:microsoft.com/office/officeart/2005/8/layout/bProcess3"/>
    <dgm:cxn modelId="{BA1065AE-C4B4-434E-86D1-1543D1CB317C}" type="presParOf" srcId="{AC5E54F8-1CCF-4FF6-B511-6B2B709A7A14}" destId="{14AB0892-649C-4B5D-AC93-AB5F53C452D0}" srcOrd="5" destOrd="0" presId="urn:microsoft.com/office/officeart/2005/8/layout/bProcess3"/>
    <dgm:cxn modelId="{B1270172-BE78-4DCB-A4F3-3A3E5FCA53A8}" type="presParOf" srcId="{14AB0892-649C-4B5D-AC93-AB5F53C452D0}" destId="{566A9A21-E24B-418E-B7B4-22F6AA569021}" srcOrd="0" destOrd="0" presId="urn:microsoft.com/office/officeart/2005/8/layout/bProcess3"/>
    <dgm:cxn modelId="{880BFB59-98C1-4D9D-A62A-C19E3763252F}" type="presParOf" srcId="{AC5E54F8-1CCF-4FF6-B511-6B2B709A7A14}" destId="{D71B0301-2690-48D6-BB1D-E55AA0F2EE45}" srcOrd="6" destOrd="0" presId="urn:microsoft.com/office/officeart/2005/8/layout/bProcess3"/>
    <dgm:cxn modelId="{6A4B2F7F-FB40-4A70-B61C-32B927C1E64E}" type="presParOf" srcId="{AC5E54F8-1CCF-4FF6-B511-6B2B709A7A14}" destId="{873060B1-38C4-46FF-B1F8-94FE9F6426FB}" srcOrd="7" destOrd="0" presId="urn:microsoft.com/office/officeart/2005/8/layout/bProcess3"/>
    <dgm:cxn modelId="{4D0646E0-827D-47D5-BA9F-C5FAB304ED0A}" type="presParOf" srcId="{873060B1-38C4-46FF-B1F8-94FE9F6426FB}" destId="{D7CC5CF7-6FA2-4674-8E91-828CEB612A77}" srcOrd="0" destOrd="0" presId="urn:microsoft.com/office/officeart/2005/8/layout/bProcess3"/>
    <dgm:cxn modelId="{7DDBDE5D-59D3-4370-B77F-60DFF9382045}" type="presParOf" srcId="{AC5E54F8-1CCF-4FF6-B511-6B2B709A7A14}" destId="{B7B3E78D-5147-43BA-B7C0-ADF36FBE9435}" srcOrd="8" destOrd="0" presId="urn:microsoft.com/office/officeart/2005/8/layout/bProcess3"/>
    <dgm:cxn modelId="{486D77D5-729B-4756-AF6E-32D0B652DD05}" type="presParOf" srcId="{AC5E54F8-1CCF-4FF6-B511-6B2B709A7A14}" destId="{86CBC366-DAE1-4222-A464-360DA47C4E94}" srcOrd="9" destOrd="0" presId="urn:microsoft.com/office/officeart/2005/8/layout/bProcess3"/>
    <dgm:cxn modelId="{AEEE648A-3FF2-4B2E-8652-6148260986F5}" type="presParOf" srcId="{86CBC366-DAE1-4222-A464-360DA47C4E94}" destId="{63DBAB29-6695-4708-AD05-82726CC97FCC}" srcOrd="0" destOrd="0" presId="urn:microsoft.com/office/officeart/2005/8/layout/bProcess3"/>
    <dgm:cxn modelId="{3AC9E790-3661-4D28-9049-4C343558E642}" type="presParOf" srcId="{AC5E54F8-1CCF-4FF6-B511-6B2B709A7A14}" destId="{7D628792-75C4-4731-8869-18FDE55AC7D3}" srcOrd="10" destOrd="0" presId="urn:microsoft.com/office/officeart/2005/8/layout/bProcess3"/>
    <dgm:cxn modelId="{5DB56ED0-951C-494A-87D2-613B48A46C08}" type="presParOf" srcId="{AC5E54F8-1CCF-4FF6-B511-6B2B709A7A14}" destId="{F6201378-64A6-41F7-9ED1-908751CB5DA6}" srcOrd="11" destOrd="0" presId="urn:microsoft.com/office/officeart/2005/8/layout/bProcess3"/>
    <dgm:cxn modelId="{CA2C54AD-62C7-4063-BDE2-9404D217CD02}" type="presParOf" srcId="{F6201378-64A6-41F7-9ED1-908751CB5DA6}" destId="{4E36E86A-7C3E-4F0F-AE04-AF7D06BAF4E3}" srcOrd="0" destOrd="0" presId="urn:microsoft.com/office/officeart/2005/8/layout/bProcess3"/>
    <dgm:cxn modelId="{683EF69C-0F15-4D0F-B64E-67A402FC4FC0}" type="presParOf" srcId="{AC5E54F8-1CCF-4FF6-B511-6B2B709A7A14}" destId="{F1BB9FA6-31A7-4BDE-9F07-186682902CE5}" srcOrd="12" destOrd="0" presId="urn:microsoft.com/office/officeart/2005/8/layout/bProcess3"/>
    <dgm:cxn modelId="{B0243EB0-2AE4-4363-B171-52AEB441095E}" type="presParOf" srcId="{AC5E54F8-1CCF-4FF6-B511-6B2B709A7A14}" destId="{07DEB126-F6FE-49E4-9884-A68626A57CDC}" srcOrd="13" destOrd="0" presId="urn:microsoft.com/office/officeart/2005/8/layout/bProcess3"/>
    <dgm:cxn modelId="{8DCE97A9-449A-4C6C-B5ED-CA26EE7A8038}" type="presParOf" srcId="{07DEB126-F6FE-49E4-9884-A68626A57CDC}" destId="{06BAF511-8871-489D-9236-38AB3958C669}" srcOrd="0" destOrd="0" presId="urn:microsoft.com/office/officeart/2005/8/layout/bProcess3"/>
    <dgm:cxn modelId="{9A8F3C30-04C4-44A5-93FD-22B97C6C9892}" type="presParOf" srcId="{AC5E54F8-1CCF-4FF6-B511-6B2B709A7A14}" destId="{F432920C-1BA3-4549-BD59-869C5383F158}" srcOrd="14" destOrd="0" presId="urn:microsoft.com/office/officeart/2005/8/layout/bProcess3"/>
    <dgm:cxn modelId="{8BB5BE20-FF13-4D61-885E-48E63113C99B}" type="presParOf" srcId="{AC5E54F8-1CCF-4FF6-B511-6B2B709A7A14}" destId="{7456B952-84A9-455C-A693-8891A979D79E}" srcOrd="15" destOrd="0" presId="urn:microsoft.com/office/officeart/2005/8/layout/bProcess3"/>
    <dgm:cxn modelId="{456B2018-BE17-41E7-9604-0684FF2D6A23}" type="presParOf" srcId="{7456B952-84A9-455C-A693-8891A979D79E}" destId="{2AEFC1B7-4D7F-4091-B640-DFA89498BF37}" srcOrd="0" destOrd="0" presId="urn:microsoft.com/office/officeart/2005/8/layout/bProcess3"/>
    <dgm:cxn modelId="{089BF328-A70F-4F28-833F-2DE54540A886}" type="presParOf" srcId="{AC5E54F8-1CCF-4FF6-B511-6B2B709A7A14}" destId="{3C8B6921-97BF-4BCB-9B1F-ABC7A319A23E}" srcOrd="16"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9644-3DF2-4798-B9BE-BD6C62CD4633}">
      <dsp:nvSpPr>
        <dsp:cNvPr id="0" name=""/>
        <dsp:cNvSpPr/>
      </dsp:nvSpPr>
      <dsp:spPr>
        <a:xfrm>
          <a:off x="2558681"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15910" y="746058"/>
        <a:ext cx="28687" cy="5737"/>
      </dsp:txXfrm>
    </dsp:sp>
    <dsp:sp modelId="{A40CA7B2-3B19-40AC-9B34-76C50BFC36B4}">
      <dsp:nvSpPr>
        <dsp:cNvPr id="0" name=""/>
        <dsp:cNvSpPr/>
      </dsp:nvSpPr>
      <dsp:spPr>
        <a:xfrm>
          <a:off x="65936"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b="1" kern="1200" dirty="0"/>
            <a:t>1917</a:t>
          </a:r>
          <a:r>
            <a:rPr lang="de-DE" sz="1600" kern="1200" dirty="0"/>
            <a:t>: Melvin Jones gründet LCI.</a:t>
          </a:r>
        </a:p>
        <a:p>
          <a:pPr marL="0" lvl="0" indent="0" algn="ctr" defTabSz="711200">
            <a:lnSpc>
              <a:spcPct val="90000"/>
            </a:lnSpc>
            <a:spcBef>
              <a:spcPct val="0"/>
            </a:spcBef>
            <a:spcAft>
              <a:spcPct val="35000"/>
            </a:spcAft>
            <a:buNone/>
          </a:pPr>
          <a:endParaRPr lang="en-US" sz="1600" kern="1200" dirty="0"/>
        </a:p>
      </dsp:txBody>
      <dsp:txXfrm>
        <a:off x="65936" y="563"/>
        <a:ext cx="2494545" cy="1496727"/>
      </dsp:txXfrm>
    </dsp:sp>
    <dsp:sp modelId="{3421BBAB-F8A9-4D30-84FF-B4E095542492}">
      <dsp:nvSpPr>
        <dsp:cNvPr id="0" name=""/>
        <dsp:cNvSpPr/>
      </dsp:nvSpPr>
      <dsp:spPr>
        <a:xfrm>
          <a:off x="5626972"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84201" y="746058"/>
        <a:ext cx="28687" cy="5737"/>
      </dsp:txXfrm>
    </dsp:sp>
    <dsp:sp modelId="{A99517F9-3F18-48AF-B96C-BC4F29B341A2}">
      <dsp:nvSpPr>
        <dsp:cNvPr id="0" name=""/>
        <dsp:cNvSpPr/>
      </dsp:nvSpPr>
      <dsp:spPr>
        <a:xfrm>
          <a:off x="3134227"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b="1" kern="1200" dirty="0"/>
            <a:t>1920</a:t>
          </a:r>
          <a:r>
            <a:rPr lang="de-DE" sz="1600" kern="1200" dirty="0"/>
            <a:t>: LCI wird durch Gründung eines kanadischen Clubs international.</a:t>
          </a:r>
        </a:p>
      </dsp:txBody>
      <dsp:txXfrm>
        <a:off x="3134227" y="563"/>
        <a:ext cx="2494545" cy="1496727"/>
      </dsp:txXfrm>
    </dsp:sp>
    <dsp:sp modelId="{14AB0892-649C-4B5D-AC93-AB5F53C452D0}">
      <dsp:nvSpPr>
        <dsp:cNvPr id="0" name=""/>
        <dsp:cNvSpPr/>
      </dsp:nvSpPr>
      <dsp:spPr>
        <a:xfrm>
          <a:off x="1313209" y="1495490"/>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7416" y="1764194"/>
        <a:ext cx="308167" cy="5737"/>
      </dsp:txXfrm>
    </dsp:sp>
    <dsp:sp modelId="{C6C8C923-A774-4565-B01F-D389A9D230EF}">
      <dsp:nvSpPr>
        <dsp:cNvPr id="0" name=""/>
        <dsp:cNvSpPr/>
      </dsp:nvSpPr>
      <dsp:spPr>
        <a:xfrm>
          <a:off x="6202518"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b="1" kern="1200" dirty="0"/>
            <a:t>1925</a:t>
          </a:r>
          <a:r>
            <a:rPr lang="de-DE" sz="1600" kern="1200" dirty="0"/>
            <a:t>: Helen Keller appelliert an die Lions, sich als „Ritter der Blinden“ zu engagieren.</a:t>
          </a:r>
        </a:p>
      </dsp:txBody>
      <dsp:txXfrm>
        <a:off x="6202518" y="563"/>
        <a:ext cx="2494545" cy="1496727"/>
      </dsp:txXfrm>
    </dsp:sp>
    <dsp:sp modelId="{873060B1-38C4-46FF-B1F8-94FE9F6426FB}">
      <dsp:nvSpPr>
        <dsp:cNvPr id="0" name=""/>
        <dsp:cNvSpPr/>
      </dsp:nvSpPr>
      <dsp:spPr>
        <a:xfrm>
          <a:off x="2558681"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15910" y="2816531"/>
        <a:ext cx="28687" cy="5737"/>
      </dsp:txXfrm>
    </dsp:sp>
    <dsp:sp modelId="{D71B0301-2690-48D6-BB1D-E55AA0F2EE45}">
      <dsp:nvSpPr>
        <dsp:cNvPr id="0" name=""/>
        <dsp:cNvSpPr/>
      </dsp:nvSpPr>
      <dsp:spPr>
        <a:xfrm>
          <a:off x="65936"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b="1" kern="1200" dirty="0"/>
            <a:t>1945</a:t>
          </a:r>
          <a:r>
            <a:rPr lang="de-DE" sz="1600" kern="1200" dirty="0"/>
            <a:t>: LCI beteiligt sich am Verfassen der Charta der Vereinten Nationen</a:t>
          </a:r>
        </a:p>
      </dsp:txBody>
      <dsp:txXfrm>
        <a:off x="65936" y="2071036"/>
        <a:ext cx="2494545" cy="1496727"/>
      </dsp:txXfrm>
    </dsp:sp>
    <dsp:sp modelId="{86CBC366-DAE1-4222-A464-360DA47C4E94}">
      <dsp:nvSpPr>
        <dsp:cNvPr id="0" name=""/>
        <dsp:cNvSpPr/>
      </dsp:nvSpPr>
      <dsp:spPr>
        <a:xfrm>
          <a:off x="5626972"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84201" y="2816531"/>
        <a:ext cx="28687" cy="5737"/>
      </dsp:txXfrm>
    </dsp:sp>
    <dsp:sp modelId="{B7B3E78D-5147-43BA-B7C0-ADF36FBE9435}">
      <dsp:nvSpPr>
        <dsp:cNvPr id="0" name=""/>
        <dsp:cNvSpPr/>
      </dsp:nvSpPr>
      <dsp:spPr>
        <a:xfrm>
          <a:off x="3134227"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b="1" kern="1200" dirty="0"/>
            <a:t>1957</a:t>
          </a:r>
          <a:r>
            <a:rPr lang="de-DE" sz="1600" kern="1200" dirty="0"/>
            <a:t>: Das Leo-Club-Programm wird eingeführt.</a:t>
          </a:r>
        </a:p>
      </dsp:txBody>
      <dsp:txXfrm>
        <a:off x="3134227" y="2071036"/>
        <a:ext cx="2494545" cy="1496727"/>
      </dsp:txXfrm>
    </dsp:sp>
    <dsp:sp modelId="{F6201378-64A6-41F7-9ED1-908751CB5DA6}">
      <dsp:nvSpPr>
        <dsp:cNvPr id="0" name=""/>
        <dsp:cNvSpPr/>
      </dsp:nvSpPr>
      <dsp:spPr>
        <a:xfrm>
          <a:off x="1313209" y="3565963"/>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7416" y="3834667"/>
        <a:ext cx="308167" cy="5737"/>
      </dsp:txXfrm>
    </dsp:sp>
    <dsp:sp modelId="{7D628792-75C4-4731-8869-18FDE55AC7D3}">
      <dsp:nvSpPr>
        <dsp:cNvPr id="0" name=""/>
        <dsp:cNvSpPr/>
      </dsp:nvSpPr>
      <dsp:spPr>
        <a:xfrm>
          <a:off x="6202518"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b="1" kern="1200" dirty="0"/>
            <a:t>1968</a:t>
          </a:r>
          <a:r>
            <a:rPr lang="de-DE" sz="1600" kern="1200" dirty="0"/>
            <a:t>: Die Lions Clubs International Foundation wird gegründet.</a:t>
          </a:r>
        </a:p>
      </dsp:txBody>
      <dsp:txXfrm>
        <a:off x="6202518" y="2071036"/>
        <a:ext cx="2494545" cy="1496727"/>
      </dsp:txXfrm>
    </dsp:sp>
    <dsp:sp modelId="{07DEB126-F6FE-49E4-9884-A68626A57CDC}">
      <dsp:nvSpPr>
        <dsp:cNvPr id="0" name=""/>
        <dsp:cNvSpPr/>
      </dsp:nvSpPr>
      <dsp:spPr>
        <a:xfrm>
          <a:off x="2558681"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15910" y="4887003"/>
        <a:ext cx="28687" cy="5737"/>
      </dsp:txXfrm>
    </dsp:sp>
    <dsp:sp modelId="{F1BB9FA6-31A7-4BDE-9F07-186682902CE5}">
      <dsp:nvSpPr>
        <dsp:cNvPr id="0" name=""/>
        <dsp:cNvSpPr/>
      </dsp:nvSpPr>
      <dsp:spPr>
        <a:xfrm>
          <a:off x="65936"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kern="1200" dirty="0"/>
            <a:t>1987: LCI wird zur ersten Hilfsdienstorganisation, die Frauen als Mitglieder begrüßt.</a:t>
          </a:r>
        </a:p>
      </dsp:txBody>
      <dsp:txXfrm>
        <a:off x="65936" y="4141509"/>
        <a:ext cx="2494545" cy="1496727"/>
      </dsp:txXfrm>
    </dsp:sp>
    <dsp:sp modelId="{7456B952-84A9-455C-A693-8891A979D79E}">
      <dsp:nvSpPr>
        <dsp:cNvPr id="0" name=""/>
        <dsp:cNvSpPr/>
      </dsp:nvSpPr>
      <dsp:spPr>
        <a:xfrm>
          <a:off x="5626972"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884201" y="4887003"/>
        <a:ext cx="28687" cy="5737"/>
      </dsp:txXfrm>
    </dsp:sp>
    <dsp:sp modelId="{F432920C-1BA3-4549-BD59-869C5383F158}">
      <dsp:nvSpPr>
        <dsp:cNvPr id="0" name=""/>
        <dsp:cNvSpPr/>
      </dsp:nvSpPr>
      <dsp:spPr>
        <a:xfrm>
          <a:off x="3134227"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b="1" kern="1200" dirty="0"/>
            <a:t>1990</a:t>
          </a:r>
          <a:r>
            <a:rPr lang="de-DE" sz="1600" kern="1200" dirty="0"/>
            <a:t>: SightFirst wird läuft an.</a:t>
          </a:r>
        </a:p>
      </dsp:txBody>
      <dsp:txXfrm>
        <a:off x="3134227" y="4141509"/>
        <a:ext cx="2494545" cy="1496727"/>
      </dsp:txXfrm>
    </dsp:sp>
    <dsp:sp modelId="{3C8B6921-97BF-4BCB-9B1F-ABC7A319A23E}">
      <dsp:nvSpPr>
        <dsp:cNvPr id="0" name=""/>
        <dsp:cNvSpPr/>
      </dsp:nvSpPr>
      <dsp:spPr>
        <a:xfrm>
          <a:off x="6202518" y="4141509"/>
          <a:ext cx="247628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sz="1600" b="1" kern="1200" dirty="0"/>
            <a:t>Heute</a:t>
          </a:r>
          <a:r>
            <a:rPr lang="de-DE" sz="1600" kern="1200" dirty="0"/>
            <a:t>: Unser internationales Lions-Netzwerk ist inzwischen auf mehr als 200 Länder und geografische Regionen angewachsen.</a:t>
          </a:r>
        </a:p>
      </dsp:txBody>
      <dsp:txXfrm>
        <a:off x="6202518" y="4141509"/>
        <a:ext cx="2476285" cy="14967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FB6CD2-FB8A-4F8C-B206-B41AB6B9E6FA}" type="datetimeFigureOut">
              <a:rPr lang="en-US" smtClean="0"/>
              <a:pPr/>
              <a:t>5/19/22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8CB218-6248-4E90-A305-D08BD6F16074}" type="slidenum">
              <a:rPr lang="en-US" smtClean="0"/>
              <a:pPr/>
              <a:t>‹#›</a:t>
            </a:fld>
            <a:endParaRPr lang="en-US" dirty="0"/>
          </a:p>
        </p:txBody>
      </p:sp>
    </p:spTree>
    <p:extLst>
      <p:ext uri="{BB962C8B-B14F-4D97-AF65-F5344CB8AC3E}">
        <p14:creationId xmlns:p14="http://schemas.microsoft.com/office/powerpoint/2010/main" val="287905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b="1" dirty="0"/>
              <a:t>Hinweis für den Schulungsleiter:</a:t>
            </a:r>
            <a:r>
              <a:rPr lang="de-DE" b="1" baseline="0" dirty="0"/>
              <a:t> </a:t>
            </a:r>
            <a:r>
              <a:rPr lang="de-DE" dirty="0"/>
              <a:t>Geben Sie nach Bedarf zusätzliche Informationen ein, wie z.B. den Namen des Schulungsleiters der Orientierung für neue Mitglieder.</a:t>
            </a:r>
            <a:r>
              <a:rPr lang="de-DE" baseline="0" dirty="0"/>
              <a:t> Verwenden Sie diese Präsentation gemeinsam mit dem Leitfaden zur Durchführung von Orientierungsveranstaltungen für neue Mitglieder. Vergewissern Sie sich, dass jedem Teilnehmer zur Mitverfolgung der Präsentation ein Orientierungsleitfaden für neue Mitglieder zur Verfügung steht.</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a:t>
            </a:fld>
            <a:endParaRPr lang="en-US" dirty="0"/>
          </a:p>
        </p:txBody>
      </p:sp>
    </p:spTree>
    <p:extLst>
      <p:ext uri="{BB962C8B-B14F-4D97-AF65-F5344CB8AC3E}">
        <p14:creationId xmlns:p14="http://schemas.microsoft.com/office/powerpoint/2010/main" val="392457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Hinweis für den Schulungsleiter:</a:t>
            </a:r>
            <a:r>
              <a:rPr lang="de-DE" b="0" baseline="0" dirty="0"/>
              <a:t> Fügen Sie dieser Folie weitere Informationen hinzu, d.h. eventuelle zusätzliche Auszeichnungen, die über Ihren Club, Distrikt oder Multidistrikt verfügbar sind.</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10</a:t>
            </a:fld>
            <a:endParaRPr lang="en-US" dirty="0"/>
          </a:p>
        </p:txBody>
      </p:sp>
    </p:spTree>
    <p:extLst>
      <p:ext uri="{BB962C8B-B14F-4D97-AF65-F5344CB8AC3E}">
        <p14:creationId xmlns:p14="http://schemas.microsoft.com/office/powerpoint/2010/main" val="1526831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b="1" dirty="0"/>
              <a:t>Hinweis für den Schulungsleiter: </a:t>
            </a:r>
            <a:r>
              <a:rPr lang="de-DE" baseline="0" dirty="0"/>
              <a:t>Nehmen Sie gegebenenfalls Projektfotos in die Folie auf, falls diese verfügbar sind.</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11</a:t>
            </a:fld>
            <a:endParaRPr lang="en-US" dirty="0"/>
          </a:p>
        </p:txBody>
      </p:sp>
    </p:spTree>
    <p:extLst>
      <p:ext uri="{BB962C8B-B14F-4D97-AF65-F5344CB8AC3E}">
        <p14:creationId xmlns:p14="http://schemas.microsoft.com/office/powerpoint/2010/main" val="192311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12</a:t>
            </a:fld>
            <a:endParaRPr lang="en-US" dirty="0"/>
          </a:p>
        </p:txBody>
      </p:sp>
    </p:spTree>
    <p:extLst>
      <p:ext uri="{BB962C8B-B14F-4D97-AF65-F5344CB8AC3E}">
        <p14:creationId xmlns:p14="http://schemas.microsoft.com/office/powerpoint/2010/main" val="3884397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a:t>Hinweis für den Schulungsleiter: </a:t>
            </a:r>
            <a:r>
              <a:rPr lang="de-DE" baseline="0" dirty="0"/>
              <a:t>Fügen Sie weitere, das Clubtreffen betreffende Informationen hinzu, wenn Sie diese für wichtig halten.</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13</a:t>
            </a:fld>
            <a:endParaRPr lang="en-US" dirty="0"/>
          </a:p>
        </p:txBody>
      </p:sp>
    </p:spTree>
    <p:extLst>
      <p:ext uri="{BB962C8B-B14F-4D97-AF65-F5344CB8AC3E}">
        <p14:creationId xmlns:p14="http://schemas.microsoft.com/office/powerpoint/2010/main" val="1283315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b="1" dirty="0"/>
              <a:t>Hinweis für den Schulungsleiter: </a:t>
            </a:r>
            <a:r>
              <a:rPr lang="de-DE" dirty="0"/>
              <a:t>Erläutern Sie, dass das Aktivitätenbudget Gelder umfasst, die durch Clubprojekte als Spenden von der Öffentlichkeit eingenommen wurden und nur zur Abdeckung vorhandenen Bedarfs in der Gemeinschaft bzw. Öffentlichkeit verwendet werden dürfen.</a:t>
            </a:r>
            <a:r>
              <a:rPr lang="de-DE" baseline="0" dirty="0"/>
              <a:t> Das Verwaltungsbudget finanziert die Clubverwaltung und entstammt hauptsächlich den Clubgebühren.</a:t>
            </a:r>
          </a:p>
          <a:p>
            <a:endParaRPr lang="en-US" i="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14</a:t>
            </a:fld>
            <a:endParaRPr lang="en-US" dirty="0"/>
          </a:p>
        </p:txBody>
      </p:sp>
    </p:spTree>
    <p:extLst>
      <p:ext uri="{BB962C8B-B14F-4D97-AF65-F5344CB8AC3E}">
        <p14:creationId xmlns:p14="http://schemas.microsoft.com/office/powerpoint/2010/main" val="73853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15</a:t>
            </a:fld>
            <a:endParaRPr lang="en-US" dirty="0"/>
          </a:p>
        </p:txBody>
      </p:sp>
    </p:spTree>
    <p:extLst>
      <p:ext uri="{BB962C8B-B14F-4D97-AF65-F5344CB8AC3E}">
        <p14:creationId xmlns:p14="http://schemas.microsoft.com/office/powerpoint/2010/main" val="113153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AE8CB218-6248-4E90-A305-D08BD6F16074}" type="slidenum">
              <a:rPr lang="en-US" smtClean="0"/>
              <a:pPr/>
              <a:t>16</a:t>
            </a:fld>
            <a:endParaRPr lang="en-US" dirty="0"/>
          </a:p>
        </p:txBody>
      </p:sp>
    </p:spTree>
    <p:extLst>
      <p:ext uri="{BB962C8B-B14F-4D97-AF65-F5344CB8AC3E}">
        <p14:creationId xmlns:p14="http://schemas.microsoft.com/office/powerpoint/2010/main" val="307984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de-DE" b="1" dirty="0"/>
              <a:t>Hinweis für den Schulungsleiter: </a:t>
            </a:r>
            <a:r>
              <a:rPr lang="de-DE" dirty="0"/>
              <a:t>Erwägen Sie das Hinzufügen weiterer Informationen über Ihren Distrikt und Multidistrikt, wie z.B. die Grenzen Ihres Distrikts und Multidistrikts.</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17</a:t>
            </a:fld>
            <a:endParaRPr lang="en-US" dirty="0"/>
          </a:p>
        </p:txBody>
      </p:sp>
    </p:spTree>
    <p:extLst>
      <p:ext uri="{BB962C8B-B14F-4D97-AF65-F5344CB8AC3E}">
        <p14:creationId xmlns:p14="http://schemas.microsoft.com/office/powerpoint/2010/main" val="171993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Hinweis für den Schulungsleiter:</a:t>
            </a:r>
            <a:r>
              <a:rPr lang="de-DE" b="0" baseline="0" dirty="0"/>
              <a:t> Gehen Sie kurz auf die Aufgabenbereiche jedes dieser Ämter ein. Diese Ämter sind im Trainerleitfaden und Teilnehmerhandbuch enthalten.</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18</a:t>
            </a:fld>
            <a:endParaRPr lang="en-US" dirty="0"/>
          </a:p>
        </p:txBody>
      </p:sp>
    </p:spTree>
    <p:extLst>
      <p:ext uri="{BB962C8B-B14F-4D97-AF65-F5344CB8AC3E}">
        <p14:creationId xmlns:p14="http://schemas.microsoft.com/office/powerpoint/2010/main" val="52658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19</a:t>
            </a:fld>
            <a:endParaRPr lang="en-US" dirty="0"/>
          </a:p>
        </p:txBody>
      </p:sp>
    </p:spTree>
    <p:extLst>
      <p:ext uri="{BB962C8B-B14F-4D97-AF65-F5344CB8AC3E}">
        <p14:creationId xmlns:p14="http://schemas.microsoft.com/office/powerpoint/2010/main" val="328133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a:t>
            </a:fld>
            <a:endParaRPr lang="en-US" dirty="0"/>
          </a:p>
        </p:txBody>
      </p:sp>
    </p:spTree>
    <p:extLst>
      <p:ext uri="{BB962C8B-B14F-4D97-AF65-F5344CB8AC3E}">
        <p14:creationId xmlns:p14="http://schemas.microsoft.com/office/powerpoint/2010/main" val="67781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20</a:t>
            </a:fld>
            <a:endParaRPr lang="en-US" dirty="0"/>
          </a:p>
        </p:txBody>
      </p:sp>
    </p:spTree>
    <p:extLst>
      <p:ext uri="{BB962C8B-B14F-4D97-AF65-F5344CB8AC3E}">
        <p14:creationId xmlns:p14="http://schemas.microsoft.com/office/powerpoint/2010/main" val="977146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21</a:t>
            </a:fld>
            <a:endParaRPr lang="en-US" dirty="0"/>
          </a:p>
        </p:txBody>
      </p:sp>
    </p:spTree>
    <p:extLst>
      <p:ext uri="{BB962C8B-B14F-4D97-AF65-F5344CB8AC3E}">
        <p14:creationId xmlns:p14="http://schemas.microsoft.com/office/powerpoint/2010/main" val="2737022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22</a:t>
            </a:fld>
            <a:endParaRPr lang="en-US" dirty="0"/>
          </a:p>
        </p:txBody>
      </p:sp>
    </p:spTree>
    <p:extLst>
      <p:ext uri="{BB962C8B-B14F-4D97-AF65-F5344CB8AC3E}">
        <p14:creationId xmlns:p14="http://schemas.microsoft.com/office/powerpoint/2010/main" val="1343761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AE8CB218-6248-4E90-A305-D08BD6F16074}" type="slidenum">
              <a:rPr lang="en-US" smtClean="0"/>
              <a:pPr/>
              <a:t>23</a:t>
            </a:fld>
            <a:endParaRPr lang="en-US" dirty="0"/>
          </a:p>
        </p:txBody>
      </p:sp>
    </p:spTree>
    <p:extLst>
      <p:ext uri="{BB962C8B-B14F-4D97-AF65-F5344CB8AC3E}">
        <p14:creationId xmlns:p14="http://schemas.microsoft.com/office/powerpoint/2010/main" val="2578362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24</a:t>
            </a:fld>
            <a:endParaRPr lang="en-US" dirty="0"/>
          </a:p>
        </p:txBody>
      </p:sp>
    </p:spTree>
    <p:extLst>
      <p:ext uri="{BB962C8B-B14F-4D97-AF65-F5344CB8AC3E}">
        <p14:creationId xmlns:p14="http://schemas.microsoft.com/office/powerpoint/2010/main" val="250831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25</a:t>
            </a:fld>
            <a:endParaRPr lang="en-US" dirty="0"/>
          </a:p>
        </p:txBody>
      </p:sp>
    </p:spTree>
    <p:extLst>
      <p:ext uri="{BB962C8B-B14F-4D97-AF65-F5344CB8AC3E}">
        <p14:creationId xmlns:p14="http://schemas.microsoft.com/office/powerpoint/2010/main" val="524250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26</a:t>
            </a:fld>
            <a:endParaRPr lang="en-US" dirty="0"/>
          </a:p>
        </p:txBody>
      </p:sp>
    </p:spTree>
    <p:extLst>
      <p:ext uri="{BB962C8B-B14F-4D97-AF65-F5344CB8AC3E}">
        <p14:creationId xmlns:p14="http://schemas.microsoft.com/office/powerpoint/2010/main" val="390554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AE8CB218-6248-4E90-A305-D08BD6F16074}" type="slidenum">
              <a:rPr lang="en-US" smtClean="0"/>
              <a:pPr/>
              <a:t>27</a:t>
            </a:fld>
            <a:endParaRPr lang="en-US" dirty="0"/>
          </a:p>
        </p:txBody>
      </p:sp>
    </p:spTree>
    <p:extLst>
      <p:ext uri="{BB962C8B-B14F-4D97-AF65-F5344CB8AC3E}">
        <p14:creationId xmlns:p14="http://schemas.microsoft.com/office/powerpoint/2010/main" val="422260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AE8CB218-6248-4E90-A305-D08BD6F16074}" type="slidenum">
              <a:rPr lang="en-US" smtClean="0"/>
              <a:pPr/>
              <a:t>28</a:t>
            </a:fld>
            <a:endParaRPr lang="en-US" dirty="0"/>
          </a:p>
        </p:txBody>
      </p:sp>
    </p:spTree>
    <p:extLst>
      <p:ext uri="{BB962C8B-B14F-4D97-AF65-F5344CB8AC3E}">
        <p14:creationId xmlns:p14="http://schemas.microsoft.com/office/powerpoint/2010/main" val="337814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29</a:t>
            </a:fld>
            <a:endParaRPr lang="en-US" dirty="0"/>
          </a:p>
        </p:txBody>
      </p:sp>
    </p:spTree>
    <p:extLst>
      <p:ext uri="{BB962C8B-B14F-4D97-AF65-F5344CB8AC3E}">
        <p14:creationId xmlns:p14="http://schemas.microsoft.com/office/powerpoint/2010/main" val="360671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a:t>
            </a:fld>
            <a:endParaRPr lang="en-US" dirty="0"/>
          </a:p>
        </p:txBody>
      </p:sp>
    </p:spTree>
    <p:extLst>
      <p:ext uri="{BB962C8B-B14F-4D97-AF65-F5344CB8AC3E}">
        <p14:creationId xmlns:p14="http://schemas.microsoft.com/office/powerpoint/2010/main" val="7280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AE8CB218-6248-4E90-A305-D08BD6F16074}" type="slidenum">
              <a:rPr lang="en-US" smtClean="0"/>
              <a:pPr/>
              <a:t>30</a:t>
            </a:fld>
            <a:endParaRPr lang="en-US" dirty="0"/>
          </a:p>
        </p:txBody>
      </p:sp>
    </p:spTree>
    <p:extLst>
      <p:ext uri="{BB962C8B-B14F-4D97-AF65-F5344CB8AC3E}">
        <p14:creationId xmlns:p14="http://schemas.microsoft.com/office/powerpoint/2010/main" val="3896381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31</a:t>
            </a:fld>
            <a:endParaRPr lang="en-US" dirty="0"/>
          </a:p>
        </p:txBody>
      </p:sp>
    </p:spTree>
    <p:extLst>
      <p:ext uri="{BB962C8B-B14F-4D97-AF65-F5344CB8AC3E}">
        <p14:creationId xmlns:p14="http://schemas.microsoft.com/office/powerpoint/2010/main" val="4021036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AE8CB218-6248-4E90-A305-D08BD6F16074}" type="slidenum">
              <a:rPr lang="en-US" smtClean="0"/>
              <a:pPr/>
              <a:t>32</a:t>
            </a:fld>
            <a:endParaRPr lang="en-US" dirty="0"/>
          </a:p>
        </p:txBody>
      </p:sp>
    </p:spTree>
    <p:extLst>
      <p:ext uri="{BB962C8B-B14F-4D97-AF65-F5344CB8AC3E}">
        <p14:creationId xmlns:p14="http://schemas.microsoft.com/office/powerpoint/2010/main" val="2523771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AE8CB218-6248-4E90-A305-D08BD6F16074}" type="slidenum">
              <a:rPr lang="en-US" smtClean="0"/>
              <a:pPr/>
              <a:t>33</a:t>
            </a:fld>
            <a:endParaRPr lang="en-US" dirty="0"/>
          </a:p>
        </p:txBody>
      </p:sp>
    </p:spTree>
    <p:extLst>
      <p:ext uri="{BB962C8B-B14F-4D97-AF65-F5344CB8AC3E}">
        <p14:creationId xmlns:p14="http://schemas.microsoft.com/office/powerpoint/2010/main" val="382090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a:t>
            </a:fld>
            <a:endParaRPr lang="en-US" dirty="0"/>
          </a:p>
        </p:txBody>
      </p:sp>
    </p:spTree>
    <p:extLst>
      <p:ext uri="{BB962C8B-B14F-4D97-AF65-F5344CB8AC3E}">
        <p14:creationId xmlns:p14="http://schemas.microsoft.com/office/powerpoint/2010/main" val="400189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5</a:t>
            </a:fld>
            <a:endParaRPr lang="en-US" dirty="0"/>
          </a:p>
        </p:txBody>
      </p:sp>
    </p:spTree>
    <p:extLst>
      <p:ext uri="{BB962C8B-B14F-4D97-AF65-F5344CB8AC3E}">
        <p14:creationId xmlns:p14="http://schemas.microsoft.com/office/powerpoint/2010/main" val="270831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b="1" dirty="0"/>
              <a:t>Hinweis für den Schulungsleiter:</a:t>
            </a:r>
            <a:r>
              <a:rPr lang="de-DE" b="1" baseline="0" dirty="0"/>
              <a:t> </a:t>
            </a:r>
            <a:r>
              <a:rPr lang="de-DE" dirty="0"/>
              <a:t>Bearbeiten Sie diese Folie, wie Sie es für richtig halten. Entfernen Sie Dinge, die sich nicht auf Ihren Club beziehen bzw. fügen Sie Dinge hinzu, die derzeit nicht enthalten sind.</a:t>
            </a:r>
          </a:p>
        </p:txBody>
      </p:sp>
      <p:sp>
        <p:nvSpPr>
          <p:cNvPr id="4" name="Slide Number Placeholder 3"/>
          <p:cNvSpPr>
            <a:spLocks noGrp="1"/>
          </p:cNvSpPr>
          <p:nvPr>
            <p:ph type="sldNum" sz="quarter" idx="10"/>
          </p:nvPr>
        </p:nvSpPr>
        <p:spPr/>
        <p:txBody>
          <a:bodyPr/>
          <a:lstStyle/>
          <a:p>
            <a:fld id="{AE8CB218-6248-4E90-A305-D08BD6F16074}" type="slidenum">
              <a:rPr lang="en-US" smtClean="0"/>
              <a:pPr/>
              <a:t>6</a:t>
            </a:fld>
            <a:endParaRPr lang="en-US" dirty="0"/>
          </a:p>
        </p:txBody>
      </p:sp>
    </p:spTree>
    <p:extLst>
      <p:ext uri="{BB962C8B-B14F-4D97-AF65-F5344CB8AC3E}">
        <p14:creationId xmlns:p14="http://schemas.microsoft.com/office/powerpoint/2010/main" val="108100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b="1" dirty="0"/>
              <a:t>Hinweis für den Schulungsleiter: </a:t>
            </a:r>
            <a:r>
              <a:rPr lang="de-DE" b="0" dirty="0"/>
              <a:t>Fügen Sie die Namen der derzeitigen Clubamtsträger hinzu.</a:t>
            </a:r>
            <a:r>
              <a:rPr lang="de-DE" b="0" baseline="0" dirty="0"/>
              <a:t> Fügen Sie Stichpunkte hinzu, bzw. entfernen Sie sie, falls Ihr Club andere als die aufgeführten Amtsträger hat.</a:t>
            </a:r>
          </a:p>
        </p:txBody>
      </p:sp>
      <p:sp>
        <p:nvSpPr>
          <p:cNvPr id="4" name="Slide Number Placeholder 3"/>
          <p:cNvSpPr>
            <a:spLocks noGrp="1"/>
          </p:cNvSpPr>
          <p:nvPr>
            <p:ph type="sldNum" sz="quarter" idx="10"/>
          </p:nvPr>
        </p:nvSpPr>
        <p:spPr/>
        <p:txBody>
          <a:bodyPr/>
          <a:lstStyle/>
          <a:p>
            <a:fld id="{AE8CB218-6248-4E90-A305-D08BD6F16074}" type="slidenum">
              <a:rPr lang="en-US" smtClean="0"/>
              <a:pPr/>
              <a:t>7</a:t>
            </a:fld>
            <a:endParaRPr lang="en-US" dirty="0"/>
          </a:p>
        </p:txBody>
      </p:sp>
    </p:spTree>
    <p:extLst>
      <p:ext uri="{BB962C8B-B14F-4D97-AF65-F5344CB8AC3E}">
        <p14:creationId xmlns:p14="http://schemas.microsoft.com/office/powerpoint/2010/main" val="426682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8</a:t>
            </a:fld>
            <a:endParaRPr lang="en-US" dirty="0"/>
          </a:p>
        </p:txBody>
      </p:sp>
    </p:spTree>
    <p:extLst>
      <p:ext uri="{BB962C8B-B14F-4D97-AF65-F5344CB8AC3E}">
        <p14:creationId xmlns:p14="http://schemas.microsoft.com/office/powerpoint/2010/main" val="44956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9</a:t>
            </a:fld>
            <a:endParaRPr lang="en-US" dirty="0"/>
          </a:p>
        </p:txBody>
      </p:sp>
    </p:spTree>
    <p:extLst>
      <p:ext uri="{BB962C8B-B14F-4D97-AF65-F5344CB8AC3E}">
        <p14:creationId xmlns:p14="http://schemas.microsoft.com/office/powerpoint/2010/main" val="3650216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0233E"/>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830272"/>
            <a:ext cx="7772400" cy="1470025"/>
          </a:xfrm>
          <a:prstGeom prst="rect">
            <a:avLst/>
          </a:prstGeom>
        </p:spPr>
        <p:txBody>
          <a:bodyPr anchor="b"/>
          <a:lstStyle>
            <a:lvl1pPr algn="ctr">
              <a:defRPr sz="4500" b="1">
                <a:solidFill>
                  <a:schemeClr val="bg1"/>
                </a:solidFill>
                <a:latin typeface="+mj-lt"/>
              </a:defRPr>
            </a:lvl1pPr>
          </a:lstStyle>
          <a:p>
            <a:r>
              <a:rPr lang="en-US" dirty="0"/>
              <a:t>Click to edit master title style</a:t>
            </a:r>
          </a:p>
        </p:txBody>
      </p:sp>
      <p:sp>
        <p:nvSpPr>
          <p:cNvPr id="6" name="Subtitle 2"/>
          <p:cNvSpPr>
            <a:spLocks noGrp="1"/>
          </p:cNvSpPr>
          <p:nvPr>
            <p:ph type="subTitle" idx="1" hasCustomPrompt="1"/>
          </p:nvPr>
        </p:nvSpPr>
        <p:spPr>
          <a:xfrm>
            <a:off x="685800" y="2932169"/>
            <a:ext cx="7772400" cy="1182631"/>
          </a:xfrm>
          <a:prstGeom prst="rect">
            <a:avLst/>
          </a:prstGeom>
        </p:spPr>
        <p:txBody>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Rectangle 7">
            <a:extLst>
              <a:ext uri="{FF2B5EF4-FFF2-40B4-BE49-F238E27FC236}">
                <a16:creationId xmlns:a16="http://schemas.microsoft.com/office/drawing/2014/main" id="{95B95FA4-8212-A345-80AE-13F43BA08B34}"/>
              </a:ext>
            </a:extLst>
          </p:cNvPr>
          <p:cNvSpPr/>
          <p:nvPr userDrawn="1"/>
        </p:nvSpPr>
        <p:spPr>
          <a:xfrm>
            <a:off x="3846871" y="257985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45D3AB14-1197-22B4-ACBE-2BDEADEE6E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07" t="341" r="-2526" b="-4912"/>
          <a:stretch/>
        </p:blipFill>
        <p:spPr>
          <a:xfrm>
            <a:off x="6324600" y="4267200"/>
            <a:ext cx="2590800" cy="2430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009-3CC1-6A40-BFFD-854B7C071AC3}"/>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C75D6-680F-0449-8530-3C2394DC8369}"/>
              </a:ext>
            </a:extLst>
          </p:cNvPr>
          <p:cNvSpPr/>
          <p:nvPr userDrawn="1"/>
        </p:nvSpPr>
        <p:spPr bwMode="auto">
          <a:xfrm>
            <a:off x="0" y="653368"/>
            <a:ext cx="9144000" cy="5899832"/>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3" name="Rectangle 2">
            <a:extLst>
              <a:ext uri="{FF2B5EF4-FFF2-40B4-BE49-F238E27FC236}">
                <a16:creationId xmlns:a16="http://schemas.microsoft.com/office/drawing/2014/main" id="{156FE14C-F497-D643-95F9-6C242EE719CD}"/>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4" name="Title 1">
            <a:extLst>
              <a:ext uri="{FF2B5EF4-FFF2-40B4-BE49-F238E27FC236}">
                <a16:creationId xmlns:a16="http://schemas.microsoft.com/office/drawing/2014/main" id="{22FBD7EB-5E70-374B-93E8-F3740CFBF649}"/>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0413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11" name="Picture 10" descr="eco background 6.png"/>
          <p:cNvPicPr>
            <a:picLocks noChangeAspect="1"/>
          </p:cNvPicPr>
          <p:nvPr userDrawn="1"/>
        </p:nvPicPr>
        <p:blipFill>
          <a:blip r:embed="rId2"/>
          <a:stretch>
            <a:fillRect/>
          </a:stretch>
        </p:blipFill>
        <p:spPr>
          <a:xfrm>
            <a:off x="4050" y="0"/>
            <a:ext cx="9135900" cy="6858000"/>
          </a:xfrm>
          <a:prstGeom prst="rect">
            <a:avLst/>
          </a:prstGeom>
        </p:spPr>
      </p:pic>
      <p:sp>
        <p:nvSpPr>
          <p:cNvPr id="16"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7" name="Picture 6" descr="eco background 11.png"/>
          <p:cNvPicPr>
            <a:picLocks noChangeAspect="1"/>
          </p:cNvPicPr>
          <p:nvPr userDrawn="1"/>
        </p:nvPicPr>
        <p:blipFill>
          <a:blip r:embed="rId2"/>
          <a:stretch>
            <a:fillRect/>
          </a:stretch>
        </p:blipFill>
        <p:spPr>
          <a:xfrm>
            <a:off x="4050" y="0"/>
            <a:ext cx="9135900" cy="6858000"/>
          </a:xfrm>
          <a:prstGeom prst="rect">
            <a:avLst/>
          </a:prstGeom>
        </p:spPr>
      </p:pic>
      <p:sp>
        <p:nvSpPr>
          <p:cNvPr id="3"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30051" name="Rectangle 3"/>
          <p:cNvSpPr>
            <a:spLocks noGrp="1" noChangeArrowheads="1"/>
          </p:cNvSpPr>
          <p:nvPr>
            <p:ph type="ctrTitle" hasCustomPrompt="1"/>
          </p:nvPr>
        </p:nvSpPr>
        <p:spPr>
          <a:xfrm>
            <a:off x="304800" y="4343401"/>
            <a:ext cx="8534400" cy="762000"/>
          </a:xfrm>
          <a:prstGeom prst="rect">
            <a:avLst/>
          </a:prstGeom>
        </p:spPr>
        <p:txBody>
          <a:bodyPr anchor="t"/>
          <a:lstStyle>
            <a:lvl1pPr algn="l" rtl="0" fontAlgn="base">
              <a:spcBef>
                <a:spcPct val="0"/>
              </a:spcBef>
              <a:spcAft>
                <a:spcPct val="0"/>
              </a:spcAft>
              <a:defRPr lang="en-US" sz="4500" b="0" dirty="0" smtClean="0">
                <a:solidFill>
                  <a:srgbClr val="00338D"/>
                </a:solidFill>
                <a:latin typeface="+mj-lt"/>
                <a:ea typeface="+mj-ea"/>
                <a:cs typeface="+mj-cs"/>
              </a:defRPr>
            </a:lvl1pPr>
          </a:lstStyle>
          <a:p>
            <a:r>
              <a:rPr lang="en-US" dirty="0"/>
              <a:t>Click to edit master title style</a:t>
            </a:r>
          </a:p>
        </p:txBody>
      </p:sp>
      <p:sp>
        <p:nvSpPr>
          <p:cNvPr id="14" name="Picture Placeholder 11"/>
          <p:cNvSpPr>
            <a:spLocks noGrp="1"/>
          </p:cNvSpPr>
          <p:nvPr>
            <p:ph type="pic" sz="quarter" idx="10"/>
          </p:nvPr>
        </p:nvSpPr>
        <p:spPr>
          <a:xfrm>
            <a:off x="304800" y="2552700"/>
            <a:ext cx="8534400" cy="1752600"/>
          </a:xfrm>
        </p:spPr>
        <p:txBody>
          <a:bodyPr/>
          <a:lstStyle>
            <a:lvl1pPr>
              <a:buNone/>
              <a:defRPr/>
            </a:lvl1pPr>
          </a:lstStyle>
          <a:p>
            <a:endParaRPr lang="en-US" dirty="0"/>
          </a:p>
        </p:txBody>
      </p:sp>
      <p:sp>
        <p:nvSpPr>
          <p:cNvPr id="11" name="Rectangle 10">
            <a:extLst>
              <a:ext uri="{FF2B5EF4-FFF2-40B4-BE49-F238E27FC236}">
                <a16:creationId xmlns:a16="http://schemas.microsoft.com/office/drawing/2014/main" id="{E6718C6C-B280-AB4B-9290-69CC57070DC0}"/>
              </a:ext>
            </a:extLst>
          </p:cNvPr>
          <p:cNvSpPr/>
          <p:nvPr userDrawn="1"/>
        </p:nvSpPr>
        <p:spPr bwMode="auto">
          <a:xfrm>
            <a:off x="0" y="0"/>
            <a:ext cx="9144000" cy="653368"/>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13" name="Rectangle 12">
            <a:extLst>
              <a:ext uri="{FF2B5EF4-FFF2-40B4-BE49-F238E27FC236}">
                <a16:creationId xmlns:a16="http://schemas.microsoft.com/office/drawing/2014/main" id="{4C6672AA-65B7-A94A-81BA-8FF14B6749C4}"/>
              </a:ext>
            </a:extLst>
          </p:cNvPr>
          <p:cNvSpPr/>
          <p:nvPr userDrawn="1"/>
        </p:nvSpPr>
        <p:spPr bwMode="auto">
          <a:xfrm>
            <a:off x="0" y="6553200"/>
            <a:ext cx="9144000" cy="304800"/>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966EE7-359A-8144-A0AD-5D03E23BA1EC}"/>
              </a:ext>
            </a:extLst>
          </p:cNvPr>
          <p:cNvSpPr/>
          <p:nvPr userDrawn="1"/>
        </p:nvSpPr>
        <p:spPr bwMode="auto">
          <a:xfrm>
            <a:off x="0" y="0"/>
            <a:ext cx="9144000" cy="68580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7" name="Rectangle 6">
            <a:extLst>
              <a:ext uri="{FF2B5EF4-FFF2-40B4-BE49-F238E27FC236}">
                <a16:creationId xmlns:a16="http://schemas.microsoft.com/office/drawing/2014/main" id="{C1466509-CD39-3948-90D8-440DF62AF655}"/>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20602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5" name="Content Placeholder 2"/>
          <p:cNvSpPr>
            <a:spLocks noGrp="1"/>
          </p:cNvSpPr>
          <p:nvPr>
            <p:ph idx="1" hasCustomPrompt="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11"/>
          <p:cNvSpPr>
            <a:spLocks noGrp="1"/>
          </p:cNvSpPr>
          <p:nvPr>
            <p:ph type="pic" sz="quarter" idx="10"/>
          </p:nvPr>
        </p:nvSpPr>
        <p:spPr>
          <a:xfrm>
            <a:off x="0" y="609600"/>
            <a:ext cx="9144000" cy="1752600"/>
          </a:xfrm>
        </p:spPr>
        <p:txBody>
          <a:bodyPr/>
          <a:lstStyle>
            <a:lvl1pPr>
              <a:buNone/>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4"/>
          <p:cNvCxnSpPr/>
          <p:nvPr userDrawn="1"/>
        </p:nvCxnSpPr>
        <p:spPr bwMode="auto">
          <a:xfrm rot="5400000">
            <a:off x="1599409" y="3581401"/>
            <a:ext cx="5944391" cy="793"/>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5"/>
          <p:cNvSpPr>
            <a:spLocks noGrp="1"/>
          </p:cNvSpPr>
          <p:nvPr>
            <p:ph type="pic" sz="quarter" idx="10"/>
          </p:nvPr>
        </p:nvSpPr>
        <p:spPr>
          <a:xfrm>
            <a:off x="4572000" y="685800"/>
            <a:ext cx="4419600" cy="579120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5" name="Straight Connector 4"/>
          <p:cNvCxnSpPr/>
          <p:nvPr userDrawn="1"/>
        </p:nvCxnSpPr>
        <p:spPr bwMode="auto">
          <a:xfrm rot="5400000">
            <a:off x="1600200" y="3581400"/>
            <a:ext cx="5943600" cy="1588"/>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6" name="Picture Placeholder 5"/>
          <p:cNvSpPr>
            <a:spLocks noGrp="1"/>
          </p:cNvSpPr>
          <p:nvPr>
            <p:ph type="pic" sz="quarter" idx="10"/>
          </p:nvPr>
        </p:nvSpPr>
        <p:spPr>
          <a:xfrm>
            <a:off x="4648200" y="685800"/>
            <a:ext cx="4343400" cy="57912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BD3190-88D3-124E-B42A-9BD528F2567C}"/>
              </a:ext>
            </a:extLst>
          </p:cNvPr>
          <p:cNvSpPr/>
          <p:nvPr userDrawn="1"/>
        </p:nvSpPr>
        <p:spPr bwMode="auto">
          <a:xfrm>
            <a:off x="0" y="0"/>
            <a:ext cx="9144000" cy="653368"/>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10" name="Rectangle 9">
            <a:extLst>
              <a:ext uri="{FF2B5EF4-FFF2-40B4-BE49-F238E27FC236}">
                <a16:creationId xmlns:a16="http://schemas.microsoft.com/office/drawing/2014/main" id="{797584FE-BC56-244E-80A0-E94E03730D3F}"/>
              </a:ext>
            </a:extLst>
          </p:cNvPr>
          <p:cNvSpPr/>
          <p:nvPr userDrawn="1"/>
        </p:nvSpPr>
        <p:spPr bwMode="auto">
          <a:xfrm>
            <a:off x="0" y="6553200"/>
            <a:ext cx="9144000" cy="3048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rgbClr val="404040"/>
              </a:solidFill>
              <a:effectLst/>
              <a:ea typeface="ヒラギノ角ゴ Pro W3" pitchFamily="84" charset="-128"/>
            </a:endParaRPr>
          </a:p>
        </p:txBody>
      </p:sp>
      <p:sp>
        <p:nvSpPr>
          <p:cNvPr id="3076" name="Rectangle 3"/>
          <p:cNvSpPr>
            <a:spLocks noGrp="1" noChangeArrowheads="1"/>
          </p:cNvSpPr>
          <p:nvPr>
            <p:ph type="body" idx="1"/>
          </p:nvPr>
        </p:nvSpPr>
        <p:spPr bwMode="auto">
          <a:xfrm>
            <a:off x="152400" y="914400"/>
            <a:ext cx="8839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Box 9"/>
          <p:cNvSpPr txBox="1">
            <a:spLocks noChangeArrowheads="1"/>
          </p:cNvSpPr>
          <p:nvPr userDrawn="1"/>
        </p:nvSpPr>
        <p:spPr bwMode="auto">
          <a:xfrm>
            <a:off x="8534400" y="6560894"/>
            <a:ext cx="342900" cy="230832"/>
          </a:xfrm>
          <a:prstGeom prst="rect">
            <a:avLst/>
          </a:prstGeom>
          <a:noFill/>
          <a:ln w="9525">
            <a:noFill/>
            <a:miter lim="800000"/>
            <a:headEnd/>
            <a:tailEnd/>
          </a:ln>
        </p:spPr>
        <p:txBody>
          <a:bodyPr anchor="ctr">
            <a:spAutoFit/>
          </a:bodyPr>
          <a:lstStyle/>
          <a:p>
            <a:pPr algn="r" eaLnBrk="0" hangingPunct="0">
              <a:lnSpc>
                <a:spcPct val="100000"/>
              </a:lnSpc>
              <a:spcBef>
                <a:spcPct val="50000"/>
              </a:spcBef>
              <a:buFontTx/>
              <a:buNone/>
              <a:defRPr/>
            </a:pPr>
            <a:fld id="{84BD56EB-63C0-4B7E-9277-A8B569449C02}" type="slidenum">
              <a:rPr lang="en-US" sz="900" b="1" baseline="0">
                <a:solidFill>
                  <a:schemeClr val="bg1"/>
                </a:solidFill>
              </a:rPr>
              <a:pPr algn="r" eaLnBrk="0" hangingPunct="0">
                <a:lnSpc>
                  <a:spcPct val="100000"/>
                </a:lnSpc>
                <a:spcBef>
                  <a:spcPct val="50000"/>
                </a:spcBef>
                <a:buFontTx/>
                <a:buNone/>
                <a:defRPr/>
              </a:pPr>
              <a:t>‹#›</a:t>
            </a:fld>
            <a:endParaRPr lang="en-US" sz="900" b="1" baseline="0" dirty="0">
              <a:solidFill>
                <a:schemeClr val="bg1"/>
              </a:solidFill>
            </a:endParaRPr>
          </a:p>
        </p:txBody>
      </p:sp>
      <p:sp>
        <p:nvSpPr>
          <p:cNvPr id="6" name="Text Box 9"/>
          <p:cNvSpPr txBox="1">
            <a:spLocks noChangeArrowheads="1"/>
          </p:cNvSpPr>
          <p:nvPr userDrawn="1"/>
        </p:nvSpPr>
        <p:spPr bwMode="auto">
          <a:xfrm>
            <a:off x="228600" y="6560894"/>
            <a:ext cx="1600200" cy="230832"/>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900" baseline="0" dirty="0">
                <a:solidFill>
                  <a:schemeClr val="bg1"/>
                </a:solidFill>
              </a:rPr>
              <a:t>Lions Clubs International</a:t>
            </a:r>
          </a:p>
        </p:txBody>
      </p:sp>
      <p:sp>
        <p:nvSpPr>
          <p:cNvPr id="7" name="Text Box 9"/>
          <p:cNvSpPr txBox="1">
            <a:spLocks noChangeArrowheads="1"/>
          </p:cNvSpPr>
          <p:nvPr userDrawn="1"/>
        </p:nvSpPr>
        <p:spPr bwMode="auto">
          <a:xfrm>
            <a:off x="1866900" y="6537811"/>
            <a:ext cx="5410200" cy="276999"/>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200" b="1" baseline="0" dirty="0">
                <a:solidFill>
                  <a:schemeClr val="bg1"/>
                </a:solidFill>
              </a:rPr>
              <a:t>New Member Orientation</a:t>
            </a:r>
          </a:p>
        </p:txBody>
      </p:sp>
      <p:sp>
        <p:nvSpPr>
          <p:cNvPr id="11" name="Rectangle 2">
            <a:extLst>
              <a:ext uri="{FF2B5EF4-FFF2-40B4-BE49-F238E27FC236}">
                <a16:creationId xmlns:a16="http://schemas.microsoft.com/office/drawing/2014/main" id="{3460E735-49F7-9B45-992F-8C0CA7DCEC5A}"/>
              </a:ext>
            </a:extLst>
          </p:cNvPr>
          <p:cNvSpPr>
            <a:spLocks noGrp="1" noChangeArrowheads="1"/>
          </p:cNvSpPr>
          <p:nvPr>
            <p:ph type="title"/>
          </p:nvPr>
        </p:nvSpPr>
        <p:spPr bwMode="auto">
          <a:xfrm>
            <a:off x="152400" y="762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3" name="Picture 2">
            <a:extLst>
              <a:ext uri="{FF2B5EF4-FFF2-40B4-BE49-F238E27FC236}">
                <a16:creationId xmlns:a16="http://schemas.microsoft.com/office/drawing/2014/main" id="{9565ACF8-A815-D348-82FA-0390FDB35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10600" y="76200"/>
            <a:ext cx="482533" cy="457200"/>
          </a:xfrm>
          <a:prstGeom prst="rect">
            <a:avLst/>
          </a:prstGeom>
        </p:spPr>
      </p:pic>
      <p:sp>
        <p:nvSpPr>
          <p:cNvPr id="14" name="Rectangle 13">
            <a:extLst>
              <a:ext uri="{FF2B5EF4-FFF2-40B4-BE49-F238E27FC236}">
                <a16:creationId xmlns:a16="http://schemas.microsoft.com/office/drawing/2014/main" id="{581C064E-0C88-E84F-B331-B6112A37B79E}"/>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12" r:id="rId1"/>
    <p:sldLayoutId id="2147483714" r:id="rId2"/>
    <p:sldLayoutId id="2147483726" r:id="rId3"/>
    <p:sldLayoutId id="2147483715" r:id="rId4"/>
    <p:sldLayoutId id="2147483724" r:id="rId5"/>
    <p:sldLayoutId id="2147483716" r:id="rId6"/>
    <p:sldLayoutId id="2147483720" r:id="rId7"/>
    <p:sldLayoutId id="2147483717" r:id="rId8"/>
    <p:sldLayoutId id="2147483721" r:id="rId9"/>
    <p:sldLayoutId id="2147483718" r:id="rId10"/>
    <p:sldLayoutId id="2147483719" r:id="rId11"/>
    <p:sldLayoutId id="2147483725" r:id="rId12"/>
    <p:sldLayoutId id="2147483722" r:id="rId13"/>
    <p:sldLayoutId id="2147483723" r:id="rId14"/>
  </p:sldLayoutIdLst>
  <p:txStyles>
    <p:title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lcicon.lionsclubs.org/d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lionsclubs.org/" TargetMode="External"/><Relationship Id="rId7"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https://youtube.com/lionsclubs" TargetMode="External"/><Relationship Id="rId5" Type="http://schemas.openxmlformats.org/officeDocument/2006/relationships/hyperlink" Target="https://twitter.com/lionsclubs" TargetMode="External"/><Relationship Id="rId4" Type="http://schemas.openxmlformats.org/officeDocument/2006/relationships/hyperlink" Target="http://www.facebook.com/lionsclub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latin typeface="+mn-lt"/>
              </a:rPr>
              <a:t>Orientierung für neue Mitglieder</a:t>
            </a:r>
          </a:p>
        </p:txBody>
      </p:sp>
      <p:sp>
        <p:nvSpPr>
          <p:cNvPr id="3" name="Subtitle 2"/>
          <p:cNvSpPr>
            <a:spLocks noGrp="1"/>
          </p:cNvSpPr>
          <p:nvPr>
            <p:ph type="subTitle" idx="1"/>
          </p:nvPr>
        </p:nvSpPr>
        <p:spPr/>
        <p:txBody>
          <a:bodyPr/>
          <a:lstStyle/>
          <a:p>
            <a:r>
              <a:rPr lang="de-DE" dirty="0"/>
              <a:t>[Clubnamen hier einfügen]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Auszeichnungen</a:t>
            </a:r>
          </a:p>
        </p:txBody>
      </p:sp>
      <p:sp>
        <p:nvSpPr>
          <p:cNvPr id="4" name="Content Placeholder 4">
            <a:extLst>
              <a:ext uri="{FF2B5EF4-FFF2-40B4-BE49-F238E27FC236}">
                <a16:creationId xmlns:a16="http://schemas.microsoft.com/office/drawing/2014/main" id="{7201D36D-85C1-6E4A-B858-94B5702C3B8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de-DE" sz="2000" b="1" dirty="0">
                <a:solidFill>
                  <a:srgbClr val="10233E"/>
                </a:solidFill>
              </a:rPr>
              <a:t>Zwar sind Hilfsdienste an sich lohnend, doch sollten besondere Leistungen und Meilensteine trotzdem anerkannt und gefeiert werden. Lions können die nachfolgenden Auszeichnungen erwerben. </a:t>
            </a:r>
          </a:p>
          <a:p>
            <a:pPr>
              <a:lnSpc>
                <a:spcPct val="200000"/>
              </a:lnSpc>
              <a:buClr>
                <a:srgbClr val="EAB71F"/>
              </a:buClr>
              <a:buFont typeface="Courier New" panose="02070309020205020404" pitchFamily="49" charset="0"/>
              <a:buChar char="o"/>
            </a:pPr>
            <a:r>
              <a:rPr lang="de-DE" sz="2000" dirty="0"/>
              <a:t>Mitgliedschaftsschlüssel</a:t>
            </a:r>
          </a:p>
          <a:p>
            <a:pPr>
              <a:lnSpc>
                <a:spcPct val="200000"/>
              </a:lnSpc>
              <a:buClr>
                <a:srgbClr val="EAB71F"/>
              </a:buClr>
              <a:buFont typeface="Courier New" panose="02070309020205020404" pitchFamily="49" charset="0"/>
              <a:buChar char="o"/>
            </a:pPr>
            <a:r>
              <a:rPr lang="de-DE" sz="2000" dirty="0"/>
              <a:t>Chevrons</a:t>
            </a:r>
          </a:p>
          <a:p>
            <a:pPr>
              <a:lnSpc>
                <a:spcPct val="200000"/>
              </a:lnSpc>
              <a:buClr>
                <a:srgbClr val="EAB71F"/>
              </a:buClr>
              <a:buFont typeface="Courier New" panose="02070309020205020404" pitchFamily="49" charset="0"/>
              <a:buChar char="o"/>
            </a:pPr>
            <a:r>
              <a:rPr lang="de-DE" sz="2000" dirty="0"/>
              <a:t>Anerkennung für Mitgliedersponsoren</a:t>
            </a:r>
          </a:p>
          <a:p>
            <a:pPr>
              <a:lnSpc>
                <a:spcPct val="200000"/>
              </a:lnSpc>
              <a:buClr>
                <a:srgbClr val="EAB71F"/>
              </a:buClr>
              <a:buFont typeface="Courier New" panose="02070309020205020404" pitchFamily="49" charset="0"/>
              <a:buChar char="o"/>
            </a:pPr>
            <a:r>
              <a:rPr lang="de-DE" sz="2000" dirty="0"/>
              <a:t>Auszeichnungen für Clubaufbau</a:t>
            </a:r>
          </a:p>
        </p:txBody>
      </p:sp>
    </p:spTree>
    <p:extLst>
      <p:ext uri="{BB962C8B-B14F-4D97-AF65-F5344CB8AC3E}">
        <p14:creationId xmlns:p14="http://schemas.microsoft.com/office/powerpoint/2010/main" val="293364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Hilfsprojekte und Spendenaktionen</a:t>
            </a:r>
          </a:p>
        </p:txBody>
      </p:sp>
      <p:sp>
        <p:nvSpPr>
          <p:cNvPr id="4" name="Content Placeholder 4">
            <a:extLst>
              <a:ext uri="{FF2B5EF4-FFF2-40B4-BE49-F238E27FC236}">
                <a16:creationId xmlns:a16="http://schemas.microsoft.com/office/drawing/2014/main" id="{D36DA655-3AC9-3B43-9753-2082C74141CC}"/>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dirty="0"/>
              <a:t>[Führen Sie die Hilfsprojekte an, an denen Ihr Club beteiligt 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Mitgliedschaft</a:t>
            </a:r>
          </a:p>
        </p:txBody>
      </p:sp>
      <p:sp>
        <p:nvSpPr>
          <p:cNvPr id="4" name="Content Placeholder 4">
            <a:extLst>
              <a:ext uri="{FF2B5EF4-FFF2-40B4-BE49-F238E27FC236}">
                <a16:creationId xmlns:a16="http://schemas.microsoft.com/office/drawing/2014/main" id="{D5829E90-DE34-5343-A30D-A37F88C49378}"/>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de-DE" sz="2000" b="1" dirty="0">
                <a:solidFill>
                  <a:srgbClr val="10233E"/>
                </a:solidFill>
              </a:rPr>
              <a:t>Die zahlreichen Vorteile einer Mitgliedschaft in einem Lions-Club lauten u.a.:</a:t>
            </a:r>
          </a:p>
          <a:p>
            <a:pPr>
              <a:lnSpc>
                <a:spcPct val="200000"/>
              </a:lnSpc>
              <a:buClr>
                <a:srgbClr val="EAB71F"/>
              </a:buClr>
              <a:buFont typeface="Courier New" panose="02070309020205020404" pitchFamily="49" charset="0"/>
              <a:buChar char="o"/>
            </a:pPr>
            <a:r>
              <a:rPr lang="de-DE" sz="1800" dirty="0"/>
              <a:t>Zugehörigkeit zu einer wohltätigen Weltgemeinschaft</a:t>
            </a:r>
          </a:p>
          <a:p>
            <a:pPr>
              <a:lnSpc>
                <a:spcPct val="200000"/>
              </a:lnSpc>
              <a:buClr>
                <a:srgbClr val="EAB71F"/>
              </a:buClr>
              <a:buFont typeface="Courier New" panose="02070309020205020404" pitchFamily="49" charset="0"/>
              <a:buChar char="o"/>
            </a:pPr>
            <a:r>
              <a:rPr lang="de-DE" sz="1800" dirty="0"/>
              <a:t>Unterstützung, Tools und Ressourcen zur Optimierung Ihres wohltätigen Wirkens</a:t>
            </a:r>
          </a:p>
          <a:p>
            <a:pPr>
              <a:lnSpc>
                <a:spcPct val="200000"/>
              </a:lnSpc>
              <a:buClr>
                <a:srgbClr val="EAB71F"/>
              </a:buClr>
              <a:buFont typeface="Courier New" panose="02070309020205020404" pitchFamily="49" charset="0"/>
              <a:buChar char="o"/>
            </a:pPr>
            <a:r>
              <a:rPr lang="de-DE" sz="1800" dirty="0"/>
              <a:t>Führungskräfteentwicklungsangebote</a:t>
            </a:r>
          </a:p>
          <a:p>
            <a:pPr>
              <a:lnSpc>
                <a:spcPct val="200000"/>
              </a:lnSpc>
              <a:buClr>
                <a:srgbClr val="EAB71F"/>
              </a:buClr>
              <a:buFont typeface="Courier New" panose="02070309020205020404" pitchFamily="49" charset="0"/>
              <a:buChar char="o"/>
            </a:pPr>
            <a:r>
              <a:rPr lang="de-DE" sz="1800" dirty="0"/>
              <a:t>Erfüllung und Freude am Engagement für Hilfsbedürftige</a:t>
            </a:r>
          </a:p>
          <a:p>
            <a:pPr>
              <a:lnSpc>
                <a:spcPct val="200000"/>
              </a:lnSpc>
              <a:buClr>
                <a:srgbClr val="EAB71F"/>
              </a:buClr>
              <a:buFont typeface="Courier New" panose="02070309020205020404" pitchFamily="49" charset="0"/>
              <a:buChar char="o"/>
            </a:pPr>
            <a:r>
              <a:rPr lang="de-DE" sz="1800" dirty="0"/>
              <a:t>Networking-Möglichkeiten mit Führungskräften vor Ort und im Ausland.</a:t>
            </a:r>
          </a:p>
          <a:p>
            <a:pPr>
              <a:lnSpc>
                <a:spcPct val="200000"/>
              </a:lnSpc>
              <a:buClr>
                <a:srgbClr val="EAB71F"/>
              </a:buClr>
              <a:buFont typeface="Courier New" panose="02070309020205020404" pitchFamily="49" charset="0"/>
              <a:buChar char="o"/>
            </a:pPr>
            <a:r>
              <a:rPr lang="de-DE" sz="1800" dirty="0"/>
              <a:t>Freundschaft und Kameradschaft mit anderen engagierten Menschen</a:t>
            </a:r>
          </a:p>
          <a:p>
            <a:pPr>
              <a:lnSpc>
                <a:spcPct val="200000"/>
              </a:lnSpc>
              <a:buClr>
                <a:srgbClr val="EAB71F"/>
              </a:buClr>
              <a:buFont typeface="Courier New" panose="02070309020205020404" pitchFamily="49" charset="0"/>
              <a:buChar char="o"/>
            </a:pPr>
            <a:r>
              <a:rPr lang="de-DE" sz="1800" dirty="0"/>
              <a:t>Respekt und Glaubwürdigkeit als Lionsmitglied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Treffen</a:t>
            </a:r>
          </a:p>
        </p:txBody>
      </p:sp>
      <p:sp>
        <p:nvSpPr>
          <p:cNvPr id="4" name="Content Placeholder 4">
            <a:extLst>
              <a:ext uri="{FF2B5EF4-FFF2-40B4-BE49-F238E27FC236}">
                <a16:creationId xmlns:a16="http://schemas.microsoft.com/office/drawing/2014/main" id="{EC4DFD07-BFAF-D64A-A2A3-42A07CB1CEDF}"/>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de-DE" sz="2000" b="1" dirty="0">
                <a:solidFill>
                  <a:srgbClr val="10233E"/>
                </a:solidFill>
              </a:rPr>
              <a:t>Wann: </a:t>
            </a:r>
            <a:r>
              <a:rPr lang="de-DE" sz="2000" dirty="0"/>
              <a:t>[Einfügen]</a:t>
            </a:r>
          </a:p>
          <a:p>
            <a:pPr>
              <a:lnSpc>
                <a:spcPct val="200000"/>
              </a:lnSpc>
              <a:buClr>
                <a:srgbClr val="EAB71F"/>
              </a:buClr>
              <a:buFont typeface="Courier New" panose="02070309020205020404" pitchFamily="49" charset="0"/>
              <a:buChar char="o"/>
            </a:pPr>
            <a:r>
              <a:rPr lang="de-DE" sz="2000" b="1" dirty="0">
                <a:solidFill>
                  <a:srgbClr val="10233E"/>
                </a:solidFill>
              </a:rPr>
              <a:t>Wo: </a:t>
            </a:r>
            <a:r>
              <a:rPr lang="de-DE" sz="2000" dirty="0"/>
              <a:t>[Einfügen]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1\KHeyne\LOCALS~1\Temp\Temporary Internet Files\Content.IE5\F0WJ0XYM\MP900430936[1].jpg"/>
          <p:cNvPicPr>
            <a:picLocks noChangeAspect="1" noChangeArrowheads="1"/>
          </p:cNvPicPr>
          <p:nvPr/>
        </p:nvPicPr>
        <p:blipFill>
          <a:blip r:embed="rId3"/>
          <a:srcRect l="6792" t="12245" r="13061" b="8163"/>
          <a:stretch>
            <a:fillRect/>
          </a:stretch>
        </p:blipFill>
        <p:spPr bwMode="auto">
          <a:xfrm>
            <a:off x="5175739" y="3962400"/>
            <a:ext cx="3663461" cy="2421610"/>
          </a:xfrm>
          <a:prstGeom prst="rect">
            <a:avLst/>
          </a:prstGeom>
          <a:noFill/>
        </p:spPr>
      </p:pic>
      <p:sp>
        <p:nvSpPr>
          <p:cNvPr id="5" name="Content Placeholder 4">
            <a:extLst>
              <a:ext uri="{FF2B5EF4-FFF2-40B4-BE49-F238E27FC236}">
                <a16:creationId xmlns:a16="http://schemas.microsoft.com/office/drawing/2014/main" id="{A7C9F229-DC1A-EF43-84C6-7751FCEB6D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b="1" dirty="0">
                <a:solidFill>
                  <a:srgbClr val="10233E"/>
                </a:solidFill>
              </a:rPr>
              <a:t>Gesamtgebühren:</a:t>
            </a:r>
          </a:p>
          <a:p>
            <a:pPr lvl="1">
              <a:buClr>
                <a:srgbClr val="EAB71F"/>
              </a:buClr>
              <a:buFont typeface="Arial" panose="020B0604020202020204" pitchFamily="34" charset="0"/>
              <a:buChar char="•"/>
            </a:pPr>
            <a:r>
              <a:rPr lang="de-DE" sz="1800" dirty="0"/>
              <a:t>Clubgebühren: </a:t>
            </a:r>
            <a:r>
              <a:rPr lang="de-DE" sz="1800" b="1" dirty="0">
                <a:solidFill>
                  <a:srgbClr val="10233E"/>
                </a:solidFill>
              </a:rPr>
              <a:t>[Einfügen]</a:t>
            </a:r>
          </a:p>
          <a:p>
            <a:pPr lvl="1">
              <a:buClr>
                <a:srgbClr val="EAB71F"/>
              </a:buClr>
              <a:buFont typeface="Arial" panose="020B0604020202020204" pitchFamily="34" charset="0"/>
              <a:buChar char="•"/>
            </a:pPr>
            <a:r>
              <a:rPr lang="de-DE" sz="1800" dirty="0"/>
              <a:t>Distrikt- und Multidistriktgebühren: </a:t>
            </a:r>
            <a:r>
              <a:rPr lang="de-DE" sz="1800" b="1" dirty="0">
                <a:solidFill>
                  <a:srgbClr val="10233E"/>
                </a:solidFill>
              </a:rPr>
              <a:t>[Einfügen]</a:t>
            </a:r>
          </a:p>
          <a:p>
            <a:pPr lvl="1">
              <a:buClr>
                <a:srgbClr val="EAB71F"/>
              </a:buClr>
              <a:buFont typeface="Arial" panose="020B0604020202020204" pitchFamily="34" charset="0"/>
              <a:buChar char="•"/>
            </a:pPr>
            <a:r>
              <a:rPr lang="de-DE" sz="1800" dirty="0"/>
              <a:t>Internationale Gebühren: </a:t>
            </a:r>
            <a:r>
              <a:rPr lang="de-DE" sz="1800" b="1" dirty="0">
                <a:solidFill>
                  <a:srgbClr val="10233E"/>
                </a:solidFill>
              </a:rPr>
              <a:t>43 USD</a:t>
            </a:r>
          </a:p>
          <a:p>
            <a:pPr>
              <a:buClr>
                <a:srgbClr val="EAB71F"/>
              </a:buClr>
              <a:buFont typeface="Courier New" panose="02070309020205020404" pitchFamily="49" charset="0"/>
              <a:buChar char="o"/>
            </a:pPr>
            <a:endParaRPr lang="en-US" sz="1800" dirty="0"/>
          </a:p>
          <a:p>
            <a:pPr>
              <a:buClr>
                <a:srgbClr val="EAB71F"/>
              </a:buClr>
              <a:buFont typeface="Courier New" panose="02070309020205020404" pitchFamily="49" charset="0"/>
              <a:buChar char="o"/>
            </a:pPr>
            <a:r>
              <a:rPr lang="de-DE" sz="1800" b="1" dirty="0">
                <a:solidFill>
                  <a:srgbClr val="10233E"/>
                </a:solidFill>
              </a:rPr>
              <a:t>Aktivitätenbudget</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de-DE" sz="1800" b="1" dirty="0">
                <a:solidFill>
                  <a:srgbClr val="10233E"/>
                </a:solidFill>
              </a:rPr>
              <a:t>Verwaltungsbudget</a:t>
            </a:r>
          </a:p>
        </p:txBody>
      </p:sp>
      <p:sp>
        <p:nvSpPr>
          <p:cNvPr id="2" name="Title 1"/>
          <p:cNvSpPr>
            <a:spLocks noGrp="1"/>
          </p:cNvSpPr>
          <p:nvPr>
            <p:ph type="title"/>
          </p:nvPr>
        </p:nvSpPr>
        <p:spPr/>
        <p:txBody>
          <a:bodyPr/>
          <a:lstStyle/>
          <a:p>
            <a:r>
              <a:rPr lang="de-DE" dirty="0"/>
              <a:t>Gebühren und Budgets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Unser Kommunikationsstil</a:t>
            </a:r>
          </a:p>
        </p:txBody>
      </p:sp>
      <p:sp>
        <p:nvSpPr>
          <p:cNvPr id="4" name="Content Placeholder 4">
            <a:extLst>
              <a:ext uri="{FF2B5EF4-FFF2-40B4-BE49-F238E27FC236}">
                <a16:creationId xmlns:a16="http://schemas.microsoft.com/office/drawing/2014/main" id="{87C2175D-177D-284A-8ACA-77C8B222E909}"/>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dirty="0"/>
              <a:t>[Führen Sie alle Formen der Kommunikation auf, wie z.B. Newsletter, E-Mail, Facebook-Seite, Website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A5037D-1B41-B943-B54D-F3E9A12C6B2B}"/>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de-DE" sz="4000" dirty="0"/>
              <a:t>Distrikt und Multi-Distrikt</a:t>
            </a:r>
          </a:p>
        </p:txBody>
      </p:sp>
      <p:pic>
        <p:nvPicPr>
          <p:cNvPr id="4" name="Picture Placeholder 7">
            <a:extLst>
              <a:ext uri="{FF2B5EF4-FFF2-40B4-BE49-F238E27FC236}">
                <a16:creationId xmlns:a16="http://schemas.microsoft.com/office/drawing/2014/main" id="{3F7A74C9-25E9-C792-6DC6-B7A8F536B714}"/>
              </a:ext>
            </a:extLst>
          </p:cNvPr>
          <p:cNvPicPr>
            <a:picLocks noChangeAspect="1"/>
          </p:cNvPicPr>
          <p:nvPr/>
        </p:nvPicPr>
        <p:blipFill rotWithShape="1">
          <a:blip r:embed="rId3">
            <a:extLst>
              <a:ext uri="{28A0092B-C50C-407E-A947-70E740481C1C}">
                <a14:useLocalDpi xmlns:a14="http://schemas.microsoft.com/office/drawing/2010/main" val="0"/>
              </a:ext>
            </a:extLst>
          </a:blip>
          <a:srcRect t="20202" b="60606"/>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Organisationsstruktur</a:t>
            </a:r>
          </a:p>
        </p:txBody>
      </p:sp>
      <p:sp>
        <p:nvSpPr>
          <p:cNvPr id="6" name="Content Placeholder 4">
            <a:extLst>
              <a:ext uri="{FF2B5EF4-FFF2-40B4-BE49-F238E27FC236}">
                <a16:creationId xmlns:a16="http://schemas.microsoft.com/office/drawing/2014/main" id="{ABD4EA2E-BE2C-3A46-AC4A-A940CD48E1B4}"/>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b="1" dirty="0">
                <a:solidFill>
                  <a:srgbClr val="10233E"/>
                </a:solidFill>
              </a:rPr>
              <a:t>Es gibt etwa 750 Distrikte mit 35 oder mehr Clubs und mindestens 1250 Mitgliedern pro Distrikt.</a:t>
            </a:r>
          </a:p>
          <a:p>
            <a:pPr lvl="1">
              <a:buClr>
                <a:srgbClr val="EAB71F"/>
              </a:buClr>
              <a:buFont typeface="Arial" panose="020B0604020202020204" pitchFamily="34" charset="0"/>
              <a:buChar char="•"/>
            </a:pPr>
            <a:r>
              <a:rPr lang="de-DE" sz="1800" dirty="0"/>
              <a:t>Jeder Distrikt hat einen Distrikt-Governor</a:t>
            </a:r>
          </a:p>
          <a:p>
            <a:pPr lvl="1">
              <a:buClr>
                <a:srgbClr val="EAB71F"/>
              </a:buClr>
              <a:buFont typeface="Arial" panose="020B0604020202020204" pitchFamily="34" charset="0"/>
              <a:buChar char="•"/>
            </a:pPr>
            <a:endParaRPr lang="en-US" sz="1800" dirty="0"/>
          </a:p>
          <a:p>
            <a:pPr>
              <a:buClr>
                <a:srgbClr val="EAB71F"/>
              </a:buClr>
              <a:buFont typeface="Courier New" panose="02070309020205020404" pitchFamily="49" charset="0"/>
              <a:buChar char="o"/>
            </a:pPr>
            <a:r>
              <a:rPr lang="de-DE" sz="1800" b="1" dirty="0">
                <a:solidFill>
                  <a:srgbClr val="10233E"/>
                </a:solidFill>
              </a:rPr>
              <a:t>Multidistrikte setzen sich aus zwei oder mehr Distrikten in einem Gebiet zusammen.</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de-DE" sz="1800" b="1" dirty="0">
                <a:solidFill>
                  <a:srgbClr val="10233E"/>
                </a:solidFill>
              </a:rPr>
              <a:t>Unser Multidistrikt: </a:t>
            </a:r>
            <a:r>
              <a:rPr lang="de-DE" sz="1800" dirty="0"/>
              <a:t>[Einfügen]</a:t>
            </a:r>
          </a:p>
          <a:p>
            <a:pPr>
              <a:buClr>
                <a:srgbClr val="EAB71F"/>
              </a:buClr>
              <a:buFont typeface="Courier New" panose="02070309020205020404" pitchFamily="49" charset="0"/>
              <a:buChar char="o"/>
            </a:pPr>
            <a:endParaRPr lang="en-US" sz="1800" b="1" dirty="0">
              <a:solidFill>
                <a:srgbClr val="10233E"/>
              </a:solidFill>
            </a:endParaRPr>
          </a:p>
          <a:p>
            <a:pPr>
              <a:buClr>
                <a:srgbClr val="EAB71F"/>
              </a:buClr>
              <a:buFont typeface="Courier New" panose="02070309020205020404" pitchFamily="49" charset="0"/>
              <a:buChar char="o"/>
            </a:pPr>
            <a:r>
              <a:rPr lang="de-DE" sz="1800" b="1" dirty="0">
                <a:solidFill>
                  <a:srgbClr val="10233E"/>
                </a:solidFill>
              </a:rPr>
              <a:t>Unser Distrikt: </a:t>
            </a:r>
            <a:r>
              <a:rPr lang="de-DE" sz="1800" dirty="0"/>
              <a:t>[Einfügen]</a:t>
            </a:r>
          </a:p>
          <a:p>
            <a:pPr>
              <a:buClr>
                <a:srgbClr val="EAB71F"/>
              </a:buClr>
              <a:buFont typeface="Courier New" panose="02070309020205020404" pitchFamily="49" charset="0"/>
              <a:buChar char="o"/>
            </a:pP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Distrikt-Führungskräfte</a:t>
            </a:r>
          </a:p>
        </p:txBody>
      </p:sp>
      <p:sp>
        <p:nvSpPr>
          <p:cNvPr id="4" name="Content Placeholder 4">
            <a:extLst>
              <a:ext uri="{FF2B5EF4-FFF2-40B4-BE49-F238E27FC236}">
                <a16:creationId xmlns:a16="http://schemas.microsoft.com/office/drawing/2014/main" id="{E599541D-5DE6-BE4B-9698-99FC04C3F7F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b="1" dirty="0">
                <a:solidFill>
                  <a:srgbClr val="10233E"/>
                </a:solidFill>
              </a:rPr>
              <a:t>Distrikt-Governor: </a:t>
            </a:r>
            <a:r>
              <a:rPr lang="de-DE" sz="2000" dirty="0"/>
              <a:t>[Einfügen]</a:t>
            </a:r>
          </a:p>
          <a:p>
            <a:pPr>
              <a:buClr>
                <a:srgbClr val="EAB71F"/>
              </a:buClr>
              <a:buFont typeface="Courier New" panose="02070309020205020404" pitchFamily="49" charset="0"/>
              <a:buChar char="o"/>
            </a:pPr>
            <a:r>
              <a:rPr lang="de-DE" sz="2000" b="1" dirty="0">
                <a:solidFill>
                  <a:srgbClr val="10233E"/>
                </a:solidFill>
              </a:rPr>
              <a:t>Erster Vize-Distrikt-Governor: </a:t>
            </a:r>
            <a:r>
              <a:rPr lang="de-DE" sz="2000" dirty="0"/>
              <a:t>[Einfügen]</a:t>
            </a:r>
          </a:p>
          <a:p>
            <a:pPr>
              <a:buClr>
                <a:srgbClr val="EAB71F"/>
              </a:buClr>
              <a:buFont typeface="Courier New" panose="02070309020205020404" pitchFamily="49" charset="0"/>
              <a:buChar char="o"/>
            </a:pPr>
            <a:r>
              <a:rPr lang="de-DE" sz="2000" b="1" dirty="0">
                <a:solidFill>
                  <a:srgbClr val="10233E"/>
                </a:solidFill>
              </a:rPr>
              <a:t>Zweiter Vize-Distrikt-Governor: </a:t>
            </a:r>
            <a:r>
              <a:rPr lang="de-DE" sz="2000" dirty="0"/>
              <a:t>[Einfügen]</a:t>
            </a:r>
          </a:p>
          <a:p>
            <a:pPr>
              <a:buClr>
                <a:srgbClr val="EAB71F"/>
              </a:buClr>
              <a:buFont typeface="Courier New" panose="02070309020205020404" pitchFamily="49" charset="0"/>
              <a:buChar char="o"/>
            </a:pPr>
            <a:r>
              <a:rPr lang="de-DE" sz="2000" b="1" dirty="0">
                <a:solidFill>
                  <a:srgbClr val="10233E"/>
                </a:solidFill>
              </a:rPr>
              <a:t>Kabinettsekretär/-schatzmeister: </a:t>
            </a:r>
            <a:r>
              <a:rPr lang="de-DE" sz="2000" dirty="0"/>
              <a:t>[Einfügen]</a:t>
            </a:r>
          </a:p>
          <a:p>
            <a:pPr>
              <a:buClr>
                <a:srgbClr val="EAB71F"/>
              </a:buClr>
              <a:buFont typeface="Courier New" panose="02070309020205020404" pitchFamily="49" charset="0"/>
              <a:buChar char="o"/>
            </a:pPr>
            <a:r>
              <a:rPr lang="de-DE" sz="2000" b="1" dirty="0">
                <a:solidFill>
                  <a:srgbClr val="10233E"/>
                </a:solidFill>
              </a:rPr>
              <a:t>Distrikt- bzw. Kabinettbeauftragte: </a:t>
            </a:r>
            <a:r>
              <a:rPr lang="de-DE" sz="2000" dirty="0"/>
              <a:t>[Einfügen]</a:t>
            </a:r>
          </a:p>
          <a:p>
            <a:pPr>
              <a:buClr>
                <a:srgbClr val="EAB71F"/>
              </a:buClr>
              <a:buFont typeface="Courier New" panose="02070309020205020404" pitchFamily="49" charset="0"/>
              <a:buChar char="o"/>
            </a:pPr>
            <a:r>
              <a:rPr lang="de-DE" sz="2000" b="1" dirty="0">
                <a:solidFill>
                  <a:srgbClr val="10233E"/>
                </a:solidFill>
              </a:rPr>
              <a:t>Zone Chairperson: </a:t>
            </a:r>
            <a:r>
              <a:rPr lang="de-DE" sz="2000" dirty="0"/>
              <a:t>[Einfügen]</a:t>
            </a:r>
          </a:p>
          <a:p>
            <a:pPr>
              <a:buClr>
                <a:srgbClr val="EAB71F"/>
              </a:buClr>
              <a:buFont typeface="Courier New" panose="02070309020205020404" pitchFamily="49" charset="0"/>
              <a:buChar char="o"/>
            </a:pPr>
            <a:r>
              <a:rPr lang="de-DE" sz="2000" b="1" dirty="0">
                <a:solidFill>
                  <a:srgbClr val="10233E"/>
                </a:solidFill>
              </a:rPr>
              <a:t>Governorrat: </a:t>
            </a:r>
            <a:r>
              <a:rPr lang="de-DE" sz="2000" dirty="0"/>
              <a:t>[Einfügen]</a:t>
            </a:r>
          </a:p>
          <a:p>
            <a:pPr>
              <a:buClr>
                <a:srgbClr val="EAB71F"/>
              </a:buClr>
              <a:buFont typeface="Courier New" panose="02070309020205020404" pitchFamily="49" charset="0"/>
              <a:buChar char="o"/>
            </a:pPr>
            <a:r>
              <a:rPr lang="de-DE" sz="2000" b="1" dirty="0">
                <a:solidFill>
                  <a:srgbClr val="10233E"/>
                </a:solidFill>
              </a:rPr>
              <a:t>Global Action Team:</a:t>
            </a:r>
          </a:p>
          <a:p>
            <a:pPr lvl="1">
              <a:buClr>
                <a:srgbClr val="EAB71F"/>
              </a:buClr>
              <a:buFont typeface="Arial" panose="020B0604020202020204" pitchFamily="34" charset="0"/>
              <a:buChar char="•"/>
            </a:pPr>
            <a:r>
              <a:rPr lang="de-DE" sz="1600" dirty="0"/>
              <a:t>Distriktvorsitzender des Global Action Teams (Distrikt-Governor): [Einfügen]</a:t>
            </a:r>
          </a:p>
          <a:p>
            <a:pPr lvl="1">
              <a:buClr>
                <a:srgbClr val="EAB71F"/>
              </a:buClr>
              <a:buFont typeface="Arial" panose="020B0604020202020204" pitchFamily="34" charset="0"/>
              <a:buChar char="•"/>
            </a:pPr>
            <a:r>
              <a:rPr lang="de-DE" sz="1600" dirty="0"/>
              <a:t>Distriktkoordinator des Global Membership Teams: [Einfügen]</a:t>
            </a:r>
          </a:p>
          <a:p>
            <a:pPr lvl="1">
              <a:buClr>
                <a:srgbClr val="EAB71F"/>
              </a:buClr>
              <a:buFont typeface="Arial" panose="020B0604020202020204" pitchFamily="34" charset="0"/>
              <a:buChar char="•"/>
            </a:pPr>
            <a:r>
              <a:rPr lang="de-DE" sz="1600" dirty="0"/>
              <a:t>Distriktkoordinator des Global Leadership Teams: [Einfügen]</a:t>
            </a:r>
          </a:p>
          <a:p>
            <a:pPr lvl="1">
              <a:buClr>
                <a:srgbClr val="EAB71F"/>
              </a:buClr>
              <a:buFont typeface="Arial" panose="020B0604020202020204" pitchFamily="34" charset="0"/>
              <a:buChar char="•"/>
            </a:pPr>
            <a:r>
              <a:rPr lang="de-DE" sz="1600" dirty="0"/>
              <a:t>Distriktkoordinator des Global Service Teams: [Einfügen]</a:t>
            </a:r>
          </a:p>
          <a:p>
            <a:pPr marL="457200" lvl="1" indent="0">
              <a:buClr>
                <a:srgbClr val="EAB71F"/>
              </a:buClr>
              <a:buNone/>
            </a:pPr>
            <a:endParaRPr lang="en-US" sz="2000" dirty="0"/>
          </a:p>
        </p:txBody>
      </p:sp>
    </p:spTree>
    <p:extLst>
      <p:ext uri="{BB962C8B-B14F-4D97-AF65-F5344CB8AC3E}">
        <p14:creationId xmlns:p14="http://schemas.microsoft.com/office/powerpoint/2010/main" val="363086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Distriktversammlung</a:t>
            </a:r>
          </a:p>
        </p:txBody>
      </p:sp>
      <p:sp>
        <p:nvSpPr>
          <p:cNvPr id="4" name="Content Placeholder 4">
            <a:extLst>
              <a:ext uri="{FF2B5EF4-FFF2-40B4-BE49-F238E27FC236}">
                <a16:creationId xmlns:a16="http://schemas.microsoft.com/office/drawing/2014/main" id="{9B5EF436-5655-434C-987B-EF114AFC9FE8}"/>
              </a:ext>
            </a:extLst>
          </p:cNvPr>
          <p:cNvSpPr txBox="1">
            <a:spLocks/>
          </p:cNvSpPr>
          <p:nvPr/>
        </p:nvSpPr>
        <p:spPr bwMode="auto">
          <a:xfrm>
            <a:off x="152400" y="1118616"/>
            <a:ext cx="8763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b="1" dirty="0">
                <a:solidFill>
                  <a:srgbClr val="10233E"/>
                </a:solidFill>
              </a:rPr>
              <a:t>Distriktversammlungen finden statt, um:</a:t>
            </a:r>
          </a:p>
          <a:p>
            <a:pPr lvl="1">
              <a:buClr>
                <a:srgbClr val="EAB71F"/>
              </a:buClr>
              <a:buFont typeface="Arial" panose="020B0604020202020204" pitchFamily="34" charset="0"/>
              <a:buChar char="•"/>
            </a:pPr>
            <a:r>
              <a:rPr lang="de-DE" sz="1600" dirty="0"/>
              <a:t>Freundschaftliche Beziehungen zwischen Lions im Distrikt zu knüpfen</a:t>
            </a:r>
          </a:p>
          <a:p>
            <a:pPr lvl="1">
              <a:buClr>
                <a:srgbClr val="EAB71F"/>
              </a:buClr>
              <a:buFont typeface="Arial" panose="020B0604020202020204" pitchFamily="34" charset="0"/>
              <a:buChar char="•"/>
            </a:pPr>
            <a:r>
              <a:rPr lang="de-DE" sz="1600" dirty="0"/>
              <a:t>Allgemeine Geschäftsangelegenheiten im Distrikt abzuwickeln</a:t>
            </a:r>
          </a:p>
          <a:p>
            <a:pPr lvl="1">
              <a:buClr>
                <a:srgbClr val="EAB71F"/>
              </a:buClr>
              <a:buFont typeface="Arial" panose="020B0604020202020204" pitchFamily="34" charset="0"/>
              <a:buChar char="•"/>
            </a:pPr>
            <a:r>
              <a:rPr lang="de-DE" sz="1600" dirty="0"/>
              <a:t>Den Distrikt-Governor und andere vom Distrikt gewählte Amtsträger zu wählen</a:t>
            </a:r>
          </a:p>
          <a:p>
            <a:pPr lvl="1">
              <a:buClr>
                <a:srgbClr val="EAB71F"/>
              </a:buClr>
              <a:buFont typeface="Arial" panose="020B0604020202020204" pitchFamily="34" charset="0"/>
              <a:buChar char="•"/>
            </a:pPr>
            <a:r>
              <a:rPr lang="de-DE" sz="1600" dirty="0"/>
              <a:t>Seminare durchzuführen</a:t>
            </a:r>
          </a:p>
          <a:p>
            <a:pPr lvl="1">
              <a:buClr>
                <a:srgbClr val="EAB71F"/>
              </a:buClr>
              <a:buFont typeface="Courier New" panose="02070309020205020404" pitchFamily="49" charset="0"/>
              <a:buChar char="o"/>
            </a:pPr>
            <a:endParaRPr lang="en-US" sz="1600" b="1" dirty="0">
              <a:solidFill>
                <a:srgbClr val="10233E"/>
              </a:solidFill>
            </a:endParaRPr>
          </a:p>
          <a:p>
            <a:pPr>
              <a:buClr>
                <a:srgbClr val="EAB71F"/>
              </a:buClr>
              <a:buFont typeface="Courier New" panose="02070309020205020404" pitchFamily="49" charset="0"/>
              <a:buChar char="o"/>
            </a:pPr>
            <a:r>
              <a:rPr lang="de-DE" sz="2000" b="1" dirty="0">
                <a:solidFill>
                  <a:srgbClr val="10233E"/>
                </a:solidFill>
              </a:rPr>
              <a:t>[Fügen Sie Informationen über die diesjährige Distriktversammlung ein.]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z="2400" dirty="0"/>
              <a:t>Zusammenfassung der Orientierung für neue Mitglieder</a:t>
            </a:r>
          </a:p>
        </p:txBody>
      </p:sp>
      <p:sp>
        <p:nvSpPr>
          <p:cNvPr id="7" name="Content Placeholder 6"/>
          <p:cNvSpPr>
            <a:spLocks noGrp="1"/>
          </p:cNvSpPr>
          <p:nvPr>
            <p:ph idx="4294967295"/>
          </p:nvPr>
        </p:nvSpPr>
        <p:spPr>
          <a:xfrm>
            <a:off x="1104900" y="3124200"/>
            <a:ext cx="6934200" cy="3352800"/>
          </a:xfrm>
        </p:spPr>
        <p:txBody>
          <a:bodyPr/>
          <a:lstStyle/>
          <a:p>
            <a:pPr marL="0" indent="0">
              <a:buClr>
                <a:srgbClr val="F4B500"/>
              </a:buClr>
              <a:buNone/>
            </a:pPr>
            <a:r>
              <a:rPr lang="de-DE" b="1" dirty="0">
                <a:solidFill>
                  <a:schemeClr val="bg1"/>
                </a:solidFill>
              </a:rPr>
              <a:t>Die Orientierung für neue Mitglieder ist in vier Abschnitte unterteilt:</a:t>
            </a:r>
          </a:p>
          <a:p>
            <a:pPr lvl="1">
              <a:buClr>
                <a:srgbClr val="F4B500"/>
              </a:buClr>
              <a:buFont typeface="Courier New" panose="02070309020205020404" pitchFamily="49" charset="0"/>
              <a:buChar char="o"/>
            </a:pPr>
            <a:r>
              <a:rPr lang="de-DE" dirty="0">
                <a:solidFill>
                  <a:schemeClr val="bg1"/>
                </a:solidFill>
              </a:rPr>
              <a:t>Selbstverständnis von Lions</a:t>
            </a:r>
          </a:p>
          <a:p>
            <a:pPr lvl="1">
              <a:buClr>
                <a:srgbClr val="F4B500"/>
              </a:buClr>
              <a:buFont typeface="Courier New" panose="02070309020205020404" pitchFamily="49" charset="0"/>
              <a:buChar char="o"/>
            </a:pPr>
            <a:r>
              <a:rPr lang="de-DE" dirty="0">
                <a:solidFill>
                  <a:schemeClr val="bg1"/>
                </a:solidFill>
              </a:rPr>
              <a:t>Ihr Club</a:t>
            </a:r>
          </a:p>
          <a:p>
            <a:pPr lvl="1">
              <a:buClr>
                <a:srgbClr val="F4B500"/>
              </a:buClr>
              <a:buFont typeface="Courier New" panose="02070309020205020404" pitchFamily="49" charset="0"/>
              <a:buChar char="o"/>
            </a:pPr>
            <a:r>
              <a:rPr lang="de-DE" dirty="0">
                <a:solidFill>
                  <a:schemeClr val="bg1"/>
                </a:solidFill>
              </a:rPr>
              <a:t>Distrikt und Multidistrikt</a:t>
            </a:r>
          </a:p>
          <a:p>
            <a:pPr lvl="1">
              <a:buClr>
                <a:srgbClr val="F4B500"/>
              </a:buClr>
              <a:buFont typeface="Courier New" panose="02070309020205020404" pitchFamily="49" charset="0"/>
              <a:buChar char="o"/>
            </a:pPr>
            <a:r>
              <a:rPr lang="de-DE" dirty="0">
                <a:solidFill>
                  <a:schemeClr val="bg1"/>
                </a:solidFill>
              </a:rPr>
              <a:t>Lions Clubs International (LCI)</a:t>
            </a:r>
          </a:p>
        </p:txBody>
      </p:sp>
      <p:pic>
        <p:nvPicPr>
          <p:cNvPr id="5" name="Picture Placeholder 8">
            <a:extLst>
              <a:ext uri="{FF2B5EF4-FFF2-40B4-BE49-F238E27FC236}">
                <a16:creationId xmlns:a16="http://schemas.microsoft.com/office/drawing/2014/main" id="{64EBFBA2-A1BA-5DC0-8C14-622585A4CB98}"/>
              </a:ext>
            </a:extLst>
          </p:cNvPr>
          <p:cNvPicPr>
            <a:picLocks noChangeAspect="1"/>
          </p:cNvPicPr>
          <p:nvPr/>
        </p:nvPicPr>
        <p:blipFill rotWithShape="1">
          <a:blip r:embed="rId3">
            <a:extLst>
              <a:ext uri="{28A0092B-C50C-407E-A947-70E740481C1C}">
                <a14:useLocalDpi xmlns:a14="http://schemas.microsoft.com/office/drawing/2010/main" val="0"/>
              </a:ext>
            </a:extLst>
          </a:blip>
          <a:srcRect l="-505" t="82221" r="505" b="-403"/>
          <a:stretch/>
        </p:blipFill>
        <p:spPr bwMode="auto">
          <a:xfrm>
            <a:off x="762000" y="1173296"/>
            <a:ext cx="7543800" cy="1371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457200"/>
          </a:xfrm>
        </p:spPr>
        <p:txBody>
          <a:bodyPr/>
          <a:lstStyle/>
          <a:p>
            <a:r>
              <a:rPr lang="de-DE" sz="2400" dirty="0"/>
              <a:t>Formen der Kommunikation im Distrikt und Multidistrikt</a:t>
            </a:r>
          </a:p>
        </p:txBody>
      </p:sp>
      <p:sp>
        <p:nvSpPr>
          <p:cNvPr id="4" name="Content Placeholder 4">
            <a:extLst>
              <a:ext uri="{FF2B5EF4-FFF2-40B4-BE49-F238E27FC236}">
                <a16:creationId xmlns:a16="http://schemas.microsoft.com/office/drawing/2014/main" id="{24E71431-DB75-7145-B7B0-DDF8827C6765}"/>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dirty="0"/>
              <a:t>[Führen Sie alle Formen der Kommunikation im Distrikt und Multidistrikt auf, u.a. Newsletter, E-Mail, Facebook-Seite, Website etc.]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834AC8A-DB0F-684F-B7D3-0755DCCB6342}"/>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de-DE" sz="4000" dirty="0"/>
              <a:t>Lions Clubs International</a:t>
            </a:r>
          </a:p>
        </p:txBody>
      </p:sp>
      <p:pic>
        <p:nvPicPr>
          <p:cNvPr id="4" name="Picture Placeholder 7">
            <a:extLst>
              <a:ext uri="{FF2B5EF4-FFF2-40B4-BE49-F238E27FC236}">
                <a16:creationId xmlns:a16="http://schemas.microsoft.com/office/drawing/2014/main" id="{8B070332-6C55-452A-CBAB-F615D7A51FE8}"/>
              </a:ext>
            </a:extLst>
          </p:cNvPr>
          <p:cNvPicPr>
            <a:picLocks noChangeAspect="1"/>
          </p:cNvPicPr>
          <p:nvPr/>
        </p:nvPicPr>
        <p:blipFill rotWithShape="1">
          <a:blip r:embed="rId3">
            <a:extLst>
              <a:ext uri="{28A0092B-C50C-407E-A947-70E740481C1C}">
                <a14:useLocalDpi xmlns:a14="http://schemas.microsoft.com/office/drawing/2010/main" val="0"/>
              </a:ext>
            </a:extLst>
          </a:blip>
          <a:srcRect b="80808"/>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Geschichte</a:t>
            </a:r>
          </a:p>
        </p:txBody>
      </p:sp>
      <p:graphicFrame>
        <p:nvGraphicFramePr>
          <p:cNvPr id="7" name="Content Placeholder 6"/>
          <p:cNvGraphicFramePr>
            <a:graphicFrameLocks noGrp="1"/>
          </p:cNvGraphicFramePr>
          <p:nvPr>
            <p:ph idx="1"/>
          </p:nvPr>
        </p:nvGraphicFramePr>
        <p:xfrm>
          <a:off x="0" y="685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290496583"/>
              </p:ext>
            </p:extLst>
          </p:nvPr>
        </p:nvGraphicFramePr>
        <p:xfrm>
          <a:off x="152400" y="762000"/>
          <a:ext cx="87630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O:\Public Relations &amp; Communications\Common\Photos\Headquarters &amp; Historical\Melvin Jones w name.jpg"/>
          <p:cNvPicPr>
            <a:picLocks noChangeAspect="1" noChangeArrowheads="1"/>
          </p:cNvPicPr>
          <p:nvPr/>
        </p:nvPicPr>
        <p:blipFill>
          <a:blip r:embed="rId13" cstate="print"/>
          <a:srcRect l="22258" t="3565" r="11765" b="37334"/>
          <a:stretch>
            <a:fillRect/>
          </a:stretch>
        </p:blipFill>
        <p:spPr bwMode="auto">
          <a:xfrm>
            <a:off x="1981200" y="1600200"/>
            <a:ext cx="865992"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Name und Logo</a:t>
            </a:r>
          </a:p>
        </p:txBody>
      </p:sp>
      <p:pic>
        <p:nvPicPr>
          <p:cNvPr id="4" name="Picture 3" descr="LCI_emblem_2C_RGB.jpg"/>
          <p:cNvPicPr>
            <a:picLocks noChangeAspect="1"/>
          </p:cNvPicPr>
          <p:nvPr/>
        </p:nvPicPr>
        <p:blipFill>
          <a:blip r:embed="rId3" cstate="print"/>
          <a:stretch>
            <a:fillRect/>
          </a:stretch>
        </p:blipFill>
        <p:spPr>
          <a:xfrm>
            <a:off x="5410200" y="3010916"/>
            <a:ext cx="2850379" cy="2699309"/>
          </a:xfrm>
          <a:prstGeom prst="rect">
            <a:avLst/>
          </a:prstGeom>
        </p:spPr>
      </p:pic>
      <p:sp>
        <p:nvSpPr>
          <p:cNvPr id="6" name="Content Placeholder 4">
            <a:extLst>
              <a:ext uri="{FF2B5EF4-FFF2-40B4-BE49-F238E27FC236}">
                <a16:creationId xmlns:a16="http://schemas.microsoft.com/office/drawing/2014/main" id="{6C330117-3CE2-E640-8894-C510450E244A}"/>
              </a:ext>
            </a:extLst>
          </p:cNvPr>
          <p:cNvSpPr txBox="1">
            <a:spLocks/>
          </p:cNvSpPr>
          <p:nvPr/>
        </p:nvSpPr>
        <p:spPr bwMode="auto">
          <a:xfrm>
            <a:off x="152400" y="1118616"/>
            <a:ext cx="8458200" cy="1892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dirty="0"/>
              <a:t>Der offizielle Name der Vereinigung lautet „Die Internationale Vereinigung der Lions Clubs“ oder einfach „Lions Clubs International“. </a:t>
            </a:r>
          </a:p>
          <a:p>
            <a:pPr>
              <a:buClr>
                <a:srgbClr val="EAB71F"/>
              </a:buClr>
              <a:buFont typeface="Courier New" panose="02070309020205020404" pitchFamily="49" charset="0"/>
              <a:buChar char="o"/>
            </a:pPr>
            <a:endParaRPr lang="en-US" sz="1600" dirty="0"/>
          </a:p>
          <a:p>
            <a:pPr>
              <a:buClr>
                <a:srgbClr val="EAB71F"/>
              </a:buClr>
              <a:buFont typeface="Courier New" panose="02070309020205020404" pitchFamily="49" charset="0"/>
              <a:buChar char="o"/>
            </a:pPr>
            <a:r>
              <a:rPr lang="de-DE" sz="2000" dirty="0"/>
              <a:t>Der Name „Lions“ wurde in geheimer Abstimmung unter mehreren Vorschlägen ausgewählt, denn der Löwe steht für Kraft, Mut, Treue und Tatkraft.</a:t>
            </a:r>
          </a:p>
        </p:txBody>
      </p:sp>
      <p:sp>
        <p:nvSpPr>
          <p:cNvPr id="7" name="Content Placeholder 4">
            <a:extLst>
              <a:ext uri="{FF2B5EF4-FFF2-40B4-BE49-F238E27FC236}">
                <a16:creationId xmlns:a16="http://schemas.microsoft.com/office/drawing/2014/main" id="{8CE73BA6-4699-BC41-9F31-D6B630F2A3EB}"/>
              </a:ext>
            </a:extLst>
          </p:cNvPr>
          <p:cNvSpPr txBox="1">
            <a:spLocks/>
          </p:cNvSpPr>
          <p:nvPr/>
        </p:nvSpPr>
        <p:spPr bwMode="auto">
          <a:xfrm>
            <a:off x="152400" y="3244290"/>
            <a:ext cx="5334000" cy="2699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dirty="0"/>
              <a:t>Das Lions-Logo besteht aus einem goldenen „L“ auf einem blauen Feld, das von einem goldenen Kreis umgeben ist. Auf beiden Seiten des Kreises befindet sich das Profil eines Löwenkopfs, von denen einer auf die stolze Vergangenheit zurück schaut, während der andere optimistisch nach vorne in die Zukunft blickt.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Organisationsstruktur</a:t>
            </a:r>
          </a:p>
        </p:txBody>
      </p:sp>
      <p:sp>
        <p:nvSpPr>
          <p:cNvPr id="4" name="Content Placeholder 4">
            <a:extLst>
              <a:ext uri="{FF2B5EF4-FFF2-40B4-BE49-F238E27FC236}">
                <a16:creationId xmlns:a16="http://schemas.microsoft.com/office/drawing/2014/main" id="{9A32E7F2-C6A1-A54F-B414-8461C304347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b="1" dirty="0">
                <a:solidFill>
                  <a:srgbClr val="10233E"/>
                </a:solidFill>
              </a:rPr>
              <a:t>Internationale Amtsträger legen Richtlinien fest und dienen als inspirierende Führungskräfte für Lions auf der ganzen Welt.</a:t>
            </a:r>
          </a:p>
          <a:p>
            <a:pPr lvl="1">
              <a:buClr>
                <a:srgbClr val="EAB71F"/>
              </a:buClr>
              <a:buFont typeface="Arial" panose="020B0604020202020204" pitchFamily="34" charset="0"/>
              <a:buChar char="•"/>
            </a:pPr>
            <a:r>
              <a:rPr lang="de-DE" sz="1600" b="1" dirty="0">
                <a:solidFill>
                  <a:srgbClr val="10233E"/>
                </a:solidFill>
              </a:rPr>
              <a:t>Internationaler Präsident: </a:t>
            </a:r>
            <a:r>
              <a:rPr lang="de-DE" sz="1600" dirty="0"/>
              <a:t>[Einfügen]</a:t>
            </a:r>
          </a:p>
          <a:p>
            <a:pPr lvl="1">
              <a:buClr>
                <a:srgbClr val="EAB71F"/>
              </a:buClr>
              <a:buFont typeface="Arial" panose="020B0604020202020204" pitchFamily="34" charset="0"/>
              <a:buChar char="•"/>
            </a:pPr>
            <a:r>
              <a:rPr lang="de-DE" sz="1600" b="1" dirty="0">
                <a:solidFill>
                  <a:srgbClr val="10233E"/>
                </a:solidFill>
              </a:rPr>
              <a:t>Erster Vizepräsident: </a:t>
            </a:r>
            <a:r>
              <a:rPr lang="de-DE" sz="1600" dirty="0"/>
              <a:t>[Einfügen]</a:t>
            </a:r>
          </a:p>
          <a:p>
            <a:pPr lvl="1">
              <a:buClr>
                <a:srgbClr val="EAB71F"/>
              </a:buClr>
              <a:buFont typeface="Arial" panose="020B0604020202020204" pitchFamily="34" charset="0"/>
              <a:buChar char="•"/>
            </a:pPr>
            <a:r>
              <a:rPr lang="de-DE" sz="1600" b="1" dirty="0">
                <a:solidFill>
                  <a:srgbClr val="10233E"/>
                </a:solidFill>
              </a:rPr>
              <a:t>Zweiter Vizepräsident: </a:t>
            </a:r>
            <a:r>
              <a:rPr lang="de-DE" sz="1600" dirty="0"/>
              <a:t>[Einfügen]</a:t>
            </a:r>
          </a:p>
          <a:p>
            <a:pPr lvl="1">
              <a:buClr>
                <a:srgbClr val="EAB71F"/>
              </a:buClr>
              <a:buFont typeface="Arial" panose="020B0604020202020204" pitchFamily="34" charset="0"/>
              <a:buChar char="•"/>
            </a:pPr>
            <a:r>
              <a:rPr lang="de-DE" sz="1600" b="1" dirty="0">
                <a:solidFill>
                  <a:srgbClr val="10233E"/>
                </a:solidFill>
              </a:rPr>
              <a:t>Dritter Vizepräsident: </a:t>
            </a:r>
            <a:r>
              <a:rPr lang="de-DE" sz="1600" dirty="0"/>
              <a:t>[Einfügen]</a:t>
            </a:r>
          </a:p>
          <a:p>
            <a:pPr lvl="1">
              <a:buClr>
                <a:srgbClr val="EAB71F"/>
              </a:buClr>
              <a:buFont typeface="Arial" panose="020B0604020202020204" pitchFamily="34" charset="0"/>
              <a:buChar char="•"/>
            </a:pPr>
            <a:r>
              <a:rPr lang="de-DE" sz="1600" b="1" dirty="0">
                <a:solidFill>
                  <a:srgbClr val="10233E"/>
                </a:solidFill>
              </a:rPr>
              <a:t>Letztjähriger Präsident/LCIF-Vorsitzender: </a:t>
            </a:r>
            <a:r>
              <a:rPr lang="de-DE" sz="1600" dirty="0"/>
              <a:t>[Einfügen]</a:t>
            </a:r>
          </a:p>
          <a:p>
            <a:pPr lvl="1">
              <a:buClr>
                <a:srgbClr val="EAB71F"/>
              </a:buClr>
              <a:buFont typeface="Arial" panose="020B0604020202020204" pitchFamily="34" charset="0"/>
              <a:buChar char="•"/>
            </a:pPr>
            <a:endParaRPr lang="en-US" sz="1600" b="1" dirty="0">
              <a:solidFill>
                <a:srgbClr val="10233E"/>
              </a:solidFill>
            </a:endParaRPr>
          </a:p>
          <a:p>
            <a:pPr>
              <a:buClr>
                <a:srgbClr val="EAB71F"/>
              </a:buClr>
              <a:buFont typeface="Courier New" panose="02070309020205020404" pitchFamily="49" charset="0"/>
              <a:buChar char="o"/>
            </a:pPr>
            <a:r>
              <a:rPr lang="de-DE" sz="2000" b="1" dirty="0">
                <a:solidFill>
                  <a:srgbClr val="10233E"/>
                </a:solidFill>
              </a:rPr>
              <a:t>Der Internationale Vorstand ist das Verwaltungsorgan der Vereinigung.</a:t>
            </a:r>
          </a:p>
          <a:p>
            <a:pPr lvl="1">
              <a:buClr>
                <a:srgbClr val="EAB71F"/>
              </a:buClr>
              <a:buFont typeface="Arial" panose="020B0604020202020204" pitchFamily="34" charset="0"/>
              <a:buChar char="•"/>
            </a:pPr>
            <a:r>
              <a:rPr lang="de-DE" sz="1600" dirty="0"/>
              <a:t>34 Mitglieder</a:t>
            </a:r>
          </a:p>
          <a:p>
            <a:pPr marL="457200" lvl="1" indent="0">
              <a:buClr>
                <a:srgbClr val="EAB71F"/>
              </a:buClr>
              <a:buNone/>
            </a:pPr>
            <a:endParaRPr lang="en-US" sz="1600" dirty="0"/>
          </a:p>
          <a:p>
            <a:pPr>
              <a:buClr>
                <a:srgbClr val="EAB71F"/>
              </a:buClr>
              <a:buFont typeface="Courier New" panose="02070309020205020404" pitchFamily="49" charset="0"/>
              <a:buChar char="o"/>
            </a:pPr>
            <a:r>
              <a:rPr lang="de-DE" sz="2000" b="1" dirty="0">
                <a:solidFill>
                  <a:srgbClr val="10233E"/>
                </a:solidFill>
              </a:rPr>
              <a:t>Die Internationale Satzung und Zusatzbestimmungen regeln die Betriebsführung der Vereinigung und legen die Richtlinien fest, an denen sich die Vereinigung orientieren muss.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Internationale Convention</a:t>
            </a:r>
          </a:p>
        </p:txBody>
      </p:sp>
      <p:sp>
        <p:nvSpPr>
          <p:cNvPr id="4" name="Content Placeholder 4">
            <a:extLst>
              <a:ext uri="{FF2B5EF4-FFF2-40B4-BE49-F238E27FC236}">
                <a16:creationId xmlns:a16="http://schemas.microsoft.com/office/drawing/2014/main" id="{AAC6C183-9B34-AE49-8C66-B0A3AE40A2D5}"/>
              </a:ext>
            </a:extLst>
          </p:cNvPr>
          <p:cNvSpPr txBox="1">
            <a:spLocks/>
          </p:cNvSpPr>
          <p:nvPr/>
        </p:nvSpPr>
        <p:spPr bwMode="auto">
          <a:xfrm>
            <a:off x="152400" y="1118616"/>
            <a:ext cx="8686800" cy="1853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de-DE" sz="2000" b="1" dirty="0">
                <a:solidFill>
                  <a:srgbClr val="10233E"/>
                </a:solidFill>
              </a:rPr>
              <a:t>Bei der Convention treffen sich Tausende von Lions aus der ganzen Welt, um eine Woche lang geschäftliche Angelegenheiten zu erledigen, sich weiterzubilden, miteinander zu feiern und Freundschaften zu schließen.</a:t>
            </a:r>
          </a:p>
        </p:txBody>
      </p:sp>
      <p:graphicFrame>
        <p:nvGraphicFramePr>
          <p:cNvPr id="3" name="Table 2">
            <a:extLst>
              <a:ext uri="{FF2B5EF4-FFF2-40B4-BE49-F238E27FC236}">
                <a16:creationId xmlns:a16="http://schemas.microsoft.com/office/drawing/2014/main" id="{257691D0-B9D7-3215-E475-F6A04086ED01}"/>
              </a:ext>
            </a:extLst>
          </p:cNvPr>
          <p:cNvGraphicFramePr>
            <a:graphicFrameLocks noGrp="1"/>
          </p:cNvGraphicFramePr>
          <p:nvPr>
            <p:extLst>
              <p:ext uri="{D42A27DB-BD31-4B8C-83A1-F6EECF244321}">
                <p14:modId xmlns:p14="http://schemas.microsoft.com/office/powerpoint/2010/main" val="1539705607"/>
              </p:ext>
            </p:extLst>
          </p:nvPr>
        </p:nvGraphicFramePr>
        <p:xfrm>
          <a:off x="1104900" y="3463247"/>
          <a:ext cx="6934200" cy="314325"/>
        </p:xfrm>
        <a:graphic>
          <a:graphicData uri="http://schemas.openxmlformats.org/drawingml/2006/table">
            <a:tbl>
              <a:tblPr>
                <a:tableStyleId>{5C22544A-7EE6-4342-B048-85BDC9FD1C3A}</a:tableStyleId>
              </a:tblPr>
              <a:tblGrid>
                <a:gridCol w="6934200">
                  <a:extLst>
                    <a:ext uri="{9D8B030D-6E8A-4147-A177-3AD203B41FA5}">
                      <a16:colId xmlns:a16="http://schemas.microsoft.com/office/drawing/2014/main" val="1202070288"/>
                    </a:ext>
                  </a:extLst>
                </a:gridCol>
              </a:tblGrid>
              <a:tr h="190500">
                <a:tc>
                  <a:txBody>
                    <a:bodyPr/>
                    <a:lstStyle/>
                    <a:p>
                      <a:pPr algn="l" fontAlgn="b"/>
                      <a:r>
                        <a:rPr lang="en-US" sz="2000" u="none" strike="noStrike" dirty="0">
                          <a:effectLst/>
                        </a:rPr>
                        <a:t>Um </a:t>
                      </a:r>
                      <a:r>
                        <a:rPr lang="en-US" sz="2000" u="none" strike="noStrike" dirty="0" err="1">
                          <a:effectLst/>
                        </a:rPr>
                        <a:t>mehr</a:t>
                      </a:r>
                      <a:r>
                        <a:rPr lang="en-US" sz="2000" u="none" strike="noStrike" dirty="0">
                          <a:effectLst/>
                        </a:rPr>
                        <a:t> </a:t>
                      </a:r>
                      <a:r>
                        <a:rPr lang="en-US" sz="2000" u="none" strike="noStrike" dirty="0" err="1">
                          <a:effectLst/>
                        </a:rPr>
                        <a:t>zu</a:t>
                      </a:r>
                      <a:r>
                        <a:rPr lang="en-US" sz="2000" u="none" strike="noStrike" dirty="0">
                          <a:effectLst/>
                        </a:rPr>
                        <a:t> </a:t>
                      </a:r>
                      <a:r>
                        <a:rPr lang="en-US" sz="2000" u="none" strike="noStrike" dirty="0" err="1">
                          <a:effectLst/>
                        </a:rPr>
                        <a:t>erfahren</a:t>
                      </a:r>
                      <a:r>
                        <a:rPr lang="en-US" sz="2000" u="none" strike="noStrike" dirty="0">
                          <a:effectLst/>
                        </a:rPr>
                        <a:t>, </a:t>
                      </a:r>
                      <a:r>
                        <a:rPr lang="en-US" sz="2000" u="none" strike="noStrike" dirty="0" err="1">
                          <a:effectLst/>
                        </a:rPr>
                        <a:t>besuchen</a:t>
                      </a:r>
                      <a:r>
                        <a:rPr lang="en-US" sz="2000" u="none" strike="noStrike" dirty="0">
                          <a:effectLst/>
                        </a:rPr>
                        <a:t> Sie </a:t>
                      </a:r>
                      <a:r>
                        <a:rPr lang="en-US" sz="2000" u="none" strike="noStrike" dirty="0" err="1">
                          <a:effectLst/>
                          <a:hlinkClick r:id="rId3"/>
                        </a:rPr>
                        <a:t>LCICon.lionsclubs.org</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67508384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Internationaler Hauptsitz</a:t>
            </a:r>
          </a:p>
        </p:txBody>
      </p:sp>
      <p:sp>
        <p:nvSpPr>
          <p:cNvPr id="7" name="Content Placeholder 4">
            <a:extLst>
              <a:ext uri="{FF2B5EF4-FFF2-40B4-BE49-F238E27FC236}">
                <a16:creationId xmlns:a16="http://schemas.microsoft.com/office/drawing/2014/main" id="{35E5BA61-9F5B-A14F-844A-D6EA8631B99F}"/>
              </a:ext>
            </a:extLst>
          </p:cNvPr>
          <p:cNvSpPr txBox="1">
            <a:spLocks/>
          </p:cNvSpPr>
          <p:nvPr/>
        </p:nvSpPr>
        <p:spPr bwMode="auto">
          <a:xfrm>
            <a:off x="152400" y="1170069"/>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b="1" dirty="0">
                <a:solidFill>
                  <a:srgbClr val="10233E"/>
                </a:solidFill>
              </a:rPr>
              <a:t>Befindet sich in Oak Brook, US-Bundesstaat Illinois</a:t>
            </a:r>
          </a:p>
          <a:p>
            <a:pPr>
              <a:buClr>
                <a:srgbClr val="EAB71F"/>
              </a:buClr>
              <a:buFont typeface="Courier New" panose="02070309020205020404" pitchFamily="49" charset="0"/>
              <a:buChar char="o"/>
            </a:pPr>
            <a:r>
              <a:rPr lang="de-DE" sz="2000" b="1" dirty="0">
                <a:solidFill>
                  <a:srgbClr val="10233E"/>
                </a:solidFill>
              </a:rPr>
              <a:t>Ca. 275 Mitarbeiter in 11 Hauptabteilungen:</a:t>
            </a:r>
          </a:p>
          <a:p>
            <a:pPr lvl="1">
              <a:buClr>
                <a:srgbClr val="EAB71F"/>
              </a:buClr>
              <a:buFont typeface="Arial" panose="020B0604020202020204" pitchFamily="34" charset="0"/>
              <a:buChar char="•"/>
            </a:pPr>
            <a:r>
              <a:rPr lang="de-DE" sz="1600" dirty="0"/>
              <a:t>Hauptabteilung „Convention“</a:t>
            </a:r>
          </a:p>
          <a:p>
            <a:pPr lvl="1">
              <a:buClr>
                <a:srgbClr val="EAB71F"/>
              </a:buClr>
              <a:buFont typeface="Arial" panose="020B0604020202020204" pitchFamily="34" charset="0"/>
              <a:buChar char="•"/>
            </a:pPr>
            <a:r>
              <a:rPr lang="de-DE" sz="1600" dirty="0"/>
              <a:t>Hauptabteilung „District and Club Administration“</a:t>
            </a:r>
          </a:p>
          <a:p>
            <a:pPr lvl="1">
              <a:buClr>
                <a:srgbClr val="EAB71F"/>
              </a:buClr>
              <a:buFont typeface="Arial" panose="020B0604020202020204" pitchFamily="34" charset="0"/>
              <a:buChar char="•"/>
            </a:pPr>
            <a:r>
              <a:rPr lang="de-DE" sz="1600" dirty="0"/>
              <a:t>Hauptabteilung „Finance“</a:t>
            </a:r>
          </a:p>
          <a:p>
            <a:pPr lvl="1">
              <a:buClr>
                <a:srgbClr val="EAB71F"/>
              </a:buClr>
              <a:buFont typeface="Arial" panose="020B0604020202020204" pitchFamily="34" charset="0"/>
              <a:buChar char="•"/>
            </a:pPr>
            <a:r>
              <a:rPr lang="de-DE" sz="1600" dirty="0"/>
              <a:t>Hauptabteilung „Information Technology“</a:t>
            </a:r>
          </a:p>
          <a:p>
            <a:pPr lvl="1">
              <a:buClr>
                <a:srgbClr val="EAB71F"/>
              </a:buClr>
              <a:buFont typeface="Arial" panose="020B0604020202020204" pitchFamily="34" charset="0"/>
              <a:buChar char="•"/>
            </a:pPr>
            <a:r>
              <a:rPr lang="de-DE" sz="1600" dirty="0"/>
              <a:t>Hauptabteilung „Leadership Development“ </a:t>
            </a:r>
          </a:p>
          <a:p>
            <a:pPr lvl="1">
              <a:buClr>
                <a:srgbClr val="EAB71F"/>
              </a:buClr>
              <a:buFont typeface="Arial" panose="020B0604020202020204" pitchFamily="34" charset="0"/>
              <a:buChar char="•"/>
            </a:pPr>
            <a:r>
              <a:rPr lang="de-DE" sz="1600" dirty="0"/>
              <a:t>Hauptabteilung „Legal“</a:t>
            </a:r>
          </a:p>
          <a:p>
            <a:pPr lvl="1">
              <a:buClr>
                <a:srgbClr val="EAB71F"/>
              </a:buClr>
              <a:buFont typeface="Arial" panose="020B0604020202020204" pitchFamily="34" charset="0"/>
              <a:buChar char="•"/>
            </a:pPr>
            <a:r>
              <a:rPr lang="de-DE" sz="1600" dirty="0"/>
              <a:t>Lions Clubs International Foundation</a:t>
            </a:r>
          </a:p>
          <a:p>
            <a:pPr lvl="1">
              <a:buClr>
                <a:srgbClr val="EAB71F"/>
              </a:buClr>
              <a:buFont typeface="Arial" panose="020B0604020202020204" pitchFamily="34" charset="0"/>
              <a:buChar char="•"/>
            </a:pPr>
            <a:r>
              <a:rPr lang="de-DE" sz="1600" dirty="0"/>
              <a:t>Hauptabteilung „Marketing“</a:t>
            </a:r>
          </a:p>
          <a:p>
            <a:pPr lvl="1">
              <a:buClr>
                <a:srgbClr val="EAB71F"/>
              </a:buClr>
              <a:buFont typeface="Arial" panose="020B0604020202020204" pitchFamily="34" charset="0"/>
              <a:buChar char="•"/>
            </a:pPr>
            <a:r>
              <a:rPr lang="de-DE" sz="1600" dirty="0"/>
              <a:t>Hauptabteilung „Membership“ </a:t>
            </a:r>
          </a:p>
          <a:p>
            <a:pPr lvl="1">
              <a:buClr>
                <a:srgbClr val="EAB71F"/>
              </a:buClr>
              <a:buFont typeface="Arial" panose="020B0604020202020204" pitchFamily="34" charset="0"/>
              <a:buChar char="•"/>
            </a:pPr>
            <a:r>
              <a:rPr lang="de-DE" sz="1600" dirty="0"/>
              <a:t>Hauptabteilung „Member Operations and Support“</a:t>
            </a:r>
          </a:p>
          <a:p>
            <a:pPr lvl="1">
              <a:buClr>
                <a:srgbClr val="EAB71F"/>
              </a:buClr>
              <a:buFont typeface="Arial" panose="020B0604020202020204" pitchFamily="34" charset="0"/>
              <a:buChar char="•"/>
            </a:pPr>
            <a:r>
              <a:rPr lang="de-DE" sz="1600" dirty="0"/>
              <a:t>Hauptabteilung „Service Activities“</a:t>
            </a:r>
          </a:p>
        </p:txBody>
      </p:sp>
      <p:pic>
        <p:nvPicPr>
          <p:cNvPr id="6" name="Picture 5">
            <a:extLst>
              <a:ext uri="{FF2B5EF4-FFF2-40B4-BE49-F238E27FC236}">
                <a16:creationId xmlns:a16="http://schemas.microsoft.com/office/drawing/2014/main" id="{FAF223FA-670C-B1B3-B356-C30B13BE4A44}"/>
              </a:ext>
            </a:extLst>
          </p:cNvPr>
          <p:cNvPicPr>
            <a:picLocks noChangeAspect="1"/>
          </p:cNvPicPr>
          <p:nvPr/>
        </p:nvPicPr>
        <p:blipFill>
          <a:blip r:embed="rId3">
            <a:extLst>
              <a:ext uri="{28A0092B-C50C-407E-A947-70E740481C1C}">
                <a14:useLocalDpi xmlns:a14="http://schemas.microsoft.com/office/drawing/2010/main" val="0"/>
              </a:ext>
            </a:extLst>
          </a:blip>
          <a:srcRect l="1389" r="1389"/>
          <a:stretch/>
        </p:blipFill>
        <p:spPr>
          <a:xfrm>
            <a:off x="5562600" y="2057400"/>
            <a:ext cx="3340100" cy="22903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Lions Clubs International Foundation (LCIF)</a:t>
            </a:r>
          </a:p>
        </p:txBody>
      </p:sp>
      <p:pic>
        <p:nvPicPr>
          <p:cNvPr id="2050" name="Picture 2" descr="C:\Documents and Settings\KHeyne\My Documents\My Pictures\LCI Photos\Logos\lcif_h2c.tif"/>
          <p:cNvPicPr>
            <a:picLocks noChangeAspect="1" noChangeArrowheads="1"/>
          </p:cNvPicPr>
          <p:nvPr/>
        </p:nvPicPr>
        <p:blipFill>
          <a:blip r:embed="rId3"/>
          <a:srcRect/>
          <a:stretch>
            <a:fillRect/>
          </a:stretch>
        </p:blipFill>
        <p:spPr bwMode="auto">
          <a:xfrm>
            <a:off x="304800" y="1066800"/>
            <a:ext cx="3352800" cy="978036"/>
          </a:xfrm>
          <a:prstGeom prst="rect">
            <a:avLst/>
          </a:prstGeom>
          <a:noFill/>
        </p:spPr>
      </p:pic>
      <p:sp>
        <p:nvSpPr>
          <p:cNvPr id="5" name="Content Placeholder 4">
            <a:extLst>
              <a:ext uri="{FF2B5EF4-FFF2-40B4-BE49-F238E27FC236}">
                <a16:creationId xmlns:a16="http://schemas.microsoft.com/office/drawing/2014/main" id="{27587C7B-4405-854A-B9A3-A7531D597772}"/>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de-DE" sz="2000" b="1" dirty="0">
                <a:solidFill>
                  <a:srgbClr val="10233E"/>
                </a:solidFill>
              </a:rPr>
              <a:t>Wichtige Fakten</a:t>
            </a:r>
          </a:p>
          <a:p>
            <a:pPr lvl="1">
              <a:buClr>
                <a:srgbClr val="EAB71F"/>
              </a:buClr>
              <a:buFont typeface="Arial" panose="020B0604020202020204" pitchFamily="34" charset="0"/>
              <a:buChar char="•"/>
            </a:pPr>
            <a:r>
              <a:rPr lang="de-DE" sz="1600" dirty="0"/>
              <a:t>Im Jahr 1968 gegründet: offizielle Stiftung von Lions Clubs International, unterstützt die Hilfeleistungen von Lions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de-DE" sz="1600" dirty="0"/>
              <a:t>Stellt Zuschüsse für großangelegte humanitärer Projekte zur Verfügung</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de-DE" sz="1600" dirty="0"/>
              <a:t>Trägt sich durch Spenden</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de-DE" sz="1600" dirty="0"/>
              <a:t>Gewährte bisher über 1 Milliarde USD an Zuschüssen</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de-DE" sz="1600" dirty="0"/>
              <a:t>Zurzeit Durchführung der ambitioniertesten Spendenaktion ihrer Geschichte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Lions Clubs International Foundation (LCIF)</a:t>
            </a:r>
          </a:p>
        </p:txBody>
      </p:sp>
      <p:pic>
        <p:nvPicPr>
          <p:cNvPr id="5" name="Picture 2" descr="C:\Documents and Settings\KHeyne\My Documents\My Pictures\LCI Photos\Logos\lcif_h2c.tif">
            <a:extLst>
              <a:ext uri="{FF2B5EF4-FFF2-40B4-BE49-F238E27FC236}">
                <a16:creationId xmlns:a16="http://schemas.microsoft.com/office/drawing/2014/main" id="{CB319032-1A28-BC4C-AFC0-CD9966B7DD02}"/>
              </a:ext>
            </a:extLst>
          </p:cNvPr>
          <p:cNvPicPr>
            <a:picLocks noChangeAspect="1" noChangeArrowheads="1"/>
          </p:cNvPicPr>
          <p:nvPr/>
        </p:nvPicPr>
        <p:blipFill>
          <a:blip r:embed="rId3"/>
          <a:srcRect/>
          <a:stretch>
            <a:fillRect/>
          </a:stretch>
        </p:blipFill>
        <p:spPr bwMode="auto">
          <a:xfrm>
            <a:off x="304800" y="1066800"/>
            <a:ext cx="3352800" cy="978036"/>
          </a:xfrm>
          <a:prstGeom prst="rect">
            <a:avLst/>
          </a:prstGeom>
          <a:noFill/>
        </p:spPr>
      </p:pic>
      <p:sp>
        <p:nvSpPr>
          <p:cNvPr id="6" name="Content Placeholder 4">
            <a:extLst>
              <a:ext uri="{FF2B5EF4-FFF2-40B4-BE49-F238E27FC236}">
                <a16:creationId xmlns:a16="http://schemas.microsoft.com/office/drawing/2014/main" id="{EC61D580-000D-924A-A593-994FBDF132C9}"/>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de-DE" sz="2000" b="1" dirty="0">
                <a:solidFill>
                  <a:srgbClr val="10233E"/>
                </a:solidFill>
              </a:rPr>
              <a:t>Auswirkungen von mehr als 50 Jahren Hilfe</a:t>
            </a:r>
          </a:p>
          <a:p>
            <a:pPr lvl="1">
              <a:buClr>
                <a:srgbClr val="EAB71F"/>
              </a:buClr>
              <a:buFont typeface="Arial" panose="020B0604020202020204" pitchFamily="34" charset="0"/>
              <a:buChar char="•"/>
            </a:pPr>
            <a:r>
              <a:rPr lang="de-DE" sz="1600" dirty="0"/>
              <a:t>120 Millionen US-Dollar wurden für Katastrophenhilfe bereitgestellt</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de-DE" sz="1600" dirty="0"/>
              <a:t>16 Millionen Kindern wurde durch Lions-Quest geholfen</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de-DE" sz="1600" dirty="0"/>
              <a:t>9,1 Millionen Kataraktoperationen</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de-DE" sz="1600" dirty="0"/>
              <a:t>Millionen von Kindern wurden gegen Masern geimpft</a:t>
            </a:r>
          </a:p>
        </p:txBody>
      </p:sp>
    </p:spTree>
    <p:extLst>
      <p:ext uri="{BB962C8B-B14F-4D97-AF65-F5344CB8AC3E}">
        <p14:creationId xmlns:p14="http://schemas.microsoft.com/office/powerpoint/2010/main" val="3415522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Hauptabteilung „Leadership“</a:t>
            </a:r>
          </a:p>
        </p:txBody>
      </p:sp>
      <p:sp>
        <p:nvSpPr>
          <p:cNvPr id="4" name="Content Placeholder 4">
            <a:extLst>
              <a:ext uri="{FF2B5EF4-FFF2-40B4-BE49-F238E27FC236}">
                <a16:creationId xmlns:a16="http://schemas.microsoft.com/office/drawing/2014/main" id="{59C7BDCD-469E-E14A-9F8F-8CB7696FCEB4}"/>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de-DE" sz="2000" b="1" dirty="0">
                <a:solidFill>
                  <a:srgbClr val="10233E"/>
                </a:solidFill>
              </a:rPr>
              <a:t>LCI bietet Schulungs- und Weiterbildungsmöglichkeiten für Lions. Das Global Leadership Team (GLT) ist die treibende Kraft hinter all diesen Programmen, u.a. durch:</a:t>
            </a:r>
          </a:p>
          <a:p>
            <a:pPr lvl="1">
              <a:buClr>
                <a:srgbClr val="EAB71F"/>
              </a:buClr>
              <a:buFont typeface="Arial" panose="020B0604020202020204" pitchFamily="34" charset="0"/>
              <a:buChar char="•"/>
            </a:pPr>
            <a:r>
              <a:rPr lang="de-DE" sz="1600" dirty="0"/>
              <a:t>Seminare für angehende Lions-Führungskräfte</a:t>
            </a:r>
          </a:p>
          <a:p>
            <a:pPr lvl="1">
              <a:buClr>
                <a:srgbClr val="EAB71F"/>
              </a:buClr>
              <a:buFont typeface="Arial" panose="020B0604020202020204" pitchFamily="34" charset="0"/>
              <a:buChar char="•"/>
            </a:pPr>
            <a:r>
              <a:rPr lang="de-DE" sz="1600" dirty="0"/>
              <a:t>Seminare für erfahrene Lions-Führungskräfte</a:t>
            </a:r>
          </a:p>
          <a:p>
            <a:pPr lvl="1">
              <a:buClr>
                <a:srgbClr val="EAB71F"/>
              </a:buClr>
              <a:buFont typeface="Arial" panose="020B0604020202020204" pitchFamily="34" charset="0"/>
              <a:buChar char="•"/>
            </a:pPr>
            <a:r>
              <a:rPr lang="de-DE" sz="1600" dirty="0"/>
              <a:t>Seminare für Schulungsleiter</a:t>
            </a:r>
          </a:p>
          <a:p>
            <a:pPr lvl="1">
              <a:buClr>
                <a:srgbClr val="EAB71F"/>
              </a:buClr>
              <a:buFont typeface="Arial" panose="020B0604020202020204" pitchFamily="34" charset="0"/>
              <a:buChar char="•"/>
            </a:pPr>
            <a:r>
              <a:rPr lang="de-DE" sz="1600" dirty="0"/>
              <a:t>Regionale Lions-Führungskräfteseminare</a:t>
            </a:r>
          </a:p>
          <a:p>
            <a:pPr lvl="1">
              <a:buClr>
                <a:srgbClr val="EAB71F"/>
              </a:buClr>
              <a:buFont typeface="Arial" panose="020B0604020202020204" pitchFamily="34" charset="0"/>
              <a:buChar char="•"/>
            </a:pPr>
            <a:r>
              <a:rPr lang="de-DE" sz="1600" dirty="0"/>
              <a:t>Distrikt-Governor-Elect-Seminar</a:t>
            </a:r>
          </a:p>
          <a:p>
            <a:pPr lvl="1">
              <a:buClr>
                <a:srgbClr val="EAB71F"/>
              </a:buClr>
              <a:buFont typeface="Arial" panose="020B0604020202020204" pitchFamily="34" charset="0"/>
              <a:buChar char="•"/>
            </a:pPr>
            <a:r>
              <a:rPr lang="de-DE" sz="1600" dirty="0"/>
              <a:t>Multidistrikt-Finanzierungsprogramm für Führungskräfteweiterbildung</a:t>
            </a:r>
          </a:p>
          <a:p>
            <a:pPr lvl="1">
              <a:buClr>
                <a:srgbClr val="EAB71F"/>
              </a:buClr>
              <a:buFont typeface="Arial" panose="020B0604020202020204" pitchFamily="34" charset="0"/>
              <a:buChar char="•"/>
            </a:pPr>
            <a:r>
              <a:rPr lang="de-DE" sz="1600" dirty="0"/>
              <a:t>GLT-Distrikt-Finanzierungsprogramm</a:t>
            </a:r>
          </a:p>
          <a:p>
            <a:pPr lvl="1">
              <a:buClr>
                <a:srgbClr val="EAB71F"/>
              </a:buClr>
              <a:buFont typeface="Arial" panose="020B0604020202020204" pitchFamily="34" charset="0"/>
              <a:buChar char="•"/>
            </a:pPr>
            <a:r>
              <a:rPr lang="de-DE" sz="1600" dirty="0"/>
              <a:t>Webinare</a:t>
            </a:r>
          </a:p>
          <a:p>
            <a:pPr lvl="1">
              <a:buClr>
                <a:srgbClr val="EAB71F"/>
              </a:buClr>
              <a:buFont typeface="Arial" panose="020B0604020202020204" pitchFamily="34" charset="0"/>
              <a:buChar char="•"/>
            </a:pPr>
            <a:r>
              <a:rPr lang="de-DE" sz="1600" dirty="0"/>
              <a:t>Lions-Lernzentrum</a:t>
            </a:r>
          </a:p>
          <a:p>
            <a:pPr lvl="1">
              <a:buClr>
                <a:srgbClr val="EAB71F"/>
              </a:buClr>
              <a:buFont typeface="Arial" panose="020B0604020202020204" pitchFamily="34" charset="0"/>
              <a:buChar char="•"/>
            </a:pPr>
            <a:r>
              <a:rPr lang="de-DE" sz="1600" dirty="0"/>
              <a:t>Lions-Programm für zertifizierte Seminarleiter</a:t>
            </a:r>
          </a:p>
          <a:p>
            <a:pPr lvl="1">
              <a:buClr>
                <a:srgbClr val="EAB71F"/>
              </a:buClr>
              <a:buFont typeface="Arial" panose="020B0604020202020204" pitchFamily="34" charset="0"/>
              <a:buChar char="•"/>
            </a:pPr>
            <a:endParaRPr lang="en-US" sz="2000" dirty="0"/>
          </a:p>
          <a:p>
            <a:pPr lvl="1">
              <a:buClr>
                <a:srgbClr val="EAB71F"/>
              </a:buClr>
              <a:buFont typeface="Arial" panose="020B0604020202020204" pitchFamily="34" charset="0"/>
              <a:buChar cha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solidFill>
                  <a:schemeClr val="bg1"/>
                </a:solidFill>
              </a:rPr>
              <a:t>Selbstverständnis von Lions</a:t>
            </a:r>
          </a:p>
        </p:txBody>
      </p:sp>
      <p:sp>
        <p:nvSpPr>
          <p:cNvPr id="5" name="Content Placeholder 4"/>
          <p:cNvSpPr>
            <a:spLocks noGrp="1"/>
          </p:cNvSpPr>
          <p:nvPr>
            <p:ph idx="1"/>
          </p:nvPr>
        </p:nvSpPr>
        <p:spPr>
          <a:xfrm>
            <a:off x="152400" y="1118616"/>
            <a:ext cx="7772400" cy="5410200"/>
          </a:xfrm>
        </p:spPr>
        <p:txBody>
          <a:bodyPr/>
          <a:lstStyle/>
          <a:p>
            <a:pPr marL="0" indent="0">
              <a:buNone/>
            </a:pPr>
            <a:r>
              <a:rPr lang="de-DE" b="1" dirty="0">
                <a:solidFill>
                  <a:srgbClr val="10233E"/>
                </a:solidFill>
              </a:rPr>
              <a:t>Lions sind Männer und Frauen, die sich vor Ort wie auch in aller Welt für hilfsbedürftige Menschen engagieren.</a:t>
            </a:r>
          </a:p>
          <a:p>
            <a:pPr lvl="1"/>
            <a:endParaRPr lang="en-US" dirty="0"/>
          </a:p>
          <a:p>
            <a:pPr lvl="1">
              <a:buClr>
                <a:srgbClr val="EAB71F"/>
              </a:buClr>
              <a:buFont typeface="Courier New" panose="02070309020205020404" pitchFamily="49" charset="0"/>
              <a:buChar char="o"/>
            </a:pPr>
            <a:r>
              <a:rPr lang="de-DE" dirty="0"/>
              <a:t>Mehr als 1,4 Millionen Mitglieder</a:t>
            </a:r>
          </a:p>
          <a:p>
            <a:pPr lvl="1">
              <a:buClr>
                <a:srgbClr val="EAB71F"/>
              </a:buClr>
              <a:buFont typeface="Courier New" panose="02070309020205020404" pitchFamily="49" charset="0"/>
              <a:buChar char="o"/>
            </a:pPr>
            <a:r>
              <a:rPr lang="de-DE" dirty="0"/>
              <a:t>Über 200 Länder</a:t>
            </a:r>
          </a:p>
          <a:p>
            <a:pPr lvl="1">
              <a:buClr>
                <a:srgbClr val="EAB71F"/>
              </a:buClr>
              <a:buFont typeface="Courier New" panose="02070309020205020404" pitchFamily="49" charset="0"/>
              <a:buChar char="o"/>
            </a:pPr>
            <a:r>
              <a:rPr lang="de-DE" dirty="0"/>
              <a:t>Über 48.000 Clubs</a:t>
            </a:r>
          </a:p>
          <a:p>
            <a:pPr lvl="1">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Hauptabteilung „Service Activities“</a:t>
            </a:r>
          </a:p>
        </p:txBody>
      </p:sp>
      <p:sp>
        <p:nvSpPr>
          <p:cNvPr id="4" name="Content Placeholder 4">
            <a:extLst>
              <a:ext uri="{FF2B5EF4-FFF2-40B4-BE49-F238E27FC236}">
                <a16:creationId xmlns:a16="http://schemas.microsoft.com/office/drawing/2014/main" id="{35893C1D-6A98-9A46-800E-4009C096261D}"/>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de-DE" sz="2000" b="1" dirty="0">
                <a:solidFill>
                  <a:srgbClr val="10233E"/>
                </a:solidFill>
              </a:rPr>
              <a:t>Da Lions sich für die Linderung der größten Notstände in ihren Gemeinschaften einsetzen, gestalten sich unsere Projekte vielfältig, doch stehen Lions gleichzeitig hinter fünf globalen Anliegen. Das Global Service Team (GST) ist die treibende Kraft hinter diesen Programmen: Es beschafft und verbreitet Projektberichte, die Führungskräften Handlungsbefugnis verleihen.</a:t>
            </a:r>
          </a:p>
          <a:p>
            <a:pPr lvl="1">
              <a:buClr>
                <a:srgbClr val="EAB71F"/>
              </a:buClr>
              <a:buFont typeface="Arial" panose="020B0604020202020204" pitchFamily="34" charset="0"/>
              <a:buChar char="•"/>
            </a:pPr>
            <a:r>
              <a:rPr lang="de-DE" sz="1600" dirty="0"/>
              <a:t>Diabetes</a:t>
            </a:r>
          </a:p>
          <a:p>
            <a:pPr lvl="1">
              <a:buClr>
                <a:srgbClr val="EAB71F"/>
              </a:buClr>
              <a:buFont typeface="Arial" panose="020B0604020202020204" pitchFamily="34" charset="0"/>
              <a:buChar char="•"/>
            </a:pPr>
            <a:r>
              <a:rPr lang="de-DE" sz="1600" dirty="0"/>
              <a:t>Sehkraft</a:t>
            </a:r>
          </a:p>
          <a:p>
            <a:pPr lvl="1">
              <a:buClr>
                <a:srgbClr val="EAB71F"/>
              </a:buClr>
              <a:buFont typeface="Arial" panose="020B0604020202020204" pitchFamily="34" charset="0"/>
              <a:buChar char="•"/>
            </a:pPr>
            <a:r>
              <a:rPr lang="de-DE" sz="1600" dirty="0"/>
              <a:t>Hunger</a:t>
            </a:r>
          </a:p>
          <a:p>
            <a:pPr lvl="1">
              <a:buClr>
                <a:srgbClr val="EAB71F"/>
              </a:buClr>
              <a:buFont typeface="Arial" panose="020B0604020202020204" pitchFamily="34" charset="0"/>
              <a:buChar char="•"/>
            </a:pPr>
            <a:r>
              <a:rPr lang="de-DE" sz="1600" dirty="0"/>
              <a:t>Umwelt</a:t>
            </a:r>
          </a:p>
          <a:p>
            <a:pPr lvl="1">
              <a:buClr>
                <a:srgbClr val="EAB71F"/>
              </a:buClr>
              <a:buFont typeface="Arial" panose="020B0604020202020204" pitchFamily="34" charset="0"/>
              <a:buChar char="•"/>
            </a:pPr>
            <a:r>
              <a:rPr lang="de-DE" sz="1600" dirty="0"/>
              <a:t>Kinderkrebs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Hauptabteilung „Membership Development“</a:t>
            </a:r>
          </a:p>
        </p:txBody>
      </p:sp>
      <p:sp>
        <p:nvSpPr>
          <p:cNvPr id="4" name="Content Placeholder 4">
            <a:extLst>
              <a:ext uri="{FF2B5EF4-FFF2-40B4-BE49-F238E27FC236}">
                <a16:creationId xmlns:a16="http://schemas.microsoft.com/office/drawing/2014/main" id="{74AAC061-E6C7-DB4C-84B8-9113DCC573F9}"/>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de-DE" sz="1600" b="1" dirty="0">
                <a:solidFill>
                  <a:srgbClr val="10233E"/>
                </a:solidFill>
              </a:rPr>
              <a:t>Die Gewinnung neuer Clubmitglieder gewährleistet einen stetigen Zustrom einsatzbereiter Mitglieder, die hilfsbedürftige Menschen unterstützen und neue Hilfsdienste entwickeln, die vor Ort durchgeführt werden können. Folgende Mitgliedschaftsprogramme dienen dem Wachstum und Erhalt erstklassiger Mitglieder:</a:t>
            </a:r>
          </a:p>
          <a:p>
            <a:pPr lvl="1">
              <a:buClr>
                <a:srgbClr val="EAB71F"/>
              </a:buClr>
              <a:buFont typeface="Arial" panose="020B0604020202020204" pitchFamily="34" charset="0"/>
              <a:buChar char="•"/>
            </a:pPr>
            <a:r>
              <a:rPr lang="de-DE" sz="1400" dirty="0"/>
              <a:t>Familienmitgliedschaft</a:t>
            </a:r>
          </a:p>
          <a:p>
            <a:pPr lvl="1">
              <a:buClr>
                <a:srgbClr val="EAB71F"/>
              </a:buClr>
              <a:buFont typeface="Arial" panose="020B0604020202020204" pitchFamily="34" charset="0"/>
              <a:buChar char="•"/>
            </a:pPr>
            <a:r>
              <a:rPr lang="de-DE" sz="1400" dirty="0"/>
              <a:t>Studentenmitgliedschaft</a:t>
            </a:r>
          </a:p>
          <a:p>
            <a:pPr lvl="1">
              <a:buClr>
                <a:srgbClr val="EAB71F"/>
              </a:buClr>
              <a:buFont typeface="Arial" panose="020B0604020202020204" pitchFamily="34" charset="0"/>
              <a:buChar char="•"/>
            </a:pPr>
            <a:r>
              <a:rPr lang="de-DE" sz="1400" dirty="0"/>
              <a:t>Leo-Lion-Mitgliedschaft</a:t>
            </a:r>
          </a:p>
          <a:p>
            <a:pPr lvl="1">
              <a:buClr>
                <a:srgbClr val="EAB71F"/>
              </a:buClr>
              <a:buFont typeface="Arial" panose="020B0604020202020204" pitchFamily="34" charset="0"/>
              <a:buChar char="•"/>
            </a:pPr>
            <a:r>
              <a:rPr lang="de-DE" sz="1400" dirty="0"/>
              <a:t>Weltweiter Lions-Einführungstag</a:t>
            </a:r>
          </a:p>
          <a:p>
            <a:pPr lvl="1">
              <a:buClr>
                <a:srgbClr val="EAB71F"/>
              </a:buClr>
              <a:buFont typeface="Arial" panose="020B0604020202020204" pitchFamily="34" charset="0"/>
              <a:buChar char="•"/>
            </a:pPr>
            <a:r>
              <a:rPr lang="de-DE" sz="1400" dirty="0"/>
              <a:t>Leo Club-Mitgliedschaft</a:t>
            </a:r>
          </a:p>
          <a:p>
            <a:pPr lvl="1">
              <a:buClr>
                <a:srgbClr val="EAB71F"/>
              </a:buClr>
              <a:buFont typeface="Arial" panose="020B0604020202020204" pitchFamily="34" charset="0"/>
              <a:buChar char="•"/>
            </a:pPr>
            <a:r>
              <a:rPr lang="de-DE" sz="1400" dirty="0"/>
              <a:t>Clubzweige</a:t>
            </a:r>
          </a:p>
          <a:p>
            <a:pPr lvl="1">
              <a:buClr>
                <a:srgbClr val="EAB71F"/>
              </a:buClr>
              <a:buFont typeface="Arial" panose="020B0604020202020204" pitchFamily="34" charset="0"/>
              <a:buChar char="•"/>
            </a:pPr>
            <a:endParaRPr lang="en-US" sz="1600" dirty="0"/>
          </a:p>
          <a:p>
            <a:pPr marL="0" indent="0">
              <a:buClr>
                <a:srgbClr val="EAB71F"/>
              </a:buClr>
              <a:buNone/>
            </a:pPr>
            <a:r>
              <a:rPr lang="de-DE" sz="1600" b="1" dirty="0">
                <a:solidFill>
                  <a:srgbClr val="10233E"/>
                </a:solidFill>
              </a:rPr>
              <a:t>Darüber hinaus ist die Gründung neuer Clubs zur Abdeckung neuer bzw. unterversorgter Bereiche unerlässlich. Verschiedene Clubtypen werden angeboten, damit jedes Mitglied den für ihn geeigneten Clubtyp finden kann: </a:t>
            </a:r>
          </a:p>
          <a:p>
            <a:pPr lvl="1">
              <a:buClr>
                <a:srgbClr val="EAB71F"/>
              </a:buClr>
              <a:buFont typeface="Arial" panose="020B0604020202020204" pitchFamily="34" charset="0"/>
              <a:buChar char="•"/>
            </a:pPr>
            <a:r>
              <a:rPr lang="de-DE" sz="1400" dirty="0"/>
              <a:t>Traditionelle Lions-Clubs</a:t>
            </a:r>
          </a:p>
          <a:p>
            <a:pPr lvl="1">
              <a:buClr>
                <a:srgbClr val="EAB71F"/>
              </a:buClr>
              <a:buFont typeface="Arial" panose="020B0604020202020204" pitchFamily="34" charset="0"/>
              <a:buChar char="•"/>
            </a:pPr>
            <a:r>
              <a:rPr lang="de-DE" sz="1400" dirty="0"/>
              <a:t>Lions-Clubs an Universitäten</a:t>
            </a:r>
          </a:p>
          <a:p>
            <a:pPr lvl="1">
              <a:buClr>
                <a:srgbClr val="EAB71F"/>
              </a:buClr>
              <a:buFont typeface="Arial" panose="020B0604020202020204" pitchFamily="34" charset="0"/>
              <a:buChar char="•"/>
            </a:pPr>
            <a:r>
              <a:rPr lang="de-DE" sz="1400" dirty="0"/>
              <a:t>Leo-Lions-Clubs</a:t>
            </a:r>
          </a:p>
          <a:p>
            <a:pPr lvl="1">
              <a:buClr>
                <a:srgbClr val="EAB71F"/>
              </a:buClr>
              <a:buFont typeface="Arial" panose="020B0604020202020204" pitchFamily="34" charset="0"/>
              <a:buChar char="•"/>
            </a:pPr>
            <a:r>
              <a:rPr lang="de-DE" sz="1400" dirty="0"/>
              <a:t>Lionessen-Lions-Clubs</a:t>
            </a:r>
          </a:p>
          <a:p>
            <a:pPr lvl="1">
              <a:buClr>
                <a:srgbClr val="EAB71F"/>
              </a:buClr>
              <a:buFont typeface="Arial" panose="020B0604020202020204" pitchFamily="34" charset="0"/>
              <a:buChar char="•"/>
            </a:pPr>
            <a:r>
              <a:rPr lang="de-DE" sz="1400" dirty="0"/>
              <a:t>Spezialclubs</a:t>
            </a:r>
          </a:p>
        </p:txBody>
      </p:sp>
    </p:spTree>
    <p:extLst>
      <p:ext uri="{BB962C8B-B14F-4D97-AF65-F5344CB8AC3E}">
        <p14:creationId xmlns:p14="http://schemas.microsoft.com/office/powerpoint/2010/main" val="169693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14DD-F31F-412A-93F8-AB97FB8732A0}"/>
              </a:ext>
            </a:extLst>
          </p:cNvPr>
          <p:cNvSpPr>
            <a:spLocks noGrp="1"/>
          </p:cNvSpPr>
          <p:nvPr>
            <p:ph type="title"/>
          </p:nvPr>
        </p:nvSpPr>
        <p:spPr/>
        <p:txBody>
          <a:bodyPr/>
          <a:lstStyle/>
          <a:p>
            <a:r>
              <a:rPr lang="de-DE" dirty="0"/>
              <a:t>Hauptabteilung „Communications“</a:t>
            </a:r>
          </a:p>
        </p:txBody>
      </p:sp>
      <p:sp>
        <p:nvSpPr>
          <p:cNvPr id="3" name="Content Placeholder 2">
            <a:extLst>
              <a:ext uri="{FF2B5EF4-FFF2-40B4-BE49-F238E27FC236}">
                <a16:creationId xmlns:a16="http://schemas.microsoft.com/office/drawing/2014/main" id="{26D8814F-C0ED-4AEE-99DA-87F893A05061}"/>
              </a:ext>
            </a:extLst>
          </p:cNvPr>
          <p:cNvSpPr>
            <a:spLocks noGrp="1"/>
          </p:cNvSpPr>
          <p:nvPr>
            <p:ph sz="half" idx="1"/>
          </p:nvPr>
        </p:nvSpPr>
        <p:spPr>
          <a:xfrm>
            <a:off x="152400" y="914400"/>
            <a:ext cx="4343400" cy="5562600"/>
          </a:xfrm>
        </p:spPr>
        <p:txBody>
          <a:bodyPr/>
          <a:lstStyle/>
          <a:p>
            <a:pPr>
              <a:buClr>
                <a:srgbClr val="EAB71F"/>
              </a:buClr>
              <a:buFont typeface="Courier New" panose="02070309020205020404" pitchFamily="49" charset="0"/>
              <a:buChar char="o"/>
            </a:pPr>
            <a:r>
              <a:rPr lang="en-US" sz="2000" b="1" dirty="0">
                <a:solidFill>
                  <a:srgbClr val="10233E"/>
                </a:solidFill>
              </a:rPr>
              <a:t>LION</a:t>
            </a:r>
            <a:r>
              <a:rPr lang="de-DE" sz="2000" b="1" dirty="0">
                <a:solidFill>
                  <a:srgbClr val="10233E"/>
                </a:solidFill>
              </a:rPr>
              <a:t>-Magazin</a:t>
            </a:r>
            <a:endParaRPr lang="en-US" sz="2000" b="1" dirty="0">
              <a:solidFill>
                <a:srgbClr val="10233E"/>
              </a:solidFill>
            </a:endParaRP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err="1">
                <a:solidFill>
                  <a:srgbClr val="10233E"/>
                </a:solidFill>
              </a:rPr>
              <a:t>Mitteilungen</a:t>
            </a:r>
            <a:r>
              <a:rPr lang="en-US" sz="2000" b="1" dirty="0">
                <a:solidFill>
                  <a:srgbClr val="10233E"/>
                </a:solidFill>
              </a:rPr>
              <a:t> </a:t>
            </a:r>
            <a:r>
              <a:rPr lang="en-US" sz="2000" b="1">
                <a:solidFill>
                  <a:srgbClr val="10233E"/>
                </a:solidFill>
              </a:rPr>
              <a:t>per E-Mail</a:t>
            </a:r>
            <a:endParaRPr lang="en-US" sz="2000" b="1" dirty="0">
              <a:solidFill>
                <a:srgbClr val="10233E"/>
              </a:solidFill>
            </a:endParaRP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Website</a:t>
            </a:r>
          </a:p>
          <a:p>
            <a:pPr lvl="1">
              <a:buClr>
                <a:srgbClr val="EAB71F"/>
              </a:buClr>
              <a:buFont typeface="Courier New" panose="02070309020205020404" pitchFamily="49" charset="0"/>
              <a:buChar char="o"/>
            </a:pPr>
            <a:r>
              <a:rPr lang="en-US" sz="1600" b="1" dirty="0">
                <a:solidFill>
                  <a:srgbClr val="10233E"/>
                </a:solidFill>
                <a:hlinkClick r:id="rId3"/>
              </a:rPr>
              <a:t>lionsclubs.org</a:t>
            </a:r>
            <a:r>
              <a:rPr lang="en-US" sz="1600" b="1" dirty="0">
                <a:solidFill>
                  <a:srgbClr val="10233E"/>
                </a:solidFill>
              </a:rPr>
              <a:t> </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err="1">
                <a:solidFill>
                  <a:srgbClr val="10233E"/>
                </a:solidFill>
              </a:rPr>
              <a:t>Soziale</a:t>
            </a:r>
            <a:r>
              <a:rPr lang="en-US" sz="2000" b="1" dirty="0">
                <a:solidFill>
                  <a:srgbClr val="10233E"/>
                </a:solidFill>
              </a:rPr>
              <a:t> </a:t>
            </a:r>
            <a:r>
              <a:rPr lang="en-US" sz="2000" b="1" dirty="0" err="1">
                <a:solidFill>
                  <a:srgbClr val="10233E"/>
                </a:solidFill>
              </a:rPr>
              <a:t>Netzwerke</a:t>
            </a:r>
            <a:endParaRPr lang="en-US" sz="2000" b="1" dirty="0">
              <a:solidFill>
                <a:srgbClr val="10233E"/>
              </a:solidFill>
            </a:endParaRPr>
          </a:p>
          <a:p>
            <a:pPr lvl="1">
              <a:buClr>
                <a:srgbClr val="EAB71F"/>
              </a:buClr>
              <a:buFont typeface="Courier New" panose="02070309020205020404" pitchFamily="49" charset="0"/>
              <a:buChar char="o"/>
            </a:pPr>
            <a:r>
              <a:rPr lang="en-US" sz="1600" dirty="0">
                <a:solidFill>
                  <a:srgbClr val="10233E"/>
                </a:solidFill>
              </a:rPr>
              <a:t>Facebook</a:t>
            </a:r>
          </a:p>
          <a:p>
            <a:pPr lvl="2">
              <a:buClr>
                <a:srgbClr val="EAB71F"/>
              </a:buClr>
              <a:buFont typeface="Courier New" panose="02070309020205020404" pitchFamily="49" charset="0"/>
              <a:buChar char="o"/>
            </a:pPr>
            <a:r>
              <a:rPr lang="en-US" sz="1400" dirty="0">
                <a:solidFill>
                  <a:srgbClr val="10233E"/>
                </a:solidFill>
                <a:hlinkClick r:id="rId4">
                  <a:extLst>
                    <a:ext uri="{A12FA001-AC4F-418D-AE19-62706E023703}">
                      <ahyp:hlinkClr xmlns:ahyp="http://schemas.microsoft.com/office/drawing/2018/hyperlinkcolor" val="tx"/>
                    </a:ext>
                  </a:extLst>
                </a:hlinkClick>
              </a:rPr>
              <a:t>facebook.com/</a:t>
            </a:r>
            <a:r>
              <a:rPr lang="en-US" sz="1400" dirty="0" err="1">
                <a:solidFill>
                  <a:srgbClr val="10233E"/>
                </a:solidFill>
                <a:hlinkClick r:id="rId4">
                  <a:extLst>
                    <a:ext uri="{A12FA001-AC4F-418D-AE19-62706E023703}">
                      <ahyp:hlinkClr xmlns:ahyp="http://schemas.microsoft.com/office/drawing/2018/hyperlinkcolor" val="tx"/>
                    </a:ext>
                  </a:extLst>
                </a:hlinkClick>
              </a:rPr>
              <a:t>lionsclubs</a:t>
            </a:r>
            <a:endParaRPr lang="en-US" sz="1400" dirty="0">
              <a:solidFill>
                <a:srgbClr val="10233E"/>
              </a:solidFill>
            </a:endParaRPr>
          </a:p>
          <a:p>
            <a:pPr lvl="1">
              <a:buClr>
                <a:srgbClr val="EAB71F"/>
              </a:buClr>
              <a:buFont typeface="Courier New" panose="02070309020205020404" pitchFamily="49" charset="0"/>
              <a:buChar char="o"/>
            </a:pPr>
            <a:r>
              <a:rPr lang="en-US" sz="1600" dirty="0">
                <a:solidFill>
                  <a:srgbClr val="10233E"/>
                </a:solidFill>
              </a:rPr>
              <a:t>Twitter</a:t>
            </a:r>
          </a:p>
          <a:p>
            <a:pPr lvl="2">
              <a:buClr>
                <a:srgbClr val="EAB71F"/>
              </a:buClr>
              <a:buFont typeface="Courier New" panose="02070309020205020404" pitchFamily="49" charset="0"/>
              <a:buChar char="o"/>
            </a:pPr>
            <a:r>
              <a:rPr lang="en-US" sz="1400" dirty="0">
                <a:solidFill>
                  <a:srgbClr val="10233E"/>
                </a:solidFill>
                <a:hlinkClick r:id="rId5"/>
              </a:rPr>
              <a:t>twitter.com/</a:t>
            </a:r>
            <a:r>
              <a:rPr lang="en-US" sz="1400" dirty="0" err="1">
                <a:solidFill>
                  <a:srgbClr val="10233E"/>
                </a:solidFill>
                <a:hlinkClick r:id="rId5"/>
              </a:rPr>
              <a:t>lionsclubs</a:t>
            </a:r>
            <a:r>
              <a:rPr lang="en-US" sz="1400" dirty="0">
                <a:solidFill>
                  <a:srgbClr val="10233E"/>
                </a:solidFill>
              </a:rPr>
              <a:t>  </a:t>
            </a:r>
          </a:p>
          <a:p>
            <a:pPr lvl="1">
              <a:buClr>
                <a:srgbClr val="EAB71F"/>
              </a:buClr>
              <a:buFont typeface="Courier New" panose="02070309020205020404" pitchFamily="49" charset="0"/>
              <a:buChar char="o"/>
            </a:pPr>
            <a:r>
              <a:rPr lang="en-US" sz="1600" dirty="0">
                <a:solidFill>
                  <a:srgbClr val="10233E"/>
                </a:solidFill>
              </a:rPr>
              <a:t>YouTube</a:t>
            </a:r>
          </a:p>
          <a:p>
            <a:pPr lvl="2">
              <a:buClr>
                <a:srgbClr val="EAB71F"/>
              </a:buClr>
              <a:buFont typeface="Courier New" panose="02070309020205020404" pitchFamily="49" charset="0"/>
              <a:buChar char="o"/>
            </a:pPr>
            <a:r>
              <a:rPr lang="en-US" sz="1400" dirty="0">
                <a:solidFill>
                  <a:srgbClr val="10233E"/>
                </a:solidFill>
                <a:hlinkClick r:id="rId6"/>
              </a:rPr>
              <a:t>youtube.com/</a:t>
            </a:r>
            <a:r>
              <a:rPr lang="en-US" sz="1400" dirty="0" err="1">
                <a:solidFill>
                  <a:srgbClr val="10233E"/>
                </a:solidFill>
                <a:hlinkClick r:id="rId6"/>
              </a:rPr>
              <a:t>lionsclubs</a:t>
            </a:r>
            <a:r>
              <a:rPr lang="en-US" sz="1400" dirty="0">
                <a:solidFill>
                  <a:srgbClr val="10233E"/>
                </a:solidFill>
              </a:rPr>
              <a:t> </a:t>
            </a:r>
          </a:p>
          <a:p>
            <a:pPr marL="0" indent="0">
              <a:buNone/>
            </a:pPr>
            <a:endParaRPr lang="de-DE" dirty="0"/>
          </a:p>
        </p:txBody>
      </p:sp>
      <p:pic>
        <p:nvPicPr>
          <p:cNvPr id="5" name="Picture 4">
            <a:extLst>
              <a:ext uri="{FF2B5EF4-FFF2-40B4-BE49-F238E27FC236}">
                <a16:creationId xmlns:a16="http://schemas.microsoft.com/office/drawing/2014/main" id="{C71B7D00-3371-4307-BFFC-E988735D24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2600" y="1118616"/>
            <a:ext cx="3135086" cy="4114800"/>
          </a:xfrm>
          <a:prstGeom prst="rect">
            <a:avLst/>
          </a:prstGeom>
        </p:spPr>
      </p:pic>
      <p:pic>
        <p:nvPicPr>
          <p:cNvPr id="6" name="Picture Placeholder 5">
            <a:extLst>
              <a:ext uri="{FF2B5EF4-FFF2-40B4-BE49-F238E27FC236}">
                <a16:creationId xmlns:a16="http://schemas.microsoft.com/office/drawing/2014/main" id="{479C87F9-0B9D-47DC-9D9F-D9AF8B9055AA}"/>
              </a:ext>
            </a:extLst>
          </p:cNvPr>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l="23512" r="23512"/>
          <a:stretch>
            <a:fillRect/>
          </a:stretch>
        </p:blipFill>
        <p:spPr>
          <a:xfrm>
            <a:off x="4875104" y="4114801"/>
            <a:ext cx="3125896" cy="2133600"/>
          </a:xfrm>
          <a:prstGeom prst="rect">
            <a:avLst/>
          </a:prstGeom>
        </p:spPr>
      </p:pic>
    </p:spTree>
    <p:extLst>
      <p:ext uri="{BB962C8B-B14F-4D97-AF65-F5344CB8AC3E}">
        <p14:creationId xmlns:p14="http://schemas.microsoft.com/office/powerpoint/2010/main" val="3917882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de-DE" dirty="0"/>
              <a:t>Willkommen in unserem Lions-Club!</a:t>
            </a:r>
          </a:p>
        </p:txBody>
      </p:sp>
      <p:sp>
        <p:nvSpPr>
          <p:cNvPr id="7" name="Subtitle 6"/>
          <p:cNvSpPr>
            <a:spLocks noGrp="1"/>
          </p:cNvSpPr>
          <p:nvPr>
            <p:ph type="subTitle" idx="1"/>
          </p:nvPr>
        </p:nvSpPr>
        <p:spPr/>
        <p:txBody>
          <a:bodyPr/>
          <a:lstStyle/>
          <a:p>
            <a:r>
              <a:rPr lang="de-DE" dirty="0"/>
              <a:t>Haben Sie Fragen?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chemeClr val="bg1"/>
                </a:solidFill>
              </a:rPr>
              <a:t>Selbstverständnis von Lions</a:t>
            </a:r>
          </a:p>
        </p:txBody>
      </p:sp>
      <p:sp>
        <p:nvSpPr>
          <p:cNvPr id="3" name="Content Placeholder 2"/>
          <p:cNvSpPr>
            <a:spLocks noGrp="1"/>
          </p:cNvSpPr>
          <p:nvPr>
            <p:ph idx="1"/>
          </p:nvPr>
        </p:nvSpPr>
        <p:spPr>
          <a:xfrm>
            <a:off x="152400" y="1066800"/>
            <a:ext cx="8610600" cy="5410200"/>
          </a:xfrm>
        </p:spPr>
        <p:txBody>
          <a:bodyPr/>
          <a:lstStyle/>
          <a:p>
            <a:pPr>
              <a:buClr>
                <a:srgbClr val="EAB71F"/>
              </a:buClr>
              <a:buFont typeface="Courier New" panose="02070309020205020404" pitchFamily="49" charset="0"/>
              <a:buChar char="o"/>
            </a:pPr>
            <a:r>
              <a:rPr lang="de-DE" sz="2000" b="1" dirty="0">
                <a:solidFill>
                  <a:srgbClr val="10233E"/>
                </a:solidFill>
              </a:rPr>
              <a:t>Leitbild: </a:t>
            </a:r>
            <a:r>
              <a:rPr lang="de-DE" sz="2000" dirty="0"/>
              <a:t>Im Bereich gemeinnütziger und humanitärer Hilfeleistungen weltweit führend sein.</a:t>
            </a:r>
          </a:p>
          <a:p>
            <a:pPr>
              <a:buClr>
                <a:srgbClr val="EAB71F"/>
              </a:buClr>
              <a:buFont typeface="Courier New" panose="02070309020205020404" pitchFamily="49" charset="0"/>
              <a:buChar char="o"/>
            </a:pPr>
            <a:r>
              <a:rPr lang="de-DE" sz="2000" b="1" dirty="0">
                <a:solidFill>
                  <a:srgbClr val="10233E"/>
                </a:solidFill>
              </a:rPr>
              <a:t>Missionserklärung:</a:t>
            </a:r>
            <a:r>
              <a:rPr lang="de-DE" sz="2000" dirty="0">
                <a:solidFill>
                  <a:srgbClr val="10233E"/>
                </a:solidFill>
              </a:rPr>
              <a:t> </a:t>
            </a:r>
            <a:r>
              <a:rPr lang="de-DE" sz="2000" dirty="0"/>
              <a:t>Freiwillige dazu befähigen, ihren Gemeinschaften zu dienen, humanitären Bedürfnissen entgegenzukommen, Frieden zu fördern und durch Lions-Clubs für internationales Verständnis zu werben.</a:t>
            </a:r>
          </a:p>
          <a:p>
            <a:pPr>
              <a:buClr>
                <a:srgbClr val="EAB71F"/>
              </a:buClr>
              <a:buFont typeface="Courier New" panose="02070309020205020404" pitchFamily="49" charset="0"/>
              <a:buChar char="o"/>
            </a:pPr>
            <a:r>
              <a:rPr lang="de-DE" sz="2000" b="1" dirty="0">
                <a:solidFill>
                  <a:srgbClr val="10233E"/>
                </a:solidFill>
              </a:rPr>
              <a:t>Motto: </a:t>
            </a:r>
            <a:r>
              <a:rPr lang="de-DE" sz="2000" dirty="0"/>
              <a:t>„Wir helfen / We Serve“</a:t>
            </a:r>
          </a:p>
          <a:p>
            <a:pPr>
              <a:buClr>
                <a:srgbClr val="EAB71F"/>
              </a:buClr>
              <a:buFont typeface="Courier New" panose="02070309020205020404" pitchFamily="49" charset="0"/>
              <a:buChar char="o"/>
            </a:pPr>
            <a:r>
              <a:rPr lang="de-DE" sz="2000" b="1" dirty="0">
                <a:solidFill>
                  <a:srgbClr val="10233E"/>
                </a:solidFill>
              </a:rPr>
              <a:t>Slogan: </a:t>
            </a:r>
            <a:r>
              <a:rPr lang="de-DE" sz="2000" dirty="0"/>
              <a:t>Liberty, Intelligence, Our Nation’s Safety. (Freiheit, Intelligenz, Sicherheit für unsere Nation)</a:t>
            </a:r>
          </a:p>
          <a:p>
            <a:pPr>
              <a:buClr>
                <a:srgbClr val="EAB71F"/>
              </a:buClr>
              <a:buFont typeface="Courier New" panose="02070309020205020404" pitchFamily="49" charset="0"/>
              <a:buChar char="o"/>
            </a:pPr>
            <a:r>
              <a:rPr lang="de-DE" sz="2000" b="1" dirty="0">
                <a:solidFill>
                  <a:srgbClr val="10233E"/>
                </a:solidFill>
              </a:rPr>
              <a:t>Ziele: </a:t>
            </a:r>
            <a:r>
              <a:rPr lang="de-DE" sz="2000" dirty="0"/>
              <a:t>LCI hat eine Liste mit Zielen, die vermitteln, wozu Lions da sind.</a:t>
            </a:r>
          </a:p>
          <a:p>
            <a:pPr>
              <a:buClr>
                <a:srgbClr val="EAB71F"/>
              </a:buClr>
              <a:buFont typeface="Courier New" panose="02070309020205020404" pitchFamily="49" charset="0"/>
              <a:buChar char="o"/>
            </a:pPr>
            <a:r>
              <a:rPr lang="de-DE" sz="2000" b="1" dirty="0">
                <a:solidFill>
                  <a:srgbClr val="10233E"/>
                </a:solidFill>
              </a:rPr>
              <a:t>Die ethischen Grundsätze: </a:t>
            </a:r>
            <a:r>
              <a:rPr lang="de-DE" sz="2000" dirty="0"/>
              <a:t>LCI besitzt ethische Grundsätze, die den Maßstab festlegen, an dem sich Lions orientieren sollen.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04800" y="3810000"/>
            <a:ext cx="8534400" cy="762000"/>
          </a:xfrm>
        </p:spPr>
        <p:txBody>
          <a:bodyPr/>
          <a:lstStyle/>
          <a:p>
            <a:pPr algn="ctr"/>
            <a:r>
              <a:rPr lang="de-DE" sz="4000" b="1" dirty="0">
                <a:solidFill>
                  <a:schemeClr val="bg1"/>
                </a:solidFill>
              </a:rPr>
              <a:t>[Clubnamen hier einfügen]</a:t>
            </a:r>
          </a:p>
        </p:txBody>
      </p:sp>
      <p:pic>
        <p:nvPicPr>
          <p:cNvPr id="4" name="Picture Placeholder 7">
            <a:extLst>
              <a:ext uri="{FF2B5EF4-FFF2-40B4-BE49-F238E27FC236}">
                <a16:creationId xmlns:a16="http://schemas.microsoft.com/office/drawing/2014/main" id="{51F77AAB-0F94-E764-A889-ADC799E84BB7}"/>
              </a:ext>
            </a:extLst>
          </p:cNvPr>
          <p:cNvPicPr>
            <a:picLocks noChangeAspect="1"/>
          </p:cNvPicPr>
          <p:nvPr/>
        </p:nvPicPr>
        <p:blipFill rotWithShape="1">
          <a:blip r:embed="rId3">
            <a:extLst>
              <a:ext uri="{28A0092B-C50C-407E-A947-70E740481C1C}">
                <a14:useLocalDpi xmlns:a14="http://schemas.microsoft.com/office/drawing/2010/main" val="0"/>
              </a:ext>
            </a:extLst>
          </a:blip>
          <a:srcRect t="60606" b="20202"/>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Geschichte</a:t>
            </a:r>
          </a:p>
        </p:txBody>
      </p:sp>
      <p:sp>
        <p:nvSpPr>
          <p:cNvPr id="6" name="Content Placeholder 4">
            <a:extLst>
              <a:ext uri="{FF2B5EF4-FFF2-40B4-BE49-F238E27FC236}">
                <a16:creationId xmlns:a16="http://schemas.microsoft.com/office/drawing/2014/main" id="{64AF8279-88B5-7748-895F-0CC2F99ECC1C}"/>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de-DE" sz="2000" b="1" dirty="0">
                <a:solidFill>
                  <a:srgbClr val="10233E"/>
                </a:solidFill>
              </a:rPr>
              <a:t>Gründungsjahr: </a:t>
            </a:r>
            <a:r>
              <a:rPr lang="de-DE" sz="2000" dirty="0"/>
              <a:t>[Einfügen]</a:t>
            </a:r>
          </a:p>
          <a:p>
            <a:pPr>
              <a:lnSpc>
                <a:spcPct val="200000"/>
              </a:lnSpc>
              <a:buClr>
                <a:srgbClr val="EAB71F"/>
              </a:buClr>
              <a:buFont typeface="Courier New" panose="02070309020205020404" pitchFamily="49" charset="0"/>
              <a:buChar char="o"/>
            </a:pPr>
            <a:r>
              <a:rPr lang="de-DE" sz="2000" b="1" dirty="0">
                <a:solidFill>
                  <a:srgbClr val="10233E"/>
                </a:solidFill>
              </a:rPr>
              <a:t>Anzahl der Gründungsmitglieder: </a:t>
            </a:r>
            <a:r>
              <a:rPr lang="de-DE" sz="2000" dirty="0"/>
              <a:t>[Einfügen]</a:t>
            </a:r>
          </a:p>
          <a:p>
            <a:pPr>
              <a:lnSpc>
                <a:spcPct val="200000"/>
              </a:lnSpc>
              <a:buClr>
                <a:srgbClr val="EAB71F"/>
              </a:buClr>
              <a:buFont typeface="Courier New" panose="02070309020205020404" pitchFamily="49" charset="0"/>
              <a:buChar char="o"/>
            </a:pPr>
            <a:r>
              <a:rPr lang="de-DE" sz="2000" b="1" dirty="0">
                <a:solidFill>
                  <a:srgbClr val="10233E"/>
                </a:solidFill>
              </a:rPr>
              <a:t>Von uns gesponserte Clubs: </a:t>
            </a:r>
            <a:r>
              <a:rPr lang="de-DE" sz="2000" dirty="0"/>
              <a:t>[Einfügen]</a:t>
            </a:r>
          </a:p>
          <a:p>
            <a:pPr>
              <a:lnSpc>
                <a:spcPct val="200000"/>
              </a:lnSpc>
              <a:buClr>
                <a:srgbClr val="EAB71F"/>
              </a:buClr>
              <a:buFont typeface="Courier New" panose="02070309020205020404" pitchFamily="49" charset="0"/>
              <a:buChar char="o"/>
            </a:pPr>
            <a:r>
              <a:rPr lang="de-DE" sz="2000" b="1" dirty="0">
                <a:solidFill>
                  <a:srgbClr val="10233E"/>
                </a:solidFill>
              </a:rPr>
              <a:t>Bedeutende Auszeichnungen oder Leistungen: </a:t>
            </a:r>
            <a:r>
              <a:rPr lang="de-DE" sz="2000" dirty="0"/>
              <a:t>[Einfügen]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Clubamtsträger</a:t>
            </a:r>
          </a:p>
        </p:txBody>
      </p:sp>
      <p:sp>
        <p:nvSpPr>
          <p:cNvPr id="4" name="Content Placeholder 4">
            <a:extLst>
              <a:ext uri="{FF2B5EF4-FFF2-40B4-BE49-F238E27FC236}">
                <a16:creationId xmlns:a16="http://schemas.microsoft.com/office/drawing/2014/main" id="{8A7C5D43-4B54-DC41-B3E3-4D6BF9BA83E0}"/>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150000"/>
              </a:lnSpc>
              <a:buClr>
                <a:srgbClr val="EAB71F"/>
              </a:buClr>
              <a:buFont typeface="Courier New" panose="02070309020205020404" pitchFamily="49" charset="0"/>
              <a:buChar char="o"/>
            </a:pPr>
            <a:r>
              <a:rPr lang="de-DE" sz="2000" b="1" dirty="0">
                <a:solidFill>
                  <a:srgbClr val="10233E"/>
                </a:solidFill>
              </a:rPr>
              <a:t>Präsident: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Letztjähriger Präsident: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Vizepräsident: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Sekretär: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Schatzmeister: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Mitgliedschaftsbeauftragter: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Beauftragter für Marketing Communications: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Beauftragter für Hilfsprojekte: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Lion Tamer (Clubmeister): </a:t>
            </a:r>
            <a:r>
              <a:rPr lang="de-DE" sz="2000" dirty="0"/>
              <a:t>[Einfügen]</a:t>
            </a:r>
          </a:p>
          <a:p>
            <a:pPr>
              <a:lnSpc>
                <a:spcPct val="150000"/>
              </a:lnSpc>
              <a:buClr>
                <a:srgbClr val="EAB71F"/>
              </a:buClr>
              <a:buFont typeface="Courier New" panose="02070309020205020404" pitchFamily="49" charset="0"/>
              <a:buChar char="o"/>
            </a:pPr>
            <a:r>
              <a:rPr lang="de-DE" sz="2000" b="1" dirty="0">
                <a:solidFill>
                  <a:srgbClr val="10233E"/>
                </a:solidFill>
              </a:rPr>
              <a:t>Tail Twister (Zensor): </a:t>
            </a:r>
            <a:r>
              <a:rPr lang="de-DE" sz="2000" dirty="0"/>
              <a:t>[Einfügen]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Gepflogenheiten</a:t>
            </a:r>
          </a:p>
        </p:txBody>
      </p:sp>
      <p:sp>
        <p:nvSpPr>
          <p:cNvPr id="4" name="Content Placeholder 4">
            <a:extLst>
              <a:ext uri="{FF2B5EF4-FFF2-40B4-BE49-F238E27FC236}">
                <a16:creationId xmlns:a16="http://schemas.microsoft.com/office/drawing/2014/main" id="{1208E842-2561-F34F-8FF2-35145FDF848A}"/>
              </a:ext>
            </a:extLst>
          </p:cNvPr>
          <p:cNvSpPr txBox="1">
            <a:spLocks/>
          </p:cNvSpPr>
          <p:nvPr/>
        </p:nvSpPr>
        <p:spPr bwMode="auto">
          <a:xfrm>
            <a:off x="168442"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de-DE" sz="2000" dirty="0"/>
              <a:t>[Führen Sie die Gepflogenheiten auf, an denen sich Ihr Club beteiligt, und erläutern Sie dem neuen Mitglied die Hintergründe dafür.]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Wahlen</a:t>
            </a:r>
          </a:p>
        </p:txBody>
      </p:sp>
      <p:sp>
        <p:nvSpPr>
          <p:cNvPr id="4" name="Content Placeholder 4">
            <a:extLst>
              <a:ext uri="{FF2B5EF4-FFF2-40B4-BE49-F238E27FC236}">
                <a16:creationId xmlns:a16="http://schemas.microsoft.com/office/drawing/2014/main" id="{F4545DF5-9EBB-0F43-A7D6-3966745A6343}"/>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de-DE" sz="2000" dirty="0"/>
              <a:t>Amtsträger werden jährlich gewählt</a:t>
            </a:r>
          </a:p>
          <a:p>
            <a:pPr>
              <a:lnSpc>
                <a:spcPct val="200000"/>
              </a:lnSpc>
              <a:buClr>
                <a:srgbClr val="EAB71F"/>
              </a:buClr>
              <a:buFont typeface="Courier New" panose="02070309020205020404" pitchFamily="49" charset="0"/>
              <a:buChar char="o"/>
            </a:pPr>
            <a:r>
              <a:rPr lang="de-DE" sz="2000" dirty="0"/>
              <a:t>Der Clubpräsident ernennt im März einen Nominierungsausschuss</a:t>
            </a:r>
          </a:p>
          <a:p>
            <a:pPr>
              <a:lnSpc>
                <a:spcPct val="200000"/>
              </a:lnSpc>
              <a:buClr>
                <a:srgbClr val="EAB71F"/>
              </a:buClr>
              <a:buFont typeface="Courier New" panose="02070309020205020404" pitchFamily="49" charset="0"/>
              <a:buChar char="o"/>
            </a:pPr>
            <a:r>
              <a:rPr lang="de-DE" sz="2000" dirty="0"/>
              <a:t>Der Nominierungsausschuss wählt Kandidaten aus</a:t>
            </a:r>
          </a:p>
          <a:p>
            <a:pPr>
              <a:lnSpc>
                <a:spcPct val="200000"/>
              </a:lnSpc>
              <a:buClr>
                <a:srgbClr val="EAB71F"/>
              </a:buClr>
              <a:buFont typeface="Courier New" panose="02070309020205020404" pitchFamily="49" charset="0"/>
              <a:buChar char="o"/>
            </a:pPr>
            <a:r>
              <a:rPr lang="de-DE" sz="2000" dirty="0"/>
              <a:t>Der Club stimmt im April ab</a:t>
            </a:r>
          </a:p>
          <a:p>
            <a:pPr>
              <a:lnSpc>
                <a:spcPct val="200000"/>
              </a:lnSpc>
              <a:buClr>
                <a:srgbClr val="EAB71F"/>
              </a:buClr>
              <a:buFont typeface="Courier New" panose="02070309020205020404" pitchFamily="49" charset="0"/>
              <a:buChar char="o"/>
            </a:pPr>
            <a:r>
              <a:rPr lang="de-DE" sz="2000" dirty="0"/>
              <a:t>Die Amtszeit beginnt am 1. Juli</a:t>
            </a:r>
          </a:p>
        </p:txBody>
      </p:sp>
    </p:spTree>
  </p:cSld>
  <p:clrMapOvr>
    <a:masterClrMapping/>
  </p:clrMapOvr>
</p:sld>
</file>

<file path=ppt/theme/theme1.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1831</Words>
  <Application>Microsoft Macintosh PowerPoint</Application>
  <PresentationFormat>On-screen Show (4:3)</PresentationFormat>
  <Paragraphs>268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Helvetica</vt:lpstr>
      <vt:lpstr>Wingdings</vt:lpstr>
      <vt:lpstr>LCI Eco Template</vt:lpstr>
      <vt:lpstr>Orientierung für neue Mitglieder</vt:lpstr>
      <vt:lpstr>Zusammenfassung der Orientierung für neue Mitglieder</vt:lpstr>
      <vt:lpstr>Selbstverständnis von Lions</vt:lpstr>
      <vt:lpstr>Selbstverständnis von Lions</vt:lpstr>
      <vt:lpstr>[Clubnamen hier einfügen]</vt:lpstr>
      <vt:lpstr>Geschichte</vt:lpstr>
      <vt:lpstr>Clubamtsträger</vt:lpstr>
      <vt:lpstr>Gepflogenheiten</vt:lpstr>
      <vt:lpstr>Wahlen</vt:lpstr>
      <vt:lpstr>Auszeichnungen</vt:lpstr>
      <vt:lpstr>Hilfsprojekte und Spendenaktionen</vt:lpstr>
      <vt:lpstr>Mitgliedschaft</vt:lpstr>
      <vt:lpstr>Treffen</vt:lpstr>
      <vt:lpstr>Gebühren und Budgets</vt:lpstr>
      <vt:lpstr>Unser Kommunikationsstil</vt:lpstr>
      <vt:lpstr>PowerPoint Presentation</vt:lpstr>
      <vt:lpstr>Organisationsstruktur</vt:lpstr>
      <vt:lpstr>Distrikt-Führungskräfte</vt:lpstr>
      <vt:lpstr>Distriktversammlung</vt:lpstr>
      <vt:lpstr>Formen der Kommunikation im Distrikt und Multidistrikt</vt:lpstr>
      <vt:lpstr>PowerPoint Presentation</vt:lpstr>
      <vt:lpstr>Geschichte</vt:lpstr>
      <vt:lpstr>Name und Logo</vt:lpstr>
      <vt:lpstr>Organisationsstruktur</vt:lpstr>
      <vt:lpstr>Internationale Convention</vt:lpstr>
      <vt:lpstr>Internationaler Hauptsitz</vt:lpstr>
      <vt:lpstr>Lions Clubs International Foundation (LCIF)</vt:lpstr>
      <vt:lpstr>Lions Clubs International Foundation (LCIF)</vt:lpstr>
      <vt:lpstr>Hauptabteilung „Leadership“</vt:lpstr>
      <vt:lpstr>Hauptabteilung „Service Activities“</vt:lpstr>
      <vt:lpstr>Hauptabteilung „Membership Development“</vt:lpstr>
      <vt:lpstr>Hauptabteilung „Communications“</vt:lpstr>
      <vt:lpstr>Willkommen in unserem Lions-Club!</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Heyne</dc:creator>
  <cp:lastModifiedBy>Smith, Lisa</cp:lastModifiedBy>
  <cp:revision>158</cp:revision>
  <dcterms:created xsi:type="dcterms:W3CDTF">2011-03-29T14:17:54Z</dcterms:created>
  <dcterms:modified xsi:type="dcterms:W3CDTF">2022-05-20T03:12:13Z</dcterms:modified>
</cp:coreProperties>
</file>