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2"/>
  </p:notesMasterIdLst>
  <p:handoutMasterIdLst>
    <p:handoutMasterId r:id="rId23"/>
  </p:handoutMasterIdLst>
  <p:sldIdLst>
    <p:sldId id="337" r:id="rId3"/>
    <p:sldId id="342" r:id="rId4"/>
    <p:sldId id="287" r:id="rId5"/>
    <p:sldId id="332" r:id="rId6"/>
    <p:sldId id="335" r:id="rId7"/>
    <p:sldId id="296" r:id="rId8"/>
    <p:sldId id="321" r:id="rId9"/>
    <p:sldId id="324" r:id="rId10"/>
    <p:sldId id="331" r:id="rId11"/>
    <p:sldId id="322" r:id="rId12"/>
    <p:sldId id="323" r:id="rId13"/>
    <p:sldId id="333" r:id="rId14"/>
    <p:sldId id="339" r:id="rId15"/>
    <p:sldId id="345" r:id="rId16"/>
    <p:sldId id="340" r:id="rId17"/>
    <p:sldId id="316" r:id="rId18"/>
    <p:sldId id="329" r:id="rId19"/>
    <p:sldId id="326" r:id="rId20"/>
    <p:sldId id="319" r:id="rId21"/>
  </p:sldIdLst>
  <p:sldSz cx="10160000" cy="7620000"/>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FF"/>
    <a:srgbClr val="2FA6FF"/>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591" autoAdjust="0"/>
    <p:restoredTop sz="85714" autoAdjust="0"/>
  </p:normalViewPr>
  <p:slideViewPr>
    <p:cSldViewPr>
      <p:cViewPr>
        <p:scale>
          <a:sx n="84" d="100"/>
          <a:sy n="84" d="100"/>
        </p:scale>
        <p:origin x="-1326" y="-12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59" d="100"/>
          <a:sy n="59" d="100"/>
        </p:scale>
        <p:origin x="-126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9.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cs typeface="+mn-cs"/>
              </a:defRPr>
            </a:lvl1pPr>
          </a:lstStyle>
          <a:p>
            <a:pPr>
              <a:defRPr/>
            </a:pPr>
            <a:fld id="{B669D349-C40A-44E6-AF7B-5787D6D84103}" type="datetimeFigureOut">
              <a:rPr lang="en-US"/>
              <a:pPr>
                <a:defRPr/>
              </a:pPr>
              <a:t>4/1/2014</a:t>
            </a:fld>
            <a:endParaRPr lang="de-DE"/>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cs typeface="+mn-cs"/>
              </a:defRPr>
            </a:lvl1pPr>
          </a:lstStyle>
          <a:p>
            <a:pPr>
              <a:defRPr/>
            </a:pPr>
            <a:fld id="{16F20BFB-1640-4BD1-85D0-8CB601FCE440}" type="slidenum">
              <a:rPr lang="en-US"/>
              <a:pPr>
                <a:defRPr/>
              </a:pPr>
              <a:t>‹#›</a:t>
            </a:fld>
            <a:endParaRPr lang="de-DE"/>
          </a:p>
        </p:txBody>
      </p:sp>
    </p:spTree>
    <p:extLst>
      <p:ext uri="{BB962C8B-B14F-4D97-AF65-F5344CB8AC3E}">
        <p14:creationId xmlns:p14="http://schemas.microsoft.com/office/powerpoint/2010/main" val="13886747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1026"/>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en-US"/>
          </a:p>
        </p:txBody>
      </p:sp>
      <p:sp>
        <p:nvSpPr>
          <p:cNvPr id="4099" name="Rectangle 1027"/>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en-US"/>
          </a:p>
        </p:txBody>
      </p:sp>
      <p:sp>
        <p:nvSpPr>
          <p:cNvPr id="34820" name="Rectangle 1028"/>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1029"/>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1030"/>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en-US"/>
          </a:p>
        </p:txBody>
      </p:sp>
      <p:sp>
        <p:nvSpPr>
          <p:cNvPr id="4103" name="Rectangle 1031"/>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5D14B6C0-E882-414A-9D83-4B15993BA85A}" type="slidenum">
              <a:rPr lang="en-US"/>
              <a:pPr>
                <a:defRPr/>
              </a:pPr>
              <a:t>‹#›</a:t>
            </a:fld>
            <a:endParaRPr lang="de-DE"/>
          </a:p>
        </p:txBody>
      </p:sp>
    </p:spTree>
    <p:extLst>
      <p:ext uri="{BB962C8B-B14F-4D97-AF65-F5344CB8AC3E}">
        <p14:creationId xmlns:p14="http://schemas.microsoft.com/office/powerpoint/2010/main" val="30991122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 name="Slide Number Placeholder 3"/>
          <p:cNvSpPr>
            <a:spLocks noGrp="1"/>
          </p:cNvSpPr>
          <p:nvPr>
            <p:ph type="sldNum" sz="quarter" idx="5"/>
          </p:nvPr>
        </p:nvSpPr>
        <p:spPr/>
        <p:txBody>
          <a:bodyPr/>
          <a:lstStyle/>
          <a:p>
            <a:pPr>
              <a:defRPr/>
            </a:pPr>
            <a:fld id="{4032BDE1-B145-49F9-9D8A-08697F6EDF18}" type="slidenum">
              <a:rPr lang="en-US" smtClean="0"/>
              <a:pPr>
                <a:defRPr/>
              </a:pPr>
              <a:t>1</a:t>
            </a:fld>
            <a:endParaRPr lang="de-D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031"/>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5B9BC7E5-4054-4878-8E35-6526B7BB7693}" type="slidenum">
              <a:rPr lang="en-US" altLang="en-US" smtClean="0"/>
              <a:pPr eaLnBrk="1" hangingPunct="1">
                <a:spcBef>
                  <a:spcPct val="0"/>
                </a:spcBef>
                <a:defRPr/>
              </a:pPr>
              <a:t>10</a:t>
            </a:fld>
            <a:endParaRPr lang="de-DE" altLang="en-US" smtClean="0"/>
          </a:p>
        </p:txBody>
      </p:sp>
      <p:sp>
        <p:nvSpPr>
          <p:cNvPr id="45059" name="Rectangle 2"/>
          <p:cNvSpPr>
            <a:spLocks noGrp="1" noRot="1" noChangeAspect="1" noChangeArrowheads="1" noTextEdit="1"/>
          </p:cNvSpPr>
          <p:nvPr>
            <p:ph type="sldImg"/>
          </p:nvPr>
        </p:nvSpPr>
        <p:spPr>
          <a:xfrm>
            <a:off x="1143000" y="685800"/>
            <a:ext cx="4573588" cy="3429000"/>
          </a:xfrm>
          <a:solidFill>
            <a:srgbClr val="FFFFFF"/>
          </a:solidFill>
          <a:ln/>
        </p:spPr>
      </p:sp>
      <p:sp>
        <p:nvSpPr>
          <p:cNvPr id="45060" name="Rectangle 3"/>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lnSpc>
                <a:spcPct val="95000"/>
              </a:lnSpc>
              <a:spcBef>
                <a:spcPct val="0"/>
              </a:spcBef>
            </a:pPr>
            <a:r>
              <a:rPr lang="en-US" altLang="en-US" dirty="0" err="1" smtClean="0">
                <a:solidFill>
                  <a:srgbClr val="000000"/>
                </a:solidFill>
              </a:rPr>
              <a:t>Diejenigen</a:t>
            </a:r>
            <a:r>
              <a:rPr lang="en-US" altLang="en-US" dirty="0" smtClean="0">
                <a:solidFill>
                  <a:srgbClr val="000000"/>
                </a:solidFill>
              </a:rPr>
              <a:t> von </a:t>
            </a:r>
            <a:r>
              <a:rPr lang="en-US" altLang="en-US" dirty="0" err="1" smtClean="0">
                <a:solidFill>
                  <a:srgbClr val="000000"/>
                </a:solidFill>
              </a:rPr>
              <a:t>Ihnen</a:t>
            </a:r>
            <a:r>
              <a:rPr lang="en-US" altLang="en-US" dirty="0" smtClean="0">
                <a:solidFill>
                  <a:srgbClr val="000000"/>
                </a:solidFill>
              </a:rPr>
              <a:t>, die auf E, </a:t>
            </a:r>
            <a:r>
              <a:rPr lang="en-US" altLang="en-US" dirty="0" err="1" smtClean="0">
                <a:solidFill>
                  <a:srgbClr val="000000"/>
                </a:solidFill>
              </a:rPr>
              <a:t>alles</a:t>
            </a:r>
            <a:r>
              <a:rPr lang="en-US" altLang="en-US" dirty="0" smtClean="0">
                <a:solidFill>
                  <a:srgbClr val="000000"/>
                </a:solidFill>
              </a:rPr>
              <a:t> </a:t>
            </a:r>
            <a:r>
              <a:rPr lang="en-US" altLang="en-US" dirty="0" err="1" smtClean="0">
                <a:solidFill>
                  <a:srgbClr val="000000"/>
                </a:solidFill>
              </a:rPr>
              <a:t>obige</a:t>
            </a:r>
            <a:r>
              <a:rPr lang="en-US" altLang="en-US" dirty="0" smtClean="0">
                <a:solidFill>
                  <a:srgbClr val="000000"/>
                </a:solidFill>
              </a:rPr>
              <a:t>, </a:t>
            </a:r>
            <a:r>
              <a:rPr lang="en-US" altLang="en-US" dirty="0" err="1" smtClean="0">
                <a:solidFill>
                  <a:srgbClr val="000000"/>
                </a:solidFill>
              </a:rPr>
              <a:t>getippt</a:t>
            </a:r>
            <a:r>
              <a:rPr lang="en-US" altLang="en-US" dirty="0" smtClean="0">
                <a:solidFill>
                  <a:srgbClr val="000000"/>
                </a:solidFill>
              </a:rPr>
              <a:t> </a:t>
            </a:r>
            <a:r>
              <a:rPr lang="en-US" altLang="en-US" dirty="0" err="1" smtClean="0">
                <a:solidFill>
                  <a:srgbClr val="000000"/>
                </a:solidFill>
              </a:rPr>
              <a:t>haben</a:t>
            </a:r>
            <a:r>
              <a:rPr lang="en-US" altLang="en-US" dirty="0" smtClean="0">
                <a:solidFill>
                  <a:srgbClr val="000000"/>
                </a:solidFill>
              </a:rPr>
              <a:t>, </a:t>
            </a:r>
            <a:r>
              <a:rPr lang="en-US" altLang="en-US" dirty="0" err="1" smtClean="0">
                <a:solidFill>
                  <a:srgbClr val="000000"/>
                </a:solidFill>
              </a:rPr>
              <a:t>haben</a:t>
            </a:r>
            <a:r>
              <a:rPr lang="en-US" altLang="en-US" dirty="0" smtClean="0">
                <a:solidFill>
                  <a:srgbClr val="000000"/>
                </a:solidFill>
              </a:rPr>
              <a:t> </a:t>
            </a:r>
            <a:r>
              <a:rPr lang="en-US" altLang="en-US" dirty="0" err="1" smtClean="0">
                <a:solidFill>
                  <a:srgbClr val="000000"/>
                </a:solidFill>
              </a:rPr>
              <a:t>Recht</a:t>
            </a:r>
            <a:r>
              <a:rPr lang="en-US" altLang="en-US" dirty="0" smtClean="0">
                <a:solidFill>
                  <a:srgbClr val="000000"/>
                </a:solidFill>
              </a:rPr>
              <a:t>. </a:t>
            </a:r>
            <a:r>
              <a:rPr lang="en-US" altLang="en-US" dirty="0" err="1" smtClean="0">
                <a:solidFill>
                  <a:srgbClr val="000000"/>
                </a:solidFill>
              </a:rPr>
              <a:t>Bei</a:t>
            </a:r>
            <a:r>
              <a:rPr lang="en-US" altLang="en-US" dirty="0" smtClean="0">
                <a:solidFill>
                  <a:srgbClr val="000000"/>
                </a:solidFill>
              </a:rPr>
              <a:t> </a:t>
            </a:r>
            <a:r>
              <a:rPr lang="en-US" altLang="en-US" dirty="0" err="1" smtClean="0">
                <a:solidFill>
                  <a:srgbClr val="000000"/>
                </a:solidFill>
              </a:rPr>
              <a:t>etwa</a:t>
            </a:r>
            <a:r>
              <a:rPr lang="en-US" altLang="en-US" dirty="0" smtClean="0">
                <a:solidFill>
                  <a:srgbClr val="000000"/>
                </a:solidFill>
              </a:rPr>
              <a:t> 1/3 </a:t>
            </a:r>
            <a:r>
              <a:rPr lang="en-US" altLang="en-US" dirty="0" err="1" smtClean="0">
                <a:solidFill>
                  <a:srgbClr val="000000"/>
                </a:solidFill>
              </a:rPr>
              <a:t>aller</a:t>
            </a:r>
            <a:r>
              <a:rPr lang="en-US" altLang="en-US" dirty="0" smtClean="0">
                <a:solidFill>
                  <a:srgbClr val="000000"/>
                </a:solidFill>
              </a:rPr>
              <a:t> </a:t>
            </a:r>
            <a:r>
              <a:rPr lang="en-US" altLang="en-US" dirty="0" err="1" smtClean="0">
                <a:solidFill>
                  <a:srgbClr val="000000"/>
                </a:solidFill>
              </a:rPr>
              <a:t>Masernerkrankungen</a:t>
            </a:r>
            <a:r>
              <a:rPr lang="en-US" altLang="en-US" dirty="0" smtClean="0">
                <a:solidFill>
                  <a:srgbClr val="000000"/>
                </a:solidFill>
              </a:rPr>
              <a:t> </a:t>
            </a:r>
            <a:r>
              <a:rPr lang="en-US" altLang="en-US" dirty="0" err="1" smtClean="0">
                <a:solidFill>
                  <a:srgbClr val="000000"/>
                </a:solidFill>
              </a:rPr>
              <a:t>entstehen</a:t>
            </a:r>
            <a:r>
              <a:rPr lang="en-US" altLang="en-US" dirty="0" smtClean="0">
                <a:solidFill>
                  <a:srgbClr val="000000"/>
                </a:solidFill>
              </a:rPr>
              <a:t> </a:t>
            </a:r>
            <a:r>
              <a:rPr lang="en-US" altLang="en-US" dirty="0" err="1" smtClean="0">
                <a:solidFill>
                  <a:srgbClr val="000000"/>
                </a:solidFill>
              </a:rPr>
              <a:t>Komplikationen</a:t>
            </a:r>
            <a:r>
              <a:rPr lang="en-US" altLang="en-US" dirty="0" smtClean="0">
                <a:solidFill>
                  <a:srgbClr val="000000"/>
                </a:solidFill>
              </a:rPr>
              <a:t>, </a:t>
            </a:r>
            <a:r>
              <a:rPr lang="en-US" altLang="en-US" dirty="0" err="1" smtClean="0">
                <a:solidFill>
                  <a:srgbClr val="000000"/>
                </a:solidFill>
              </a:rPr>
              <a:t>einschließlich</a:t>
            </a:r>
            <a:r>
              <a:rPr lang="en-US" altLang="en-US" dirty="0" smtClean="0">
                <a:solidFill>
                  <a:srgbClr val="000000"/>
                </a:solidFill>
              </a:rPr>
              <a:t> </a:t>
            </a:r>
            <a:r>
              <a:rPr lang="en-US" altLang="en-US" dirty="0" err="1" smtClean="0">
                <a:solidFill>
                  <a:srgbClr val="000000"/>
                </a:solidFill>
              </a:rPr>
              <a:t>Vernarbung</a:t>
            </a:r>
            <a:r>
              <a:rPr lang="en-US" altLang="en-US" dirty="0" smtClean="0">
                <a:solidFill>
                  <a:srgbClr val="000000"/>
                </a:solidFill>
              </a:rPr>
              <a:t> der </a:t>
            </a:r>
            <a:r>
              <a:rPr lang="en-US" altLang="en-US" dirty="0" err="1" smtClean="0">
                <a:solidFill>
                  <a:srgbClr val="000000"/>
                </a:solidFill>
              </a:rPr>
              <a:t>Hornhaut</a:t>
            </a:r>
            <a:r>
              <a:rPr lang="en-US" altLang="en-US" dirty="0" smtClean="0">
                <a:solidFill>
                  <a:srgbClr val="000000"/>
                </a:solidFill>
              </a:rPr>
              <a:t> und </a:t>
            </a:r>
            <a:r>
              <a:rPr lang="en-US" altLang="en-US" dirty="0" err="1" smtClean="0">
                <a:solidFill>
                  <a:srgbClr val="000000"/>
                </a:solidFill>
              </a:rPr>
              <a:t>Erblindungen</a:t>
            </a:r>
            <a:r>
              <a:rPr lang="en-US" altLang="en-US" dirty="0" smtClean="0">
                <a:solidFill>
                  <a:srgbClr val="000000"/>
                </a:solidFill>
              </a:rPr>
              <a:t>, </a:t>
            </a:r>
            <a:r>
              <a:rPr lang="en-US" altLang="en-US" dirty="0" err="1" smtClean="0">
                <a:solidFill>
                  <a:srgbClr val="000000"/>
                </a:solidFill>
              </a:rPr>
              <a:t>Enzephalitis</a:t>
            </a:r>
            <a:r>
              <a:rPr lang="en-US" altLang="en-US" dirty="0" smtClean="0">
                <a:solidFill>
                  <a:srgbClr val="000000"/>
                </a:solidFill>
              </a:rPr>
              <a:t>, </a:t>
            </a:r>
            <a:r>
              <a:rPr lang="en-US" altLang="en-US" dirty="0" err="1" smtClean="0">
                <a:solidFill>
                  <a:srgbClr val="000000"/>
                </a:solidFill>
              </a:rPr>
              <a:t>Lungenentzündung</a:t>
            </a:r>
            <a:r>
              <a:rPr lang="en-US" altLang="en-US" dirty="0" smtClean="0">
                <a:solidFill>
                  <a:srgbClr val="000000"/>
                </a:solidFill>
              </a:rPr>
              <a:t> und </a:t>
            </a:r>
            <a:r>
              <a:rPr lang="en-US" altLang="en-US" dirty="0" err="1" smtClean="0">
                <a:solidFill>
                  <a:srgbClr val="000000"/>
                </a:solidFill>
              </a:rPr>
              <a:t>schwerer</a:t>
            </a:r>
            <a:r>
              <a:rPr lang="en-US" altLang="en-US" dirty="0" smtClean="0">
                <a:solidFill>
                  <a:srgbClr val="000000"/>
                </a:solidFill>
              </a:rPr>
              <a:t> </a:t>
            </a:r>
            <a:r>
              <a:rPr lang="en-US" altLang="en-US" dirty="0" err="1" smtClean="0">
                <a:solidFill>
                  <a:srgbClr val="000000"/>
                </a:solidFill>
              </a:rPr>
              <a:t>Durchfall</a:t>
            </a:r>
            <a:r>
              <a:rPr lang="en-US" altLang="en-US" dirty="0" smtClean="0">
                <a:solidFill>
                  <a:srgbClr val="000000"/>
                </a:solidFill>
              </a:rPr>
              <a:t>. </a:t>
            </a:r>
            <a:r>
              <a:rPr lang="en-US" altLang="en-US" dirty="0" err="1" smtClean="0">
                <a:solidFill>
                  <a:srgbClr val="000000"/>
                </a:solidFill>
              </a:rPr>
              <a:t>Diese</a:t>
            </a:r>
            <a:r>
              <a:rPr lang="en-US" altLang="en-US" dirty="0" smtClean="0">
                <a:solidFill>
                  <a:srgbClr val="000000"/>
                </a:solidFill>
              </a:rPr>
              <a:t> </a:t>
            </a:r>
            <a:r>
              <a:rPr lang="en-US" altLang="en-US" dirty="0" err="1" smtClean="0">
                <a:solidFill>
                  <a:srgbClr val="000000"/>
                </a:solidFill>
              </a:rPr>
              <a:t>Komplikationen</a:t>
            </a:r>
            <a:r>
              <a:rPr lang="en-US" altLang="en-US" dirty="0" smtClean="0">
                <a:solidFill>
                  <a:srgbClr val="000000"/>
                </a:solidFill>
              </a:rPr>
              <a:t> </a:t>
            </a:r>
            <a:r>
              <a:rPr lang="en-US" altLang="en-US" dirty="0" err="1" smtClean="0">
                <a:solidFill>
                  <a:srgbClr val="000000"/>
                </a:solidFill>
              </a:rPr>
              <a:t>sind</a:t>
            </a:r>
            <a:r>
              <a:rPr lang="en-US" altLang="en-US" dirty="0" smtClean="0">
                <a:solidFill>
                  <a:srgbClr val="000000"/>
                </a:solidFill>
              </a:rPr>
              <a:t> in den </a:t>
            </a:r>
            <a:r>
              <a:rPr lang="en-US" altLang="en-US" dirty="0" err="1" smtClean="0">
                <a:solidFill>
                  <a:srgbClr val="000000"/>
                </a:solidFill>
              </a:rPr>
              <a:t>Gebieten</a:t>
            </a:r>
            <a:r>
              <a:rPr lang="en-US" altLang="en-US" dirty="0" smtClean="0">
                <a:solidFill>
                  <a:srgbClr val="000000"/>
                </a:solidFill>
              </a:rPr>
              <a:t> der Welt am </a:t>
            </a:r>
            <a:r>
              <a:rPr lang="en-US" altLang="en-US" dirty="0" err="1" smtClean="0">
                <a:solidFill>
                  <a:srgbClr val="000000"/>
                </a:solidFill>
              </a:rPr>
              <a:t>gefährlichsten</a:t>
            </a:r>
            <a:r>
              <a:rPr lang="en-US" altLang="en-US" dirty="0" smtClean="0">
                <a:solidFill>
                  <a:srgbClr val="000000"/>
                </a:solidFill>
              </a:rPr>
              <a:t>, in </a:t>
            </a:r>
            <a:r>
              <a:rPr lang="en-US" altLang="en-US" dirty="0" err="1" smtClean="0">
                <a:solidFill>
                  <a:srgbClr val="000000"/>
                </a:solidFill>
              </a:rPr>
              <a:t>denen</a:t>
            </a:r>
            <a:r>
              <a:rPr lang="en-US" altLang="en-US" dirty="0" smtClean="0">
                <a:solidFill>
                  <a:srgbClr val="000000"/>
                </a:solidFill>
              </a:rPr>
              <a:t> Kinder </a:t>
            </a:r>
            <a:r>
              <a:rPr lang="en-US" altLang="en-US" dirty="0" err="1" smtClean="0">
                <a:solidFill>
                  <a:srgbClr val="000000"/>
                </a:solidFill>
              </a:rPr>
              <a:t>keine</a:t>
            </a:r>
            <a:r>
              <a:rPr lang="en-US" altLang="en-US" dirty="0" smtClean="0">
                <a:solidFill>
                  <a:srgbClr val="000000"/>
                </a:solidFill>
              </a:rPr>
              <a:t> </a:t>
            </a:r>
            <a:r>
              <a:rPr lang="en-US" altLang="en-US" dirty="0" err="1" smtClean="0">
                <a:solidFill>
                  <a:srgbClr val="000000"/>
                </a:solidFill>
              </a:rPr>
              <a:t>ausreichende</a:t>
            </a:r>
            <a:r>
              <a:rPr lang="en-US" altLang="en-US" dirty="0" smtClean="0">
                <a:solidFill>
                  <a:srgbClr val="000000"/>
                </a:solidFill>
              </a:rPr>
              <a:t> </a:t>
            </a:r>
            <a:r>
              <a:rPr lang="en-US" altLang="en-US" dirty="0" err="1" smtClean="0">
                <a:solidFill>
                  <a:srgbClr val="000000"/>
                </a:solidFill>
              </a:rPr>
              <a:t>medizinische</a:t>
            </a:r>
            <a:r>
              <a:rPr lang="en-US" altLang="en-US" dirty="0" smtClean="0">
                <a:solidFill>
                  <a:srgbClr val="000000"/>
                </a:solidFill>
              </a:rPr>
              <a:t> </a:t>
            </a:r>
            <a:r>
              <a:rPr lang="en-US" altLang="en-US" dirty="0" err="1" smtClean="0">
                <a:solidFill>
                  <a:srgbClr val="000000"/>
                </a:solidFill>
              </a:rPr>
              <a:t>Versorgung</a:t>
            </a:r>
            <a:r>
              <a:rPr lang="en-US" altLang="en-US" dirty="0" smtClean="0">
                <a:solidFill>
                  <a:srgbClr val="000000"/>
                </a:solidFill>
              </a:rPr>
              <a:t> </a:t>
            </a:r>
            <a:r>
              <a:rPr lang="en-US" altLang="en-US" dirty="0" err="1" smtClean="0">
                <a:solidFill>
                  <a:srgbClr val="000000"/>
                </a:solidFill>
              </a:rPr>
              <a:t>erhalten</a:t>
            </a:r>
            <a:r>
              <a:rPr lang="en-US" altLang="en-US" dirty="0" smtClean="0">
                <a:solidFill>
                  <a:srgbClr val="000000"/>
                </a:solidFill>
              </a:rPr>
              <a:t> </a:t>
            </a:r>
            <a:r>
              <a:rPr lang="en-US" altLang="en-US" dirty="0" err="1" smtClean="0">
                <a:solidFill>
                  <a:srgbClr val="000000"/>
                </a:solidFill>
              </a:rPr>
              <a:t>oder</a:t>
            </a:r>
            <a:r>
              <a:rPr lang="en-US" altLang="en-US" dirty="0" smtClean="0">
                <a:solidFill>
                  <a:srgbClr val="000000"/>
                </a:solidFill>
              </a:rPr>
              <a:t> in </a:t>
            </a:r>
            <a:r>
              <a:rPr lang="en-US" altLang="en-US" dirty="0" err="1" smtClean="0">
                <a:solidFill>
                  <a:srgbClr val="000000"/>
                </a:solidFill>
              </a:rPr>
              <a:t>denen</a:t>
            </a:r>
            <a:r>
              <a:rPr lang="en-US" altLang="en-US" dirty="0" smtClean="0">
                <a:solidFill>
                  <a:srgbClr val="000000"/>
                </a:solidFill>
              </a:rPr>
              <a:t> der </a:t>
            </a:r>
            <a:r>
              <a:rPr lang="en-US" altLang="en-US" dirty="0" err="1" smtClean="0">
                <a:solidFill>
                  <a:srgbClr val="000000"/>
                </a:solidFill>
              </a:rPr>
              <a:t>Gesundheitszustand</a:t>
            </a:r>
            <a:r>
              <a:rPr lang="en-US" altLang="en-US" dirty="0" smtClean="0">
                <a:solidFill>
                  <a:srgbClr val="000000"/>
                </a:solidFill>
              </a:rPr>
              <a:t> der Kinder </a:t>
            </a:r>
            <a:r>
              <a:rPr lang="en-US" altLang="en-US" dirty="0" err="1" smtClean="0">
                <a:solidFill>
                  <a:srgbClr val="000000"/>
                </a:solidFill>
              </a:rPr>
              <a:t>aufgrund</a:t>
            </a:r>
            <a:r>
              <a:rPr lang="en-US" altLang="en-US" dirty="0" smtClean="0">
                <a:solidFill>
                  <a:srgbClr val="000000"/>
                </a:solidFill>
              </a:rPr>
              <a:t> </a:t>
            </a:r>
            <a:r>
              <a:rPr lang="en-US" altLang="en-US" dirty="0" err="1" smtClean="0">
                <a:solidFill>
                  <a:srgbClr val="000000"/>
                </a:solidFill>
              </a:rPr>
              <a:t>schlechter</a:t>
            </a:r>
            <a:r>
              <a:rPr lang="en-US" altLang="en-US" dirty="0" smtClean="0">
                <a:solidFill>
                  <a:srgbClr val="000000"/>
                </a:solidFill>
              </a:rPr>
              <a:t> </a:t>
            </a:r>
            <a:r>
              <a:rPr lang="en-US" altLang="en-US" dirty="0" err="1" smtClean="0">
                <a:solidFill>
                  <a:srgbClr val="000000"/>
                </a:solidFill>
              </a:rPr>
              <a:t>Ernährung</a:t>
            </a:r>
            <a:r>
              <a:rPr lang="en-US" altLang="en-US" dirty="0" smtClean="0">
                <a:solidFill>
                  <a:srgbClr val="000000"/>
                </a:solidFill>
              </a:rPr>
              <a:t>, </a:t>
            </a:r>
            <a:r>
              <a:rPr lang="en-US" altLang="en-US" dirty="0" err="1" smtClean="0">
                <a:solidFill>
                  <a:srgbClr val="000000"/>
                </a:solidFill>
              </a:rPr>
              <a:t>verschmutztem</a:t>
            </a:r>
            <a:r>
              <a:rPr lang="en-US" altLang="en-US" dirty="0" smtClean="0">
                <a:solidFill>
                  <a:srgbClr val="000000"/>
                </a:solidFill>
              </a:rPr>
              <a:t> </a:t>
            </a:r>
            <a:r>
              <a:rPr lang="en-US" altLang="en-US" dirty="0" err="1" smtClean="0">
                <a:solidFill>
                  <a:srgbClr val="000000"/>
                </a:solidFill>
              </a:rPr>
              <a:t>Trinkwasser</a:t>
            </a:r>
            <a:r>
              <a:rPr lang="en-US" altLang="en-US" dirty="0" smtClean="0">
                <a:solidFill>
                  <a:srgbClr val="000000"/>
                </a:solidFill>
              </a:rPr>
              <a:t> </a:t>
            </a:r>
            <a:r>
              <a:rPr lang="en-US" altLang="en-US" dirty="0" err="1" smtClean="0">
                <a:solidFill>
                  <a:srgbClr val="000000"/>
                </a:solidFill>
              </a:rPr>
              <a:t>oder</a:t>
            </a:r>
            <a:r>
              <a:rPr lang="en-US" altLang="en-US" dirty="0" smtClean="0">
                <a:solidFill>
                  <a:srgbClr val="000000"/>
                </a:solidFill>
              </a:rPr>
              <a:t> </a:t>
            </a:r>
            <a:r>
              <a:rPr lang="en-US" altLang="en-US" dirty="0" err="1" smtClean="0">
                <a:solidFill>
                  <a:srgbClr val="000000"/>
                </a:solidFill>
              </a:rPr>
              <a:t>anderer</a:t>
            </a:r>
            <a:r>
              <a:rPr lang="en-US" altLang="en-US" dirty="0" smtClean="0">
                <a:solidFill>
                  <a:srgbClr val="000000"/>
                </a:solidFill>
              </a:rPr>
              <a:t> </a:t>
            </a:r>
            <a:r>
              <a:rPr lang="en-US" altLang="en-US" dirty="0" err="1" smtClean="0">
                <a:solidFill>
                  <a:srgbClr val="000000"/>
                </a:solidFill>
              </a:rPr>
              <a:t>Krankheiten</a:t>
            </a:r>
            <a:r>
              <a:rPr lang="en-US" altLang="en-US" dirty="0" smtClean="0">
                <a:solidFill>
                  <a:srgbClr val="000000"/>
                </a:solidFill>
              </a:rPr>
              <a:t> </a:t>
            </a:r>
            <a:r>
              <a:rPr lang="en-US" altLang="en-US" dirty="0" err="1" smtClean="0">
                <a:solidFill>
                  <a:srgbClr val="000000"/>
                </a:solidFill>
              </a:rPr>
              <a:t>bereits</a:t>
            </a:r>
            <a:r>
              <a:rPr lang="en-US" altLang="en-US" dirty="0" smtClean="0">
                <a:solidFill>
                  <a:srgbClr val="000000"/>
                </a:solidFill>
              </a:rPr>
              <a:t> </a:t>
            </a:r>
            <a:r>
              <a:rPr lang="en-US" altLang="en-US" dirty="0" err="1" smtClean="0">
                <a:solidFill>
                  <a:srgbClr val="000000"/>
                </a:solidFill>
              </a:rPr>
              <a:t>schlecht</a:t>
            </a:r>
            <a:r>
              <a:rPr lang="en-US" altLang="en-US" dirty="0" smtClean="0">
                <a:solidFill>
                  <a:srgbClr val="000000"/>
                </a:solidFill>
              </a:rPr>
              <a:t> </a:t>
            </a:r>
            <a:r>
              <a:rPr lang="en-US" altLang="en-US" dirty="0" err="1" smtClean="0">
                <a:solidFill>
                  <a:srgbClr val="000000"/>
                </a:solidFill>
              </a:rPr>
              <a:t>ist</a:t>
            </a:r>
            <a:r>
              <a:rPr lang="en-US" altLang="en-US" dirty="0" smtClean="0">
                <a:solidFill>
                  <a:srgbClr val="000000"/>
                </a:solidFill>
              </a:rPr>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031"/>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30A8AC63-9A9F-49D0-8C8F-555559A15CDE}" type="slidenum">
              <a:rPr lang="en-US" altLang="en-US" smtClean="0"/>
              <a:pPr eaLnBrk="1" hangingPunct="1">
                <a:spcBef>
                  <a:spcPct val="0"/>
                </a:spcBef>
                <a:defRPr/>
              </a:pPr>
              <a:t>11</a:t>
            </a:fld>
            <a:endParaRPr lang="de-DE" altLang="en-US" smtClean="0"/>
          </a:p>
        </p:txBody>
      </p:sp>
      <p:sp>
        <p:nvSpPr>
          <p:cNvPr id="46083" name="Rectangle 1"/>
          <p:cNvSpPr>
            <a:spLocks noGrp="1" noRot="1" noChangeAspect="1" noChangeArrowheads="1" noTextEdit="1"/>
          </p:cNvSpPr>
          <p:nvPr>
            <p:ph type="sldImg"/>
          </p:nvPr>
        </p:nvSpPr>
        <p:spPr>
          <a:ln/>
        </p:spPr>
      </p:sp>
      <p:sp>
        <p:nvSpPr>
          <p:cNvPr id="46084"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lnSpc>
                <a:spcPct val="95000"/>
              </a:lnSpc>
              <a:spcBef>
                <a:spcPct val="0"/>
              </a:spcBef>
            </a:pPr>
            <a:r>
              <a:rPr lang="en-US" altLang="en-US" dirty="0" smtClean="0">
                <a:solidFill>
                  <a:srgbClr val="000000"/>
                </a:solidFill>
              </a:rPr>
              <a:t>Was denken Sie - Wie viele Todesfälle konnten seit 2001 durch Masernschutzimpfungen verhindert werden?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031"/>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FD502CB6-C188-4DEF-BE67-1408873EDF4B}" type="slidenum">
              <a:rPr lang="en-US" altLang="en-US" smtClean="0"/>
              <a:pPr eaLnBrk="1" hangingPunct="1">
                <a:spcBef>
                  <a:spcPct val="0"/>
                </a:spcBef>
                <a:defRPr/>
              </a:pPr>
              <a:t>12</a:t>
            </a:fld>
            <a:endParaRPr lang="de-DE" altLang="en-US" smtClean="0"/>
          </a:p>
        </p:txBody>
      </p:sp>
      <p:sp>
        <p:nvSpPr>
          <p:cNvPr id="47107" name="Rectangle 1"/>
          <p:cNvSpPr>
            <a:spLocks noGrp="1" noRot="1" noChangeAspect="1" noChangeArrowheads="1" noTextEdit="1"/>
          </p:cNvSpPr>
          <p:nvPr>
            <p:ph type="sldImg"/>
          </p:nvPr>
        </p:nvSpPr>
        <p:spPr>
          <a:ln/>
        </p:spPr>
      </p:sp>
      <p:sp>
        <p:nvSpPr>
          <p:cNvPr id="47108"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lnSpc>
                <a:spcPct val="95000"/>
              </a:lnSpc>
              <a:spcBef>
                <a:spcPct val="0"/>
              </a:spcBef>
            </a:pPr>
            <a:r>
              <a:rPr lang="en-US" altLang="en-US" smtClean="0">
                <a:solidFill>
                  <a:srgbClr val="000000"/>
                </a:solidFill>
              </a:rPr>
              <a:t>Die Antwort ist erstaunlich - 13,8 Millionen Todesfälle wurden verhindert!</a:t>
            </a:r>
            <a:r>
              <a:rPr lang="en-US" altLang="en-US" smtClean="0"/>
              <a:t> Impfungen sind in der Lage, nicht nur Leben zu retten, sondern diese durch Schützen gegen die Krankheit zu verbessern – Kinder erhalten eine Chance, gesund aufzuwachsen, die Schule zu besuchen und ihr Leben zu verbessern. Ein Kind kann für 1 US-Dollar gegen Masern geimpft werden, was dies zu einem der kostengünstigsten Früheingriffe zur Erhaltung der Gesundheit macht. </a:t>
            </a:r>
            <a:endParaRPr lang="de-DE" altLang="en-US" smtClean="0">
              <a:solidFill>
                <a:srgbClr val="000000"/>
              </a:solidFill>
              <a:cs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031"/>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FA27AB86-58B2-48DD-9950-3CB291B8B757}" type="slidenum">
              <a:rPr lang="en-US" altLang="en-US" smtClean="0"/>
              <a:pPr eaLnBrk="1" hangingPunct="1">
                <a:spcBef>
                  <a:spcPct val="0"/>
                </a:spcBef>
                <a:defRPr/>
              </a:pPr>
              <a:t>13</a:t>
            </a:fld>
            <a:endParaRPr lang="de-DE" altLang="en-US" smtClean="0"/>
          </a:p>
        </p:txBody>
      </p:sp>
      <p:sp>
        <p:nvSpPr>
          <p:cNvPr id="48131" name="Rectangle 1"/>
          <p:cNvSpPr>
            <a:spLocks noGrp="1" noRot="1" noChangeAspect="1" noChangeArrowheads="1" noTextEdit="1"/>
          </p:cNvSpPr>
          <p:nvPr>
            <p:ph type="sldImg"/>
          </p:nvPr>
        </p:nvSpPr>
        <p:spPr>
          <a:ln/>
        </p:spPr>
      </p:sp>
      <p:sp>
        <p:nvSpPr>
          <p:cNvPr id="48132"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lnSpc>
                <a:spcPct val="95000"/>
              </a:lnSpc>
              <a:spcBef>
                <a:spcPct val="0"/>
              </a:spcBef>
            </a:pPr>
            <a:r>
              <a:rPr lang="en-US" altLang="en-US" dirty="0" smtClean="0">
                <a:solidFill>
                  <a:srgbClr val="000000"/>
                </a:solidFill>
              </a:rPr>
              <a:t>Die </a:t>
            </a:r>
            <a:r>
              <a:rPr lang="en-US" altLang="en-US" dirty="0" err="1" smtClean="0">
                <a:solidFill>
                  <a:srgbClr val="000000"/>
                </a:solidFill>
              </a:rPr>
              <a:t>Resultate</a:t>
            </a:r>
            <a:r>
              <a:rPr lang="en-US" altLang="en-US" dirty="0" smtClean="0">
                <a:solidFill>
                  <a:srgbClr val="000000"/>
                </a:solidFill>
              </a:rPr>
              <a:t> </a:t>
            </a:r>
            <a:r>
              <a:rPr lang="en-US" altLang="en-US" dirty="0" err="1" smtClean="0">
                <a:solidFill>
                  <a:srgbClr val="000000"/>
                </a:solidFill>
              </a:rPr>
              <a:t>sind</a:t>
            </a:r>
            <a:r>
              <a:rPr lang="en-US" altLang="en-US" dirty="0" smtClean="0">
                <a:solidFill>
                  <a:srgbClr val="000000"/>
                </a:solidFill>
              </a:rPr>
              <a:t> </a:t>
            </a:r>
            <a:r>
              <a:rPr lang="en-US" altLang="en-US" dirty="0" err="1" smtClean="0">
                <a:solidFill>
                  <a:srgbClr val="000000"/>
                </a:solidFill>
              </a:rPr>
              <a:t>erstaunlich</a:t>
            </a:r>
            <a:r>
              <a:rPr lang="en-US" altLang="en-US" dirty="0" smtClean="0">
                <a:solidFill>
                  <a:srgbClr val="000000"/>
                </a:solidFill>
              </a:rPr>
              <a:t>! Dank der </a:t>
            </a:r>
            <a:r>
              <a:rPr lang="en-US" altLang="en-US" dirty="0" err="1" smtClean="0">
                <a:solidFill>
                  <a:srgbClr val="000000"/>
                </a:solidFill>
              </a:rPr>
              <a:t>Unterstützung</a:t>
            </a:r>
            <a:r>
              <a:rPr lang="en-US" altLang="en-US" dirty="0" smtClean="0">
                <a:solidFill>
                  <a:srgbClr val="000000"/>
                </a:solidFill>
              </a:rPr>
              <a:t> der Lions und des </a:t>
            </a:r>
            <a:r>
              <a:rPr lang="en-US" altLang="en-US" dirty="0" err="1" smtClean="0">
                <a:solidFill>
                  <a:srgbClr val="000000"/>
                </a:solidFill>
              </a:rPr>
              <a:t>Einsatzes</a:t>
            </a:r>
            <a:r>
              <a:rPr lang="en-US" altLang="en-US" dirty="0" smtClean="0">
                <a:solidFill>
                  <a:srgbClr val="000000"/>
                </a:solidFill>
              </a:rPr>
              <a:t> </a:t>
            </a:r>
            <a:r>
              <a:rPr lang="en-US" altLang="en-US" dirty="0" err="1" smtClean="0">
                <a:solidFill>
                  <a:srgbClr val="000000"/>
                </a:solidFill>
              </a:rPr>
              <a:t>unserer</a:t>
            </a:r>
            <a:r>
              <a:rPr lang="en-US" altLang="en-US" dirty="0" smtClean="0">
                <a:solidFill>
                  <a:srgbClr val="000000"/>
                </a:solidFill>
              </a:rPr>
              <a:t> Partner </a:t>
            </a:r>
            <a:r>
              <a:rPr lang="en-US" altLang="en-US" dirty="0" err="1" smtClean="0">
                <a:solidFill>
                  <a:srgbClr val="000000"/>
                </a:solidFill>
              </a:rPr>
              <a:t>konnten</a:t>
            </a:r>
            <a:r>
              <a:rPr lang="en-US" altLang="en-US" dirty="0" smtClean="0">
                <a:solidFill>
                  <a:srgbClr val="000000"/>
                </a:solidFill>
              </a:rPr>
              <a:t> </a:t>
            </a:r>
            <a:r>
              <a:rPr lang="en-US" altLang="en-US" dirty="0" err="1" smtClean="0">
                <a:solidFill>
                  <a:srgbClr val="000000"/>
                </a:solidFill>
              </a:rPr>
              <a:t>Millionen</a:t>
            </a:r>
            <a:r>
              <a:rPr lang="en-US" altLang="en-US" dirty="0" smtClean="0">
                <a:solidFill>
                  <a:srgbClr val="000000"/>
                </a:solidFill>
              </a:rPr>
              <a:t> </a:t>
            </a:r>
            <a:r>
              <a:rPr lang="en-US" altLang="en-US" dirty="0" err="1" smtClean="0">
                <a:solidFill>
                  <a:srgbClr val="000000"/>
                </a:solidFill>
              </a:rPr>
              <a:t>Menschenleben</a:t>
            </a:r>
            <a:r>
              <a:rPr lang="en-US" altLang="en-US" dirty="0" smtClean="0">
                <a:solidFill>
                  <a:srgbClr val="000000"/>
                </a:solidFill>
              </a:rPr>
              <a:t> </a:t>
            </a:r>
            <a:r>
              <a:rPr lang="en-US" altLang="en-US" dirty="0" err="1" smtClean="0">
                <a:solidFill>
                  <a:srgbClr val="000000"/>
                </a:solidFill>
              </a:rPr>
              <a:t>gerettet</a:t>
            </a:r>
            <a:r>
              <a:rPr lang="en-US" altLang="en-US" dirty="0" smtClean="0">
                <a:solidFill>
                  <a:srgbClr val="000000"/>
                </a:solidFill>
              </a:rPr>
              <a:t> </a:t>
            </a:r>
            <a:r>
              <a:rPr lang="en-US" altLang="en-US" dirty="0" err="1" smtClean="0">
                <a:solidFill>
                  <a:srgbClr val="000000"/>
                </a:solidFill>
              </a:rPr>
              <a:t>werden</a:t>
            </a:r>
            <a:r>
              <a:rPr lang="en-US" altLang="en-US" dirty="0" smtClean="0">
                <a:solidFill>
                  <a:srgbClr val="000000"/>
                </a:solidFill>
              </a:rPr>
              <a:t>. </a:t>
            </a:r>
            <a:r>
              <a:rPr lang="en-US" altLang="en-US" dirty="0" err="1" smtClean="0">
                <a:solidFill>
                  <a:srgbClr val="000000"/>
                </a:solidFill>
              </a:rPr>
              <a:t>Aber</a:t>
            </a:r>
            <a:r>
              <a:rPr lang="en-US" altLang="en-US" dirty="0" smtClean="0">
                <a:solidFill>
                  <a:srgbClr val="000000"/>
                </a:solidFill>
              </a:rPr>
              <a:t> </a:t>
            </a:r>
            <a:r>
              <a:rPr lang="en-US" altLang="en-US" dirty="0" err="1" smtClean="0">
                <a:solidFill>
                  <a:srgbClr val="000000"/>
                </a:solidFill>
              </a:rPr>
              <a:t>es</a:t>
            </a:r>
            <a:r>
              <a:rPr lang="en-US" altLang="en-US" dirty="0" smtClean="0">
                <a:solidFill>
                  <a:srgbClr val="000000"/>
                </a:solidFill>
              </a:rPr>
              <a:t> </a:t>
            </a:r>
            <a:r>
              <a:rPr lang="en-US" altLang="en-US" dirty="0" err="1" smtClean="0">
                <a:solidFill>
                  <a:srgbClr val="000000"/>
                </a:solidFill>
              </a:rPr>
              <a:t>gibt</a:t>
            </a:r>
            <a:r>
              <a:rPr lang="en-US" altLang="en-US" dirty="0" smtClean="0">
                <a:solidFill>
                  <a:srgbClr val="000000"/>
                </a:solidFill>
              </a:rPr>
              <a:t> </a:t>
            </a:r>
            <a:r>
              <a:rPr lang="en-US" altLang="en-US" dirty="0" err="1" smtClean="0">
                <a:solidFill>
                  <a:srgbClr val="000000"/>
                </a:solidFill>
              </a:rPr>
              <a:t>weiterhin</a:t>
            </a:r>
            <a:r>
              <a:rPr lang="en-US" altLang="en-US" dirty="0" smtClean="0">
                <a:solidFill>
                  <a:srgbClr val="000000"/>
                </a:solidFill>
              </a:rPr>
              <a:t> </a:t>
            </a:r>
            <a:r>
              <a:rPr lang="en-US" altLang="en-US" dirty="0" err="1" smtClean="0">
                <a:solidFill>
                  <a:srgbClr val="000000"/>
                </a:solidFill>
              </a:rPr>
              <a:t>viel</a:t>
            </a:r>
            <a:r>
              <a:rPr lang="en-US" altLang="en-US" dirty="0" smtClean="0">
                <a:solidFill>
                  <a:srgbClr val="000000"/>
                </a:solidFill>
              </a:rPr>
              <a:t> </a:t>
            </a:r>
            <a:r>
              <a:rPr lang="en-US" altLang="en-US" dirty="0" err="1" smtClean="0">
                <a:solidFill>
                  <a:srgbClr val="000000"/>
                </a:solidFill>
              </a:rPr>
              <a:t>zu</a:t>
            </a:r>
            <a:r>
              <a:rPr lang="en-US" altLang="en-US" dirty="0" smtClean="0">
                <a:solidFill>
                  <a:srgbClr val="000000"/>
                </a:solidFill>
              </a:rPr>
              <a:t> </a:t>
            </a:r>
            <a:r>
              <a:rPr lang="en-US" altLang="en-US" dirty="0" err="1" smtClean="0">
                <a:solidFill>
                  <a:srgbClr val="000000"/>
                </a:solidFill>
              </a:rPr>
              <a:t>tun.</a:t>
            </a:r>
            <a:r>
              <a:rPr lang="en-US" altLang="en-US" dirty="0" smtClean="0">
                <a:solidFill>
                  <a:srgbClr val="000000"/>
                </a:solidFill>
              </a:rPr>
              <a:t> </a:t>
            </a:r>
            <a:r>
              <a:rPr lang="en-US" altLang="en-US" dirty="0" err="1" smtClean="0">
                <a:solidFill>
                  <a:srgbClr val="000000"/>
                </a:solidFill>
              </a:rPr>
              <a:t>Es</a:t>
            </a:r>
            <a:r>
              <a:rPr lang="en-US" altLang="en-US" dirty="0" smtClean="0">
                <a:solidFill>
                  <a:srgbClr val="000000"/>
                </a:solidFill>
              </a:rPr>
              <a:t> </a:t>
            </a:r>
            <a:r>
              <a:rPr lang="en-US" altLang="en-US" dirty="0" err="1" smtClean="0">
                <a:solidFill>
                  <a:srgbClr val="000000"/>
                </a:solidFill>
              </a:rPr>
              <a:t>sterben</a:t>
            </a:r>
            <a:r>
              <a:rPr lang="en-US" altLang="en-US" dirty="0" smtClean="0">
                <a:solidFill>
                  <a:srgbClr val="000000"/>
                </a:solidFill>
              </a:rPr>
              <a:t> </a:t>
            </a:r>
            <a:r>
              <a:rPr lang="en-US" altLang="en-US" dirty="0" err="1" smtClean="0">
                <a:solidFill>
                  <a:srgbClr val="000000"/>
                </a:solidFill>
              </a:rPr>
              <a:t>täglich</a:t>
            </a:r>
            <a:r>
              <a:rPr lang="en-US" altLang="en-US" dirty="0" smtClean="0">
                <a:solidFill>
                  <a:srgbClr val="000000"/>
                </a:solidFill>
              </a:rPr>
              <a:t> </a:t>
            </a:r>
            <a:r>
              <a:rPr lang="en-US" altLang="en-US" dirty="0" err="1" smtClean="0">
                <a:solidFill>
                  <a:srgbClr val="000000"/>
                </a:solidFill>
              </a:rPr>
              <a:t>immer</a:t>
            </a:r>
            <a:r>
              <a:rPr lang="en-US" altLang="en-US" dirty="0" smtClean="0">
                <a:solidFill>
                  <a:srgbClr val="000000"/>
                </a:solidFill>
              </a:rPr>
              <a:t> </a:t>
            </a:r>
            <a:r>
              <a:rPr lang="en-US" altLang="en-US" dirty="0" err="1" smtClean="0">
                <a:solidFill>
                  <a:srgbClr val="000000"/>
                </a:solidFill>
              </a:rPr>
              <a:t>noch</a:t>
            </a:r>
            <a:r>
              <a:rPr lang="en-US" altLang="en-US" dirty="0" smtClean="0">
                <a:solidFill>
                  <a:srgbClr val="000000"/>
                </a:solidFill>
              </a:rPr>
              <a:t> 335 Kinder an </a:t>
            </a:r>
            <a:r>
              <a:rPr lang="en-US" altLang="en-US" dirty="0" err="1" smtClean="0">
                <a:solidFill>
                  <a:srgbClr val="000000"/>
                </a:solidFill>
              </a:rPr>
              <a:t>Masern</a:t>
            </a:r>
            <a:r>
              <a:rPr lang="en-US" altLang="en-US" dirty="0" smtClean="0">
                <a:solidFill>
                  <a:srgbClr val="000000"/>
                </a:solidFill>
              </a:rPr>
              <a:t>, das </a:t>
            </a:r>
            <a:r>
              <a:rPr lang="en-US" altLang="en-US" dirty="0" err="1" smtClean="0">
                <a:solidFill>
                  <a:srgbClr val="000000"/>
                </a:solidFill>
              </a:rPr>
              <a:t>sind</a:t>
            </a:r>
            <a:r>
              <a:rPr lang="en-US" altLang="en-US" dirty="0" smtClean="0">
                <a:solidFill>
                  <a:srgbClr val="000000"/>
                </a:solidFill>
              </a:rPr>
              <a:t> 14 </a:t>
            </a:r>
            <a:r>
              <a:rPr lang="en-US" altLang="en-US" dirty="0" err="1" smtClean="0">
                <a:solidFill>
                  <a:srgbClr val="000000"/>
                </a:solidFill>
              </a:rPr>
              <a:t>Todesfälle</a:t>
            </a:r>
            <a:r>
              <a:rPr lang="en-US" altLang="en-US" dirty="0" smtClean="0">
                <a:solidFill>
                  <a:srgbClr val="000000"/>
                </a:solidFill>
              </a:rPr>
              <a:t> </a:t>
            </a:r>
            <a:r>
              <a:rPr lang="en-US" altLang="en-US" dirty="0" err="1" smtClean="0">
                <a:solidFill>
                  <a:srgbClr val="000000"/>
                </a:solidFill>
              </a:rPr>
              <a:t>jede</a:t>
            </a:r>
            <a:r>
              <a:rPr lang="en-US" altLang="en-US" dirty="0" smtClean="0">
                <a:solidFill>
                  <a:srgbClr val="000000"/>
                </a:solidFill>
              </a:rPr>
              <a:t> </a:t>
            </a:r>
            <a:r>
              <a:rPr lang="en-US" altLang="en-US" dirty="0" err="1" smtClean="0">
                <a:solidFill>
                  <a:srgbClr val="000000"/>
                </a:solidFill>
              </a:rPr>
              <a:t>Stunde</a:t>
            </a:r>
            <a:r>
              <a:rPr lang="en-US" altLang="en-US" dirty="0" smtClean="0">
                <a:solidFill>
                  <a:srgbClr val="000000"/>
                </a:solidFill>
              </a:rPr>
              <a:t>.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031"/>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D8DEF45D-2108-464D-9BB7-DA82BA6B08AF}" type="slidenum">
              <a:rPr lang="en-US" altLang="en-US" smtClean="0"/>
              <a:pPr eaLnBrk="1" hangingPunct="1">
                <a:spcBef>
                  <a:spcPct val="0"/>
                </a:spcBef>
                <a:defRPr/>
              </a:pPr>
              <a:t>14</a:t>
            </a:fld>
            <a:endParaRPr lang="de-DE" altLang="en-US" smtClean="0"/>
          </a:p>
        </p:txBody>
      </p:sp>
      <p:sp>
        <p:nvSpPr>
          <p:cNvPr id="49155" name="Rectangle 1"/>
          <p:cNvSpPr>
            <a:spLocks noGrp="1" noRot="1" noChangeAspect="1" noChangeArrowheads="1" noTextEdit="1"/>
          </p:cNvSpPr>
          <p:nvPr>
            <p:ph type="sldImg"/>
          </p:nvPr>
        </p:nvSpPr>
        <p:spPr>
          <a:ln/>
        </p:spPr>
      </p:sp>
      <p:sp>
        <p:nvSpPr>
          <p:cNvPr id="46084" name="Rectangle 2"/>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0" marR="0" indent="0" algn="l" defTabSz="914400" rtl="0" eaLnBrk="1" fontAlgn="base" latinLnBrk="0" hangingPunct="1">
              <a:lnSpc>
                <a:spcPct val="95000"/>
              </a:lnSpc>
              <a:spcBef>
                <a:spcPct val="0"/>
              </a:spcBef>
              <a:spcAft>
                <a:spcPct val="0"/>
              </a:spcAft>
              <a:buClrTx/>
              <a:buSzTx/>
              <a:buFont typeface="Arial" panose="020B0604020202020204" pitchFamily="34" charset="0"/>
              <a:buNone/>
              <a:tabLst/>
              <a:defRPr/>
            </a:pPr>
            <a:r>
              <a:rPr lang="de-DE" sz="1200" kern="1200" dirty="0" smtClean="0">
                <a:solidFill>
                  <a:schemeClr val="tx1"/>
                </a:solidFill>
                <a:effectLst/>
                <a:latin typeface="Times New Roman" pitchFamily="18" charset="0"/>
                <a:ea typeface="+mn-ea"/>
                <a:cs typeface="+mn-cs"/>
              </a:rPr>
              <a:t>Wie Sie sehen, hat die Unterstützung der Lions dazu beigetragen, masernbedingte Todesfälle auf der ganzen Welt zu reduzieren, aber wie wird Ihre Spende eingesetzt, um diese erstaunlichen Resultate zu erzielen?</a:t>
            </a:r>
            <a:endParaRPr lang="en-US" sz="1200" kern="1200" dirty="0" smtClean="0">
              <a:solidFill>
                <a:schemeClr val="tx1"/>
              </a:solidFill>
              <a:effectLst/>
              <a:latin typeface="Times New Roman" pitchFamily="18" charset="0"/>
              <a:ea typeface="+mn-ea"/>
              <a:cs typeface="+mn-cs"/>
            </a:endParaRPr>
          </a:p>
          <a:p>
            <a:pPr eaLnBrk="1" hangingPunct="1">
              <a:lnSpc>
                <a:spcPct val="95000"/>
              </a:lnSpc>
              <a:spcBef>
                <a:spcPct val="0"/>
              </a:spcBef>
              <a:buFont typeface="Arial" panose="020B0604020202020204" pitchFamily="34" charset="0"/>
              <a:buNone/>
              <a:defRPr/>
            </a:pPr>
            <a:r>
              <a:rPr lang="en-US" altLang="en-US" dirty="0" smtClean="0">
                <a:solidFill>
                  <a:srgbClr val="000000"/>
                </a:solidFill>
              </a:rPr>
              <a:t> </a:t>
            </a:r>
          </a:p>
          <a:p>
            <a:pPr eaLnBrk="1" hangingPunct="1">
              <a:lnSpc>
                <a:spcPct val="95000"/>
              </a:lnSpc>
              <a:spcBef>
                <a:spcPct val="0"/>
              </a:spcBef>
              <a:buFont typeface="Arial" panose="020B0604020202020204" pitchFamily="34" charset="0"/>
              <a:buNone/>
              <a:defRPr/>
            </a:pPr>
            <a:endParaRPr lang="de-DE" altLang="en-US" dirty="0" smtClean="0">
              <a:solidFill>
                <a:srgbClr val="000000"/>
              </a:solidFill>
              <a:cs typeface="Times New Roman" pitchFamily="18" charset="0"/>
            </a:endParaRPr>
          </a:p>
          <a:p>
            <a:pPr eaLnBrk="1" hangingPunct="1">
              <a:lnSpc>
                <a:spcPct val="95000"/>
              </a:lnSpc>
              <a:spcBef>
                <a:spcPct val="0"/>
              </a:spcBef>
              <a:buFont typeface="Arial" panose="020B0604020202020204" pitchFamily="34" charset="0"/>
              <a:buNone/>
              <a:defRPr/>
            </a:pPr>
            <a:r>
              <a:rPr lang="en-US" altLang="en-US" i="1" dirty="0" err="1" smtClean="0">
                <a:solidFill>
                  <a:srgbClr val="000000"/>
                </a:solidFill>
              </a:rPr>
              <a:t>Maus</a:t>
            </a:r>
            <a:r>
              <a:rPr lang="en-US" altLang="en-US" i="1" dirty="0" smtClean="0">
                <a:solidFill>
                  <a:srgbClr val="000000"/>
                </a:solidFill>
              </a:rPr>
              <a:t> </a:t>
            </a:r>
            <a:r>
              <a:rPr lang="en-US" altLang="en-US" i="1" dirty="0" err="1" smtClean="0">
                <a:solidFill>
                  <a:srgbClr val="000000"/>
                </a:solidFill>
              </a:rPr>
              <a:t>einmal</a:t>
            </a:r>
            <a:r>
              <a:rPr lang="en-US" altLang="en-US" i="1" dirty="0" smtClean="0">
                <a:solidFill>
                  <a:srgbClr val="000000"/>
                </a:solidFill>
              </a:rPr>
              <a:t> </a:t>
            </a:r>
            <a:r>
              <a:rPr lang="en-US" altLang="en-US" i="1" dirty="0" err="1" smtClean="0">
                <a:solidFill>
                  <a:srgbClr val="000000"/>
                </a:solidFill>
              </a:rPr>
              <a:t>klicken</a:t>
            </a:r>
            <a:endParaRPr lang="en-US" altLang="en-US" i="1" dirty="0" smtClean="0">
              <a:solidFill>
                <a:srgbClr val="000000"/>
              </a:solidFill>
            </a:endParaRPr>
          </a:p>
          <a:p>
            <a:pPr marL="171450" indent="-171450" eaLnBrk="1" hangingPunct="1">
              <a:lnSpc>
                <a:spcPct val="95000"/>
              </a:lnSpc>
              <a:spcBef>
                <a:spcPct val="0"/>
              </a:spcBef>
              <a:buFont typeface="Arial" panose="020B0604020202020204" pitchFamily="34" charset="0"/>
              <a:buChar char="•"/>
              <a:defRPr/>
            </a:pPr>
            <a:r>
              <a:rPr lang="en-US" altLang="en-US" dirty="0" smtClean="0">
                <a:solidFill>
                  <a:srgbClr val="000000"/>
                </a:solidFill>
              </a:rPr>
              <a:t>Großzügige Clubs und Lionsmitglieder unterstützen die Initiative „Eine Impfung, ein Leben“ durch Geldspenden an LCIF.  </a:t>
            </a:r>
          </a:p>
          <a:p>
            <a:pPr marL="0" indent="0" eaLnBrk="1" hangingPunct="1">
              <a:lnSpc>
                <a:spcPct val="95000"/>
              </a:lnSpc>
              <a:spcBef>
                <a:spcPct val="0"/>
              </a:spcBef>
              <a:buFont typeface="Arial" panose="020B0604020202020204" pitchFamily="34" charset="0"/>
              <a:buNone/>
              <a:defRPr/>
            </a:pPr>
            <a:endParaRPr lang="de-DE" altLang="en-US" dirty="0" smtClean="0">
              <a:solidFill>
                <a:srgbClr val="000000"/>
              </a:solidFill>
              <a:cs typeface="Times New Roman" pitchFamily="18" charset="0"/>
            </a:endParaRPr>
          </a:p>
          <a:p>
            <a:pPr eaLnBrk="1" hangingPunct="1">
              <a:lnSpc>
                <a:spcPct val="95000"/>
              </a:lnSpc>
              <a:spcBef>
                <a:spcPct val="0"/>
              </a:spcBef>
              <a:buFont typeface="Arial" panose="020B0604020202020204" pitchFamily="34" charset="0"/>
              <a:buNone/>
              <a:defRPr/>
            </a:pPr>
            <a:r>
              <a:rPr lang="en-US" altLang="en-US" i="1" dirty="0" err="1" smtClean="0">
                <a:solidFill>
                  <a:srgbClr val="000000"/>
                </a:solidFill>
              </a:rPr>
              <a:t>Maus</a:t>
            </a:r>
            <a:r>
              <a:rPr lang="en-US" altLang="en-US" i="1" dirty="0" smtClean="0">
                <a:solidFill>
                  <a:srgbClr val="000000"/>
                </a:solidFill>
              </a:rPr>
              <a:t> </a:t>
            </a:r>
            <a:r>
              <a:rPr lang="en-US" altLang="en-US" i="1" dirty="0" err="1" smtClean="0">
                <a:solidFill>
                  <a:srgbClr val="000000"/>
                </a:solidFill>
              </a:rPr>
              <a:t>doppelklicken</a:t>
            </a:r>
            <a:endParaRPr lang="en-US" altLang="en-US" i="1" dirty="0" smtClean="0">
              <a:solidFill>
                <a:srgbClr val="000000"/>
              </a:solidFill>
            </a:endParaRPr>
          </a:p>
          <a:p>
            <a:pPr marL="171450" indent="-171450" eaLnBrk="1" hangingPunct="1">
              <a:lnSpc>
                <a:spcPct val="95000"/>
              </a:lnSpc>
              <a:spcBef>
                <a:spcPct val="0"/>
              </a:spcBef>
              <a:buFont typeface="Arial" panose="020B0604020202020204" pitchFamily="34" charset="0"/>
              <a:buChar char="•"/>
              <a:defRPr/>
            </a:pPr>
            <a:r>
              <a:rPr lang="en-US" altLang="en-US" dirty="0" smtClean="0">
                <a:solidFill>
                  <a:srgbClr val="000000"/>
                </a:solidFill>
              </a:rPr>
              <a:t>LCIF unterstützt GAVI.</a:t>
            </a:r>
          </a:p>
          <a:p>
            <a:pPr marL="0" indent="0" eaLnBrk="1" hangingPunct="1">
              <a:lnSpc>
                <a:spcPct val="95000"/>
              </a:lnSpc>
              <a:spcBef>
                <a:spcPct val="0"/>
              </a:spcBef>
              <a:buFont typeface="Arial" panose="020B0604020202020204" pitchFamily="34" charset="0"/>
              <a:buNone/>
              <a:defRPr/>
            </a:pPr>
            <a:endParaRPr lang="de-DE" altLang="en-US" dirty="0" smtClean="0">
              <a:solidFill>
                <a:srgbClr val="000000"/>
              </a:solidFill>
              <a:cs typeface="Times New Roman" pitchFamily="18" charset="0"/>
            </a:endParaRPr>
          </a:p>
          <a:p>
            <a:pPr eaLnBrk="1" hangingPunct="1">
              <a:lnSpc>
                <a:spcPct val="95000"/>
              </a:lnSpc>
              <a:spcBef>
                <a:spcPct val="0"/>
              </a:spcBef>
              <a:buFont typeface="Arial" panose="020B0604020202020204" pitchFamily="34" charset="0"/>
              <a:buNone/>
              <a:defRPr/>
            </a:pPr>
            <a:r>
              <a:rPr lang="en-US" altLang="en-US" i="1" dirty="0" err="1" smtClean="0">
                <a:solidFill>
                  <a:srgbClr val="000000"/>
                </a:solidFill>
              </a:rPr>
              <a:t>Maus</a:t>
            </a:r>
            <a:r>
              <a:rPr lang="en-US" altLang="en-US" i="1" dirty="0" smtClean="0">
                <a:solidFill>
                  <a:srgbClr val="000000"/>
                </a:solidFill>
              </a:rPr>
              <a:t> </a:t>
            </a:r>
            <a:r>
              <a:rPr lang="en-US" altLang="en-US" i="1" dirty="0" err="1" smtClean="0">
                <a:solidFill>
                  <a:srgbClr val="000000"/>
                </a:solidFill>
              </a:rPr>
              <a:t>einmal</a:t>
            </a:r>
            <a:r>
              <a:rPr lang="en-US" altLang="en-US" i="1" dirty="0" smtClean="0">
                <a:solidFill>
                  <a:srgbClr val="000000"/>
                </a:solidFill>
              </a:rPr>
              <a:t> </a:t>
            </a:r>
            <a:r>
              <a:rPr lang="en-US" altLang="en-US" i="1" dirty="0" err="1" smtClean="0">
                <a:solidFill>
                  <a:srgbClr val="000000"/>
                </a:solidFill>
              </a:rPr>
              <a:t>klicken</a:t>
            </a:r>
            <a:endParaRPr lang="en-US" altLang="en-US" i="1" dirty="0" smtClean="0">
              <a:solidFill>
                <a:srgbClr val="000000"/>
              </a:solidFill>
            </a:endParaRPr>
          </a:p>
          <a:p>
            <a:pPr marL="171450" indent="-171450" eaLnBrk="1" hangingPunct="1">
              <a:lnSpc>
                <a:spcPct val="95000"/>
              </a:lnSpc>
              <a:spcBef>
                <a:spcPct val="0"/>
              </a:spcBef>
              <a:buFont typeface="Arial" panose="020B0604020202020204" pitchFamily="34" charset="0"/>
              <a:buChar char="•"/>
              <a:defRPr/>
            </a:pPr>
            <a:r>
              <a:rPr lang="en-US" altLang="en-US" dirty="0" smtClean="0">
                <a:solidFill>
                  <a:srgbClr val="000000"/>
                </a:solidFill>
              </a:rPr>
              <a:t>GAVI kauft Impfstoffe zum geringstmöglichen Preis ein und verteilt diese dann an Prioritätsländer, in denen Masernausbrüche zahlreich sind </a:t>
            </a:r>
            <a:r>
              <a:rPr dirty="0" smtClean="0"/>
              <a:t>und Eltern keinen Zugang zu Impfungen haben, die Kinder vor Masern schützen können.  Faktoren wie Armut, schlecht funktionierende Gesundheitssysteme und Informationslücken erschweren es Familien, Schutzimpfungen für ihre Kinder zu erhalten. </a:t>
            </a:r>
          </a:p>
          <a:p>
            <a:pPr eaLnBrk="1" hangingPunct="1">
              <a:lnSpc>
                <a:spcPct val="95000"/>
              </a:lnSpc>
              <a:spcBef>
                <a:spcPct val="0"/>
              </a:spcBef>
              <a:buFont typeface="Arial" panose="020B0604020202020204" pitchFamily="34" charset="0"/>
              <a:buNone/>
              <a:defRPr/>
            </a:pPr>
            <a:r>
              <a:rPr lang="en-US" altLang="en-US" i="1" dirty="0" err="1" smtClean="0">
                <a:solidFill>
                  <a:srgbClr val="000000"/>
                </a:solidFill>
              </a:rPr>
              <a:t>Maus</a:t>
            </a:r>
            <a:r>
              <a:rPr lang="en-US" altLang="en-US" i="1" dirty="0" smtClean="0">
                <a:solidFill>
                  <a:srgbClr val="000000"/>
                </a:solidFill>
              </a:rPr>
              <a:t> </a:t>
            </a:r>
            <a:r>
              <a:rPr lang="en-US" altLang="en-US" i="1" dirty="0" err="1" smtClean="0">
                <a:solidFill>
                  <a:srgbClr val="000000"/>
                </a:solidFill>
              </a:rPr>
              <a:t>doppelklicken</a:t>
            </a:r>
            <a:r>
              <a:rPr lang="en-US" altLang="en-US" i="1" dirty="0" smtClean="0">
                <a:solidFill>
                  <a:srgbClr val="000000"/>
                </a:solidFill>
              </a:rPr>
              <a:t> </a:t>
            </a:r>
          </a:p>
          <a:p>
            <a:pPr marL="171450" indent="-171450" eaLnBrk="1" hangingPunct="1">
              <a:lnSpc>
                <a:spcPct val="95000"/>
              </a:lnSpc>
              <a:spcBef>
                <a:spcPct val="0"/>
              </a:spcBef>
              <a:buFont typeface="Arial" panose="020B0604020202020204" pitchFamily="34" charset="0"/>
              <a:buChar char="•"/>
              <a:defRPr/>
            </a:pPr>
            <a:r>
              <a:rPr lang="en-US" altLang="en-US" dirty="0" smtClean="0">
                <a:solidFill>
                  <a:srgbClr val="000000"/>
                </a:solidFill>
              </a:rPr>
              <a:t>Gesundheitspersonal wird für Impfaktionen im gesamten Land </a:t>
            </a:r>
            <a:r>
              <a:rPr lang="en-US" altLang="en-US" dirty="0" err="1" smtClean="0">
                <a:solidFill>
                  <a:srgbClr val="000000"/>
                </a:solidFill>
              </a:rPr>
              <a:t>geschult</a:t>
            </a:r>
            <a:r>
              <a:rPr lang="en-US" altLang="en-US" dirty="0" smtClean="0">
                <a:solidFill>
                  <a:srgbClr val="000000"/>
                </a:solidFill>
              </a:rPr>
              <a:t>. Lions arbeiten vor Ort </a:t>
            </a:r>
            <a:r>
              <a:rPr lang="en-US" altLang="en-US" dirty="0" err="1" smtClean="0">
                <a:solidFill>
                  <a:srgbClr val="000000"/>
                </a:solidFill>
              </a:rPr>
              <a:t>mit</a:t>
            </a:r>
            <a:r>
              <a:rPr lang="en-US" altLang="en-US" dirty="0" smtClean="0">
                <a:solidFill>
                  <a:srgbClr val="000000"/>
                </a:solidFill>
              </a:rPr>
              <a:t> </a:t>
            </a:r>
            <a:r>
              <a:rPr lang="en-US" altLang="en-US" dirty="0" err="1" smtClean="0">
                <a:solidFill>
                  <a:srgbClr val="000000"/>
                </a:solidFill>
              </a:rPr>
              <a:t>lokalen</a:t>
            </a:r>
            <a:r>
              <a:rPr lang="en-US" altLang="en-US" dirty="0" smtClean="0">
                <a:solidFill>
                  <a:srgbClr val="000000"/>
                </a:solidFill>
              </a:rPr>
              <a:t> </a:t>
            </a:r>
            <a:r>
              <a:rPr lang="en-US" altLang="en-US" dirty="0" err="1" smtClean="0">
                <a:solidFill>
                  <a:srgbClr val="000000"/>
                </a:solidFill>
              </a:rPr>
              <a:t>Amtsträgern</a:t>
            </a:r>
            <a:r>
              <a:rPr lang="en-US" altLang="en-US" dirty="0" smtClean="0">
                <a:solidFill>
                  <a:srgbClr val="000000"/>
                </a:solidFill>
              </a:rPr>
              <a:t> zusammen, um Neuigkeiten über Impfaktionen unter ihren Gemeindemitgliedern zu verbreiten. Die Lions setzen sich unermüdlich dafür ein, Familien dazu anzuregen, ihre Kinder impfen zu lassen. Die Lions veröffentlichen Flugblätter, gehen von Tür zu Tür, organisieren die Beförderung von Familien zu den Impfaktionen und leisten an Impftagen Freiwilligenarbeit. </a:t>
            </a:r>
          </a:p>
          <a:p>
            <a:pPr eaLnBrk="1" hangingPunct="1">
              <a:lnSpc>
                <a:spcPct val="95000"/>
              </a:lnSpc>
              <a:spcBef>
                <a:spcPct val="0"/>
              </a:spcBef>
              <a:buFont typeface="Arial" panose="020B0604020202020204" pitchFamily="34" charset="0"/>
              <a:buNone/>
              <a:defRPr/>
            </a:pPr>
            <a:r>
              <a:rPr lang="en-US" altLang="en-US" i="1" dirty="0" err="1" smtClean="0">
                <a:solidFill>
                  <a:srgbClr val="000000"/>
                </a:solidFill>
              </a:rPr>
              <a:t>Maus</a:t>
            </a:r>
            <a:r>
              <a:rPr lang="en-US" altLang="en-US" i="1" dirty="0" smtClean="0">
                <a:solidFill>
                  <a:srgbClr val="000000"/>
                </a:solidFill>
              </a:rPr>
              <a:t> </a:t>
            </a:r>
            <a:r>
              <a:rPr lang="en-US" altLang="en-US" i="1" dirty="0" err="1" smtClean="0">
                <a:solidFill>
                  <a:srgbClr val="000000"/>
                </a:solidFill>
              </a:rPr>
              <a:t>einmal</a:t>
            </a:r>
            <a:r>
              <a:rPr lang="en-US" altLang="en-US" i="1" dirty="0" smtClean="0">
                <a:solidFill>
                  <a:srgbClr val="000000"/>
                </a:solidFill>
              </a:rPr>
              <a:t> </a:t>
            </a:r>
            <a:r>
              <a:rPr lang="en-US" altLang="en-US" i="1" dirty="0" err="1" smtClean="0">
                <a:solidFill>
                  <a:srgbClr val="000000"/>
                </a:solidFill>
              </a:rPr>
              <a:t>klicken</a:t>
            </a:r>
            <a:endParaRPr lang="en-US" altLang="en-US" i="1" dirty="0" smtClean="0">
              <a:solidFill>
                <a:srgbClr val="000000"/>
              </a:solidFill>
            </a:endParaRPr>
          </a:p>
          <a:p>
            <a:pPr marL="171450" indent="-171450" eaLnBrk="1" hangingPunct="1">
              <a:lnSpc>
                <a:spcPct val="95000"/>
              </a:lnSpc>
              <a:spcBef>
                <a:spcPct val="0"/>
              </a:spcBef>
              <a:buFont typeface="Arial" panose="020B0604020202020204" pitchFamily="34" charset="0"/>
              <a:buChar char="•"/>
              <a:defRPr/>
            </a:pPr>
            <a:r>
              <a:rPr lang="en-US" altLang="en-US" dirty="0" smtClean="0">
                <a:solidFill>
                  <a:srgbClr val="000000"/>
                </a:solidFill>
              </a:rPr>
              <a:t>Die Lions setzen sich in jeder Projektphase vollauf ein - von der Zusammenarbeit mit GAVI und Gesundheitspersonal bei der Organisation von Impfkampagnen bis hin zur Werbung für Impfaktionen in </a:t>
            </a:r>
            <a:r>
              <a:rPr lang="en-US" altLang="en-US" dirty="0" err="1" smtClean="0">
                <a:solidFill>
                  <a:srgbClr val="000000"/>
                </a:solidFill>
              </a:rPr>
              <a:t>ihren</a:t>
            </a:r>
            <a:r>
              <a:rPr lang="en-US" altLang="en-US" dirty="0" smtClean="0">
                <a:solidFill>
                  <a:srgbClr val="000000"/>
                </a:solidFill>
              </a:rPr>
              <a:t> </a:t>
            </a:r>
            <a:r>
              <a:rPr lang="en-US" altLang="en-US" dirty="0" err="1" smtClean="0">
                <a:solidFill>
                  <a:srgbClr val="000000"/>
                </a:solidFill>
              </a:rPr>
              <a:t>Gemeinden</a:t>
            </a:r>
            <a:r>
              <a:rPr lang="en-US" altLang="en-US" dirty="0" smtClean="0">
                <a:solidFill>
                  <a:srgbClr val="000000"/>
                </a:solidFill>
              </a:rPr>
              <a:t> und dem Leisten von Freiwilligendiensten bei diesen Impfaktionen.   </a:t>
            </a:r>
          </a:p>
          <a:p>
            <a:pPr marL="171450" marR="0" indent="-171450" algn="l" defTabSz="914400" rtl="0" eaLnBrk="1" fontAlgn="base" latinLnBrk="0" hangingPunct="1">
              <a:lnSpc>
                <a:spcPct val="95000"/>
              </a:lnSpc>
              <a:spcBef>
                <a:spcPct val="0"/>
              </a:spcBef>
              <a:spcAft>
                <a:spcPct val="0"/>
              </a:spcAft>
              <a:buClrTx/>
              <a:buSzTx/>
              <a:buFont typeface="Arial" panose="020B0604020202020204" pitchFamily="34" charset="0"/>
              <a:buChar char="•"/>
              <a:tabLst/>
              <a:defRPr/>
            </a:pPr>
            <a:r>
              <a:rPr lang="en-US" altLang="en-US" dirty="0" smtClean="0">
                <a:solidFill>
                  <a:srgbClr val="000000"/>
                </a:solidFill>
              </a:rPr>
              <a:t>Das Endresultat von Lions-Engagement, eifrigen Bemühungen und Großzügigkeit ist erstaunlich. Millionen Kinderleben werden gerettet!</a:t>
            </a:r>
          </a:p>
          <a:p>
            <a:pPr marL="171450" indent="-171450" eaLnBrk="1" hangingPunct="1">
              <a:lnSpc>
                <a:spcPct val="95000"/>
              </a:lnSpc>
              <a:spcBef>
                <a:spcPct val="0"/>
              </a:spcBef>
              <a:buFont typeface="Arial" panose="020B0604020202020204" pitchFamily="34" charset="0"/>
              <a:buChar char="•"/>
              <a:defRPr/>
            </a:pPr>
            <a:endParaRPr lang="de-DE" altLang="en-US" dirty="0" smtClean="0">
              <a:solidFill>
                <a:srgbClr val="000000"/>
              </a:solidFill>
              <a:cs typeface="Times New Roman" pitchFamily="18" charset="0"/>
            </a:endParaRPr>
          </a:p>
          <a:p>
            <a:pPr marL="171450" indent="-171450" eaLnBrk="1" hangingPunct="1">
              <a:lnSpc>
                <a:spcPct val="95000"/>
              </a:lnSpc>
              <a:spcBef>
                <a:spcPct val="0"/>
              </a:spcBef>
              <a:buFont typeface="Arial" panose="020B0604020202020204" pitchFamily="34" charset="0"/>
              <a:buChar char="•"/>
              <a:defRPr/>
            </a:pPr>
            <a:endParaRPr lang="de-DE" altLang="en-US" dirty="0" smtClean="0">
              <a:solidFill>
                <a:srgbClr val="000000"/>
              </a:solidFill>
              <a:cs typeface="Times New Roman" pitchFamily="18" charset="0"/>
            </a:endParaRPr>
          </a:p>
          <a:p>
            <a:pPr marL="171450" indent="-171450" eaLnBrk="1" hangingPunct="1">
              <a:lnSpc>
                <a:spcPct val="95000"/>
              </a:lnSpc>
              <a:spcBef>
                <a:spcPct val="0"/>
              </a:spcBef>
              <a:buFont typeface="Arial" panose="020B0604020202020204" pitchFamily="34" charset="0"/>
              <a:buChar char="•"/>
              <a:defRPr/>
            </a:pPr>
            <a:endParaRPr lang="de-DE" altLang="en-US" dirty="0" smtClean="0">
              <a:solidFill>
                <a:srgbClr val="000000"/>
              </a:solidFill>
              <a:cs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031"/>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A9AF7C1D-CCE2-4C4B-8389-D6A9E14CB636}" type="slidenum">
              <a:rPr lang="en-US" altLang="en-US" smtClean="0"/>
              <a:pPr eaLnBrk="1" hangingPunct="1">
                <a:spcBef>
                  <a:spcPct val="0"/>
                </a:spcBef>
                <a:defRPr/>
              </a:pPr>
              <a:t>15</a:t>
            </a:fld>
            <a:endParaRPr lang="de-DE" altLang="en-US" smtClean="0"/>
          </a:p>
        </p:txBody>
      </p:sp>
      <p:sp>
        <p:nvSpPr>
          <p:cNvPr id="50179" name="Rectangle 1"/>
          <p:cNvSpPr>
            <a:spLocks noGrp="1" noRot="1" noChangeAspect="1" noChangeArrowheads="1" noTextEdit="1"/>
          </p:cNvSpPr>
          <p:nvPr>
            <p:ph type="sldImg"/>
          </p:nvPr>
        </p:nvSpPr>
        <p:spPr>
          <a:ln/>
        </p:spPr>
      </p:sp>
      <p:sp>
        <p:nvSpPr>
          <p:cNvPr id="50180"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lnSpc>
                <a:spcPct val="95000"/>
              </a:lnSpc>
              <a:spcBef>
                <a:spcPct val="0"/>
              </a:spcBef>
            </a:pPr>
            <a:r>
              <a:rPr lang="en-US" altLang="en-US" dirty="0" err="1" smtClean="0"/>
              <a:t>Hier</a:t>
            </a:r>
            <a:r>
              <a:rPr lang="en-US" altLang="en-US" dirty="0" smtClean="0"/>
              <a:t> </a:t>
            </a:r>
            <a:r>
              <a:rPr lang="en-US" altLang="en-US" dirty="0" err="1" smtClean="0"/>
              <a:t>ist</a:t>
            </a:r>
            <a:r>
              <a:rPr lang="en-US" altLang="en-US" baseline="0" dirty="0" smtClean="0"/>
              <a:t> </a:t>
            </a:r>
            <a:r>
              <a:rPr lang="en-US" altLang="en-US" dirty="0" err="1" smtClean="0"/>
              <a:t>ein</a:t>
            </a:r>
            <a:r>
              <a:rPr lang="en-US" altLang="en-US" dirty="0" smtClean="0"/>
              <a:t> Beispiel, wie Lions durch ihren Einsatz in ihrer Gemeinde Geschichte im Kampf gegen Masern machen.   </a:t>
            </a:r>
            <a:endParaRPr lang="de-DE" altLang="en-US" dirty="0" smtClean="0"/>
          </a:p>
          <a:p>
            <a:pPr eaLnBrk="1" hangingPunct="1">
              <a:lnSpc>
                <a:spcPct val="95000"/>
              </a:lnSpc>
              <a:spcBef>
                <a:spcPct val="0"/>
              </a:spcBef>
            </a:pPr>
            <a:endParaRPr lang="de-DE" altLang="en-US" dirty="0" smtClean="0"/>
          </a:p>
          <a:p>
            <a:pPr eaLnBrk="1" hangingPunct="1">
              <a:lnSpc>
                <a:spcPct val="95000"/>
              </a:lnSpc>
              <a:spcBef>
                <a:spcPct val="0"/>
              </a:spcBef>
            </a:pPr>
            <a:r>
              <a:rPr lang="en-US" altLang="en-US" dirty="0" smtClean="0"/>
              <a:t>Anfang November halfen Lions aus Botswana dem Gesundheitsministerium des Landes mit einer fünftägigen Kampagne, 95% der Kinder unter fünf Jahren mit Masernimpfungen zu erreichen, ihnen Vitamin A-Präparate und Entwurmungstabletten zu geben. </a:t>
            </a:r>
            <a:r>
              <a:rPr lang="en-US" altLang="en-US" dirty="0" err="1" smtClean="0"/>
              <a:t>Im</a:t>
            </a:r>
            <a:r>
              <a:rPr lang="en-US" altLang="en-US" dirty="0" smtClean="0"/>
              <a:t> </a:t>
            </a:r>
            <a:r>
              <a:rPr lang="en-US" altLang="en-US" dirty="0" err="1" smtClean="0"/>
              <a:t>Rahmen</a:t>
            </a:r>
            <a:r>
              <a:rPr lang="en-US" altLang="en-US" dirty="0" smtClean="0"/>
              <a:t> dieser Kampagne wurden nahezu 200.000 Kinder geimpft. </a:t>
            </a:r>
          </a:p>
          <a:p>
            <a:pPr eaLnBrk="1" hangingPunct="1">
              <a:lnSpc>
                <a:spcPct val="95000"/>
              </a:lnSpc>
              <a:spcBef>
                <a:spcPct val="0"/>
              </a:spcBef>
            </a:pPr>
            <a:endParaRPr lang="de-DE" altLang="en-US" dirty="0" smtClean="0"/>
          </a:p>
          <a:p>
            <a:r>
              <a:rPr lang="en-US" altLang="en-US" dirty="0" smtClean="0"/>
              <a:t>Die Lions spielten eine wichtige Rolle dabei, Nachrichten über die Kampagne zu verbreiten. Die Lions halfen landesweit, Beschallungsanlagen und Lastzüge zu mieten und sogar Fahrzeugkolonnen zu organisieren, die den Menschen </a:t>
            </a:r>
            <a:r>
              <a:rPr lang="en-US" altLang="en-US" dirty="0" err="1" smtClean="0"/>
              <a:t>Nachrichten</a:t>
            </a:r>
            <a:r>
              <a:rPr lang="en-US" altLang="en-US" dirty="0" smtClean="0"/>
              <a:t> </a:t>
            </a:r>
            <a:r>
              <a:rPr lang="de-DE" altLang="en-US" dirty="0" smtClean="0"/>
              <a:t>über</a:t>
            </a:r>
            <a:r>
              <a:rPr lang="en-US" altLang="en-US" dirty="0" smtClean="0"/>
              <a:t> </a:t>
            </a:r>
            <a:r>
              <a:rPr lang="en-US" altLang="en-US" dirty="0" err="1" smtClean="0"/>
              <a:t>bevorstehende</a:t>
            </a:r>
            <a:r>
              <a:rPr lang="en-US" altLang="en-US" dirty="0" smtClean="0"/>
              <a:t> Impfinitiativen direkt vermittelten. </a:t>
            </a:r>
          </a:p>
          <a:p>
            <a:r>
              <a:rPr lang="en-US" altLang="en-US" dirty="0" smtClean="0"/>
              <a:t>In einer Gegend des Landes gingen zwei Lions-Teams von Tür zu Tür, um Familien daran zu erinnern, ihre Kinder impfen zu lassen. In Tonota, dem Osten von Botswana, halfen die Lions, die Busfahrt von Familien aus entfernten Gegenden in das Dorf zu finanzieren, damit sie ihre Chance geimpft zu werden nicht verpassen.   </a:t>
            </a:r>
          </a:p>
          <a:p>
            <a:endParaRPr lang="de-DE" altLang="en-US" dirty="0" smtClean="0">
              <a:solidFill>
                <a:srgbClr val="000000"/>
              </a:solidFill>
              <a:cs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err="1" smtClean="0"/>
              <a:t>Jetzt</a:t>
            </a:r>
            <a:r>
              <a:rPr lang="en-US" altLang="en-US" dirty="0" smtClean="0"/>
              <a:t>, </a:t>
            </a:r>
            <a:r>
              <a:rPr lang="en-US" altLang="en-US" dirty="0" err="1" smtClean="0"/>
              <a:t>wo</a:t>
            </a:r>
            <a:r>
              <a:rPr lang="en-US" altLang="en-US" dirty="0" smtClean="0"/>
              <a:t> </a:t>
            </a:r>
            <a:r>
              <a:rPr lang="en-US" altLang="en-US" dirty="0" err="1" smtClean="0"/>
              <a:t>Sie</a:t>
            </a:r>
            <a:r>
              <a:rPr lang="en-US" altLang="en-US" dirty="0" smtClean="0"/>
              <a:t> die </a:t>
            </a:r>
            <a:r>
              <a:rPr lang="en-US" altLang="en-US" dirty="0" err="1" smtClean="0"/>
              <a:t>Probleme</a:t>
            </a:r>
            <a:r>
              <a:rPr lang="en-US" altLang="en-US" dirty="0" smtClean="0"/>
              <a:t> </a:t>
            </a:r>
            <a:r>
              <a:rPr lang="en-US" altLang="en-US" dirty="0" err="1" smtClean="0"/>
              <a:t>kennen</a:t>
            </a:r>
            <a:r>
              <a:rPr lang="en-US" altLang="en-US" dirty="0" smtClean="0"/>
              <a:t>, die </a:t>
            </a:r>
            <a:r>
              <a:rPr lang="en-US" altLang="en-US" dirty="0" err="1" smtClean="0"/>
              <a:t>durch</a:t>
            </a:r>
            <a:r>
              <a:rPr lang="en-US" altLang="en-US" dirty="0" smtClean="0"/>
              <a:t> </a:t>
            </a:r>
            <a:r>
              <a:rPr lang="en-US" altLang="en-US" dirty="0" err="1" smtClean="0"/>
              <a:t>Masern</a:t>
            </a:r>
            <a:r>
              <a:rPr lang="en-US" altLang="en-US" dirty="0" smtClean="0"/>
              <a:t> </a:t>
            </a:r>
            <a:r>
              <a:rPr lang="en-US" altLang="en-US" dirty="0" err="1" smtClean="0"/>
              <a:t>ausgelöst</a:t>
            </a:r>
            <a:r>
              <a:rPr lang="en-US" altLang="en-US" dirty="0" smtClean="0"/>
              <a:t> </a:t>
            </a:r>
            <a:r>
              <a:rPr lang="en-US" altLang="en-US" dirty="0" err="1" smtClean="0"/>
              <a:t>werden</a:t>
            </a:r>
            <a:r>
              <a:rPr lang="en-US" altLang="en-US" dirty="0" smtClean="0"/>
              <a:t> </a:t>
            </a:r>
            <a:r>
              <a:rPr lang="en-US" altLang="en-US" dirty="0" err="1" smtClean="0"/>
              <a:t>können</a:t>
            </a:r>
            <a:r>
              <a:rPr lang="en-US" altLang="en-US" dirty="0" smtClean="0"/>
              <a:t>, </a:t>
            </a:r>
            <a:r>
              <a:rPr lang="en-US" altLang="en-US" dirty="0" err="1" smtClean="0"/>
              <a:t>fragen</a:t>
            </a:r>
            <a:r>
              <a:rPr lang="en-US" altLang="en-US" dirty="0" smtClean="0"/>
              <a:t> </a:t>
            </a:r>
            <a:r>
              <a:rPr lang="en-US" altLang="en-US" dirty="0" err="1" smtClean="0"/>
              <a:t>Sie</a:t>
            </a:r>
            <a:r>
              <a:rPr lang="en-US" altLang="en-US" dirty="0" smtClean="0"/>
              <a:t> </a:t>
            </a:r>
            <a:r>
              <a:rPr lang="en-US" altLang="en-US" dirty="0" err="1" smtClean="0"/>
              <a:t>sich</a:t>
            </a:r>
            <a:r>
              <a:rPr lang="en-US" altLang="en-US" dirty="0" smtClean="0"/>
              <a:t> </a:t>
            </a:r>
            <a:r>
              <a:rPr lang="en-US" altLang="en-US" dirty="0" err="1" smtClean="0"/>
              <a:t>sicher</a:t>
            </a:r>
            <a:r>
              <a:rPr lang="en-US" altLang="en-US" dirty="0" smtClean="0"/>
              <a:t>, </a:t>
            </a:r>
            <a:r>
              <a:rPr lang="en-US" altLang="en-US" dirty="0" err="1" smtClean="0"/>
              <a:t>wie</a:t>
            </a:r>
            <a:r>
              <a:rPr lang="en-US" altLang="en-US" dirty="0" smtClean="0"/>
              <a:t> </a:t>
            </a:r>
            <a:r>
              <a:rPr lang="en-US" altLang="en-US" dirty="0" err="1" smtClean="0"/>
              <a:t>Sie</a:t>
            </a:r>
            <a:r>
              <a:rPr lang="en-US" altLang="en-US" dirty="0" smtClean="0"/>
              <a:t> und </a:t>
            </a:r>
            <a:r>
              <a:rPr lang="en-US" altLang="en-US" dirty="0" err="1" smtClean="0"/>
              <a:t>Ihre</a:t>
            </a:r>
            <a:r>
              <a:rPr lang="en-US" altLang="en-US" dirty="0" smtClean="0"/>
              <a:t> </a:t>
            </a:r>
            <a:r>
              <a:rPr lang="en-US" altLang="en-US" dirty="0" err="1" smtClean="0"/>
              <a:t>Lionsfreunde</a:t>
            </a:r>
            <a:r>
              <a:rPr lang="en-US" altLang="en-US" dirty="0" smtClean="0"/>
              <a:t> </a:t>
            </a:r>
            <a:r>
              <a:rPr lang="en-US" altLang="en-US" dirty="0" err="1" smtClean="0"/>
              <a:t>helfen</a:t>
            </a:r>
            <a:r>
              <a:rPr lang="en-US" altLang="en-US" dirty="0" smtClean="0"/>
              <a:t> </a:t>
            </a:r>
            <a:r>
              <a:rPr lang="en-US" altLang="en-US" dirty="0" err="1" smtClean="0"/>
              <a:t>können</a:t>
            </a:r>
            <a:r>
              <a:rPr lang="en-US" altLang="en-US" dirty="0" smtClean="0"/>
              <a:t>. </a:t>
            </a:r>
            <a:r>
              <a:rPr lang="en-US" altLang="en-US" dirty="0" err="1" smtClean="0"/>
              <a:t>Sie</a:t>
            </a:r>
            <a:r>
              <a:rPr lang="en-US" altLang="en-US" dirty="0" smtClean="0"/>
              <a:t> </a:t>
            </a:r>
            <a:r>
              <a:rPr lang="en-US" altLang="en-US" dirty="0" err="1" smtClean="0"/>
              <a:t>können</a:t>
            </a:r>
            <a:r>
              <a:rPr lang="en-US" altLang="en-US" dirty="0" smtClean="0"/>
              <a:t> </a:t>
            </a:r>
            <a:r>
              <a:rPr lang="en-US" altLang="en-US" dirty="0" err="1" smtClean="0"/>
              <a:t>viele</a:t>
            </a:r>
            <a:r>
              <a:rPr lang="en-US" altLang="en-US" dirty="0" smtClean="0"/>
              <a:t> </a:t>
            </a:r>
            <a:r>
              <a:rPr lang="en-US" altLang="en-US" dirty="0" err="1" smtClean="0"/>
              <a:t>wichtige</a:t>
            </a:r>
            <a:r>
              <a:rPr lang="en-US" altLang="en-US" dirty="0" smtClean="0"/>
              <a:t> Dinge </a:t>
            </a:r>
            <a:r>
              <a:rPr lang="en-US" altLang="en-US" dirty="0" err="1" smtClean="0"/>
              <a:t>tun</a:t>
            </a:r>
            <a:r>
              <a:rPr lang="en-US" altLang="en-US" dirty="0" smtClean="0"/>
              <a:t>, </a:t>
            </a:r>
            <a:r>
              <a:rPr lang="en-US" altLang="en-US" dirty="0" err="1" smtClean="0"/>
              <a:t>einschließlich</a:t>
            </a:r>
            <a:r>
              <a:rPr lang="en-US" altLang="en-US" dirty="0" smtClean="0"/>
              <a:t> </a:t>
            </a:r>
            <a:r>
              <a:rPr lang="en-US" altLang="en-US" dirty="0" err="1" smtClean="0"/>
              <a:t>andere</a:t>
            </a:r>
            <a:r>
              <a:rPr lang="en-US" altLang="en-US" dirty="0" smtClean="0"/>
              <a:t> Lions und </a:t>
            </a:r>
            <a:r>
              <a:rPr lang="en-US" altLang="en-US" dirty="0" err="1" smtClean="0"/>
              <a:t>Nicht</a:t>
            </a:r>
            <a:r>
              <a:rPr lang="en-US" altLang="en-US" dirty="0" smtClean="0"/>
              <a:t>-Lions </a:t>
            </a:r>
            <a:r>
              <a:rPr lang="en-US" altLang="en-US" dirty="0" err="1" smtClean="0"/>
              <a:t>über</a:t>
            </a:r>
            <a:r>
              <a:rPr lang="en-US" altLang="en-US" dirty="0" smtClean="0"/>
              <a:t> </a:t>
            </a:r>
            <a:r>
              <a:rPr lang="en-US" altLang="en-US" dirty="0" err="1" smtClean="0"/>
              <a:t>Masern</a:t>
            </a:r>
            <a:r>
              <a:rPr lang="en-US" altLang="en-US" dirty="0" smtClean="0"/>
              <a:t> </a:t>
            </a:r>
            <a:r>
              <a:rPr lang="en-US" altLang="en-US" dirty="0" err="1" smtClean="0"/>
              <a:t>aufzuklären</a:t>
            </a:r>
            <a:r>
              <a:rPr lang="en-US" altLang="en-US" dirty="0" smtClean="0"/>
              <a:t> und das </a:t>
            </a:r>
            <a:r>
              <a:rPr lang="en-US" altLang="en-US" dirty="0" err="1" smtClean="0"/>
              <a:t>Bewusstsein</a:t>
            </a:r>
            <a:r>
              <a:rPr lang="en-US" altLang="en-US" dirty="0" smtClean="0"/>
              <a:t> </a:t>
            </a:r>
            <a:r>
              <a:rPr lang="en-US" altLang="en-US" dirty="0" err="1" smtClean="0"/>
              <a:t>für</a:t>
            </a:r>
            <a:r>
              <a:rPr lang="en-US" altLang="en-US" dirty="0" smtClean="0"/>
              <a:t> die </a:t>
            </a:r>
            <a:r>
              <a:rPr lang="en-US" altLang="en-US" dirty="0" err="1" smtClean="0"/>
              <a:t>Bedeutung</a:t>
            </a:r>
            <a:r>
              <a:rPr lang="en-US" altLang="en-US" dirty="0" smtClean="0"/>
              <a:t> von </a:t>
            </a:r>
            <a:r>
              <a:rPr lang="en-US" altLang="en-US" dirty="0" err="1" smtClean="0"/>
              <a:t>Impfungen</a:t>
            </a:r>
            <a:r>
              <a:rPr lang="en-US" altLang="en-US" dirty="0" smtClean="0"/>
              <a:t> </a:t>
            </a:r>
            <a:r>
              <a:rPr lang="en-US" altLang="en-US" dirty="0" err="1" smtClean="0"/>
              <a:t>zu</a:t>
            </a:r>
            <a:r>
              <a:rPr lang="en-US" altLang="en-US" dirty="0" smtClean="0"/>
              <a:t> </a:t>
            </a:r>
            <a:r>
              <a:rPr lang="en-US" altLang="en-US" dirty="0" err="1" smtClean="0"/>
              <a:t>wecken</a:t>
            </a:r>
            <a:r>
              <a:rPr lang="en-US" altLang="en-US" dirty="0" smtClean="0"/>
              <a:t>. </a:t>
            </a:r>
            <a:r>
              <a:rPr lang="en-US" altLang="en-US" dirty="0" err="1" smtClean="0"/>
              <a:t>Doch</a:t>
            </a:r>
            <a:r>
              <a:rPr lang="en-US" altLang="en-US" dirty="0" smtClean="0"/>
              <a:t> das </a:t>
            </a:r>
            <a:r>
              <a:rPr lang="en-US" altLang="en-US" dirty="0" err="1" smtClean="0"/>
              <a:t>Allerwichtigste</a:t>
            </a:r>
            <a:r>
              <a:rPr lang="en-US" altLang="en-US" dirty="0" smtClean="0"/>
              <a:t>, das </a:t>
            </a:r>
            <a:r>
              <a:rPr lang="en-US" altLang="en-US" dirty="0" err="1" smtClean="0"/>
              <a:t>Sie</a:t>
            </a:r>
            <a:r>
              <a:rPr lang="en-US" altLang="en-US" dirty="0" smtClean="0"/>
              <a:t> und </a:t>
            </a:r>
            <a:r>
              <a:rPr lang="en-US" altLang="en-US" dirty="0" err="1" smtClean="0"/>
              <a:t>Ihr</a:t>
            </a:r>
            <a:r>
              <a:rPr lang="en-US" altLang="en-US" dirty="0" smtClean="0"/>
              <a:t> Club </a:t>
            </a:r>
            <a:r>
              <a:rPr lang="en-US" altLang="en-US" dirty="0" err="1" smtClean="0"/>
              <a:t>sofort</a:t>
            </a:r>
            <a:r>
              <a:rPr lang="en-US" altLang="en-US" dirty="0" smtClean="0"/>
              <a:t> </a:t>
            </a:r>
            <a:r>
              <a:rPr lang="en-US" altLang="en-US" dirty="0" err="1" smtClean="0"/>
              <a:t>tun</a:t>
            </a:r>
            <a:r>
              <a:rPr lang="en-US" altLang="en-US" dirty="0" smtClean="0"/>
              <a:t> </a:t>
            </a:r>
            <a:r>
              <a:rPr lang="en-US" altLang="en-US" dirty="0" err="1" smtClean="0"/>
              <a:t>können</a:t>
            </a:r>
            <a:r>
              <a:rPr lang="en-US" altLang="en-US" dirty="0" smtClean="0"/>
              <a:t>, </a:t>
            </a:r>
            <a:r>
              <a:rPr lang="en-US" altLang="en-US" dirty="0" err="1" smtClean="0"/>
              <a:t>ist</a:t>
            </a:r>
            <a:r>
              <a:rPr lang="en-US" altLang="en-US" dirty="0" smtClean="0"/>
              <a:t> </a:t>
            </a:r>
            <a:r>
              <a:rPr lang="en-US" altLang="en-US" dirty="0" err="1" smtClean="0"/>
              <a:t>dabei</a:t>
            </a:r>
            <a:r>
              <a:rPr lang="en-US" altLang="en-US" dirty="0" smtClean="0"/>
              <a:t> </a:t>
            </a:r>
            <a:r>
              <a:rPr lang="en-US" altLang="en-US" dirty="0" err="1" smtClean="0"/>
              <a:t>zu</a:t>
            </a:r>
            <a:r>
              <a:rPr lang="en-US" altLang="en-US" dirty="0" smtClean="0"/>
              <a:t> </a:t>
            </a:r>
            <a:r>
              <a:rPr lang="en-US" altLang="en-US" dirty="0" err="1" smtClean="0"/>
              <a:t>helfen</a:t>
            </a:r>
            <a:r>
              <a:rPr lang="en-US" altLang="en-US" dirty="0" smtClean="0"/>
              <a:t>, </a:t>
            </a:r>
            <a:r>
              <a:rPr lang="en-US" altLang="en-US" dirty="0" err="1" smtClean="0"/>
              <a:t>Spendengelder</a:t>
            </a:r>
            <a:r>
              <a:rPr lang="en-US" altLang="en-US" dirty="0" smtClean="0"/>
              <a:t> </a:t>
            </a:r>
            <a:r>
              <a:rPr lang="en-US" altLang="en-US" dirty="0" err="1" smtClean="0"/>
              <a:t>für</a:t>
            </a:r>
            <a:r>
              <a:rPr lang="en-US" altLang="en-US" dirty="0" smtClean="0"/>
              <a:t> die Initiative „</a:t>
            </a:r>
            <a:r>
              <a:rPr lang="en-US" altLang="en-US" dirty="0" err="1" smtClean="0"/>
              <a:t>Eine</a:t>
            </a:r>
            <a:r>
              <a:rPr lang="en-US" altLang="en-US" dirty="0" smtClean="0"/>
              <a:t> </a:t>
            </a:r>
            <a:r>
              <a:rPr lang="en-US" altLang="en-US" dirty="0" err="1" smtClean="0"/>
              <a:t>Impfung</a:t>
            </a:r>
            <a:r>
              <a:rPr lang="en-US" altLang="en-US" dirty="0" smtClean="0"/>
              <a:t>, </a:t>
            </a:r>
            <a:r>
              <a:rPr lang="en-US" altLang="en-US" dirty="0" err="1" smtClean="0"/>
              <a:t>ein</a:t>
            </a:r>
            <a:r>
              <a:rPr lang="en-US" altLang="en-US" dirty="0" smtClean="0"/>
              <a:t> </a:t>
            </a:r>
            <a:r>
              <a:rPr lang="en-US" altLang="en-US" dirty="0" err="1" smtClean="0"/>
              <a:t>Leben</a:t>
            </a:r>
            <a:r>
              <a:rPr lang="en-US" altLang="en-US" dirty="0" smtClean="0"/>
              <a:t>“ </a:t>
            </a:r>
            <a:r>
              <a:rPr lang="en-US" altLang="en-US" dirty="0" err="1" smtClean="0"/>
              <a:t>zu</a:t>
            </a:r>
            <a:r>
              <a:rPr lang="en-US" altLang="en-US" dirty="0" smtClean="0"/>
              <a:t> </a:t>
            </a:r>
            <a:r>
              <a:rPr lang="en-US" altLang="en-US" dirty="0" err="1" smtClean="0"/>
              <a:t>sammeln</a:t>
            </a:r>
            <a:r>
              <a:rPr lang="en-US" altLang="en-US" dirty="0" smtClean="0"/>
              <a:t>.</a:t>
            </a:r>
          </a:p>
        </p:txBody>
      </p:sp>
      <p:sp>
        <p:nvSpPr>
          <p:cNvPr id="3277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46BADE84-4449-42EC-820F-4C659F9D46BD}" type="slidenum">
              <a:rPr lang="en-US" altLang="en-US" smtClean="0"/>
              <a:pPr eaLnBrk="1" hangingPunct="1">
                <a:spcBef>
                  <a:spcPct val="0"/>
                </a:spcBef>
                <a:defRPr/>
              </a:pPr>
              <a:t>16</a:t>
            </a:fld>
            <a:endParaRPr lang="de-DE"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031"/>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DC83E725-340F-42FD-BD0C-A8126AE1644C}" type="slidenum">
              <a:rPr lang="en-US" altLang="en-US" smtClean="0"/>
              <a:pPr eaLnBrk="1" hangingPunct="1">
                <a:spcBef>
                  <a:spcPct val="0"/>
                </a:spcBef>
                <a:defRPr/>
              </a:pPr>
              <a:t>17</a:t>
            </a:fld>
            <a:endParaRPr lang="de-DE" altLang="en-US" smtClean="0"/>
          </a:p>
        </p:txBody>
      </p:sp>
      <p:sp>
        <p:nvSpPr>
          <p:cNvPr id="52227" name="Rectangle 2"/>
          <p:cNvSpPr>
            <a:spLocks noGrp="1" noRot="1" noChangeAspect="1" noChangeArrowheads="1" noTextEdit="1"/>
          </p:cNvSpPr>
          <p:nvPr>
            <p:ph type="sldImg"/>
          </p:nvPr>
        </p:nvSpPr>
        <p:spPr>
          <a:xfrm>
            <a:off x="1143000" y="685800"/>
            <a:ext cx="4573588" cy="3429000"/>
          </a:xfrm>
          <a:solidFill>
            <a:srgbClr val="FFFFFF"/>
          </a:solidFill>
          <a:ln/>
        </p:spPr>
      </p:sp>
      <p:sp>
        <p:nvSpPr>
          <p:cNvPr id="52228" name="Rectangle 3"/>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lnSpc>
                <a:spcPct val="95000"/>
              </a:lnSpc>
              <a:spcBef>
                <a:spcPct val="0"/>
              </a:spcBef>
            </a:pPr>
            <a:r>
              <a:rPr lang="en-US" altLang="en-US" dirty="0" err="1" smtClean="0">
                <a:solidFill>
                  <a:srgbClr val="000000"/>
                </a:solidFill>
              </a:rPr>
              <a:t>Überlegen</a:t>
            </a:r>
            <a:r>
              <a:rPr lang="en-US" altLang="en-US" dirty="0" smtClean="0">
                <a:solidFill>
                  <a:srgbClr val="000000"/>
                </a:solidFill>
              </a:rPr>
              <a:t> </a:t>
            </a:r>
            <a:r>
              <a:rPr lang="en-US" altLang="en-US" dirty="0" err="1" smtClean="0">
                <a:solidFill>
                  <a:srgbClr val="000000"/>
                </a:solidFill>
              </a:rPr>
              <a:t>Sie</a:t>
            </a:r>
            <a:r>
              <a:rPr lang="en-US" altLang="en-US" dirty="0" smtClean="0">
                <a:solidFill>
                  <a:srgbClr val="000000"/>
                </a:solidFill>
              </a:rPr>
              <a:t> </a:t>
            </a:r>
            <a:r>
              <a:rPr lang="en-US" altLang="en-US" dirty="0" err="1" smtClean="0">
                <a:solidFill>
                  <a:srgbClr val="000000"/>
                </a:solidFill>
              </a:rPr>
              <a:t>sich</a:t>
            </a:r>
            <a:r>
              <a:rPr lang="en-US" altLang="en-US" dirty="0" smtClean="0">
                <a:solidFill>
                  <a:srgbClr val="000000"/>
                </a:solidFill>
              </a:rPr>
              <a:t> </a:t>
            </a:r>
            <a:r>
              <a:rPr lang="en-US" altLang="en-US" dirty="0" err="1" smtClean="0">
                <a:solidFill>
                  <a:srgbClr val="000000"/>
                </a:solidFill>
              </a:rPr>
              <a:t>diese</a:t>
            </a:r>
            <a:r>
              <a:rPr lang="en-US" altLang="en-US" dirty="0" smtClean="0">
                <a:solidFill>
                  <a:srgbClr val="000000"/>
                </a:solidFill>
              </a:rPr>
              <a:t> </a:t>
            </a:r>
            <a:r>
              <a:rPr lang="en-US" altLang="en-US" dirty="0" err="1" smtClean="0">
                <a:solidFill>
                  <a:srgbClr val="000000"/>
                </a:solidFill>
              </a:rPr>
              <a:t>Frage</a:t>
            </a:r>
            <a:r>
              <a:rPr lang="en-US" altLang="en-US" dirty="0" smtClean="0">
                <a:solidFill>
                  <a:srgbClr val="000000"/>
                </a:solidFill>
              </a:rPr>
              <a:t>: Um </a:t>
            </a:r>
            <a:r>
              <a:rPr lang="en-US" altLang="en-US" dirty="0" err="1" smtClean="0">
                <a:solidFill>
                  <a:srgbClr val="000000"/>
                </a:solidFill>
              </a:rPr>
              <a:t>wie</a:t>
            </a:r>
            <a:r>
              <a:rPr lang="en-US" altLang="en-US" dirty="0" smtClean="0">
                <a:solidFill>
                  <a:srgbClr val="000000"/>
                </a:solidFill>
              </a:rPr>
              <a:t> </a:t>
            </a:r>
            <a:r>
              <a:rPr lang="en-US" altLang="en-US" dirty="0" err="1" smtClean="0">
                <a:solidFill>
                  <a:srgbClr val="000000"/>
                </a:solidFill>
              </a:rPr>
              <a:t>viel</a:t>
            </a:r>
            <a:r>
              <a:rPr lang="en-US" altLang="en-US" dirty="0" smtClean="0">
                <a:solidFill>
                  <a:srgbClr val="000000"/>
                </a:solidFill>
              </a:rPr>
              <a:t> </a:t>
            </a:r>
            <a:r>
              <a:rPr lang="en-US" altLang="en-US" dirty="0" err="1" smtClean="0">
                <a:solidFill>
                  <a:srgbClr val="000000"/>
                </a:solidFill>
              </a:rPr>
              <a:t>wird</a:t>
            </a:r>
            <a:r>
              <a:rPr lang="en-US" altLang="en-US" dirty="0" smtClean="0">
                <a:solidFill>
                  <a:srgbClr val="000000"/>
                </a:solidFill>
              </a:rPr>
              <a:t> </a:t>
            </a:r>
            <a:r>
              <a:rPr lang="en-US" altLang="en-US" dirty="0" err="1" smtClean="0">
                <a:solidFill>
                  <a:srgbClr val="000000"/>
                </a:solidFill>
              </a:rPr>
              <a:t>Ihre</a:t>
            </a:r>
            <a:r>
              <a:rPr lang="en-US" altLang="en-US" dirty="0" smtClean="0">
                <a:solidFill>
                  <a:srgbClr val="000000"/>
                </a:solidFill>
              </a:rPr>
              <a:t> </a:t>
            </a:r>
            <a:r>
              <a:rPr lang="en-US" altLang="en-US" dirty="0" err="1" smtClean="0">
                <a:solidFill>
                  <a:srgbClr val="000000"/>
                </a:solidFill>
              </a:rPr>
              <a:t>Spende</a:t>
            </a:r>
            <a:r>
              <a:rPr lang="en-US" altLang="en-US" dirty="0" smtClean="0">
                <a:solidFill>
                  <a:srgbClr val="000000"/>
                </a:solidFill>
              </a:rPr>
              <a:t> </a:t>
            </a:r>
            <a:r>
              <a:rPr lang="en-US" altLang="en-US" dirty="0" err="1" smtClean="0">
                <a:solidFill>
                  <a:srgbClr val="000000"/>
                </a:solidFill>
              </a:rPr>
              <a:t>aufgestockt</a:t>
            </a:r>
            <a:r>
              <a:rPr lang="en-US" altLang="en-US" dirty="0" smtClean="0">
                <a:solidFill>
                  <a:srgbClr val="000000"/>
                </a:solidFill>
              </a:rPr>
              <a:t>, </a:t>
            </a:r>
            <a:r>
              <a:rPr lang="en-US" altLang="en-US" dirty="0" err="1" smtClean="0">
                <a:solidFill>
                  <a:srgbClr val="000000"/>
                </a:solidFill>
              </a:rPr>
              <a:t>wenn</a:t>
            </a:r>
            <a:r>
              <a:rPr lang="en-US" altLang="en-US" dirty="0" smtClean="0">
                <a:solidFill>
                  <a:srgbClr val="000000"/>
                </a:solidFill>
              </a:rPr>
              <a:t> </a:t>
            </a:r>
            <a:r>
              <a:rPr lang="en-US" altLang="en-US" dirty="0" err="1" smtClean="0">
                <a:solidFill>
                  <a:srgbClr val="000000"/>
                </a:solidFill>
              </a:rPr>
              <a:t>Ihr</a:t>
            </a:r>
            <a:r>
              <a:rPr lang="en-US" altLang="en-US" dirty="0" smtClean="0">
                <a:solidFill>
                  <a:srgbClr val="000000"/>
                </a:solidFill>
              </a:rPr>
              <a:t> Club 1.000 US-Dollar </a:t>
            </a:r>
            <a:r>
              <a:rPr lang="en-US" altLang="en-US" dirty="0" err="1" smtClean="0">
                <a:solidFill>
                  <a:srgbClr val="000000"/>
                </a:solidFill>
              </a:rPr>
              <a:t>für</a:t>
            </a:r>
            <a:r>
              <a:rPr lang="en-US" altLang="en-US" dirty="0" smtClean="0">
                <a:solidFill>
                  <a:srgbClr val="000000"/>
                </a:solidFill>
              </a:rPr>
              <a:t> die Initiative „</a:t>
            </a:r>
            <a:r>
              <a:rPr lang="en-US" altLang="en-US" dirty="0" err="1" smtClean="0">
                <a:solidFill>
                  <a:srgbClr val="000000"/>
                </a:solidFill>
              </a:rPr>
              <a:t>Eine</a:t>
            </a:r>
            <a:r>
              <a:rPr lang="en-US" altLang="en-US" dirty="0" smtClean="0">
                <a:solidFill>
                  <a:srgbClr val="000000"/>
                </a:solidFill>
              </a:rPr>
              <a:t> </a:t>
            </a:r>
            <a:r>
              <a:rPr lang="en-US" altLang="en-US" dirty="0" err="1" smtClean="0">
                <a:solidFill>
                  <a:srgbClr val="000000"/>
                </a:solidFill>
              </a:rPr>
              <a:t>Impfung</a:t>
            </a:r>
            <a:r>
              <a:rPr lang="en-US" altLang="en-US" dirty="0" smtClean="0">
                <a:solidFill>
                  <a:srgbClr val="000000"/>
                </a:solidFill>
              </a:rPr>
              <a:t>, </a:t>
            </a:r>
            <a:r>
              <a:rPr lang="en-US" altLang="en-US" dirty="0" err="1" smtClean="0">
                <a:solidFill>
                  <a:srgbClr val="000000"/>
                </a:solidFill>
              </a:rPr>
              <a:t>ein</a:t>
            </a:r>
            <a:r>
              <a:rPr lang="en-US" altLang="en-US" dirty="0" smtClean="0">
                <a:solidFill>
                  <a:srgbClr val="000000"/>
                </a:solidFill>
              </a:rPr>
              <a:t> </a:t>
            </a:r>
            <a:r>
              <a:rPr lang="en-US" altLang="en-US" dirty="0" err="1" smtClean="0">
                <a:solidFill>
                  <a:srgbClr val="000000"/>
                </a:solidFill>
              </a:rPr>
              <a:t>Leben</a:t>
            </a:r>
            <a:r>
              <a:rPr lang="en-US" altLang="en-US" dirty="0" smtClean="0">
                <a:solidFill>
                  <a:srgbClr val="000000"/>
                </a:solidFill>
              </a:rPr>
              <a:t>“ </a:t>
            </a:r>
            <a:r>
              <a:rPr lang="en-US" altLang="en-US" dirty="0" err="1" smtClean="0">
                <a:solidFill>
                  <a:srgbClr val="000000"/>
                </a:solidFill>
              </a:rPr>
              <a:t>spendet</a:t>
            </a:r>
            <a:r>
              <a:rPr lang="en-US" altLang="en-US" dirty="0" smtClean="0">
                <a:solidFill>
                  <a:srgbClr val="000000"/>
                </a:solidFill>
              </a:rPr>
              <a:t>?</a:t>
            </a:r>
          </a:p>
          <a:p>
            <a:pPr eaLnBrk="1" hangingPunct="1">
              <a:lnSpc>
                <a:spcPct val="95000"/>
              </a:lnSpc>
              <a:spcBef>
                <a:spcPct val="0"/>
              </a:spcBef>
            </a:pPr>
            <a:endParaRPr lang="de-DE" altLang="en-US" dirty="0" smtClean="0">
              <a:solidFill>
                <a:srgbClr val="000000"/>
              </a:solidFill>
              <a:cs typeface="Times New Roman" pitchFamily="18" charset="0"/>
            </a:endParaRPr>
          </a:p>
          <a:p>
            <a:pPr eaLnBrk="1" hangingPunct="1">
              <a:lnSpc>
                <a:spcPct val="95000"/>
              </a:lnSpc>
              <a:spcBef>
                <a:spcPct val="0"/>
              </a:spcBef>
            </a:pPr>
            <a:r>
              <a:rPr lang="en-US" altLang="en-US" dirty="0" smtClean="0">
                <a:solidFill>
                  <a:srgbClr val="000000"/>
                </a:solidFill>
              </a:rPr>
              <a:t>Die </a:t>
            </a:r>
            <a:r>
              <a:rPr lang="en-US" altLang="en-US" dirty="0" err="1" smtClean="0">
                <a:solidFill>
                  <a:srgbClr val="000000"/>
                </a:solidFill>
              </a:rPr>
              <a:t>Antwort</a:t>
            </a:r>
            <a:r>
              <a:rPr lang="en-US" altLang="en-US" dirty="0" smtClean="0">
                <a:solidFill>
                  <a:srgbClr val="000000"/>
                </a:solidFill>
              </a:rPr>
              <a:t> </a:t>
            </a:r>
            <a:r>
              <a:rPr lang="en-US" altLang="en-US" dirty="0" err="1" smtClean="0">
                <a:solidFill>
                  <a:srgbClr val="000000"/>
                </a:solidFill>
              </a:rPr>
              <a:t>lautet</a:t>
            </a:r>
            <a:r>
              <a:rPr lang="en-US" altLang="en-US" dirty="0" smtClean="0">
                <a:solidFill>
                  <a:srgbClr val="000000"/>
                </a:solidFill>
              </a:rPr>
              <a:t> 1.000 USD. Das </a:t>
            </a:r>
            <a:r>
              <a:rPr lang="en-US" altLang="en-US" dirty="0" err="1" smtClean="0">
                <a:solidFill>
                  <a:srgbClr val="000000"/>
                </a:solidFill>
              </a:rPr>
              <a:t>bedeutet</a:t>
            </a:r>
            <a:r>
              <a:rPr lang="en-US" altLang="en-US" dirty="0" smtClean="0">
                <a:solidFill>
                  <a:srgbClr val="000000"/>
                </a:solidFill>
              </a:rPr>
              <a:t>, </a:t>
            </a:r>
            <a:r>
              <a:rPr lang="en-US" altLang="en-US" dirty="0" err="1" smtClean="0">
                <a:solidFill>
                  <a:srgbClr val="000000"/>
                </a:solidFill>
              </a:rPr>
              <a:t>dass</a:t>
            </a:r>
            <a:r>
              <a:rPr lang="en-US" altLang="en-US" dirty="0" smtClean="0">
                <a:solidFill>
                  <a:srgbClr val="000000"/>
                </a:solidFill>
              </a:rPr>
              <a:t> die </a:t>
            </a:r>
            <a:r>
              <a:rPr lang="en-US" altLang="en-US" dirty="0" err="1" smtClean="0">
                <a:solidFill>
                  <a:srgbClr val="000000"/>
                </a:solidFill>
              </a:rPr>
              <a:t>Spende</a:t>
            </a:r>
            <a:r>
              <a:rPr lang="en-US" altLang="en-US" dirty="0" smtClean="0">
                <a:solidFill>
                  <a:srgbClr val="000000"/>
                </a:solidFill>
              </a:rPr>
              <a:t> </a:t>
            </a:r>
            <a:r>
              <a:rPr lang="en-US" altLang="en-US" dirty="0" err="1" smtClean="0">
                <a:solidFill>
                  <a:srgbClr val="000000"/>
                </a:solidFill>
              </a:rPr>
              <a:t>Ihres</a:t>
            </a:r>
            <a:r>
              <a:rPr lang="en-US" altLang="en-US" dirty="0" smtClean="0">
                <a:solidFill>
                  <a:srgbClr val="000000"/>
                </a:solidFill>
              </a:rPr>
              <a:t> Clubs </a:t>
            </a:r>
            <a:r>
              <a:rPr lang="en-US" altLang="en-US" dirty="0" err="1" smtClean="0">
                <a:solidFill>
                  <a:srgbClr val="000000"/>
                </a:solidFill>
              </a:rPr>
              <a:t>noch</a:t>
            </a:r>
            <a:r>
              <a:rPr lang="en-US" altLang="en-US" dirty="0" smtClean="0">
                <a:solidFill>
                  <a:srgbClr val="000000"/>
                </a:solidFill>
              </a:rPr>
              <a:t> </a:t>
            </a:r>
            <a:r>
              <a:rPr lang="en-US" altLang="en-US" dirty="0" err="1" smtClean="0">
                <a:solidFill>
                  <a:srgbClr val="000000"/>
                </a:solidFill>
              </a:rPr>
              <a:t>bedeutender</a:t>
            </a:r>
            <a:r>
              <a:rPr lang="en-US" altLang="en-US" dirty="0" smtClean="0">
                <a:solidFill>
                  <a:srgbClr val="000000"/>
                </a:solidFill>
              </a:rPr>
              <a:t> </a:t>
            </a:r>
            <a:r>
              <a:rPr lang="en-US" altLang="en-US" dirty="0" err="1" smtClean="0">
                <a:solidFill>
                  <a:srgbClr val="000000"/>
                </a:solidFill>
              </a:rPr>
              <a:t>ist</a:t>
            </a:r>
            <a:r>
              <a:rPr lang="en-US" altLang="en-US" dirty="0" smtClean="0">
                <a:solidFill>
                  <a:srgbClr val="000000"/>
                </a:solidFill>
              </a:rPr>
              <a:t> und </a:t>
            </a:r>
            <a:r>
              <a:rPr lang="en-US" altLang="en-US" dirty="0" err="1" smtClean="0">
                <a:solidFill>
                  <a:srgbClr val="000000"/>
                </a:solidFill>
              </a:rPr>
              <a:t>doppelt</a:t>
            </a:r>
            <a:r>
              <a:rPr lang="en-US" altLang="en-US" dirty="0" smtClean="0">
                <a:solidFill>
                  <a:srgbClr val="000000"/>
                </a:solidFill>
              </a:rPr>
              <a:t> so </a:t>
            </a:r>
            <a:r>
              <a:rPr lang="en-US" altLang="en-US" dirty="0" err="1" smtClean="0">
                <a:solidFill>
                  <a:srgbClr val="000000"/>
                </a:solidFill>
              </a:rPr>
              <a:t>viele</a:t>
            </a:r>
            <a:r>
              <a:rPr lang="en-US" altLang="en-US" dirty="0" smtClean="0">
                <a:solidFill>
                  <a:srgbClr val="000000"/>
                </a:solidFill>
              </a:rPr>
              <a:t> </a:t>
            </a:r>
            <a:r>
              <a:rPr lang="en-US" altLang="en-US" dirty="0" err="1" smtClean="0">
                <a:solidFill>
                  <a:srgbClr val="000000"/>
                </a:solidFill>
              </a:rPr>
              <a:t>Leben</a:t>
            </a:r>
            <a:r>
              <a:rPr lang="en-US" altLang="en-US" dirty="0" smtClean="0">
                <a:solidFill>
                  <a:srgbClr val="000000"/>
                </a:solidFill>
              </a:rPr>
              <a:t> </a:t>
            </a:r>
            <a:r>
              <a:rPr lang="en-US" altLang="en-US" dirty="0" err="1" smtClean="0">
                <a:solidFill>
                  <a:srgbClr val="000000"/>
                </a:solidFill>
              </a:rPr>
              <a:t>retten</a:t>
            </a:r>
            <a:r>
              <a:rPr lang="en-US" altLang="en-US" dirty="0" smtClean="0">
                <a:solidFill>
                  <a:srgbClr val="000000"/>
                </a:solidFill>
              </a:rPr>
              <a:t> </a:t>
            </a:r>
            <a:r>
              <a:rPr lang="en-US" altLang="en-US" dirty="0" err="1" smtClean="0">
                <a:solidFill>
                  <a:srgbClr val="000000"/>
                </a:solidFill>
              </a:rPr>
              <a:t>kann</a:t>
            </a:r>
            <a:r>
              <a:rPr lang="en-US" altLang="en-US" dirty="0" smtClean="0">
                <a:solidFill>
                  <a:srgbClr val="000000"/>
                </a:solidFill>
              </a:rPr>
              <a:t>.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Das </a:t>
            </a:r>
            <a:r>
              <a:rPr lang="en-US" altLang="en-US" dirty="0" err="1" smtClean="0"/>
              <a:t>Spenden</a:t>
            </a:r>
            <a:r>
              <a:rPr lang="en-US" altLang="en-US" dirty="0" smtClean="0"/>
              <a:t> </a:t>
            </a:r>
            <a:r>
              <a:rPr lang="en-US" altLang="en-US" dirty="0" err="1" smtClean="0"/>
              <a:t>ist</a:t>
            </a:r>
            <a:r>
              <a:rPr lang="en-US" altLang="en-US" dirty="0" smtClean="0"/>
              <a:t> </a:t>
            </a:r>
            <a:r>
              <a:rPr lang="en-US" altLang="en-US" dirty="0" err="1" smtClean="0"/>
              <a:t>einfach</a:t>
            </a:r>
            <a:r>
              <a:rPr lang="en-US" altLang="en-US" dirty="0" smtClean="0"/>
              <a:t>. </a:t>
            </a:r>
            <a:r>
              <a:rPr lang="en-US" altLang="en-US" dirty="0" err="1" smtClean="0"/>
              <a:t>Sie</a:t>
            </a:r>
            <a:r>
              <a:rPr lang="en-US" altLang="en-US" dirty="0" smtClean="0"/>
              <a:t> </a:t>
            </a:r>
            <a:r>
              <a:rPr lang="en-US" altLang="en-US" dirty="0" err="1" smtClean="0"/>
              <a:t>können</a:t>
            </a:r>
            <a:r>
              <a:rPr lang="en-US" altLang="en-US" dirty="0" smtClean="0"/>
              <a:t> auf der LCIF-</a:t>
            </a:r>
            <a:r>
              <a:rPr lang="en-US" altLang="en-US" dirty="0" err="1" smtClean="0"/>
              <a:t>Webseite</a:t>
            </a:r>
            <a:r>
              <a:rPr lang="en-US" altLang="en-US" dirty="0" smtClean="0"/>
              <a:t>, www.lcif.org, online </a:t>
            </a:r>
            <a:r>
              <a:rPr lang="en-US" altLang="en-US" dirty="0" err="1" smtClean="0"/>
              <a:t>mit</a:t>
            </a:r>
            <a:r>
              <a:rPr lang="en-US" altLang="en-US" dirty="0" smtClean="0"/>
              <a:t> </a:t>
            </a:r>
            <a:r>
              <a:rPr lang="en-US" altLang="en-US" dirty="0" err="1" smtClean="0"/>
              <a:t>Kreditkarte</a:t>
            </a:r>
            <a:r>
              <a:rPr lang="en-US" altLang="en-US" dirty="0" smtClean="0"/>
              <a:t> </a:t>
            </a:r>
            <a:r>
              <a:rPr lang="en-US" altLang="en-US" dirty="0" err="1" smtClean="0"/>
              <a:t>spenden</a:t>
            </a:r>
            <a:r>
              <a:rPr lang="en-US" altLang="en-US" dirty="0" smtClean="0"/>
              <a:t> </a:t>
            </a:r>
            <a:r>
              <a:rPr lang="en-US" altLang="en-US" dirty="0" err="1" smtClean="0"/>
              <a:t>oder</a:t>
            </a:r>
            <a:r>
              <a:rPr lang="en-US" altLang="en-US" dirty="0" smtClean="0"/>
              <a:t> </a:t>
            </a:r>
            <a:r>
              <a:rPr lang="en-US" altLang="en-US" dirty="0" err="1" smtClean="0"/>
              <a:t>Sie</a:t>
            </a:r>
            <a:r>
              <a:rPr lang="en-US" altLang="en-US" dirty="0" smtClean="0"/>
              <a:t> </a:t>
            </a:r>
            <a:r>
              <a:rPr lang="en-US" altLang="en-US" dirty="0" err="1" smtClean="0"/>
              <a:t>können</a:t>
            </a:r>
            <a:r>
              <a:rPr lang="en-US" altLang="en-US" dirty="0" smtClean="0"/>
              <a:t> </a:t>
            </a:r>
            <a:r>
              <a:rPr lang="en-US" altLang="en-US" dirty="0" err="1" smtClean="0"/>
              <a:t>einen</a:t>
            </a:r>
            <a:r>
              <a:rPr lang="en-US" altLang="en-US" dirty="0" smtClean="0"/>
              <a:t> Scheck </a:t>
            </a:r>
            <a:r>
              <a:rPr lang="en-US" altLang="en-US" dirty="0" err="1" smtClean="0"/>
              <a:t>senden</a:t>
            </a:r>
            <a:r>
              <a:rPr lang="en-US" altLang="en-US" dirty="0" smtClean="0"/>
              <a:t> (in US-Dollar </a:t>
            </a:r>
            <a:r>
              <a:rPr lang="en-US" altLang="en-US" dirty="0" err="1" smtClean="0"/>
              <a:t>ausgestellt</a:t>
            </a:r>
            <a:r>
              <a:rPr lang="en-US" altLang="en-US" dirty="0" smtClean="0"/>
              <a:t>). </a:t>
            </a:r>
            <a:r>
              <a:rPr lang="en-US" altLang="en-US" dirty="0" err="1" smtClean="0"/>
              <a:t>Sie</a:t>
            </a:r>
            <a:r>
              <a:rPr lang="en-US" altLang="en-US" dirty="0" smtClean="0"/>
              <a:t> </a:t>
            </a:r>
            <a:r>
              <a:rPr lang="en-US" altLang="en-US" dirty="0" err="1" smtClean="0"/>
              <a:t>können</a:t>
            </a:r>
            <a:r>
              <a:rPr lang="en-US" altLang="en-US" dirty="0" smtClean="0"/>
              <a:t> </a:t>
            </a:r>
            <a:r>
              <a:rPr lang="en-US" altLang="en-US" dirty="0" err="1" smtClean="0"/>
              <a:t>auch</a:t>
            </a:r>
            <a:r>
              <a:rPr lang="en-US" altLang="en-US" dirty="0" smtClean="0"/>
              <a:t> </a:t>
            </a:r>
            <a:r>
              <a:rPr lang="en-US" altLang="en-US" dirty="0" err="1" smtClean="0"/>
              <a:t>direkt</a:t>
            </a:r>
            <a:r>
              <a:rPr lang="en-US" altLang="en-US" dirty="0" smtClean="0"/>
              <a:t> Geld </a:t>
            </a:r>
            <a:r>
              <a:rPr lang="en-US" altLang="en-US" dirty="0" err="1" smtClean="0"/>
              <a:t>überweisen</a:t>
            </a:r>
            <a:r>
              <a:rPr lang="en-US" altLang="en-US" dirty="0" smtClean="0"/>
              <a:t> </a:t>
            </a:r>
            <a:r>
              <a:rPr lang="en-US" altLang="en-US" dirty="0" err="1" smtClean="0"/>
              <a:t>oder</a:t>
            </a:r>
            <a:r>
              <a:rPr lang="en-US" altLang="en-US" dirty="0" smtClean="0"/>
              <a:t> </a:t>
            </a:r>
            <a:r>
              <a:rPr lang="en-US" altLang="en-US" dirty="0" err="1" smtClean="0"/>
              <a:t>über</a:t>
            </a:r>
            <a:r>
              <a:rPr lang="en-US" altLang="en-US" dirty="0" smtClean="0"/>
              <a:t> die </a:t>
            </a:r>
            <a:r>
              <a:rPr lang="en-US" altLang="en-US" dirty="0" err="1" smtClean="0"/>
              <a:t>lokalen</a:t>
            </a:r>
            <a:r>
              <a:rPr lang="en-US" altLang="en-US" dirty="0" smtClean="0"/>
              <a:t> Lions-</a:t>
            </a:r>
            <a:r>
              <a:rPr lang="en-US" altLang="en-US" dirty="0" err="1" smtClean="0"/>
              <a:t>Einzahlungskonten</a:t>
            </a:r>
            <a:r>
              <a:rPr lang="en-US" altLang="en-US" dirty="0" smtClean="0"/>
              <a:t>. </a:t>
            </a:r>
            <a:r>
              <a:rPr lang="en-US" altLang="en-US" dirty="0" err="1" smtClean="0"/>
              <a:t>Ganz</a:t>
            </a:r>
            <a:r>
              <a:rPr lang="en-US" altLang="en-US" dirty="0" smtClean="0"/>
              <a:t> </a:t>
            </a:r>
            <a:r>
              <a:rPr lang="en-US" altLang="en-US" dirty="0" err="1" smtClean="0"/>
              <a:t>egal</a:t>
            </a:r>
            <a:r>
              <a:rPr lang="en-US" altLang="en-US" dirty="0" smtClean="0"/>
              <a:t>, </a:t>
            </a:r>
            <a:r>
              <a:rPr lang="en-US" altLang="en-US" dirty="0" err="1" smtClean="0"/>
              <a:t>für</a:t>
            </a:r>
            <a:r>
              <a:rPr lang="en-US" altLang="en-US" dirty="0" smtClean="0"/>
              <a:t> </a:t>
            </a:r>
            <a:r>
              <a:rPr lang="en-US" altLang="en-US" dirty="0" err="1" smtClean="0"/>
              <a:t>welche</a:t>
            </a:r>
            <a:r>
              <a:rPr lang="en-US" altLang="en-US" dirty="0" smtClean="0"/>
              <a:t> </a:t>
            </a:r>
            <a:r>
              <a:rPr lang="en-US" altLang="en-US" dirty="0" err="1" smtClean="0"/>
              <a:t>Spendenart</a:t>
            </a:r>
            <a:r>
              <a:rPr lang="en-US" altLang="en-US" dirty="0" smtClean="0"/>
              <a:t> </a:t>
            </a:r>
            <a:r>
              <a:rPr lang="en-US" altLang="en-US" dirty="0" err="1" smtClean="0"/>
              <a:t>Sie</a:t>
            </a:r>
            <a:r>
              <a:rPr lang="en-US" altLang="en-US" dirty="0" smtClean="0"/>
              <a:t> </a:t>
            </a:r>
            <a:r>
              <a:rPr lang="en-US" altLang="en-US" dirty="0" err="1" smtClean="0"/>
              <a:t>sich</a:t>
            </a:r>
            <a:r>
              <a:rPr lang="en-US" altLang="en-US" dirty="0" smtClean="0"/>
              <a:t> </a:t>
            </a:r>
            <a:r>
              <a:rPr lang="en-US" altLang="en-US" dirty="0" err="1" smtClean="0"/>
              <a:t>entscheiden</a:t>
            </a:r>
            <a:r>
              <a:rPr lang="en-US" altLang="en-US" dirty="0" smtClean="0"/>
              <a:t>, </a:t>
            </a:r>
            <a:r>
              <a:rPr lang="en-US" altLang="en-US" dirty="0" err="1" smtClean="0"/>
              <a:t>achten</a:t>
            </a:r>
            <a:r>
              <a:rPr lang="en-US" altLang="en-US" dirty="0" smtClean="0"/>
              <a:t> </a:t>
            </a:r>
            <a:r>
              <a:rPr lang="en-US" altLang="en-US" dirty="0" err="1" smtClean="0"/>
              <a:t>Sie</a:t>
            </a:r>
            <a:r>
              <a:rPr lang="en-US" altLang="en-US" dirty="0" smtClean="0"/>
              <a:t> </a:t>
            </a:r>
            <a:r>
              <a:rPr lang="en-US" altLang="en-US" dirty="0" err="1" smtClean="0"/>
              <a:t>darauf</a:t>
            </a:r>
            <a:r>
              <a:rPr lang="en-US" altLang="en-US" dirty="0" smtClean="0"/>
              <a:t>, den </a:t>
            </a:r>
            <a:r>
              <a:rPr lang="en-US" altLang="en-US" dirty="0" err="1" smtClean="0"/>
              <a:t>Spendenzweck</a:t>
            </a:r>
            <a:r>
              <a:rPr lang="en-US" altLang="en-US" baseline="0" dirty="0" smtClean="0"/>
              <a:t> </a:t>
            </a:r>
            <a:r>
              <a:rPr lang="en-US" altLang="en-US" baseline="0" dirty="0" err="1" smtClean="0"/>
              <a:t>mit</a:t>
            </a:r>
            <a:r>
              <a:rPr lang="en-US" altLang="en-US" baseline="0" dirty="0" smtClean="0"/>
              <a:t> </a:t>
            </a:r>
            <a:r>
              <a:rPr lang="en-US" altLang="en-US" dirty="0" smtClean="0"/>
              <a:t>„</a:t>
            </a:r>
            <a:r>
              <a:rPr lang="en-US" altLang="en-US" dirty="0" err="1" smtClean="0"/>
              <a:t>Masern</a:t>
            </a:r>
            <a:r>
              <a:rPr lang="en-US" altLang="en-US" dirty="0" smtClean="0"/>
              <a:t>“ </a:t>
            </a:r>
            <a:r>
              <a:rPr lang="en-US" altLang="en-US" dirty="0" err="1" smtClean="0"/>
              <a:t>anzugeben</a:t>
            </a:r>
            <a:r>
              <a:rPr lang="en-US" altLang="en-US" dirty="0" smtClean="0"/>
              <a:t>. Falls </a:t>
            </a:r>
            <a:r>
              <a:rPr lang="en-US" altLang="en-US" dirty="0" err="1" smtClean="0"/>
              <a:t>Sie</a:t>
            </a:r>
            <a:r>
              <a:rPr lang="en-US" altLang="en-US" dirty="0" smtClean="0"/>
              <a:t> </a:t>
            </a:r>
            <a:r>
              <a:rPr lang="en-US" altLang="en-US" dirty="0" err="1" smtClean="0"/>
              <a:t>für</a:t>
            </a:r>
            <a:r>
              <a:rPr lang="en-US" altLang="en-US" dirty="0" smtClean="0"/>
              <a:t> </a:t>
            </a:r>
            <a:r>
              <a:rPr lang="en-US" altLang="en-US" dirty="0" err="1" smtClean="0"/>
              <a:t>Ihre</a:t>
            </a:r>
            <a:r>
              <a:rPr lang="en-US" altLang="en-US" dirty="0" smtClean="0"/>
              <a:t> </a:t>
            </a:r>
            <a:r>
              <a:rPr lang="en-US" altLang="en-US" dirty="0" err="1" smtClean="0"/>
              <a:t>Spende</a:t>
            </a:r>
            <a:r>
              <a:rPr lang="en-US" altLang="en-US" dirty="0" smtClean="0"/>
              <a:t> </a:t>
            </a:r>
            <a:r>
              <a:rPr lang="en-US" altLang="en-US" dirty="0" err="1" smtClean="0"/>
              <a:t>ein</a:t>
            </a:r>
            <a:r>
              <a:rPr lang="en-US" altLang="en-US" dirty="0" smtClean="0"/>
              <a:t> MJF </a:t>
            </a:r>
            <a:r>
              <a:rPr lang="en-US" altLang="en-US" dirty="0" err="1" smtClean="0"/>
              <a:t>anfordern</a:t>
            </a:r>
            <a:r>
              <a:rPr lang="en-US" altLang="en-US" dirty="0" smtClean="0"/>
              <a:t> </a:t>
            </a:r>
            <a:r>
              <a:rPr lang="en-US" altLang="en-US" dirty="0" err="1" smtClean="0"/>
              <a:t>möchten</a:t>
            </a:r>
            <a:r>
              <a:rPr lang="en-US" altLang="en-US" dirty="0" smtClean="0"/>
              <a:t>, </a:t>
            </a:r>
            <a:r>
              <a:rPr lang="en-US" altLang="en-US" dirty="0" err="1" smtClean="0"/>
              <a:t>vergessen</a:t>
            </a:r>
            <a:r>
              <a:rPr lang="en-US" altLang="en-US" dirty="0" smtClean="0"/>
              <a:t> </a:t>
            </a:r>
            <a:r>
              <a:rPr lang="en-US" altLang="en-US" dirty="0" err="1" smtClean="0"/>
              <a:t>Sie</a:t>
            </a:r>
            <a:r>
              <a:rPr lang="en-US" altLang="en-US" dirty="0" smtClean="0"/>
              <a:t> </a:t>
            </a:r>
            <a:r>
              <a:rPr lang="en-US" altLang="en-US" dirty="0" err="1" smtClean="0"/>
              <a:t>nicht</a:t>
            </a:r>
            <a:r>
              <a:rPr lang="en-US" altLang="en-US" dirty="0" smtClean="0"/>
              <a:t> </a:t>
            </a:r>
            <a:r>
              <a:rPr lang="en-US" altLang="en-US" dirty="0" err="1" smtClean="0"/>
              <a:t>bei</a:t>
            </a:r>
            <a:r>
              <a:rPr lang="en-US" altLang="en-US" dirty="0" smtClean="0"/>
              <a:t> </a:t>
            </a:r>
            <a:r>
              <a:rPr lang="en-US" altLang="en-US" dirty="0" err="1" smtClean="0"/>
              <a:t>Spendenzweck</a:t>
            </a:r>
            <a:r>
              <a:rPr lang="en-US" altLang="en-US" dirty="0" smtClean="0"/>
              <a:t> „</a:t>
            </a:r>
            <a:r>
              <a:rPr lang="en-US" altLang="en-US" dirty="0" err="1" smtClean="0"/>
              <a:t>Masern</a:t>
            </a:r>
            <a:r>
              <a:rPr lang="en-US" altLang="en-US" dirty="0" smtClean="0"/>
              <a:t>“ </a:t>
            </a:r>
            <a:r>
              <a:rPr lang="en-US" altLang="en-US" dirty="0" err="1" smtClean="0"/>
              <a:t>anzukreuzen</a:t>
            </a:r>
            <a:r>
              <a:rPr lang="en-US" altLang="en-US" dirty="0" smtClean="0"/>
              <a:t>.</a:t>
            </a:r>
          </a:p>
          <a:p>
            <a:pPr eaLnBrk="1" hangingPunct="1"/>
            <a:endParaRPr lang="de-DE" altLang="en-US" dirty="0" smtClean="0"/>
          </a:p>
          <a:p>
            <a:pPr eaLnBrk="1" hangingPunct="1"/>
            <a:endParaRPr lang="de-DE" altLang="en-US" dirty="0" smtClean="0"/>
          </a:p>
        </p:txBody>
      </p:sp>
      <p:sp>
        <p:nvSpPr>
          <p:cNvPr id="35844"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60D62509-7D02-4CE3-B41C-A0661575148C}" type="slidenum">
              <a:rPr lang="en-US" altLang="en-US" smtClean="0"/>
              <a:pPr eaLnBrk="1" hangingPunct="1">
                <a:spcBef>
                  <a:spcPct val="0"/>
                </a:spcBef>
                <a:defRPr/>
              </a:pPr>
              <a:t>18</a:t>
            </a:fld>
            <a:endParaRPr lang="de-DE"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err="1" smtClean="0"/>
              <a:t>Ich</a:t>
            </a:r>
            <a:r>
              <a:rPr lang="en-US" altLang="en-US" dirty="0" smtClean="0"/>
              <a:t> </a:t>
            </a:r>
            <a:r>
              <a:rPr lang="en-US" altLang="en-US" dirty="0" err="1" smtClean="0"/>
              <a:t>hoffe</a:t>
            </a:r>
            <a:r>
              <a:rPr lang="en-US" altLang="en-US" dirty="0" smtClean="0"/>
              <a:t>, </a:t>
            </a:r>
            <a:r>
              <a:rPr lang="en-US" altLang="en-US" dirty="0" err="1" smtClean="0"/>
              <a:t>Sie</a:t>
            </a:r>
            <a:r>
              <a:rPr lang="en-US" altLang="en-US" dirty="0" smtClean="0"/>
              <a:t> </a:t>
            </a:r>
            <a:r>
              <a:rPr lang="en-US" altLang="en-US" dirty="0" err="1" smtClean="0"/>
              <a:t>haben</a:t>
            </a:r>
            <a:r>
              <a:rPr lang="en-US" altLang="en-US" dirty="0" smtClean="0"/>
              <a:t> </a:t>
            </a:r>
            <a:r>
              <a:rPr lang="en-US" altLang="en-US" dirty="0" err="1" smtClean="0"/>
              <a:t>heute</a:t>
            </a:r>
            <a:r>
              <a:rPr lang="en-US" altLang="en-US" dirty="0" smtClean="0"/>
              <a:t> </a:t>
            </a:r>
            <a:r>
              <a:rPr lang="en-US" altLang="en-US" dirty="0" err="1" smtClean="0"/>
              <a:t>etwas</a:t>
            </a:r>
            <a:r>
              <a:rPr lang="en-US" altLang="en-US" dirty="0" smtClean="0"/>
              <a:t> </a:t>
            </a:r>
            <a:r>
              <a:rPr lang="en-US" altLang="en-US" dirty="0" err="1" smtClean="0"/>
              <a:t>über</a:t>
            </a:r>
            <a:r>
              <a:rPr lang="en-US" altLang="en-US" dirty="0" smtClean="0"/>
              <a:t> </a:t>
            </a:r>
            <a:r>
              <a:rPr lang="en-US" altLang="en-US" dirty="0" err="1" smtClean="0"/>
              <a:t>Masern</a:t>
            </a:r>
            <a:r>
              <a:rPr lang="en-US" altLang="en-US" dirty="0" smtClean="0"/>
              <a:t> und die Initiative „</a:t>
            </a:r>
            <a:r>
              <a:rPr lang="en-US" altLang="en-US" dirty="0" err="1" smtClean="0"/>
              <a:t>Eine</a:t>
            </a:r>
            <a:r>
              <a:rPr lang="en-US" altLang="en-US" dirty="0" smtClean="0"/>
              <a:t> </a:t>
            </a:r>
            <a:r>
              <a:rPr lang="en-US" altLang="en-US" dirty="0" err="1" smtClean="0"/>
              <a:t>Impfung</a:t>
            </a:r>
            <a:r>
              <a:rPr lang="en-US" altLang="en-US" dirty="0" smtClean="0"/>
              <a:t>, </a:t>
            </a:r>
            <a:r>
              <a:rPr lang="en-US" altLang="en-US" dirty="0" err="1" smtClean="0"/>
              <a:t>ein</a:t>
            </a:r>
            <a:r>
              <a:rPr lang="en-US" altLang="en-US" dirty="0" smtClean="0"/>
              <a:t> </a:t>
            </a:r>
            <a:r>
              <a:rPr lang="en-US" altLang="en-US" dirty="0" err="1" smtClean="0"/>
              <a:t>Leben</a:t>
            </a:r>
            <a:r>
              <a:rPr lang="en-US" altLang="en-US" dirty="0" smtClean="0"/>
              <a:t>“ </a:t>
            </a:r>
            <a:r>
              <a:rPr lang="en-US" altLang="en-US" dirty="0" err="1" smtClean="0"/>
              <a:t>erfahren</a:t>
            </a:r>
            <a:r>
              <a:rPr lang="en-US" altLang="en-US" smtClean="0"/>
              <a:t>. Ich</a:t>
            </a:r>
            <a:r>
              <a:rPr lang="en-US" altLang="en-US" dirty="0" smtClean="0"/>
              <a:t> </a:t>
            </a:r>
            <a:r>
              <a:rPr lang="en-US" altLang="en-US" dirty="0" err="1" smtClean="0"/>
              <a:t>beantworte</a:t>
            </a:r>
            <a:r>
              <a:rPr lang="en-US" altLang="en-US" dirty="0" smtClean="0"/>
              <a:t> </a:t>
            </a:r>
            <a:r>
              <a:rPr lang="en-US" altLang="en-US" dirty="0" err="1" smtClean="0"/>
              <a:t>gerne</a:t>
            </a:r>
            <a:r>
              <a:rPr lang="en-US" altLang="en-US" dirty="0" smtClean="0"/>
              <a:t> </a:t>
            </a:r>
            <a:r>
              <a:rPr lang="en-US" altLang="en-US" dirty="0" err="1" smtClean="0"/>
              <a:t>alle</a:t>
            </a:r>
            <a:r>
              <a:rPr lang="en-US" altLang="en-US" dirty="0" smtClean="0"/>
              <a:t> </a:t>
            </a:r>
            <a:r>
              <a:rPr lang="en-US" altLang="en-US" dirty="0" err="1" smtClean="0"/>
              <a:t>Ihre</a:t>
            </a:r>
            <a:r>
              <a:rPr lang="en-US" altLang="en-US" dirty="0" smtClean="0"/>
              <a:t> </a:t>
            </a:r>
            <a:r>
              <a:rPr lang="en-US" altLang="en-US" dirty="0" err="1" smtClean="0"/>
              <a:t>Fragen</a:t>
            </a:r>
            <a:r>
              <a:rPr lang="en-US" altLang="en-US" dirty="0" smtClean="0"/>
              <a:t>.  </a:t>
            </a:r>
          </a:p>
        </p:txBody>
      </p:sp>
      <p:sp>
        <p:nvSpPr>
          <p:cNvPr id="36868"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FCBE9FBF-D236-4C80-9360-791FC23D17A1}" type="slidenum">
              <a:rPr lang="en-US" altLang="en-US" smtClean="0"/>
              <a:pPr eaLnBrk="1" hangingPunct="1">
                <a:spcBef>
                  <a:spcPct val="0"/>
                </a:spcBef>
                <a:defRPr/>
              </a:pPr>
              <a:t>19</a:t>
            </a:fld>
            <a:endParaRPr lang="de-DE"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031"/>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E28385A3-321A-4C97-808B-5BF5EC539960}" type="slidenum">
              <a:rPr lang="en-US" altLang="en-US" smtClean="0"/>
              <a:pPr eaLnBrk="1" hangingPunct="1">
                <a:spcBef>
                  <a:spcPct val="0"/>
                </a:spcBef>
                <a:defRPr/>
              </a:pPr>
              <a:t>2</a:t>
            </a:fld>
            <a:endParaRPr lang="de-DE" altLang="en-US" smtClean="0"/>
          </a:p>
        </p:txBody>
      </p:sp>
      <p:sp>
        <p:nvSpPr>
          <p:cNvPr id="36867" name="Rectangle 1"/>
          <p:cNvSpPr>
            <a:spLocks noGrp="1" noRot="1" noChangeAspect="1" noChangeArrowheads="1" noTextEdit="1"/>
          </p:cNvSpPr>
          <p:nvPr>
            <p:ph type="sldImg"/>
          </p:nvPr>
        </p:nvSpPr>
        <p:spPr>
          <a:ln/>
        </p:spPr>
      </p:sp>
      <p:sp>
        <p:nvSpPr>
          <p:cNvPr id="36868"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lnSpc>
                <a:spcPct val="95000"/>
              </a:lnSpc>
              <a:spcBef>
                <a:spcPct val="0"/>
              </a:spcBef>
            </a:pPr>
            <a:r>
              <a:rPr lang="en-US" altLang="en-US" dirty="0" smtClean="0">
                <a:solidFill>
                  <a:srgbClr val="000000"/>
                </a:solidFill>
              </a:rPr>
              <a:t>Die Lions </a:t>
            </a:r>
            <a:r>
              <a:rPr lang="en-US" altLang="en-US" dirty="0" err="1" smtClean="0">
                <a:solidFill>
                  <a:srgbClr val="000000"/>
                </a:solidFill>
              </a:rPr>
              <a:t>sind</a:t>
            </a:r>
            <a:r>
              <a:rPr lang="en-US" altLang="en-US" dirty="0" smtClean="0">
                <a:solidFill>
                  <a:srgbClr val="000000"/>
                </a:solidFill>
              </a:rPr>
              <a:t> </a:t>
            </a:r>
            <a:r>
              <a:rPr lang="en-US" altLang="en-US" dirty="0" err="1" smtClean="0">
                <a:solidFill>
                  <a:srgbClr val="000000"/>
                </a:solidFill>
              </a:rPr>
              <a:t>seit</a:t>
            </a:r>
            <a:r>
              <a:rPr lang="en-US" altLang="en-US" dirty="0" smtClean="0">
                <a:solidFill>
                  <a:srgbClr val="000000"/>
                </a:solidFill>
              </a:rPr>
              <a:t> 2010, </a:t>
            </a:r>
            <a:r>
              <a:rPr lang="en-US" altLang="en-US" dirty="0" err="1" smtClean="0">
                <a:solidFill>
                  <a:srgbClr val="000000"/>
                </a:solidFill>
              </a:rPr>
              <a:t>als</a:t>
            </a:r>
            <a:r>
              <a:rPr lang="en-US" altLang="en-US" dirty="0" smtClean="0">
                <a:solidFill>
                  <a:srgbClr val="000000"/>
                </a:solidFill>
              </a:rPr>
              <a:t> </a:t>
            </a:r>
            <a:r>
              <a:rPr dirty="0" smtClean="0"/>
              <a:t>Lions und LCIF eine Partnerschaft mit der Masern- und Rötelninitiative und der Bill &amp; Melinda Gates Foundation schlossen, um Pilotprogramme in afrikanischen </a:t>
            </a:r>
            <a:r>
              <a:rPr dirty="0" err="1" smtClean="0"/>
              <a:t>Ländern</a:t>
            </a:r>
            <a:r>
              <a:rPr dirty="0" smtClean="0"/>
              <a:t> </a:t>
            </a:r>
            <a:r>
              <a:rPr dirty="0" err="1" smtClean="0"/>
              <a:t>durchzuführen</a:t>
            </a:r>
            <a:r>
              <a:rPr lang="en-US" dirty="0" smtClean="0"/>
              <a:t>, </a:t>
            </a:r>
            <a:r>
              <a:rPr lang="en-US" altLang="en-US" dirty="0" err="1" smtClean="0">
                <a:solidFill>
                  <a:srgbClr val="000000"/>
                </a:solidFill>
              </a:rPr>
              <a:t>im</a:t>
            </a:r>
            <a:r>
              <a:rPr lang="en-US" altLang="en-US" dirty="0" smtClean="0">
                <a:solidFill>
                  <a:srgbClr val="000000"/>
                </a:solidFill>
              </a:rPr>
              <a:t> </a:t>
            </a:r>
            <a:r>
              <a:rPr lang="en-US" altLang="en-US" dirty="0" err="1" smtClean="0">
                <a:solidFill>
                  <a:srgbClr val="000000"/>
                </a:solidFill>
              </a:rPr>
              <a:t>Kampf</a:t>
            </a:r>
            <a:r>
              <a:rPr lang="en-US" altLang="en-US" dirty="0" smtClean="0">
                <a:solidFill>
                  <a:srgbClr val="000000"/>
                </a:solidFill>
              </a:rPr>
              <a:t> </a:t>
            </a:r>
            <a:r>
              <a:rPr lang="en-US" altLang="en-US" dirty="0" err="1" smtClean="0">
                <a:solidFill>
                  <a:srgbClr val="000000"/>
                </a:solidFill>
              </a:rPr>
              <a:t>gegen</a:t>
            </a:r>
            <a:r>
              <a:rPr lang="en-US" altLang="en-US" dirty="0" smtClean="0">
                <a:solidFill>
                  <a:srgbClr val="000000"/>
                </a:solidFill>
              </a:rPr>
              <a:t> </a:t>
            </a:r>
            <a:r>
              <a:rPr lang="en-US" altLang="en-US" dirty="0" err="1" smtClean="0">
                <a:solidFill>
                  <a:srgbClr val="000000"/>
                </a:solidFill>
              </a:rPr>
              <a:t>Masern</a:t>
            </a:r>
            <a:r>
              <a:rPr lang="en-US" altLang="en-US" dirty="0" smtClean="0">
                <a:solidFill>
                  <a:srgbClr val="000000"/>
                </a:solidFill>
              </a:rPr>
              <a:t> </a:t>
            </a:r>
            <a:r>
              <a:rPr lang="en-US" altLang="en-US" dirty="0" err="1" smtClean="0">
                <a:solidFill>
                  <a:srgbClr val="000000"/>
                </a:solidFill>
              </a:rPr>
              <a:t>aktiv</a:t>
            </a:r>
            <a:r>
              <a:rPr lang="en-US" altLang="en-US" dirty="0" smtClean="0">
                <a:solidFill>
                  <a:srgbClr val="000000"/>
                </a:solidFill>
              </a:rPr>
              <a:t> </a:t>
            </a:r>
            <a:r>
              <a:rPr dirty="0" smtClean="0"/>
              <a:t>und </a:t>
            </a:r>
            <a:r>
              <a:rPr lang="en-US" dirty="0" err="1" smtClean="0"/>
              <a:t>haben</a:t>
            </a:r>
            <a:r>
              <a:rPr lang="en-US" dirty="0" smtClean="0"/>
              <a:t> </a:t>
            </a:r>
            <a:r>
              <a:rPr lang="en-US" dirty="0" err="1" smtClean="0"/>
              <a:t>Impfungen</a:t>
            </a:r>
            <a:r>
              <a:rPr lang="en-US" dirty="0" smtClean="0"/>
              <a:t> f</a:t>
            </a:r>
            <a:r>
              <a:rPr lang="de-DE" dirty="0" err="1" smtClean="0"/>
              <a:t>ür</a:t>
            </a:r>
            <a:r>
              <a:rPr lang="de-DE" baseline="0" dirty="0" smtClean="0"/>
              <a:t> </a:t>
            </a:r>
            <a:r>
              <a:rPr dirty="0" err="1" smtClean="0"/>
              <a:t>über</a:t>
            </a:r>
            <a:r>
              <a:rPr dirty="0" smtClean="0"/>
              <a:t> 41 Millionen Kinder </a:t>
            </a:r>
            <a:r>
              <a:rPr lang="de-DE" dirty="0" smtClean="0"/>
              <a:t>ermöglicht</a:t>
            </a:r>
            <a:r>
              <a:rPr dirty="0" smtClean="0"/>
              <a:t>. </a:t>
            </a:r>
          </a:p>
          <a:p>
            <a:pPr eaLnBrk="1" hangingPunct="1">
              <a:lnSpc>
                <a:spcPct val="95000"/>
              </a:lnSpc>
              <a:spcBef>
                <a:spcPct val="0"/>
              </a:spcBef>
            </a:pPr>
            <a:endParaRPr lang="de-DE" dirty="0" smtClean="0"/>
          </a:p>
          <a:p>
            <a:pPr eaLnBrk="1" hangingPunct="1">
              <a:lnSpc>
                <a:spcPct val="95000"/>
              </a:lnSpc>
              <a:spcBef>
                <a:spcPct val="0"/>
              </a:spcBef>
            </a:pPr>
            <a:r>
              <a:rPr dirty="0" smtClean="0"/>
              <a:t>In den letzten paar Jahren haben die Lions eine wichtige Rolle im Bereich der sozialen Mobilisierung gespielt, indem sie mit lokalen Amtsträgern zusammengearbeitet, Öffentlichkeitsarbeit auf kommunaler Ebene koordiniert und als Freiwillige in Impfzentren geholfen haben. </a:t>
            </a:r>
            <a:r>
              <a:rPr dirty="0" err="1" smtClean="0"/>
              <a:t>Millionen</a:t>
            </a:r>
            <a:r>
              <a:rPr dirty="0" smtClean="0"/>
              <a:t> Kinder wurden geimpft, weil sich die Lions in ihren Gemeinden unermüdlich dafür eingesetzt </a:t>
            </a:r>
            <a:r>
              <a:rPr dirty="0" err="1" smtClean="0"/>
              <a:t>haben</a:t>
            </a:r>
            <a:r>
              <a:rPr dirty="0" smtClean="0"/>
              <a:t>.</a:t>
            </a:r>
            <a:r>
              <a:rPr lang="de-DE" dirty="0" smtClean="0"/>
              <a:t> </a:t>
            </a:r>
            <a:r>
              <a:rPr dirty="0" err="1" smtClean="0"/>
              <a:t>Aber</a:t>
            </a:r>
            <a:r>
              <a:rPr dirty="0" smtClean="0"/>
              <a:t> warum ist der Kampf zur Ausmerzung von Masern so wichtig? </a:t>
            </a:r>
            <a:endParaRPr lang="de-DE" altLang="en-US" dirty="0" smtClean="0">
              <a:solidFill>
                <a:srgbClr val="000000"/>
              </a:solidFill>
              <a:cs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031"/>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E1401140-95EC-4573-8084-FA6E6E7889AA}" type="slidenum">
              <a:rPr lang="en-US" altLang="en-US" smtClean="0"/>
              <a:pPr eaLnBrk="1" hangingPunct="1">
                <a:spcBef>
                  <a:spcPct val="0"/>
                </a:spcBef>
                <a:defRPr/>
              </a:pPr>
              <a:t>3</a:t>
            </a:fld>
            <a:endParaRPr lang="de-DE" altLang="en-US" smtClean="0"/>
          </a:p>
        </p:txBody>
      </p:sp>
      <p:sp>
        <p:nvSpPr>
          <p:cNvPr id="37891" name="Rectangle 1"/>
          <p:cNvSpPr>
            <a:spLocks noGrp="1" noRot="1" noChangeAspect="1" noChangeArrowheads="1" noTextEdit="1"/>
          </p:cNvSpPr>
          <p:nvPr>
            <p:ph type="sldImg"/>
          </p:nvPr>
        </p:nvSpPr>
        <p:spPr>
          <a:ln/>
        </p:spPr>
      </p:sp>
      <p:sp>
        <p:nvSpPr>
          <p:cNvPr id="37892"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lnSpc>
                <a:spcPct val="95000"/>
              </a:lnSpc>
              <a:spcBef>
                <a:spcPct val="0"/>
              </a:spcBef>
            </a:pPr>
            <a:r>
              <a:rPr lang="en-US" altLang="en-US" dirty="0" err="1" smtClean="0">
                <a:solidFill>
                  <a:srgbClr val="000000"/>
                </a:solidFill>
              </a:rPr>
              <a:t>Masern</a:t>
            </a:r>
            <a:r>
              <a:rPr lang="en-US" altLang="en-US" dirty="0" smtClean="0">
                <a:solidFill>
                  <a:srgbClr val="000000"/>
                </a:solidFill>
              </a:rPr>
              <a:t> </a:t>
            </a:r>
            <a:r>
              <a:rPr lang="en-US" altLang="en-US" dirty="0" err="1" smtClean="0">
                <a:solidFill>
                  <a:srgbClr val="000000"/>
                </a:solidFill>
              </a:rPr>
              <a:t>kosten</a:t>
            </a:r>
            <a:r>
              <a:rPr lang="en-US" altLang="en-US" dirty="0" smtClean="0">
                <a:solidFill>
                  <a:srgbClr val="000000"/>
                </a:solidFill>
              </a:rPr>
              <a:t> </a:t>
            </a:r>
            <a:r>
              <a:rPr lang="en-US" altLang="en-US" dirty="0" err="1" smtClean="0">
                <a:solidFill>
                  <a:srgbClr val="000000"/>
                </a:solidFill>
              </a:rPr>
              <a:t>täglich</a:t>
            </a:r>
            <a:r>
              <a:rPr lang="en-US" altLang="en-US" dirty="0" smtClean="0">
                <a:solidFill>
                  <a:srgbClr val="000000"/>
                </a:solidFill>
              </a:rPr>
              <a:t> 335 </a:t>
            </a:r>
            <a:r>
              <a:rPr lang="en-US" altLang="en-US" dirty="0" err="1" smtClean="0">
                <a:solidFill>
                  <a:srgbClr val="000000"/>
                </a:solidFill>
              </a:rPr>
              <a:t>Kindern</a:t>
            </a:r>
            <a:r>
              <a:rPr lang="en-US" altLang="en-US" dirty="0" smtClean="0">
                <a:solidFill>
                  <a:srgbClr val="000000"/>
                </a:solidFill>
              </a:rPr>
              <a:t> das </a:t>
            </a:r>
            <a:r>
              <a:rPr lang="en-US" altLang="en-US" dirty="0" err="1" smtClean="0">
                <a:solidFill>
                  <a:srgbClr val="000000"/>
                </a:solidFill>
              </a:rPr>
              <a:t>Leben</a:t>
            </a:r>
            <a:r>
              <a:rPr lang="en-US" altLang="en-US" dirty="0" smtClean="0">
                <a:solidFill>
                  <a:srgbClr val="000000"/>
                </a:solidFill>
              </a:rPr>
              <a:t>. Das </a:t>
            </a:r>
            <a:r>
              <a:rPr lang="en-US" altLang="en-US" dirty="0" err="1" smtClean="0">
                <a:solidFill>
                  <a:srgbClr val="000000"/>
                </a:solidFill>
              </a:rPr>
              <a:t>sind</a:t>
            </a:r>
            <a:r>
              <a:rPr lang="en-US" altLang="en-US" dirty="0" smtClean="0">
                <a:solidFill>
                  <a:srgbClr val="000000"/>
                </a:solidFill>
              </a:rPr>
              <a:t> </a:t>
            </a:r>
            <a:r>
              <a:rPr lang="en-US" altLang="en-US" dirty="0" err="1" smtClean="0">
                <a:solidFill>
                  <a:srgbClr val="000000"/>
                </a:solidFill>
              </a:rPr>
              <a:t>über</a:t>
            </a:r>
            <a:r>
              <a:rPr lang="en-US" altLang="en-US" dirty="0" smtClean="0">
                <a:solidFill>
                  <a:srgbClr val="000000"/>
                </a:solidFill>
              </a:rPr>
              <a:t> 122.000 Kinder </a:t>
            </a:r>
            <a:r>
              <a:rPr lang="en-US" altLang="en-US" dirty="0" err="1" smtClean="0">
                <a:solidFill>
                  <a:srgbClr val="000000"/>
                </a:solidFill>
              </a:rPr>
              <a:t>im</a:t>
            </a:r>
            <a:r>
              <a:rPr lang="en-US" altLang="en-US" dirty="0" smtClean="0">
                <a:solidFill>
                  <a:srgbClr val="000000"/>
                </a:solidFill>
              </a:rPr>
              <a:t> </a:t>
            </a:r>
            <a:r>
              <a:rPr lang="en-US" altLang="en-US" dirty="0" err="1" smtClean="0">
                <a:solidFill>
                  <a:srgbClr val="000000"/>
                </a:solidFill>
              </a:rPr>
              <a:t>Jahr</a:t>
            </a:r>
            <a:r>
              <a:rPr lang="en-US" altLang="en-US" dirty="0" smtClean="0">
                <a:solidFill>
                  <a:srgbClr val="000000"/>
                </a:solidFill>
              </a:rPr>
              <a:t>. Und </a:t>
            </a:r>
            <a:r>
              <a:rPr lang="en-US" altLang="en-US" dirty="0" err="1" smtClean="0">
                <a:solidFill>
                  <a:srgbClr val="000000"/>
                </a:solidFill>
              </a:rPr>
              <a:t>dabei</a:t>
            </a:r>
            <a:r>
              <a:rPr lang="en-US" altLang="en-US" dirty="0" smtClean="0">
                <a:solidFill>
                  <a:srgbClr val="000000"/>
                </a:solidFill>
              </a:rPr>
              <a:t> </a:t>
            </a:r>
            <a:r>
              <a:rPr lang="en-US" altLang="en-US" dirty="0" err="1" smtClean="0">
                <a:solidFill>
                  <a:srgbClr val="000000"/>
                </a:solidFill>
              </a:rPr>
              <a:t>könnte</a:t>
            </a:r>
            <a:r>
              <a:rPr lang="en-US" altLang="en-US" dirty="0" smtClean="0">
                <a:solidFill>
                  <a:srgbClr val="000000"/>
                </a:solidFill>
              </a:rPr>
              <a:t> dies </a:t>
            </a:r>
            <a:r>
              <a:rPr lang="en-US" altLang="en-US" dirty="0" err="1" smtClean="0">
                <a:solidFill>
                  <a:srgbClr val="000000"/>
                </a:solidFill>
              </a:rPr>
              <a:t>ganz</a:t>
            </a:r>
            <a:r>
              <a:rPr lang="en-US" altLang="en-US" dirty="0" smtClean="0">
                <a:solidFill>
                  <a:srgbClr val="000000"/>
                </a:solidFill>
              </a:rPr>
              <a:t> und gar </a:t>
            </a:r>
            <a:r>
              <a:rPr lang="en-US" altLang="en-US" dirty="0" err="1" smtClean="0">
                <a:solidFill>
                  <a:srgbClr val="000000"/>
                </a:solidFill>
              </a:rPr>
              <a:t>verhindert</a:t>
            </a:r>
            <a:r>
              <a:rPr lang="en-US" altLang="en-US" dirty="0" smtClean="0">
                <a:solidFill>
                  <a:srgbClr val="000000"/>
                </a:solidFill>
              </a:rPr>
              <a:t> </a:t>
            </a:r>
            <a:r>
              <a:rPr lang="en-US" altLang="en-US" dirty="0" err="1" smtClean="0">
                <a:solidFill>
                  <a:srgbClr val="000000"/>
                </a:solidFill>
              </a:rPr>
              <a:t>werden</a:t>
            </a:r>
            <a:r>
              <a:rPr lang="en-US" altLang="en-US" dirty="0" smtClean="0">
                <a:solidFill>
                  <a:srgbClr val="000000"/>
                </a:solidFill>
              </a:rPr>
              <a:t>. </a:t>
            </a:r>
            <a:r>
              <a:rPr lang="en-US" altLang="en-US" dirty="0" err="1" smtClean="0">
                <a:solidFill>
                  <a:srgbClr val="000000"/>
                </a:solidFill>
              </a:rPr>
              <a:t>Vielen</a:t>
            </a:r>
            <a:r>
              <a:rPr lang="en-US" altLang="en-US" dirty="0" smtClean="0">
                <a:solidFill>
                  <a:srgbClr val="000000"/>
                </a:solidFill>
              </a:rPr>
              <a:t> von </a:t>
            </a:r>
            <a:r>
              <a:rPr lang="en-US" altLang="en-US" dirty="0" err="1" smtClean="0">
                <a:solidFill>
                  <a:srgbClr val="000000"/>
                </a:solidFill>
              </a:rPr>
              <a:t>Ihnen</a:t>
            </a:r>
            <a:r>
              <a:rPr lang="en-US" altLang="en-US" dirty="0" smtClean="0">
                <a:solidFill>
                  <a:srgbClr val="000000"/>
                </a:solidFill>
              </a:rPr>
              <a:t>, die </a:t>
            </a:r>
            <a:r>
              <a:rPr lang="en-US" altLang="en-US" dirty="0" err="1" smtClean="0">
                <a:solidFill>
                  <a:srgbClr val="000000"/>
                </a:solidFill>
              </a:rPr>
              <a:t>heute</a:t>
            </a:r>
            <a:r>
              <a:rPr lang="en-US" altLang="en-US" dirty="0" smtClean="0">
                <a:solidFill>
                  <a:srgbClr val="000000"/>
                </a:solidFill>
              </a:rPr>
              <a:t> </a:t>
            </a:r>
            <a:r>
              <a:rPr lang="en-US" altLang="en-US" dirty="0" err="1" smtClean="0">
                <a:solidFill>
                  <a:srgbClr val="000000"/>
                </a:solidFill>
              </a:rPr>
              <a:t>hier</a:t>
            </a:r>
            <a:r>
              <a:rPr lang="en-US" altLang="en-US" dirty="0" smtClean="0">
                <a:solidFill>
                  <a:srgbClr val="000000"/>
                </a:solidFill>
              </a:rPr>
              <a:t> </a:t>
            </a:r>
            <a:r>
              <a:rPr lang="en-US" altLang="en-US" dirty="0" err="1" smtClean="0">
                <a:solidFill>
                  <a:srgbClr val="000000"/>
                </a:solidFill>
              </a:rPr>
              <a:t>anwesend</a:t>
            </a:r>
            <a:r>
              <a:rPr lang="en-US" altLang="en-US" dirty="0" smtClean="0">
                <a:solidFill>
                  <a:srgbClr val="000000"/>
                </a:solidFill>
              </a:rPr>
              <a:t> </a:t>
            </a:r>
            <a:r>
              <a:rPr lang="en-US" altLang="en-US" dirty="0" err="1" smtClean="0">
                <a:solidFill>
                  <a:srgbClr val="000000"/>
                </a:solidFill>
              </a:rPr>
              <a:t>sind</a:t>
            </a:r>
            <a:r>
              <a:rPr lang="en-US" altLang="en-US" dirty="0" smtClean="0">
                <a:solidFill>
                  <a:srgbClr val="000000"/>
                </a:solidFill>
              </a:rPr>
              <a:t>, </a:t>
            </a:r>
            <a:r>
              <a:rPr lang="en-US" altLang="en-US" dirty="0" err="1" smtClean="0">
                <a:solidFill>
                  <a:srgbClr val="000000"/>
                </a:solidFill>
              </a:rPr>
              <a:t>sind</a:t>
            </a:r>
            <a:r>
              <a:rPr lang="en-US" altLang="en-US" dirty="0" smtClean="0">
                <a:solidFill>
                  <a:srgbClr val="000000"/>
                </a:solidFill>
              </a:rPr>
              <a:t> </a:t>
            </a:r>
            <a:r>
              <a:rPr lang="en-US" altLang="en-US" dirty="0" err="1" smtClean="0">
                <a:solidFill>
                  <a:srgbClr val="000000"/>
                </a:solidFill>
              </a:rPr>
              <a:t>Masern</a:t>
            </a:r>
            <a:r>
              <a:rPr lang="en-US" altLang="en-US" dirty="0" smtClean="0">
                <a:solidFill>
                  <a:srgbClr val="000000"/>
                </a:solidFill>
              </a:rPr>
              <a:t> </a:t>
            </a:r>
            <a:r>
              <a:rPr lang="en-US" altLang="en-US" dirty="0" err="1" smtClean="0">
                <a:solidFill>
                  <a:srgbClr val="000000"/>
                </a:solidFill>
              </a:rPr>
              <a:t>wahrscheinlich</a:t>
            </a:r>
            <a:r>
              <a:rPr lang="en-US" altLang="en-US" dirty="0" smtClean="0">
                <a:solidFill>
                  <a:srgbClr val="000000"/>
                </a:solidFill>
              </a:rPr>
              <a:t> </a:t>
            </a:r>
            <a:r>
              <a:rPr lang="en-US" altLang="en-US" dirty="0" err="1" smtClean="0">
                <a:solidFill>
                  <a:srgbClr val="000000"/>
                </a:solidFill>
              </a:rPr>
              <a:t>bekannt</a:t>
            </a:r>
            <a:r>
              <a:rPr lang="en-US" altLang="en-US" dirty="0" smtClean="0">
                <a:solidFill>
                  <a:srgbClr val="000000"/>
                </a:solidFill>
              </a:rPr>
              <a:t>. </a:t>
            </a:r>
            <a:r>
              <a:rPr lang="en-US" altLang="en-US" dirty="0" err="1" smtClean="0">
                <a:solidFill>
                  <a:srgbClr val="000000"/>
                </a:solidFill>
              </a:rPr>
              <a:t>Doch</a:t>
            </a:r>
            <a:r>
              <a:rPr lang="en-US" altLang="en-US" dirty="0" smtClean="0">
                <a:solidFill>
                  <a:srgbClr val="000000"/>
                </a:solidFill>
              </a:rPr>
              <a:t> die </a:t>
            </a:r>
            <a:r>
              <a:rPr lang="en-US" altLang="en-US" dirty="0" err="1" smtClean="0">
                <a:solidFill>
                  <a:srgbClr val="000000"/>
                </a:solidFill>
              </a:rPr>
              <a:t>verheerenden</a:t>
            </a:r>
            <a:r>
              <a:rPr lang="en-US" altLang="en-US" dirty="0" smtClean="0">
                <a:solidFill>
                  <a:srgbClr val="000000"/>
                </a:solidFill>
              </a:rPr>
              <a:t> </a:t>
            </a:r>
            <a:r>
              <a:rPr lang="en-US" altLang="en-US" dirty="0" err="1" smtClean="0">
                <a:solidFill>
                  <a:srgbClr val="000000"/>
                </a:solidFill>
              </a:rPr>
              <a:t>Auswirkungen</a:t>
            </a:r>
            <a:r>
              <a:rPr lang="en-US" altLang="en-US" dirty="0" smtClean="0">
                <a:solidFill>
                  <a:srgbClr val="000000"/>
                </a:solidFill>
              </a:rPr>
              <a:t>, die </a:t>
            </a:r>
            <a:r>
              <a:rPr lang="en-US" altLang="en-US" dirty="0" err="1" smtClean="0">
                <a:solidFill>
                  <a:srgbClr val="000000"/>
                </a:solidFill>
              </a:rPr>
              <a:t>Masern</a:t>
            </a:r>
            <a:r>
              <a:rPr lang="en-US" altLang="en-US" dirty="0" smtClean="0">
                <a:solidFill>
                  <a:srgbClr val="000000"/>
                </a:solidFill>
              </a:rPr>
              <a:t> </a:t>
            </a:r>
            <a:r>
              <a:rPr lang="en-US" altLang="en-US" dirty="0" err="1" smtClean="0">
                <a:solidFill>
                  <a:srgbClr val="000000"/>
                </a:solidFill>
              </a:rPr>
              <a:t>heute</a:t>
            </a:r>
            <a:r>
              <a:rPr lang="en-US" altLang="en-US" dirty="0" smtClean="0">
                <a:solidFill>
                  <a:srgbClr val="000000"/>
                </a:solidFill>
              </a:rPr>
              <a:t> </a:t>
            </a:r>
            <a:r>
              <a:rPr lang="en-US" altLang="en-US" dirty="0" err="1" smtClean="0">
                <a:solidFill>
                  <a:srgbClr val="000000"/>
                </a:solidFill>
              </a:rPr>
              <a:t>noch</a:t>
            </a:r>
            <a:r>
              <a:rPr lang="en-US" altLang="en-US" dirty="0" smtClean="0">
                <a:solidFill>
                  <a:srgbClr val="000000"/>
                </a:solidFill>
              </a:rPr>
              <a:t> </a:t>
            </a:r>
            <a:r>
              <a:rPr lang="en-US" altLang="en-US" dirty="0" err="1" smtClean="0">
                <a:solidFill>
                  <a:srgbClr val="000000"/>
                </a:solidFill>
              </a:rPr>
              <a:t>weltweit</a:t>
            </a:r>
            <a:r>
              <a:rPr lang="en-US" altLang="en-US" dirty="0" smtClean="0">
                <a:solidFill>
                  <a:srgbClr val="000000"/>
                </a:solidFill>
              </a:rPr>
              <a:t> </a:t>
            </a:r>
            <a:r>
              <a:rPr lang="en-US" altLang="en-US" dirty="0" err="1" smtClean="0">
                <a:solidFill>
                  <a:srgbClr val="000000"/>
                </a:solidFill>
              </a:rPr>
              <a:t>haben</a:t>
            </a:r>
            <a:r>
              <a:rPr lang="en-US" altLang="en-US" dirty="0" smtClean="0">
                <a:solidFill>
                  <a:srgbClr val="000000"/>
                </a:solidFill>
              </a:rPr>
              <a:t>, und die </a:t>
            </a:r>
            <a:r>
              <a:rPr lang="en-US" altLang="en-US" dirty="0" err="1" smtClean="0">
                <a:solidFill>
                  <a:srgbClr val="000000"/>
                </a:solidFill>
              </a:rPr>
              <a:t>Gründe</a:t>
            </a:r>
            <a:r>
              <a:rPr lang="en-US" altLang="en-US" dirty="0" smtClean="0">
                <a:solidFill>
                  <a:srgbClr val="000000"/>
                </a:solidFill>
              </a:rPr>
              <a:t>, </a:t>
            </a:r>
            <a:r>
              <a:rPr lang="en-US" altLang="en-US" dirty="0" err="1" smtClean="0">
                <a:solidFill>
                  <a:srgbClr val="000000"/>
                </a:solidFill>
              </a:rPr>
              <a:t>warum</a:t>
            </a:r>
            <a:r>
              <a:rPr lang="en-US" altLang="en-US" dirty="0" smtClean="0">
                <a:solidFill>
                  <a:srgbClr val="000000"/>
                </a:solidFill>
              </a:rPr>
              <a:t> die Lions </a:t>
            </a:r>
            <a:r>
              <a:rPr lang="en-US" altLang="en-US" dirty="0" err="1" smtClean="0">
                <a:solidFill>
                  <a:srgbClr val="000000"/>
                </a:solidFill>
              </a:rPr>
              <a:t>beschlossen</a:t>
            </a:r>
            <a:r>
              <a:rPr lang="en-US" altLang="en-US" dirty="0" smtClean="0">
                <a:solidFill>
                  <a:srgbClr val="000000"/>
                </a:solidFill>
              </a:rPr>
              <a:t> </a:t>
            </a:r>
            <a:r>
              <a:rPr lang="en-US" altLang="en-US" dirty="0" err="1" smtClean="0">
                <a:solidFill>
                  <a:srgbClr val="000000"/>
                </a:solidFill>
              </a:rPr>
              <a:t>haben</a:t>
            </a:r>
            <a:r>
              <a:rPr lang="en-US" altLang="en-US" dirty="0" smtClean="0">
                <a:solidFill>
                  <a:srgbClr val="000000"/>
                </a:solidFill>
              </a:rPr>
              <a:t>, </a:t>
            </a:r>
            <a:r>
              <a:rPr lang="en-US" altLang="en-US" dirty="0" err="1" smtClean="0">
                <a:solidFill>
                  <a:srgbClr val="000000"/>
                </a:solidFill>
              </a:rPr>
              <a:t>sich</a:t>
            </a:r>
            <a:r>
              <a:rPr lang="en-US" altLang="en-US" dirty="0" smtClean="0">
                <a:solidFill>
                  <a:srgbClr val="000000"/>
                </a:solidFill>
              </a:rPr>
              <a:t> </a:t>
            </a:r>
            <a:r>
              <a:rPr lang="en-US" altLang="en-US" dirty="0" err="1" smtClean="0">
                <a:solidFill>
                  <a:srgbClr val="000000"/>
                </a:solidFill>
              </a:rPr>
              <a:t>dem</a:t>
            </a:r>
            <a:r>
              <a:rPr lang="en-US" altLang="en-US" dirty="0" smtClean="0">
                <a:solidFill>
                  <a:srgbClr val="000000"/>
                </a:solidFill>
              </a:rPr>
              <a:t> </a:t>
            </a:r>
            <a:r>
              <a:rPr lang="en-US" altLang="en-US" dirty="0" err="1" smtClean="0">
                <a:solidFill>
                  <a:srgbClr val="000000"/>
                </a:solidFill>
              </a:rPr>
              <a:t>Kampf</a:t>
            </a:r>
            <a:r>
              <a:rPr lang="en-US" altLang="en-US" dirty="0" smtClean="0">
                <a:solidFill>
                  <a:srgbClr val="000000"/>
                </a:solidFill>
              </a:rPr>
              <a:t> </a:t>
            </a:r>
            <a:r>
              <a:rPr lang="en-US" altLang="en-US" dirty="0" err="1" smtClean="0">
                <a:solidFill>
                  <a:srgbClr val="000000"/>
                </a:solidFill>
              </a:rPr>
              <a:t>gegen</a:t>
            </a:r>
            <a:r>
              <a:rPr lang="en-US" altLang="en-US" dirty="0" smtClean="0">
                <a:solidFill>
                  <a:srgbClr val="000000"/>
                </a:solidFill>
              </a:rPr>
              <a:t> </a:t>
            </a:r>
            <a:r>
              <a:rPr lang="en-US" altLang="en-US" dirty="0" err="1" smtClean="0">
                <a:solidFill>
                  <a:srgbClr val="000000"/>
                </a:solidFill>
              </a:rPr>
              <a:t>sie</a:t>
            </a:r>
            <a:r>
              <a:rPr lang="en-US" altLang="en-US" dirty="0" smtClean="0">
                <a:solidFill>
                  <a:srgbClr val="000000"/>
                </a:solidFill>
              </a:rPr>
              <a:t> </a:t>
            </a:r>
            <a:r>
              <a:rPr lang="en-US" altLang="en-US" dirty="0" err="1" smtClean="0">
                <a:solidFill>
                  <a:srgbClr val="000000"/>
                </a:solidFill>
              </a:rPr>
              <a:t>anzuschließen</a:t>
            </a:r>
            <a:r>
              <a:rPr lang="en-US" altLang="en-US" dirty="0" smtClean="0">
                <a:solidFill>
                  <a:srgbClr val="000000"/>
                </a:solidFill>
              </a:rPr>
              <a:t>, </a:t>
            </a:r>
            <a:r>
              <a:rPr lang="en-US" altLang="en-US" dirty="0" err="1" smtClean="0">
                <a:solidFill>
                  <a:srgbClr val="000000"/>
                </a:solidFill>
              </a:rPr>
              <a:t>sind</a:t>
            </a:r>
            <a:r>
              <a:rPr lang="en-US" altLang="en-US" dirty="0" smtClean="0">
                <a:solidFill>
                  <a:srgbClr val="000000"/>
                </a:solidFill>
              </a:rPr>
              <a:t> </a:t>
            </a:r>
            <a:r>
              <a:rPr lang="en-US" altLang="en-US" dirty="0" err="1" smtClean="0">
                <a:solidFill>
                  <a:srgbClr val="000000"/>
                </a:solidFill>
              </a:rPr>
              <a:t>Ihnen</a:t>
            </a:r>
            <a:r>
              <a:rPr lang="en-US" altLang="en-US" dirty="0" smtClean="0">
                <a:solidFill>
                  <a:srgbClr val="000000"/>
                </a:solidFill>
              </a:rPr>
              <a:t> </a:t>
            </a:r>
            <a:r>
              <a:rPr lang="en-US" altLang="en-US" dirty="0" err="1" smtClean="0">
                <a:solidFill>
                  <a:srgbClr val="000000"/>
                </a:solidFill>
              </a:rPr>
              <a:t>vielleicht</a:t>
            </a:r>
            <a:r>
              <a:rPr lang="en-US" altLang="en-US" dirty="0" smtClean="0">
                <a:solidFill>
                  <a:srgbClr val="000000"/>
                </a:solidFill>
              </a:rPr>
              <a:t> </a:t>
            </a:r>
            <a:r>
              <a:rPr lang="en-US" altLang="en-US" dirty="0" err="1" smtClean="0">
                <a:solidFill>
                  <a:srgbClr val="000000"/>
                </a:solidFill>
              </a:rPr>
              <a:t>nicht</a:t>
            </a:r>
            <a:r>
              <a:rPr lang="en-US" altLang="en-US" dirty="0" smtClean="0">
                <a:solidFill>
                  <a:srgbClr val="000000"/>
                </a:solidFill>
              </a:rPr>
              <a:t> </a:t>
            </a:r>
            <a:r>
              <a:rPr lang="en-US" altLang="en-US" dirty="0" err="1" smtClean="0">
                <a:solidFill>
                  <a:srgbClr val="000000"/>
                </a:solidFill>
              </a:rPr>
              <a:t>bekannt</a:t>
            </a:r>
            <a:r>
              <a:rPr lang="en-US" altLang="en-US" dirty="0" smtClean="0">
                <a:solidFill>
                  <a:srgbClr val="000000"/>
                </a:solidFill>
              </a:rPr>
              <a:t>.  </a:t>
            </a:r>
          </a:p>
          <a:p>
            <a:pPr eaLnBrk="1" hangingPunct="1">
              <a:lnSpc>
                <a:spcPct val="95000"/>
              </a:lnSpc>
              <a:spcBef>
                <a:spcPct val="0"/>
              </a:spcBef>
            </a:pPr>
            <a:endParaRPr lang="de-DE" altLang="en-US" dirty="0" smtClean="0">
              <a:solidFill>
                <a:srgbClr val="000000"/>
              </a:solidFill>
              <a:cs typeface="Times New Roman" pitchFamily="18" charset="0"/>
            </a:endParaRPr>
          </a:p>
          <a:p>
            <a:pPr eaLnBrk="1" hangingPunct="1">
              <a:lnSpc>
                <a:spcPct val="95000"/>
              </a:lnSpc>
              <a:spcBef>
                <a:spcPct val="0"/>
              </a:spcBef>
            </a:pPr>
            <a:r>
              <a:rPr lang="en-US" altLang="en-US" dirty="0" err="1" smtClean="0">
                <a:solidFill>
                  <a:srgbClr val="000000"/>
                </a:solidFill>
              </a:rPr>
              <a:t>Ich</a:t>
            </a:r>
            <a:r>
              <a:rPr lang="en-US" altLang="en-US" dirty="0" smtClean="0">
                <a:solidFill>
                  <a:srgbClr val="000000"/>
                </a:solidFill>
              </a:rPr>
              <a:t> </a:t>
            </a:r>
            <a:r>
              <a:rPr lang="en-US" altLang="en-US" dirty="0" err="1" smtClean="0">
                <a:solidFill>
                  <a:srgbClr val="000000"/>
                </a:solidFill>
              </a:rPr>
              <a:t>möchte</a:t>
            </a:r>
            <a:r>
              <a:rPr lang="en-US" altLang="en-US" dirty="0" smtClean="0">
                <a:solidFill>
                  <a:srgbClr val="000000"/>
                </a:solidFill>
              </a:rPr>
              <a:t> </a:t>
            </a:r>
            <a:r>
              <a:rPr lang="en-US" altLang="en-US" dirty="0" err="1" smtClean="0">
                <a:solidFill>
                  <a:srgbClr val="000000"/>
                </a:solidFill>
              </a:rPr>
              <a:t>Ihnen</a:t>
            </a:r>
            <a:r>
              <a:rPr lang="en-US" altLang="en-US" dirty="0" smtClean="0">
                <a:solidFill>
                  <a:srgbClr val="000000"/>
                </a:solidFill>
              </a:rPr>
              <a:t> </a:t>
            </a:r>
            <a:r>
              <a:rPr lang="en-US" altLang="en-US" dirty="0" err="1" smtClean="0">
                <a:solidFill>
                  <a:srgbClr val="000000"/>
                </a:solidFill>
              </a:rPr>
              <a:t>diese</a:t>
            </a:r>
            <a:r>
              <a:rPr lang="en-US" altLang="en-US" dirty="0" smtClean="0">
                <a:solidFill>
                  <a:srgbClr val="000000"/>
                </a:solidFill>
              </a:rPr>
              <a:t> </a:t>
            </a:r>
            <a:r>
              <a:rPr lang="en-US" altLang="en-US" dirty="0" err="1" smtClean="0">
                <a:solidFill>
                  <a:srgbClr val="000000"/>
                </a:solidFill>
              </a:rPr>
              <a:t>Gründe</a:t>
            </a:r>
            <a:r>
              <a:rPr lang="en-US" altLang="en-US" dirty="0" smtClean="0">
                <a:solidFill>
                  <a:srgbClr val="000000"/>
                </a:solidFill>
              </a:rPr>
              <a:t> </a:t>
            </a:r>
            <a:r>
              <a:rPr lang="en-US" altLang="en-US" dirty="0" err="1" smtClean="0">
                <a:solidFill>
                  <a:srgbClr val="000000"/>
                </a:solidFill>
              </a:rPr>
              <a:t>heute</a:t>
            </a:r>
            <a:r>
              <a:rPr lang="en-US" altLang="en-US" dirty="0" smtClean="0">
                <a:solidFill>
                  <a:srgbClr val="000000"/>
                </a:solidFill>
              </a:rPr>
              <a:t> </a:t>
            </a:r>
            <a:r>
              <a:rPr lang="en-US" altLang="en-US" dirty="0" err="1" smtClean="0">
                <a:solidFill>
                  <a:srgbClr val="000000"/>
                </a:solidFill>
              </a:rPr>
              <a:t>vorstellen</a:t>
            </a:r>
            <a:r>
              <a:rPr lang="en-US" altLang="en-US" dirty="0" smtClean="0">
                <a:solidFill>
                  <a:srgbClr val="000000"/>
                </a:solidFill>
              </a:rPr>
              <a:t> - und </a:t>
            </a:r>
            <a:r>
              <a:rPr lang="en-US" altLang="en-US" dirty="0" err="1" smtClean="0">
                <a:solidFill>
                  <a:srgbClr val="000000"/>
                </a:solidFill>
              </a:rPr>
              <a:t>ich</a:t>
            </a:r>
            <a:r>
              <a:rPr lang="en-US" altLang="en-US" dirty="0" smtClean="0">
                <a:solidFill>
                  <a:srgbClr val="000000"/>
                </a:solidFill>
              </a:rPr>
              <a:t> </a:t>
            </a:r>
            <a:r>
              <a:rPr lang="en-US" altLang="en-US" dirty="0" err="1" smtClean="0">
                <a:solidFill>
                  <a:srgbClr val="000000"/>
                </a:solidFill>
              </a:rPr>
              <a:t>hoffe</a:t>
            </a:r>
            <a:r>
              <a:rPr lang="en-US" altLang="en-US" dirty="0" smtClean="0">
                <a:solidFill>
                  <a:srgbClr val="000000"/>
                </a:solidFill>
              </a:rPr>
              <a:t>, </a:t>
            </a:r>
            <a:r>
              <a:rPr lang="en-US" altLang="en-US" dirty="0" err="1" smtClean="0">
                <a:solidFill>
                  <a:srgbClr val="000000"/>
                </a:solidFill>
              </a:rPr>
              <a:t>dass</a:t>
            </a:r>
            <a:r>
              <a:rPr lang="en-US" altLang="en-US" dirty="0" smtClean="0">
                <a:solidFill>
                  <a:srgbClr val="000000"/>
                </a:solidFill>
              </a:rPr>
              <a:t> </a:t>
            </a:r>
            <a:r>
              <a:rPr lang="en-US" altLang="en-US" dirty="0" err="1" smtClean="0">
                <a:solidFill>
                  <a:srgbClr val="000000"/>
                </a:solidFill>
              </a:rPr>
              <a:t>Sie</a:t>
            </a:r>
            <a:r>
              <a:rPr lang="en-US" altLang="en-US" dirty="0" smtClean="0">
                <a:solidFill>
                  <a:srgbClr val="000000"/>
                </a:solidFill>
              </a:rPr>
              <a:t> </a:t>
            </a:r>
            <a:r>
              <a:rPr lang="en-US" altLang="en-US" dirty="0" err="1" smtClean="0">
                <a:solidFill>
                  <a:srgbClr val="000000"/>
                </a:solidFill>
              </a:rPr>
              <a:t>sich</a:t>
            </a:r>
            <a:r>
              <a:rPr lang="en-US" altLang="en-US" dirty="0" smtClean="0">
                <a:solidFill>
                  <a:srgbClr val="000000"/>
                </a:solidFill>
              </a:rPr>
              <a:t> </a:t>
            </a:r>
            <a:r>
              <a:rPr lang="en-US" altLang="en-US" dirty="0" err="1" smtClean="0">
                <a:solidFill>
                  <a:srgbClr val="000000"/>
                </a:solidFill>
              </a:rPr>
              <a:t>diesem</a:t>
            </a:r>
            <a:r>
              <a:rPr lang="en-US" altLang="en-US" dirty="0" smtClean="0">
                <a:solidFill>
                  <a:srgbClr val="000000"/>
                </a:solidFill>
              </a:rPr>
              <a:t> </a:t>
            </a:r>
            <a:r>
              <a:rPr lang="en-US" altLang="en-US" dirty="0" err="1" smtClean="0">
                <a:solidFill>
                  <a:srgbClr val="000000"/>
                </a:solidFill>
              </a:rPr>
              <a:t>Kampf</a:t>
            </a:r>
            <a:r>
              <a:rPr lang="en-US" altLang="en-US" dirty="0" smtClean="0">
                <a:solidFill>
                  <a:srgbClr val="000000"/>
                </a:solidFill>
              </a:rPr>
              <a:t> </a:t>
            </a:r>
            <a:r>
              <a:rPr lang="en-US" altLang="en-US" dirty="0" err="1" smtClean="0">
                <a:solidFill>
                  <a:srgbClr val="000000"/>
                </a:solidFill>
              </a:rPr>
              <a:t>ebenfalls</a:t>
            </a:r>
            <a:r>
              <a:rPr lang="en-US" altLang="en-US" dirty="0" smtClean="0">
                <a:solidFill>
                  <a:srgbClr val="000000"/>
                </a:solidFill>
              </a:rPr>
              <a:t> </a:t>
            </a:r>
            <a:r>
              <a:rPr lang="en-US" altLang="en-US" dirty="0" err="1" smtClean="0">
                <a:solidFill>
                  <a:srgbClr val="000000"/>
                </a:solidFill>
              </a:rPr>
              <a:t>anschließen</a:t>
            </a:r>
            <a:r>
              <a:rPr lang="en-US" altLang="en-US" dirty="0" smtClean="0">
                <a:solidFill>
                  <a:srgbClr val="000000"/>
                </a:solidFill>
              </a:rPr>
              <a:t> </a:t>
            </a:r>
            <a:r>
              <a:rPr lang="en-US" altLang="en-US" dirty="0" err="1" smtClean="0">
                <a:solidFill>
                  <a:srgbClr val="000000"/>
                </a:solidFill>
              </a:rPr>
              <a:t>werden</a:t>
            </a:r>
            <a:r>
              <a:rPr lang="en-US" altLang="en-US" dirty="0" smtClean="0">
                <a:solidFill>
                  <a:srgbClr val="000000"/>
                </a:solidFill>
              </a:rPr>
              <a:t>.  </a:t>
            </a:r>
            <a:r>
              <a:rPr lang="en-US" altLang="en-US" dirty="0" err="1" smtClean="0">
                <a:solidFill>
                  <a:srgbClr val="000000"/>
                </a:solidFill>
              </a:rPr>
              <a:t>Wir</a:t>
            </a:r>
            <a:r>
              <a:rPr lang="en-US" altLang="en-US" dirty="0" smtClean="0">
                <a:solidFill>
                  <a:srgbClr val="000000"/>
                </a:solidFill>
              </a:rPr>
              <a:t> </a:t>
            </a:r>
            <a:r>
              <a:rPr lang="en-US" altLang="en-US" dirty="0" err="1" smtClean="0">
                <a:solidFill>
                  <a:srgbClr val="000000"/>
                </a:solidFill>
              </a:rPr>
              <a:t>können</a:t>
            </a:r>
            <a:r>
              <a:rPr lang="en-US" altLang="en-US" dirty="0" smtClean="0">
                <a:solidFill>
                  <a:srgbClr val="000000"/>
                </a:solidFill>
              </a:rPr>
              <a:t> den </a:t>
            </a:r>
            <a:r>
              <a:rPr lang="en-US" altLang="en-US" dirty="0" err="1" smtClean="0">
                <a:solidFill>
                  <a:srgbClr val="000000"/>
                </a:solidFill>
              </a:rPr>
              <a:t>Kampf</a:t>
            </a:r>
            <a:r>
              <a:rPr lang="en-US" altLang="en-US" dirty="0" smtClean="0">
                <a:solidFill>
                  <a:srgbClr val="000000"/>
                </a:solidFill>
              </a:rPr>
              <a:t> </a:t>
            </a:r>
            <a:r>
              <a:rPr lang="en-US" altLang="en-US" dirty="0" err="1" smtClean="0">
                <a:solidFill>
                  <a:srgbClr val="000000"/>
                </a:solidFill>
              </a:rPr>
              <a:t>gegen</a:t>
            </a:r>
            <a:r>
              <a:rPr lang="en-US" altLang="en-US" dirty="0" smtClean="0">
                <a:solidFill>
                  <a:srgbClr val="000000"/>
                </a:solidFill>
              </a:rPr>
              <a:t> </a:t>
            </a:r>
            <a:r>
              <a:rPr lang="en-US" altLang="en-US" dirty="0" err="1" smtClean="0">
                <a:solidFill>
                  <a:srgbClr val="000000"/>
                </a:solidFill>
              </a:rPr>
              <a:t>Masern</a:t>
            </a:r>
            <a:r>
              <a:rPr lang="en-US" altLang="en-US" dirty="0" smtClean="0">
                <a:solidFill>
                  <a:srgbClr val="000000"/>
                </a:solidFill>
              </a:rPr>
              <a:t> </a:t>
            </a:r>
            <a:r>
              <a:rPr lang="en-US" altLang="en-US" dirty="0" err="1" smtClean="0">
                <a:solidFill>
                  <a:srgbClr val="000000"/>
                </a:solidFill>
              </a:rPr>
              <a:t>nur</a:t>
            </a:r>
            <a:r>
              <a:rPr lang="en-US" altLang="en-US" dirty="0" smtClean="0">
                <a:solidFill>
                  <a:srgbClr val="000000"/>
                </a:solidFill>
              </a:rPr>
              <a:t> </a:t>
            </a:r>
            <a:r>
              <a:rPr lang="en-US" altLang="en-US" dirty="0" err="1" smtClean="0">
                <a:solidFill>
                  <a:srgbClr val="000000"/>
                </a:solidFill>
              </a:rPr>
              <a:t>mit</a:t>
            </a:r>
            <a:r>
              <a:rPr lang="en-US" altLang="en-US" dirty="0" smtClean="0">
                <a:solidFill>
                  <a:srgbClr val="000000"/>
                </a:solidFill>
              </a:rPr>
              <a:t> </a:t>
            </a:r>
            <a:r>
              <a:rPr lang="en-US" altLang="en-US" dirty="0" err="1" smtClean="0">
                <a:solidFill>
                  <a:srgbClr val="000000"/>
                </a:solidFill>
              </a:rPr>
              <a:t>Ihrer</a:t>
            </a:r>
            <a:r>
              <a:rPr lang="en-US" altLang="en-US" dirty="0" smtClean="0">
                <a:solidFill>
                  <a:srgbClr val="000000"/>
                </a:solidFill>
              </a:rPr>
              <a:t> </a:t>
            </a:r>
            <a:r>
              <a:rPr lang="en-US" altLang="en-US" dirty="0" err="1" smtClean="0">
                <a:solidFill>
                  <a:srgbClr val="000000"/>
                </a:solidFill>
              </a:rPr>
              <a:t>Hilfe</a:t>
            </a:r>
            <a:r>
              <a:rPr lang="en-US" altLang="en-US" dirty="0" smtClean="0">
                <a:solidFill>
                  <a:srgbClr val="000000"/>
                </a:solidFill>
              </a:rPr>
              <a:t> und </a:t>
            </a:r>
            <a:r>
              <a:rPr lang="en-US" altLang="en-US" dirty="0" err="1" smtClean="0">
                <a:solidFill>
                  <a:srgbClr val="000000"/>
                </a:solidFill>
              </a:rPr>
              <a:t>mit</a:t>
            </a:r>
            <a:r>
              <a:rPr lang="en-US" altLang="en-US" dirty="0" smtClean="0">
                <a:solidFill>
                  <a:srgbClr val="000000"/>
                </a:solidFill>
              </a:rPr>
              <a:t> der </a:t>
            </a:r>
            <a:r>
              <a:rPr lang="en-US" altLang="en-US" dirty="0" err="1" smtClean="0">
                <a:solidFill>
                  <a:srgbClr val="000000"/>
                </a:solidFill>
              </a:rPr>
              <a:t>Hilfe</a:t>
            </a:r>
            <a:r>
              <a:rPr lang="en-US" altLang="en-US" dirty="0" smtClean="0">
                <a:solidFill>
                  <a:srgbClr val="000000"/>
                </a:solidFill>
              </a:rPr>
              <a:t> </a:t>
            </a:r>
            <a:r>
              <a:rPr lang="en-US" altLang="en-US" dirty="0" err="1" smtClean="0">
                <a:solidFill>
                  <a:srgbClr val="000000"/>
                </a:solidFill>
              </a:rPr>
              <a:t>Ihrer</a:t>
            </a:r>
            <a:r>
              <a:rPr lang="en-US" altLang="en-US" dirty="0" smtClean="0">
                <a:solidFill>
                  <a:srgbClr val="000000"/>
                </a:solidFill>
              </a:rPr>
              <a:t> </a:t>
            </a:r>
            <a:r>
              <a:rPr lang="en-US" altLang="en-US" dirty="0" err="1" smtClean="0">
                <a:solidFill>
                  <a:srgbClr val="000000"/>
                </a:solidFill>
              </a:rPr>
              <a:t>Lionsfreunde</a:t>
            </a:r>
            <a:r>
              <a:rPr lang="en-US" altLang="en-US" dirty="0" smtClean="0">
                <a:solidFill>
                  <a:srgbClr val="000000"/>
                </a:solidFill>
              </a:rPr>
              <a:t> </a:t>
            </a:r>
            <a:r>
              <a:rPr lang="en-US" altLang="en-US" dirty="0" err="1" smtClean="0">
                <a:solidFill>
                  <a:srgbClr val="000000"/>
                </a:solidFill>
              </a:rPr>
              <a:t>gewinnen</a:t>
            </a:r>
            <a:r>
              <a:rPr lang="en-US" altLang="en-US" dirty="0" smtClean="0">
                <a:solidFill>
                  <a:srgbClr val="000000"/>
                </a:solidFill>
              </a:rPr>
              <a:t>.</a:t>
            </a:r>
          </a:p>
          <a:p>
            <a:pPr eaLnBrk="1" hangingPunct="1">
              <a:lnSpc>
                <a:spcPct val="95000"/>
              </a:lnSpc>
              <a:spcBef>
                <a:spcPct val="0"/>
              </a:spcBef>
            </a:pPr>
            <a:endParaRPr lang="de-DE" altLang="en-US" dirty="0" smtClean="0">
              <a:solidFill>
                <a:srgbClr val="000000"/>
              </a:solidFill>
              <a:cs typeface="Times New Roman" pitchFamily="18" charset="0"/>
            </a:endParaRPr>
          </a:p>
          <a:p>
            <a:pPr eaLnBrk="1" hangingPunct="1">
              <a:lnSpc>
                <a:spcPct val="95000"/>
              </a:lnSpc>
              <a:spcBef>
                <a:spcPct val="0"/>
              </a:spcBef>
            </a:pPr>
            <a:endParaRPr lang="de-DE" altLang="en-US" dirty="0" smtClean="0">
              <a:solidFill>
                <a:srgbClr val="000000"/>
              </a:solidFill>
              <a:cs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031"/>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295275BE-2C7D-4627-8B0B-82C514DF945D}" type="slidenum">
              <a:rPr lang="en-US" altLang="en-US" smtClean="0"/>
              <a:pPr eaLnBrk="1" hangingPunct="1">
                <a:spcBef>
                  <a:spcPct val="0"/>
                </a:spcBef>
                <a:defRPr/>
              </a:pPr>
              <a:t>4</a:t>
            </a:fld>
            <a:endParaRPr lang="de-DE" altLang="en-US" smtClean="0"/>
          </a:p>
        </p:txBody>
      </p:sp>
      <p:sp>
        <p:nvSpPr>
          <p:cNvPr id="38915" name="Rectangle 1"/>
          <p:cNvSpPr>
            <a:spLocks noGrp="1" noRot="1" noChangeAspect="1" noChangeArrowheads="1" noTextEdit="1"/>
          </p:cNvSpPr>
          <p:nvPr>
            <p:ph type="sldImg"/>
          </p:nvPr>
        </p:nvSpPr>
        <p:spPr>
          <a:ln/>
        </p:spPr>
      </p:sp>
      <p:sp>
        <p:nvSpPr>
          <p:cNvPr id="38916"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lnSpc>
                <a:spcPct val="95000"/>
              </a:lnSpc>
              <a:spcBef>
                <a:spcPct val="0"/>
              </a:spcBef>
            </a:pPr>
            <a:r>
              <a:rPr lang="en-US" altLang="en-US" dirty="0" smtClean="0">
                <a:solidFill>
                  <a:srgbClr val="000000"/>
                </a:solidFill>
              </a:rPr>
              <a:t>Zunächst möchte ich Ihnen kurz etwas über Masern erzählen.  </a:t>
            </a:r>
          </a:p>
          <a:p>
            <a:pPr marL="273050" lvl="1" eaLnBrk="1" hangingPunct="1">
              <a:lnSpc>
                <a:spcPct val="95000"/>
              </a:lnSpc>
              <a:spcBef>
                <a:spcPct val="0"/>
              </a:spcBef>
              <a:buFontTx/>
              <a:buChar char="•"/>
            </a:pPr>
            <a:r>
              <a:rPr lang="en-US" altLang="en-US" dirty="0" smtClean="0">
                <a:solidFill>
                  <a:srgbClr val="000000"/>
                </a:solidFill>
              </a:rPr>
              <a:t> Masern sind eine der fünf häufigsten Todesursachen auf der Welt, die durch eine Schutzimpfung verhindert werden könnten</a:t>
            </a:r>
          </a:p>
          <a:p>
            <a:pPr marL="273050" lvl="1" eaLnBrk="1" hangingPunct="1">
              <a:lnSpc>
                <a:spcPct val="95000"/>
              </a:lnSpc>
              <a:spcBef>
                <a:spcPct val="0"/>
              </a:spcBef>
              <a:buFontTx/>
              <a:buChar char="•"/>
            </a:pPr>
            <a:r>
              <a:rPr lang="en-US" altLang="en-US" dirty="0" smtClean="0">
                <a:solidFill>
                  <a:srgbClr val="000000"/>
                </a:solidFill>
              </a:rPr>
              <a:t> Man kann sie einfach und billig verhindern - die Impfung kostet weniger als 1 US-Dollar und bietet lebenslangen Schutz</a:t>
            </a:r>
          </a:p>
          <a:p>
            <a:pPr marL="273050" lvl="1" eaLnBrk="1" hangingPunct="1">
              <a:lnSpc>
                <a:spcPct val="95000"/>
              </a:lnSpc>
              <a:spcBef>
                <a:spcPct val="0"/>
              </a:spcBef>
              <a:buFontTx/>
              <a:buChar char="•"/>
            </a:pPr>
            <a:r>
              <a:rPr lang="en-US" altLang="en-US" dirty="0" smtClean="0">
                <a:solidFill>
                  <a:srgbClr val="000000"/>
                </a:solidFill>
              </a:rPr>
              <a:t> Sie sind überall auf der Welt verbreitet - Masernausbrüche gibt es auf jedem Kontinent und in jedem Klima</a:t>
            </a:r>
          </a:p>
          <a:p>
            <a:pPr marL="273050" lvl="1" eaLnBrk="1" hangingPunct="1">
              <a:spcBef>
                <a:spcPct val="0"/>
              </a:spcBef>
              <a:buFontTx/>
              <a:buChar char="•"/>
            </a:pPr>
            <a:r>
              <a:rPr lang="en-US" altLang="en-US" dirty="0" smtClean="0">
                <a:solidFill>
                  <a:srgbClr val="000000"/>
                </a:solidFill>
              </a:rPr>
              <a:t> Masern sind eine der ansteckendsten Krankheiten - 90% derjenigen, die mit dem Masernvirus in Berührung kommen, erkranken daran, </a:t>
            </a:r>
            <a:r>
              <a:rPr lang="en-US" altLang="en-US" dirty="0" err="1" smtClean="0">
                <a:solidFill>
                  <a:srgbClr val="000000"/>
                </a:solidFill>
              </a:rPr>
              <a:t>wenn</a:t>
            </a:r>
            <a:r>
              <a:rPr lang="en-US" altLang="en-US" dirty="0" smtClean="0">
                <a:solidFill>
                  <a:srgbClr val="000000"/>
                </a:solidFill>
              </a:rPr>
              <a:t> </a:t>
            </a:r>
            <a:r>
              <a:rPr lang="en-US" altLang="en-US" dirty="0" err="1" smtClean="0">
                <a:solidFill>
                  <a:srgbClr val="000000"/>
                </a:solidFill>
              </a:rPr>
              <a:t>sie</a:t>
            </a:r>
            <a:r>
              <a:rPr lang="en-US" altLang="en-US" dirty="0" smtClean="0">
                <a:solidFill>
                  <a:srgbClr val="000000"/>
                </a:solidFill>
              </a:rPr>
              <a:t> nicht immun dagegen sind</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031"/>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defRPr/>
            </a:pPr>
            <a:fld id="{7C66991C-BCE1-4A2C-A78E-85D8332711F0}" type="slidenum">
              <a:rPr lang="en-US" altLang="en-US" smtClean="0"/>
              <a:pPr>
                <a:defRPr/>
              </a:pPr>
              <a:t>5</a:t>
            </a:fld>
            <a:endParaRPr lang="de-DE" altLang="en-US" smtClean="0"/>
          </a:p>
        </p:txBody>
      </p:sp>
      <p:sp>
        <p:nvSpPr>
          <p:cNvPr id="39939" name="Rectangle 2"/>
          <p:cNvSpPr>
            <a:spLocks noGrp="1" noRot="1" noChangeAspect="1" noChangeArrowheads="1" noTextEdit="1"/>
          </p:cNvSpPr>
          <p:nvPr>
            <p:ph type="sldImg"/>
          </p:nvPr>
        </p:nvSpPr>
        <p:spPr>
          <a:solidFill>
            <a:srgbClr val="FFFFFF"/>
          </a:solidFill>
          <a:ln/>
        </p:spPr>
      </p:sp>
      <p:sp>
        <p:nvSpPr>
          <p:cNvPr id="2" name="Rectangle 3"/>
          <p:cNvSpPr>
            <a:spLocks noGrp="1" noChangeArrowheads="1"/>
          </p:cNvSpPr>
          <p:nvPr>
            <p:ph type="body" idx="1"/>
          </p:nvPr>
        </p:nvSpPr>
        <p:spPr>
          <a:solidFill>
            <a:srgbClr val="FFFFFF"/>
          </a:solidFill>
          <a:ln>
            <a:solidFill>
              <a:schemeClr val="bg1"/>
            </a:solidFill>
          </a:ln>
        </p:spPr>
        <p:txBody>
          <a:bodyPr lIns="0" tIns="0" rIns="0" bIns="0"/>
          <a:lstStyle/>
          <a:p>
            <a:pPr marL="171450" indent="-171450">
              <a:buFontTx/>
              <a:buChar char="•"/>
              <a:defRPr/>
            </a:pPr>
            <a:r>
              <a:rPr lang="en-US" altLang="en-US" dirty="0" smtClean="0"/>
              <a:t>Im Juli 2013 wurde eine neue Partnerschaft mit der GAVI Alliance angekündigt. Die neue </a:t>
            </a:r>
            <a:r>
              <a:rPr lang="en-US" altLang="en-US" dirty="0" err="1" smtClean="0"/>
              <a:t>Partnerschaft</a:t>
            </a:r>
            <a:r>
              <a:rPr lang="en-US" altLang="en-US" dirty="0" smtClean="0"/>
              <a:t> </a:t>
            </a:r>
            <a:r>
              <a:rPr lang="en-US" altLang="en-US" dirty="0" err="1" smtClean="0"/>
              <a:t>ermöglicht</a:t>
            </a:r>
            <a:r>
              <a:rPr lang="en-US" altLang="en-US" dirty="0" smtClean="0"/>
              <a:t> LCIF und den</a:t>
            </a:r>
            <a:r>
              <a:rPr lang="en-US" altLang="en-US" baseline="0" dirty="0" smtClean="0"/>
              <a:t> </a:t>
            </a:r>
            <a:r>
              <a:rPr lang="en-US" altLang="en-US" dirty="0" smtClean="0"/>
              <a:t>Lions, den seit 2010 angestrebten Zielen vergleichbar, unsere Fundraising- und Partnerschaftsinitiativen vor Ort fortzusetzen und zig Millionen Kinder in den ärmsten Ländern der Welt gegen Masern zu schützen.   </a:t>
            </a:r>
          </a:p>
          <a:p>
            <a:pPr>
              <a:defRPr/>
            </a:pPr>
            <a:endParaRPr lang="de-DE" altLang="en-US" dirty="0" smtClean="0">
              <a:cs typeface="Times New Roman" panose="02020603050405020304" pitchFamily="18" charset="0"/>
            </a:endParaRPr>
          </a:p>
          <a:p>
            <a:pPr marL="171450" indent="-171450">
              <a:buFontTx/>
              <a:buChar char="•"/>
              <a:defRPr/>
            </a:pPr>
            <a:r>
              <a:rPr lang="en-US" altLang="en-US" dirty="0" smtClean="0"/>
              <a:t>Die Lions haben sich verpflichtet, bis zu ihrem 100. Jubiläum im Jahr 2017 30 Mio. USD aufzubringen. Die von den Lions gesammelten Spendengelder werden durch die Partner des GAVI Matching-Fonds, das britische Ministerium für internationale Entwicklung (DFID) und die Bill &amp; Melinda Gates Foundation, gleichhoch aufgestockt, was den Gesamtbetrag auf 60 Mio. USD bringt. Im Rahmen unserer gemeinsamen Bemühungen mit GAVI und anderen Partnern werden wir den Zugang zu hochwertigen Impfleistungen auf globaler, nationaler und lokaler Ebene verbessern, um Kinder auf der ganzen Welt besser zu schützen.  </a:t>
            </a:r>
          </a:p>
          <a:p>
            <a:pPr marL="171450" indent="-171450">
              <a:buFontTx/>
              <a:buChar char="•"/>
              <a:defRPr/>
            </a:pPr>
            <a:endParaRPr lang="de-DE" altLang="en-US" dirty="0" smtClean="0">
              <a:cs typeface="Times New Roman" panose="02020603050405020304" pitchFamily="18" charset="0"/>
            </a:endParaRPr>
          </a:p>
          <a:p>
            <a:pPr marL="171450" indent="-171450">
              <a:buFontTx/>
              <a:buChar char="•"/>
              <a:defRPr/>
            </a:pPr>
            <a:r>
              <a:rPr lang="en-US" altLang="en-US" dirty="0" smtClean="0"/>
              <a:t>Darüber hinaus übernehmen die Lions eine wichtige Rolle bei der sozialen Mobilisierung, indem sie mit lokalen Amtsträgern zusammenarbeiten, um die Öffentlichkeitsarbeit auf kommunaler Ebene zu koordinieren und als Freiwillige in Impfzentren zu helfen. Dank unserer Fundraising- und Befürwortungsinitiativen werden die Lions </a:t>
            </a:r>
            <a:r>
              <a:rPr lang="en-US" altLang="en-US" dirty="0" err="1" smtClean="0"/>
              <a:t>Impfungen</a:t>
            </a:r>
            <a:r>
              <a:rPr lang="en-US" altLang="en-US" dirty="0" smtClean="0"/>
              <a:t> </a:t>
            </a:r>
            <a:r>
              <a:rPr lang="en-US" altLang="en-US" dirty="0" err="1" smtClean="0"/>
              <a:t>für</a:t>
            </a:r>
            <a:r>
              <a:rPr lang="en-US" altLang="en-US" dirty="0" smtClean="0"/>
              <a:t> </a:t>
            </a:r>
            <a:r>
              <a:rPr lang="en-US" altLang="en-US" dirty="0" err="1" smtClean="0"/>
              <a:t>über</a:t>
            </a:r>
            <a:r>
              <a:rPr lang="en-US" altLang="en-US" baseline="0" dirty="0" smtClean="0"/>
              <a:t> </a:t>
            </a:r>
            <a:r>
              <a:rPr lang="en-US" altLang="en-US" dirty="0" smtClean="0"/>
              <a:t>114 </a:t>
            </a:r>
            <a:r>
              <a:rPr lang="en-US" altLang="en-US" dirty="0" err="1" smtClean="0"/>
              <a:t>Millionen</a:t>
            </a:r>
            <a:r>
              <a:rPr lang="en-US" altLang="en-US" dirty="0" smtClean="0"/>
              <a:t> Kinder </a:t>
            </a:r>
            <a:r>
              <a:rPr lang="en-US" altLang="en-US" dirty="0" err="1" smtClean="0"/>
              <a:t>ermöglichen</a:t>
            </a:r>
            <a:r>
              <a:rPr lang="en-US" altLang="en-US" dirty="0" smtClean="0"/>
              <a:t>. </a:t>
            </a:r>
          </a:p>
          <a:p>
            <a:pPr marL="171450" indent="-171450">
              <a:buFontTx/>
              <a:buChar char="•"/>
              <a:defRPr/>
            </a:pPr>
            <a:endParaRPr lang="de-DE" altLang="en-US" sz="1600" dirty="0" smtClean="0">
              <a:cs typeface="Times New Roman" panose="02020603050405020304"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031"/>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0E8ACB65-8E96-43DA-A5A6-AE7FD38888F4}" type="slidenum">
              <a:rPr lang="en-US" altLang="en-US" smtClean="0"/>
              <a:pPr eaLnBrk="1" hangingPunct="1">
                <a:spcBef>
                  <a:spcPct val="0"/>
                </a:spcBef>
                <a:defRPr/>
              </a:pPr>
              <a:t>6</a:t>
            </a:fld>
            <a:endParaRPr lang="de-DE" altLang="en-US" smtClean="0"/>
          </a:p>
        </p:txBody>
      </p:sp>
      <p:sp>
        <p:nvSpPr>
          <p:cNvPr id="40963" name="Rectangle 1"/>
          <p:cNvSpPr>
            <a:spLocks noGrp="1" noRot="1" noChangeAspect="1" noChangeArrowheads="1" noTextEdit="1"/>
          </p:cNvSpPr>
          <p:nvPr>
            <p:ph type="sldImg"/>
          </p:nvPr>
        </p:nvSpPr>
        <p:spPr>
          <a:ln/>
        </p:spPr>
      </p:sp>
      <p:sp>
        <p:nvSpPr>
          <p:cNvPr id="2" name="Rectangle 2"/>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171450" indent="-171450">
              <a:buFontTx/>
              <a:buChar char="•"/>
              <a:defRPr/>
            </a:pPr>
            <a:r>
              <a:rPr lang="en-US" altLang="en-US" dirty="0" smtClean="0"/>
              <a:t>Die GAVI Alliance wurde im Jahr 2000 als Globale Allianz für Impfstoffe und Impfungen (Global Alliance for Vaccines and </a:t>
            </a:r>
            <a:r>
              <a:rPr lang="en-US" altLang="en-US" dirty="0" err="1" smtClean="0"/>
              <a:t>Immunisations</a:t>
            </a:r>
            <a:r>
              <a:rPr lang="en-US" altLang="en-US" dirty="0" smtClean="0"/>
              <a:t>, GAVI) zur Finanzierung von Impfstoffen für Kinder in über 70 der ärmsten Länder gegründet. Die Mission von GAVI besteht darin, durch besseren Zugang zu Impfungen in den ärmsten Ländern der Welt Kinderleben zu retten und die Gesundheit von Menschen zu schützen. </a:t>
            </a:r>
          </a:p>
          <a:p>
            <a:pPr>
              <a:defRPr/>
            </a:pPr>
            <a:endParaRPr lang="de-DE" altLang="en-US" dirty="0" smtClean="0">
              <a:cs typeface="Times New Roman" panose="02020603050405020304" pitchFamily="18" charset="0"/>
            </a:endParaRPr>
          </a:p>
          <a:p>
            <a:pPr marL="171450" indent="-171450">
              <a:buFontTx/>
              <a:buChar char="•"/>
              <a:defRPr/>
            </a:pPr>
            <a:r>
              <a:rPr lang="en-US" altLang="en-US" dirty="0" smtClean="0"/>
              <a:t>Seit dem Jahr 2000 wurden dank der Unterstützung von GAVI weitere 440 Millionen Kinder in den ärmsten Ländern der Welt gegen die häufigsten, durch Impfung vermeidbaren Krankheiten geimpft, u.a. gegen Masern, wodurch sich ca. 6 Millionen künftige Todesfälle verhindern ließen </a:t>
            </a:r>
            <a:endParaRPr lang="de-DE" altLang="en-US" dirty="0" smtClean="0">
              <a:latin typeface="Arial" pitchFamily="34" charset="0"/>
            </a:endParaRPr>
          </a:p>
          <a:p>
            <a:pPr eaLnBrk="1" hangingPunct="1">
              <a:lnSpc>
                <a:spcPct val="95000"/>
              </a:lnSpc>
              <a:spcBef>
                <a:spcPct val="0"/>
              </a:spcBef>
              <a:defRPr/>
            </a:pPr>
            <a:endParaRPr lang="de-DE" altLang="en-US" dirty="0" smtClean="0">
              <a:solidFill>
                <a:srgbClr val="000000"/>
              </a:solidFill>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031"/>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F8795C20-6BC0-4B06-9E7F-A98AA72C5BAB}" type="slidenum">
              <a:rPr lang="en-US" altLang="en-US" smtClean="0"/>
              <a:pPr eaLnBrk="1" hangingPunct="1">
                <a:spcBef>
                  <a:spcPct val="0"/>
                </a:spcBef>
                <a:defRPr/>
              </a:pPr>
              <a:t>7</a:t>
            </a:fld>
            <a:endParaRPr lang="de-DE" altLang="en-US" smtClean="0"/>
          </a:p>
        </p:txBody>
      </p:sp>
      <p:sp>
        <p:nvSpPr>
          <p:cNvPr id="41987" name="Rectangle 2"/>
          <p:cNvSpPr>
            <a:spLocks noGrp="1" noRot="1" noChangeAspect="1" noChangeArrowheads="1" noTextEdit="1"/>
          </p:cNvSpPr>
          <p:nvPr>
            <p:ph type="sldImg"/>
          </p:nvPr>
        </p:nvSpPr>
        <p:spPr>
          <a:xfrm>
            <a:off x="1143000" y="685800"/>
            <a:ext cx="4573588" cy="3429000"/>
          </a:xfrm>
          <a:solidFill>
            <a:srgbClr val="FFFFFF"/>
          </a:solidFill>
          <a:ln/>
        </p:spPr>
      </p:sp>
      <p:sp>
        <p:nvSpPr>
          <p:cNvPr id="40963" name="Rectangle 3"/>
          <p:cNvSpPr>
            <a:spLocks noGrp="1" noChangeArrowheads="1"/>
          </p:cNvSpPr>
          <p:nvPr>
            <p:ph type="body" idx="1"/>
          </p:nvPr>
        </p:nvSpPr>
        <p:spPr>
          <a:solidFill>
            <a:srgbClr val="FFFFFF"/>
          </a:solidFill>
          <a:ln/>
        </p:spPr>
        <p:txBody>
          <a:bodyPr lIns="0" tIns="0" rIns="0" bIns="0"/>
          <a:lstStyle/>
          <a:p>
            <a:pPr eaLnBrk="1" hangingPunct="1">
              <a:lnSpc>
                <a:spcPct val="95000"/>
              </a:lnSpc>
              <a:spcBef>
                <a:spcPct val="0"/>
              </a:spcBef>
              <a:defRPr/>
            </a:pPr>
            <a:r>
              <a:rPr lang="en-US" dirty="0" smtClean="0">
                <a:solidFill>
                  <a:srgbClr val="000000"/>
                </a:solidFill>
              </a:rPr>
              <a:t>Wir werden jetzt eine kleine Fragen- und Antworten-Übung machen. Wenn Sie die Antwort wissen, können Sie sie gerne laut nennen!</a:t>
            </a:r>
          </a:p>
          <a:p>
            <a:pPr eaLnBrk="1" hangingPunct="1">
              <a:lnSpc>
                <a:spcPct val="95000"/>
              </a:lnSpc>
              <a:spcBef>
                <a:spcPct val="0"/>
              </a:spcBef>
              <a:defRPr/>
            </a:pPr>
            <a:endParaRPr lang="de-DE" dirty="0" smtClean="0">
              <a:solidFill>
                <a:srgbClr val="000000"/>
              </a:solidFill>
              <a:cs typeface="Times New Roman" pitchFamily="18" charset="0"/>
            </a:endParaRPr>
          </a:p>
          <a:p>
            <a:pPr eaLnBrk="1" hangingPunct="1">
              <a:lnSpc>
                <a:spcPct val="95000"/>
              </a:lnSpc>
              <a:spcBef>
                <a:spcPct val="0"/>
              </a:spcBef>
              <a:defRPr/>
            </a:pPr>
            <a:r>
              <a:rPr lang="en-US" dirty="0" smtClean="0">
                <a:solidFill>
                  <a:srgbClr val="000000"/>
                </a:solidFill>
              </a:rPr>
              <a:t>Welche Gebiete auf der Welt sind derzeit von Masern betroffen?</a:t>
            </a:r>
          </a:p>
          <a:p>
            <a:pPr marL="342900" indent="-342900" eaLnBrk="1" hangingPunct="1">
              <a:lnSpc>
                <a:spcPct val="95000"/>
              </a:lnSpc>
              <a:spcBef>
                <a:spcPct val="0"/>
              </a:spcBef>
              <a:buFontTx/>
              <a:buAutoNum type="alphaUcPeriod"/>
              <a:defRPr/>
            </a:pPr>
            <a:r>
              <a:rPr lang="en-US" dirty="0" smtClean="0">
                <a:solidFill>
                  <a:srgbClr val="000000"/>
                </a:solidFill>
              </a:rPr>
              <a:t>Entwicklungsländer</a:t>
            </a:r>
          </a:p>
          <a:p>
            <a:pPr marL="342900" indent="-342900" eaLnBrk="1" hangingPunct="1">
              <a:lnSpc>
                <a:spcPct val="95000"/>
              </a:lnSpc>
              <a:spcBef>
                <a:spcPct val="0"/>
              </a:spcBef>
              <a:buFontTx/>
              <a:buAutoNum type="alphaUcPeriod"/>
              <a:defRPr/>
            </a:pPr>
            <a:r>
              <a:rPr lang="en-US" dirty="0" smtClean="0">
                <a:solidFill>
                  <a:srgbClr val="000000"/>
                </a:solidFill>
              </a:rPr>
              <a:t>Afrika </a:t>
            </a:r>
          </a:p>
          <a:p>
            <a:pPr marL="342900" indent="-342900" eaLnBrk="1" hangingPunct="1">
              <a:lnSpc>
                <a:spcPct val="95000"/>
              </a:lnSpc>
              <a:spcBef>
                <a:spcPct val="0"/>
              </a:spcBef>
              <a:buFontTx/>
              <a:buAutoNum type="alphaUcPeriod"/>
              <a:defRPr/>
            </a:pPr>
            <a:r>
              <a:rPr lang="en-US" dirty="0" smtClean="0">
                <a:solidFill>
                  <a:srgbClr val="000000"/>
                </a:solidFill>
              </a:rPr>
              <a:t>Afrika, Asien und Europa</a:t>
            </a:r>
          </a:p>
          <a:p>
            <a:pPr marL="342900" indent="-342900" eaLnBrk="1" hangingPunct="1">
              <a:lnSpc>
                <a:spcPct val="95000"/>
              </a:lnSpc>
              <a:spcBef>
                <a:spcPct val="0"/>
              </a:spcBef>
              <a:buFontTx/>
              <a:buAutoNum type="alphaUcPeriod"/>
              <a:defRPr/>
            </a:pPr>
            <a:r>
              <a:rPr lang="en-US" dirty="0" smtClean="0">
                <a:solidFill>
                  <a:srgbClr val="000000"/>
                </a:solidFill>
              </a:rPr>
              <a:t>Die gesamte Welt ist von Masern betroffen</a:t>
            </a:r>
          </a:p>
          <a:p>
            <a:pPr eaLnBrk="1" hangingPunct="1">
              <a:lnSpc>
                <a:spcPct val="95000"/>
              </a:lnSpc>
              <a:spcBef>
                <a:spcPct val="0"/>
              </a:spcBef>
              <a:defRPr/>
            </a:pPr>
            <a:endParaRPr lang="de-DE" dirty="0">
              <a:solidFill>
                <a:srgbClr val="000000"/>
              </a:solidFill>
              <a:cs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031"/>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DC1E3193-B002-4B00-B08D-BD5D9C0FABEE}" type="slidenum">
              <a:rPr lang="en-US" altLang="en-US" smtClean="0"/>
              <a:pPr eaLnBrk="1" hangingPunct="1">
                <a:spcBef>
                  <a:spcPct val="0"/>
                </a:spcBef>
                <a:defRPr/>
              </a:pPr>
              <a:t>8</a:t>
            </a:fld>
            <a:endParaRPr lang="de-DE" altLang="en-US" smtClean="0"/>
          </a:p>
        </p:txBody>
      </p:sp>
      <p:sp>
        <p:nvSpPr>
          <p:cNvPr id="43011" name="Rectangle 2"/>
          <p:cNvSpPr>
            <a:spLocks noGrp="1" noRot="1" noChangeAspect="1" noChangeArrowheads="1" noTextEdit="1"/>
          </p:cNvSpPr>
          <p:nvPr>
            <p:ph type="sldImg"/>
          </p:nvPr>
        </p:nvSpPr>
        <p:spPr>
          <a:solidFill>
            <a:srgbClr val="FFFFFF"/>
          </a:solidFill>
          <a:ln/>
        </p:spPr>
      </p:sp>
      <p:sp>
        <p:nvSpPr>
          <p:cNvPr id="43012" name="Rectangle 3"/>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lnSpc>
                <a:spcPct val="95000"/>
              </a:lnSpc>
              <a:spcBef>
                <a:spcPct val="0"/>
              </a:spcBef>
            </a:pPr>
            <a:r>
              <a:rPr lang="en-US" altLang="en-US" dirty="0" smtClean="0"/>
              <a:t>Die Punkte auf dieser Karte zeigen alle Gebiete an, die letztes Jahr einen großen Masernausbruch erlitten. Wie Sie sehen können, ist die gesamte Welt von Masern betroffen. </a:t>
            </a:r>
            <a:r>
              <a:rPr lang="en-US" altLang="en-US" dirty="0" err="1" smtClean="0"/>
              <a:t>Selbst</a:t>
            </a:r>
            <a:r>
              <a:rPr lang="en-US" altLang="en-US" dirty="0" smtClean="0"/>
              <a:t> Gebiete (wie z.B. Nord-, Mittel- und Südamerika und Europa), von denen man denkt, dass sie Masern unter Kontrolle haben, können einen signifikanten Krankheitsausbruch erleben, wenn die Bevölkerung nicht weitgehend geimpft wird.</a:t>
            </a:r>
          </a:p>
          <a:p>
            <a:pPr eaLnBrk="1" hangingPunct="1">
              <a:lnSpc>
                <a:spcPct val="95000"/>
              </a:lnSpc>
              <a:spcBef>
                <a:spcPct val="0"/>
              </a:spcBef>
            </a:pPr>
            <a:endParaRPr lang="de-DE" altLang="en-US" dirty="0" smtClean="0">
              <a:solidFill>
                <a:srgbClr val="000000"/>
              </a:solidFill>
              <a:latin typeface="Arial" charset="0"/>
            </a:endParaRPr>
          </a:p>
          <a:p>
            <a:pPr eaLnBrk="1" hangingPunct="1">
              <a:lnSpc>
                <a:spcPct val="95000"/>
              </a:lnSpc>
              <a:spcBef>
                <a:spcPct val="0"/>
              </a:spcBef>
            </a:pPr>
            <a:r>
              <a:rPr lang="en-US" altLang="en-US" dirty="0" smtClean="0">
                <a:solidFill>
                  <a:srgbClr val="000000"/>
                </a:solidFill>
              </a:rPr>
              <a:t>Masern wurden in vielen Ländern der Welt als ausgemerzt erklärt, die Krankheit wird unter ungeimpften Bevölkerungen jedoch oftmals weiterhin durch Einwohner, die aus dem Ausland heimkehren oder durch Besucher, verbreitet. Wenn Ihre Familie ins Ausland reist und mit jemand in Kontakt kommt, der den Masernvirus hat, passiert Ihnen nichts, da Sie gegen Masern geimpft worden sind. Aber was passiert, wenn Ihr Kind oder Enkelkind, das noch nicht geimpft wurde, mit jemandem in Kontakt kommt, der den Masernvirus hat? Es kann tödlich ausgehen. Aus diesem Grund haben sich die Lions am Kampf zur Ausmerzung von Masern beteiligt.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031"/>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44F65599-9D8C-46EA-BDB9-BFCBE6FC0A7A}" type="slidenum">
              <a:rPr lang="en-US" altLang="en-US" smtClean="0"/>
              <a:pPr eaLnBrk="1" hangingPunct="1">
                <a:spcBef>
                  <a:spcPct val="0"/>
                </a:spcBef>
                <a:defRPr/>
              </a:pPr>
              <a:t>9</a:t>
            </a:fld>
            <a:endParaRPr lang="de-DE" altLang="en-US" smtClean="0"/>
          </a:p>
        </p:txBody>
      </p:sp>
      <p:sp>
        <p:nvSpPr>
          <p:cNvPr id="44035" name="Rectangle 2"/>
          <p:cNvSpPr>
            <a:spLocks noGrp="1" noRot="1" noChangeAspect="1" noChangeArrowheads="1" noTextEdit="1"/>
          </p:cNvSpPr>
          <p:nvPr>
            <p:ph type="sldImg"/>
          </p:nvPr>
        </p:nvSpPr>
        <p:spPr>
          <a:xfrm>
            <a:off x="1143000" y="685800"/>
            <a:ext cx="4573588" cy="3429000"/>
          </a:xfrm>
          <a:solidFill>
            <a:srgbClr val="FFFFFF"/>
          </a:solidFill>
          <a:ln/>
        </p:spPr>
      </p:sp>
      <p:sp>
        <p:nvSpPr>
          <p:cNvPr id="40963" name="Rectangle 3"/>
          <p:cNvSpPr>
            <a:spLocks noGrp="1" noChangeArrowheads="1"/>
          </p:cNvSpPr>
          <p:nvPr>
            <p:ph type="body" idx="1"/>
          </p:nvPr>
        </p:nvSpPr>
        <p:spPr>
          <a:solidFill>
            <a:srgbClr val="FFFFFF"/>
          </a:solidFill>
          <a:ln/>
        </p:spPr>
        <p:txBody>
          <a:bodyPr lIns="0" tIns="0" rIns="0" bIns="0"/>
          <a:lstStyle/>
          <a:p>
            <a:pPr eaLnBrk="1" hangingPunct="1">
              <a:lnSpc>
                <a:spcPct val="95000"/>
              </a:lnSpc>
              <a:spcBef>
                <a:spcPct val="0"/>
              </a:spcBef>
              <a:defRPr/>
            </a:pPr>
            <a:r>
              <a:rPr lang="en-US" dirty="0" smtClean="0">
                <a:solidFill>
                  <a:srgbClr val="000000"/>
                </a:solidFill>
              </a:rPr>
              <a:t>Masern sind eine gefährliche Krankheit, die schwere Gesundheitsschäden verursachen kann, vor allem in </a:t>
            </a:r>
            <a:r>
              <a:rPr lang="en-US" dirty="0" err="1" smtClean="0">
                <a:solidFill>
                  <a:srgbClr val="000000"/>
                </a:solidFill>
              </a:rPr>
              <a:t>Entwicklungsländern</a:t>
            </a:r>
            <a:r>
              <a:rPr lang="en-US" dirty="0" smtClean="0">
                <a:solidFill>
                  <a:srgbClr val="000000"/>
                </a:solidFill>
              </a:rPr>
              <a:t>. Von welchen dieser schwerwiegenden, lebensverändernden Begleiterscheinungen denken Sie, dass sie ein Resultat einer Masernerkrankung sein könnten?</a:t>
            </a:r>
          </a:p>
          <a:p>
            <a:pPr eaLnBrk="1" hangingPunct="1">
              <a:lnSpc>
                <a:spcPct val="95000"/>
              </a:lnSpc>
              <a:spcBef>
                <a:spcPct val="0"/>
              </a:spcBef>
              <a:defRPr/>
            </a:pPr>
            <a:endParaRPr lang="de-DE" dirty="0" smtClean="0">
              <a:solidFill>
                <a:srgbClr val="000000"/>
              </a:solidFill>
              <a:cs typeface="Times New Roman" pitchFamily="18" charset="0"/>
            </a:endParaRPr>
          </a:p>
          <a:p>
            <a:pPr marL="342900" indent="-342900" eaLnBrk="1" hangingPunct="1">
              <a:lnSpc>
                <a:spcPct val="95000"/>
              </a:lnSpc>
              <a:spcBef>
                <a:spcPct val="0"/>
              </a:spcBef>
              <a:buFontTx/>
              <a:buAutoNum type="alphaUcPeriod"/>
              <a:defRPr/>
            </a:pPr>
            <a:r>
              <a:rPr lang="en-US" dirty="0" smtClean="0">
                <a:solidFill>
                  <a:srgbClr val="000000"/>
                </a:solidFill>
              </a:rPr>
              <a:t>Erblindung durch Vernarbung der Hornhaut</a:t>
            </a:r>
          </a:p>
          <a:p>
            <a:pPr marL="342900" indent="-342900" eaLnBrk="1" hangingPunct="1">
              <a:lnSpc>
                <a:spcPct val="95000"/>
              </a:lnSpc>
              <a:spcBef>
                <a:spcPct val="0"/>
              </a:spcBef>
              <a:buFontTx/>
              <a:buAutoNum type="alphaUcPeriod"/>
              <a:defRPr/>
            </a:pPr>
            <a:r>
              <a:rPr lang="en-US" dirty="0" smtClean="0">
                <a:solidFill>
                  <a:srgbClr val="000000"/>
                </a:solidFill>
              </a:rPr>
              <a:t>Enzephalitis</a:t>
            </a:r>
          </a:p>
          <a:p>
            <a:pPr marL="342900" indent="-342900" eaLnBrk="1" hangingPunct="1">
              <a:lnSpc>
                <a:spcPct val="95000"/>
              </a:lnSpc>
              <a:spcBef>
                <a:spcPct val="0"/>
              </a:spcBef>
              <a:buFontTx/>
              <a:buAutoNum type="alphaUcPeriod"/>
              <a:defRPr/>
            </a:pPr>
            <a:r>
              <a:rPr lang="en-US" dirty="0" smtClean="0">
                <a:solidFill>
                  <a:srgbClr val="000000"/>
                </a:solidFill>
              </a:rPr>
              <a:t>Lungenentzündung</a:t>
            </a:r>
          </a:p>
          <a:p>
            <a:pPr marL="342900" indent="-342900" eaLnBrk="1" hangingPunct="1">
              <a:lnSpc>
                <a:spcPct val="95000"/>
              </a:lnSpc>
              <a:spcBef>
                <a:spcPct val="0"/>
              </a:spcBef>
              <a:buFontTx/>
              <a:buAutoNum type="alphaUcPeriod"/>
              <a:defRPr/>
            </a:pPr>
            <a:r>
              <a:rPr lang="en-US" dirty="0" smtClean="0">
                <a:solidFill>
                  <a:srgbClr val="000000"/>
                </a:solidFill>
              </a:rPr>
              <a:t>Schwerer Durchfall</a:t>
            </a:r>
          </a:p>
          <a:p>
            <a:pPr marL="342900" indent="-342900" eaLnBrk="1" hangingPunct="1">
              <a:lnSpc>
                <a:spcPct val="95000"/>
              </a:lnSpc>
              <a:spcBef>
                <a:spcPct val="0"/>
              </a:spcBef>
              <a:buFontTx/>
              <a:buAutoNum type="alphaUcPeriod"/>
              <a:defRPr/>
            </a:pPr>
            <a:r>
              <a:rPr lang="en-US" dirty="0" smtClean="0">
                <a:solidFill>
                  <a:srgbClr val="000000"/>
                </a:solidFill>
              </a:rPr>
              <a:t>Alle oben Genannten</a:t>
            </a:r>
          </a:p>
          <a:p>
            <a:pPr marL="342900" indent="-342900" eaLnBrk="1" hangingPunct="1">
              <a:lnSpc>
                <a:spcPct val="95000"/>
              </a:lnSpc>
              <a:spcBef>
                <a:spcPct val="0"/>
              </a:spcBef>
              <a:buFontTx/>
              <a:buAutoNum type="alphaUcPeriod"/>
              <a:defRPr/>
            </a:pPr>
            <a:endParaRPr lang="de-DE" dirty="0">
              <a:solidFill>
                <a:srgbClr val="000000"/>
              </a:solidFill>
              <a:cs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366963"/>
            <a:ext cx="8636000" cy="16335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24000" y="4318000"/>
            <a:ext cx="7112000" cy="1947863"/>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6C28403-BA49-47D8-B953-28EFE7CC2BFF}" type="slidenum">
              <a:rPr lang="en-US"/>
              <a:pPr>
                <a:defRPr/>
              </a:pPr>
              <a:t>‹#›</a:t>
            </a:fld>
            <a:endParaRPr lang="en-US"/>
          </a:p>
        </p:txBody>
      </p:sp>
    </p:spTree>
    <p:extLst>
      <p:ext uri="{BB962C8B-B14F-4D97-AF65-F5344CB8AC3E}">
        <p14:creationId xmlns:p14="http://schemas.microsoft.com/office/powerpoint/2010/main" val="35097044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ECD7762-0AAB-4451-83B8-BD8525E0F690}" type="slidenum">
              <a:rPr lang="en-US"/>
              <a:pPr>
                <a:defRPr/>
              </a:pPr>
              <a:t>‹#›</a:t>
            </a:fld>
            <a:endParaRPr lang="en-US"/>
          </a:p>
        </p:txBody>
      </p:sp>
    </p:spTree>
    <p:extLst>
      <p:ext uri="{BB962C8B-B14F-4D97-AF65-F5344CB8AC3E}">
        <p14:creationId xmlns:p14="http://schemas.microsoft.com/office/powerpoint/2010/main" val="37463010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39000" y="676275"/>
            <a:ext cx="2159000" cy="60975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676275"/>
            <a:ext cx="6324600" cy="60975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0FC0510-D669-4030-9EF6-CDC9A311C2B1}" type="slidenum">
              <a:rPr lang="en-US"/>
              <a:pPr>
                <a:defRPr/>
              </a:pPr>
              <a:t>‹#›</a:t>
            </a:fld>
            <a:endParaRPr lang="en-US"/>
          </a:p>
        </p:txBody>
      </p:sp>
    </p:spTree>
    <p:extLst>
      <p:ext uri="{BB962C8B-B14F-4D97-AF65-F5344CB8AC3E}">
        <p14:creationId xmlns:p14="http://schemas.microsoft.com/office/powerpoint/2010/main" val="23658864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lide 1 Plain with Text">
    <p:spTree>
      <p:nvGrpSpPr>
        <p:cNvPr id="1" name=""/>
        <p:cNvGrpSpPr/>
        <p:nvPr/>
      </p:nvGrpSpPr>
      <p:grpSpPr>
        <a:xfrm>
          <a:off x="0" y="0"/>
          <a:ext cx="0" cy="0"/>
          <a:chOff x="0" y="0"/>
          <a:chExt cx="0" cy="0"/>
        </a:xfrm>
      </p:grpSpPr>
      <p:sp>
        <p:nvSpPr>
          <p:cNvPr id="7" name="Text Placeholder 10"/>
          <p:cNvSpPr>
            <a:spLocks noGrp="1"/>
          </p:cNvSpPr>
          <p:nvPr>
            <p:ph type="body" sz="quarter" idx="13"/>
          </p:nvPr>
        </p:nvSpPr>
        <p:spPr>
          <a:xfrm>
            <a:off x="494829" y="862346"/>
            <a:ext cx="7203567" cy="595802"/>
          </a:xfrm>
          <a:prstGeom prst="rect">
            <a:avLst/>
          </a:prstGeom>
        </p:spPr>
        <p:txBody>
          <a:bodyPr vert="horz" lIns="101581" tIns="50791" rIns="101581" bIns="50791" anchor="ctr" anchorCtr="0"/>
          <a:lstStyle>
            <a:lvl1pPr marL="0" indent="0">
              <a:buNone/>
              <a:defRPr sz="2400" b="1" i="0">
                <a:solidFill>
                  <a:schemeClr val="bg1"/>
                </a:solidFill>
                <a:latin typeface="Arial"/>
              </a:defRPr>
            </a:lvl1pPr>
          </a:lstStyle>
          <a:p>
            <a:pPr lvl="0"/>
            <a:r>
              <a:rPr lang="en-CA" dirty="0" smtClean="0"/>
              <a:t>Click to edit Master text styles</a:t>
            </a:r>
          </a:p>
        </p:txBody>
      </p:sp>
      <p:sp>
        <p:nvSpPr>
          <p:cNvPr id="8" name="Text Placeholder 14"/>
          <p:cNvSpPr>
            <a:spLocks noGrp="1"/>
          </p:cNvSpPr>
          <p:nvPr>
            <p:ph type="body" sz="quarter" idx="14"/>
          </p:nvPr>
        </p:nvSpPr>
        <p:spPr>
          <a:xfrm>
            <a:off x="541867" y="1991236"/>
            <a:ext cx="9022332" cy="4625309"/>
          </a:xfrm>
          <a:prstGeom prst="rect">
            <a:avLst/>
          </a:prstGeom>
        </p:spPr>
        <p:txBody>
          <a:bodyPr vert="horz" lIns="101581" tIns="50791" rIns="101581" bIns="50791" anchor="ctr" anchorCtr="0"/>
          <a:lstStyle>
            <a:lvl1pPr marL="380928" indent="-380928">
              <a:buClr>
                <a:schemeClr val="bg2"/>
              </a:buClr>
              <a:buFont typeface="Arial"/>
              <a:buChar char="•"/>
              <a:defRPr sz="2400">
                <a:solidFill>
                  <a:schemeClr val="tx1">
                    <a:lumMod val="60000"/>
                    <a:lumOff val="40000"/>
                  </a:schemeClr>
                </a:solidFill>
                <a:latin typeface="Arial"/>
              </a:defRPr>
            </a:lvl1pPr>
            <a:lvl2pPr marL="825346" indent="-317441">
              <a:buClr>
                <a:schemeClr val="accent5"/>
              </a:buClr>
              <a:buFont typeface="Arial"/>
              <a:buChar char="•"/>
              <a:defRPr sz="2400">
                <a:solidFill>
                  <a:schemeClr val="tx1">
                    <a:lumMod val="60000"/>
                    <a:lumOff val="40000"/>
                  </a:schemeClr>
                </a:solidFill>
                <a:latin typeface="Arial"/>
              </a:defRPr>
            </a:lvl2pPr>
            <a:lvl3pPr marL="1269763" indent="-253953">
              <a:buFont typeface="Arial"/>
              <a:buChar char="•"/>
              <a:defRPr sz="2400">
                <a:solidFill>
                  <a:schemeClr val="tx1">
                    <a:lumMod val="60000"/>
                    <a:lumOff val="40000"/>
                  </a:schemeClr>
                </a:solidFill>
                <a:latin typeface="Arial"/>
              </a:defRPr>
            </a:lvl3pPr>
            <a:lvl4pPr marL="1777669" indent="-253953">
              <a:buClr>
                <a:schemeClr val="accent2"/>
              </a:buClr>
              <a:buFont typeface="Arial"/>
              <a:buChar char="•"/>
              <a:defRPr sz="2400">
                <a:solidFill>
                  <a:schemeClr val="tx1">
                    <a:lumMod val="60000"/>
                    <a:lumOff val="40000"/>
                  </a:schemeClr>
                </a:solidFill>
                <a:latin typeface="Arial"/>
              </a:defRPr>
            </a:lvl4pPr>
            <a:lvl5pPr marL="2285574" indent="-253953">
              <a:buClr>
                <a:schemeClr val="bg2"/>
              </a:buClr>
              <a:buFont typeface="Arial"/>
              <a:buChar char="•"/>
              <a:defRPr sz="2400">
                <a:solidFill>
                  <a:schemeClr val="tx1">
                    <a:lumMod val="60000"/>
                    <a:lumOff val="40000"/>
                  </a:schemeClr>
                </a:solidFill>
                <a:latin typeface="Arial"/>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4" name="Espace réservé du numéro de diapositive 2"/>
          <p:cNvSpPr>
            <a:spLocks noGrp="1"/>
          </p:cNvSpPr>
          <p:nvPr>
            <p:ph type="sldNum" sz="quarter" idx="15"/>
          </p:nvPr>
        </p:nvSpPr>
        <p:spPr/>
        <p:txBody>
          <a:bodyPr/>
          <a:lstStyle>
            <a:lvl1pPr defTabSz="914400" fontAlgn="base">
              <a:spcBef>
                <a:spcPct val="0"/>
              </a:spcBef>
              <a:spcAft>
                <a:spcPct val="0"/>
              </a:spcAft>
              <a:defRPr>
                <a:latin typeface="Times New Roman" pitchFamily="18" charset="0"/>
              </a:defRPr>
            </a:lvl1pPr>
          </a:lstStyle>
          <a:p>
            <a:pPr>
              <a:defRPr/>
            </a:pPr>
            <a:fld id="{94DF245D-FFBD-4F28-A84A-ECF8CEA6DE74}" type="slidenum">
              <a:rPr lang="fr-CH"/>
              <a:pPr>
                <a:defRPr/>
              </a:pPr>
              <a:t>‹#›</a:t>
            </a:fld>
            <a:endParaRPr lang="fr-CH" dirty="0"/>
          </a:p>
        </p:txBody>
      </p:sp>
    </p:spTree>
    <p:extLst>
      <p:ext uri="{BB962C8B-B14F-4D97-AF65-F5344CB8AC3E}">
        <p14:creationId xmlns:p14="http://schemas.microsoft.com/office/powerpoint/2010/main" val="562540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lide 1 Plain with Picture Right">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94829" y="862346"/>
            <a:ext cx="7203567" cy="595802"/>
          </a:xfrm>
          <a:prstGeom prst="rect">
            <a:avLst/>
          </a:prstGeom>
        </p:spPr>
        <p:txBody>
          <a:bodyPr vert="horz" lIns="101581" tIns="50791" rIns="101581" bIns="50791" anchor="ctr" anchorCtr="0"/>
          <a:lstStyle>
            <a:lvl1pPr marL="0" indent="0">
              <a:buNone/>
              <a:defRPr sz="2400" b="1" i="0">
                <a:solidFill>
                  <a:schemeClr val="bg1"/>
                </a:solidFill>
                <a:latin typeface="Arial"/>
              </a:defRPr>
            </a:lvl1pPr>
          </a:lstStyle>
          <a:p>
            <a:pPr lvl="0"/>
            <a:r>
              <a:rPr lang="en-CA" dirty="0" smtClean="0"/>
              <a:t>Click to edit Master text styles</a:t>
            </a:r>
          </a:p>
        </p:txBody>
      </p:sp>
      <p:sp>
        <p:nvSpPr>
          <p:cNvPr id="4" name="Text Placeholder 14"/>
          <p:cNvSpPr>
            <a:spLocks noGrp="1"/>
          </p:cNvSpPr>
          <p:nvPr>
            <p:ph type="body" sz="quarter" idx="14"/>
          </p:nvPr>
        </p:nvSpPr>
        <p:spPr>
          <a:xfrm>
            <a:off x="526187" y="2022594"/>
            <a:ext cx="5102579" cy="4578272"/>
          </a:xfrm>
          <a:prstGeom prst="rect">
            <a:avLst/>
          </a:prstGeom>
        </p:spPr>
        <p:txBody>
          <a:bodyPr vert="horz" lIns="101581" tIns="50791" rIns="101581" bIns="50791" anchor="ctr" anchorCtr="0"/>
          <a:lstStyle>
            <a:lvl1pPr marL="380928" indent="-380928">
              <a:buClr>
                <a:schemeClr val="bg2"/>
              </a:buClr>
              <a:buFont typeface="Arial"/>
              <a:buChar char="•"/>
              <a:defRPr sz="2400">
                <a:solidFill>
                  <a:schemeClr val="tx1">
                    <a:lumMod val="60000"/>
                    <a:lumOff val="40000"/>
                  </a:schemeClr>
                </a:solidFill>
                <a:latin typeface="Arial"/>
              </a:defRPr>
            </a:lvl1pPr>
            <a:lvl2pPr marL="825346" indent="-317441">
              <a:buClr>
                <a:schemeClr val="accent5"/>
              </a:buClr>
              <a:buFont typeface="Arial"/>
              <a:buChar char="•"/>
              <a:defRPr sz="2400">
                <a:solidFill>
                  <a:schemeClr val="tx1">
                    <a:lumMod val="60000"/>
                    <a:lumOff val="40000"/>
                  </a:schemeClr>
                </a:solidFill>
                <a:latin typeface="Arial"/>
              </a:defRPr>
            </a:lvl2pPr>
            <a:lvl3pPr marL="1269763" indent="-253953">
              <a:buFont typeface="Arial"/>
              <a:buChar char="•"/>
              <a:defRPr sz="2400">
                <a:solidFill>
                  <a:schemeClr val="tx1">
                    <a:lumMod val="60000"/>
                    <a:lumOff val="40000"/>
                  </a:schemeClr>
                </a:solidFill>
                <a:latin typeface="Arial"/>
              </a:defRPr>
            </a:lvl3pPr>
            <a:lvl4pPr marL="1777669" indent="-253953">
              <a:buClr>
                <a:schemeClr val="accent2"/>
              </a:buClr>
              <a:buFont typeface="Arial"/>
              <a:buChar char="•"/>
              <a:defRPr sz="2400">
                <a:solidFill>
                  <a:schemeClr val="tx1">
                    <a:lumMod val="60000"/>
                    <a:lumOff val="40000"/>
                  </a:schemeClr>
                </a:solidFill>
                <a:latin typeface="Arial"/>
              </a:defRPr>
            </a:lvl4pPr>
            <a:lvl5pPr marL="2285574" indent="-253953">
              <a:buClr>
                <a:schemeClr val="bg2"/>
              </a:buClr>
              <a:buFont typeface="Arial"/>
              <a:buChar char="•"/>
              <a:defRPr sz="2400">
                <a:solidFill>
                  <a:schemeClr val="tx1">
                    <a:lumMod val="60000"/>
                    <a:lumOff val="40000"/>
                  </a:schemeClr>
                </a:solidFill>
                <a:latin typeface="Arial"/>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5" name="Picture Placeholder 10"/>
          <p:cNvSpPr>
            <a:spLocks noGrp="1"/>
          </p:cNvSpPr>
          <p:nvPr>
            <p:ph type="pic" sz="quarter" idx="15"/>
          </p:nvPr>
        </p:nvSpPr>
        <p:spPr>
          <a:xfrm>
            <a:off x="5895309" y="2022594"/>
            <a:ext cx="3709653" cy="4578272"/>
          </a:xfrm>
          <a:prstGeom prst="rect">
            <a:avLst/>
          </a:prstGeom>
        </p:spPr>
        <p:txBody>
          <a:bodyPr vert="horz" lIns="101581" tIns="50791" rIns="101581" bIns="50791"/>
          <a:lstStyle>
            <a:lvl1pPr>
              <a:defRPr sz="2400">
                <a:solidFill>
                  <a:schemeClr val="tx1">
                    <a:lumMod val="60000"/>
                    <a:lumOff val="40000"/>
                  </a:schemeClr>
                </a:solidFill>
              </a:defRPr>
            </a:lvl1pPr>
          </a:lstStyle>
          <a:p>
            <a:pPr lvl="0"/>
            <a:endParaRPr lang="en-US" noProof="0" dirty="0"/>
          </a:p>
        </p:txBody>
      </p:sp>
    </p:spTree>
    <p:extLst>
      <p:ext uri="{BB962C8B-B14F-4D97-AF65-F5344CB8AC3E}">
        <p14:creationId xmlns:p14="http://schemas.microsoft.com/office/powerpoint/2010/main" val="1150121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lide 1 Plain with Picture Left">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94829" y="862346"/>
            <a:ext cx="7203567" cy="595802"/>
          </a:xfrm>
          <a:prstGeom prst="rect">
            <a:avLst/>
          </a:prstGeom>
        </p:spPr>
        <p:txBody>
          <a:bodyPr vert="horz" lIns="101581" tIns="50791" rIns="101581" bIns="50791" anchor="ctr" anchorCtr="0"/>
          <a:lstStyle>
            <a:lvl1pPr marL="0" indent="0">
              <a:buNone/>
              <a:defRPr sz="2400" b="1" i="0">
                <a:solidFill>
                  <a:schemeClr val="bg1"/>
                </a:solidFill>
                <a:latin typeface="Arial"/>
              </a:defRPr>
            </a:lvl1pPr>
          </a:lstStyle>
          <a:p>
            <a:pPr lvl="0"/>
            <a:r>
              <a:rPr lang="en-CA" dirty="0" smtClean="0"/>
              <a:t>Click to edit Master text styles</a:t>
            </a:r>
          </a:p>
        </p:txBody>
      </p:sp>
      <p:sp>
        <p:nvSpPr>
          <p:cNvPr id="4" name="Text Placeholder 14"/>
          <p:cNvSpPr>
            <a:spLocks noGrp="1"/>
          </p:cNvSpPr>
          <p:nvPr>
            <p:ph type="body" sz="quarter" idx="14"/>
          </p:nvPr>
        </p:nvSpPr>
        <p:spPr>
          <a:xfrm>
            <a:off x="4938889" y="2055693"/>
            <a:ext cx="4680929" cy="4531236"/>
          </a:xfrm>
          <a:prstGeom prst="rect">
            <a:avLst/>
          </a:prstGeom>
        </p:spPr>
        <p:txBody>
          <a:bodyPr vert="horz" lIns="101581" tIns="50791" rIns="101581" bIns="50791" anchor="ctr" anchorCtr="0"/>
          <a:lstStyle>
            <a:lvl1pPr marL="380928" indent="-380928">
              <a:buClr>
                <a:schemeClr val="bg2"/>
              </a:buClr>
              <a:buFont typeface="Arial"/>
              <a:buChar char="•"/>
              <a:defRPr sz="2400">
                <a:solidFill>
                  <a:schemeClr val="tx1">
                    <a:lumMod val="60000"/>
                    <a:lumOff val="40000"/>
                  </a:schemeClr>
                </a:solidFill>
                <a:latin typeface="Arial"/>
              </a:defRPr>
            </a:lvl1pPr>
            <a:lvl2pPr marL="825346" indent="-317441">
              <a:buClr>
                <a:schemeClr val="accent5"/>
              </a:buClr>
              <a:buFont typeface="Arial"/>
              <a:buChar char="•"/>
              <a:defRPr sz="2400">
                <a:solidFill>
                  <a:schemeClr val="tx1">
                    <a:lumMod val="60000"/>
                    <a:lumOff val="40000"/>
                  </a:schemeClr>
                </a:solidFill>
                <a:latin typeface="Arial"/>
              </a:defRPr>
            </a:lvl2pPr>
            <a:lvl3pPr marL="1269763" indent="-253953">
              <a:buFont typeface="Arial"/>
              <a:buChar char="•"/>
              <a:defRPr sz="2400">
                <a:solidFill>
                  <a:schemeClr val="tx1">
                    <a:lumMod val="60000"/>
                    <a:lumOff val="40000"/>
                  </a:schemeClr>
                </a:solidFill>
                <a:latin typeface="Arial"/>
              </a:defRPr>
            </a:lvl3pPr>
            <a:lvl4pPr marL="1777669" indent="-253953">
              <a:buClr>
                <a:schemeClr val="accent2"/>
              </a:buClr>
              <a:buFont typeface="Arial"/>
              <a:buChar char="•"/>
              <a:defRPr sz="2400">
                <a:solidFill>
                  <a:schemeClr val="tx1">
                    <a:lumMod val="60000"/>
                    <a:lumOff val="40000"/>
                  </a:schemeClr>
                </a:solidFill>
                <a:latin typeface="Arial"/>
              </a:defRPr>
            </a:lvl4pPr>
            <a:lvl5pPr marL="2285574" indent="-253953">
              <a:buClr>
                <a:schemeClr val="bg2"/>
              </a:buClr>
              <a:buFont typeface="Arial"/>
              <a:buChar char="•"/>
              <a:defRPr sz="2400">
                <a:solidFill>
                  <a:schemeClr val="tx1">
                    <a:lumMod val="60000"/>
                    <a:lumOff val="40000"/>
                  </a:schemeClr>
                </a:solidFill>
                <a:latin typeface="Arial"/>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5" name="Picture Placeholder 10"/>
          <p:cNvSpPr>
            <a:spLocks noGrp="1"/>
          </p:cNvSpPr>
          <p:nvPr>
            <p:ph type="pic" sz="quarter" idx="15"/>
          </p:nvPr>
        </p:nvSpPr>
        <p:spPr>
          <a:xfrm>
            <a:off x="494829" y="2055693"/>
            <a:ext cx="4217458" cy="4531236"/>
          </a:xfrm>
          <a:prstGeom prst="rect">
            <a:avLst/>
          </a:prstGeom>
        </p:spPr>
        <p:txBody>
          <a:bodyPr vert="horz" lIns="101581" tIns="50791" rIns="101581" bIns="50791"/>
          <a:lstStyle>
            <a:lvl1pPr>
              <a:defRPr sz="2400">
                <a:solidFill>
                  <a:schemeClr val="tx1">
                    <a:lumMod val="60000"/>
                    <a:lumOff val="40000"/>
                  </a:schemeClr>
                </a:solidFill>
              </a:defRPr>
            </a:lvl1pPr>
          </a:lstStyle>
          <a:p>
            <a:pPr lvl="0"/>
            <a:endParaRPr lang="en-US" noProof="0" dirty="0"/>
          </a:p>
        </p:txBody>
      </p:sp>
    </p:spTree>
    <p:extLst>
      <p:ext uri="{BB962C8B-B14F-4D97-AF65-F5344CB8AC3E}">
        <p14:creationId xmlns:p14="http://schemas.microsoft.com/office/powerpoint/2010/main" val="15648658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lide 1 Plain Full Picture">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94829" y="862346"/>
            <a:ext cx="7203567" cy="595802"/>
          </a:xfrm>
          <a:prstGeom prst="rect">
            <a:avLst/>
          </a:prstGeom>
        </p:spPr>
        <p:txBody>
          <a:bodyPr vert="horz" lIns="101581" tIns="50791" rIns="101581" bIns="50791" anchor="ctr" anchorCtr="0"/>
          <a:lstStyle>
            <a:lvl1pPr marL="0" indent="0">
              <a:buNone/>
              <a:defRPr sz="2400" b="1" i="0">
                <a:solidFill>
                  <a:schemeClr val="bg1"/>
                </a:solidFill>
                <a:latin typeface="Arial"/>
              </a:defRPr>
            </a:lvl1pPr>
          </a:lstStyle>
          <a:p>
            <a:pPr lvl="0"/>
            <a:r>
              <a:rPr lang="en-CA" dirty="0" smtClean="0"/>
              <a:t>Click to edit Master text styles</a:t>
            </a:r>
          </a:p>
        </p:txBody>
      </p:sp>
      <p:sp>
        <p:nvSpPr>
          <p:cNvPr id="4" name="Picture Placeholder 10"/>
          <p:cNvSpPr>
            <a:spLocks noGrp="1"/>
          </p:cNvSpPr>
          <p:nvPr>
            <p:ph type="pic" sz="quarter" idx="15"/>
          </p:nvPr>
        </p:nvSpPr>
        <p:spPr>
          <a:xfrm>
            <a:off x="494829" y="2038271"/>
            <a:ext cx="9157171" cy="4515556"/>
          </a:xfrm>
          <a:prstGeom prst="rect">
            <a:avLst/>
          </a:prstGeom>
        </p:spPr>
        <p:txBody>
          <a:bodyPr vert="horz" lIns="101581" tIns="50791" rIns="101581" bIns="50791"/>
          <a:lstStyle>
            <a:lvl1pPr>
              <a:defRPr sz="2400">
                <a:solidFill>
                  <a:schemeClr val="tx1">
                    <a:lumMod val="60000"/>
                    <a:lumOff val="40000"/>
                  </a:schemeClr>
                </a:solidFill>
              </a:defRPr>
            </a:lvl1pPr>
          </a:lstStyle>
          <a:p>
            <a:pPr lvl="0"/>
            <a:endParaRPr lang="en-US" noProof="0" dirty="0"/>
          </a:p>
        </p:txBody>
      </p:sp>
      <p:sp>
        <p:nvSpPr>
          <p:cNvPr id="5" name="Espace réservé du numéro de diapositive 4"/>
          <p:cNvSpPr>
            <a:spLocks noGrp="1"/>
          </p:cNvSpPr>
          <p:nvPr>
            <p:ph type="sldNum" sz="quarter" idx="16"/>
          </p:nvPr>
        </p:nvSpPr>
        <p:spPr/>
        <p:txBody>
          <a:bodyPr/>
          <a:lstStyle>
            <a:lvl1pPr defTabSz="914400" fontAlgn="base">
              <a:spcBef>
                <a:spcPct val="0"/>
              </a:spcBef>
              <a:spcAft>
                <a:spcPct val="0"/>
              </a:spcAft>
              <a:defRPr>
                <a:latin typeface="Times New Roman" pitchFamily="18" charset="0"/>
              </a:defRPr>
            </a:lvl1pPr>
          </a:lstStyle>
          <a:p>
            <a:pPr>
              <a:defRPr/>
            </a:pPr>
            <a:fld id="{D5E5AA9B-D2F4-4317-A56B-0E6143A2D25F}" type="slidenum">
              <a:rPr lang="fr-CH"/>
              <a:pPr>
                <a:defRPr/>
              </a:pPr>
              <a:t>‹#›</a:t>
            </a:fld>
            <a:endParaRPr lang="fr-CH" dirty="0"/>
          </a:p>
        </p:txBody>
      </p:sp>
    </p:spTree>
    <p:extLst>
      <p:ext uri="{BB962C8B-B14F-4D97-AF65-F5344CB8AC3E}">
        <p14:creationId xmlns:p14="http://schemas.microsoft.com/office/powerpoint/2010/main" val="25326011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lide 1 Plain Two Objects">
    <p:spTree>
      <p:nvGrpSpPr>
        <p:cNvPr id="1" name=""/>
        <p:cNvGrpSpPr/>
        <p:nvPr/>
      </p:nvGrpSpPr>
      <p:grpSpPr>
        <a:xfrm>
          <a:off x="0" y="0"/>
          <a:ext cx="0" cy="0"/>
          <a:chOff x="0" y="0"/>
          <a:chExt cx="0" cy="0"/>
        </a:xfrm>
      </p:grpSpPr>
      <p:sp>
        <p:nvSpPr>
          <p:cNvPr id="4" name="Content Placeholder 2"/>
          <p:cNvSpPr>
            <a:spLocks noGrp="1"/>
          </p:cNvSpPr>
          <p:nvPr>
            <p:ph sz="half" idx="1"/>
          </p:nvPr>
        </p:nvSpPr>
        <p:spPr>
          <a:xfrm>
            <a:off x="494829" y="2032002"/>
            <a:ext cx="4435240" cy="4474790"/>
          </a:xfrm>
          <a:prstGeom prst="rect">
            <a:avLst/>
          </a:prstGeom>
        </p:spPr>
        <p:txBody>
          <a:bodyPr lIns="101581" tIns="50791" rIns="101581" bIns="50791"/>
          <a:lstStyle>
            <a:lvl1pPr>
              <a:defRPr sz="2400">
                <a:solidFill>
                  <a:schemeClr val="tx1">
                    <a:lumMod val="60000"/>
                    <a:lumOff val="40000"/>
                  </a:schemeClr>
                </a:solidFill>
                <a:latin typeface="Arial Unicode MS"/>
              </a:defRPr>
            </a:lvl1pPr>
          </a:lstStyle>
          <a:p>
            <a:endParaRPr lang="en-US" dirty="0"/>
          </a:p>
        </p:txBody>
      </p:sp>
      <p:sp>
        <p:nvSpPr>
          <p:cNvPr id="5" name="Content Placeholder 3"/>
          <p:cNvSpPr>
            <a:spLocks noGrp="1"/>
          </p:cNvSpPr>
          <p:nvPr>
            <p:ph sz="half" idx="2"/>
          </p:nvPr>
        </p:nvSpPr>
        <p:spPr>
          <a:xfrm>
            <a:off x="5209491" y="2032002"/>
            <a:ext cx="4417423" cy="4474790"/>
          </a:xfrm>
          <a:prstGeom prst="rect">
            <a:avLst/>
          </a:prstGeom>
        </p:spPr>
        <p:txBody>
          <a:bodyPr lIns="101581" tIns="50791" rIns="101581" bIns="50791"/>
          <a:lstStyle>
            <a:lvl1pPr>
              <a:defRPr sz="2400">
                <a:solidFill>
                  <a:schemeClr val="tx1">
                    <a:lumMod val="60000"/>
                    <a:lumOff val="40000"/>
                  </a:schemeClr>
                </a:solidFill>
                <a:latin typeface="Arial Unicode MS"/>
                <a:cs typeface="Arial Unicode MS"/>
              </a:defRPr>
            </a:lvl1pPr>
          </a:lstStyle>
          <a:p>
            <a:endParaRPr lang="en-US" dirty="0"/>
          </a:p>
        </p:txBody>
      </p:sp>
      <p:sp>
        <p:nvSpPr>
          <p:cNvPr id="6" name="Text Placeholder 10"/>
          <p:cNvSpPr>
            <a:spLocks noGrp="1"/>
          </p:cNvSpPr>
          <p:nvPr>
            <p:ph type="body" sz="quarter" idx="13"/>
          </p:nvPr>
        </p:nvSpPr>
        <p:spPr>
          <a:xfrm>
            <a:off x="494829" y="862346"/>
            <a:ext cx="7203567" cy="595802"/>
          </a:xfrm>
          <a:prstGeom prst="rect">
            <a:avLst/>
          </a:prstGeom>
        </p:spPr>
        <p:txBody>
          <a:bodyPr vert="horz" lIns="101581" tIns="50791" rIns="101581" bIns="50791" anchor="ctr" anchorCtr="0"/>
          <a:lstStyle>
            <a:lvl1pPr marL="0" indent="0">
              <a:buNone/>
              <a:defRPr sz="2400" b="1" i="0">
                <a:solidFill>
                  <a:schemeClr val="bg1"/>
                </a:solidFill>
                <a:latin typeface="Arial"/>
              </a:defRPr>
            </a:lvl1pPr>
          </a:lstStyle>
          <a:p>
            <a:pPr lvl="0"/>
            <a:r>
              <a:rPr lang="en-CA" dirty="0" smtClean="0"/>
              <a:t>Click to edit Master text styles</a:t>
            </a:r>
          </a:p>
        </p:txBody>
      </p:sp>
      <p:sp>
        <p:nvSpPr>
          <p:cNvPr id="7" name="Espace réservé du numéro de diapositive 2"/>
          <p:cNvSpPr>
            <a:spLocks noGrp="1"/>
          </p:cNvSpPr>
          <p:nvPr>
            <p:ph type="sldNum" sz="quarter" idx="14"/>
          </p:nvPr>
        </p:nvSpPr>
        <p:spPr/>
        <p:txBody>
          <a:bodyPr/>
          <a:lstStyle>
            <a:lvl1pPr defTabSz="914400" fontAlgn="base">
              <a:spcBef>
                <a:spcPct val="0"/>
              </a:spcBef>
              <a:spcAft>
                <a:spcPct val="0"/>
              </a:spcAft>
              <a:defRPr>
                <a:latin typeface="Times New Roman" pitchFamily="18" charset="0"/>
              </a:defRPr>
            </a:lvl1pPr>
          </a:lstStyle>
          <a:p>
            <a:pPr>
              <a:defRPr/>
            </a:pPr>
            <a:fld id="{6E5CCE76-A80E-43AE-A256-2453CE14AFBF}" type="slidenum">
              <a:rPr lang="fr-CH"/>
              <a:pPr>
                <a:defRPr/>
              </a:pPr>
              <a:t>‹#›</a:t>
            </a:fld>
            <a:endParaRPr lang="fr-CH" dirty="0"/>
          </a:p>
        </p:txBody>
      </p:sp>
    </p:spTree>
    <p:extLst>
      <p:ext uri="{BB962C8B-B14F-4D97-AF65-F5344CB8AC3E}">
        <p14:creationId xmlns:p14="http://schemas.microsoft.com/office/powerpoint/2010/main" val="39583553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Slide 1 Plain Two Objects">
    <p:spTree>
      <p:nvGrpSpPr>
        <p:cNvPr id="1" name=""/>
        <p:cNvGrpSpPr/>
        <p:nvPr/>
      </p:nvGrpSpPr>
      <p:grpSpPr>
        <a:xfrm>
          <a:off x="0" y="0"/>
          <a:ext cx="0" cy="0"/>
          <a:chOff x="0" y="0"/>
          <a:chExt cx="0" cy="0"/>
        </a:xfrm>
      </p:grpSpPr>
      <p:sp>
        <p:nvSpPr>
          <p:cNvPr id="4" name="Content Placeholder 2"/>
          <p:cNvSpPr>
            <a:spLocks noGrp="1"/>
          </p:cNvSpPr>
          <p:nvPr>
            <p:ph sz="half" idx="1"/>
          </p:nvPr>
        </p:nvSpPr>
        <p:spPr>
          <a:xfrm>
            <a:off x="494830" y="2032002"/>
            <a:ext cx="9132083" cy="4474790"/>
          </a:xfrm>
          <a:prstGeom prst="rect">
            <a:avLst/>
          </a:prstGeom>
        </p:spPr>
        <p:txBody>
          <a:bodyPr lIns="101581" tIns="50791" rIns="101581" bIns="50791"/>
          <a:lstStyle>
            <a:lvl1pPr>
              <a:defRPr sz="2400">
                <a:solidFill>
                  <a:schemeClr val="tx1">
                    <a:lumMod val="60000"/>
                    <a:lumOff val="40000"/>
                  </a:schemeClr>
                </a:solidFill>
                <a:latin typeface="Arial Unicode MS"/>
              </a:defRPr>
            </a:lvl1pPr>
          </a:lstStyle>
          <a:p>
            <a:endParaRPr lang="en-US" dirty="0"/>
          </a:p>
        </p:txBody>
      </p:sp>
      <p:sp>
        <p:nvSpPr>
          <p:cNvPr id="6" name="Text Placeholder 10"/>
          <p:cNvSpPr>
            <a:spLocks noGrp="1"/>
          </p:cNvSpPr>
          <p:nvPr>
            <p:ph type="body" sz="quarter" idx="13"/>
          </p:nvPr>
        </p:nvSpPr>
        <p:spPr>
          <a:xfrm>
            <a:off x="494829" y="862346"/>
            <a:ext cx="7203567" cy="595802"/>
          </a:xfrm>
          <a:prstGeom prst="rect">
            <a:avLst/>
          </a:prstGeom>
        </p:spPr>
        <p:txBody>
          <a:bodyPr vert="horz" lIns="101581" tIns="50791" rIns="101581" bIns="50791" anchor="ctr" anchorCtr="0"/>
          <a:lstStyle>
            <a:lvl1pPr marL="0" indent="0">
              <a:buNone/>
              <a:defRPr sz="2400" b="1" i="0">
                <a:solidFill>
                  <a:schemeClr val="bg1"/>
                </a:solidFill>
                <a:latin typeface="Arial"/>
              </a:defRPr>
            </a:lvl1pPr>
          </a:lstStyle>
          <a:p>
            <a:pPr lvl="0"/>
            <a:r>
              <a:rPr lang="en-CA" dirty="0" smtClean="0"/>
              <a:t>Click to edit Master text styles</a:t>
            </a:r>
          </a:p>
        </p:txBody>
      </p:sp>
      <p:sp>
        <p:nvSpPr>
          <p:cNvPr id="5" name="Espace réservé du numéro de diapositive 2"/>
          <p:cNvSpPr>
            <a:spLocks noGrp="1"/>
          </p:cNvSpPr>
          <p:nvPr>
            <p:ph type="sldNum" sz="quarter" idx="14"/>
          </p:nvPr>
        </p:nvSpPr>
        <p:spPr/>
        <p:txBody>
          <a:bodyPr/>
          <a:lstStyle>
            <a:lvl1pPr defTabSz="914400" fontAlgn="base">
              <a:spcBef>
                <a:spcPct val="0"/>
              </a:spcBef>
              <a:spcAft>
                <a:spcPct val="0"/>
              </a:spcAft>
              <a:defRPr>
                <a:latin typeface="Times New Roman" pitchFamily="18" charset="0"/>
              </a:defRPr>
            </a:lvl1pPr>
          </a:lstStyle>
          <a:p>
            <a:pPr>
              <a:defRPr/>
            </a:pPr>
            <a:fld id="{B25D5C57-C029-4089-9AFB-2B655C0443DA}" type="slidenum">
              <a:rPr lang="fr-CH"/>
              <a:pPr>
                <a:defRPr/>
              </a:pPr>
              <a:t>‹#›</a:t>
            </a:fld>
            <a:endParaRPr lang="fr-CH" dirty="0"/>
          </a:p>
        </p:txBody>
      </p:sp>
    </p:spTree>
    <p:extLst>
      <p:ext uri="{BB962C8B-B14F-4D97-AF65-F5344CB8AC3E}">
        <p14:creationId xmlns:p14="http://schemas.microsoft.com/office/powerpoint/2010/main" val="23412717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lide 1 Plain 2 objects + Titles">
    <p:spTree>
      <p:nvGrpSpPr>
        <p:cNvPr id="1" name=""/>
        <p:cNvGrpSpPr/>
        <p:nvPr/>
      </p:nvGrpSpPr>
      <p:grpSpPr>
        <a:xfrm>
          <a:off x="0" y="0"/>
          <a:ext cx="0" cy="0"/>
          <a:chOff x="0" y="0"/>
          <a:chExt cx="0" cy="0"/>
        </a:xfrm>
      </p:grpSpPr>
      <p:sp>
        <p:nvSpPr>
          <p:cNvPr id="4" name="Text Placeholder 2"/>
          <p:cNvSpPr>
            <a:spLocks noGrp="1"/>
          </p:cNvSpPr>
          <p:nvPr>
            <p:ph type="body" idx="1"/>
          </p:nvPr>
        </p:nvSpPr>
        <p:spPr>
          <a:xfrm>
            <a:off x="494831" y="1912841"/>
            <a:ext cx="4435241" cy="563452"/>
          </a:xfrm>
          <a:prstGeom prst="rect">
            <a:avLst/>
          </a:prstGeom>
        </p:spPr>
        <p:txBody>
          <a:bodyPr lIns="101581" tIns="50791" rIns="101581" bIns="50791"/>
          <a:lstStyle>
            <a:lvl1pPr>
              <a:defRPr sz="2400" b="1" i="0">
                <a:solidFill>
                  <a:schemeClr val="tx1">
                    <a:lumMod val="60000"/>
                    <a:lumOff val="40000"/>
                  </a:schemeClr>
                </a:solidFill>
                <a:latin typeface="Arial Unicode MS"/>
              </a:defRPr>
            </a:lvl1pPr>
          </a:lstStyle>
          <a:p>
            <a:endParaRPr lang="en-US" dirty="0"/>
          </a:p>
        </p:txBody>
      </p:sp>
      <p:sp>
        <p:nvSpPr>
          <p:cNvPr id="5" name="Content Placeholder 3"/>
          <p:cNvSpPr>
            <a:spLocks noGrp="1"/>
          </p:cNvSpPr>
          <p:nvPr>
            <p:ph sz="half" idx="2"/>
          </p:nvPr>
        </p:nvSpPr>
        <p:spPr>
          <a:xfrm>
            <a:off x="494831" y="2624667"/>
            <a:ext cx="4435241" cy="3929161"/>
          </a:xfrm>
          <a:prstGeom prst="rect">
            <a:avLst/>
          </a:prstGeom>
        </p:spPr>
        <p:txBody>
          <a:bodyPr lIns="101581" tIns="50791" rIns="101581" bIns="50791"/>
          <a:lstStyle>
            <a:lvl1pPr>
              <a:defRPr sz="2400">
                <a:solidFill>
                  <a:schemeClr val="tx1">
                    <a:lumMod val="60000"/>
                    <a:lumOff val="40000"/>
                  </a:schemeClr>
                </a:solidFill>
                <a:latin typeface="Arial Unicode MS"/>
              </a:defRPr>
            </a:lvl1pPr>
          </a:lstStyle>
          <a:p>
            <a:endParaRPr lang="en-US" dirty="0"/>
          </a:p>
        </p:txBody>
      </p:sp>
      <p:sp>
        <p:nvSpPr>
          <p:cNvPr id="6" name="Text Placeholder 4"/>
          <p:cNvSpPr>
            <a:spLocks noGrp="1"/>
          </p:cNvSpPr>
          <p:nvPr>
            <p:ph type="body" sz="quarter" idx="3"/>
          </p:nvPr>
        </p:nvSpPr>
        <p:spPr>
          <a:xfrm>
            <a:off x="5228167" y="1912839"/>
            <a:ext cx="4398747" cy="563453"/>
          </a:xfrm>
          <a:prstGeom prst="rect">
            <a:avLst/>
          </a:prstGeom>
        </p:spPr>
        <p:txBody>
          <a:bodyPr lIns="101581" tIns="50791" rIns="101581" bIns="50791"/>
          <a:lstStyle>
            <a:lvl1pPr>
              <a:defRPr sz="2400">
                <a:solidFill>
                  <a:schemeClr val="tx1">
                    <a:lumMod val="60000"/>
                    <a:lumOff val="40000"/>
                  </a:schemeClr>
                </a:solidFill>
                <a:latin typeface="Arial Unicode MS"/>
                <a:cs typeface="Arial Unicode MS"/>
              </a:defRPr>
            </a:lvl1pPr>
          </a:lstStyle>
          <a:p>
            <a:endParaRPr lang="en-US" dirty="0"/>
          </a:p>
        </p:txBody>
      </p:sp>
      <p:sp>
        <p:nvSpPr>
          <p:cNvPr id="7" name="Content Placeholder 5"/>
          <p:cNvSpPr>
            <a:spLocks noGrp="1"/>
          </p:cNvSpPr>
          <p:nvPr>
            <p:ph sz="quarter" idx="4"/>
          </p:nvPr>
        </p:nvSpPr>
        <p:spPr>
          <a:xfrm>
            <a:off x="5228167" y="2624667"/>
            <a:ext cx="4398747" cy="3929161"/>
          </a:xfrm>
          <a:prstGeom prst="rect">
            <a:avLst/>
          </a:prstGeom>
        </p:spPr>
        <p:txBody>
          <a:bodyPr lIns="101581" tIns="50791" rIns="101581" bIns="50791"/>
          <a:lstStyle>
            <a:lvl1pPr>
              <a:defRPr sz="2400">
                <a:solidFill>
                  <a:schemeClr val="tx1">
                    <a:lumMod val="60000"/>
                    <a:lumOff val="40000"/>
                  </a:schemeClr>
                </a:solidFill>
                <a:latin typeface="Arial Unicode MS"/>
              </a:defRPr>
            </a:lvl1pPr>
          </a:lstStyle>
          <a:p>
            <a:endParaRPr lang="en-US" dirty="0"/>
          </a:p>
        </p:txBody>
      </p:sp>
      <p:sp>
        <p:nvSpPr>
          <p:cNvPr id="8" name="Text Placeholder 10"/>
          <p:cNvSpPr>
            <a:spLocks noGrp="1"/>
          </p:cNvSpPr>
          <p:nvPr>
            <p:ph type="body" sz="quarter" idx="13"/>
          </p:nvPr>
        </p:nvSpPr>
        <p:spPr>
          <a:xfrm>
            <a:off x="494829" y="862346"/>
            <a:ext cx="7203567" cy="595802"/>
          </a:xfrm>
          <a:prstGeom prst="rect">
            <a:avLst/>
          </a:prstGeom>
        </p:spPr>
        <p:txBody>
          <a:bodyPr vert="horz" lIns="101581" tIns="50791" rIns="101581" bIns="50791" anchor="ctr" anchorCtr="0"/>
          <a:lstStyle>
            <a:lvl1pPr marL="0" indent="0">
              <a:buNone/>
              <a:defRPr sz="2400" b="1" i="0">
                <a:solidFill>
                  <a:schemeClr val="bg1"/>
                </a:solidFill>
                <a:latin typeface="Arial"/>
              </a:defRPr>
            </a:lvl1pPr>
          </a:lstStyle>
          <a:p>
            <a:pPr lvl="0"/>
            <a:r>
              <a:rPr lang="en-CA" dirty="0" smtClean="0"/>
              <a:t>Click to edit Master text styles</a:t>
            </a:r>
          </a:p>
        </p:txBody>
      </p:sp>
    </p:spTree>
    <p:extLst>
      <p:ext uri="{BB962C8B-B14F-4D97-AF65-F5344CB8AC3E}">
        <p14:creationId xmlns:p14="http://schemas.microsoft.com/office/powerpoint/2010/main" val="29215668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lide 1 Plain 2 objects horizontal">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94829" y="2032002"/>
            <a:ext cx="9132084" cy="2286000"/>
          </a:xfrm>
          <a:prstGeom prst="rect">
            <a:avLst/>
          </a:prstGeom>
        </p:spPr>
        <p:txBody>
          <a:bodyPr lIns="101581" tIns="50791" rIns="101581" bIns="50791"/>
          <a:lstStyle>
            <a:lvl1pPr>
              <a:defRPr sz="2400">
                <a:solidFill>
                  <a:schemeClr val="tx1">
                    <a:lumMod val="60000"/>
                    <a:lumOff val="40000"/>
                  </a:schemeClr>
                </a:solidFill>
                <a:latin typeface="Arial Unicode MS"/>
              </a:defRPr>
            </a:lvl1pPr>
          </a:lstStyle>
          <a:p>
            <a:endParaRPr lang="en-US" dirty="0"/>
          </a:p>
        </p:txBody>
      </p:sp>
      <p:sp>
        <p:nvSpPr>
          <p:cNvPr id="4" name="Content Placeholder 3"/>
          <p:cNvSpPr>
            <a:spLocks noGrp="1"/>
          </p:cNvSpPr>
          <p:nvPr>
            <p:ph sz="half" idx="13"/>
          </p:nvPr>
        </p:nvSpPr>
        <p:spPr>
          <a:xfrm>
            <a:off x="494829" y="4435351"/>
            <a:ext cx="9132084" cy="2165513"/>
          </a:xfrm>
          <a:prstGeom prst="rect">
            <a:avLst/>
          </a:prstGeom>
        </p:spPr>
        <p:txBody>
          <a:bodyPr lIns="101581" tIns="50791" rIns="101581" bIns="50791"/>
          <a:lstStyle>
            <a:lvl1pPr>
              <a:defRPr sz="2400">
                <a:solidFill>
                  <a:schemeClr val="tx1">
                    <a:lumMod val="60000"/>
                    <a:lumOff val="40000"/>
                  </a:schemeClr>
                </a:solidFill>
                <a:latin typeface="Arial Unicode MS"/>
              </a:defRPr>
            </a:lvl1pPr>
          </a:lstStyle>
          <a:p>
            <a:endParaRPr lang="en-US" dirty="0"/>
          </a:p>
        </p:txBody>
      </p:sp>
      <p:sp>
        <p:nvSpPr>
          <p:cNvPr id="5" name="Text Placeholder 10"/>
          <p:cNvSpPr>
            <a:spLocks noGrp="1"/>
          </p:cNvSpPr>
          <p:nvPr>
            <p:ph type="body" sz="quarter" idx="14"/>
          </p:nvPr>
        </p:nvSpPr>
        <p:spPr>
          <a:xfrm>
            <a:off x="494829" y="862346"/>
            <a:ext cx="7203567" cy="595802"/>
          </a:xfrm>
          <a:prstGeom prst="rect">
            <a:avLst/>
          </a:prstGeom>
        </p:spPr>
        <p:txBody>
          <a:bodyPr vert="horz" lIns="101581" tIns="50791" rIns="101581" bIns="50791" anchor="ctr" anchorCtr="0"/>
          <a:lstStyle>
            <a:lvl1pPr marL="0" indent="0">
              <a:buNone/>
              <a:defRPr sz="2400" b="1" i="0">
                <a:solidFill>
                  <a:schemeClr val="bg1"/>
                </a:solidFill>
                <a:latin typeface="Arial"/>
              </a:defRPr>
            </a:lvl1pPr>
          </a:lstStyle>
          <a:p>
            <a:pPr lvl="0"/>
            <a:r>
              <a:rPr lang="en-CA" dirty="0" smtClean="0"/>
              <a:t>Click to edit Master text styles</a:t>
            </a:r>
          </a:p>
        </p:txBody>
      </p:sp>
    </p:spTree>
    <p:extLst>
      <p:ext uri="{BB962C8B-B14F-4D97-AF65-F5344CB8AC3E}">
        <p14:creationId xmlns:p14="http://schemas.microsoft.com/office/powerpoint/2010/main" val="3228283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7FB3B68-2CA3-45E5-A1EC-A80FE40FA6E9}" type="slidenum">
              <a:rPr lang="en-US"/>
              <a:pPr>
                <a:defRPr/>
              </a:pPr>
              <a:t>‹#›</a:t>
            </a:fld>
            <a:endParaRPr lang="en-US"/>
          </a:p>
        </p:txBody>
      </p:sp>
    </p:spTree>
    <p:extLst>
      <p:ext uri="{BB962C8B-B14F-4D97-AF65-F5344CB8AC3E}">
        <p14:creationId xmlns:p14="http://schemas.microsoft.com/office/powerpoint/2010/main" val="6172327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lide 1 Plain Three object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234392" y="2032003"/>
            <a:ext cx="4392521" cy="2091579"/>
          </a:xfrm>
          <a:prstGeom prst="rect">
            <a:avLst/>
          </a:prstGeom>
        </p:spPr>
        <p:txBody>
          <a:bodyPr lIns="101581" tIns="50791" rIns="101581" bIns="50791"/>
          <a:lstStyle>
            <a:lvl1pPr>
              <a:defRPr sz="2400">
                <a:solidFill>
                  <a:schemeClr val="tx1">
                    <a:lumMod val="60000"/>
                    <a:lumOff val="40000"/>
                  </a:schemeClr>
                </a:solidFill>
                <a:latin typeface="Arial Unicode MS"/>
              </a:defRPr>
            </a:lvl1pPr>
          </a:lstStyle>
          <a:p>
            <a:endParaRPr lang="en-US" dirty="0"/>
          </a:p>
        </p:txBody>
      </p:sp>
      <p:sp>
        <p:nvSpPr>
          <p:cNvPr id="4" name="Content Placeholder 3"/>
          <p:cNvSpPr>
            <a:spLocks noGrp="1"/>
          </p:cNvSpPr>
          <p:nvPr>
            <p:ph sz="half" idx="13"/>
          </p:nvPr>
        </p:nvSpPr>
        <p:spPr>
          <a:xfrm>
            <a:off x="5234392" y="4294241"/>
            <a:ext cx="4392520" cy="2228229"/>
          </a:xfrm>
          <a:prstGeom prst="rect">
            <a:avLst/>
          </a:prstGeom>
        </p:spPr>
        <p:txBody>
          <a:bodyPr lIns="101581" tIns="50791" rIns="101581" bIns="50791"/>
          <a:lstStyle>
            <a:lvl1pPr>
              <a:defRPr sz="2400">
                <a:solidFill>
                  <a:schemeClr val="tx1">
                    <a:lumMod val="60000"/>
                    <a:lumOff val="40000"/>
                  </a:schemeClr>
                </a:solidFill>
                <a:latin typeface="Arial Unicode MS"/>
              </a:defRPr>
            </a:lvl1pPr>
          </a:lstStyle>
          <a:p>
            <a:endParaRPr lang="en-US" dirty="0"/>
          </a:p>
        </p:txBody>
      </p:sp>
      <p:sp>
        <p:nvSpPr>
          <p:cNvPr id="5" name="Content Placeholder 4"/>
          <p:cNvSpPr>
            <a:spLocks noGrp="1"/>
          </p:cNvSpPr>
          <p:nvPr>
            <p:ph sz="half" idx="14"/>
          </p:nvPr>
        </p:nvSpPr>
        <p:spPr>
          <a:xfrm>
            <a:off x="494829" y="2032001"/>
            <a:ext cx="4435240" cy="4490469"/>
          </a:xfrm>
          <a:prstGeom prst="rect">
            <a:avLst/>
          </a:prstGeom>
        </p:spPr>
        <p:txBody>
          <a:bodyPr lIns="101581" tIns="50791" rIns="101581" bIns="50791"/>
          <a:lstStyle>
            <a:lvl1pPr>
              <a:defRPr sz="2400">
                <a:solidFill>
                  <a:schemeClr val="tx1">
                    <a:lumMod val="60000"/>
                    <a:lumOff val="40000"/>
                  </a:schemeClr>
                </a:solidFill>
                <a:latin typeface="Arial Unicode MS"/>
              </a:defRPr>
            </a:lvl1pPr>
          </a:lstStyle>
          <a:p>
            <a:endParaRPr lang="en-US" dirty="0"/>
          </a:p>
        </p:txBody>
      </p:sp>
      <p:sp>
        <p:nvSpPr>
          <p:cNvPr id="6" name="Text Placeholder 10"/>
          <p:cNvSpPr>
            <a:spLocks noGrp="1"/>
          </p:cNvSpPr>
          <p:nvPr>
            <p:ph type="body" sz="quarter" idx="15"/>
          </p:nvPr>
        </p:nvSpPr>
        <p:spPr>
          <a:xfrm>
            <a:off x="494829" y="862346"/>
            <a:ext cx="7203567" cy="595802"/>
          </a:xfrm>
          <a:prstGeom prst="rect">
            <a:avLst/>
          </a:prstGeom>
        </p:spPr>
        <p:txBody>
          <a:bodyPr vert="horz" lIns="101581" tIns="50791" rIns="101581" bIns="50791" anchor="ctr" anchorCtr="0"/>
          <a:lstStyle>
            <a:lvl1pPr marL="0" indent="0">
              <a:buNone/>
              <a:defRPr sz="2400" b="1" i="0">
                <a:solidFill>
                  <a:schemeClr val="bg1"/>
                </a:solidFill>
                <a:latin typeface="Arial"/>
              </a:defRPr>
            </a:lvl1pPr>
          </a:lstStyle>
          <a:p>
            <a:pPr lvl="0"/>
            <a:r>
              <a:rPr lang="en-CA" dirty="0" smtClean="0"/>
              <a:t>Click to edit Master text styles</a:t>
            </a:r>
          </a:p>
        </p:txBody>
      </p:sp>
    </p:spTree>
    <p:extLst>
      <p:ext uri="{BB962C8B-B14F-4D97-AF65-F5344CB8AC3E}">
        <p14:creationId xmlns:p14="http://schemas.microsoft.com/office/powerpoint/2010/main" val="17756064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lide 1 Plain Four Objects">
    <p:spTree>
      <p:nvGrpSpPr>
        <p:cNvPr id="1" name=""/>
        <p:cNvGrpSpPr/>
        <p:nvPr/>
      </p:nvGrpSpPr>
      <p:grpSpPr>
        <a:xfrm>
          <a:off x="0" y="0"/>
          <a:ext cx="0" cy="0"/>
          <a:chOff x="0" y="0"/>
          <a:chExt cx="0" cy="0"/>
        </a:xfrm>
      </p:grpSpPr>
      <p:sp>
        <p:nvSpPr>
          <p:cNvPr id="4" name="Content Placeholder 2"/>
          <p:cNvSpPr>
            <a:spLocks noGrp="1"/>
          </p:cNvSpPr>
          <p:nvPr>
            <p:ph sz="half" idx="14"/>
          </p:nvPr>
        </p:nvSpPr>
        <p:spPr>
          <a:xfrm>
            <a:off x="494831" y="2032002"/>
            <a:ext cx="4435241" cy="2138617"/>
          </a:xfrm>
          <a:prstGeom prst="rect">
            <a:avLst/>
          </a:prstGeom>
        </p:spPr>
        <p:txBody>
          <a:bodyPr lIns="101581" tIns="50791" rIns="101581" bIns="50791"/>
          <a:lstStyle>
            <a:lvl1pPr>
              <a:defRPr sz="2400">
                <a:solidFill>
                  <a:schemeClr val="tx1">
                    <a:lumMod val="60000"/>
                    <a:lumOff val="40000"/>
                  </a:schemeClr>
                </a:solidFill>
                <a:latin typeface="Arial Unicode MS"/>
              </a:defRPr>
            </a:lvl1pPr>
          </a:lstStyle>
          <a:p>
            <a:endParaRPr lang="en-US" dirty="0"/>
          </a:p>
        </p:txBody>
      </p:sp>
      <p:sp>
        <p:nvSpPr>
          <p:cNvPr id="5" name="Content Placeholder 3"/>
          <p:cNvSpPr>
            <a:spLocks noGrp="1"/>
          </p:cNvSpPr>
          <p:nvPr>
            <p:ph sz="half" idx="15"/>
          </p:nvPr>
        </p:nvSpPr>
        <p:spPr>
          <a:xfrm>
            <a:off x="494831" y="4325599"/>
            <a:ext cx="4435241" cy="2286000"/>
          </a:xfrm>
          <a:prstGeom prst="rect">
            <a:avLst/>
          </a:prstGeom>
        </p:spPr>
        <p:txBody>
          <a:bodyPr lIns="101581" tIns="50791" rIns="101581" bIns="50791"/>
          <a:lstStyle>
            <a:lvl1pPr>
              <a:defRPr sz="2400">
                <a:solidFill>
                  <a:schemeClr val="tx1">
                    <a:lumMod val="60000"/>
                    <a:lumOff val="40000"/>
                  </a:schemeClr>
                </a:solidFill>
                <a:latin typeface="Arial Unicode MS"/>
              </a:defRPr>
            </a:lvl1pPr>
          </a:lstStyle>
          <a:p>
            <a:endParaRPr lang="en-US" dirty="0"/>
          </a:p>
        </p:txBody>
      </p:sp>
      <p:sp>
        <p:nvSpPr>
          <p:cNvPr id="6" name="Content Placeholder 4"/>
          <p:cNvSpPr>
            <a:spLocks noGrp="1"/>
          </p:cNvSpPr>
          <p:nvPr>
            <p:ph sz="half" idx="1"/>
          </p:nvPr>
        </p:nvSpPr>
        <p:spPr>
          <a:xfrm>
            <a:off x="5281428" y="2032002"/>
            <a:ext cx="4298448" cy="2138617"/>
          </a:xfrm>
          <a:prstGeom prst="rect">
            <a:avLst/>
          </a:prstGeom>
        </p:spPr>
        <p:txBody>
          <a:bodyPr lIns="101581" tIns="50791" rIns="101581" bIns="50791"/>
          <a:lstStyle>
            <a:lvl1pPr>
              <a:defRPr sz="2400">
                <a:solidFill>
                  <a:schemeClr val="tx1">
                    <a:lumMod val="60000"/>
                    <a:lumOff val="40000"/>
                  </a:schemeClr>
                </a:solidFill>
                <a:latin typeface="Arial Unicode MS"/>
              </a:defRPr>
            </a:lvl1pPr>
          </a:lstStyle>
          <a:p>
            <a:endParaRPr lang="en-US" dirty="0"/>
          </a:p>
        </p:txBody>
      </p:sp>
      <p:sp>
        <p:nvSpPr>
          <p:cNvPr id="7" name="Content Placeholder 5"/>
          <p:cNvSpPr>
            <a:spLocks noGrp="1"/>
          </p:cNvSpPr>
          <p:nvPr>
            <p:ph sz="half" idx="13"/>
          </p:nvPr>
        </p:nvSpPr>
        <p:spPr>
          <a:xfrm>
            <a:off x="5281428" y="4325599"/>
            <a:ext cx="4298448" cy="2286000"/>
          </a:xfrm>
          <a:prstGeom prst="rect">
            <a:avLst/>
          </a:prstGeom>
        </p:spPr>
        <p:txBody>
          <a:bodyPr lIns="101581" tIns="50791" rIns="101581" bIns="50791"/>
          <a:lstStyle>
            <a:lvl1pPr>
              <a:defRPr sz="2400">
                <a:solidFill>
                  <a:schemeClr val="tx1">
                    <a:lumMod val="60000"/>
                    <a:lumOff val="40000"/>
                  </a:schemeClr>
                </a:solidFill>
                <a:latin typeface="Arial Unicode MS"/>
              </a:defRPr>
            </a:lvl1pPr>
          </a:lstStyle>
          <a:p>
            <a:endParaRPr lang="en-US" dirty="0"/>
          </a:p>
        </p:txBody>
      </p:sp>
      <p:sp>
        <p:nvSpPr>
          <p:cNvPr id="8" name="Text Placeholder 10"/>
          <p:cNvSpPr>
            <a:spLocks noGrp="1"/>
          </p:cNvSpPr>
          <p:nvPr>
            <p:ph type="body" sz="quarter" idx="16"/>
          </p:nvPr>
        </p:nvSpPr>
        <p:spPr>
          <a:xfrm>
            <a:off x="494829" y="862346"/>
            <a:ext cx="7203567" cy="595802"/>
          </a:xfrm>
          <a:prstGeom prst="rect">
            <a:avLst/>
          </a:prstGeom>
        </p:spPr>
        <p:txBody>
          <a:bodyPr vert="horz" lIns="101581" tIns="50791" rIns="101581" bIns="50791" anchor="ctr" anchorCtr="0"/>
          <a:lstStyle>
            <a:lvl1pPr marL="0" indent="0">
              <a:buNone/>
              <a:defRPr sz="2400" b="1" i="0">
                <a:solidFill>
                  <a:schemeClr val="bg1"/>
                </a:solidFill>
                <a:latin typeface="Arial"/>
              </a:defRPr>
            </a:lvl1pPr>
          </a:lstStyle>
          <a:p>
            <a:pPr lvl="0"/>
            <a:r>
              <a:rPr lang="en-CA" dirty="0" smtClean="0"/>
              <a:t>Click to edit Master text styles</a:t>
            </a:r>
          </a:p>
        </p:txBody>
      </p:sp>
    </p:spTree>
    <p:extLst>
      <p:ext uri="{BB962C8B-B14F-4D97-AF65-F5344CB8AC3E}">
        <p14:creationId xmlns:p14="http://schemas.microsoft.com/office/powerpoint/2010/main" val="12653909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lide 1 Plain One Object Right">
    <p:spTree>
      <p:nvGrpSpPr>
        <p:cNvPr id="1" name=""/>
        <p:cNvGrpSpPr/>
        <p:nvPr/>
      </p:nvGrpSpPr>
      <p:grpSpPr>
        <a:xfrm>
          <a:off x="0" y="0"/>
          <a:ext cx="0" cy="0"/>
          <a:chOff x="0" y="0"/>
          <a:chExt cx="0" cy="0"/>
        </a:xfrm>
      </p:grpSpPr>
      <p:sp>
        <p:nvSpPr>
          <p:cNvPr id="4" name="Content Placeholder 2"/>
          <p:cNvSpPr>
            <a:spLocks noGrp="1"/>
          </p:cNvSpPr>
          <p:nvPr>
            <p:ph idx="1"/>
          </p:nvPr>
        </p:nvSpPr>
        <p:spPr>
          <a:xfrm>
            <a:off x="5214470" y="2017891"/>
            <a:ext cx="4396764" cy="4473222"/>
          </a:xfrm>
          <a:prstGeom prst="rect">
            <a:avLst/>
          </a:prstGeom>
        </p:spPr>
        <p:txBody>
          <a:bodyPr lIns="101581" tIns="50791" rIns="101581" bIns="50791"/>
          <a:lstStyle>
            <a:lvl1pPr>
              <a:defRPr sz="2400">
                <a:solidFill>
                  <a:schemeClr val="tx1">
                    <a:lumMod val="60000"/>
                    <a:lumOff val="40000"/>
                  </a:schemeClr>
                </a:solidFill>
              </a:defRPr>
            </a:lvl1pPr>
          </a:lstStyle>
          <a:p>
            <a:endParaRPr lang="en-US" dirty="0"/>
          </a:p>
        </p:txBody>
      </p:sp>
      <p:sp>
        <p:nvSpPr>
          <p:cNvPr id="5" name="Text Placeholder 3"/>
          <p:cNvSpPr>
            <a:spLocks noGrp="1"/>
          </p:cNvSpPr>
          <p:nvPr>
            <p:ph type="body" sz="half" idx="2"/>
          </p:nvPr>
        </p:nvSpPr>
        <p:spPr>
          <a:xfrm>
            <a:off x="580124" y="2017890"/>
            <a:ext cx="4349948" cy="4473223"/>
          </a:xfrm>
          <a:prstGeom prst="rect">
            <a:avLst/>
          </a:prstGeom>
        </p:spPr>
        <p:txBody>
          <a:bodyPr lIns="101581" tIns="50791" rIns="101581" bIns="50791" anchor="ctr" anchorCtr="0"/>
          <a:lstStyle>
            <a:lvl1pPr>
              <a:defRPr sz="2400">
                <a:solidFill>
                  <a:schemeClr val="tx1">
                    <a:lumMod val="60000"/>
                    <a:lumOff val="40000"/>
                  </a:schemeClr>
                </a:solidFill>
                <a:latin typeface="Arial Unicode MS"/>
              </a:defRPr>
            </a:lvl1pPr>
          </a:lstStyle>
          <a:p>
            <a:endParaRPr lang="en-US" dirty="0"/>
          </a:p>
        </p:txBody>
      </p:sp>
      <p:sp>
        <p:nvSpPr>
          <p:cNvPr id="6" name="Text Placeholder 10"/>
          <p:cNvSpPr>
            <a:spLocks noGrp="1"/>
          </p:cNvSpPr>
          <p:nvPr>
            <p:ph type="body" sz="quarter" idx="16"/>
          </p:nvPr>
        </p:nvSpPr>
        <p:spPr>
          <a:xfrm>
            <a:off x="494829" y="862346"/>
            <a:ext cx="7203567" cy="595802"/>
          </a:xfrm>
          <a:prstGeom prst="rect">
            <a:avLst/>
          </a:prstGeom>
        </p:spPr>
        <p:txBody>
          <a:bodyPr vert="horz" lIns="101581" tIns="50791" rIns="101581" bIns="50791" anchor="ctr" anchorCtr="0"/>
          <a:lstStyle>
            <a:lvl1pPr marL="0" indent="0">
              <a:buNone/>
              <a:defRPr sz="2400" b="1" i="0">
                <a:solidFill>
                  <a:schemeClr val="bg1"/>
                </a:solidFill>
                <a:latin typeface="Arial"/>
              </a:defRPr>
            </a:lvl1pPr>
          </a:lstStyle>
          <a:p>
            <a:pPr lvl="0"/>
            <a:r>
              <a:rPr lang="en-CA" dirty="0" smtClean="0"/>
              <a:t>Click to edit Master text styles</a:t>
            </a:r>
          </a:p>
        </p:txBody>
      </p:sp>
    </p:spTree>
    <p:extLst>
      <p:ext uri="{BB962C8B-B14F-4D97-AF65-F5344CB8AC3E}">
        <p14:creationId xmlns:p14="http://schemas.microsoft.com/office/powerpoint/2010/main" val="31423430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160000" cy="1375856"/>
          </a:xfrm>
          <a:prstGeom prst="rect">
            <a:avLst/>
          </a:prstGeom>
        </p:spPr>
        <p:txBody>
          <a:bodyPr lIns="89051" tIns="44526" rIns="89051" bIns="44526"/>
          <a:lstStyle/>
          <a:p>
            <a:r>
              <a:rPr lang="en-US" smtClean="0"/>
              <a:t>Click to edit Master title style</a:t>
            </a:r>
            <a:endParaRPr lang="en-US"/>
          </a:p>
        </p:txBody>
      </p:sp>
      <p:sp>
        <p:nvSpPr>
          <p:cNvPr id="3" name="Content Placeholder 2"/>
          <p:cNvSpPr>
            <a:spLocks noGrp="1"/>
          </p:cNvSpPr>
          <p:nvPr>
            <p:ph sz="half" idx="1"/>
          </p:nvPr>
        </p:nvSpPr>
        <p:spPr>
          <a:xfrm>
            <a:off x="491714" y="1534240"/>
            <a:ext cx="4533990" cy="5124261"/>
          </a:xfrm>
          <a:prstGeom prst="rect">
            <a:avLst/>
          </a:prstGeom>
        </p:spPr>
        <p:txBody>
          <a:bodyPr lIns="89051" tIns="44526" rIns="89051" bIns="44526"/>
          <a:lstStyle>
            <a:lvl1pPr algn="l" rtl="0">
              <a:defRPr sz="2800"/>
            </a:lvl1pPr>
            <a:lvl2pPr algn="l" rtl="0">
              <a:defRPr sz="2300"/>
            </a:lvl2pPr>
            <a:lvl3pPr algn="l" rtl="0">
              <a:defRPr sz="2000"/>
            </a:lvl3pPr>
            <a:lvl4pPr algn="l" rtl="0">
              <a:defRPr sz="1800"/>
            </a:lvl4pPr>
            <a:lvl5pPr algn="l" rtl="0">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170501" y="1534240"/>
            <a:ext cx="4533990" cy="5124261"/>
          </a:xfrm>
          <a:prstGeom prst="rect">
            <a:avLst/>
          </a:prstGeom>
        </p:spPr>
        <p:txBody>
          <a:bodyPr lIns="89051" tIns="44526" rIns="89051" bIns="44526"/>
          <a:lstStyle>
            <a:lvl1pPr algn="l" rtl="0">
              <a:defRPr sz="2800"/>
            </a:lvl1pPr>
            <a:lvl2pPr algn="l" rtl="0">
              <a:defRPr sz="2300"/>
            </a:lvl2pPr>
            <a:lvl3pPr algn="l" rtl="0">
              <a:defRPr sz="2000"/>
            </a:lvl3pPr>
            <a:lvl4pPr algn="l" rtl="0">
              <a:defRPr sz="1800"/>
            </a:lvl4pPr>
            <a:lvl5pPr algn="l" rtl="0">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Espace réservé du numéro de diapositive 4"/>
          <p:cNvSpPr>
            <a:spLocks noGrp="1"/>
          </p:cNvSpPr>
          <p:nvPr>
            <p:ph type="sldNum" sz="quarter" idx="10"/>
          </p:nvPr>
        </p:nvSpPr>
        <p:spPr/>
        <p:txBody>
          <a:bodyPr/>
          <a:lstStyle>
            <a:lvl1pPr defTabSz="914400" fontAlgn="base">
              <a:spcBef>
                <a:spcPct val="0"/>
              </a:spcBef>
              <a:spcAft>
                <a:spcPct val="0"/>
              </a:spcAft>
              <a:defRPr>
                <a:latin typeface="Times New Roman" pitchFamily="18" charset="0"/>
              </a:defRPr>
            </a:lvl1pPr>
          </a:lstStyle>
          <a:p>
            <a:pPr>
              <a:defRPr/>
            </a:pPr>
            <a:fld id="{57A6EE76-6984-4353-BE00-A8113FC26E0A}" type="slidenum">
              <a:rPr lang="en-US"/>
              <a:pPr>
                <a:defRPr/>
              </a:pPr>
              <a:t>‹#›</a:t>
            </a:fld>
            <a:endParaRPr lang="en-US"/>
          </a:p>
        </p:txBody>
      </p:sp>
    </p:spTree>
    <p:extLst>
      <p:ext uri="{BB962C8B-B14F-4D97-AF65-F5344CB8AC3E}">
        <p14:creationId xmlns:p14="http://schemas.microsoft.com/office/powerpoint/2010/main" val="651644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3275" y="4895850"/>
            <a:ext cx="8636000" cy="15144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03275" y="3228975"/>
            <a:ext cx="8636000" cy="16668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E35AD35-C315-4FAB-8223-C4EA0E63F7E2}" type="slidenum">
              <a:rPr lang="en-US"/>
              <a:pPr>
                <a:defRPr/>
              </a:pPr>
              <a:t>‹#›</a:t>
            </a:fld>
            <a:endParaRPr lang="en-US"/>
          </a:p>
        </p:txBody>
      </p:sp>
    </p:spTree>
    <p:extLst>
      <p:ext uri="{BB962C8B-B14F-4D97-AF65-F5344CB8AC3E}">
        <p14:creationId xmlns:p14="http://schemas.microsoft.com/office/powerpoint/2010/main" val="8054886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2200275"/>
            <a:ext cx="4241800" cy="45735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56200" y="2200275"/>
            <a:ext cx="4241800" cy="45735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17518FA-AB32-49D3-B7A8-DDC3C2CDE82E}" type="slidenum">
              <a:rPr lang="en-US"/>
              <a:pPr>
                <a:defRPr/>
              </a:pPr>
              <a:t>‹#›</a:t>
            </a:fld>
            <a:endParaRPr lang="en-US"/>
          </a:p>
        </p:txBody>
      </p:sp>
    </p:spTree>
    <p:extLst>
      <p:ext uri="{BB962C8B-B14F-4D97-AF65-F5344CB8AC3E}">
        <p14:creationId xmlns:p14="http://schemas.microsoft.com/office/powerpoint/2010/main" val="25572759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304800"/>
            <a:ext cx="9144000" cy="1270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8000" y="1704975"/>
            <a:ext cx="4489450" cy="711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8000" y="2416175"/>
            <a:ext cx="4489450" cy="43910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60963" y="1704975"/>
            <a:ext cx="4491037" cy="711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60963" y="2416175"/>
            <a:ext cx="4491037" cy="43910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E640580-CDA1-4DD5-8D16-7028E8630B33}" type="slidenum">
              <a:rPr lang="en-US"/>
              <a:pPr>
                <a:defRPr/>
              </a:pPr>
              <a:t>‹#›</a:t>
            </a:fld>
            <a:endParaRPr lang="en-US"/>
          </a:p>
        </p:txBody>
      </p:sp>
    </p:spTree>
    <p:extLst>
      <p:ext uri="{BB962C8B-B14F-4D97-AF65-F5344CB8AC3E}">
        <p14:creationId xmlns:p14="http://schemas.microsoft.com/office/powerpoint/2010/main" val="141706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8FD00FF-4342-44EA-BEEC-15E2AD5A5A9C}" type="slidenum">
              <a:rPr lang="en-US"/>
              <a:pPr>
                <a:defRPr/>
              </a:pPr>
              <a:t>‹#›</a:t>
            </a:fld>
            <a:endParaRPr lang="en-US"/>
          </a:p>
        </p:txBody>
      </p:sp>
    </p:spTree>
    <p:extLst>
      <p:ext uri="{BB962C8B-B14F-4D97-AF65-F5344CB8AC3E}">
        <p14:creationId xmlns:p14="http://schemas.microsoft.com/office/powerpoint/2010/main" val="31315554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50EA47B-2873-46FC-A45E-55C4A0088F34}" type="slidenum">
              <a:rPr lang="en-US"/>
              <a:pPr>
                <a:defRPr/>
              </a:pPr>
              <a:t>‹#›</a:t>
            </a:fld>
            <a:endParaRPr lang="en-US"/>
          </a:p>
        </p:txBody>
      </p:sp>
    </p:spTree>
    <p:extLst>
      <p:ext uri="{BB962C8B-B14F-4D97-AF65-F5344CB8AC3E}">
        <p14:creationId xmlns:p14="http://schemas.microsoft.com/office/powerpoint/2010/main" val="21351497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0" y="303213"/>
            <a:ext cx="3343275" cy="129063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71925" y="303213"/>
            <a:ext cx="5680075" cy="65039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8000" y="1593850"/>
            <a:ext cx="3343275" cy="52133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54A3753-4B54-4E57-9EB1-CDAE6C6F1A9A}" type="slidenum">
              <a:rPr lang="en-US"/>
              <a:pPr>
                <a:defRPr/>
              </a:pPr>
              <a:t>‹#›</a:t>
            </a:fld>
            <a:endParaRPr lang="en-US"/>
          </a:p>
        </p:txBody>
      </p:sp>
    </p:spTree>
    <p:extLst>
      <p:ext uri="{BB962C8B-B14F-4D97-AF65-F5344CB8AC3E}">
        <p14:creationId xmlns:p14="http://schemas.microsoft.com/office/powerpoint/2010/main" val="38413264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90725" y="5334000"/>
            <a:ext cx="6096000" cy="6302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90725" y="681038"/>
            <a:ext cx="6096000" cy="4572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990725" y="5964238"/>
            <a:ext cx="6096000" cy="8937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6D3CA3C-0048-4FDF-875B-1F7DCB3EABB7}" type="slidenum">
              <a:rPr lang="en-US"/>
              <a:pPr>
                <a:defRPr/>
              </a:pPr>
              <a:t>‹#›</a:t>
            </a:fld>
            <a:endParaRPr lang="en-US"/>
          </a:p>
        </p:txBody>
      </p:sp>
    </p:spTree>
    <p:extLst>
      <p:ext uri="{BB962C8B-B14F-4D97-AF65-F5344CB8AC3E}">
        <p14:creationId xmlns:p14="http://schemas.microsoft.com/office/powerpoint/2010/main" val="24255274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62000" y="676275"/>
            <a:ext cx="8636000" cy="127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762000" y="2200275"/>
            <a:ext cx="8636000" cy="457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762000" y="6942138"/>
            <a:ext cx="2117725" cy="5095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a:defRPr/>
            </a:pPr>
            <a:endParaRPr lang="en-US"/>
          </a:p>
        </p:txBody>
      </p:sp>
      <p:sp>
        <p:nvSpPr>
          <p:cNvPr id="1029" name="Rectangle 5"/>
          <p:cNvSpPr>
            <a:spLocks noGrp="1" noChangeArrowheads="1"/>
          </p:cNvSpPr>
          <p:nvPr>
            <p:ph type="ftr" sz="quarter" idx="3"/>
          </p:nvPr>
        </p:nvSpPr>
        <p:spPr bwMode="auto">
          <a:xfrm>
            <a:off x="3470275" y="6942138"/>
            <a:ext cx="3219450" cy="5095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en-US"/>
          </a:p>
        </p:txBody>
      </p:sp>
      <p:sp>
        <p:nvSpPr>
          <p:cNvPr id="1030" name="Rectangle 6"/>
          <p:cNvSpPr>
            <a:spLocks noGrp="1" noChangeArrowheads="1"/>
          </p:cNvSpPr>
          <p:nvPr>
            <p:ph type="sldNum" sz="quarter" idx="4"/>
          </p:nvPr>
        </p:nvSpPr>
        <p:spPr bwMode="auto">
          <a:xfrm>
            <a:off x="7280275" y="6942138"/>
            <a:ext cx="2119313" cy="5095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AB32464A-14FE-40F1-97A1-65BD86E0EAB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6" descr="MRI_Template_PagePlain.jpg"/>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10160000" cy="76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ce réservé du pied de page 1"/>
          <p:cNvSpPr>
            <a:spLocks noGrp="1"/>
          </p:cNvSpPr>
          <p:nvPr>
            <p:ph type="ftr" sz="quarter" idx="3"/>
          </p:nvPr>
        </p:nvSpPr>
        <p:spPr>
          <a:xfrm>
            <a:off x="3471863" y="7062788"/>
            <a:ext cx="3216275" cy="404812"/>
          </a:xfrm>
          <a:prstGeom prst="rect">
            <a:avLst/>
          </a:prstGeom>
        </p:spPr>
        <p:txBody>
          <a:bodyPr vert="horz" lIns="101581" tIns="50791" rIns="101581" bIns="50791" rtlCol="0" anchor="ctr"/>
          <a:lstStyle>
            <a:lvl1pPr algn="ctr" defTabSz="507905" fontAlgn="auto">
              <a:spcBef>
                <a:spcPts val="0"/>
              </a:spcBef>
              <a:spcAft>
                <a:spcPts val="0"/>
              </a:spcAft>
              <a:defRPr sz="1300">
                <a:solidFill>
                  <a:srgbClr val="636463">
                    <a:tint val="75000"/>
                  </a:srgbClr>
                </a:solidFill>
                <a:latin typeface="Arial"/>
              </a:defRPr>
            </a:lvl1pPr>
          </a:lstStyle>
          <a:p>
            <a:pPr>
              <a:defRPr/>
            </a:pPr>
            <a:endParaRPr lang="fr-CH"/>
          </a:p>
        </p:txBody>
      </p:sp>
      <p:sp>
        <p:nvSpPr>
          <p:cNvPr id="3" name="Espace réservé du numéro de diapositive 2"/>
          <p:cNvSpPr>
            <a:spLocks noGrp="1"/>
          </p:cNvSpPr>
          <p:nvPr>
            <p:ph type="sldNum" sz="quarter" idx="4"/>
          </p:nvPr>
        </p:nvSpPr>
        <p:spPr>
          <a:xfrm>
            <a:off x="2187575" y="7062788"/>
            <a:ext cx="2371725" cy="404812"/>
          </a:xfrm>
          <a:prstGeom prst="rect">
            <a:avLst/>
          </a:prstGeom>
        </p:spPr>
        <p:txBody>
          <a:bodyPr vert="horz" lIns="101581" tIns="50791" rIns="101581" bIns="50791" rtlCol="0" anchor="ctr"/>
          <a:lstStyle>
            <a:lvl1pPr algn="ctr" defTabSz="507905" fontAlgn="auto">
              <a:spcBef>
                <a:spcPts val="0"/>
              </a:spcBef>
              <a:spcAft>
                <a:spcPts val="0"/>
              </a:spcAft>
              <a:defRPr sz="1300">
                <a:solidFill>
                  <a:srgbClr val="636463">
                    <a:tint val="75000"/>
                  </a:srgbClr>
                </a:solidFill>
                <a:latin typeface="Arial"/>
              </a:defRPr>
            </a:lvl1pPr>
          </a:lstStyle>
          <a:p>
            <a:pPr>
              <a:defRPr/>
            </a:pPr>
            <a:fld id="{1F2C58E5-7978-4B8D-840E-F5EA8F5F88BC}" type="slidenum">
              <a:rPr lang="fr-CH"/>
              <a:pPr>
                <a:defRPr/>
              </a:pPr>
              <a:t>‹#›</a:t>
            </a:fld>
            <a:endParaRPr lang="fr-CH" dirty="0"/>
          </a:p>
        </p:txBody>
      </p:sp>
    </p:spTree>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 id="2147483845" r:id="rId10"/>
    <p:sldLayoutId id="2147483846" r:id="rId11"/>
    <p:sldLayoutId id="2147483847" r:id="rId12"/>
  </p:sldLayoutIdLst>
  <p:timing>
    <p:tnLst>
      <p:par>
        <p:cTn id="1" dur="indefinite" restart="never" nodeType="tmRoot"/>
      </p:par>
    </p:tnLst>
  </p:timing>
  <p:hf hdr="0" dt="0"/>
  <p:txStyles>
    <p:titleStyle>
      <a:lvl1pPr algn="ctr" defTabSz="506413" rtl="0" eaLnBrk="0" fontAlgn="base" hangingPunct="0">
        <a:spcBef>
          <a:spcPct val="0"/>
        </a:spcBef>
        <a:spcAft>
          <a:spcPct val="0"/>
        </a:spcAft>
        <a:defRPr sz="4900" kern="1200">
          <a:solidFill>
            <a:schemeClr val="tx1"/>
          </a:solidFill>
          <a:latin typeface="+mj-lt"/>
          <a:ea typeface="+mj-ea"/>
          <a:cs typeface="+mj-cs"/>
        </a:defRPr>
      </a:lvl1pPr>
      <a:lvl2pPr algn="ctr" defTabSz="506413" rtl="0" eaLnBrk="0" fontAlgn="base" hangingPunct="0">
        <a:spcBef>
          <a:spcPct val="0"/>
        </a:spcBef>
        <a:spcAft>
          <a:spcPct val="0"/>
        </a:spcAft>
        <a:defRPr sz="4900">
          <a:solidFill>
            <a:schemeClr val="tx1"/>
          </a:solidFill>
          <a:latin typeface="Arial" charset="0"/>
        </a:defRPr>
      </a:lvl2pPr>
      <a:lvl3pPr algn="ctr" defTabSz="506413" rtl="0" eaLnBrk="0" fontAlgn="base" hangingPunct="0">
        <a:spcBef>
          <a:spcPct val="0"/>
        </a:spcBef>
        <a:spcAft>
          <a:spcPct val="0"/>
        </a:spcAft>
        <a:defRPr sz="4900">
          <a:solidFill>
            <a:schemeClr val="tx1"/>
          </a:solidFill>
          <a:latin typeface="Arial" charset="0"/>
        </a:defRPr>
      </a:lvl3pPr>
      <a:lvl4pPr algn="ctr" defTabSz="506413" rtl="0" eaLnBrk="0" fontAlgn="base" hangingPunct="0">
        <a:spcBef>
          <a:spcPct val="0"/>
        </a:spcBef>
        <a:spcAft>
          <a:spcPct val="0"/>
        </a:spcAft>
        <a:defRPr sz="4900">
          <a:solidFill>
            <a:schemeClr val="tx1"/>
          </a:solidFill>
          <a:latin typeface="Arial" charset="0"/>
        </a:defRPr>
      </a:lvl4pPr>
      <a:lvl5pPr algn="ctr" defTabSz="506413" rtl="0" eaLnBrk="0" fontAlgn="base" hangingPunct="0">
        <a:spcBef>
          <a:spcPct val="0"/>
        </a:spcBef>
        <a:spcAft>
          <a:spcPct val="0"/>
        </a:spcAft>
        <a:defRPr sz="4900">
          <a:solidFill>
            <a:schemeClr val="tx1"/>
          </a:solidFill>
          <a:latin typeface="Arial" charset="0"/>
        </a:defRPr>
      </a:lvl5pPr>
      <a:lvl6pPr marL="457200" algn="ctr" defTabSz="506413" rtl="0" fontAlgn="base">
        <a:spcBef>
          <a:spcPct val="0"/>
        </a:spcBef>
        <a:spcAft>
          <a:spcPct val="0"/>
        </a:spcAft>
        <a:defRPr sz="4900">
          <a:solidFill>
            <a:schemeClr val="tx1"/>
          </a:solidFill>
          <a:latin typeface="Arial" charset="0"/>
        </a:defRPr>
      </a:lvl6pPr>
      <a:lvl7pPr marL="914400" algn="ctr" defTabSz="506413" rtl="0" fontAlgn="base">
        <a:spcBef>
          <a:spcPct val="0"/>
        </a:spcBef>
        <a:spcAft>
          <a:spcPct val="0"/>
        </a:spcAft>
        <a:defRPr sz="4900">
          <a:solidFill>
            <a:schemeClr val="tx1"/>
          </a:solidFill>
          <a:latin typeface="Arial" charset="0"/>
        </a:defRPr>
      </a:lvl7pPr>
      <a:lvl8pPr marL="1371600" algn="ctr" defTabSz="506413" rtl="0" fontAlgn="base">
        <a:spcBef>
          <a:spcPct val="0"/>
        </a:spcBef>
        <a:spcAft>
          <a:spcPct val="0"/>
        </a:spcAft>
        <a:defRPr sz="4900">
          <a:solidFill>
            <a:schemeClr val="tx1"/>
          </a:solidFill>
          <a:latin typeface="Arial" charset="0"/>
        </a:defRPr>
      </a:lvl8pPr>
      <a:lvl9pPr marL="1828800" algn="ctr" defTabSz="506413" rtl="0" fontAlgn="base">
        <a:spcBef>
          <a:spcPct val="0"/>
        </a:spcBef>
        <a:spcAft>
          <a:spcPct val="0"/>
        </a:spcAft>
        <a:defRPr sz="4900">
          <a:solidFill>
            <a:schemeClr val="tx1"/>
          </a:solidFill>
          <a:latin typeface="Arial" charset="0"/>
        </a:defRPr>
      </a:lvl9pPr>
    </p:titleStyle>
    <p:bodyStyle>
      <a:lvl1pPr marL="379413" indent="-379413" algn="l" defTabSz="506413" rtl="0" eaLnBrk="0" fontAlgn="base" hangingPunct="0">
        <a:spcBef>
          <a:spcPct val="20000"/>
        </a:spcBef>
        <a:spcAft>
          <a:spcPct val="0"/>
        </a:spcAft>
        <a:buFont typeface="Arial" charset="0"/>
        <a:buChar char="•"/>
        <a:defRPr sz="3600" kern="1200">
          <a:solidFill>
            <a:schemeClr val="tx1"/>
          </a:solidFill>
          <a:latin typeface="+mn-lt"/>
          <a:ea typeface="+mn-ea"/>
          <a:cs typeface="+mn-cs"/>
        </a:defRPr>
      </a:lvl1pPr>
      <a:lvl2pPr marL="823913" indent="-315913" algn="l" defTabSz="506413" rtl="0" eaLnBrk="0" fontAlgn="base" hangingPunct="0">
        <a:spcBef>
          <a:spcPct val="20000"/>
        </a:spcBef>
        <a:spcAft>
          <a:spcPct val="0"/>
        </a:spcAft>
        <a:buFont typeface="Arial" charset="0"/>
        <a:buChar char="–"/>
        <a:defRPr sz="3100" kern="1200">
          <a:solidFill>
            <a:schemeClr val="tx1"/>
          </a:solidFill>
          <a:latin typeface="+mn-lt"/>
          <a:ea typeface="+mn-ea"/>
          <a:cs typeface="+mn-cs"/>
        </a:defRPr>
      </a:lvl2pPr>
      <a:lvl3pPr marL="1268413" indent="-252413" algn="l" defTabSz="506413" rtl="0" eaLnBrk="0" fontAlgn="base" hangingPunct="0">
        <a:spcBef>
          <a:spcPct val="20000"/>
        </a:spcBef>
        <a:spcAft>
          <a:spcPct val="0"/>
        </a:spcAft>
        <a:buFont typeface="Arial" charset="0"/>
        <a:buChar char="•"/>
        <a:defRPr sz="2700" kern="1200">
          <a:solidFill>
            <a:schemeClr val="tx1"/>
          </a:solidFill>
          <a:latin typeface="+mn-lt"/>
          <a:ea typeface="+mn-ea"/>
          <a:cs typeface="+mn-cs"/>
        </a:defRPr>
      </a:lvl3pPr>
      <a:lvl4pPr marL="1776413" indent="-252413" algn="l" defTabSz="506413" rtl="0" eaLnBrk="0" fontAlgn="base" hangingPunct="0">
        <a:spcBef>
          <a:spcPct val="20000"/>
        </a:spcBef>
        <a:spcAft>
          <a:spcPct val="0"/>
        </a:spcAft>
        <a:buFont typeface="Arial" charset="0"/>
        <a:buChar char="–"/>
        <a:defRPr sz="2200" kern="1200">
          <a:solidFill>
            <a:schemeClr val="tx1"/>
          </a:solidFill>
          <a:latin typeface="+mn-lt"/>
          <a:ea typeface="+mn-ea"/>
          <a:cs typeface="+mn-cs"/>
        </a:defRPr>
      </a:lvl4pPr>
      <a:lvl5pPr marL="2284413" indent="-252413" algn="l" defTabSz="506413" rtl="0" eaLnBrk="0" fontAlgn="base" hangingPunct="0">
        <a:spcBef>
          <a:spcPct val="20000"/>
        </a:spcBef>
        <a:spcAft>
          <a:spcPct val="0"/>
        </a:spcAft>
        <a:buFont typeface="Arial" charset="0"/>
        <a:buChar char="»"/>
        <a:defRPr sz="2200" kern="1200">
          <a:solidFill>
            <a:schemeClr val="tx1"/>
          </a:solidFill>
          <a:latin typeface="+mn-lt"/>
          <a:ea typeface="+mn-ea"/>
          <a:cs typeface="+mn-cs"/>
        </a:defRPr>
      </a:lvl5pPr>
      <a:lvl6pPr marL="2793479" indent="-253953" algn="l" defTabSz="507905" rtl="0" eaLnBrk="1" latinLnBrk="0" hangingPunct="1">
        <a:spcBef>
          <a:spcPct val="20000"/>
        </a:spcBef>
        <a:buFont typeface="Arial"/>
        <a:buChar char="•"/>
        <a:defRPr sz="2200" kern="1200">
          <a:solidFill>
            <a:schemeClr val="tx1"/>
          </a:solidFill>
          <a:latin typeface="+mn-lt"/>
          <a:ea typeface="+mn-ea"/>
          <a:cs typeface="+mn-cs"/>
        </a:defRPr>
      </a:lvl6pPr>
      <a:lvl7pPr marL="3301384" indent="-253953" algn="l" defTabSz="507905" rtl="0" eaLnBrk="1" latinLnBrk="0" hangingPunct="1">
        <a:spcBef>
          <a:spcPct val="20000"/>
        </a:spcBef>
        <a:buFont typeface="Arial"/>
        <a:buChar char="•"/>
        <a:defRPr sz="2200" kern="1200">
          <a:solidFill>
            <a:schemeClr val="tx1"/>
          </a:solidFill>
          <a:latin typeface="+mn-lt"/>
          <a:ea typeface="+mn-ea"/>
          <a:cs typeface="+mn-cs"/>
        </a:defRPr>
      </a:lvl7pPr>
      <a:lvl8pPr marL="3809290" indent="-253953" algn="l" defTabSz="507905" rtl="0" eaLnBrk="1" latinLnBrk="0" hangingPunct="1">
        <a:spcBef>
          <a:spcPct val="20000"/>
        </a:spcBef>
        <a:buFont typeface="Arial"/>
        <a:buChar char="•"/>
        <a:defRPr sz="2200" kern="1200">
          <a:solidFill>
            <a:schemeClr val="tx1"/>
          </a:solidFill>
          <a:latin typeface="+mn-lt"/>
          <a:ea typeface="+mn-ea"/>
          <a:cs typeface="+mn-cs"/>
        </a:defRPr>
      </a:lvl8pPr>
      <a:lvl9pPr marL="4317195" indent="-253953" algn="l" defTabSz="507905"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507905" rtl="0" eaLnBrk="1" latinLnBrk="0" hangingPunct="1">
        <a:defRPr sz="2000" kern="1200">
          <a:solidFill>
            <a:schemeClr val="tx1"/>
          </a:solidFill>
          <a:latin typeface="+mn-lt"/>
          <a:ea typeface="+mn-ea"/>
          <a:cs typeface="+mn-cs"/>
        </a:defRPr>
      </a:lvl1pPr>
      <a:lvl2pPr marL="507905" algn="l" defTabSz="507905" rtl="0" eaLnBrk="1" latinLnBrk="0" hangingPunct="1">
        <a:defRPr sz="2000" kern="1200">
          <a:solidFill>
            <a:schemeClr val="tx1"/>
          </a:solidFill>
          <a:latin typeface="+mn-lt"/>
          <a:ea typeface="+mn-ea"/>
          <a:cs typeface="+mn-cs"/>
        </a:defRPr>
      </a:lvl2pPr>
      <a:lvl3pPr marL="1015811" algn="l" defTabSz="507905" rtl="0" eaLnBrk="1" latinLnBrk="0" hangingPunct="1">
        <a:defRPr sz="2000" kern="1200">
          <a:solidFill>
            <a:schemeClr val="tx1"/>
          </a:solidFill>
          <a:latin typeface="+mn-lt"/>
          <a:ea typeface="+mn-ea"/>
          <a:cs typeface="+mn-cs"/>
        </a:defRPr>
      </a:lvl3pPr>
      <a:lvl4pPr marL="1523716" algn="l" defTabSz="507905" rtl="0" eaLnBrk="1" latinLnBrk="0" hangingPunct="1">
        <a:defRPr sz="2000" kern="1200">
          <a:solidFill>
            <a:schemeClr val="tx1"/>
          </a:solidFill>
          <a:latin typeface="+mn-lt"/>
          <a:ea typeface="+mn-ea"/>
          <a:cs typeface="+mn-cs"/>
        </a:defRPr>
      </a:lvl4pPr>
      <a:lvl5pPr marL="2031621" algn="l" defTabSz="507905" rtl="0" eaLnBrk="1" latinLnBrk="0" hangingPunct="1">
        <a:defRPr sz="2000" kern="1200">
          <a:solidFill>
            <a:schemeClr val="tx1"/>
          </a:solidFill>
          <a:latin typeface="+mn-lt"/>
          <a:ea typeface="+mn-ea"/>
          <a:cs typeface="+mn-cs"/>
        </a:defRPr>
      </a:lvl5pPr>
      <a:lvl6pPr marL="2539526" algn="l" defTabSz="507905" rtl="0" eaLnBrk="1" latinLnBrk="0" hangingPunct="1">
        <a:defRPr sz="2000" kern="1200">
          <a:solidFill>
            <a:schemeClr val="tx1"/>
          </a:solidFill>
          <a:latin typeface="+mn-lt"/>
          <a:ea typeface="+mn-ea"/>
          <a:cs typeface="+mn-cs"/>
        </a:defRPr>
      </a:lvl6pPr>
      <a:lvl7pPr marL="3047432" algn="l" defTabSz="507905" rtl="0" eaLnBrk="1" latinLnBrk="0" hangingPunct="1">
        <a:defRPr sz="2000" kern="1200">
          <a:solidFill>
            <a:schemeClr val="tx1"/>
          </a:solidFill>
          <a:latin typeface="+mn-lt"/>
          <a:ea typeface="+mn-ea"/>
          <a:cs typeface="+mn-cs"/>
        </a:defRPr>
      </a:lvl7pPr>
      <a:lvl8pPr marL="3555337" algn="l" defTabSz="507905" rtl="0" eaLnBrk="1" latinLnBrk="0" hangingPunct="1">
        <a:defRPr sz="2000" kern="1200">
          <a:solidFill>
            <a:schemeClr val="tx1"/>
          </a:solidFill>
          <a:latin typeface="+mn-lt"/>
          <a:ea typeface="+mn-ea"/>
          <a:cs typeface="+mn-cs"/>
        </a:defRPr>
      </a:lvl8pPr>
      <a:lvl9pPr marL="4063242" algn="l" defTabSz="507905"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notesSlide" Target="../notesSlides/notesSlide10.xml"/><Relationship Id="rId7"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23.png"/><Relationship Id="rId5" Type="http://schemas.openxmlformats.org/officeDocument/2006/relationships/image" Target="../media/image9.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3.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32.jpe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31.jpeg"/><Relationship Id="rId5" Type="http://schemas.openxmlformats.org/officeDocument/2006/relationships/image" Target="../media/image23.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8" Type="http://schemas.openxmlformats.org/officeDocument/2006/relationships/oleObject" Target="../embeddings/Microsoft_Excel_97-2003_Worksheet1.xls"/><Relationship Id="rId3" Type="http://schemas.openxmlformats.org/officeDocument/2006/relationships/notesSlide" Target="../notesSlides/notesSlide13.xml"/><Relationship Id="rId7"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23.png"/><Relationship Id="rId5" Type="http://schemas.openxmlformats.org/officeDocument/2006/relationships/image" Target="../media/image9.png"/><Relationship Id="rId4" Type="http://schemas.openxmlformats.org/officeDocument/2006/relationships/image" Target="../media/image6.png"/><Relationship Id="rId9"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23.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41.jpe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40.jpeg"/><Relationship Id="rId5" Type="http://schemas.openxmlformats.org/officeDocument/2006/relationships/image" Target="../media/image39.png"/><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42.jpeg"/><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jpe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14.jpeg"/><Relationship Id="rId5" Type="http://schemas.openxmlformats.org/officeDocument/2006/relationships/image" Target="../media/image8.png"/><Relationship Id="rId10" Type="http://schemas.openxmlformats.org/officeDocument/2006/relationships/image" Target="../media/image13.jpeg"/><Relationship Id="rId4" Type="http://schemas.openxmlformats.org/officeDocument/2006/relationships/image" Target="../media/image7.png"/><Relationship Id="rId9" Type="http://schemas.openxmlformats.org/officeDocument/2006/relationships/image" Target="../media/image12.jpeg"/><Relationship Id="rId14" Type="http://schemas.openxmlformats.org/officeDocument/2006/relationships/image" Target="../media/image17.jpe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8.jpe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9.jpeg"/></Relationships>
</file>

<file path=ppt/slides/_rels/slide5.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6.png"/><Relationship Id="rId7"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25.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6.jpeg"/><Relationship Id="rId5" Type="http://schemas.openxmlformats.org/officeDocument/2006/relationships/image" Target="../media/image23.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6.png"/><Relationship Id="rId7"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LCIF ppt slide purp#138BE02.jpg                                0138BDF6Macintosh HD                   C10B2A8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8"/>
            <a:ext cx="10160000" cy="7623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12" descr="Measles Initiative logo cmyk.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3200" y="6096000"/>
            <a:ext cx="264795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32275" y="3962400"/>
            <a:ext cx="5927725" cy="254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0"/>
          <p:cNvSpPr txBox="1">
            <a:spLocks noChangeArrowheads="1"/>
          </p:cNvSpPr>
          <p:nvPr/>
        </p:nvSpPr>
        <p:spPr bwMode="auto">
          <a:xfrm>
            <a:off x="4217988" y="4108450"/>
            <a:ext cx="5534025" cy="2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r" eaLnBrk="1" hangingPunct="1">
              <a:lnSpc>
                <a:spcPct val="95000"/>
              </a:lnSpc>
              <a:spcBef>
                <a:spcPct val="0"/>
              </a:spcBef>
              <a:buFontTx/>
              <a:buNone/>
              <a:defRPr/>
            </a:pPr>
            <a:r>
              <a:rPr lang="en-US" altLang="en-US" sz="1600" dirty="0" smtClean="0">
                <a:solidFill>
                  <a:srgbClr val="EBB700"/>
                </a:solidFill>
                <a:latin typeface="+mj-lt"/>
              </a:rPr>
              <a:t>LIONS CLUBS INTERNATIONAL FOUNDATION</a:t>
            </a:r>
          </a:p>
        </p:txBody>
      </p:sp>
      <p:sp>
        <p:nvSpPr>
          <p:cNvPr id="6" name="Text Box 8"/>
          <p:cNvSpPr txBox="1">
            <a:spLocks noChangeArrowheads="1"/>
          </p:cNvSpPr>
          <p:nvPr/>
        </p:nvSpPr>
        <p:spPr bwMode="auto">
          <a:xfrm>
            <a:off x="3479800" y="4910138"/>
            <a:ext cx="6211888"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r" eaLnBrk="1" hangingPunct="1">
              <a:lnSpc>
                <a:spcPct val="95000"/>
              </a:lnSpc>
              <a:spcBef>
                <a:spcPct val="0"/>
              </a:spcBef>
              <a:buFontTx/>
              <a:buNone/>
              <a:defRPr/>
            </a:pPr>
            <a:r>
              <a:rPr lang="en-US" altLang="en-US" sz="4000" dirty="0" smtClean="0">
                <a:solidFill>
                  <a:srgbClr val="FFFFFF"/>
                </a:solidFill>
                <a:latin typeface="+mj-lt"/>
              </a:rPr>
              <a:t>Eine Impfung, ein Leben:</a:t>
            </a:r>
            <a:r>
              <a:t/>
            </a:r>
            <a:br/>
            <a:r>
              <a:rPr lang="en-US" altLang="en-US" sz="4000" dirty="0" smtClean="0">
                <a:solidFill>
                  <a:srgbClr val="FFFFFF"/>
                </a:solidFill>
                <a:latin typeface="+mj-lt"/>
              </a:rPr>
              <a:t>Lions-Masern-Initiative</a:t>
            </a:r>
          </a:p>
        </p:txBody>
      </p:sp>
      <p:pic>
        <p:nvPicPr>
          <p:cNvPr id="15367"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47797" y="3962400"/>
            <a:ext cx="104775" cy="254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8138" y="6772275"/>
            <a:ext cx="93154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Text Box 4"/>
          <p:cNvSpPr txBox="1">
            <a:spLocks noChangeArrowheads="1"/>
          </p:cNvSpPr>
          <p:nvPr/>
        </p:nvSpPr>
        <p:spPr bwMode="auto">
          <a:xfrm>
            <a:off x="280988" y="6772275"/>
            <a:ext cx="94297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nSpc>
                <a:spcPct val="95000"/>
              </a:lnSpc>
            </a:pPr>
            <a:r>
              <a:rPr lang="en-US" altLang="en-US" sz="1400">
                <a:solidFill>
                  <a:srgbClr val="766A62"/>
                </a:solidFill>
                <a:latin typeface="Arial" charset="0"/>
              </a:rPr>
              <a:t>Wir kümmern uns. Wir dienen. Wir erreichen etwas. </a:t>
            </a:r>
          </a:p>
        </p:txBody>
      </p:sp>
      <p:pic>
        <p:nvPicPr>
          <p:cNvPr id="2458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4000" y="168275"/>
            <a:ext cx="982186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Text Box 6"/>
          <p:cNvSpPr txBox="1">
            <a:spLocks noChangeArrowheads="1"/>
          </p:cNvSpPr>
          <p:nvPr/>
        </p:nvSpPr>
        <p:spPr bwMode="auto">
          <a:xfrm>
            <a:off x="196850" y="530225"/>
            <a:ext cx="993616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5000"/>
              </a:lnSpc>
              <a:spcBef>
                <a:spcPct val="0"/>
              </a:spcBef>
              <a:buFontTx/>
              <a:buNone/>
              <a:defRPr/>
            </a:pPr>
            <a:r>
              <a:rPr lang="en-US" altLang="en-US" dirty="0" smtClean="0">
                <a:solidFill>
                  <a:srgbClr val="FFFFFF"/>
                </a:solidFill>
                <a:latin typeface="+mj-lt"/>
              </a:rPr>
              <a:t>Warum Masern bekämpfen?</a:t>
            </a:r>
          </a:p>
        </p:txBody>
      </p:sp>
      <p:sp>
        <p:nvSpPr>
          <p:cNvPr id="39944" name="Text Box 8"/>
          <p:cNvSpPr txBox="1">
            <a:spLocks noChangeArrowheads="1"/>
          </p:cNvSpPr>
          <p:nvPr/>
        </p:nvSpPr>
        <p:spPr bwMode="auto">
          <a:xfrm>
            <a:off x="508000" y="2047875"/>
            <a:ext cx="7219950" cy="5116785"/>
          </a:xfrm>
          <a:prstGeom prst="rect">
            <a:avLst/>
          </a:prstGeom>
          <a:noFill/>
          <a:ln w="9525">
            <a:noFill/>
            <a:miter lim="800000"/>
            <a:headEnd/>
            <a:tailEnd/>
          </a:ln>
          <a:effectLst/>
        </p:spPr>
        <p:txBody>
          <a:bodyPr lIns="0" tIns="0" rIns="0" bIns="0">
            <a:spAutoFit/>
          </a:bodyPr>
          <a:lstStyle/>
          <a:p>
            <a:pPr>
              <a:lnSpc>
                <a:spcPct val="95000"/>
              </a:lnSpc>
              <a:defRPr/>
            </a:pPr>
            <a:r>
              <a:rPr lang="en-US" sz="3000" dirty="0">
                <a:latin typeface="+mj-lt"/>
              </a:rPr>
              <a:t>E: Alle </a:t>
            </a:r>
            <a:r>
              <a:rPr lang="en-US" sz="3000" dirty="0" err="1">
                <a:latin typeface="+mj-lt"/>
              </a:rPr>
              <a:t>oben</a:t>
            </a:r>
            <a:r>
              <a:rPr lang="en-US" sz="3000" dirty="0">
                <a:latin typeface="+mj-lt"/>
              </a:rPr>
              <a:t> </a:t>
            </a:r>
            <a:r>
              <a:rPr lang="en-US" sz="3000" dirty="0" err="1" smtClean="0">
                <a:latin typeface="+mj-lt"/>
              </a:rPr>
              <a:t>Genannten</a:t>
            </a:r>
            <a:r>
              <a:rPr lang="en-US" sz="3000" dirty="0" smtClean="0">
                <a:latin typeface="+mj-lt"/>
              </a:rPr>
              <a:t>! </a:t>
            </a:r>
            <a:br>
              <a:rPr lang="en-US" sz="3000" dirty="0" smtClean="0">
                <a:latin typeface="+mj-lt"/>
              </a:rPr>
            </a:br>
            <a:r>
              <a:rPr lang="en-US" sz="3000" dirty="0" err="1" smtClean="0">
                <a:latin typeface="+mj-lt"/>
              </a:rPr>
              <a:t>Bei</a:t>
            </a:r>
            <a:r>
              <a:rPr lang="en-US" sz="3000" dirty="0" smtClean="0">
                <a:latin typeface="+mj-lt"/>
              </a:rPr>
              <a:t> </a:t>
            </a:r>
            <a:r>
              <a:rPr lang="en-US" sz="3000" dirty="0">
                <a:latin typeface="+mj-lt"/>
              </a:rPr>
              <a:t>ca. 1/3 </a:t>
            </a:r>
            <a:r>
              <a:rPr lang="en-US" sz="3000" dirty="0" err="1" smtClean="0">
                <a:latin typeface="+mj-lt"/>
              </a:rPr>
              <a:t>aller</a:t>
            </a:r>
            <a:r>
              <a:rPr lang="en-US" sz="3000" dirty="0" smtClean="0">
                <a:latin typeface="+mj-lt"/>
              </a:rPr>
              <a:t> </a:t>
            </a:r>
            <a:r>
              <a:rPr lang="en-US" sz="3000" dirty="0">
                <a:latin typeface="+mj-lt"/>
              </a:rPr>
              <a:t>Masernerkrankungen </a:t>
            </a:r>
          </a:p>
          <a:p>
            <a:pPr>
              <a:lnSpc>
                <a:spcPct val="95000"/>
              </a:lnSpc>
              <a:defRPr/>
            </a:pPr>
            <a:r>
              <a:rPr lang="en-US" sz="3000" dirty="0">
                <a:latin typeface="+mj-lt"/>
              </a:rPr>
              <a:t>entstehen Komplikationen, </a:t>
            </a:r>
            <a:r>
              <a:rPr lang="en-US" sz="3000" dirty="0" smtClean="0">
                <a:latin typeface="+mj-lt"/>
              </a:rPr>
              <a:t/>
            </a:r>
            <a:br>
              <a:rPr lang="en-US" sz="3000" dirty="0" smtClean="0">
                <a:latin typeface="+mj-lt"/>
              </a:rPr>
            </a:br>
            <a:r>
              <a:rPr lang="en-US" sz="3000" dirty="0" err="1" smtClean="0">
                <a:latin typeface="+mj-lt"/>
              </a:rPr>
              <a:t>einschließlich</a:t>
            </a:r>
            <a:r>
              <a:rPr lang="en-US" sz="3000" dirty="0">
                <a:latin typeface="+mj-lt"/>
              </a:rPr>
              <a:t>: </a:t>
            </a:r>
          </a:p>
          <a:p>
            <a:pPr>
              <a:lnSpc>
                <a:spcPct val="95000"/>
              </a:lnSpc>
              <a:defRPr/>
            </a:pPr>
            <a:endParaRPr lang="de-DE" sz="3000" dirty="0">
              <a:latin typeface="+mj-lt"/>
              <a:cs typeface="+mn-cs"/>
            </a:endParaRPr>
          </a:p>
          <a:p>
            <a:pPr marL="514350" indent="-514350">
              <a:lnSpc>
                <a:spcPct val="95000"/>
              </a:lnSpc>
              <a:buFontTx/>
              <a:buChar char="-"/>
              <a:defRPr/>
            </a:pPr>
            <a:r>
              <a:rPr lang="en-US" sz="2000" dirty="0">
                <a:latin typeface="+mj-lt"/>
              </a:rPr>
              <a:t>Vernarbung der Hornhaut und </a:t>
            </a:r>
            <a:r>
              <a:rPr lang="en-US" sz="2000" dirty="0" err="1" smtClean="0">
                <a:latin typeface="+mj-lt"/>
              </a:rPr>
              <a:t>Erblindung</a:t>
            </a:r>
            <a:endParaRPr lang="en-US" sz="2000" dirty="0">
              <a:latin typeface="+mj-lt"/>
            </a:endParaRPr>
          </a:p>
          <a:p>
            <a:pPr marL="514350" indent="-514350">
              <a:lnSpc>
                <a:spcPct val="95000"/>
              </a:lnSpc>
              <a:buFontTx/>
              <a:buChar char="-"/>
              <a:defRPr/>
            </a:pPr>
            <a:endParaRPr lang="de-DE" sz="2000" dirty="0">
              <a:latin typeface="+mj-lt"/>
              <a:cs typeface="+mn-cs"/>
            </a:endParaRPr>
          </a:p>
          <a:p>
            <a:pPr marL="514350" indent="-514350">
              <a:lnSpc>
                <a:spcPct val="95000"/>
              </a:lnSpc>
              <a:buFontTx/>
              <a:buChar char="-"/>
              <a:defRPr/>
            </a:pPr>
            <a:r>
              <a:rPr lang="en-US" sz="2000" dirty="0">
                <a:latin typeface="+mj-lt"/>
              </a:rPr>
              <a:t>Enzephalitis </a:t>
            </a:r>
          </a:p>
          <a:p>
            <a:pPr marL="514350" indent="-514350">
              <a:lnSpc>
                <a:spcPct val="95000"/>
              </a:lnSpc>
              <a:buFontTx/>
              <a:buChar char="-"/>
              <a:defRPr/>
            </a:pPr>
            <a:endParaRPr lang="de-DE" sz="2000" dirty="0">
              <a:latin typeface="+mj-lt"/>
              <a:cs typeface="+mn-cs"/>
            </a:endParaRPr>
          </a:p>
          <a:p>
            <a:pPr marL="514350" indent="-514350">
              <a:lnSpc>
                <a:spcPct val="95000"/>
              </a:lnSpc>
              <a:buFontTx/>
              <a:buChar char="-"/>
              <a:defRPr/>
            </a:pPr>
            <a:r>
              <a:rPr lang="en-US" sz="2000" dirty="0">
                <a:latin typeface="+mj-lt"/>
              </a:rPr>
              <a:t>Lungenentzündung</a:t>
            </a:r>
          </a:p>
          <a:p>
            <a:pPr marL="514350" indent="-514350">
              <a:lnSpc>
                <a:spcPct val="95000"/>
              </a:lnSpc>
              <a:buFontTx/>
              <a:buChar char="-"/>
              <a:defRPr/>
            </a:pPr>
            <a:endParaRPr lang="de-DE" sz="2000" dirty="0">
              <a:latin typeface="+mj-lt"/>
              <a:cs typeface="+mn-cs"/>
            </a:endParaRPr>
          </a:p>
          <a:p>
            <a:pPr marL="514350" indent="-514350">
              <a:lnSpc>
                <a:spcPct val="95000"/>
              </a:lnSpc>
              <a:buFontTx/>
              <a:buChar char="-"/>
              <a:defRPr/>
            </a:pPr>
            <a:r>
              <a:rPr lang="en-US" sz="2000" dirty="0">
                <a:latin typeface="+mj-lt"/>
              </a:rPr>
              <a:t>Schwerer Durchfall</a:t>
            </a:r>
          </a:p>
          <a:p>
            <a:pPr marL="514350" indent="-514350">
              <a:lnSpc>
                <a:spcPct val="95000"/>
              </a:lnSpc>
              <a:defRPr/>
            </a:pPr>
            <a:endParaRPr lang="de-DE" sz="3000" dirty="0">
              <a:latin typeface="Arial" charset="0"/>
              <a:cs typeface="+mn-cs"/>
            </a:endParaRPr>
          </a:p>
          <a:p>
            <a:pPr marL="514350" indent="-514350">
              <a:lnSpc>
                <a:spcPct val="95000"/>
              </a:lnSpc>
              <a:defRPr/>
            </a:pPr>
            <a:endParaRPr lang="de-DE" sz="3000" dirty="0">
              <a:latin typeface="Arial" charset="0"/>
              <a:cs typeface="+mn-cs"/>
            </a:endParaRPr>
          </a:p>
        </p:txBody>
      </p:sp>
      <p:sp>
        <p:nvSpPr>
          <p:cNvPr id="10248" name="Slide Number Placeholder 7"/>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defRPr/>
            </a:pPr>
            <a:fld id="{5B6BE791-CE4F-46C3-8577-10D03F000609}" type="slidenum">
              <a:rPr lang="en-US" altLang="en-US" sz="1400" smtClean="0"/>
              <a:pPr eaLnBrk="1" hangingPunct="1">
                <a:spcBef>
                  <a:spcPct val="0"/>
                </a:spcBef>
                <a:buFontTx/>
                <a:buNone/>
                <a:defRPr/>
              </a:pPr>
              <a:t>10</a:t>
            </a:fld>
            <a:endParaRPr lang="de-DE" altLang="en-US" sz="1400" smtClean="0"/>
          </a:p>
        </p:txBody>
      </p:sp>
      <p:graphicFrame>
        <p:nvGraphicFramePr>
          <p:cNvPr id="24585" name="Object 8"/>
          <p:cNvGraphicFramePr>
            <a:graphicFrameLocks noChangeAspect="1"/>
          </p:cNvGraphicFramePr>
          <p:nvPr>
            <p:extLst>
              <p:ext uri="{D42A27DB-BD31-4B8C-83A1-F6EECF244321}">
                <p14:modId xmlns:p14="http://schemas.microsoft.com/office/powerpoint/2010/main" val="262276871"/>
              </p:ext>
            </p:extLst>
          </p:nvPr>
        </p:nvGraphicFramePr>
        <p:xfrm>
          <a:off x="6222471" y="3043373"/>
          <a:ext cx="3505200" cy="3125788"/>
        </p:xfrm>
        <a:graphic>
          <a:graphicData uri="http://schemas.openxmlformats.org/presentationml/2006/ole">
            <mc:AlternateContent xmlns:mc="http://schemas.openxmlformats.org/markup-compatibility/2006">
              <mc:Choice xmlns:v="urn:schemas-microsoft-com:vml" Requires="v">
                <p:oleObj spid="_x0000_s24609" name="Photo Editor Photo" r:id="rId7" imgW="3619048" imgH="3228571" progId="">
                  <p:embed/>
                </p:oleObj>
              </mc:Choice>
              <mc:Fallback>
                <p:oleObj name="Photo Editor Photo" r:id="rId7" imgW="3619048" imgH="3228571" progId="">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22471" y="3043373"/>
                        <a:ext cx="3505200" cy="312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138" y="6772275"/>
            <a:ext cx="93154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Text Box 6"/>
          <p:cNvSpPr txBox="1">
            <a:spLocks noChangeArrowheads="1"/>
          </p:cNvSpPr>
          <p:nvPr/>
        </p:nvSpPr>
        <p:spPr bwMode="auto">
          <a:xfrm>
            <a:off x="280988" y="6772275"/>
            <a:ext cx="94297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nSpc>
                <a:spcPct val="95000"/>
              </a:lnSpc>
            </a:pPr>
            <a:r>
              <a:rPr lang="en-US" altLang="en-US" sz="1400">
                <a:solidFill>
                  <a:srgbClr val="766A62"/>
                </a:solidFill>
                <a:latin typeface="Arial" charset="0"/>
              </a:rPr>
              <a:t>Wir kümmern uns. Wir dienen. Wir erreichen etwas. </a:t>
            </a:r>
          </a:p>
        </p:txBody>
      </p:sp>
      <p:pic>
        <p:nvPicPr>
          <p:cNvPr id="2560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000" y="168275"/>
            <a:ext cx="982186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Text Box 8"/>
          <p:cNvSpPr txBox="1">
            <a:spLocks noChangeArrowheads="1"/>
          </p:cNvSpPr>
          <p:nvPr/>
        </p:nvSpPr>
        <p:spPr bwMode="auto">
          <a:xfrm>
            <a:off x="196850" y="530225"/>
            <a:ext cx="993616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5000"/>
              </a:lnSpc>
              <a:spcBef>
                <a:spcPct val="0"/>
              </a:spcBef>
              <a:buFontTx/>
              <a:buNone/>
              <a:defRPr/>
            </a:pPr>
            <a:r>
              <a:rPr lang="en-US" altLang="en-US" dirty="0" smtClean="0">
                <a:solidFill>
                  <a:srgbClr val="FFFFFF"/>
                </a:solidFill>
                <a:latin typeface="+mj-lt"/>
              </a:rPr>
              <a:t>Warum Masern bekämpfen?</a:t>
            </a:r>
          </a:p>
        </p:txBody>
      </p:sp>
      <p:sp>
        <p:nvSpPr>
          <p:cNvPr id="11271" name="Text Box 10"/>
          <p:cNvSpPr txBox="1">
            <a:spLocks noChangeArrowheads="1"/>
          </p:cNvSpPr>
          <p:nvPr/>
        </p:nvSpPr>
        <p:spPr bwMode="auto">
          <a:xfrm>
            <a:off x="510822" y="1905000"/>
            <a:ext cx="9652000" cy="350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3200">
                <a:solidFill>
                  <a:schemeClr val="tx1"/>
                </a:solidFill>
                <a:latin typeface="Times New Roman" pitchFamily="18" charset="0"/>
              </a:defRPr>
            </a:lvl1pPr>
            <a:lvl2pPr marL="971550" indent="-5143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5000"/>
              </a:lnSpc>
              <a:spcBef>
                <a:spcPct val="0"/>
              </a:spcBef>
              <a:buFontTx/>
              <a:buNone/>
              <a:defRPr/>
            </a:pPr>
            <a:r>
              <a:rPr lang="en-US" altLang="en-US" sz="3000" dirty="0" smtClean="0">
                <a:latin typeface="+mj-lt"/>
              </a:rPr>
              <a:t>Wie viele Todesfälle konnten seit 2001 durch  Masernschutzimpfungen verhindert werden?</a:t>
            </a:r>
          </a:p>
          <a:p>
            <a:pPr eaLnBrk="1" hangingPunct="1">
              <a:lnSpc>
                <a:spcPct val="95000"/>
              </a:lnSpc>
              <a:spcBef>
                <a:spcPct val="0"/>
              </a:spcBef>
              <a:buFontTx/>
              <a:buNone/>
              <a:defRPr/>
            </a:pPr>
            <a:endParaRPr lang="de-DE" altLang="en-US" sz="3000" dirty="0" smtClean="0">
              <a:latin typeface="+mj-lt"/>
              <a:cs typeface="+mn-cs"/>
            </a:endParaRPr>
          </a:p>
          <a:p>
            <a:pPr lvl="1" eaLnBrk="1" hangingPunct="1">
              <a:lnSpc>
                <a:spcPct val="95000"/>
              </a:lnSpc>
              <a:spcBef>
                <a:spcPct val="0"/>
              </a:spcBef>
              <a:buFontTx/>
              <a:buAutoNum type="alphaUcPeriod"/>
              <a:defRPr/>
            </a:pPr>
            <a:r>
              <a:rPr lang="en-US" altLang="en-US" sz="3000" dirty="0" smtClean="0">
                <a:latin typeface="+mj-lt"/>
              </a:rPr>
              <a:t>2,3 Millionen</a:t>
            </a:r>
          </a:p>
          <a:p>
            <a:pPr lvl="1" eaLnBrk="1" hangingPunct="1">
              <a:lnSpc>
                <a:spcPct val="95000"/>
              </a:lnSpc>
              <a:spcBef>
                <a:spcPct val="0"/>
              </a:spcBef>
              <a:buFontTx/>
              <a:buAutoNum type="alphaUcPeriod"/>
              <a:defRPr/>
            </a:pPr>
            <a:r>
              <a:rPr lang="en-US" altLang="en-US" sz="3000" dirty="0" smtClean="0">
                <a:latin typeface="+mj-lt"/>
              </a:rPr>
              <a:t>5,8 Millionen</a:t>
            </a:r>
          </a:p>
          <a:p>
            <a:pPr lvl="1" eaLnBrk="1" hangingPunct="1">
              <a:lnSpc>
                <a:spcPct val="95000"/>
              </a:lnSpc>
              <a:spcBef>
                <a:spcPct val="0"/>
              </a:spcBef>
              <a:buFontTx/>
              <a:buAutoNum type="alphaUcPeriod"/>
              <a:defRPr/>
            </a:pPr>
            <a:r>
              <a:rPr lang="en-US" altLang="en-US" sz="3000" dirty="0" smtClean="0">
                <a:latin typeface="+mj-lt"/>
              </a:rPr>
              <a:t>7,1 Millionen</a:t>
            </a:r>
          </a:p>
          <a:p>
            <a:pPr lvl="1" eaLnBrk="1" hangingPunct="1">
              <a:lnSpc>
                <a:spcPct val="95000"/>
              </a:lnSpc>
              <a:spcBef>
                <a:spcPct val="0"/>
              </a:spcBef>
              <a:buFontTx/>
              <a:buAutoNum type="alphaUcPeriod"/>
              <a:defRPr/>
            </a:pPr>
            <a:r>
              <a:rPr lang="en-US" altLang="en-US" sz="3000" dirty="0" smtClean="0">
                <a:latin typeface="+mj-lt"/>
              </a:rPr>
              <a:t>13,8 Millionen</a:t>
            </a:r>
          </a:p>
          <a:p>
            <a:pPr lvl="1" eaLnBrk="1" hangingPunct="1">
              <a:lnSpc>
                <a:spcPct val="95000"/>
              </a:lnSpc>
              <a:spcBef>
                <a:spcPct val="0"/>
              </a:spcBef>
              <a:buFontTx/>
              <a:buAutoNum type="alphaUcPeriod"/>
              <a:defRPr/>
            </a:pPr>
            <a:r>
              <a:rPr lang="en-US" altLang="en-US" sz="3000" dirty="0" smtClean="0">
                <a:latin typeface="+mj-lt"/>
              </a:rPr>
              <a:t>20,2 Millionen</a:t>
            </a:r>
          </a:p>
        </p:txBody>
      </p:sp>
      <p:sp>
        <p:nvSpPr>
          <p:cNvPr id="11272" name="Slide Number Placeholder 7"/>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defRPr/>
            </a:pPr>
            <a:fld id="{DEB6BAD4-F170-4C43-A219-308DC5F17087}" type="slidenum">
              <a:rPr lang="en-US" altLang="en-US" sz="1400" smtClean="0"/>
              <a:pPr eaLnBrk="1" hangingPunct="1">
                <a:spcBef>
                  <a:spcPct val="0"/>
                </a:spcBef>
                <a:buFontTx/>
                <a:buNone/>
                <a:defRPr/>
              </a:pPr>
              <a:t>11</a:t>
            </a:fld>
            <a:endParaRPr lang="de-DE" altLang="en-US" sz="1400" smtClean="0"/>
          </a:p>
        </p:txBody>
      </p:sp>
      <p:pic>
        <p:nvPicPr>
          <p:cNvPr id="25609"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18200" y="2798763"/>
            <a:ext cx="3792538"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138" y="6772275"/>
            <a:ext cx="93154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Text Box 6"/>
          <p:cNvSpPr txBox="1">
            <a:spLocks noChangeArrowheads="1"/>
          </p:cNvSpPr>
          <p:nvPr/>
        </p:nvSpPr>
        <p:spPr bwMode="auto">
          <a:xfrm>
            <a:off x="280988" y="6772275"/>
            <a:ext cx="94297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nSpc>
                <a:spcPct val="95000"/>
              </a:lnSpc>
            </a:pPr>
            <a:r>
              <a:rPr lang="en-US" altLang="en-US" sz="1400">
                <a:solidFill>
                  <a:srgbClr val="766A62"/>
                </a:solidFill>
                <a:latin typeface="Arial" charset="0"/>
              </a:rPr>
              <a:t>Wir kümmern uns. Wir dienen. Wir erreichen etwas. </a:t>
            </a:r>
          </a:p>
        </p:txBody>
      </p:sp>
      <p:pic>
        <p:nvPicPr>
          <p:cNvPr id="26629"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000" y="168275"/>
            <a:ext cx="982186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Text Box 8"/>
          <p:cNvSpPr txBox="1">
            <a:spLocks noChangeArrowheads="1"/>
          </p:cNvSpPr>
          <p:nvPr/>
        </p:nvSpPr>
        <p:spPr bwMode="auto">
          <a:xfrm>
            <a:off x="196850" y="530225"/>
            <a:ext cx="993616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5000"/>
              </a:lnSpc>
              <a:spcBef>
                <a:spcPct val="0"/>
              </a:spcBef>
              <a:buFontTx/>
              <a:buNone/>
              <a:defRPr/>
            </a:pPr>
            <a:r>
              <a:rPr lang="en-US" altLang="en-US" dirty="0" smtClean="0">
                <a:solidFill>
                  <a:srgbClr val="FFFFFF"/>
                </a:solidFill>
                <a:latin typeface="+mj-lt"/>
              </a:rPr>
              <a:t>Warum Masern bekämpfen?</a:t>
            </a:r>
          </a:p>
        </p:txBody>
      </p:sp>
      <p:sp>
        <p:nvSpPr>
          <p:cNvPr id="38918" name="Text Box 10"/>
          <p:cNvSpPr txBox="1">
            <a:spLocks noChangeArrowheads="1"/>
          </p:cNvSpPr>
          <p:nvPr/>
        </p:nvSpPr>
        <p:spPr bwMode="auto">
          <a:xfrm>
            <a:off x="508000" y="1905000"/>
            <a:ext cx="7620000" cy="219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5000"/>
              </a:lnSpc>
              <a:spcBef>
                <a:spcPct val="0"/>
              </a:spcBef>
              <a:buFontTx/>
              <a:buNone/>
              <a:defRPr/>
            </a:pPr>
            <a:r>
              <a:rPr lang="en-US" altLang="en-US" sz="3000" dirty="0" smtClean="0">
                <a:latin typeface="+mj-lt"/>
              </a:rPr>
              <a:t>D. 13,8 Millionen Todesfälle konnten verhindert werden!</a:t>
            </a:r>
          </a:p>
          <a:p>
            <a:pPr eaLnBrk="1" hangingPunct="1">
              <a:lnSpc>
                <a:spcPct val="95000"/>
              </a:lnSpc>
              <a:spcBef>
                <a:spcPct val="0"/>
              </a:spcBef>
              <a:buFontTx/>
              <a:buNone/>
              <a:defRPr/>
            </a:pPr>
            <a:endParaRPr lang="de-DE" altLang="en-US" sz="3000" dirty="0" smtClean="0">
              <a:latin typeface="Arial" charset="0"/>
              <a:cs typeface="+mn-cs"/>
            </a:endParaRPr>
          </a:p>
          <a:p>
            <a:pPr eaLnBrk="1" hangingPunct="1">
              <a:lnSpc>
                <a:spcPct val="95000"/>
              </a:lnSpc>
              <a:spcBef>
                <a:spcPct val="0"/>
              </a:spcBef>
              <a:buFontTx/>
              <a:buNone/>
              <a:defRPr/>
            </a:pPr>
            <a:endParaRPr lang="de-DE" altLang="en-US" sz="3000" dirty="0" smtClean="0">
              <a:latin typeface="Arial" charset="0"/>
              <a:cs typeface="+mn-cs"/>
            </a:endParaRPr>
          </a:p>
          <a:p>
            <a:pPr eaLnBrk="1" hangingPunct="1">
              <a:lnSpc>
                <a:spcPct val="95000"/>
              </a:lnSpc>
              <a:spcBef>
                <a:spcPct val="0"/>
              </a:spcBef>
              <a:buFontTx/>
              <a:buNone/>
              <a:defRPr/>
            </a:pPr>
            <a:endParaRPr lang="de-DE" altLang="en-US" sz="3000" dirty="0" smtClean="0">
              <a:latin typeface="Arial" charset="0"/>
              <a:cs typeface="+mn-cs"/>
            </a:endParaRPr>
          </a:p>
          <a:p>
            <a:pPr eaLnBrk="1" hangingPunct="1">
              <a:lnSpc>
                <a:spcPct val="95000"/>
              </a:lnSpc>
              <a:spcBef>
                <a:spcPct val="0"/>
              </a:spcBef>
              <a:buFontTx/>
              <a:buNone/>
              <a:defRPr/>
            </a:pPr>
            <a:endParaRPr lang="de-DE" altLang="en-US" sz="3000" dirty="0" smtClean="0">
              <a:latin typeface="Arial" charset="0"/>
              <a:cs typeface="+mn-cs"/>
            </a:endParaRPr>
          </a:p>
        </p:txBody>
      </p:sp>
      <p:sp>
        <p:nvSpPr>
          <p:cNvPr id="12296" name="Slide Number Placeholder 7"/>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defRPr/>
            </a:pPr>
            <a:fld id="{DA16D636-1860-48FC-AA8F-1254FC8A9D33}" type="slidenum">
              <a:rPr lang="en-US" altLang="en-US" sz="1400" smtClean="0"/>
              <a:pPr eaLnBrk="1" hangingPunct="1">
                <a:spcBef>
                  <a:spcPct val="0"/>
                </a:spcBef>
                <a:buFontTx/>
                <a:buNone/>
                <a:defRPr/>
              </a:pPr>
              <a:t>12</a:t>
            </a:fld>
            <a:endParaRPr lang="de-DE" altLang="en-US" sz="1400" smtClean="0"/>
          </a:p>
        </p:txBody>
      </p:sp>
      <p:pic>
        <p:nvPicPr>
          <p:cNvPr id="29698" name="Picture 2" descr="O:\Foundation\Division\Photos\Measles\2014 Measles and Reubella Activities\Bangladesh 2014\1625690_1388853508044833_851535755_n.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14400" y="2776339"/>
            <a:ext cx="3725863" cy="2794397"/>
          </a:xfrm>
          <a:prstGeom prst="rect">
            <a:avLst/>
          </a:prstGeom>
          <a:noFill/>
          <a:extLst>
            <a:ext uri="{909E8E84-426E-40DD-AFC4-6F175D3DCCD1}">
              <a14:hiddenFill xmlns:a14="http://schemas.microsoft.com/office/drawing/2010/main">
                <a:solidFill>
                  <a:srgbClr val="FFFFFF"/>
                </a:solidFill>
              </a14:hiddenFill>
            </a:ext>
          </a:extLst>
        </p:spPr>
      </p:pic>
      <p:pic>
        <p:nvPicPr>
          <p:cNvPr id="29699" name="Picture 3" descr="O:\Foundation\Division\Photos\Measles\2013 Measles and Rubella Activities\Madagascar 2013\Lions &amp; Léos activities\Vaccination d'un enfant.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84687" y="3977879"/>
            <a:ext cx="4198153" cy="279439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8138" y="6772275"/>
            <a:ext cx="93154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Text Box 6"/>
          <p:cNvSpPr txBox="1">
            <a:spLocks noChangeArrowheads="1"/>
          </p:cNvSpPr>
          <p:nvPr/>
        </p:nvSpPr>
        <p:spPr bwMode="auto">
          <a:xfrm>
            <a:off x="280988" y="6772275"/>
            <a:ext cx="94297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nSpc>
                <a:spcPct val="95000"/>
              </a:lnSpc>
            </a:pPr>
            <a:r>
              <a:rPr lang="en-US" altLang="en-US" sz="1400">
                <a:solidFill>
                  <a:srgbClr val="766A62"/>
                </a:solidFill>
                <a:latin typeface="Arial" charset="0"/>
              </a:rPr>
              <a:t>Wir kümmern uns. Wir dienen. Wir erreichen etwas. </a:t>
            </a:r>
          </a:p>
        </p:txBody>
      </p:sp>
      <p:pic>
        <p:nvPicPr>
          <p:cNvPr id="27653"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4000" y="168275"/>
            <a:ext cx="982186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Text Box 8"/>
          <p:cNvSpPr txBox="1">
            <a:spLocks noChangeArrowheads="1"/>
          </p:cNvSpPr>
          <p:nvPr/>
        </p:nvSpPr>
        <p:spPr bwMode="auto">
          <a:xfrm>
            <a:off x="196850" y="530225"/>
            <a:ext cx="993616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5000"/>
              </a:lnSpc>
              <a:spcBef>
                <a:spcPct val="0"/>
              </a:spcBef>
              <a:buFontTx/>
              <a:buNone/>
              <a:defRPr/>
            </a:pPr>
            <a:r>
              <a:rPr lang="en-US" altLang="en-US" dirty="0" smtClean="0">
                <a:solidFill>
                  <a:srgbClr val="FFFFFF"/>
                </a:solidFill>
                <a:latin typeface="+mj-lt"/>
              </a:rPr>
              <a:t>Warum Masern bekämpfen?</a:t>
            </a:r>
          </a:p>
        </p:txBody>
      </p:sp>
      <p:sp>
        <p:nvSpPr>
          <p:cNvPr id="12296" name="Slide Number Placeholder 7"/>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defRPr/>
            </a:pPr>
            <a:fld id="{231A835D-80B8-4DF2-A703-18487B1D3B14}" type="slidenum">
              <a:rPr lang="en-US" altLang="en-US" sz="1400" smtClean="0"/>
              <a:pPr eaLnBrk="1" hangingPunct="1">
                <a:spcBef>
                  <a:spcPct val="0"/>
                </a:spcBef>
                <a:buFontTx/>
                <a:buNone/>
                <a:defRPr/>
              </a:pPr>
              <a:t>13</a:t>
            </a:fld>
            <a:endParaRPr lang="de-DE" altLang="en-US" sz="1400" smtClean="0"/>
          </a:p>
        </p:txBody>
      </p:sp>
      <p:graphicFrame>
        <p:nvGraphicFramePr>
          <p:cNvPr id="27656" name="Chart 3"/>
          <p:cNvGraphicFramePr>
            <a:graphicFrameLocks/>
          </p:cNvGraphicFramePr>
          <p:nvPr/>
        </p:nvGraphicFramePr>
        <p:xfrm>
          <a:off x="1828800" y="2073275"/>
          <a:ext cx="6875463" cy="4616450"/>
        </p:xfrm>
        <a:graphic>
          <a:graphicData uri="http://schemas.openxmlformats.org/presentationml/2006/ole">
            <mc:AlternateContent xmlns:mc="http://schemas.openxmlformats.org/markup-compatibility/2006">
              <mc:Choice xmlns:v="urn:schemas-microsoft-com:vml" Requires="v">
                <p:oleObj spid="_x0000_s27681" r:id="rId8" imgW="6876884" imgH="4615072" progId="Excel.Chart.8">
                  <p:embed/>
                </p:oleObj>
              </mc:Choice>
              <mc:Fallback>
                <p:oleObj r:id="rId8" imgW="6876884" imgH="4615072" progId="Excel.Chart.8">
                  <p:embed/>
                  <p:pic>
                    <p:nvPicPr>
                      <p:cNvPr id="0" name="Chart 3"/>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28800" y="2073275"/>
                        <a:ext cx="6875463" cy="461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Rounded Rectangle 5"/>
          <p:cNvSpPr/>
          <p:nvPr/>
        </p:nvSpPr>
        <p:spPr>
          <a:xfrm>
            <a:off x="165100" y="1600200"/>
            <a:ext cx="7734300" cy="457200"/>
          </a:xfrm>
          <a:prstGeom prst="roundRect">
            <a:avLst/>
          </a:prstGeom>
          <a:solidFill>
            <a:srgbClr val="33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658" name="TextBox 6"/>
          <p:cNvSpPr txBox="1">
            <a:spLocks noChangeArrowheads="1"/>
          </p:cNvSpPr>
          <p:nvPr/>
        </p:nvSpPr>
        <p:spPr bwMode="auto">
          <a:xfrm>
            <a:off x="338138" y="1600200"/>
            <a:ext cx="75612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r>
              <a:rPr lang="en-US" altLang="en-US" sz="2400"/>
              <a:t>78% weniger masernbedingte Todesfälle seit dem Jahr 2000</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138" y="6772275"/>
            <a:ext cx="93154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Text Box 6"/>
          <p:cNvSpPr txBox="1">
            <a:spLocks noChangeArrowheads="1"/>
          </p:cNvSpPr>
          <p:nvPr/>
        </p:nvSpPr>
        <p:spPr bwMode="auto">
          <a:xfrm>
            <a:off x="280988" y="6772275"/>
            <a:ext cx="94297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nSpc>
                <a:spcPct val="95000"/>
              </a:lnSpc>
            </a:pPr>
            <a:r>
              <a:rPr lang="en-US" altLang="en-US" sz="1400">
                <a:solidFill>
                  <a:srgbClr val="766A62"/>
                </a:solidFill>
                <a:latin typeface="Arial" charset="0"/>
              </a:rPr>
              <a:t>Wir kümmern uns. Wir dienen. Wir erreichen etwas. </a:t>
            </a:r>
          </a:p>
        </p:txBody>
      </p:sp>
      <p:pic>
        <p:nvPicPr>
          <p:cNvPr id="28677"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000" y="168275"/>
            <a:ext cx="982186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6" name="Slide Number Placeholder 7"/>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defRPr/>
            </a:pPr>
            <a:fld id="{588804C3-5286-43CC-80FE-D8A0EF8CD5BD}" type="slidenum">
              <a:rPr lang="en-US" altLang="en-US" sz="1400" smtClean="0"/>
              <a:pPr eaLnBrk="1" hangingPunct="1">
                <a:spcBef>
                  <a:spcPct val="0"/>
                </a:spcBef>
                <a:buFontTx/>
                <a:buNone/>
                <a:defRPr/>
              </a:pPr>
              <a:t>14</a:t>
            </a:fld>
            <a:endParaRPr lang="de-DE" altLang="en-US" sz="1400" smtClean="0"/>
          </a:p>
        </p:txBody>
      </p:sp>
      <p:sp>
        <p:nvSpPr>
          <p:cNvPr id="28679" name="TextBox 1"/>
          <p:cNvSpPr txBox="1">
            <a:spLocks noChangeArrowheads="1"/>
          </p:cNvSpPr>
          <p:nvPr/>
        </p:nvSpPr>
        <p:spPr bwMode="auto">
          <a:xfrm>
            <a:off x="338138" y="611188"/>
            <a:ext cx="7772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US">
                <a:solidFill>
                  <a:schemeClr val="bg1"/>
                </a:solidFill>
              </a:rPr>
              <a:t>Lions-Großzügigkeit in Aktion</a:t>
            </a:r>
          </a:p>
        </p:txBody>
      </p:sp>
      <p:sp>
        <p:nvSpPr>
          <p:cNvPr id="14" name="Rounded Rectangle 13"/>
          <p:cNvSpPr/>
          <p:nvPr/>
        </p:nvSpPr>
        <p:spPr>
          <a:xfrm>
            <a:off x="4301861" y="3352800"/>
            <a:ext cx="914400" cy="531019"/>
          </a:xfrm>
          <a:prstGeom prst="roundRect">
            <a:avLst/>
          </a:prstGeom>
          <a:solidFill>
            <a:srgbClr val="FFC000"/>
          </a:solidFill>
          <a:ln/>
          <a:scene3d>
            <a:camera prst="orthographicFront">
              <a:rot lat="0" lon="0" rev="0"/>
            </a:camera>
            <a:lightRig rig="threePt" dir="t">
              <a:rot lat="0" lon="0" rev="1200000"/>
            </a:lightRig>
          </a:scene3d>
          <a:sp3d>
            <a:bevelT w="63500" h="25400" prst="angle"/>
          </a:sp3d>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15" name="Rounded Rectangle 14"/>
          <p:cNvSpPr/>
          <p:nvPr/>
        </p:nvSpPr>
        <p:spPr>
          <a:xfrm>
            <a:off x="4301861" y="1600200"/>
            <a:ext cx="914400" cy="531019"/>
          </a:xfrm>
          <a:prstGeom prst="roundRect">
            <a:avLst/>
          </a:prstGeom>
          <a:solidFill>
            <a:srgbClr val="FFFF00"/>
          </a:solidFill>
          <a:ln/>
          <a:scene3d>
            <a:camera prst="orthographicFront">
              <a:rot lat="0" lon="0" rev="0"/>
            </a:camera>
            <a:lightRig rig="threePt" dir="t">
              <a:rot lat="0" lon="0" rev="1200000"/>
            </a:lightRig>
          </a:scene3d>
          <a:sp3d>
            <a:bevelT w="63500" h="25400" prst="angle"/>
          </a:sp3d>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16" name="Rounded Rectangle 15"/>
          <p:cNvSpPr/>
          <p:nvPr/>
        </p:nvSpPr>
        <p:spPr>
          <a:xfrm>
            <a:off x="4301861" y="2483556"/>
            <a:ext cx="914400" cy="531019"/>
          </a:xfrm>
          <a:prstGeom prst="roundRect">
            <a:avLst/>
          </a:prstGeom>
          <a:solidFill>
            <a:srgbClr val="2FA6FF"/>
          </a:solidFill>
          <a:ln/>
          <a:scene3d>
            <a:camera prst="orthographicFront">
              <a:rot lat="0" lon="0" rev="0"/>
            </a:camera>
            <a:lightRig rig="threePt" dir="t">
              <a:rot lat="0" lon="0" rev="1200000"/>
            </a:lightRig>
          </a:scene3d>
          <a:sp3d>
            <a:bevelT w="63500" h="25400" prst="angle"/>
          </a:sp3d>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17" name="Rounded Rectangle 16"/>
          <p:cNvSpPr/>
          <p:nvPr/>
        </p:nvSpPr>
        <p:spPr>
          <a:xfrm>
            <a:off x="4301861" y="4193709"/>
            <a:ext cx="914400" cy="531019"/>
          </a:xfrm>
          <a:prstGeom prst="roundRect">
            <a:avLst/>
          </a:prstGeom>
          <a:solidFill>
            <a:srgbClr val="C00000"/>
          </a:solidFill>
          <a:ln/>
          <a:scene3d>
            <a:camera prst="orthographicFront">
              <a:rot lat="0" lon="0" rev="0"/>
            </a:camera>
            <a:lightRig rig="threePt" dir="t">
              <a:rot lat="0" lon="0" rev="1200000"/>
            </a:lightRig>
          </a:scene3d>
          <a:sp3d>
            <a:bevelT w="63500" h="25400" prst="angle"/>
          </a:sp3d>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18" name="Rounded Rectangle 17"/>
          <p:cNvSpPr/>
          <p:nvPr/>
        </p:nvSpPr>
        <p:spPr>
          <a:xfrm>
            <a:off x="3699216" y="5181599"/>
            <a:ext cx="914400" cy="531019"/>
          </a:xfrm>
          <a:prstGeom prst="roundRect">
            <a:avLst/>
          </a:prstGeom>
          <a:solidFill>
            <a:srgbClr val="33CCFF"/>
          </a:solidFill>
          <a:ln/>
          <a:scene3d>
            <a:camera prst="orthographicFront">
              <a:rot lat="0" lon="0" rev="0"/>
            </a:camera>
            <a:lightRig rig="threePt" dir="t">
              <a:rot lat="0" lon="0" rev="1200000"/>
            </a:lightRig>
          </a:scene3d>
          <a:sp3d>
            <a:bevelT w="63500" h="25400" prst="angle"/>
          </a:sp3d>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20" name="Rounded Rectangle 19"/>
          <p:cNvSpPr/>
          <p:nvPr/>
        </p:nvSpPr>
        <p:spPr>
          <a:xfrm>
            <a:off x="4924069" y="5181600"/>
            <a:ext cx="914400" cy="531019"/>
          </a:xfrm>
          <a:prstGeom prst="roundRect">
            <a:avLst/>
          </a:prstGeom>
          <a:solidFill>
            <a:srgbClr val="9966FF"/>
          </a:solidFill>
          <a:ln/>
          <a:scene3d>
            <a:camera prst="orthographicFront">
              <a:rot lat="0" lon="0" rev="0"/>
            </a:camera>
            <a:lightRig rig="threePt" dir="t">
              <a:rot lat="0" lon="0" rev="1200000"/>
            </a:lightRig>
          </a:scene3d>
          <a:sp3d>
            <a:bevelT w="63500" h="25400" prst="angle"/>
          </a:sp3d>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21" name="Rounded Rectangle 20"/>
          <p:cNvSpPr/>
          <p:nvPr/>
        </p:nvSpPr>
        <p:spPr>
          <a:xfrm>
            <a:off x="4302126" y="6096000"/>
            <a:ext cx="914400" cy="531019"/>
          </a:xfrm>
          <a:prstGeom prst="roundRect">
            <a:avLst/>
          </a:prstGeom>
          <a:solidFill>
            <a:srgbClr val="92D050"/>
          </a:solidFill>
          <a:ln/>
          <a:scene3d>
            <a:camera prst="orthographicFront">
              <a:rot lat="0" lon="0" rev="0"/>
            </a:camera>
            <a:lightRig rig="threePt" dir="t">
              <a:rot lat="0" lon="0" rev="1200000"/>
            </a:lightRig>
          </a:scene3d>
          <a:sp3d>
            <a:bevelT w="63500" h="25400" prst="angle"/>
          </a:sp3d>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8" name="Down Arrow 7"/>
          <p:cNvSpPr/>
          <p:nvPr/>
        </p:nvSpPr>
        <p:spPr>
          <a:xfrm>
            <a:off x="4601014" y="2170235"/>
            <a:ext cx="316093" cy="231532"/>
          </a:xfrm>
          <a:prstGeom prst="downArrow">
            <a:avLst/>
          </a:prstGeom>
          <a:solidFill>
            <a:schemeClr val="bg2"/>
          </a:solidFill>
          <a:ln>
            <a:solidFill>
              <a:schemeClr val="bg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Down Arrow 22"/>
          <p:cNvSpPr/>
          <p:nvPr/>
        </p:nvSpPr>
        <p:spPr>
          <a:xfrm>
            <a:off x="4601013" y="3049830"/>
            <a:ext cx="316093" cy="231532"/>
          </a:xfrm>
          <a:prstGeom prst="downArrow">
            <a:avLst/>
          </a:prstGeom>
          <a:solidFill>
            <a:schemeClr val="bg2"/>
          </a:solidFill>
          <a:ln>
            <a:solidFill>
              <a:schemeClr val="bg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Down Arrow 23"/>
          <p:cNvSpPr/>
          <p:nvPr/>
        </p:nvSpPr>
        <p:spPr>
          <a:xfrm>
            <a:off x="4601014" y="3925546"/>
            <a:ext cx="316093" cy="231532"/>
          </a:xfrm>
          <a:prstGeom prst="downArrow">
            <a:avLst/>
          </a:prstGeom>
          <a:solidFill>
            <a:schemeClr val="bg2"/>
          </a:solidFill>
          <a:ln>
            <a:solidFill>
              <a:schemeClr val="bg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Down Arrow 24"/>
          <p:cNvSpPr/>
          <p:nvPr/>
        </p:nvSpPr>
        <p:spPr>
          <a:xfrm>
            <a:off x="4387047" y="4831755"/>
            <a:ext cx="316093" cy="231532"/>
          </a:xfrm>
          <a:prstGeom prst="downArrow">
            <a:avLst/>
          </a:prstGeom>
          <a:solidFill>
            <a:schemeClr val="bg2"/>
          </a:solidFill>
          <a:ln>
            <a:solidFill>
              <a:schemeClr val="bg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Down Arrow 25"/>
          <p:cNvSpPr/>
          <p:nvPr/>
        </p:nvSpPr>
        <p:spPr>
          <a:xfrm>
            <a:off x="4798833" y="4832195"/>
            <a:ext cx="316093" cy="231532"/>
          </a:xfrm>
          <a:prstGeom prst="downArrow">
            <a:avLst/>
          </a:prstGeom>
          <a:solidFill>
            <a:schemeClr val="bg2"/>
          </a:solidFill>
          <a:ln>
            <a:solidFill>
              <a:schemeClr val="bg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Down Arrow 26"/>
          <p:cNvSpPr/>
          <p:nvPr/>
        </p:nvSpPr>
        <p:spPr>
          <a:xfrm>
            <a:off x="4284921" y="5753121"/>
            <a:ext cx="316093" cy="231532"/>
          </a:xfrm>
          <a:prstGeom prst="downArrow">
            <a:avLst/>
          </a:prstGeom>
          <a:solidFill>
            <a:schemeClr val="bg2"/>
          </a:solidFill>
          <a:ln>
            <a:solidFill>
              <a:schemeClr val="bg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Down Arrow 27"/>
          <p:cNvSpPr/>
          <p:nvPr/>
        </p:nvSpPr>
        <p:spPr>
          <a:xfrm>
            <a:off x="4956879" y="5753121"/>
            <a:ext cx="316093" cy="231532"/>
          </a:xfrm>
          <a:prstGeom prst="downArrow">
            <a:avLst/>
          </a:prstGeom>
          <a:solidFill>
            <a:schemeClr val="bg2"/>
          </a:solidFill>
          <a:ln>
            <a:solidFill>
              <a:schemeClr val="bg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TextBox 8"/>
          <p:cNvSpPr txBox="1">
            <a:spLocks noChangeArrowheads="1"/>
          </p:cNvSpPr>
          <p:nvPr/>
        </p:nvSpPr>
        <p:spPr bwMode="auto">
          <a:xfrm>
            <a:off x="4330700" y="1641475"/>
            <a:ext cx="8620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eaLnBrk="1" hangingPunct="1"/>
            <a:r>
              <a:rPr lang="en-US" sz="1200" b="1"/>
              <a:t>Lions-Spenden</a:t>
            </a:r>
          </a:p>
        </p:txBody>
      </p:sp>
      <p:sp>
        <p:nvSpPr>
          <p:cNvPr id="10" name="TextBox 9"/>
          <p:cNvSpPr txBox="1">
            <a:spLocks noChangeArrowheads="1"/>
          </p:cNvSpPr>
          <p:nvPr/>
        </p:nvSpPr>
        <p:spPr bwMode="auto">
          <a:xfrm>
            <a:off x="4443413" y="2609850"/>
            <a:ext cx="6365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eaLnBrk="1" hangingPunct="1"/>
            <a:r>
              <a:rPr lang="en-US" sz="1200" b="1"/>
              <a:t>LCIF</a:t>
            </a:r>
          </a:p>
        </p:txBody>
      </p:sp>
      <p:sp>
        <p:nvSpPr>
          <p:cNvPr id="11" name="TextBox 10"/>
          <p:cNvSpPr txBox="1">
            <a:spLocks noChangeArrowheads="1"/>
          </p:cNvSpPr>
          <p:nvPr/>
        </p:nvSpPr>
        <p:spPr bwMode="auto">
          <a:xfrm>
            <a:off x="4240213" y="3422650"/>
            <a:ext cx="10334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eaLnBrk="1" hangingPunct="1"/>
            <a:r>
              <a:rPr lang="en-US" sz="1200" b="1"/>
              <a:t>GAVI Alliance</a:t>
            </a:r>
          </a:p>
        </p:txBody>
      </p:sp>
      <p:sp>
        <p:nvSpPr>
          <p:cNvPr id="22" name="TextBox 21"/>
          <p:cNvSpPr txBox="1">
            <a:spLocks noChangeArrowheads="1"/>
          </p:cNvSpPr>
          <p:nvPr/>
        </p:nvSpPr>
        <p:spPr bwMode="auto">
          <a:xfrm>
            <a:off x="4230688" y="4195763"/>
            <a:ext cx="109378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eaLnBrk="1" hangingPunct="1"/>
            <a:r>
              <a:rPr lang="en-US" sz="1200" b="1"/>
              <a:t>Impfstoffe an Länder</a:t>
            </a:r>
            <a:r>
              <a:rPr lang="en-US" dirty="0" smtClean="0"/>
              <a:t>	</a:t>
            </a:r>
          </a:p>
        </p:txBody>
      </p:sp>
      <p:sp>
        <p:nvSpPr>
          <p:cNvPr id="29" name="TextBox 28"/>
          <p:cNvSpPr txBox="1">
            <a:spLocks noChangeArrowheads="1"/>
          </p:cNvSpPr>
          <p:nvPr/>
        </p:nvSpPr>
        <p:spPr bwMode="auto">
          <a:xfrm>
            <a:off x="3681413" y="5141913"/>
            <a:ext cx="1004887"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eaLnBrk="1" hangingPunct="1"/>
            <a:r>
              <a:rPr lang="en-US" sz="1100" b="1" dirty="0" err="1"/>
              <a:t>Geschulte</a:t>
            </a:r>
            <a:r>
              <a:rPr lang="en-US" sz="1100" b="1" dirty="0"/>
              <a:t> </a:t>
            </a:r>
            <a:r>
              <a:rPr lang="en-US" sz="1100" b="1" dirty="0" err="1" smtClean="0"/>
              <a:t>Gesundheits-pfleger</a:t>
            </a:r>
            <a:endParaRPr lang="en-US" sz="1100" b="1" dirty="0"/>
          </a:p>
        </p:txBody>
      </p:sp>
      <p:sp>
        <p:nvSpPr>
          <p:cNvPr id="26624" name="TextBox 26623"/>
          <p:cNvSpPr txBox="1">
            <a:spLocks noChangeArrowheads="1"/>
          </p:cNvSpPr>
          <p:nvPr/>
        </p:nvSpPr>
        <p:spPr bwMode="auto">
          <a:xfrm>
            <a:off x="4851400" y="5124450"/>
            <a:ext cx="10588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eaLnBrk="1" hangingPunct="1"/>
            <a:r>
              <a:rPr lang="en-US" sz="1100" b="1"/>
              <a:t>Lions mobilisieren Gemeinden</a:t>
            </a:r>
          </a:p>
        </p:txBody>
      </p:sp>
      <p:sp>
        <p:nvSpPr>
          <p:cNvPr id="26625" name="TextBox 26624"/>
          <p:cNvSpPr txBox="1">
            <a:spLocks noChangeArrowheads="1"/>
          </p:cNvSpPr>
          <p:nvPr/>
        </p:nvSpPr>
        <p:spPr bwMode="auto">
          <a:xfrm>
            <a:off x="4183063" y="6096000"/>
            <a:ext cx="117157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eaLnBrk="1" hangingPunct="1"/>
            <a:r>
              <a:rPr lang="en-US" sz="1100" b="1"/>
              <a:t>Geimpfte Kinder – gerettete Leben!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5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750"/>
                                        <p:tgtEl>
                                          <p:spTgt spid="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750"/>
                                        <p:tgtEl>
                                          <p:spTgt spid="1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750"/>
                                        <p:tgtEl>
                                          <p:spTgt spid="2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750"/>
                                        <p:tgtEl>
                                          <p:spTgt spid="2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6624"/>
                                        </p:tgtEl>
                                        <p:attrNameLst>
                                          <p:attrName>style.visibility</p:attrName>
                                        </p:attrNameLst>
                                      </p:cBhvr>
                                      <p:to>
                                        <p:strVal val="visible"/>
                                      </p:to>
                                    </p:set>
                                    <p:animEffect transition="in" filter="fade">
                                      <p:cBhvr>
                                        <p:cTn id="32" dur="750"/>
                                        <p:tgtEl>
                                          <p:spTgt spid="2662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6625"/>
                                        </p:tgtEl>
                                        <p:attrNameLst>
                                          <p:attrName>style.visibility</p:attrName>
                                        </p:attrNameLst>
                                      </p:cBhvr>
                                      <p:to>
                                        <p:strVal val="visible"/>
                                      </p:to>
                                    </p:set>
                                    <p:animEffect transition="in" filter="fade">
                                      <p:cBhvr>
                                        <p:cTn id="37" dur="750"/>
                                        <p:tgtEl>
                                          <p:spTgt spid="266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2" grpId="0"/>
      <p:bldP spid="29" grpId="0"/>
      <p:bldP spid="26624" grpId="0"/>
      <p:bldP spid="2662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138" y="6772275"/>
            <a:ext cx="93154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Text Box 6"/>
          <p:cNvSpPr txBox="1">
            <a:spLocks noChangeArrowheads="1"/>
          </p:cNvSpPr>
          <p:nvPr/>
        </p:nvSpPr>
        <p:spPr bwMode="auto">
          <a:xfrm>
            <a:off x="280988" y="6772275"/>
            <a:ext cx="94297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nSpc>
                <a:spcPct val="95000"/>
              </a:lnSpc>
            </a:pPr>
            <a:r>
              <a:rPr lang="en-US" altLang="en-US" sz="1400">
                <a:solidFill>
                  <a:srgbClr val="766A62"/>
                </a:solidFill>
                <a:latin typeface="Arial" charset="0"/>
              </a:rPr>
              <a:t>Wir kümmern uns. Wir dienen. Wir erreichen etwas. </a:t>
            </a:r>
          </a:p>
        </p:txBody>
      </p:sp>
      <p:pic>
        <p:nvPicPr>
          <p:cNvPr id="2970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000" y="168275"/>
            <a:ext cx="982186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Text Box 8"/>
          <p:cNvSpPr txBox="1">
            <a:spLocks noChangeArrowheads="1"/>
          </p:cNvSpPr>
          <p:nvPr/>
        </p:nvSpPr>
        <p:spPr bwMode="auto">
          <a:xfrm>
            <a:off x="196850" y="557329"/>
            <a:ext cx="9936163" cy="409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5000"/>
              </a:lnSpc>
              <a:spcBef>
                <a:spcPct val="0"/>
              </a:spcBef>
              <a:buFontTx/>
              <a:buNone/>
              <a:defRPr/>
            </a:pPr>
            <a:r>
              <a:rPr lang="en-US" altLang="en-US" sz="2800" dirty="0" smtClean="0">
                <a:solidFill>
                  <a:srgbClr val="FFFFFF"/>
                </a:solidFill>
                <a:latin typeface="+mj-lt"/>
              </a:rPr>
              <a:t>Lions machen Geschichte im Kampf gegen Masern – Ein Beispiel aus Botswana</a:t>
            </a:r>
          </a:p>
        </p:txBody>
      </p:sp>
      <p:sp>
        <p:nvSpPr>
          <p:cNvPr id="12296" name="Slide Number Placeholder 7"/>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defRPr/>
            </a:pPr>
            <a:fld id="{579183A4-43B2-483E-9E7E-8B61BA14C927}" type="slidenum">
              <a:rPr lang="en-US" altLang="en-US" sz="1400" smtClean="0"/>
              <a:pPr eaLnBrk="1" hangingPunct="1">
                <a:spcBef>
                  <a:spcPct val="0"/>
                </a:spcBef>
                <a:buFontTx/>
                <a:buNone/>
                <a:defRPr/>
              </a:pPr>
              <a:t>15</a:t>
            </a:fld>
            <a:endParaRPr lang="de-DE" altLang="en-US" sz="1400" smtClean="0"/>
          </a:p>
        </p:txBody>
      </p:sp>
      <p:pic>
        <p:nvPicPr>
          <p:cNvPr id="29704" name="Picture 2" descr="http://maps.pickatrail.com/africa/map/botswana.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0988" y="2057400"/>
            <a:ext cx="31496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5" name="TextBox 1"/>
          <p:cNvSpPr txBox="1">
            <a:spLocks noChangeArrowheads="1"/>
          </p:cNvSpPr>
          <p:nvPr/>
        </p:nvSpPr>
        <p:spPr bwMode="auto">
          <a:xfrm>
            <a:off x="4681538" y="2057400"/>
            <a:ext cx="5394325"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800100" indent="-342900">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marL="342900" indent="-342900">
              <a:lnSpc>
                <a:spcPct val="150000"/>
              </a:lnSpc>
              <a:buFont typeface="Wingdings" pitchFamily="2" charset="2"/>
              <a:buChar char="ü"/>
            </a:pPr>
            <a:r>
              <a:rPr lang="en-US" altLang="en-US" sz="2400" dirty="0" err="1"/>
              <a:t>Landesweite</a:t>
            </a:r>
            <a:r>
              <a:rPr lang="en-US" altLang="en-US" sz="2400" dirty="0"/>
              <a:t> </a:t>
            </a:r>
            <a:r>
              <a:rPr lang="en-US" altLang="en-US" sz="2400" dirty="0" err="1"/>
              <a:t>Impfkampagne</a:t>
            </a:r>
            <a:endParaRPr lang="en-US" altLang="en-US" sz="2400" dirty="0"/>
          </a:p>
          <a:p>
            <a:pPr marL="342900" indent="-342900">
              <a:lnSpc>
                <a:spcPct val="150000"/>
              </a:lnSpc>
              <a:buFont typeface="Wingdings" pitchFamily="2" charset="2"/>
              <a:buChar char="ü"/>
            </a:pPr>
            <a:r>
              <a:rPr lang="en-US" altLang="en-US" sz="2400" dirty="0" err="1"/>
              <a:t>Nahezu</a:t>
            </a:r>
            <a:r>
              <a:rPr lang="en-US" altLang="en-US" sz="2400" dirty="0"/>
              <a:t> 200.000 Kinder </a:t>
            </a:r>
            <a:r>
              <a:rPr lang="en-US" altLang="en-US" sz="2400" dirty="0" err="1"/>
              <a:t>geimpft</a:t>
            </a:r>
            <a:endParaRPr lang="en-US" altLang="en-US" sz="2400" dirty="0"/>
          </a:p>
          <a:p>
            <a:pPr marL="342900" indent="-342900">
              <a:lnSpc>
                <a:spcPct val="150000"/>
              </a:lnSpc>
              <a:buFont typeface="Wingdings" pitchFamily="2" charset="2"/>
              <a:buChar char="ü"/>
            </a:pPr>
            <a:r>
              <a:rPr lang="en-US" altLang="en-US" sz="2400" dirty="0"/>
              <a:t>Lions </a:t>
            </a:r>
            <a:r>
              <a:rPr lang="en-US" altLang="en-US" sz="2400" dirty="0" err="1" smtClean="0"/>
              <a:t>spielten</a:t>
            </a:r>
            <a:r>
              <a:rPr lang="en-US" altLang="en-US" sz="2400" dirty="0" smtClean="0"/>
              <a:t> </a:t>
            </a:r>
            <a:r>
              <a:rPr lang="en-US" altLang="en-US" sz="2400" dirty="0" err="1"/>
              <a:t>eine</a:t>
            </a:r>
            <a:r>
              <a:rPr lang="en-US" altLang="en-US" sz="2400" dirty="0"/>
              <a:t> </a:t>
            </a:r>
            <a:r>
              <a:rPr lang="en-US" altLang="en-US" sz="2400" dirty="0" err="1"/>
              <a:t>wichtige</a:t>
            </a:r>
            <a:r>
              <a:rPr lang="en-US" altLang="en-US" sz="2400" dirty="0"/>
              <a:t> Rolle </a:t>
            </a:r>
            <a:r>
              <a:rPr lang="en-US" altLang="en-US" sz="2400" dirty="0" err="1"/>
              <a:t>bei</a:t>
            </a:r>
            <a:r>
              <a:rPr lang="en-US" altLang="en-US" sz="2400" dirty="0"/>
              <a:t> Outreach-</a:t>
            </a:r>
            <a:r>
              <a:rPr lang="en-US" altLang="en-US" sz="2400" dirty="0" err="1"/>
              <a:t>Bemühungen</a:t>
            </a:r>
            <a:endParaRPr lang="en-US" altLang="en-US" sz="2400" dirty="0"/>
          </a:p>
          <a:p>
            <a:pPr lvl="1">
              <a:lnSpc>
                <a:spcPct val="150000"/>
              </a:lnSpc>
              <a:buFont typeface="Wingdings" pitchFamily="2" charset="2"/>
              <a:buChar char="ü"/>
            </a:pPr>
            <a:r>
              <a:rPr lang="en-US" altLang="en-US" sz="2400" dirty="0" err="1"/>
              <a:t>Führten</a:t>
            </a:r>
            <a:r>
              <a:rPr lang="en-US" altLang="en-US" sz="2400" dirty="0"/>
              <a:t> </a:t>
            </a:r>
            <a:r>
              <a:rPr lang="en-US" altLang="en-US" sz="2400" dirty="0" err="1"/>
              <a:t>Bühnenshows</a:t>
            </a:r>
            <a:r>
              <a:rPr lang="en-US" altLang="en-US" sz="2400" dirty="0"/>
              <a:t> auf</a:t>
            </a:r>
          </a:p>
          <a:p>
            <a:pPr lvl="1">
              <a:lnSpc>
                <a:spcPct val="150000"/>
              </a:lnSpc>
              <a:buFont typeface="Wingdings" pitchFamily="2" charset="2"/>
              <a:buChar char="ü"/>
            </a:pPr>
            <a:r>
              <a:rPr lang="en-US" altLang="en-US" sz="2400" dirty="0" err="1"/>
              <a:t>Gingen</a:t>
            </a:r>
            <a:r>
              <a:rPr lang="en-US" altLang="en-US" sz="2400" dirty="0"/>
              <a:t> von </a:t>
            </a:r>
            <a:r>
              <a:rPr lang="en-US" altLang="en-US" sz="2400" dirty="0" err="1"/>
              <a:t>Tür</a:t>
            </a:r>
            <a:r>
              <a:rPr lang="en-US" altLang="en-US" sz="2400" dirty="0"/>
              <a:t> </a:t>
            </a:r>
            <a:r>
              <a:rPr lang="en-US" altLang="en-US" sz="2400" dirty="0" err="1"/>
              <a:t>zu</a:t>
            </a:r>
            <a:r>
              <a:rPr lang="en-US" altLang="en-US" sz="2400" dirty="0"/>
              <a:t> </a:t>
            </a:r>
            <a:r>
              <a:rPr lang="en-US" altLang="en-US" sz="2400" dirty="0" err="1"/>
              <a:t>Tür</a:t>
            </a:r>
            <a:endParaRPr lang="en-US" altLang="en-US" sz="2400" dirty="0"/>
          </a:p>
          <a:p>
            <a:pPr lvl="1">
              <a:lnSpc>
                <a:spcPct val="150000"/>
              </a:lnSpc>
              <a:buFont typeface="Wingdings" pitchFamily="2" charset="2"/>
              <a:buChar char="ü"/>
            </a:pPr>
            <a:r>
              <a:rPr lang="en-US" altLang="en-US" sz="2400" dirty="0" err="1"/>
              <a:t>Transportierten</a:t>
            </a:r>
            <a:r>
              <a:rPr lang="en-US" altLang="en-US" sz="2400" dirty="0"/>
              <a:t> </a:t>
            </a:r>
            <a:r>
              <a:rPr lang="en-US" altLang="en-US" sz="2400" dirty="0" err="1"/>
              <a:t>Familien</a:t>
            </a:r>
            <a:endParaRPr lang="en-US" altLang="en-US" sz="2400" dirty="0"/>
          </a:p>
          <a:p>
            <a:pPr lvl="1">
              <a:lnSpc>
                <a:spcPct val="150000"/>
              </a:lnSpc>
              <a:buFont typeface="Wingdings" pitchFamily="2" charset="2"/>
              <a:buChar char="ü"/>
            </a:pPr>
            <a:r>
              <a:rPr lang="en-US" altLang="en-US" sz="2400" dirty="0" err="1"/>
              <a:t>Organisierten</a:t>
            </a:r>
            <a:r>
              <a:rPr lang="en-US" altLang="en-US" sz="2400" dirty="0"/>
              <a:t> </a:t>
            </a:r>
            <a:r>
              <a:rPr lang="en-US" altLang="en-US" sz="2400" dirty="0" err="1"/>
              <a:t>eine</a:t>
            </a:r>
            <a:r>
              <a:rPr lang="en-US" altLang="en-US" sz="2400" dirty="0"/>
              <a:t> Outreach-</a:t>
            </a:r>
            <a:r>
              <a:rPr lang="en-US" altLang="en-US" sz="2400" dirty="0" err="1"/>
              <a:t>Kolonne</a:t>
            </a:r>
            <a:endParaRPr lang="en-US" altLang="en-US" sz="2400" dirty="0"/>
          </a:p>
          <a:p>
            <a:pPr marL="342900" indent="-342900">
              <a:buFontTx/>
              <a:buChar char="•"/>
            </a:pPr>
            <a:endParaRPr lang="de-DE" altLang="en-US" sz="2400" dirty="0"/>
          </a:p>
          <a:p>
            <a:pPr lvl="1">
              <a:buFont typeface="Arial" charset="0"/>
              <a:buChar char="•"/>
            </a:pPr>
            <a:endParaRPr lang="de-DE" altLang="en-US" sz="2400" dirty="0"/>
          </a:p>
          <a:p>
            <a:pPr lvl="1">
              <a:buFont typeface="Arial" charset="0"/>
              <a:buChar char="•"/>
            </a:pPr>
            <a:endParaRPr lang="de-DE" altLang="en-US" sz="24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8" descr="Section_YTH_Norway_00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tangle 8"/>
          <p:cNvSpPr>
            <a:spLocks noChangeArrowheads="1"/>
          </p:cNvSpPr>
          <p:nvPr/>
        </p:nvSpPr>
        <p:spPr bwMode="auto">
          <a:xfrm>
            <a:off x="338138" y="1524000"/>
            <a:ext cx="4064000" cy="313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599" tIns="50799" rIns="101599" bIns="50799"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0000"/>
              </a:lnSpc>
              <a:spcBef>
                <a:spcPct val="0"/>
              </a:spcBef>
              <a:buFontTx/>
              <a:buNone/>
              <a:defRPr/>
            </a:pPr>
            <a:r>
              <a:rPr lang="en-US" altLang="en-US" sz="4700" dirty="0" smtClean="0">
                <a:solidFill>
                  <a:srgbClr val="4E562B"/>
                </a:solidFill>
                <a:latin typeface="+mj-lt"/>
              </a:rPr>
              <a:t>Wie können </a:t>
            </a:r>
          </a:p>
          <a:p>
            <a:pPr eaLnBrk="1" hangingPunct="1">
              <a:lnSpc>
                <a:spcPct val="90000"/>
              </a:lnSpc>
              <a:spcBef>
                <a:spcPct val="0"/>
              </a:spcBef>
              <a:buFontTx/>
              <a:buNone/>
              <a:defRPr/>
            </a:pPr>
            <a:r>
              <a:rPr lang="en-US" altLang="en-US" sz="4700" dirty="0" smtClean="0">
                <a:solidFill>
                  <a:srgbClr val="4E562B"/>
                </a:solidFill>
                <a:latin typeface="+mj-lt"/>
              </a:rPr>
              <a:t>Sie helfen?</a:t>
            </a:r>
            <a:endParaRPr lang="de-DE" altLang="en-US" sz="4200" dirty="0" smtClean="0">
              <a:solidFill>
                <a:schemeClr val="tx2"/>
              </a:solidFill>
              <a:latin typeface="+mj-lt"/>
            </a:endParaRPr>
          </a:p>
        </p:txBody>
      </p:sp>
      <p:sp>
        <p:nvSpPr>
          <p:cNvPr id="30724" name="Rectangle 10"/>
          <p:cNvSpPr>
            <a:spLocks noChangeArrowheads="1"/>
          </p:cNvSpPr>
          <p:nvPr/>
        </p:nvSpPr>
        <p:spPr bwMode="auto">
          <a:xfrm>
            <a:off x="0" y="1524000"/>
            <a:ext cx="101600" cy="3097213"/>
          </a:xfrm>
          <a:prstGeom prst="rect">
            <a:avLst/>
          </a:prstGeom>
          <a:solidFill>
            <a:srgbClr val="7F994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01599" tIns="50799" rIns="101599" bIns="50799" anchor="ctr"/>
          <a:lstStyle/>
          <a:p>
            <a:endParaRPr lang="en-US" altLang="en-US"/>
          </a:p>
        </p:txBody>
      </p:sp>
      <p:pic>
        <p:nvPicPr>
          <p:cNvPr id="30725" name="Picture 14" descr="arro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000" y="5080000"/>
            <a:ext cx="677863"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Rectangle 15"/>
          <p:cNvSpPr>
            <a:spLocks noChangeArrowheads="1"/>
          </p:cNvSpPr>
          <p:nvPr/>
        </p:nvSpPr>
        <p:spPr bwMode="auto">
          <a:xfrm>
            <a:off x="846138" y="5164138"/>
            <a:ext cx="2709862"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599" tIns="50799" rIns="101599" bIns="50799"/>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0000"/>
              </a:lnSpc>
              <a:spcBef>
                <a:spcPct val="0"/>
              </a:spcBef>
              <a:buFontTx/>
              <a:buNone/>
              <a:defRPr/>
            </a:pPr>
            <a:r>
              <a:rPr lang="en-US" altLang="en-US" sz="2900" dirty="0" smtClean="0">
                <a:solidFill>
                  <a:srgbClr val="766A62"/>
                </a:solidFill>
                <a:latin typeface="+mj-lt"/>
              </a:rPr>
              <a:t>Eine Impfung, </a:t>
            </a:r>
          </a:p>
          <a:p>
            <a:pPr eaLnBrk="1" hangingPunct="1">
              <a:lnSpc>
                <a:spcPct val="90000"/>
              </a:lnSpc>
              <a:spcBef>
                <a:spcPct val="0"/>
              </a:spcBef>
              <a:buFontTx/>
              <a:buNone/>
              <a:defRPr/>
            </a:pPr>
            <a:r>
              <a:rPr lang="en-US" altLang="en-US" sz="2900" dirty="0" smtClean="0">
                <a:solidFill>
                  <a:srgbClr val="766A62"/>
                </a:solidFill>
                <a:latin typeface="+mj-lt"/>
              </a:rPr>
              <a:t>ein Leben</a:t>
            </a:r>
            <a:endParaRPr lang="de-DE" altLang="en-US" sz="4200" dirty="0" smtClean="0">
              <a:solidFill>
                <a:schemeClr val="tx2"/>
              </a:solidFill>
              <a:latin typeface="+mj-lt"/>
            </a:endParaRPr>
          </a:p>
        </p:txBody>
      </p:sp>
      <p:pic>
        <p:nvPicPr>
          <p:cNvPr id="30727" name="Picture 7" descr="moms in line madagascar.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708400" y="909638"/>
            <a:ext cx="6451600" cy="533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138" y="6772275"/>
            <a:ext cx="93154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Text Box 4"/>
          <p:cNvSpPr txBox="1">
            <a:spLocks noChangeArrowheads="1"/>
          </p:cNvSpPr>
          <p:nvPr/>
        </p:nvSpPr>
        <p:spPr bwMode="auto">
          <a:xfrm>
            <a:off x="280988" y="6772275"/>
            <a:ext cx="94297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nSpc>
                <a:spcPct val="95000"/>
              </a:lnSpc>
            </a:pPr>
            <a:r>
              <a:rPr lang="en-US" altLang="en-US" sz="1400">
                <a:solidFill>
                  <a:srgbClr val="766A62"/>
                </a:solidFill>
                <a:latin typeface="Arial" charset="0"/>
              </a:rPr>
              <a:t>Wir kümmern uns. Wir dienen. Wir erreichen etwas. </a:t>
            </a:r>
          </a:p>
        </p:txBody>
      </p:sp>
      <p:pic>
        <p:nvPicPr>
          <p:cNvPr id="3174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000" y="168275"/>
            <a:ext cx="982186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6" name="Text Box 6"/>
          <p:cNvSpPr txBox="1">
            <a:spLocks noChangeArrowheads="1"/>
          </p:cNvSpPr>
          <p:nvPr/>
        </p:nvSpPr>
        <p:spPr bwMode="auto">
          <a:xfrm>
            <a:off x="196850" y="530225"/>
            <a:ext cx="993616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5000"/>
              </a:lnSpc>
              <a:spcBef>
                <a:spcPct val="0"/>
              </a:spcBef>
              <a:buFontTx/>
              <a:buNone/>
              <a:defRPr/>
            </a:pPr>
            <a:r>
              <a:rPr lang="en-US" altLang="en-US" dirty="0" smtClean="0">
                <a:solidFill>
                  <a:srgbClr val="FFFFFF"/>
                </a:solidFill>
                <a:latin typeface="+mj-lt"/>
              </a:rPr>
              <a:t>Spenden Sie - und </a:t>
            </a:r>
            <a:r>
              <a:rPr lang="en-US" altLang="en-US" dirty="0" err="1" smtClean="0">
                <a:solidFill>
                  <a:srgbClr val="FFFFFF"/>
                </a:solidFill>
                <a:latin typeface="+mj-lt"/>
              </a:rPr>
              <a:t>machen</a:t>
            </a:r>
            <a:r>
              <a:rPr lang="en-US" altLang="en-US" dirty="0" smtClean="0">
                <a:solidFill>
                  <a:srgbClr val="FFFFFF"/>
                </a:solidFill>
                <a:latin typeface="+mj-lt"/>
              </a:rPr>
              <a:t> </a:t>
            </a:r>
            <a:r>
              <a:rPr lang="en-US" altLang="en-US" dirty="0" err="1" smtClean="0">
                <a:solidFill>
                  <a:srgbClr val="FFFFFF"/>
                </a:solidFill>
                <a:latin typeface="+mj-lt"/>
              </a:rPr>
              <a:t>Sie</a:t>
            </a:r>
            <a:r>
              <a:rPr lang="en-US" altLang="en-US" dirty="0" smtClean="0">
                <a:solidFill>
                  <a:srgbClr val="FFFFFF"/>
                </a:solidFill>
                <a:latin typeface="+mj-lt"/>
              </a:rPr>
              <a:t> </a:t>
            </a:r>
            <a:r>
              <a:rPr lang="en-US" altLang="en-US" dirty="0" err="1" smtClean="0">
                <a:solidFill>
                  <a:srgbClr val="FFFFFF"/>
                </a:solidFill>
                <a:latin typeface="+mj-lt"/>
              </a:rPr>
              <a:t>noch</a:t>
            </a:r>
            <a:r>
              <a:rPr lang="en-US" altLang="en-US" dirty="0" smtClean="0">
                <a:solidFill>
                  <a:srgbClr val="FFFFFF"/>
                </a:solidFill>
                <a:latin typeface="+mj-lt"/>
              </a:rPr>
              <a:t> </a:t>
            </a:r>
            <a:r>
              <a:rPr lang="en-US" altLang="en-US" dirty="0" err="1" smtClean="0">
                <a:solidFill>
                  <a:srgbClr val="FFFFFF"/>
                </a:solidFill>
                <a:latin typeface="+mj-lt"/>
              </a:rPr>
              <a:t>mehr</a:t>
            </a:r>
            <a:r>
              <a:rPr lang="en-US" altLang="en-US" dirty="0" smtClean="0">
                <a:solidFill>
                  <a:srgbClr val="FFFFFF"/>
                </a:solidFill>
                <a:latin typeface="+mj-lt"/>
              </a:rPr>
              <a:t> </a:t>
            </a:r>
            <a:r>
              <a:rPr lang="en-US" altLang="en-US" dirty="0" err="1" smtClean="0">
                <a:solidFill>
                  <a:srgbClr val="FFFFFF"/>
                </a:solidFill>
                <a:latin typeface="+mj-lt"/>
              </a:rPr>
              <a:t>daraus</a:t>
            </a:r>
            <a:r>
              <a:rPr lang="en-US" altLang="en-US" dirty="0" smtClean="0">
                <a:solidFill>
                  <a:srgbClr val="FFFFFF"/>
                </a:solidFill>
                <a:latin typeface="+mj-lt"/>
              </a:rPr>
              <a:t>!</a:t>
            </a:r>
          </a:p>
        </p:txBody>
      </p:sp>
      <p:sp>
        <p:nvSpPr>
          <p:cNvPr id="39944" name="Text Box 8"/>
          <p:cNvSpPr txBox="1">
            <a:spLocks noChangeArrowheads="1"/>
          </p:cNvSpPr>
          <p:nvPr/>
        </p:nvSpPr>
        <p:spPr bwMode="auto">
          <a:xfrm>
            <a:off x="755650" y="2047875"/>
            <a:ext cx="8439150" cy="3508375"/>
          </a:xfrm>
          <a:prstGeom prst="rect">
            <a:avLst/>
          </a:prstGeom>
          <a:noFill/>
          <a:ln w="9525">
            <a:noFill/>
            <a:miter lim="800000"/>
            <a:headEnd/>
            <a:tailEnd/>
          </a:ln>
          <a:effectLst/>
        </p:spPr>
        <p:txBody>
          <a:bodyPr lIns="0" tIns="0" rIns="0" bIns="0">
            <a:spAutoFit/>
          </a:bodyPr>
          <a:lstStyle/>
          <a:p>
            <a:pPr indent="-514350">
              <a:lnSpc>
                <a:spcPct val="95000"/>
              </a:lnSpc>
              <a:defRPr/>
            </a:pPr>
            <a:r>
              <a:rPr lang="en-US" sz="3000" dirty="0">
                <a:latin typeface="+mj-lt"/>
              </a:rPr>
              <a:t>Um wie viel wird Ihre Spende aufgestockt, wenn Ihr Club 1.000 US-Dollar für die Initiative „Eine Impfung, ein </a:t>
            </a:r>
            <a:r>
              <a:rPr lang="en-US" sz="3000" dirty="0" err="1">
                <a:latin typeface="+mj-lt"/>
              </a:rPr>
              <a:t>Leben</a:t>
            </a:r>
            <a:r>
              <a:rPr lang="en-US" sz="3000" dirty="0" smtClean="0">
                <a:latin typeface="+mj-lt"/>
              </a:rPr>
              <a:t>“ </a:t>
            </a:r>
            <a:r>
              <a:rPr lang="en-US" sz="3000" dirty="0" err="1" smtClean="0">
                <a:latin typeface="+mj-lt"/>
              </a:rPr>
              <a:t>spendet</a:t>
            </a:r>
            <a:r>
              <a:rPr lang="en-US" sz="3000" dirty="0">
                <a:latin typeface="+mj-lt"/>
              </a:rPr>
              <a:t>?</a:t>
            </a:r>
          </a:p>
          <a:p>
            <a:pPr marL="514350" indent="-514350">
              <a:lnSpc>
                <a:spcPct val="95000"/>
              </a:lnSpc>
              <a:defRPr/>
            </a:pPr>
            <a:endParaRPr lang="de-DE" sz="3000" dirty="0">
              <a:latin typeface="+mj-lt"/>
              <a:cs typeface="+mn-cs"/>
            </a:endParaRPr>
          </a:p>
          <a:p>
            <a:pPr marL="514350" indent="-514350">
              <a:lnSpc>
                <a:spcPct val="95000"/>
              </a:lnSpc>
              <a:buFontTx/>
              <a:buAutoNum type="alphaUcPeriod"/>
              <a:defRPr/>
            </a:pPr>
            <a:r>
              <a:rPr lang="en-US" sz="3000" dirty="0">
                <a:latin typeface="+mj-lt"/>
              </a:rPr>
              <a:t>Nichts</a:t>
            </a:r>
          </a:p>
          <a:p>
            <a:pPr marL="514350" indent="-514350">
              <a:lnSpc>
                <a:spcPct val="95000"/>
              </a:lnSpc>
              <a:buFontTx/>
              <a:buAutoNum type="alphaUcPeriod"/>
              <a:defRPr/>
            </a:pPr>
            <a:r>
              <a:rPr lang="en-US" sz="3000" dirty="0">
                <a:latin typeface="+mj-lt"/>
              </a:rPr>
              <a:t>250 USD</a:t>
            </a:r>
          </a:p>
          <a:p>
            <a:pPr marL="514350" indent="-514350">
              <a:lnSpc>
                <a:spcPct val="95000"/>
              </a:lnSpc>
              <a:buFontTx/>
              <a:buAutoNum type="alphaUcPeriod"/>
              <a:defRPr/>
            </a:pPr>
            <a:r>
              <a:rPr lang="en-US" sz="3000" dirty="0">
                <a:latin typeface="+mj-lt"/>
              </a:rPr>
              <a:t>500 USD</a:t>
            </a:r>
          </a:p>
          <a:p>
            <a:pPr marL="514350" indent="-514350">
              <a:lnSpc>
                <a:spcPct val="95000"/>
              </a:lnSpc>
              <a:buFontTx/>
              <a:buAutoNum type="alphaUcPeriod"/>
              <a:defRPr/>
            </a:pPr>
            <a:r>
              <a:rPr lang="en-US" sz="3000" dirty="0">
                <a:latin typeface="+mj-lt"/>
              </a:rPr>
              <a:t>1.000 USD</a:t>
            </a:r>
          </a:p>
        </p:txBody>
      </p:sp>
      <p:sp>
        <p:nvSpPr>
          <p:cNvPr id="15368" name="Slide Number Placeholder 7"/>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defRPr/>
            </a:pPr>
            <a:fld id="{184EC875-5F56-4BEF-9BDF-7283DBCE0947}" type="slidenum">
              <a:rPr lang="en-US" altLang="en-US" sz="1400" smtClean="0"/>
              <a:pPr eaLnBrk="1" hangingPunct="1">
                <a:spcBef>
                  <a:spcPct val="0"/>
                </a:spcBef>
                <a:buFontTx/>
                <a:buNone/>
                <a:defRPr/>
              </a:pPr>
              <a:t>17</a:t>
            </a:fld>
            <a:endParaRPr lang="de-DE" altLang="en-US" sz="14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xit" presetSubtype="10" fill="hold" nodeType="clickEffect">
                                  <p:stCondLst>
                                    <p:cond delay="0"/>
                                  </p:stCondLst>
                                  <p:childTnLst>
                                    <p:animEffect transition="out" filter="blinds(horizontal)">
                                      <p:cBhvr>
                                        <p:cTn id="6" dur="500"/>
                                        <p:tgtEl>
                                          <p:spTgt spid="39944">
                                            <p:txEl>
                                              <p:pRg st="2" end="2"/>
                                            </p:txEl>
                                          </p:spTgt>
                                        </p:tgtEl>
                                      </p:cBhvr>
                                    </p:animEffect>
                                    <p:set>
                                      <p:cBhvr>
                                        <p:cTn id="7" dur="1" fill="hold">
                                          <p:stCondLst>
                                            <p:cond delay="499"/>
                                          </p:stCondLst>
                                        </p:cTn>
                                        <p:tgtEl>
                                          <p:spTgt spid="39944">
                                            <p:txEl>
                                              <p:pRg st="2" end="2"/>
                                            </p:txEl>
                                          </p:spTgt>
                                        </p:tgtEl>
                                        <p:attrNameLst>
                                          <p:attrName>style.visibility</p:attrName>
                                        </p:attrNameLst>
                                      </p:cBhvr>
                                      <p:to>
                                        <p:strVal val="hidden"/>
                                      </p:to>
                                    </p:set>
                                  </p:childTnLst>
                                </p:cTn>
                              </p:par>
                              <p:par>
                                <p:cTn id="8" presetID="3" presetClass="exit" presetSubtype="10" fill="hold" nodeType="withEffect">
                                  <p:stCondLst>
                                    <p:cond delay="0"/>
                                  </p:stCondLst>
                                  <p:childTnLst>
                                    <p:animEffect transition="out" filter="blinds(horizontal)">
                                      <p:cBhvr>
                                        <p:cTn id="9" dur="500"/>
                                        <p:tgtEl>
                                          <p:spTgt spid="39944">
                                            <p:txEl>
                                              <p:pRg st="3" end="3"/>
                                            </p:txEl>
                                          </p:spTgt>
                                        </p:tgtEl>
                                      </p:cBhvr>
                                    </p:animEffect>
                                    <p:set>
                                      <p:cBhvr>
                                        <p:cTn id="10" dur="1" fill="hold">
                                          <p:stCondLst>
                                            <p:cond delay="499"/>
                                          </p:stCondLst>
                                        </p:cTn>
                                        <p:tgtEl>
                                          <p:spTgt spid="39944">
                                            <p:txEl>
                                              <p:pRg st="3" end="3"/>
                                            </p:txEl>
                                          </p:spTgt>
                                        </p:tgtEl>
                                        <p:attrNameLst>
                                          <p:attrName>style.visibility</p:attrName>
                                        </p:attrNameLst>
                                      </p:cBhvr>
                                      <p:to>
                                        <p:strVal val="hidden"/>
                                      </p:to>
                                    </p:set>
                                  </p:childTnLst>
                                </p:cTn>
                              </p:par>
                              <p:par>
                                <p:cTn id="11" presetID="3" presetClass="exit" presetSubtype="10" fill="hold" nodeType="withEffect">
                                  <p:stCondLst>
                                    <p:cond delay="0"/>
                                  </p:stCondLst>
                                  <p:childTnLst>
                                    <p:animEffect transition="out" filter="blinds(horizontal)">
                                      <p:cBhvr>
                                        <p:cTn id="12" dur="500"/>
                                        <p:tgtEl>
                                          <p:spTgt spid="39944">
                                            <p:txEl>
                                              <p:pRg st="4" end="4"/>
                                            </p:txEl>
                                          </p:spTgt>
                                        </p:tgtEl>
                                      </p:cBhvr>
                                    </p:animEffect>
                                    <p:set>
                                      <p:cBhvr>
                                        <p:cTn id="13" dur="1" fill="hold">
                                          <p:stCondLst>
                                            <p:cond delay="499"/>
                                          </p:stCondLst>
                                        </p:cTn>
                                        <p:tgtEl>
                                          <p:spTgt spid="39944">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000" y="0"/>
            <a:ext cx="9144000" cy="157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2" name="Rectangle 1"/>
          <p:cNvSpPr>
            <a:spLocks noGrp="1" noChangeArrowheads="1"/>
          </p:cNvSpPr>
          <p:nvPr>
            <p:ph type="ctrTitle"/>
          </p:nvPr>
        </p:nvSpPr>
        <p:spPr>
          <a:xfrm>
            <a:off x="450850" y="0"/>
            <a:ext cx="9258300" cy="1576388"/>
          </a:xfrm>
        </p:spPr>
        <p:txBody>
          <a:bodyPr lIns="0" tIns="0" rIns="0" bIns="0"/>
          <a:lstStyle/>
          <a:p>
            <a:pPr algn="l" eaLnBrk="1" hangingPunct="1">
              <a:lnSpc>
                <a:spcPct val="95000"/>
              </a:lnSpc>
            </a:pPr>
            <a:r>
              <a:rPr lang="en-US" altLang="en-US" sz="3300" dirty="0" smtClean="0">
                <a:solidFill>
                  <a:srgbClr val="FFFFFF"/>
                </a:solidFill>
              </a:rPr>
              <a:t>So </a:t>
            </a:r>
            <a:r>
              <a:rPr lang="en-US" altLang="en-US" sz="3300" dirty="0" err="1" smtClean="0">
                <a:solidFill>
                  <a:srgbClr val="FFFFFF"/>
                </a:solidFill>
              </a:rPr>
              <a:t>können</a:t>
            </a:r>
            <a:r>
              <a:rPr lang="en-US" altLang="en-US" sz="3300" dirty="0" smtClean="0">
                <a:solidFill>
                  <a:srgbClr val="FFFFFF"/>
                </a:solidFill>
              </a:rPr>
              <a:t> </a:t>
            </a:r>
            <a:r>
              <a:rPr lang="en-US" altLang="en-US" sz="3300" dirty="0" err="1" smtClean="0">
                <a:solidFill>
                  <a:srgbClr val="FFFFFF"/>
                </a:solidFill>
              </a:rPr>
              <a:t>Sie</a:t>
            </a:r>
            <a:r>
              <a:rPr lang="en-US" altLang="en-US" sz="3300" dirty="0" smtClean="0">
                <a:solidFill>
                  <a:srgbClr val="FFFFFF"/>
                </a:solidFill>
              </a:rPr>
              <a:t> </a:t>
            </a:r>
            <a:r>
              <a:rPr lang="en-US" altLang="en-US" sz="3300" dirty="0" err="1" smtClean="0">
                <a:solidFill>
                  <a:srgbClr val="FFFFFF"/>
                </a:solidFill>
              </a:rPr>
              <a:t>spenden</a:t>
            </a:r>
            <a:endParaRPr lang="en-US" altLang="en-US" sz="3300" dirty="0" smtClean="0">
              <a:solidFill>
                <a:srgbClr val="FFFFFF"/>
              </a:solidFill>
            </a:endParaRPr>
          </a:p>
        </p:txBody>
      </p:sp>
      <p:pic>
        <p:nvPicPr>
          <p:cNvPr id="32773"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032000"/>
            <a:ext cx="3471863" cy="409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Rectangle 2"/>
          <p:cNvSpPr>
            <a:spLocks noGrp="1" noChangeArrowheads="1"/>
          </p:cNvSpPr>
          <p:nvPr>
            <p:ph type="subTitle" idx="1"/>
          </p:nvPr>
        </p:nvSpPr>
        <p:spPr>
          <a:xfrm>
            <a:off x="355600" y="2057400"/>
            <a:ext cx="4451350" cy="4556125"/>
          </a:xfrm>
        </p:spPr>
        <p:txBody>
          <a:bodyPr lIns="0" tIns="0" rIns="0" bIns="0"/>
          <a:lstStyle/>
          <a:p>
            <a:pPr lvl="1" indent="-342900" algn="l" eaLnBrk="1" hangingPunct="1">
              <a:lnSpc>
                <a:spcPct val="95000"/>
              </a:lnSpc>
              <a:spcBef>
                <a:spcPct val="0"/>
              </a:spcBef>
              <a:buClr>
                <a:srgbClr val="000000"/>
              </a:buClr>
              <a:buFont typeface="Wingdings" pitchFamily="2" charset="2"/>
              <a:buChar char="q"/>
              <a:defRPr/>
            </a:pPr>
            <a:r>
              <a:rPr lang="en-US" altLang="en-US" sz="2200" dirty="0" smtClean="0">
                <a:solidFill>
                  <a:srgbClr val="000000"/>
                </a:solidFill>
                <a:latin typeface="+mj-lt"/>
              </a:rPr>
              <a:t>Anerkennungsprogramme:</a:t>
            </a:r>
          </a:p>
          <a:p>
            <a:pPr lvl="2" indent="-342900" algn="l" eaLnBrk="1" hangingPunct="1">
              <a:lnSpc>
                <a:spcPct val="95000"/>
              </a:lnSpc>
              <a:spcBef>
                <a:spcPct val="0"/>
              </a:spcBef>
              <a:buClr>
                <a:srgbClr val="000000"/>
              </a:buClr>
              <a:buFont typeface="Wingdings" pitchFamily="2" charset="2"/>
              <a:buChar char="ü"/>
              <a:defRPr/>
            </a:pPr>
            <a:r>
              <a:rPr lang="en-US" altLang="en-US" sz="1800" dirty="0" smtClean="0">
                <a:solidFill>
                  <a:srgbClr val="000000"/>
                </a:solidFill>
                <a:latin typeface="+mj-lt"/>
              </a:rPr>
              <a:t>Melvin Jones Fellowships</a:t>
            </a:r>
          </a:p>
          <a:p>
            <a:pPr lvl="2" indent="-342900" algn="l" eaLnBrk="1" hangingPunct="1">
              <a:lnSpc>
                <a:spcPct val="95000"/>
              </a:lnSpc>
              <a:spcBef>
                <a:spcPct val="0"/>
              </a:spcBef>
              <a:buClr>
                <a:srgbClr val="000000"/>
              </a:buClr>
              <a:buFont typeface="Wingdings" pitchFamily="2" charset="2"/>
              <a:buChar char="ü"/>
              <a:defRPr/>
            </a:pPr>
            <a:r>
              <a:rPr lang="en-US" altLang="en-US" sz="1800" dirty="0" err="1" smtClean="0">
                <a:solidFill>
                  <a:srgbClr val="000000"/>
                </a:solidFill>
                <a:latin typeface="+mj-lt"/>
              </a:rPr>
              <a:t>Großspenden</a:t>
            </a:r>
            <a:r>
              <a:rPr lang="en-US" altLang="en-US" sz="1800" dirty="0" smtClean="0">
                <a:solidFill>
                  <a:srgbClr val="000000"/>
                </a:solidFill>
                <a:latin typeface="+mj-lt"/>
              </a:rPr>
              <a:t> </a:t>
            </a:r>
            <a:r>
              <a:rPr lang="en-US" altLang="en-US" sz="1400" i="1" dirty="0" smtClean="0">
                <a:solidFill>
                  <a:srgbClr val="000000"/>
                </a:solidFill>
                <a:latin typeface="+mj-lt"/>
              </a:rPr>
              <a:t>(Spendenzusagen akzeptiert)</a:t>
            </a:r>
            <a:endParaRPr lang="de-DE" altLang="en-US" sz="1800" i="1" dirty="0" smtClean="0">
              <a:solidFill>
                <a:srgbClr val="000000"/>
              </a:solidFill>
              <a:latin typeface="+mj-lt"/>
            </a:endParaRPr>
          </a:p>
          <a:p>
            <a:pPr lvl="1" indent="-342900" algn="l" eaLnBrk="1" hangingPunct="1">
              <a:lnSpc>
                <a:spcPct val="95000"/>
              </a:lnSpc>
              <a:spcBef>
                <a:spcPct val="0"/>
              </a:spcBef>
              <a:buClr>
                <a:srgbClr val="000000"/>
              </a:buClr>
              <a:buFont typeface="Wingdings" pitchFamily="2" charset="2"/>
              <a:buChar char="ü"/>
              <a:defRPr/>
            </a:pPr>
            <a:endParaRPr lang="de-DE" altLang="en-US" sz="2200" dirty="0" smtClean="0">
              <a:solidFill>
                <a:srgbClr val="000000"/>
              </a:solidFill>
              <a:latin typeface="+mj-lt"/>
            </a:endParaRPr>
          </a:p>
          <a:p>
            <a:pPr lvl="1" indent="-342900" algn="l" eaLnBrk="1" hangingPunct="1">
              <a:lnSpc>
                <a:spcPct val="95000"/>
              </a:lnSpc>
              <a:spcBef>
                <a:spcPct val="0"/>
              </a:spcBef>
              <a:buClr>
                <a:srgbClr val="000000"/>
              </a:buClr>
              <a:buFont typeface="Wingdings" pitchFamily="2" charset="2"/>
              <a:buChar char="q"/>
              <a:defRPr/>
            </a:pPr>
            <a:r>
              <a:rPr lang="en-US" altLang="en-US" sz="2200" dirty="0" smtClean="0">
                <a:solidFill>
                  <a:srgbClr val="000000"/>
                </a:solidFill>
                <a:latin typeface="+mj-lt"/>
              </a:rPr>
              <a:t>Zahlungsarten: </a:t>
            </a:r>
          </a:p>
          <a:p>
            <a:pPr lvl="2" indent="-342900" algn="l" eaLnBrk="1" hangingPunct="1">
              <a:lnSpc>
                <a:spcPct val="95000"/>
              </a:lnSpc>
              <a:spcBef>
                <a:spcPct val="0"/>
              </a:spcBef>
              <a:buClr>
                <a:srgbClr val="000000"/>
              </a:buClr>
              <a:buFont typeface="Wingdings" pitchFamily="2" charset="2"/>
              <a:buChar char="ü"/>
              <a:defRPr/>
            </a:pPr>
            <a:r>
              <a:rPr lang="en-US" altLang="en-US" sz="1800" dirty="0" smtClean="0">
                <a:solidFill>
                  <a:srgbClr val="000000"/>
                </a:solidFill>
                <a:latin typeface="+mj-lt"/>
              </a:rPr>
              <a:t>Online mit Kreditkarte </a:t>
            </a:r>
          </a:p>
          <a:p>
            <a:pPr lvl="2" indent="-342900" algn="l" eaLnBrk="1" hangingPunct="1">
              <a:lnSpc>
                <a:spcPct val="95000"/>
              </a:lnSpc>
              <a:spcBef>
                <a:spcPct val="0"/>
              </a:spcBef>
              <a:buClr>
                <a:srgbClr val="000000"/>
              </a:buClr>
              <a:buFont typeface="Wingdings" pitchFamily="2" charset="2"/>
              <a:buChar char="ü"/>
              <a:defRPr/>
            </a:pPr>
            <a:r>
              <a:rPr lang="en-US" altLang="en-US" sz="1800" dirty="0" smtClean="0">
                <a:solidFill>
                  <a:srgbClr val="000000"/>
                </a:solidFill>
                <a:latin typeface="+mj-lt"/>
              </a:rPr>
              <a:t>Scheck </a:t>
            </a:r>
            <a:r>
              <a:rPr lang="en-US" altLang="en-US" sz="1400" i="1" dirty="0" smtClean="0">
                <a:solidFill>
                  <a:srgbClr val="000000"/>
                </a:solidFill>
                <a:latin typeface="+mj-lt"/>
              </a:rPr>
              <a:t>(nur in USD)</a:t>
            </a:r>
            <a:endParaRPr lang="de-DE" altLang="en-US" sz="1800" i="1" dirty="0" smtClean="0">
              <a:solidFill>
                <a:srgbClr val="000000"/>
              </a:solidFill>
              <a:latin typeface="+mj-lt"/>
            </a:endParaRPr>
          </a:p>
          <a:p>
            <a:pPr lvl="2" indent="-342900" algn="l" eaLnBrk="1" hangingPunct="1">
              <a:lnSpc>
                <a:spcPct val="95000"/>
              </a:lnSpc>
              <a:spcBef>
                <a:spcPct val="0"/>
              </a:spcBef>
              <a:buClr>
                <a:srgbClr val="000000"/>
              </a:buClr>
              <a:buFont typeface="Wingdings" pitchFamily="2" charset="2"/>
              <a:buChar char="ü"/>
              <a:defRPr/>
            </a:pPr>
            <a:r>
              <a:rPr lang="en-US" altLang="en-US" sz="1800" dirty="0" smtClean="0">
                <a:solidFill>
                  <a:srgbClr val="000000"/>
                </a:solidFill>
                <a:latin typeface="+mj-lt"/>
              </a:rPr>
              <a:t>Banküberweisung</a:t>
            </a:r>
          </a:p>
          <a:p>
            <a:pPr lvl="2" indent="-342900" algn="l" eaLnBrk="1" hangingPunct="1">
              <a:lnSpc>
                <a:spcPct val="95000"/>
              </a:lnSpc>
              <a:spcBef>
                <a:spcPct val="0"/>
              </a:spcBef>
              <a:buClr>
                <a:srgbClr val="000000"/>
              </a:buClr>
              <a:buFont typeface="Wingdings" pitchFamily="2" charset="2"/>
              <a:buChar char="ü"/>
              <a:defRPr/>
            </a:pPr>
            <a:r>
              <a:rPr lang="en-US" altLang="en-US" sz="1800" dirty="0" smtClean="0">
                <a:solidFill>
                  <a:srgbClr val="000000"/>
                </a:solidFill>
                <a:latin typeface="+mj-lt"/>
              </a:rPr>
              <a:t>Einzahlungen auf das </a:t>
            </a:r>
            <a:r>
              <a:rPr lang="en-US" altLang="en-US" sz="1800" dirty="0" err="1" smtClean="0">
                <a:solidFill>
                  <a:srgbClr val="000000"/>
                </a:solidFill>
                <a:latin typeface="+mj-lt"/>
              </a:rPr>
              <a:t>lokale</a:t>
            </a:r>
            <a:r>
              <a:rPr lang="en-US" altLang="en-US" sz="1800" dirty="0" smtClean="0">
                <a:solidFill>
                  <a:srgbClr val="000000"/>
                </a:solidFill>
                <a:latin typeface="+mj-lt"/>
              </a:rPr>
              <a:t> </a:t>
            </a:r>
            <a:br>
              <a:rPr lang="en-US" altLang="en-US" sz="1800" dirty="0" smtClean="0">
                <a:solidFill>
                  <a:srgbClr val="000000"/>
                </a:solidFill>
                <a:latin typeface="+mj-lt"/>
              </a:rPr>
            </a:br>
            <a:r>
              <a:rPr lang="en-US" altLang="en-US" sz="1800" dirty="0" smtClean="0">
                <a:solidFill>
                  <a:srgbClr val="000000"/>
                </a:solidFill>
                <a:latin typeface="+mj-lt"/>
              </a:rPr>
              <a:t>Lions-</a:t>
            </a:r>
            <a:r>
              <a:rPr lang="en-US" altLang="en-US" sz="1800" dirty="0" err="1" smtClean="0">
                <a:solidFill>
                  <a:srgbClr val="000000"/>
                </a:solidFill>
                <a:latin typeface="+mj-lt"/>
              </a:rPr>
              <a:t>Konto</a:t>
            </a:r>
            <a:endParaRPr lang="en-US" altLang="en-US" sz="1800" dirty="0" smtClean="0">
              <a:solidFill>
                <a:srgbClr val="000000"/>
              </a:solidFill>
              <a:latin typeface="+mj-lt"/>
            </a:endParaRPr>
          </a:p>
          <a:p>
            <a:pPr lvl="1" indent="-342900" algn="l" eaLnBrk="1" hangingPunct="1">
              <a:lnSpc>
                <a:spcPct val="95000"/>
              </a:lnSpc>
              <a:spcBef>
                <a:spcPct val="0"/>
              </a:spcBef>
              <a:buClr>
                <a:srgbClr val="000000"/>
              </a:buClr>
              <a:buFont typeface="Wingdings" pitchFamily="2" charset="2"/>
              <a:buChar char="ü"/>
              <a:defRPr/>
            </a:pPr>
            <a:endParaRPr lang="de-DE" altLang="en-US" sz="2200" dirty="0" smtClean="0">
              <a:solidFill>
                <a:srgbClr val="000000"/>
              </a:solidFill>
              <a:latin typeface="+mj-lt"/>
            </a:endParaRPr>
          </a:p>
          <a:p>
            <a:pPr lvl="1" indent="-342900" algn="l" eaLnBrk="1" hangingPunct="1">
              <a:lnSpc>
                <a:spcPct val="95000"/>
              </a:lnSpc>
              <a:spcBef>
                <a:spcPct val="0"/>
              </a:spcBef>
              <a:buClr>
                <a:srgbClr val="000000"/>
              </a:buClr>
              <a:buFont typeface="Wingdings" pitchFamily="2" charset="2"/>
              <a:buChar char="q"/>
              <a:defRPr/>
            </a:pPr>
            <a:r>
              <a:rPr lang="en-US" altLang="en-US" sz="2200" dirty="0" smtClean="0">
                <a:solidFill>
                  <a:srgbClr val="000000"/>
                </a:solidFill>
                <a:latin typeface="+mj-lt"/>
              </a:rPr>
              <a:t>MJF-Formular mit einreichen</a:t>
            </a:r>
          </a:p>
          <a:p>
            <a:pPr lvl="2" indent="-342900" algn="l" eaLnBrk="1" hangingPunct="1">
              <a:lnSpc>
                <a:spcPct val="95000"/>
              </a:lnSpc>
              <a:spcBef>
                <a:spcPct val="0"/>
              </a:spcBef>
              <a:buClr>
                <a:srgbClr val="000000"/>
              </a:buClr>
              <a:buFont typeface="Wingdings" pitchFamily="2" charset="2"/>
              <a:buChar char="ü"/>
              <a:defRPr/>
            </a:pPr>
            <a:r>
              <a:rPr lang="en-US" altLang="en-US" sz="1800" dirty="0" smtClean="0">
                <a:solidFill>
                  <a:srgbClr val="000000"/>
                </a:solidFill>
                <a:latin typeface="+mj-lt"/>
              </a:rPr>
              <a:t>Kreuzen Sie „Masern“ an unter </a:t>
            </a:r>
          </a:p>
          <a:p>
            <a:pPr lvl="3" indent="-342900" algn="l" eaLnBrk="1" hangingPunct="1">
              <a:lnSpc>
                <a:spcPct val="95000"/>
              </a:lnSpc>
              <a:spcBef>
                <a:spcPct val="0"/>
              </a:spcBef>
              <a:buClr>
                <a:srgbClr val="000000"/>
              </a:buClr>
              <a:defRPr/>
            </a:pPr>
            <a:r>
              <a:rPr lang="en-US" altLang="en-US" sz="1400" dirty="0" smtClean="0">
                <a:solidFill>
                  <a:srgbClr val="000000"/>
                </a:solidFill>
                <a:latin typeface="+mj-lt"/>
              </a:rPr>
              <a:t>1. </a:t>
            </a:r>
            <a:r>
              <a:rPr lang="en-US" altLang="en-US" sz="1400" dirty="0" err="1" smtClean="0">
                <a:solidFill>
                  <a:srgbClr val="000000"/>
                </a:solidFill>
                <a:latin typeface="+mj-lt"/>
              </a:rPr>
              <a:t>Spendenzweck</a:t>
            </a:r>
            <a:r>
              <a:rPr lang="en-US" altLang="en-US" sz="1400" dirty="0" smtClean="0">
                <a:solidFill>
                  <a:srgbClr val="000000"/>
                </a:solidFill>
                <a:latin typeface="+mj-lt"/>
              </a:rPr>
              <a:t>“</a:t>
            </a:r>
          </a:p>
          <a:p>
            <a:pPr lvl="1" indent="-342900" algn="l" eaLnBrk="1" hangingPunct="1">
              <a:lnSpc>
                <a:spcPct val="95000"/>
              </a:lnSpc>
              <a:spcBef>
                <a:spcPct val="0"/>
              </a:spcBef>
              <a:buClr>
                <a:srgbClr val="000000"/>
              </a:buClr>
              <a:defRPr/>
            </a:pPr>
            <a:endParaRPr lang="de-DE" altLang="en-US" sz="2300" dirty="0" smtClean="0">
              <a:solidFill>
                <a:srgbClr val="000000"/>
              </a:solidFill>
              <a:latin typeface="+mj-lt"/>
            </a:endParaRPr>
          </a:p>
        </p:txBody>
      </p:sp>
      <p:pic>
        <p:nvPicPr>
          <p:cNvPr id="32775" name="Picture 9" descr="Web donation clip.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765800" y="1676400"/>
            <a:ext cx="2819400" cy="28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Arrow Connector 11"/>
          <p:cNvCxnSpPr/>
          <p:nvPr/>
        </p:nvCxnSpPr>
        <p:spPr>
          <a:xfrm flipV="1">
            <a:off x="3708400" y="2514600"/>
            <a:ext cx="1981200" cy="15240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pic>
        <p:nvPicPr>
          <p:cNvPr id="32777" name="Picture 18" descr="MJF form clip.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384800" y="4665663"/>
            <a:ext cx="3581400" cy="266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0" name="Straight Arrow Connector 19"/>
          <p:cNvCxnSpPr/>
          <p:nvPr/>
        </p:nvCxnSpPr>
        <p:spPr>
          <a:xfrm>
            <a:off x="3471863" y="5441244"/>
            <a:ext cx="1744663" cy="23018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7419" name="Slide Number Placeholder 10"/>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defRPr/>
            </a:pPr>
            <a:fld id="{31B97AB4-119F-41A7-B1B6-C0D816FD06ED}" type="slidenum">
              <a:rPr lang="en-US" altLang="en-US" sz="1400" smtClean="0"/>
              <a:pPr eaLnBrk="1" hangingPunct="1">
                <a:spcBef>
                  <a:spcPct val="0"/>
                </a:spcBef>
                <a:buFontTx/>
                <a:buNone/>
                <a:defRPr/>
              </a:pPr>
              <a:t>18</a:t>
            </a:fld>
            <a:endParaRPr lang="de-DE" altLang="en-US" sz="140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8" descr="Section_YTH_Norway_00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8"/>
          <p:cNvSpPr>
            <a:spLocks noChangeArrowheads="1"/>
          </p:cNvSpPr>
          <p:nvPr/>
        </p:nvSpPr>
        <p:spPr bwMode="auto">
          <a:xfrm>
            <a:off x="338138" y="1524000"/>
            <a:ext cx="4064000" cy="313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599" tIns="50799" rIns="101599" bIns="50799"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0000"/>
              </a:lnSpc>
              <a:spcBef>
                <a:spcPct val="0"/>
              </a:spcBef>
              <a:buFontTx/>
              <a:buNone/>
              <a:defRPr/>
            </a:pPr>
            <a:r>
              <a:rPr lang="en-US" altLang="en-US" sz="4700" dirty="0" smtClean="0">
                <a:solidFill>
                  <a:srgbClr val="4E562B"/>
                </a:solidFill>
                <a:latin typeface="+mj-lt"/>
              </a:rPr>
              <a:t>Fragen?</a:t>
            </a:r>
            <a:endParaRPr lang="de-DE" altLang="en-US" sz="4200" dirty="0" smtClean="0">
              <a:solidFill>
                <a:schemeClr val="tx2"/>
              </a:solidFill>
              <a:latin typeface="+mj-lt"/>
            </a:endParaRPr>
          </a:p>
        </p:txBody>
      </p:sp>
      <p:sp>
        <p:nvSpPr>
          <p:cNvPr id="33796" name="Rectangle 10"/>
          <p:cNvSpPr>
            <a:spLocks noChangeArrowheads="1"/>
          </p:cNvSpPr>
          <p:nvPr/>
        </p:nvSpPr>
        <p:spPr bwMode="auto">
          <a:xfrm>
            <a:off x="0" y="1524000"/>
            <a:ext cx="101600" cy="3097213"/>
          </a:xfrm>
          <a:prstGeom prst="rect">
            <a:avLst/>
          </a:prstGeom>
          <a:solidFill>
            <a:srgbClr val="7F994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01599" tIns="50799" rIns="101599" bIns="50799" anchor="ctr"/>
          <a:lstStyle/>
          <a:p>
            <a:endParaRPr lang="en-US" altLang="en-US"/>
          </a:p>
        </p:txBody>
      </p:sp>
      <p:pic>
        <p:nvPicPr>
          <p:cNvPr id="33797" name="Picture 14" descr="arro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000" y="5080000"/>
            <a:ext cx="677863"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Rectangle 15"/>
          <p:cNvSpPr>
            <a:spLocks noChangeArrowheads="1"/>
          </p:cNvSpPr>
          <p:nvPr/>
        </p:nvSpPr>
        <p:spPr bwMode="auto">
          <a:xfrm>
            <a:off x="846138" y="5164138"/>
            <a:ext cx="3624262"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599" tIns="50799" rIns="101599" bIns="50799"/>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0000"/>
              </a:lnSpc>
              <a:spcBef>
                <a:spcPct val="0"/>
              </a:spcBef>
              <a:buFontTx/>
              <a:buNone/>
              <a:defRPr/>
            </a:pPr>
            <a:r>
              <a:rPr lang="en-US" altLang="en-US" sz="2900" dirty="0" smtClean="0">
                <a:solidFill>
                  <a:srgbClr val="766A62"/>
                </a:solidFill>
                <a:latin typeface="+mj-lt"/>
              </a:rPr>
              <a:t>Eine Impfung, ein Leben</a:t>
            </a:r>
            <a:endParaRPr lang="de-DE" altLang="en-US" sz="4200" dirty="0" smtClean="0">
              <a:solidFill>
                <a:schemeClr val="tx2"/>
              </a:solidFill>
              <a:latin typeface="+mj-lt"/>
            </a:endParaRPr>
          </a:p>
        </p:txBody>
      </p:sp>
      <p:pic>
        <p:nvPicPr>
          <p:cNvPr id="33799" name="Picture 8" descr="P1000885.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003800" y="685800"/>
            <a:ext cx="4610100" cy="614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72275" y="6434138"/>
            <a:ext cx="346075" cy="25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8138" y="168275"/>
            <a:ext cx="9567862"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8138" y="6772275"/>
            <a:ext cx="93154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6138" y="1692275"/>
            <a:ext cx="8551862" cy="491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3363" y="1536700"/>
            <a:ext cx="9991725" cy="608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Picture 2" descr="O:\Foundation\Communications\measles\Ghana Lions 2.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9075" y="1798638"/>
            <a:ext cx="2754313"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3" name="Picture 4" descr="https://scontent-b-ord.xx.fbcdn.net/hphotos-frc3/t1/430291_10150648219467492_980353692_n.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32600" y="4298950"/>
            <a:ext cx="3197225" cy="213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4" name="Picture 6" descr="https://scontent-a-ord.xx.fbcdn.net/hphotos-ash2/t1/420722_10150648219652492_1662094379_n.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062788" y="1638300"/>
            <a:ext cx="2967037"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5" name="Picture 8" descr="https://fbcdn-sphotos-h-a.akamaihd.net/hphotos-ak-frc3/t1/422023_10150648219712492_1038152815_n.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68275" y="4298950"/>
            <a:ext cx="3387725" cy="226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6" name="Picture 10" descr="SONY DSC"/>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314700" y="1798638"/>
            <a:ext cx="3530600" cy="234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7" name="Picture 12" descr="Engagierte Lions-Freiwillige in Uganda&#10;Foto: Benjamin Futransky"/>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695700" y="4313238"/>
            <a:ext cx="2852738" cy="190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8" name="TextBox 2"/>
          <p:cNvSpPr txBox="1">
            <a:spLocks noChangeArrowheads="1"/>
          </p:cNvSpPr>
          <p:nvPr/>
        </p:nvSpPr>
        <p:spPr bwMode="auto">
          <a:xfrm>
            <a:off x="168275" y="377825"/>
            <a:ext cx="7772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US" sz="3200">
                <a:solidFill>
                  <a:schemeClr val="bg1"/>
                </a:solidFill>
              </a:rPr>
              <a:t>Lions</a:t>
            </a:r>
            <a:r>
              <a:rPr dirty="0" smtClean="0"/>
              <a:t> </a:t>
            </a:r>
            <a:r>
              <a:rPr lang="en-US" sz="3200">
                <a:solidFill>
                  <a:schemeClr val="bg1"/>
                </a:solidFill>
              </a:rPr>
              <a:t>in Aktion</a:t>
            </a:r>
            <a:endParaRPr lang="de-DE" sz="440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72275" y="6434138"/>
            <a:ext cx="346075" cy="25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8138" y="168275"/>
            <a:ext cx="9567862"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Rectangle 1"/>
          <p:cNvSpPr>
            <a:spLocks noGrp="1" noChangeArrowheads="1"/>
          </p:cNvSpPr>
          <p:nvPr>
            <p:ph type="ctrTitle"/>
          </p:nvPr>
        </p:nvSpPr>
        <p:spPr>
          <a:xfrm>
            <a:off x="280988" y="168275"/>
            <a:ext cx="9682162" cy="1187450"/>
          </a:xfrm>
        </p:spPr>
        <p:txBody>
          <a:bodyPr lIns="0" tIns="0" rIns="0" bIns="0"/>
          <a:lstStyle/>
          <a:p>
            <a:pPr algn="l" eaLnBrk="1" hangingPunct="1">
              <a:lnSpc>
                <a:spcPct val="95000"/>
              </a:lnSpc>
            </a:pPr>
            <a:r>
              <a:rPr lang="en-US" altLang="en-US" sz="3200" smtClean="0">
                <a:solidFill>
                  <a:srgbClr val="FFFFFF"/>
                </a:solidFill>
              </a:rPr>
              <a:t>Masern: Eine Herausforderung für Lions und die Welt</a:t>
            </a:r>
          </a:p>
        </p:txBody>
      </p:sp>
      <p:pic>
        <p:nvPicPr>
          <p:cNvPr id="17414"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8138" y="6772275"/>
            <a:ext cx="93154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6138" y="1692275"/>
            <a:ext cx="8551862" cy="491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8275" y="1531938"/>
            <a:ext cx="9991725" cy="608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1" name="Text Box 10"/>
          <p:cNvSpPr txBox="1">
            <a:spLocks noChangeArrowheads="1"/>
          </p:cNvSpPr>
          <p:nvPr/>
        </p:nvSpPr>
        <p:spPr bwMode="auto">
          <a:xfrm>
            <a:off x="306388" y="1827213"/>
            <a:ext cx="5916612" cy="432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5000"/>
              </a:lnSpc>
              <a:spcBef>
                <a:spcPct val="0"/>
              </a:spcBef>
              <a:buFontTx/>
              <a:buNone/>
              <a:defRPr/>
            </a:pPr>
            <a:r>
              <a:rPr lang="en-US" altLang="en-US" sz="2400" dirty="0" smtClean="0">
                <a:solidFill>
                  <a:srgbClr val="000000"/>
                </a:solidFill>
                <a:latin typeface="+mj-lt"/>
              </a:rPr>
              <a:t>Masern rauben täglich das Leben von 335 Kindern – über 122.000 </a:t>
            </a:r>
            <a:r>
              <a:rPr lang="en-US" altLang="en-US" sz="2400" dirty="0" err="1" smtClean="0">
                <a:solidFill>
                  <a:srgbClr val="000000"/>
                </a:solidFill>
                <a:latin typeface="+mj-lt"/>
              </a:rPr>
              <a:t>im</a:t>
            </a:r>
            <a:r>
              <a:rPr lang="en-US" altLang="en-US" sz="2400" dirty="0" smtClean="0">
                <a:solidFill>
                  <a:srgbClr val="000000"/>
                </a:solidFill>
                <a:latin typeface="+mj-lt"/>
              </a:rPr>
              <a:t> Jahr.  Und dabei könnte dies ganz und gar verhindert werden.</a:t>
            </a:r>
          </a:p>
          <a:p>
            <a:pPr eaLnBrk="1" hangingPunct="1">
              <a:lnSpc>
                <a:spcPct val="95000"/>
              </a:lnSpc>
              <a:spcBef>
                <a:spcPct val="0"/>
              </a:spcBef>
              <a:buFontTx/>
              <a:buNone/>
              <a:defRPr/>
            </a:pPr>
            <a:endParaRPr lang="de-DE" altLang="en-US" sz="2400" dirty="0" smtClean="0">
              <a:solidFill>
                <a:srgbClr val="000000"/>
              </a:solidFill>
              <a:latin typeface="+mj-lt"/>
            </a:endParaRPr>
          </a:p>
          <a:p>
            <a:pPr eaLnBrk="1" hangingPunct="1">
              <a:lnSpc>
                <a:spcPct val="95000"/>
              </a:lnSpc>
              <a:spcBef>
                <a:spcPct val="0"/>
              </a:spcBef>
              <a:buFontTx/>
              <a:buNone/>
              <a:defRPr/>
            </a:pPr>
            <a:r>
              <a:rPr lang="en-US" altLang="en-US" sz="2400" dirty="0" smtClean="0">
                <a:solidFill>
                  <a:srgbClr val="000000"/>
                </a:solidFill>
                <a:latin typeface="+mj-lt"/>
              </a:rPr>
              <a:t>Als Lions haben wir den festen Vorsatz, den Kampf gegen Masern fortzusetzen. </a:t>
            </a:r>
          </a:p>
          <a:p>
            <a:pPr eaLnBrk="1" hangingPunct="1">
              <a:lnSpc>
                <a:spcPct val="95000"/>
              </a:lnSpc>
              <a:spcBef>
                <a:spcPct val="0"/>
              </a:spcBef>
              <a:buFontTx/>
              <a:buNone/>
              <a:defRPr/>
            </a:pPr>
            <a:endParaRPr lang="de-DE" altLang="en-US" sz="2400" dirty="0" smtClean="0">
              <a:solidFill>
                <a:srgbClr val="000000"/>
              </a:solidFill>
              <a:latin typeface="+mj-lt"/>
            </a:endParaRPr>
          </a:p>
          <a:p>
            <a:pPr eaLnBrk="1" hangingPunct="1">
              <a:lnSpc>
                <a:spcPct val="95000"/>
              </a:lnSpc>
              <a:spcBef>
                <a:spcPct val="0"/>
              </a:spcBef>
              <a:buFontTx/>
              <a:buNone/>
              <a:defRPr/>
            </a:pPr>
            <a:r>
              <a:rPr lang="en-US" altLang="en-US" sz="2400" dirty="0" smtClean="0">
                <a:solidFill>
                  <a:srgbClr val="000000"/>
                </a:solidFill>
                <a:latin typeface="+mj-lt"/>
              </a:rPr>
              <a:t>Kinder in Gemeinden auf der ganzen Welt brauchen Ihre Hilfe, um vor Maserninfektionen sicher zu sein!</a:t>
            </a:r>
          </a:p>
          <a:p>
            <a:pPr eaLnBrk="1" hangingPunct="1">
              <a:lnSpc>
                <a:spcPct val="95000"/>
              </a:lnSpc>
              <a:spcBef>
                <a:spcPct val="0"/>
              </a:spcBef>
              <a:buFontTx/>
              <a:buNone/>
              <a:defRPr/>
            </a:pPr>
            <a:endParaRPr lang="de-DE" altLang="en-US" sz="2400" dirty="0" smtClean="0">
              <a:solidFill>
                <a:srgbClr val="000000"/>
              </a:solidFill>
              <a:cs typeface="+mn-cs"/>
            </a:endParaRPr>
          </a:p>
          <a:p>
            <a:pPr eaLnBrk="1" hangingPunct="1">
              <a:lnSpc>
                <a:spcPct val="95000"/>
              </a:lnSpc>
              <a:spcBef>
                <a:spcPct val="0"/>
              </a:spcBef>
              <a:buFontTx/>
              <a:buNone/>
              <a:defRPr/>
            </a:pPr>
            <a:r>
              <a:rPr dirty="0" smtClean="0"/>
              <a:t> </a:t>
            </a:r>
          </a:p>
        </p:txBody>
      </p:sp>
      <p:sp>
        <p:nvSpPr>
          <p:cNvPr id="17418" name="Rectangle 11"/>
          <p:cNvSpPr>
            <a:spLocks noChangeArrowheads="1"/>
          </p:cNvSpPr>
          <p:nvPr/>
        </p:nvSpPr>
        <p:spPr bwMode="auto">
          <a:xfrm>
            <a:off x="7061200" y="4038600"/>
            <a:ext cx="2667000" cy="2514600"/>
          </a:xfrm>
          <a:prstGeom prst="rect">
            <a:avLst/>
          </a:prstGeom>
          <a:solidFill>
            <a:schemeClr val="tx1">
              <a:alpha val="7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p>
        </p:txBody>
      </p:sp>
      <p:sp>
        <p:nvSpPr>
          <p:cNvPr id="17419" name="Rectangle 12"/>
          <p:cNvSpPr>
            <a:spLocks noChangeArrowheads="1"/>
          </p:cNvSpPr>
          <p:nvPr/>
        </p:nvSpPr>
        <p:spPr bwMode="auto">
          <a:xfrm>
            <a:off x="6969125" y="4038600"/>
            <a:ext cx="92075" cy="2514600"/>
          </a:xfrm>
          <a:prstGeom prst="rect">
            <a:avLst/>
          </a:prstGeom>
          <a:solidFill>
            <a:srgbClr val="EBB7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p>
        </p:txBody>
      </p:sp>
      <p:pic>
        <p:nvPicPr>
          <p:cNvPr id="17420" name="Picture 12" descr="measles shot nigeria compressed.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442200" y="2743200"/>
            <a:ext cx="2162175"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72275" y="6434138"/>
            <a:ext cx="346075" cy="25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8138" y="168275"/>
            <a:ext cx="9567862"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Rectangle 1"/>
          <p:cNvSpPr>
            <a:spLocks noGrp="1" noChangeArrowheads="1"/>
          </p:cNvSpPr>
          <p:nvPr>
            <p:ph type="ctrTitle"/>
          </p:nvPr>
        </p:nvSpPr>
        <p:spPr>
          <a:xfrm>
            <a:off x="280988" y="168275"/>
            <a:ext cx="9682162" cy="1187450"/>
          </a:xfrm>
        </p:spPr>
        <p:txBody>
          <a:bodyPr lIns="0" tIns="0" rIns="0" bIns="0"/>
          <a:lstStyle/>
          <a:p>
            <a:pPr algn="l" eaLnBrk="1" hangingPunct="1">
              <a:lnSpc>
                <a:spcPct val="95000"/>
              </a:lnSpc>
            </a:pPr>
            <a:r>
              <a:rPr lang="en-US" altLang="en-US" sz="3200" smtClean="0">
                <a:solidFill>
                  <a:srgbClr val="FFFFFF"/>
                </a:solidFill>
              </a:rPr>
              <a:t>Was sind Masern?</a:t>
            </a:r>
          </a:p>
        </p:txBody>
      </p:sp>
      <p:pic>
        <p:nvPicPr>
          <p:cNvPr id="18438"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8138" y="6772275"/>
            <a:ext cx="93154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6138" y="1692275"/>
            <a:ext cx="8551862" cy="491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78000" y="762000"/>
            <a:ext cx="9991725" cy="608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5" name="Text Box 10"/>
          <p:cNvSpPr txBox="1">
            <a:spLocks noChangeArrowheads="1"/>
          </p:cNvSpPr>
          <p:nvPr/>
        </p:nvSpPr>
        <p:spPr bwMode="auto">
          <a:xfrm>
            <a:off x="306388" y="1827213"/>
            <a:ext cx="9117012" cy="4124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3200">
                <a:solidFill>
                  <a:schemeClr val="tx1"/>
                </a:solidFill>
                <a:latin typeface="Times New Roman" pitchFamily="18" charset="0"/>
              </a:defRPr>
            </a:lvl1pPr>
            <a:lvl2pPr indent="-34290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5000"/>
              </a:lnSpc>
              <a:spcBef>
                <a:spcPct val="0"/>
              </a:spcBef>
              <a:buFontTx/>
              <a:buNone/>
              <a:defRPr/>
            </a:pPr>
            <a:r>
              <a:rPr lang="en-US" altLang="en-US" sz="4000" dirty="0" smtClean="0">
                <a:solidFill>
                  <a:srgbClr val="000000"/>
                </a:solidFill>
                <a:latin typeface="+mj-lt"/>
              </a:rPr>
              <a:t>Masern sind...</a:t>
            </a:r>
          </a:p>
          <a:p>
            <a:pPr eaLnBrk="1" hangingPunct="1">
              <a:lnSpc>
                <a:spcPct val="95000"/>
              </a:lnSpc>
              <a:spcBef>
                <a:spcPct val="0"/>
              </a:spcBef>
              <a:buFontTx/>
              <a:buNone/>
              <a:defRPr/>
            </a:pPr>
            <a:endParaRPr lang="de-DE" altLang="en-US" sz="2400" dirty="0" smtClean="0">
              <a:solidFill>
                <a:srgbClr val="000000"/>
              </a:solidFill>
              <a:latin typeface="+mj-lt"/>
            </a:endParaRPr>
          </a:p>
          <a:p>
            <a:pPr lvl="1" eaLnBrk="1" hangingPunct="1">
              <a:lnSpc>
                <a:spcPct val="95000"/>
              </a:lnSpc>
              <a:spcBef>
                <a:spcPct val="0"/>
              </a:spcBef>
              <a:spcAft>
                <a:spcPts val="1200"/>
              </a:spcAft>
              <a:buClr>
                <a:srgbClr val="000000"/>
              </a:buClr>
              <a:buFont typeface="Arial" charset="0"/>
              <a:buChar char="•"/>
              <a:defRPr/>
            </a:pPr>
            <a:r>
              <a:rPr lang="en-US" altLang="en-US" sz="2400" dirty="0" smtClean="0">
                <a:solidFill>
                  <a:srgbClr val="000000"/>
                </a:solidFill>
                <a:latin typeface="+mj-lt"/>
              </a:rPr>
              <a:t>Eine der fünf häufigsten Todesursachen auf der Welt, die durch eine Schutzimpfung verhindert werden könnten</a:t>
            </a:r>
          </a:p>
          <a:p>
            <a:pPr lvl="1" eaLnBrk="1" hangingPunct="1">
              <a:lnSpc>
                <a:spcPct val="95000"/>
              </a:lnSpc>
              <a:spcBef>
                <a:spcPct val="0"/>
              </a:spcBef>
              <a:spcAft>
                <a:spcPts val="1200"/>
              </a:spcAft>
              <a:buClr>
                <a:srgbClr val="000000"/>
              </a:buClr>
              <a:buFont typeface="Arial" charset="0"/>
              <a:buChar char="•"/>
              <a:defRPr/>
            </a:pPr>
            <a:r>
              <a:rPr lang="en-US" altLang="en-US" sz="2400" dirty="0" smtClean="0">
                <a:solidFill>
                  <a:srgbClr val="000000"/>
                </a:solidFill>
                <a:latin typeface="+mj-lt"/>
              </a:rPr>
              <a:t>Einfach zu verhindern - die Impfung kostet weniger als 1 US-Dollar </a:t>
            </a:r>
          </a:p>
          <a:p>
            <a:pPr lvl="1" eaLnBrk="1" hangingPunct="1">
              <a:lnSpc>
                <a:spcPct val="95000"/>
              </a:lnSpc>
              <a:spcBef>
                <a:spcPct val="0"/>
              </a:spcBef>
              <a:spcAft>
                <a:spcPts val="1200"/>
              </a:spcAft>
              <a:buClr>
                <a:srgbClr val="000000"/>
              </a:buClr>
              <a:buFont typeface="Arial" charset="0"/>
              <a:buChar char="•"/>
              <a:defRPr/>
            </a:pPr>
            <a:r>
              <a:rPr lang="en-US" altLang="en-US" sz="2400" dirty="0" smtClean="0">
                <a:solidFill>
                  <a:srgbClr val="000000"/>
                </a:solidFill>
                <a:latin typeface="+mj-lt"/>
              </a:rPr>
              <a:t>Überall auf der Welt verbreitet </a:t>
            </a:r>
          </a:p>
          <a:p>
            <a:pPr lvl="1" eaLnBrk="1" hangingPunct="1">
              <a:lnSpc>
                <a:spcPct val="95000"/>
              </a:lnSpc>
              <a:spcBef>
                <a:spcPct val="0"/>
              </a:spcBef>
              <a:spcAft>
                <a:spcPts val="1200"/>
              </a:spcAft>
              <a:buClr>
                <a:srgbClr val="000000"/>
              </a:buClr>
              <a:buFont typeface="Arial" charset="0"/>
              <a:buChar char="•"/>
              <a:defRPr/>
            </a:pPr>
            <a:r>
              <a:rPr lang="en-US" altLang="en-US" sz="2400" dirty="0" smtClean="0">
                <a:solidFill>
                  <a:srgbClr val="000000"/>
                </a:solidFill>
                <a:latin typeface="+mj-lt"/>
              </a:rPr>
              <a:t>Eine der ansteckendsten Krankheiten</a:t>
            </a:r>
            <a:endParaRPr lang="de-DE" altLang="en-US" sz="2400" dirty="0" smtClean="0">
              <a:solidFill>
                <a:srgbClr val="000000"/>
              </a:solidFill>
              <a:latin typeface="+mj-lt"/>
            </a:endParaRPr>
          </a:p>
          <a:p>
            <a:pPr eaLnBrk="1" hangingPunct="1">
              <a:lnSpc>
                <a:spcPct val="95000"/>
              </a:lnSpc>
              <a:spcBef>
                <a:spcPct val="0"/>
              </a:spcBef>
              <a:buFontTx/>
              <a:buNone/>
              <a:defRPr/>
            </a:pPr>
            <a:endParaRPr lang="de-DE" altLang="en-US" sz="2400" dirty="0" smtClean="0">
              <a:solidFill>
                <a:srgbClr val="000000"/>
              </a:solidFill>
              <a:cs typeface="+mn-cs"/>
            </a:endParaRPr>
          </a:p>
          <a:p>
            <a:pPr eaLnBrk="1" hangingPunct="1">
              <a:lnSpc>
                <a:spcPct val="95000"/>
              </a:lnSpc>
              <a:spcBef>
                <a:spcPct val="0"/>
              </a:spcBef>
              <a:buFontTx/>
              <a:buNone/>
              <a:defRPr/>
            </a:pPr>
            <a:r>
              <a:rPr dirty="0" smtClean="0"/>
              <a:t> </a:t>
            </a:r>
          </a:p>
        </p:txBody>
      </p:sp>
      <p:pic>
        <p:nvPicPr>
          <p:cNvPr id="18442" name="Picture 10" descr="O:\Public Relations &amp; Communications\Common\Photos\LCIF\measles\Nepal children showing off shots.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35650" y="4043363"/>
            <a:ext cx="3784600" cy="251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72275" y="6434138"/>
            <a:ext cx="346075" cy="25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8138" y="168275"/>
            <a:ext cx="9567862"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Rectangle 5"/>
          <p:cNvSpPr>
            <a:spLocks noGrp="1" noChangeArrowheads="1"/>
          </p:cNvSpPr>
          <p:nvPr>
            <p:ph type="ctrTitle"/>
          </p:nvPr>
        </p:nvSpPr>
        <p:spPr>
          <a:xfrm>
            <a:off x="280988" y="168275"/>
            <a:ext cx="9682162" cy="1187450"/>
          </a:xfrm>
        </p:spPr>
        <p:txBody>
          <a:bodyPr lIns="0" tIns="0" rIns="0" bIns="0"/>
          <a:lstStyle/>
          <a:p>
            <a:pPr algn="l" eaLnBrk="1" hangingPunct="1">
              <a:lnSpc>
                <a:spcPct val="95000"/>
              </a:lnSpc>
            </a:pPr>
            <a:r>
              <a:rPr lang="en-US" altLang="en-US" sz="3200" smtClean="0">
                <a:solidFill>
                  <a:schemeClr val="bg1"/>
                </a:solidFill>
              </a:rPr>
              <a:t>Eine neue Herausforderung</a:t>
            </a:r>
            <a:endParaRPr lang="de-DE" altLang="en-US" sz="3200" smtClean="0">
              <a:solidFill>
                <a:srgbClr val="FFFFFF"/>
              </a:solidFill>
              <a:latin typeface="Arial" charset="0"/>
            </a:endParaRPr>
          </a:p>
        </p:txBody>
      </p:sp>
      <p:pic>
        <p:nvPicPr>
          <p:cNvPr id="19462"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50988" y="1836739"/>
            <a:ext cx="8551862" cy="491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3" name="TextBox 1"/>
          <p:cNvSpPr txBox="1">
            <a:spLocks noChangeArrowheads="1"/>
          </p:cNvSpPr>
          <p:nvPr/>
        </p:nvSpPr>
        <p:spPr bwMode="auto">
          <a:xfrm>
            <a:off x="338138" y="2057400"/>
            <a:ext cx="91440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marL="342900" indent="-342900">
              <a:buFontTx/>
              <a:buChar char="•"/>
            </a:pPr>
            <a:r>
              <a:rPr lang="en-US" altLang="en-US" sz="2400"/>
              <a:t>Neue Partnerschaft mit der GAVI Alliance </a:t>
            </a:r>
          </a:p>
          <a:p>
            <a:pPr marL="342900" indent="-342900">
              <a:buFontTx/>
              <a:buChar char="•"/>
            </a:pPr>
            <a:r>
              <a:rPr lang="en-US" altLang="en-US" sz="2400"/>
              <a:t>30 Mio. USD bis zum Jahr 2017</a:t>
            </a:r>
          </a:p>
          <a:p>
            <a:pPr marL="342900" indent="-342900">
              <a:buFontTx/>
              <a:buChar char="•"/>
            </a:pPr>
            <a:r>
              <a:rPr lang="en-US" altLang="en-US" sz="2400"/>
              <a:t>1:1-Aufstockung im Rahmen des GAVI Matching-Fonds</a:t>
            </a:r>
          </a:p>
          <a:p>
            <a:pPr marL="342900" indent="-342900">
              <a:buFontTx/>
              <a:buChar char="•"/>
            </a:pPr>
            <a:r>
              <a:rPr lang="en-US" altLang="en-US" sz="2400"/>
              <a:t>Fortsetzung der Lions-Bemühungen, Geschichte im Kampf gegen Masern zu machen</a:t>
            </a:r>
          </a:p>
        </p:txBody>
      </p:sp>
      <p:sp>
        <p:nvSpPr>
          <p:cNvPr id="14" name="Plus 13"/>
          <p:cNvSpPr/>
          <p:nvPr/>
        </p:nvSpPr>
        <p:spPr bwMode="auto">
          <a:xfrm>
            <a:off x="3022600" y="4859338"/>
            <a:ext cx="963613" cy="865187"/>
          </a:xfrm>
          <a:prstGeom prst="mathPlus">
            <a:avLst/>
          </a:prstGeom>
          <a:solidFill>
            <a:schemeClr val="accent2"/>
          </a:solidFill>
          <a:ln w="9525" cap="flat" cmpd="sng" algn="ctr">
            <a:solidFill>
              <a:schemeClr val="tx1"/>
            </a:solidFill>
            <a:prstDash val="solid"/>
            <a:round/>
            <a:headEnd type="none" w="med" len="med"/>
            <a:tailEnd type="none" w="med" len="med"/>
          </a:ln>
          <a:effectLst/>
        </p:spPr>
        <p:txBody>
          <a:bodyPr/>
          <a:lstStyle/>
          <a:p>
            <a:pPr>
              <a:defRPr/>
            </a:pPr>
            <a:endParaRPr lang="en-US">
              <a:solidFill>
                <a:srgbClr val="000000"/>
              </a:solidFill>
              <a:latin typeface="Arial" charset="0"/>
              <a:ea typeface="ＭＳ Ｐゴシック" charset="-128"/>
              <a:cs typeface="+mn-cs"/>
            </a:endParaRPr>
          </a:p>
        </p:txBody>
      </p:sp>
      <p:pic>
        <p:nvPicPr>
          <p:cNvPr id="15" name="Picture 14"/>
          <p:cNvPicPr>
            <a:picLocks noChangeAspect="1"/>
          </p:cNvPicPr>
          <p:nvPr/>
        </p:nvPicPr>
        <p:blipFill rotWithShape="1">
          <a:blip r:embed="rId7"/>
          <a:srcRect t="35417" b="29166"/>
          <a:stretch/>
        </p:blipFill>
        <p:spPr bwMode="auto">
          <a:xfrm>
            <a:off x="3951288" y="4406900"/>
            <a:ext cx="1720850" cy="609600"/>
          </a:xfrm>
          <a:prstGeom prst="rect">
            <a:avLst/>
          </a:prstGeom>
          <a:effectLst>
            <a:outerShdw blurRad="152400" dist="317500" dir="5400000" sx="90000" sy="-19000" rotWithShape="0">
              <a:prstClr val="black">
                <a:alpha val="15000"/>
              </a:prstClr>
            </a:outerShdw>
          </a:effectLst>
        </p:spPr>
      </p:pic>
      <p:pic>
        <p:nvPicPr>
          <p:cNvPr id="19466" name="Picture 10" descr="UKAIDlogo.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081463" y="5016500"/>
            <a:ext cx="1447800"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Equal 16"/>
          <p:cNvSpPr/>
          <p:nvPr/>
        </p:nvSpPr>
        <p:spPr bwMode="auto">
          <a:xfrm>
            <a:off x="5537200" y="4899025"/>
            <a:ext cx="1104900" cy="754063"/>
          </a:xfrm>
          <a:prstGeom prst="mathEqual">
            <a:avLst/>
          </a:prstGeom>
          <a:solidFill>
            <a:schemeClr val="accent2"/>
          </a:solidFill>
          <a:ln w="9525" cap="flat" cmpd="sng" algn="ctr">
            <a:solidFill>
              <a:schemeClr val="tx1"/>
            </a:solidFill>
            <a:prstDash val="solid"/>
            <a:round/>
            <a:headEnd type="none" w="med" len="med"/>
            <a:tailEnd type="none" w="med" len="med"/>
          </a:ln>
          <a:effectLst/>
        </p:spPr>
        <p:txBody>
          <a:bodyPr/>
          <a:lstStyle/>
          <a:p>
            <a:pPr>
              <a:defRPr/>
            </a:pPr>
            <a:endParaRPr lang="en-US">
              <a:solidFill>
                <a:srgbClr val="0000FF"/>
              </a:solidFill>
              <a:latin typeface="Arial" charset="0"/>
              <a:ea typeface="ＭＳ Ｐゴシック" charset="-128"/>
              <a:cs typeface="+mn-cs"/>
            </a:endParaRPr>
          </a:p>
        </p:txBody>
      </p:sp>
      <p:sp>
        <p:nvSpPr>
          <p:cNvPr id="19468" name="Rectangle 2"/>
          <p:cNvSpPr>
            <a:spLocks noChangeArrowheads="1"/>
          </p:cNvSpPr>
          <p:nvPr/>
        </p:nvSpPr>
        <p:spPr bwMode="auto">
          <a:xfrm>
            <a:off x="6444016" y="4729758"/>
            <a:ext cx="375455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altLang="en-US" sz="5400" dirty="0">
                <a:solidFill>
                  <a:srgbClr val="333399"/>
                </a:solidFill>
                <a:latin typeface="Berlin Sans FB" pitchFamily="34" charset="0"/>
              </a:rPr>
              <a:t>60 Mio. USD</a:t>
            </a:r>
          </a:p>
        </p:txBody>
      </p:sp>
      <p:sp>
        <p:nvSpPr>
          <p:cNvPr id="3" name="Left Bracket 2"/>
          <p:cNvSpPr/>
          <p:nvPr/>
        </p:nvSpPr>
        <p:spPr>
          <a:xfrm rot="16200000">
            <a:off x="4610100" y="5414963"/>
            <a:ext cx="415925" cy="2133600"/>
          </a:xfrm>
          <a:prstGeom prst="leftBracket">
            <a:avLst/>
          </a:prstGeom>
        </p:spPr>
        <p:style>
          <a:lnRef idx="3">
            <a:schemeClr val="accent2"/>
          </a:lnRef>
          <a:fillRef idx="0">
            <a:schemeClr val="accent2"/>
          </a:fillRef>
          <a:effectRef idx="2">
            <a:schemeClr val="accent2"/>
          </a:effectRef>
          <a:fontRef idx="minor">
            <a:schemeClr val="tx1"/>
          </a:fontRef>
        </p:style>
        <p:txBody>
          <a:bodyPr anchor="ctr"/>
          <a:lstStyle/>
          <a:p>
            <a:pPr algn="ctr">
              <a:defRPr/>
            </a:pPr>
            <a:endParaRPr lang="es-ES"/>
          </a:p>
        </p:txBody>
      </p:sp>
      <p:sp>
        <p:nvSpPr>
          <p:cNvPr id="4" name="TextBox 3"/>
          <p:cNvSpPr txBox="1"/>
          <p:nvPr/>
        </p:nvSpPr>
        <p:spPr>
          <a:xfrm>
            <a:off x="3765550" y="6800850"/>
            <a:ext cx="2273300" cy="276225"/>
          </a:xfrm>
          <a:prstGeom prst="rect">
            <a:avLst/>
          </a:prstGeom>
          <a:noFill/>
        </p:spPr>
        <p:txBody>
          <a:bodyPr>
            <a:spAutoFit/>
          </a:bodyPr>
          <a:lstStyle/>
          <a:p>
            <a:pPr>
              <a:defRPr/>
            </a:pPr>
            <a:r>
              <a:rPr lang="es-ES" sz="1200" dirty="0">
                <a:solidFill>
                  <a:schemeClr val="accent2">
                    <a:lumMod val="75000"/>
                  </a:schemeClr>
                </a:solidFill>
                <a:latin typeface="Berlin Sans FB Demi" pitchFamily="34" charset="0"/>
              </a:rPr>
              <a:t>Partner des GAVI Matching-Fonds</a:t>
            </a:r>
            <a:endParaRPr lang="de-DE" sz="1200" dirty="0">
              <a:solidFill>
                <a:schemeClr val="accent2">
                  <a:lumMod val="75000"/>
                </a:schemeClr>
              </a:solidFill>
              <a:latin typeface="Berlin Sans FB Demi" pitchFamily="34" charset="0"/>
            </a:endParaRPr>
          </a:p>
        </p:txBody>
      </p:sp>
      <p:pic>
        <p:nvPicPr>
          <p:cNvPr id="19471" name="Picture 17" descr="O:\Foundation\LCIF Development\Logos\New LCIF Logos - 2010\LCIF_2c_Horiz_Small.gi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39700" y="4979988"/>
            <a:ext cx="2822575"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138" y="6772275"/>
            <a:ext cx="93154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Text Box 6"/>
          <p:cNvSpPr txBox="1">
            <a:spLocks noChangeArrowheads="1"/>
          </p:cNvSpPr>
          <p:nvPr/>
        </p:nvSpPr>
        <p:spPr bwMode="auto">
          <a:xfrm>
            <a:off x="280988" y="6772275"/>
            <a:ext cx="94297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nSpc>
                <a:spcPct val="95000"/>
              </a:lnSpc>
            </a:pPr>
            <a:r>
              <a:rPr lang="en-US" altLang="en-US" sz="1400">
                <a:solidFill>
                  <a:srgbClr val="766A62"/>
                </a:solidFill>
                <a:latin typeface="Arial" charset="0"/>
              </a:rPr>
              <a:t>Wir kümmern uns. Wir dienen. Wir erreichen etwas. </a:t>
            </a:r>
          </a:p>
        </p:txBody>
      </p:sp>
      <p:pic>
        <p:nvPicPr>
          <p:cNvPr id="2048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000" y="168275"/>
            <a:ext cx="982186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Text Box 8"/>
          <p:cNvSpPr txBox="1">
            <a:spLocks noChangeArrowheads="1"/>
          </p:cNvSpPr>
          <p:nvPr/>
        </p:nvSpPr>
        <p:spPr bwMode="auto">
          <a:xfrm>
            <a:off x="196850" y="530225"/>
            <a:ext cx="993616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5000"/>
              </a:lnSpc>
              <a:spcBef>
                <a:spcPct val="0"/>
              </a:spcBef>
              <a:buFontTx/>
              <a:buNone/>
              <a:defRPr/>
            </a:pPr>
            <a:r>
              <a:rPr lang="en-US" altLang="en-US" dirty="0" smtClean="0">
                <a:solidFill>
                  <a:srgbClr val="FFFFFF"/>
                </a:solidFill>
                <a:latin typeface="+mj-lt"/>
              </a:rPr>
              <a:t>GAVI Alliance </a:t>
            </a:r>
          </a:p>
        </p:txBody>
      </p:sp>
      <p:sp>
        <p:nvSpPr>
          <p:cNvPr id="20487" name="TextBox 1"/>
          <p:cNvSpPr txBox="1">
            <a:spLocks noChangeArrowheads="1"/>
          </p:cNvSpPr>
          <p:nvPr/>
        </p:nvSpPr>
        <p:spPr bwMode="auto">
          <a:xfrm>
            <a:off x="660400" y="1981200"/>
            <a:ext cx="81534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marL="342900" indent="-342900">
              <a:buFontTx/>
              <a:buChar char="•"/>
            </a:pPr>
            <a:r>
              <a:rPr lang="en-US" altLang="en-US" sz="2400"/>
              <a:t>Global Alliance for Vaccines and Immunisation (GAVI) </a:t>
            </a:r>
          </a:p>
          <a:p>
            <a:pPr marL="342900" indent="-342900">
              <a:buFontTx/>
              <a:buChar char="•"/>
            </a:pPr>
            <a:r>
              <a:rPr lang="en-US" altLang="en-US" sz="2400"/>
              <a:t>Mission: In den ärmsten Ländern der Welt durch verbesserten Zugang zu Impfungen Kinderleben zu retten und die Gesundheit von Menschen zu schützen. </a:t>
            </a:r>
          </a:p>
          <a:p>
            <a:pPr marL="342900" indent="-342900">
              <a:buFontTx/>
              <a:buChar char="•"/>
            </a:pPr>
            <a:r>
              <a:rPr lang="en-US" altLang="en-US" sz="2400"/>
              <a:t>440 Millionen Kinder geimpft </a:t>
            </a:r>
          </a:p>
        </p:txBody>
      </p:sp>
      <p:pic>
        <p:nvPicPr>
          <p:cNvPr id="20488"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4200" y="4419600"/>
            <a:ext cx="3363913"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23" name="Picture 3" descr="O:\Foundation\Division\Photos\Measles\2012 Measles and Rubella Activities\Nepal Feb 2012 (phase 1)\Nepal MR Campaign Phase I Feb-March 2012\IMG_4915.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19711" y="3581400"/>
            <a:ext cx="2686050" cy="3581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138" y="6772275"/>
            <a:ext cx="93154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Text Box 4"/>
          <p:cNvSpPr txBox="1">
            <a:spLocks noChangeArrowheads="1"/>
          </p:cNvSpPr>
          <p:nvPr/>
        </p:nvSpPr>
        <p:spPr bwMode="auto">
          <a:xfrm>
            <a:off x="280988" y="6772275"/>
            <a:ext cx="94297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nSpc>
                <a:spcPct val="95000"/>
              </a:lnSpc>
            </a:pPr>
            <a:r>
              <a:rPr lang="en-US" altLang="en-US" sz="1400">
                <a:solidFill>
                  <a:srgbClr val="766A62"/>
                </a:solidFill>
                <a:latin typeface="Arial" charset="0"/>
              </a:rPr>
              <a:t>Wir kümmern uns. Wir dienen. Wir erreichen etwas. </a:t>
            </a:r>
          </a:p>
        </p:txBody>
      </p:sp>
      <p:pic>
        <p:nvPicPr>
          <p:cNvPr id="2150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000" y="168275"/>
            <a:ext cx="982186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Text Box 6"/>
          <p:cNvSpPr txBox="1">
            <a:spLocks noChangeArrowheads="1"/>
          </p:cNvSpPr>
          <p:nvPr/>
        </p:nvSpPr>
        <p:spPr bwMode="auto">
          <a:xfrm>
            <a:off x="196850" y="530225"/>
            <a:ext cx="993616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5000"/>
              </a:lnSpc>
              <a:spcBef>
                <a:spcPct val="0"/>
              </a:spcBef>
              <a:buFontTx/>
              <a:buNone/>
              <a:defRPr/>
            </a:pPr>
            <a:r>
              <a:rPr lang="en-US" altLang="en-US" dirty="0" smtClean="0">
                <a:solidFill>
                  <a:srgbClr val="FFFFFF"/>
                </a:solidFill>
                <a:latin typeface="+mj-lt"/>
              </a:rPr>
              <a:t>Warum Masern bekämpfen?</a:t>
            </a:r>
          </a:p>
        </p:txBody>
      </p:sp>
      <p:sp>
        <p:nvSpPr>
          <p:cNvPr id="39944" name="Text Box 8"/>
          <p:cNvSpPr txBox="1">
            <a:spLocks noChangeArrowheads="1"/>
          </p:cNvSpPr>
          <p:nvPr/>
        </p:nvSpPr>
        <p:spPr bwMode="auto">
          <a:xfrm>
            <a:off x="660400" y="1752600"/>
            <a:ext cx="9067800" cy="3508653"/>
          </a:xfrm>
          <a:prstGeom prst="rect">
            <a:avLst/>
          </a:prstGeom>
          <a:noFill/>
          <a:ln w="9525">
            <a:noFill/>
            <a:miter lim="800000"/>
            <a:headEnd/>
            <a:tailEnd/>
          </a:ln>
          <a:effectLst/>
        </p:spPr>
        <p:txBody>
          <a:bodyPr lIns="0" tIns="0" rIns="0" bIns="0">
            <a:spAutoFit/>
          </a:bodyPr>
          <a:lstStyle/>
          <a:p>
            <a:pPr marL="0" lvl="1">
              <a:lnSpc>
                <a:spcPct val="95000"/>
              </a:lnSpc>
              <a:defRPr/>
            </a:pPr>
            <a:r>
              <a:rPr lang="en-US" sz="3000" dirty="0">
                <a:latin typeface="+mj-lt"/>
              </a:rPr>
              <a:t>Welche Gebiete auf der Welt sind derzeit von Masern betroffen?</a:t>
            </a:r>
          </a:p>
          <a:p>
            <a:pPr marL="514350" lvl="1" indent="-514350">
              <a:lnSpc>
                <a:spcPct val="95000"/>
              </a:lnSpc>
              <a:defRPr/>
            </a:pPr>
            <a:endParaRPr lang="de-DE" sz="3000" dirty="0">
              <a:latin typeface="+mj-lt"/>
              <a:cs typeface="+mn-cs"/>
            </a:endParaRPr>
          </a:p>
          <a:p>
            <a:pPr marL="971550" lvl="2" indent="-514350">
              <a:lnSpc>
                <a:spcPct val="95000"/>
              </a:lnSpc>
              <a:buFontTx/>
              <a:buAutoNum type="alphaUcPeriod"/>
              <a:defRPr/>
            </a:pPr>
            <a:r>
              <a:rPr lang="en-US" sz="3000" dirty="0">
                <a:latin typeface="+mj-lt"/>
              </a:rPr>
              <a:t>Entwicklungsländer </a:t>
            </a:r>
          </a:p>
          <a:p>
            <a:pPr marL="971550" lvl="2" indent="-514350">
              <a:lnSpc>
                <a:spcPct val="95000"/>
              </a:lnSpc>
              <a:buFontTx/>
              <a:buAutoNum type="alphaUcPeriod"/>
              <a:defRPr/>
            </a:pPr>
            <a:r>
              <a:rPr lang="en-US" sz="3000" dirty="0">
                <a:latin typeface="+mj-lt"/>
              </a:rPr>
              <a:t>Afrika </a:t>
            </a:r>
          </a:p>
          <a:p>
            <a:pPr marL="971550" lvl="2" indent="-514350">
              <a:lnSpc>
                <a:spcPct val="95000"/>
              </a:lnSpc>
              <a:buFontTx/>
              <a:buAutoNum type="alphaUcPeriod"/>
              <a:defRPr/>
            </a:pPr>
            <a:r>
              <a:rPr lang="en-US" sz="3000" dirty="0">
                <a:latin typeface="+mj-lt"/>
              </a:rPr>
              <a:t>Afrika, Asien und Europa</a:t>
            </a:r>
          </a:p>
          <a:p>
            <a:pPr marL="971550" lvl="2" indent="-514350">
              <a:lnSpc>
                <a:spcPct val="95000"/>
              </a:lnSpc>
              <a:buFontTx/>
              <a:buAutoNum type="alphaUcPeriod"/>
              <a:defRPr/>
            </a:pPr>
            <a:r>
              <a:rPr lang="en-US" sz="3000" dirty="0">
                <a:latin typeface="+mj-lt"/>
              </a:rPr>
              <a:t>Die gesamte Welt </a:t>
            </a:r>
            <a:r>
              <a:rPr lang="en-US" sz="3000" dirty="0" err="1">
                <a:latin typeface="+mj-lt"/>
              </a:rPr>
              <a:t>ist</a:t>
            </a:r>
            <a:r>
              <a:rPr lang="en-US" sz="3000" dirty="0">
                <a:latin typeface="+mj-lt"/>
              </a:rPr>
              <a:t> </a:t>
            </a:r>
            <a:r>
              <a:rPr lang="en-US" sz="3000" dirty="0" smtClean="0">
                <a:latin typeface="+mj-lt"/>
              </a:rPr>
              <a:t/>
            </a:r>
            <a:br>
              <a:rPr lang="en-US" sz="3000" dirty="0" smtClean="0">
                <a:latin typeface="+mj-lt"/>
              </a:rPr>
            </a:br>
            <a:r>
              <a:rPr lang="en-US" sz="3000" dirty="0" smtClean="0">
                <a:latin typeface="+mj-lt"/>
              </a:rPr>
              <a:t>von </a:t>
            </a:r>
            <a:r>
              <a:rPr lang="en-US" sz="3000" dirty="0">
                <a:latin typeface="+mj-lt"/>
              </a:rPr>
              <a:t>Masern betroffen</a:t>
            </a:r>
            <a:endParaRPr lang="de-DE" sz="5400" b="1" dirty="0">
              <a:latin typeface="+mj-lt"/>
              <a:cs typeface="+mn-cs"/>
            </a:endParaRPr>
          </a:p>
        </p:txBody>
      </p:sp>
      <p:sp>
        <p:nvSpPr>
          <p:cNvPr id="7176" name="Slide Number Placeholder 7"/>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defRPr/>
            </a:pPr>
            <a:fld id="{B7F8AB7A-B611-4F85-B72D-274D2EA66BE6}" type="slidenum">
              <a:rPr lang="en-US" altLang="en-US" sz="1400" smtClean="0"/>
              <a:pPr eaLnBrk="1" hangingPunct="1">
                <a:spcBef>
                  <a:spcPct val="0"/>
                </a:spcBef>
                <a:buFontTx/>
                <a:buNone/>
                <a:defRPr/>
              </a:pPr>
              <a:t>7</a:t>
            </a:fld>
            <a:endParaRPr lang="de-DE" altLang="en-US" sz="1400" smtClean="0"/>
          </a:p>
        </p:txBody>
      </p:sp>
      <p:pic>
        <p:nvPicPr>
          <p:cNvPr id="28674" name="Picture 2" descr="O:\Foundation\Division\Photos\Measles\2014 Measles and Reubella Activities\Bangladesh 2014\1656046_1381561542107363_1996257442_n.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94300" y="4495800"/>
            <a:ext cx="3894137" cy="259203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72275" y="6434138"/>
            <a:ext cx="346075" cy="25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8138" y="168275"/>
            <a:ext cx="9567862"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Rectangle 5"/>
          <p:cNvSpPr>
            <a:spLocks noGrp="1" noChangeArrowheads="1"/>
          </p:cNvSpPr>
          <p:nvPr>
            <p:ph type="ctrTitle"/>
          </p:nvPr>
        </p:nvSpPr>
        <p:spPr>
          <a:xfrm>
            <a:off x="280988" y="168275"/>
            <a:ext cx="9682162" cy="1187450"/>
          </a:xfrm>
        </p:spPr>
        <p:txBody>
          <a:bodyPr lIns="0" tIns="0" rIns="0" bIns="0"/>
          <a:lstStyle/>
          <a:p>
            <a:pPr algn="l" eaLnBrk="1" hangingPunct="1">
              <a:lnSpc>
                <a:spcPct val="95000"/>
              </a:lnSpc>
            </a:pPr>
            <a:r>
              <a:rPr lang="en-US" altLang="en-US" sz="3200" smtClean="0">
                <a:solidFill>
                  <a:srgbClr val="FFFFFF"/>
                </a:solidFill>
              </a:rPr>
              <a:t>Derzeitige Herausforderungen</a:t>
            </a:r>
          </a:p>
        </p:txBody>
      </p:sp>
      <p:pic>
        <p:nvPicPr>
          <p:cNvPr id="2253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8138" y="6772275"/>
            <a:ext cx="93154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9" name="Text Box 8"/>
          <p:cNvSpPr txBox="1">
            <a:spLocks noChangeArrowheads="1"/>
          </p:cNvSpPr>
          <p:nvPr/>
        </p:nvSpPr>
        <p:spPr bwMode="auto">
          <a:xfrm>
            <a:off x="304800" y="1905000"/>
            <a:ext cx="9271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5000"/>
              </a:lnSpc>
              <a:spcBef>
                <a:spcPct val="0"/>
              </a:spcBef>
              <a:buFontTx/>
              <a:buNone/>
              <a:defRPr/>
            </a:pPr>
            <a:r>
              <a:rPr lang="en-US" altLang="en-US" sz="2400" dirty="0" smtClean="0">
                <a:solidFill>
                  <a:srgbClr val="000000"/>
                </a:solidFill>
                <a:latin typeface="+mj-lt"/>
              </a:rPr>
              <a:t>D. Die gesamte Welt ist von Masern betroffen</a:t>
            </a:r>
          </a:p>
          <a:p>
            <a:pPr eaLnBrk="1" hangingPunct="1">
              <a:lnSpc>
                <a:spcPct val="95000"/>
              </a:lnSpc>
              <a:spcBef>
                <a:spcPct val="0"/>
              </a:spcBef>
              <a:buFontTx/>
              <a:buNone/>
              <a:defRPr/>
            </a:pPr>
            <a:endParaRPr lang="de-DE" altLang="en-US" sz="2400" dirty="0" smtClean="0">
              <a:solidFill>
                <a:srgbClr val="000000"/>
              </a:solidFill>
              <a:latin typeface="Arial" charset="0"/>
              <a:cs typeface="+mn-cs"/>
            </a:endParaRPr>
          </a:p>
        </p:txBody>
      </p:sp>
      <p:pic>
        <p:nvPicPr>
          <p:cNvPr id="22536"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2138" y="5502275"/>
            <a:ext cx="16097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7" name="TextBox 9"/>
          <p:cNvSpPr txBox="1">
            <a:spLocks noChangeArrowheads="1"/>
          </p:cNvSpPr>
          <p:nvPr/>
        </p:nvSpPr>
        <p:spPr bwMode="auto">
          <a:xfrm>
            <a:off x="431800" y="6781800"/>
            <a:ext cx="9296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gn="r"/>
            <a:r>
              <a:rPr lang="en-US" altLang="en-US" sz="1600">
                <a:latin typeface="Arial" charset="0"/>
              </a:rPr>
              <a:t>Krankheitsausbrüche im Jahr 2013</a:t>
            </a:r>
          </a:p>
        </p:txBody>
      </p:sp>
      <p:pic>
        <p:nvPicPr>
          <p:cNvPr id="22538"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97000" y="2754313"/>
            <a:ext cx="7045325" cy="3798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138" y="6772275"/>
            <a:ext cx="93154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Text Box 4"/>
          <p:cNvSpPr txBox="1">
            <a:spLocks noChangeArrowheads="1"/>
          </p:cNvSpPr>
          <p:nvPr/>
        </p:nvSpPr>
        <p:spPr bwMode="auto">
          <a:xfrm>
            <a:off x="280988" y="6772275"/>
            <a:ext cx="94297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nSpc>
                <a:spcPct val="95000"/>
              </a:lnSpc>
            </a:pPr>
            <a:r>
              <a:rPr lang="en-US" altLang="en-US" sz="1400">
                <a:solidFill>
                  <a:srgbClr val="766A62"/>
                </a:solidFill>
                <a:latin typeface="Arial" charset="0"/>
              </a:rPr>
              <a:t>Wir kümmern uns. Wir dienen. Wir erreichen etwas. </a:t>
            </a:r>
          </a:p>
        </p:txBody>
      </p:sp>
      <p:pic>
        <p:nvPicPr>
          <p:cNvPr id="2355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000" y="168275"/>
            <a:ext cx="982186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Text Box 6"/>
          <p:cNvSpPr txBox="1">
            <a:spLocks noChangeArrowheads="1"/>
          </p:cNvSpPr>
          <p:nvPr/>
        </p:nvSpPr>
        <p:spPr bwMode="auto">
          <a:xfrm>
            <a:off x="196850" y="530225"/>
            <a:ext cx="993616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5000"/>
              </a:lnSpc>
              <a:spcBef>
                <a:spcPct val="0"/>
              </a:spcBef>
              <a:buFontTx/>
              <a:buNone/>
              <a:defRPr/>
            </a:pPr>
            <a:r>
              <a:rPr lang="en-US" altLang="en-US" dirty="0" smtClean="0">
                <a:solidFill>
                  <a:srgbClr val="FFFFFF"/>
                </a:solidFill>
                <a:latin typeface="+mj-lt"/>
              </a:rPr>
              <a:t>Warum Masern bekämpfen?</a:t>
            </a:r>
          </a:p>
        </p:txBody>
      </p:sp>
      <p:sp>
        <p:nvSpPr>
          <p:cNvPr id="39944" name="Text Box 8"/>
          <p:cNvSpPr txBox="1">
            <a:spLocks noChangeArrowheads="1"/>
          </p:cNvSpPr>
          <p:nvPr/>
        </p:nvSpPr>
        <p:spPr bwMode="auto">
          <a:xfrm>
            <a:off x="679450" y="1971675"/>
            <a:ext cx="8591550" cy="3948113"/>
          </a:xfrm>
          <a:prstGeom prst="rect">
            <a:avLst/>
          </a:prstGeom>
          <a:noFill/>
          <a:ln w="9525">
            <a:noFill/>
            <a:miter lim="800000"/>
            <a:headEnd/>
            <a:tailEnd/>
          </a:ln>
          <a:effectLst/>
        </p:spPr>
        <p:txBody>
          <a:bodyPr lIns="0" tIns="0" rIns="0" bIns="0">
            <a:spAutoFit/>
          </a:bodyPr>
          <a:lstStyle/>
          <a:p>
            <a:pPr>
              <a:lnSpc>
                <a:spcPct val="95000"/>
              </a:lnSpc>
              <a:defRPr/>
            </a:pPr>
            <a:r>
              <a:rPr lang="en-US" sz="3000" dirty="0">
                <a:latin typeface="+mj-lt"/>
              </a:rPr>
              <a:t>Welche dieser ernsthaften Begleiterscheinungen können von einer Masernerkrankung herrühren und bei Kindern zu lebenslangen gesundheitlichen Komplikationen oder zum Tod führen?</a:t>
            </a:r>
          </a:p>
          <a:p>
            <a:pPr marL="514350" indent="-514350">
              <a:lnSpc>
                <a:spcPct val="95000"/>
              </a:lnSpc>
              <a:defRPr/>
            </a:pPr>
            <a:endParaRPr lang="de-DE" sz="3000" dirty="0">
              <a:latin typeface="+mj-lt"/>
              <a:cs typeface="+mn-cs"/>
            </a:endParaRPr>
          </a:p>
          <a:p>
            <a:pPr marL="971550" lvl="1" indent="-514350">
              <a:lnSpc>
                <a:spcPct val="95000"/>
              </a:lnSpc>
              <a:buFontTx/>
              <a:buAutoNum type="alphaUcPeriod"/>
              <a:defRPr/>
            </a:pPr>
            <a:r>
              <a:rPr lang="en-US" sz="3000" dirty="0">
                <a:latin typeface="+mj-lt"/>
              </a:rPr>
              <a:t>Erblindung durch Vernarbung der Hornhaut</a:t>
            </a:r>
          </a:p>
          <a:p>
            <a:pPr marL="971550" lvl="1" indent="-514350">
              <a:lnSpc>
                <a:spcPct val="95000"/>
              </a:lnSpc>
              <a:buFontTx/>
              <a:buAutoNum type="alphaUcPeriod"/>
              <a:defRPr/>
            </a:pPr>
            <a:r>
              <a:rPr lang="en-US" sz="3000" dirty="0">
                <a:latin typeface="+mj-lt"/>
              </a:rPr>
              <a:t>Enzephalitis</a:t>
            </a:r>
          </a:p>
          <a:p>
            <a:pPr marL="971550" lvl="1" indent="-514350">
              <a:lnSpc>
                <a:spcPct val="95000"/>
              </a:lnSpc>
              <a:buFontTx/>
              <a:buAutoNum type="alphaUcPeriod"/>
              <a:defRPr/>
            </a:pPr>
            <a:r>
              <a:rPr lang="en-US" sz="3000" dirty="0">
                <a:latin typeface="+mj-lt"/>
              </a:rPr>
              <a:t>Lungenentzündung</a:t>
            </a:r>
          </a:p>
          <a:p>
            <a:pPr marL="971550" lvl="1" indent="-514350">
              <a:lnSpc>
                <a:spcPct val="95000"/>
              </a:lnSpc>
              <a:buFontTx/>
              <a:buAutoNum type="alphaUcPeriod"/>
              <a:defRPr/>
            </a:pPr>
            <a:r>
              <a:rPr lang="en-US" sz="3000" dirty="0">
                <a:latin typeface="+mj-lt"/>
              </a:rPr>
              <a:t>Schwerer Durchfall</a:t>
            </a:r>
          </a:p>
          <a:p>
            <a:pPr marL="971550" lvl="1" indent="-514350">
              <a:lnSpc>
                <a:spcPct val="95000"/>
              </a:lnSpc>
              <a:buFontTx/>
              <a:buAutoNum type="alphaUcPeriod"/>
              <a:defRPr/>
            </a:pPr>
            <a:r>
              <a:rPr lang="en-US" sz="3000" dirty="0">
                <a:latin typeface="+mj-lt"/>
              </a:rPr>
              <a:t>Alle oben Genannten</a:t>
            </a:r>
          </a:p>
        </p:txBody>
      </p:sp>
      <p:sp>
        <p:nvSpPr>
          <p:cNvPr id="9224" name="Slide Number Placeholder 7"/>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defRPr/>
            </a:pPr>
            <a:fld id="{C322FDBB-B7E1-4466-AB48-897EB9087DAC}" type="slidenum">
              <a:rPr lang="en-US" altLang="en-US" sz="1400" smtClean="0"/>
              <a:pPr eaLnBrk="1" hangingPunct="1">
                <a:spcBef>
                  <a:spcPct val="0"/>
                </a:spcBef>
                <a:buFontTx/>
                <a:buNone/>
                <a:defRPr/>
              </a:pPr>
              <a:t>9</a:t>
            </a:fld>
            <a:endParaRPr lang="de-DE" altLang="en-US" sz="140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lide 1 Plain">
  <a:themeElements>
    <a:clrScheme name="Measles &amp; Rubella">
      <a:dk1>
        <a:srgbClr val="636463"/>
      </a:dk1>
      <a:lt1>
        <a:srgbClr val="FFFFFF"/>
      </a:lt1>
      <a:dk2>
        <a:srgbClr val="285362"/>
      </a:dk2>
      <a:lt2>
        <a:srgbClr val="A01420"/>
      </a:lt2>
      <a:accent1>
        <a:srgbClr val="E0ECAE"/>
      </a:accent1>
      <a:accent2>
        <a:srgbClr val="285362"/>
      </a:accent2>
      <a:accent3>
        <a:srgbClr val="A01420"/>
      </a:accent3>
      <a:accent4>
        <a:srgbClr val="BBD4DB"/>
      </a:accent4>
      <a:accent5>
        <a:srgbClr val="C3BF25"/>
      </a:accent5>
      <a:accent6>
        <a:srgbClr val="8EB263"/>
      </a:accent6>
      <a:hlink>
        <a:srgbClr val="285362"/>
      </a:hlink>
      <a:folHlink>
        <a:srgbClr val="A0142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2438</Words>
  <Application>Microsoft Office PowerPoint</Application>
  <PresentationFormat>Custom</PresentationFormat>
  <Paragraphs>226</Paragraphs>
  <Slides>19</Slides>
  <Notes>19</Notes>
  <HiddenSlides>0</HiddenSlides>
  <MMClips>0</MMClips>
  <ScaleCrop>false</ScaleCrop>
  <HeadingPairs>
    <vt:vector size="6" baseType="variant">
      <vt:variant>
        <vt:lpstr>Theme</vt:lpstr>
      </vt:variant>
      <vt:variant>
        <vt:i4>2</vt:i4>
      </vt:variant>
      <vt:variant>
        <vt:lpstr>Embedded OLE Servers</vt:lpstr>
      </vt:variant>
      <vt:variant>
        <vt:i4>2</vt:i4>
      </vt:variant>
      <vt:variant>
        <vt:lpstr>Slide Titles</vt:lpstr>
      </vt:variant>
      <vt:variant>
        <vt:i4>19</vt:i4>
      </vt:variant>
    </vt:vector>
  </HeadingPairs>
  <TitlesOfParts>
    <vt:vector size="23" baseType="lpstr">
      <vt:lpstr>Default Design</vt:lpstr>
      <vt:lpstr>Slide 1 Plain</vt:lpstr>
      <vt:lpstr>Photo Editor Photo</vt:lpstr>
      <vt:lpstr>Microsoft Excel Chart</vt:lpstr>
      <vt:lpstr>PowerPoint Presentation</vt:lpstr>
      <vt:lpstr>PowerPoint Presentation</vt:lpstr>
      <vt:lpstr>Masern: Eine Herausforderung für Lions und die Welt</vt:lpstr>
      <vt:lpstr>Was sind Masern?</vt:lpstr>
      <vt:lpstr>Eine neue Herausforderung</vt:lpstr>
      <vt:lpstr>PowerPoint Presentation</vt:lpstr>
      <vt:lpstr>PowerPoint Presentation</vt:lpstr>
      <vt:lpstr>Derzeitige Herausforderungen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 können Sie spenden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Google</dc:creator>
  <cp:lastModifiedBy>Bianchi, Cynthia</cp:lastModifiedBy>
  <cp:revision>1781</cp:revision>
  <dcterms:created xsi:type="dcterms:W3CDTF">2004-05-06T09:28:21Z</dcterms:created>
  <dcterms:modified xsi:type="dcterms:W3CDTF">2014-04-01T14:20:16Z</dcterms:modified>
</cp:coreProperties>
</file>