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wdp" ContentType="image/vnd.ms-photo"/>
  <Default Extension="tiff" ContentType="image/tiff"/>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theme/themeOverride1.xml" ContentType="application/vnd.openxmlformats-officedocument.themeOverr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charts/chart1.xml" ContentType="application/vnd.openxmlformats-officedocument.drawingml.chart+xml"/>
  <Override PartName="/ppt/notesSlides/notesSlide17.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charts/chart2.xml" ContentType="application/vnd.openxmlformats-officedocument.drawingml.chart+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3" r:id="rId1"/>
  </p:sldMasterIdLst>
  <p:notesMasterIdLst>
    <p:notesMasterId r:id="rId47"/>
  </p:notesMasterIdLst>
  <p:sldIdLst>
    <p:sldId id="257" r:id="rId2"/>
    <p:sldId id="284" r:id="rId3"/>
    <p:sldId id="314" r:id="rId4"/>
    <p:sldId id="302" r:id="rId5"/>
    <p:sldId id="312" r:id="rId6"/>
    <p:sldId id="285" r:id="rId7"/>
    <p:sldId id="286" r:id="rId8"/>
    <p:sldId id="291" r:id="rId9"/>
    <p:sldId id="295" r:id="rId10"/>
    <p:sldId id="318" r:id="rId11"/>
    <p:sldId id="292" r:id="rId12"/>
    <p:sldId id="322" r:id="rId13"/>
    <p:sldId id="323" r:id="rId14"/>
    <p:sldId id="324" r:id="rId15"/>
    <p:sldId id="303" r:id="rId16"/>
    <p:sldId id="320" r:id="rId17"/>
    <p:sldId id="321" r:id="rId18"/>
    <p:sldId id="301" r:id="rId19"/>
    <p:sldId id="266" r:id="rId20"/>
    <p:sldId id="294" r:id="rId21"/>
    <p:sldId id="326" r:id="rId22"/>
    <p:sldId id="269" r:id="rId23"/>
    <p:sldId id="328" r:id="rId24"/>
    <p:sldId id="327" r:id="rId25"/>
    <p:sldId id="329" r:id="rId26"/>
    <p:sldId id="330" r:id="rId27"/>
    <p:sldId id="331" r:id="rId28"/>
    <p:sldId id="308" r:id="rId29"/>
    <p:sldId id="306" r:id="rId30"/>
    <p:sldId id="288" r:id="rId31"/>
    <p:sldId id="309" r:id="rId32"/>
    <p:sldId id="310" r:id="rId33"/>
    <p:sldId id="311" r:id="rId34"/>
    <p:sldId id="259" r:id="rId35"/>
    <p:sldId id="260" r:id="rId36"/>
    <p:sldId id="261" r:id="rId37"/>
    <p:sldId id="262" r:id="rId38"/>
    <p:sldId id="264" r:id="rId39"/>
    <p:sldId id="332" r:id="rId40"/>
    <p:sldId id="333" r:id="rId41"/>
    <p:sldId id="334" r:id="rId42"/>
    <p:sldId id="276" r:id="rId43"/>
    <p:sldId id="325" r:id="rId44"/>
    <p:sldId id="319" r:id="rId45"/>
    <p:sldId id="305" r:id="rId46"/>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33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6939" autoAdjust="0"/>
    <p:restoredTop sz="80952" autoAdjust="0"/>
  </p:normalViewPr>
  <p:slideViewPr>
    <p:cSldViewPr>
      <p:cViewPr varScale="1">
        <p:scale>
          <a:sx n="88" d="100"/>
          <a:sy n="88" d="100"/>
        </p:scale>
        <p:origin x="-264" y="-102"/>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notesMaster" Target="notesMasters/notesMaster1.xml"/><Relationship Id="rId50"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2.xml.rels><?xml version="1.0" encoding="UTF-8" standalone="yes"?>
<Relationships xmlns="http://schemas.openxmlformats.org/package/2006/relationships"><Relationship Id="rId1" Type="http://schemas.openxmlformats.org/officeDocument/2006/relationships/oleObject" Target="Book1"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26"/>
    </mc:Choice>
    <mc:Fallback>
      <c:style val="26"/>
    </mc:Fallback>
  </mc:AlternateContent>
  <c:chart>
    <c:autoTitleDeleted val="1"/>
    <c:plotArea>
      <c:layout>
        <c:manualLayout>
          <c:layoutTarget val="inner"/>
          <c:xMode val="edge"/>
          <c:yMode val="edge"/>
          <c:x val="0.12168727156768956"/>
          <c:y val="2.046783625730994E-2"/>
          <c:w val="0.49844236760124611"/>
          <c:h val="0.93567251461988299"/>
        </c:manualLayout>
      </c:layout>
      <c:pieChart>
        <c:varyColors val="1"/>
        <c:ser>
          <c:idx val="0"/>
          <c:order val="0"/>
          <c:tx>
            <c:strRef>
              <c:f>Sheet1!$B$1</c:f>
              <c:strCache>
                <c:ptCount val="1"/>
                <c:pt idx="0">
                  <c:v>LCIF Grants 2015-2016</c:v>
                </c:pt>
              </c:strCache>
            </c:strRef>
          </c:tx>
          <c:cat>
            <c:strRef>
              <c:f>Sheet1!$A$2:$A$7</c:f>
              <c:strCache>
                <c:ptCount val="6"/>
                <c:pt idx="0">
                  <c:v>Standard</c:v>
                </c:pt>
                <c:pt idx="1">
                  <c:v>Core 4</c:v>
                </c:pt>
                <c:pt idx="2">
                  <c:v>International Assistance</c:v>
                </c:pt>
                <c:pt idx="3">
                  <c:v>SightFirst</c:v>
                </c:pt>
                <c:pt idx="4">
                  <c:v>Designated</c:v>
                </c:pt>
                <c:pt idx="5">
                  <c:v>Other</c:v>
                </c:pt>
              </c:strCache>
            </c:strRef>
          </c:cat>
          <c:val>
            <c:numRef>
              <c:f>Sheet1!$B$2:$B$7</c:f>
              <c:numCache>
                <c:formatCode>"$"#,##0_);[Red]\("$"#,##0\)</c:formatCode>
                <c:ptCount val="6"/>
                <c:pt idx="0">
                  <c:v>615428</c:v>
                </c:pt>
                <c:pt idx="1">
                  <c:v>5515882</c:v>
                </c:pt>
                <c:pt idx="2">
                  <c:v>261615</c:v>
                </c:pt>
                <c:pt idx="3">
                  <c:v>12994255</c:v>
                </c:pt>
                <c:pt idx="4">
                  <c:v>19918114</c:v>
                </c:pt>
                <c:pt idx="5">
                  <c:v>131470</c:v>
                </c:pt>
              </c:numCache>
            </c:numRef>
          </c:val>
        </c:ser>
        <c:dLbls>
          <c:showLegendKey val="0"/>
          <c:showVal val="0"/>
          <c:showCatName val="0"/>
          <c:showSerName val="0"/>
          <c:showPercent val="0"/>
          <c:showBubbleSize val="0"/>
          <c:showLeaderLines val="1"/>
        </c:dLbls>
        <c:firstSliceAng val="0"/>
      </c:pieChart>
    </c:plotArea>
    <c:legend>
      <c:legendPos val="r"/>
      <c:layout>
        <c:manualLayout>
          <c:xMode val="edge"/>
          <c:yMode val="edge"/>
          <c:x val="0.63487771972428675"/>
          <c:y val="0.11390914951420546"/>
          <c:w val="0.3604494107354228"/>
          <c:h val="0.73399679206765822"/>
        </c:manualLayout>
      </c:layout>
      <c:overlay val="0"/>
    </c:legend>
    <c:plotVisOnly val="1"/>
    <c:dispBlanksAs val="gap"/>
    <c:showDLblsOverMax val="0"/>
  </c:chart>
  <c:txPr>
    <a:bodyPr/>
    <a:lstStyle/>
    <a:p>
      <a:pPr>
        <a:defRPr sz="1800"/>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26"/>
    </mc:Choice>
    <mc:Fallback>
      <c:style val="26"/>
    </mc:Fallback>
  </mc:AlternateContent>
  <c:chart>
    <c:title>
      <c:tx>
        <c:rich>
          <a:bodyPr/>
          <a:lstStyle/>
          <a:p>
            <a:pPr>
              <a:defRPr/>
            </a:pPr>
            <a:r>
              <a:rPr lang="en-US"/>
              <a:t>Budgetierte vs. genehmigte Zuschüsse</a:t>
            </a:r>
          </a:p>
        </c:rich>
      </c:tx>
      <c:layout/>
      <c:overlay val="0"/>
    </c:title>
    <c:autoTitleDeleted val="0"/>
    <c:plotArea>
      <c:layout/>
      <c:barChart>
        <c:barDir val="col"/>
        <c:grouping val="clustered"/>
        <c:varyColors val="0"/>
        <c:ser>
          <c:idx val="0"/>
          <c:order val="0"/>
          <c:tx>
            <c:strRef>
              <c:f>Sheet1!$Q$3</c:f>
              <c:strCache>
                <c:ptCount val="1"/>
                <c:pt idx="0">
                  <c:v>Budgeted</c:v>
                </c:pt>
              </c:strCache>
            </c:strRef>
          </c:tx>
          <c:spPr>
            <a:solidFill>
              <a:srgbClr val="92D050"/>
            </a:solidFill>
          </c:spPr>
          <c:invertIfNegative val="0"/>
          <c:cat>
            <c:strRef>
              <c:f>Sheet1!$R$2:$X$2</c:f>
              <c:strCache>
                <c:ptCount val="7"/>
                <c:pt idx="0">
                  <c:v>2009-2010</c:v>
                </c:pt>
                <c:pt idx="1">
                  <c:v>2010-2011</c:v>
                </c:pt>
                <c:pt idx="2">
                  <c:v>2011-2012</c:v>
                </c:pt>
                <c:pt idx="3">
                  <c:v>2012-2013</c:v>
                </c:pt>
                <c:pt idx="4">
                  <c:v>2013-2014</c:v>
                </c:pt>
                <c:pt idx="5">
                  <c:v>2014-2015</c:v>
                </c:pt>
                <c:pt idx="6">
                  <c:v>2015-2016*</c:v>
                </c:pt>
              </c:strCache>
            </c:strRef>
          </c:cat>
          <c:val>
            <c:numRef>
              <c:f>Sheet1!$R$3:$X$3</c:f>
              <c:numCache>
                <c:formatCode>"$"#,##0</c:formatCode>
                <c:ptCount val="7"/>
                <c:pt idx="0">
                  <c:v>8500000</c:v>
                </c:pt>
                <c:pt idx="1">
                  <c:v>9246428</c:v>
                </c:pt>
                <c:pt idx="2">
                  <c:v>11506595</c:v>
                </c:pt>
                <c:pt idx="3">
                  <c:v>14390016</c:v>
                </c:pt>
                <c:pt idx="4">
                  <c:v>13147823</c:v>
                </c:pt>
                <c:pt idx="5">
                  <c:v>17900000</c:v>
                </c:pt>
                <c:pt idx="6">
                  <c:v>15876545</c:v>
                </c:pt>
              </c:numCache>
            </c:numRef>
          </c:val>
        </c:ser>
        <c:ser>
          <c:idx val="1"/>
          <c:order val="1"/>
          <c:tx>
            <c:strRef>
              <c:f>Sheet1!$Q$4</c:f>
              <c:strCache>
                <c:ptCount val="1"/>
                <c:pt idx="0">
                  <c:v>Approved</c:v>
                </c:pt>
              </c:strCache>
            </c:strRef>
          </c:tx>
          <c:spPr>
            <a:solidFill>
              <a:srgbClr val="FFC000"/>
            </a:solidFill>
          </c:spPr>
          <c:invertIfNegative val="0"/>
          <c:cat>
            <c:strRef>
              <c:f>Sheet1!$R$2:$X$2</c:f>
              <c:strCache>
                <c:ptCount val="7"/>
                <c:pt idx="0">
                  <c:v>2009-2010</c:v>
                </c:pt>
                <c:pt idx="1">
                  <c:v>2010-2011</c:v>
                </c:pt>
                <c:pt idx="2">
                  <c:v>2011-2012</c:v>
                </c:pt>
                <c:pt idx="3">
                  <c:v>2012-2013</c:v>
                </c:pt>
                <c:pt idx="4">
                  <c:v>2013-2014</c:v>
                </c:pt>
                <c:pt idx="5">
                  <c:v>2014-2015</c:v>
                </c:pt>
                <c:pt idx="6">
                  <c:v>2015-2016*</c:v>
                </c:pt>
              </c:strCache>
            </c:strRef>
          </c:cat>
          <c:val>
            <c:numRef>
              <c:f>Sheet1!$R$4:$X$4</c:f>
              <c:numCache>
                <c:formatCode>"$"#,##0</c:formatCode>
                <c:ptCount val="7"/>
                <c:pt idx="0">
                  <c:v>10169331</c:v>
                </c:pt>
                <c:pt idx="1">
                  <c:v>12782077</c:v>
                </c:pt>
                <c:pt idx="2">
                  <c:v>13887263</c:v>
                </c:pt>
                <c:pt idx="3">
                  <c:v>14283409</c:v>
                </c:pt>
                <c:pt idx="4">
                  <c:v>15707482</c:v>
                </c:pt>
                <c:pt idx="5">
                  <c:v>23400000</c:v>
                </c:pt>
                <c:pt idx="6">
                  <c:v>12068395</c:v>
                </c:pt>
              </c:numCache>
            </c:numRef>
          </c:val>
        </c:ser>
        <c:dLbls>
          <c:showLegendKey val="0"/>
          <c:showVal val="0"/>
          <c:showCatName val="0"/>
          <c:showSerName val="0"/>
          <c:showPercent val="0"/>
          <c:showBubbleSize val="0"/>
        </c:dLbls>
        <c:gapWidth val="150"/>
        <c:axId val="124319232"/>
        <c:axId val="124320768"/>
      </c:barChart>
      <c:catAx>
        <c:axId val="124319232"/>
        <c:scaling>
          <c:orientation val="minMax"/>
        </c:scaling>
        <c:delete val="0"/>
        <c:axPos val="b"/>
        <c:majorTickMark val="none"/>
        <c:minorTickMark val="none"/>
        <c:tickLblPos val="nextTo"/>
        <c:crossAx val="124320768"/>
        <c:crosses val="autoZero"/>
        <c:auto val="1"/>
        <c:lblAlgn val="ctr"/>
        <c:lblOffset val="100"/>
        <c:noMultiLvlLbl val="0"/>
      </c:catAx>
      <c:valAx>
        <c:axId val="124320768"/>
        <c:scaling>
          <c:orientation val="minMax"/>
        </c:scaling>
        <c:delete val="0"/>
        <c:axPos val="l"/>
        <c:majorGridlines/>
        <c:numFmt formatCode="&quot;$&quot;#,##0" sourceLinked="1"/>
        <c:majorTickMark val="none"/>
        <c:minorTickMark val="none"/>
        <c:tickLblPos val="nextTo"/>
        <c:crossAx val="124319232"/>
        <c:crosses val="autoZero"/>
        <c:crossBetween val="between"/>
      </c:valAx>
    </c:plotArea>
    <c:legend>
      <c:legendPos val="r"/>
      <c:layout/>
      <c:overlay val="0"/>
      <c:txPr>
        <a:bodyPr/>
        <a:lstStyle/>
        <a:p>
          <a:pPr>
            <a:defRPr b="1"/>
          </a:pPr>
          <a:endParaRPr lang="en-US"/>
        </a:p>
      </c:txPr>
    </c:legend>
    <c:plotVisOnly val="1"/>
    <c:dispBlanksAs val="gap"/>
    <c:showDLblsOverMax val="0"/>
  </c:chart>
  <c:externalData r:id="rId1">
    <c:autoUpdate val="0"/>
  </c:externalData>
</c:chartSpace>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C16C7BF-CC66-4F2A-94B5-20A9E377A643}" type="doc">
      <dgm:prSet loTypeId="urn:microsoft.com/office/officeart/2005/8/layout/radial5" loCatId="relationship" qsTypeId="urn:microsoft.com/office/officeart/2005/8/quickstyle/simple1#3" qsCatId="simple" csTypeId="urn:microsoft.com/office/officeart/2005/8/colors/colorful2" csCatId="colorful" phldr="1"/>
      <dgm:spPr/>
      <dgm:t>
        <a:bodyPr/>
        <a:lstStyle/>
        <a:p>
          <a:endParaRPr lang="en-US"/>
        </a:p>
      </dgm:t>
    </dgm:pt>
    <dgm:pt modelId="{AEB43325-E84A-43DD-B360-5E4CF7337FA1}">
      <dgm:prSet phldrT="[Text]"/>
      <dgm:spPr>
        <a:solidFill>
          <a:srgbClr val="3C90E1"/>
        </a:solidFill>
      </dgm:spPr>
      <dgm:t>
        <a:bodyPr/>
        <a:lstStyle/>
        <a:p>
          <a:pPr algn="ctr"/>
          <a:r>
            <a:t>Arten von LCIF-Zuschüssen</a:t>
          </a:r>
          <a:endParaRPr lang="de-DE" dirty="0"/>
        </a:p>
      </dgm:t>
    </dgm:pt>
    <dgm:pt modelId="{4D50C886-D00B-4160-8F17-475065E17660}" type="parTrans" cxnId="{347404DE-B5DC-44F8-AE89-02FEAE29254A}">
      <dgm:prSet/>
      <dgm:spPr/>
      <dgm:t>
        <a:bodyPr/>
        <a:lstStyle/>
        <a:p>
          <a:pPr algn="ctr"/>
          <a:endParaRPr lang="en-US"/>
        </a:p>
      </dgm:t>
    </dgm:pt>
    <dgm:pt modelId="{3234CBD7-63BE-4D98-BA72-D30DFD210983}" type="sibTrans" cxnId="{347404DE-B5DC-44F8-AE89-02FEAE29254A}">
      <dgm:prSet/>
      <dgm:spPr/>
      <dgm:t>
        <a:bodyPr/>
        <a:lstStyle/>
        <a:p>
          <a:pPr algn="ctr"/>
          <a:endParaRPr lang="en-US"/>
        </a:p>
      </dgm:t>
    </dgm:pt>
    <dgm:pt modelId="{49123C01-AF5E-4BE7-B71B-C9CD699BCD7C}">
      <dgm:prSet phldrT="[Text]"/>
      <dgm:spPr>
        <a:solidFill>
          <a:srgbClr val="FF0000"/>
        </a:solidFill>
      </dgm:spPr>
      <dgm:t>
        <a:bodyPr/>
        <a:lstStyle/>
        <a:p>
          <a:pPr algn="ctr"/>
          <a:r>
            <a:t>Standard</a:t>
          </a:r>
          <a:endParaRPr lang="de-DE" dirty="0"/>
        </a:p>
      </dgm:t>
    </dgm:pt>
    <dgm:pt modelId="{F74B5493-AEB5-4889-8010-1F9FF1A16AFC}" type="parTrans" cxnId="{65A94C74-FBE5-40FA-8F11-8CFE69DEA9DA}">
      <dgm:prSet/>
      <dgm:spPr>
        <a:solidFill>
          <a:srgbClr val="FF0000"/>
        </a:solidFill>
      </dgm:spPr>
      <dgm:t>
        <a:bodyPr/>
        <a:lstStyle/>
        <a:p>
          <a:pPr algn="ctr"/>
          <a:endParaRPr lang="en-US"/>
        </a:p>
      </dgm:t>
    </dgm:pt>
    <dgm:pt modelId="{5D45E457-C671-4A5A-9742-9B54AF5CEFA4}" type="sibTrans" cxnId="{65A94C74-FBE5-40FA-8F11-8CFE69DEA9DA}">
      <dgm:prSet/>
      <dgm:spPr/>
      <dgm:t>
        <a:bodyPr/>
        <a:lstStyle/>
        <a:p>
          <a:pPr algn="ctr"/>
          <a:endParaRPr lang="en-US"/>
        </a:p>
      </dgm:t>
    </dgm:pt>
    <dgm:pt modelId="{622E4A8D-AF72-4DD2-9B95-9DB1F77C012C}">
      <dgm:prSet phldrT="[Text]"/>
      <dgm:spPr>
        <a:solidFill>
          <a:srgbClr val="00338D"/>
        </a:solidFill>
      </dgm:spPr>
      <dgm:t>
        <a:bodyPr/>
        <a:lstStyle/>
        <a:p>
          <a:pPr algn="ctr"/>
          <a:r>
            <a:t>Großkatastrophen</a:t>
          </a:r>
          <a:endParaRPr lang="de-DE" dirty="0"/>
        </a:p>
      </dgm:t>
    </dgm:pt>
    <dgm:pt modelId="{9B08BA52-7B22-42E2-9EC7-DFC7854C9707}" type="parTrans" cxnId="{B15D22B1-2A86-4B93-825A-32D55F20E2A0}">
      <dgm:prSet/>
      <dgm:spPr>
        <a:solidFill>
          <a:srgbClr val="00338D"/>
        </a:solidFill>
      </dgm:spPr>
      <dgm:t>
        <a:bodyPr/>
        <a:lstStyle/>
        <a:p>
          <a:pPr algn="ctr"/>
          <a:endParaRPr lang="en-US"/>
        </a:p>
      </dgm:t>
    </dgm:pt>
    <dgm:pt modelId="{C8F215BE-E0A6-4981-8FF2-0DD27AAE3B61}" type="sibTrans" cxnId="{B15D22B1-2A86-4B93-825A-32D55F20E2A0}">
      <dgm:prSet/>
      <dgm:spPr/>
      <dgm:t>
        <a:bodyPr/>
        <a:lstStyle/>
        <a:p>
          <a:pPr algn="ctr"/>
          <a:endParaRPr lang="en-US"/>
        </a:p>
      </dgm:t>
    </dgm:pt>
    <dgm:pt modelId="{DA867D13-DA3C-4F53-83EB-54D50D99089B}">
      <dgm:prSet phldrT="[Text]"/>
      <dgm:spPr>
        <a:solidFill>
          <a:srgbClr val="712A78"/>
        </a:solidFill>
      </dgm:spPr>
      <dgm:t>
        <a:bodyPr/>
        <a:lstStyle/>
        <a:p>
          <a:pPr algn="ctr"/>
          <a:r>
            <a:t>SightFirst</a:t>
          </a:r>
          <a:endParaRPr lang="de-DE" dirty="0"/>
        </a:p>
      </dgm:t>
    </dgm:pt>
    <dgm:pt modelId="{018FEEC1-2E2E-4CEF-AC9B-9EF768870163}" type="parTrans" cxnId="{5542BAFF-B8CA-4013-A6D2-AA1A197EB464}">
      <dgm:prSet/>
      <dgm:spPr>
        <a:solidFill>
          <a:srgbClr val="712A78"/>
        </a:solidFill>
      </dgm:spPr>
      <dgm:t>
        <a:bodyPr/>
        <a:lstStyle/>
        <a:p>
          <a:pPr algn="ctr"/>
          <a:endParaRPr lang="en-US"/>
        </a:p>
      </dgm:t>
    </dgm:pt>
    <dgm:pt modelId="{7AD88500-2F5E-4F92-9B7E-2537BAB5E949}" type="sibTrans" cxnId="{5542BAFF-B8CA-4013-A6D2-AA1A197EB464}">
      <dgm:prSet/>
      <dgm:spPr/>
      <dgm:t>
        <a:bodyPr/>
        <a:lstStyle/>
        <a:p>
          <a:pPr algn="ctr"/>
          <a:endParaRPr lang="en-US"/>
        </a:p>
      </dgm:t>
    </dgm:pt>
    <dgm:pt modelId="{75406B63-C97E-40C8-8670-0A72A7D04240}">
      <dgm:prSet phldrT="[Text]"/>
      <dgm:spPr>
        <a:solidFill>
          <a:srgbClr val="6600FF"/>
        </a:solidFill>
      </dgm:spPr>
      <dgm:t>
        <a:bodyPr/>
        <a:lstStyle/>
        <a:p>
          <a:pPr algn="ctr"/>
          <a:r>
            <a:t>Core-4</a:t>
          </a:r>
          <a:endParaRPr lang="de-DE" dirty="0"/>
        </a:p>
      </dgm:t>
    </dgm:pt>
    <dgm:pt modelId="{5C2D18FC-89D4-4BC0-9D4C-DCA1B434320D}" type="parTrans" cxnId="{CB85C78E-2B24-4A80-87AD-2CD01067F26B}">
      <dgm:prSet/>
      <dgm:spPr>
        <a:solidFill>
          <a:srgbClr val="6600FF"/>
        </a:solidFill>
      </dgm:spPr>
      <dgm:t>
        <a:bodyPr/>
        <a:lstStyle/>
        <a:p>
          <a:pPr algn="ctr"/>
          <a:endParaRPr lang="en-US"/>
        </a:p>
      </dgm:t>
    </dgm:pt>
    <dgm:pt modelId="{79F850DE-4D03-4172-A1B9-B95203DC30F7}" type="sibTrans" cxnId="{CB85C78E-2B24-4A80-87AD-2CD01067F26B}">
      <dgm:prSet/>
      <dgm:spPr/>
      <dgm:t>
        <a:bodyPr/>
        <a:lstStyle/>
        <a:p>
          <a:pPr algn="ctr"/>
          <a:endParaRPr lang="en-US"/>
        </a:p>
      </dgm:t>
    </dgm:pt>
    <dgm:pt modelId="{D1CF3EA7-EBB6-4CAB-A8E2-999A4D252FB7}">
      <dgm:prSet phldrT="[Text]"/>
      <dgm:spPr>
        <a:solidFill>
          <a:srgbClr val="00B050"/>
        </a:solidFill>
      </dgm:spPr>
      <dgm:t>
        <a:bodyPr/>
        <a:lstStyle/>
        <a:p>
          <a:pPr algn="ctr"/>
          <a:r>
            <a:t>Internat. Hilfe</a:t>
          </a:r>
          <a:endParaRPr lang="de-DE" dirty="0"/>
        </a:p>
      </dgm:t>
    </dgm:pt>
    <dgm:pt modelId="{08C54453-ADE3-42EA-927A-DD2F46DF49A4}" type="parTrans" cxnId="{914FA737-9DE4-416F-A8C4-1DD6CFE9CA00}">
      <dgm:prSet/>
      <dgm:spPr>
        <a:solidFill>
          <a:srgbClr val="00B050"/>
        </a:solidFill>
      </dgm:spPr>
      <dgm:t>
        <a:bodyPr/>
        <a:lstStyle/>
        <a:p>
          <a:pPr algn="ctr"/>
          <a:endParaRPr lang="en-US"/>
        </a:p>
      </dgm:t>
    </dgm:pt>
    <dgm:pt modelId="{5FE12D56-3E90-4388-BCE3-6336AED9194E}" type="sibTrans" cxnId="{914FA737-9DE4-416F-A8C4-1DD6CFE9CA00}">
      <dgm:prSet/>
      <dgm:spPr/>
      <dgm:t>
        <a:bodyPr/>
        <a:lstStyle/>
        <a:p>
          <a:pPr algn="ctr"/>
          <a:endParaRPr lang="en-US"/>
        </a:p>
      </dgm:t>
    </dgm:pt>
    <dgm:pt modelId="{B7E01A5B-AEA1-4591-B9BE-A50EB6819A50}">
      <dgm:prSet phldrT="[Text]"/>
      <dgm:spPr>
        <a:solidFill>
          <a:srgbClr val="FFC000"/>
        </a:solidFill>
      </dgm:spPr>
      <dgm:t>
        <a:bodyPr/>
        <a:lstStyle/>
        <a:p>
          <a:pPr algn="ctr"/>
          <a:r>
            <a:t>Notfall</a:t>
          </a:r>
          <a:r>
            <a:rPr lang="en-US" dirty="0" smtClean="0"/>
            <a:t>	</a:t>
          </a:r>
          <a:endParaRPr lang="de-DE" dirty="0"/>
        </a:p>
      </dgm:t>
    </dgm:pt>
    <dgm:pt modelId="{DFCE0E34-555F-4851-AA9C-FB87F5E85B6A}" type="parTrans" cxnId="{AA6F271A-6EBC-46C5-915D-1E02FE06C1A5}">
      <dgm:prSet/>
      <dgm:spPr>
        <a:solidFill>
          <a:srgbClr val="FFC000"/>
        </a:solidFill>
      </dgm:spPr>
      <dgm:t>
        <a:bodyPr/>
        <a:lstStyle/>
        <a:p>
          <a:pPr algn="ctr"/>
          <a:endParaRPr lang="en-US"/>
        </a:p>
      </dgm:t>
    </dgm:pt>
    <dgm:pt modelId="{0AA7B057-EAEB-4230-BB58-20E97492E5FD}" type="sibTrans" cxnId="{AA6F271A-6EBC-46C5-915D-1E02FE06C1A5}">
      <dgm:prSet/>
      <dgm:spPr/>
      <dgm:t>
        <a:bodyPr/>
        <a:lstStyle/>
        <a:p>
          <a:pPr algn="ctr"/>
          <a:endParaRPr lang="en-US"/>
        </a:p>
      </dgm:t>
    </dgm:pt>
    <dgm:pt modelId="{F7C47067-2B9D-4BD7-AC5B-2F0E3A32E189}" type="pres">
      <dgm:prSet presAssocID="{7C16C7BF-CC66-4F2A-94B5-20A9E377A643}" presName="Name0" presStyleCnt="0">
        <dgm:presLayoutVars>
          <dgm:chMax val="1"/>
          <dgm:dir/>
          <dgm:animLvl val="ctr"/>
          <dgm:resizeHandles val="exact"/>
        </dgm:presLayoutVars>
      </dgm:prSet>
      <dgm:spPr/>
      <dgm:t>
        <a:bodyPr/>
        <a:lstStyle/>
        <a:p>
          <a:endParaRPr lang="en-US"/>
        </a:p>
      </dgm:t>
    </dgm:pt>
    <dgm:pt modelId="{2D35028B-9C5C-4022-9226-3607B8B186D5}" type="pres">
      <dgm:prSet presAssocID="{AEB43325-E84A-43DD-B360-5E4CF7337FA1}" presName="centerShape" presStyleLbl="node0" presStyleIdx="0" presStyleCnt="1"/>
      <dgm:spPr/>
      <dgm:t>
        <a:bodyPr/>
        <a:lstStyle/>
        <a:p>
          <a:endParaRPr lang="en-US"/>
        </a:p>
      </dgm:t>
    </dgm:pt>
    <dgm:pt modelId="{C1B4B35A-8788-4448-BAF6-CF9FC9B46ED0}" type="pres">
      <dgm:prSet presAssocID="{F74B5493-AEB5-4889-8010-1F9FF1A16AFC}" presName="parTrans" presStyleLbl="sibTrans2D1" presStyleIdx="0" presStyleCnt="6"/>
      <dgm:spPr/>
      <dgm:t>
        <a:bodyPr/>
        <a:lstStyle/>
        <a:p>
          <a:endParaRPr lang="en-US"/>
        </a:p>
      </dgm:t>
    </dgm:pt>
    <dgm:pt modelId="{DDBE604F-AED3-4DD2-977C-98904EA5938C}" type="pres">
      <dgm:prSet presAssocID="{F74B5493-AEB5-4889-8010-1F9FF1A16AFC}" presName="connectorText" presStyleLbl="sibTrans2D1" presStyleIdx="0" presStyleCnt="6"/>
      <dgm:spPr/>
      <dgm:t>
        <a:bodyPr/>
        <a:lstStyle/>
        <a:p>
          <a:endParaRPr lang="en-US"/>
        </a:p>
      </dgm:t>
    </dgm:pt>
    <dgm:pt modelId="{25B1B57C-21ED-423F-88D6-3B22187DA622}" type="pres">
      <dgm:prSet presAssocID="{49123C01-AF5E-4BE7-B71B-C9CD699BCD7C}" presName="node" presStyleLbl="node1" presStyleIdx="0" presStyleCnt="6">
        <dgm:presLayoutVars>
          <dgm:bulletEnabled val="1"/>
        </dgm:presLayoutVars>
      </dgm:prSet>
      <dgm:spPr/>
      <dgm:t>
        <a:bodyPr/>
        <a:lstStyle/>
        <a:p>
          <a:endParaRPr lang="en-US"/>
        </a:p>
      </dgm:t>
    </dgm:pt>
    <dgm:pt modelId="{3D26F4B6-D8E2-4F36-8AE3-2D157120CA4B}" type="pres">
      <dgm:prSet presAssocID="{5C2D18FC-89D4-4BC0-9D4C-DCA1B434320D}" presName="parTrans" presStyleLbl="sibTrans2D1" presStyleIdx="1" presStyleCnt="6"/>
      <dgm:spPr/>
      <dgm:t>
        <a:bodyPr/>
        <a:lstStyle/>
        <a:p>
          <a:endParaRPr lang="en-US"/>
        </a:p>
      </dgm:t>
    </dgm:pt>
    <dgm:pt modelId="{B3C511C1-F0D3-4F1C-932E-9D58F9C7F0A5}" type="pres">
      <dgm:prSet presAssocID="{5C2D18FC-89D4-4BC0-9D4C-DCA1B434320D}" presName="connectorText" presStyleLbl="sibTrans2D1" presStyleIdx="1" presStyleCnt="6"/>
      <dgm:spPr/>
      <dgm:t>
        <a:bodyPr/>
        <a:lstStyle/>
        <a:p>
          <a:endParaRPr lang="en-US"/>
        </a:p>
      </dgm:t>
    </dgm:pt>
    <dgm:pt modelId="{0132E0AB-21DA-4047-BAE8-6B75CFA66A74}" type="pres">
      <dgm:prSet presAssocID="{75406B63-C97E-40C8-8670-0A72A7D04240}" presName="node" presStyleLbl="node1" presStyleIdx="1" presStyleCnt="6">
        <dgm:presLayoutVars>
          <dgm:bulletEnabled val="1"/>
        </dgm:presLayoutVars>
      </dgm:prSet>
      <dgm:spPr/>
      <dgm:t>
        <a:bodyPr/>
        <a:lstStyle/>
        <a:p>
          <a:endParaRPr lang="en-US"/>
        </a:p>
      </dgm:t>
    </dgm:pt>
    <dgm:pt modelId="{FB39BD1E-2668-49BE-A64D-8C0AA2BE3A16}" type="pres">
      <dgm:prSet presAssocID="{08C54453-ADE3-42EA-927A-DD2F46DF49A4}" presName="parTrans" presStyleLbl="sibTrans2D1" presStyleIdx="2" presStyleCnt="6"/>
      <dgm:spPr/>
      <dgm:t>
        <a:bodyPr/>
        <a:lstStyle/>
        <a:p>
          <a:endParaRPr lang="en-US"/>
        </a:p>
      </dgm:t>
    </dgm:pt>
    <dgm:pt modelId="{7AC8982B-59DF-471C-9081-86F01AB56D0D}" type="pres">
      <dgm:prSet presAssocID="{08C54453-ADE3-42EA-927A-DD2F46DF49A4}" presName="connectorText" presStyleLbl="sibTrans2D1" presStyleIdx="2" presStyleCnt="6"/>
      <dgm:spPr/>
      <dgm:t>
        <a:bodyPr/>
        <a:lstStyle/>
        <a:p>
          <a:endParaRPr lang="en-US"/>
        </a:p>
      </dgm:t>
    </dgm:pt>
    <dgm:pt modelId="{360F45DB-2062-4D0C-ADE9-841E85500522}" type="pres">
      <dgm:prSet presAssocID="{D1CF3EA7-EBB6-4CAB-A8E2-999A4D252FB7}" presName="node" presStyleLbl="node1" presStyleIdx="2" presStyleCnt="6">
        <dgm:presLayoutVars>
          <dgm:bulletEnabled val="1"/>
        </dgm:presLayoutVars>
      </dgm:prSet>
      <dgm:spPr/>
      <dgm:t>
        <a:bodyPr/>
        <a:lstStyle/>
        <a:p>
          <a:endParaRPr lang="en-US"/>
        </a:p>
      </dgm:t>
    </dgm:pt>
    <dgm:pt modelId="{EC575EB9-1140-42F3-A116-37CB945622CC}" type="pres">
      <dgm:prSet presAssocID="{DFCE0E34-555F-4851-AA9C-FB87F5E85B6A}" presName="parTrans" presStyleLbl="sibTrans2D1" presStyleIdx="3" presStyleCnt="6" custLinFactNeighborX="-11416" custLinFactNeighborY="6571"/>
      <dgm:spPr/>
      <dgm:t>
        <a:bodyPr/>
        <a:lstStyle/>
        <a:p>
          <a:endParaRPr lang="en-US"/>
        </a:p>
      </dgm:t>
    </dgm:pt>
    <dgm:pt modelId="{06283101-5449-4D3F-8DDB-03DE137F4BDF}" type="pres">
      <dgm:prSet presAssocID="{DFCE0E34-555F-4851-AA9C-FB87F5E85B6A}" presName="connectorText" presStyleLbl="sibTrans2D1" presStyleIdx="3" presStyleCnt="6"/>
      <dgm:spPr/>
      <dgm:t>
        <a:bodyPr/>
        <a:lstStyle/>
        <a:p>
          <a:endParaRPr lang="en-US"/>
        </a:p>
      </dgm:t>
    </dgm:pt>
    <dgm:pt modelId="{8E0C049D-65E9-4D59-AFA2-136C25F49EF1}" type="pres">
      <dgm:prSet presAssocID="{B7E01A5B-AEA1-4591-B9BE-A50EB6819A50}" presName="node" presStyleLbl="node1" presStyleIdx="3" presStyleCnt="6">
        <dgm:presLayoutVars>
          <dgm:bulletEnabled val="1"/>
        </dgm:presLayoutVars>
      </dgm:prSet>
      <dgm:spPr/>
      <dgm:t>
        <a:bodyPr/>
        <a:lstStyle/>
        <a:p>
          <a:endParaRPr lang="en-US"/>
        </a:p>
      </dgm:t>
    </dgm:pt>
    <dgm:pt modelId="{F4483085-BA39-42F2-A48B-9F3DB4CC38EE}" type="pres">
      <dgm:prSet presAssocID="{9B08BA52-7B22-42E2-9EC7-DFC7854C9707}" presName="parTrans" presStyleLbl="sibTrans2D1" presStyleIdx="4" presStyleCnt="6"/>
      <dgm:spPr/>
      <dgm:t>
        <a:bodyPr/>
        <a:lstStyle/>
        <a:p>
          <a:endParaRPr lang="en-US"/>
        </a:p>
      </dgm:t>
    </dgm:pt>
    <dgm:pt modelId="{582A67FF-44FA-4AB7-95CA-A3EA5A64A37F}" type="pres">
      <dgm:prSet presAssocID="{9B08BA52-7B22-42E2-9EC7-DFC7854C9707}" presName="connectorText" presStyleLbl="sibTrans2D1" presStyleIdx="4" presStyleCnt="6"/>
      <dgm:spPr/>
      <dgm:t>
        <a:bodyPr/>
        <a:lstStyle/>
        <a:p>
          <a:endParaRPr lang="en-US"/>
        </a:p>
      </dgm:t>
    </dgm:pt>
    <dgm:pt modelId="{593D2573-5F6B-499B-8A1E-8A766AFEC3A9}" type="pres">
      <dgm:prSet presAssocID="{622E4A8D-AF72-4DD2-9B95-9DB1F77C012C}" presName="node" presStyleLbl="node1" presStyleIdx="4" presStyleCnt="6">
        <dgm:presLayoutVars>
          <dgm:bulletEnabled val="1"/>
        </dgm:presLayoutVars>
      </dgm:prSet>
      <dgm:spPr/>
      <dgm:t>
        <a:bodyPr/>
        <a:lstStyle/>
        <a:p>
          <a:endParaRPr lang="en-US"/>
        </a:p>
      </dgm:t>
    </dgm:pt>
    <dgm:pt modelId="{68BC0D01-2EC9-4029-A4E0-DB71B3598F17}" type="pres">
      <dgm:prSet presAssocID="{018FEEC1-2E2E-4CEF-AC9B-9EF768870163}" presName="parTrans" presStyleLbl="sibTrans2D1" presStyleIdx="5" presStyleCnt="6"/>
      <dgm:spPr/>
      <dgm:t>
        <a:bodyPr/>
        <a:lstStyle/>
        <a:p>
          <a:endParaRPr lang="en-US"/>
        </a:p>
      </dgm:t>
    </dgm:pt>
    <dgm:pt modelId="{2CFF6F18-0BDC-4A02-873C-AFC339EF0384}" type="pres">
      <dgm:prSet presAssocID="{018FEEC1-2E2E-4CEF-AC9B-9EF768870163}" presName="connectorText" presStyleLbl="sibTrans2D1" presStyleIdx="5" presStyleCnt="6"/>
      <dgm:spPr/>
      <dgm:t>
        <a:bodyPr/>
        <a:lstStyle/>
        <a:p>
          <a:endParaRPr lang="en-US"/>
        </a:p>
      </dgm:t>
    </dgm:pt>
    <dgm:pt modelId="{FDC5E00F-1074-4707-894F-3125B2FE2F13}" type="pres">
      <dgm:prSet presAssocID="{DA867D13-DA3C-4F53-83EB-54D50D99089B}" presName="node" presStyleLbl="node1" presStyleIdx="5" presStyleCnt="6">
        <dgm:presLayoutVars>
          <dgm:bulletEnabled val="1"/>
        </dgm:presLayoutVars>
      </dgm:prSet>
      <dgm:spPr/>
      <dgm:t>
        <a:bodyPr/>
        <a:lstStyle/>
        <a:p>
          <a:endParaRPr lang="en-US"/>
        </a:p>
      </dgm:t>
    </dgm:pt>
  </dgm:ptLst>
  <dgm:cxnLst>
    <dgm:cxn modelId="{E532FA1D-B6F1-4CF1-9039-69CB0BC17881}" type="presOf" srcId="{08C54453-ADE3-42EA-927A-DD2F46DF49A4}" destId="{FB39BD1E-2668-49BE-A64D-8C0AA2BE3A16}" srcOrd="0" destOrd="0" presId="urn:microsoft.com/office/officeart/2005/8/layout/radial5"/>
    <dgm:cxn modelId="{3289F47C-84E4-4248-94A3-86EAF064FBE9}" type="presOf" srcId="{DA867D13-DA3C-4F53-83EB-54D50D99089B}" destId="{FDC5E00F-1074-4707-894F-3125B2FE2F13}" srcOrd="0" destOrd="0" presId="urn:microsoft.com/office/officeart/2005/8/layout/radial5"/>
    <dgm:cxn modelId="{3BA74BB5-A6EA-42AB-B12C-45543E625528}" type="presOf" srcId="{DFCE0E34-555F-4851-AA9C-FB87F5E85B6A}" destId="{EC575EB9-1140-42F3-A116-37CB945622CC}" srcOrd="0" destOrd="0" presId="urn:microsoft.com/office/officeart/2005/8/layout/radial5"/>
    <dgm:cxn modelId="{B2678EF6-F474-4DD0-B895-52A552DC08C2}" type="presOf" srcId="{622E4A8D-AF72-4DD2-9B95-9DB1F77C012C}" destId="{593D2573-5F6B-499B-8A1E-8A766AFEC3A9}" srcOrd="0" destOrd="0" presId="urn:microsoft.com/office/officeart/2005/8/layout/radial5"/>
    <dgm:cxn modelId="{4AD7E3E5-17D8-4B09-8BCE-83272102F88F}" type="presOf" srcId="{9B08BA52-7B22-42E2-9EC7-DFC7854C9707}" destId="{582A67FF-44FA-4AB7-95CA-A3EA5A64A37F}" srcOrd="1" destOrd="0" presId="urn:microsoft.com/office/officeart/2005/8/layout/radial5"/>
    <dgm:cxn modelId="{08F81145-F030-469A-81E6-F896E1C5FEB5}" type="presOf" srcId="{5C2D18FC-89D4-4BC0-9D4C-DCA1B434320D}" destId="{B3C511C1-F0D3-4F1C-932E-9D58F9C7F0A5}" srcOrd="1" destOrd="0" presId="urn:microsoft.com/office/officeart/2005/8/layout/radial5"/>
    <dgm:cxn modelId="{69EE4ABC-E82A-4F88-8F8A-A3A0583AD0B8}" type="presOf" srcId="{08C54453-ADE3-42EA-927A-DD2F46DF49A4}" destId="{7AC8982B-59DF-471C-9081-86F01AB56D0D}" srcOrd="1" destOrd="0" presId="urn:microsoft.com/office/officeart/2005/8/layout/radial5"/>
    <dgm:cxn modelId="{65A94C74-FBE5-40FA-8F11-8CFE69DEA9DA}" srcId="{AEB43325-E84A-43DD-B360-5E4CF7337FA1}" destId="{49123C01-AF5E-4BE7-B71B-C9CD699BCD7C}" srcOrd="0" destOrd="0" parTransId="{F74B5493-AEB5-4889-8010-1F9FF1A16AFC}" sibTransId="{5D45E457-C671-4A5A-9742-9B54AF5CEFA4}"/>
    <dgm:cxn modelId="{7019BADE-C760-487A-BC1C-515E3B629C5E}" type="presOf" srcId="{F74B5493-AEB5-4889-8010-1F9FF1A16AFC}" destId="{DDBE604F-AED3-4DD2-977C-98904EA5938C}" srcOrd="1" destOrd="0" presId="urn:microsoft.com/office/officeart/2005/8/layout/radial5"/>
    <dgm:cxn modelId="{5542BAFF-B8CA-4013-A6D2-AA1A197EB464}" srcId="{AEB43325-E84A-43DD-B360-5E4CF7337FA1}" destId="{DA867D13-DA3C-4F53-83EB-54D50D99089B}" srcOrd="5" destOrd="0" parTransId="{018FEEC1-2E2E-4CEF-AC9B-9EF768870163}" sibTransId="{7AD88500-2F5E-4F92-9B7E-2537BAB5E949}"/>
    <dgm:cxn modelId="{A35F90DD-8BC8-4B87-824C-F61D1D5D444C}" type="presOf" srcId="{7C16C7BF-CC66-4F2A-94B5-20A9E377A643}" destId="{F7C47067-2B9D-4BD7-AC5B-2F0E3A32E189}" srcOrd="0" destOrd="0" presId="urn:microsoft.com/office/officeart/2005/8/layout/radial5"/>
    <dgm:cxn modelId="{E89826B5-1B0D-46E1-B811-4D17226C733C}" type="presOf" srcId="{DFCE0E34-555F-4851-AA9C-FB87F5E85B6A}" destId="{06283101-5449-4D3F-8DDB-03DE137F4BDF}" srcOrd="1" destOrd="0" presId="urn:microsoft.com/office/officeart/2005/8/layout/radial5"/>
    <dgm:cxn modelId="{4E3E04C4-24D6-413A-9B93-6E9416AFD009}" type="presOf" srcId="{5C2D18FC-89D4-4BC0-9D4C-DCA1B434320D}" destId="{3D26F4B6-D8E2-4F36-8AE3-2D157120CA4B}" srcOrd="0" destOrd="0" presId="urn:microsoft.com/office/officeart/2005/8/layout/radial5"/>
    <dgm:cxn modelId="{AA6F271A-6EBC-46C5-915D-1E02FE06C1A5}" srcId="{AEB43325-E84A-43DD-B360-5E4CF7337FA1}" destId="{B7E01A5B-AEA1-4591-B9BE-A50EB6819A50}" srcOrd="3" destOrd="0" parTransId="{DFCE0E34-555F-4851-AA9C-FB87F5E85B6A}" sibTransId="{0AA7B057-EAEB-4230-BB58-20E97492E5FD}"/>
    <dgm:cxn modelId="{B15D22B1-2A86-4B93-825A-32D55F20E2A0}" srcId="{AEB43325-E84A-43DD-B360-5E4CF7337FA1}" destId="{622E4A8D-AF72-4DD2-9B95-9DB1F77C012C}" srcOrd="4" destOrd="0" parTransId="{9B08BA52-7B22-42E2-9EC7-DFC7854C9707}" sibTransId="{C8F215BE-E0A6-4981-8FF2-0DD27AAE3B61}"/>
    <dgm:cxn modelId="{51825494-5483-431A-B67A-A96D101AB71F}" type="presOf" srcId="{018FEEC1-2E2E-4CEF-AC9B-9EF768870163}" destId="{2CFF6F18-0BDC-4A02-873C-AFC339EF0384}" srcOrd="1" destOrd="0" presId="urn:microsoft.com/office/officeart/2005/8/layout/radial5"/>
    <dgm:cxn modelId="{C9146AF1-655E-45C7-8605-53698FF5280A}" type="presOf" srcId="{D1CF3EA7-EBB6-4CAB-A8E2-999A4D252FB7}" destId="{360F45DB-2062-4D0C-ADE9-841E85500522}" srcOrd="0" destOrd="0" presId="urn:microsoft.com/office/officeart/2005/8/layout/radial5"/>
    <dgm:cxn modelId="{4CBEECBA-8E06-4BC5-A88D-8E905BBCB1F2}" type="presOf" srcId="{AEB43325-E84A-43DD-B360-5E4CF7337FA1}" destId="{2D35028B-9C5C-4022-9226-3607B8B186D5}" srcOrd="0" destOrd="0" presId="urn:microsoft.com/office/officeart/2005/8/layout/radial5"/>
    <dgm:cxn modelId="{7B2C1573-7393-4D1A-AA0C-7B6C610E0F4D}" type="presOf" srcId="{49123C01-AF5E-4BE7-B71B-C9CD699BCD7C}" destId="{25B1B57C-21ED-423F-88D6-3B22187DA622}" srcOrd="0" destOrd="0" presId="urn:microsoft.com/office/officeart/2005/8/layout/radial5"/>
    <dgm:cxn modelId="{914FA737-9DE4-416F-A8C4-1DD6CFE9CA00}" srcId="{AEB43325-E84A-43DD-B360-5E4CF7337FA1}" destId="{D1CF3EA7-EBB6-4CAB-A8E2-999A4D252FB7}" srcOrd="2" destOrd="0" parTransId="{08C54453-ADE3-42EA-927A-DD2F46DF49A4}" sibTransId="{5FE12D56-3E90-4388-BCE3-6336AED9194E}"/>
    <dgm:cxn modelId="{FE9C0D7F-2FC0-4A03-8051-C1E1BF63AE94}" type="presOf" srcId="{9B08BA52-7B22-42E2-9EC7-DFC7854C9707}" destId="{F4483085-BA39-42F2-A48B-9F3DB4CC38EE}" srcOrd="0" destOrd="0" presId="urn:microsoft.com/office/officeart/2005/8/layout/radial5"/>
    <dgm:cxn modelId="{0F78B966-8C05-4A1D-B476-69CCC2E8D4B8}" type="presOf" srcId="{75406B63-C97E-40C8-8670-0A72A7D04240}" destId="{0132E0AB-21DA-4047-BAE8-6B75CFA66A74}" srcOrd="0" destOrd="0" presId="urn:microsoft.com/office/officeart/2005/8/layout/radial5"/>
    <dgm:cxn modelId="{301E0370-D4D3-4E88-86A2-E453E98226FB}" type="presOf" srcId="{018FEEC1-2E2E-4CEF-AC9B-9EF768870163}" destId="{68BC0D01-2EC9-4029-A4E0-DB71B3598F17}" srcOrd="0" destOrd="0" presId="urn:microsoft.com/office/officeart/2005/8/layout/radial5"/>
    <dgm:cxn modelId="{347404DE-B5DC-44F8-AE89-02FEAE29254A}" srcId="{7C16C7BF-CC66-4F2A-94B5-20A9E377A643}" destId="{AEB43325-E84A-43DD-B360-5E4CF7337FA1}" srcOrd="0" destOrd="0" parTransId="{4D50C886-D00B-4160-8F17-475065E17660}" sibTransId="{3234CBD7-63BE-4D98-BA72-D30DFD210983}"/>
    <dgm:cxn modelId="{62462E93-D200-4498-BE32-7A0DA5125697}" type="presOf" srcId="{B7E01A5B-AEA1-4591-B9BE-A50EB6819A50}" destId="{8E0C049D-65E9-4D59-AFA2-136C25F49EF1}" srcOrd="0" destOrd="0" presId="urn:microsoft.com/office/officeart/2005/8/layout/radial5"/>
    <dgm:cxn modelId="{320D344D-7D2D-4B0A-8215-D7ADD27F8C8E}" type="presOf" srcId="{F74B5493-AEB5-4889-8010-1F9FF1A16AFC}" destId="{C1B4B35A-8788-4448-BAF6-CF9FC9B46ED0}" srcOrd="0" destOrd="0" presId="urn:microsoft.com/office/officeart/2005/8/layout/radial5"/>
    <dgm:cxn modelId="{CB85C78E-2B24-4A80-87AD-2CD01067F26B}" srcId="{AEB43325-E84A-43DD-B360-5E4CF7337FA1}" destId="{75406B63-C97E-40C8-8670-0A72A7D04240}" srcOrd="1" destOrd="0" parTransId="{5C2D18FC-89D4-4BC0-9D4C-DCA1B434320D}" sibTransId="{79F850DE-4D03-4172-A1B9-B95203DC30F7}"/>
    <dgm:cxn modelId="{93407F3A-F97C-4ACC-8B2F-6E742A260404}" type="presParOf" srcId="{F7C47067-2B9D-4BD7-AC5B-2F0E3A32E189}" destId="{2D35028B-9C5C-4022-9226-3607B8B186D5}" srcOrd="0" destOrd="0" presId="urn:microsoft.com/office/officeart/2005/8/layout/radial5"/>
    <dgm:cxn modelId="{C6667757-7EAD-4A45-8A45-16DE94E249D7}" type="presParOf" srcId="{F7C47067-2B9D-4BD7-AC5B-2F0E3A32E189}" destId="{C1B4B35A-8788-4448-BAF6-CF9FC9B46ED0}" srcOrd="1" destOrd="0" presId="urn:microsoft.com/office/officeart/2005/8/layout/radial5"/>
    <dgm:cxn modelId="{EFC784CF-4C26-40E4-A167-5E4C6AB19966}" type="presParOf" srcId="{C1B4B35A-8788-4448-BAF6-CF9FC9B46ED0}" destId="{DDBE604F-AED3-4DD2-977C-98904EA5938C}" srcOrd="0" destOrd="0" presId="urn:microsoft.com/office/officeart/2005/8/layout/radial5"/>
    <dgm:cxn modelId="{261CB32D-9C27-4AE7-949F-D346514D2016}" type="presParOf" srcId="{F7C47067-2B9D-4BD7-AC5B-2F0E3A32E189}" destId="{25B1B57C-21ED-423F-88D6-3B22187DA622}" srcOrd="2" destOrd="0" presId="urn:microsoft.com/office/officeart/2005/8/layout/radial5"/>
    <dgm:cxn modelId="{EDA7C1FF-3F24-4948-A37F-8482A5DEA5C6}" type="presParOf" srcId="{F7C47067-2B9D-4BD7-AC5B-2F0E3A32E189}" destId="{3D26F4B6-D8E2-4F36-8AE3-2D157120CA4B}" srcOrd="3" destOrd="0" presId="urn:microsoft.com/office/officeart/2005/8/layout/radial5"/>
    <dgm:cxn modelId="{9D7417C7-B8DC-4C1A-8B6E-02553A58FF7D}" type="presParOf" srcId="{3D26F4B6-D8E2-4F36-8AE3-2D157120CA4B}" destId="{B3C511C1-F0D3-4F1C-932E-9D58F9C7F0A5}" srcOrd="0" destOrd="0" presId="urn:microsoft.com/office/officeart/2005/8/layout/radial5"/>
    <dgm:cxn modelId="{EAAF911D-59EF-43A0-957B-3E40A58F0664}" type="presParOf" srcId="{F7C47067-2B9D-4BD7-AC5B-2F0E3A32E189}" destId="{0132E0AB-21DA-4047-BAE8-6B75CFA66A74}" srcOrd="4" destOrd="0" presId="urn:microsoft.com/office/officeart/2005/8/layout/radial5"/>
    <dgm:cxn modelId="{3B55C20A-7A07-4193-A320-8878E3E57565}" type="presParOf" srcId="{F7C47067-2B9D-4BD7-AC5B-2F0E3A32E189}" destId="{FB39BD1E-2668-49BE-A64D-8C0AA2BE3A16}" srcOrd="5" destOrd="0" presId="urn:microsoft.com/office/officeart/2005/8/layout/radial5"/>
    <dgm:cxn modelId="{04322BF9-6CDD-4E05-BF54-2FFF417BF435}" type="presParOf" srcId="{FB39BD1E-2668-49BE-A64D-8C0AA2BE3A16}" destId="{7AC8982B-59DF-471C-9081-86F01AB56D0D}" srcOrd="0" destOrd="0" presId="urn:microsoft.com/office/officeart/2005/8/layout/radial5"/>
    <dgm:cxn modelId="{6D8340D6-F823-49E6-9C9A-BA622645DDEA}" type="presParOf" srcId="{F7C47067-2B9D-4BD7-AC5B-2F0E3A32E189}" destId="{360F45DB-2062-4D0C-ADE9-841E85500522}" srcOrd="6" destOrd="0" presId="urn:microsoft.com/office/officeart/2005/8/layout/radial5"/>
    <dgm:cxn modelId="{5CCC17D3-7433-4A7A-A77B-501EB8A9D153}" type="presParOf" srcId="{F7C47067-2B9D-4BD7-AC5B-2F0E3A32E189}" destId="{EC575EB9-1140-42F3-A116-37CB945622CC}" srcOrd="7" destOrd="0" presId="urn:microsoft.com/office/officeart/2005/8/layout/radial5"/>
    <dgm:cxn modelId="{306D0FAD-E09A-4FC6-9842-951E96269FF9}" type="presParOf" srcId="{EC575EB9-1140-42F3-A116-37CB945622CC}" destId="{06283101-5449-4D3F-8DDB-03DE137F4BDF}" srcOrd="0" destOrd="0" presId="urn:microsoft.com/office/officeart/2005/8/layout/radial5"/>
    <dgm:cxn modelId="{84E630D6-995E-42AD-A183-969CBB53ABA9}" type="presParOf" srcId="{F7C47067-2B9D-4BD7-AC5B-2F0E3A32E189}" destId="{8E0C049D-65E9-4D59-AFA2-136C25F49EF1}" srcOrd="8" destOrd="0" presId="urn:microsoft.com/office/officeart/2005/8/layout/radial5"/>
    <dgm:cxn modelId="{BCBA4E92-26B8-45A0-97C0-5D1B7D26EB0C}" type="presParOf" srcId="{F7C47067-2B9D-4BD7-AC5B-2F0E3A32E189}" destId="{F4483085-BA39-42F2-A48B-9F3DB4CC38EE}" srcOrd="9" destOrd="0" presId="urn:microsoft.com/office/officeart/2005/8/layout/radial5"/>
    <dgm:cxn modelId="{DD39C869-C24A-4979-AA87-B0DC14B087A7}" type="presParOf" srcId="{F4483085-BA39-42F2-A48B-9F3DB4CC38EE}" destId="{582A67FF-44FA-4AB7-95CA-A3EA5A64A37F}" srcOrd="0" destOrd="0" presId="urn:microsoft.com/office/officeart/2005/8/layout/radial5"/>
    <dgm:cxn modelId="{CB8094A1-D517-4F90-9D7A-CD73163E5D23}" type="presParOf" srcId="{F7C47067-2B9D-4BD7-AC5B-2F0E3A32E189}" destId="{593D2573-5F6B-499B-8A1E-8A766AFEC3A9}" srcOrd="10" destOrd="0" presId="urn:microsoft.com/office/officeart/2005/8/layout/radial5"/>
    <dgm:cxn modelId="{082A8F27-1DA7-4E7B-AE92-5EB442ABFD47}" type="presParOf" srcId="{F7C47067-2B9D-4BD7-AC5B-2F0E3A32E189}" destId="{68BC0D01-2EC9-4029-A4E0-DB71B3598F17}" srcOrd="11" destOrd="0" presId="urn:microsoft.com/office/officeart/2005/8/layout/radial5"/>
    <dgm:cxn modelId="{0B80CDC6-EB6A-4B87-90FD-4F9618BB222F}" type="presParOf" srcId="{68BC0D01-2EC9-4029-A4E0-DB71B3598F17}" destId="{2CFF6F18-0BDC-4A02-873C-AFC339EF0384}" srcOrd="0" destOrd="0" presId="urn:microsoft.com/office/officeart/2005/8/layout/radial5"/>
    <dgm:cxn modelId="{2C4570C7-3641-4EF9-AA91-10A126AD306D}" type="presParOf" srcId="{F7C47067-2B9D-4BD7-AC5B-2F0E3A32E189}" destId="{FDC5E00F-1074-4707-894F-3125B2FE2F13}" srcOrd="12" destOrd="0" presId="urn:microsoft.com/office/officeart/2005/8/layout/radial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93D031E6-1256-4FE0-A115-24233A5D4C05}" type="doc">
      <dgm:prSet loTypeId="urn:microsoft.com/office/officeart/2005/8/layout/default#1" loCatId="list" qsTypeId="urn:microsoft.com/office/officeart/2005/8/quickstyle/simple1#4" qsCatId="simple" csTypeId="urn:microsoft.com/office/officeart/2005/8/colors/colorful2" csCatId="colorful" phldr="1"/>
      <dgm:spPr>
        <a:scene3d>
          <a:camera prst="orthographicFront">
            <a:rot lat="0" lon="0" rev="0"/>
          </a:camera>
          <a:lightRig rig="glow" dir="t">
            <a:rot lat="0" lon="0" rev="14100000"/>
          </a:lightRig>
        </a:scene3d>
      </dgm:spPr>
      <dgm:t>
        <a:bodyPr/>
        <a:lstStyle/>
        <a:p>
          <a:endParaRPr lang="en-US"/>
        </a:p>
      </dgm:t>
    </dgm:pt>
    <dgm:pt modelId="{A478DF38-DD57-478A-9E34-0DA6B1F2957E}">
      <dgm:prSet phldrT="[Text]"/>
      <dgm:spPr>
        <a:solidFill>
          <a:srgbClr val="7030A0"/>
        </a:solidFill>
        <a:ln>
          <a:noFill/>
        </a:ln>
        <a:effectLst/>
        <a:scene3d>
          <a:camera prst="orthographicFront">
            <a:rot lat="0" lon="0" rev="0"/>
          </a:camera>
          <a:lightRig rig="glow" dir="t">
            <a:rot lat="0" lon="0" rev="14100000"/>
          </a:lightRig>
        </a:scene3d>
        <a:sp3d prstMaterial="softEdge">
          <a:bevelT w="127000" prst="artDeco"/>
        </a:sp3d>
      </dgm:spPr>
      <dgm:t>
        <a:bodyPr/>
        <a:lstStyle/>
        <a:p>
          <a:r>
            <a:t>Erhaltung der Sehkraft</a:t>
          </a:r>
          <a:endParaRPr lang="de-DE" dirty="0"/>
        </a:p>
      </dgm:t>
    </dgm:pt>
    <dgm:pt modelId="{192804FF-9656-4897-8735-CCD45D95CA67}" type="parTrans" cxnId="{035A388A-6B1B-46A2-A9AB-4B6696608D17}">
      <dgm:prSet/>
      <dgm:spPr/>
      <dgm:t>
        <a:bodyPr/>
        <a:lstStyle/>
        <a:p>
          <a:endParaRPr lang="en-US"/>
        </a:p>
      </dgm:t>
    </dgm:pt>
    <dgm:pt modelId="{8971052A-70D4-4634-BA7F-C72CABC65B74}" type="sibTrans" cxnId="{035A388A-6B1B-46A2-A9AB-4B6696608D17}">
      <dgm:prSet/>
      <dgm:spPr/>
      <dgm:t>
        <a:bodyPr/>
        <a:lstStyle/>
        <a:p>
          <a:endParaRPr lang="en-US"/>
        </a:p>
      </dgm:t>
    </dgm:pt>
    <dgm:pt modelId="{022267F4-F22A-47B9-9C5B-FA2117AC9C99}">
      <dgm:prSet/>
      <dgm:spPr>
        <a:solidFill>
          <a:srgbClr val="0070C0"/>
        </a:solidFill>
        <a:ln>
          <a:noFill/>
        </a:ln>
        <a:effectLst/>
        <a:scene3d>
          <a:camera prst="orthographicFront">
            <a:rot lat="0" lon="0" rev="0"/>
          </a:camera>
          <a:lightRig rig="glow" dir="t">
            <a:rot lat="0" lon="0" rev="14100000"/>
          </a:lightRig>
        </a:scene3d>
        <a:sp3d prstMaterial="softEdge">
          <a:bevelT w="127000" prst="artDeco"/>
        </a:sp3d>
      </dgm:spPr>
      <dgm:t>
        <a:bodyPr/>
        <a:lstStyle/>
        <a:p>
          <a:r>
            <a:t>Jugendfürsorge</a:t>
          </a:r>
          <a:endParaRPr lang="de-DE" dirty="0"/>
        </a:p>
      </dgm:t>
    </dgm:pt>
    <dgm:pt modelId="{94B061A3-1BE9-4A57-9617-0A01271D5740}" type="parTrans" cxnId="{373DCE11-0E67-40AE-9B30-BE99E1680C63}">
      <dgm:prSet/>
      <dgm:spPr/>
      <dgm:t>
        <a:bodyPr/>
        <a:lstStyle/>
        <a:p>
          <a:endParaRPr lang="en-US"/>
        </a:p>
      </dgm:t>
    </dgm:pt>
    <dgm:pt modelId="{05637980-006A-4082-9893-961B99336131}" type="sibTrans" cxnId="{373DCE11-0E67-40AE-9B30-BE99E1680C63}">
      <dgm:prSet/>
      <dgm:spPr/>
      <dgm:t>
        <a:bodyPr/>
        <a:lstStyle/>
        <a:p>
          <a:endParaRPr lang="en-US"/>
        </a:p>
      </dgm:t>
    </dgm:pt>
    <dgm:pt modelId="{686DAE87-E2DD-4771-AAD8-AEDDF8198A6A}">
      <dgm:prSet phldrT="[Text]"/>
      <dgm:spPr>
        <a:solidFill>
          <a:srgbClr val="FFC000"/>
        </a:solidFill>
        <a:ln>
          <a:noFill/>
        </a:ln>
        <a:effectLst/>
        <a:scene3d>
          <a:camera prst="orthographicFront">
            <a:rot lat="0" lon="0" rev="0"/>
          </a:camera>
          <a:lightRig rig="glow" dir="t">
            <a:rot lat="0" lon="0" rev="14100000"/>
          </a:lightRig>
        </a:scene3d>
        <a:sp3d prstMaterial="softEdge">
          <a:bevelT w="127000" prst="artDeco"/>
        </a:sp3d>
      </dgm:spPr>
      <dgm:t>
        <a:bodyPr/>
        <a:lstStyle/>
        <a:p>
          <a:r>
            <a:t>Gesundheitsfürsorge</a:t>
          </a:r>
          <a:endParaRPr lang="de-DE" dirty="0"/>
        </a:p>
      </dgm:t>
    </dgm:pt>
    <dgm:pt modelId="{F268A6F6-F225-4E77-9ED3-62A36989E72F}" type="parTrans" cxnId="{4D247C63-7341-41A2-8B9C-663B83EEB270}">
      <dgm:prSet/>
      <dgm:spPr/>
      <dgm:t>
        <a:bodyPr/>
        <a:lstStyle/>
        <a:p>
          <a:endParaRPr lang="en-US"/>
        </a:p>
      </dgm:t>
    </dgm:pt>
    <dgm:pt modelId="{584764FD-D5CF-4F57-A4AC-0A7C066A4397}" type="sibTrans" cxnId="{4D247C63-7341-41A2-8B9C-663B83EEB270}">
      <dgm:prSet/>
      <dgm:spPr/>
      <dgm:t>
        <a:bodyPr/>
        <a:lstStyle/>
        <a:p>
          <a:endParaRPr lang="en-US"/>
        </a:p>
      </dgm:t>
    </dgm:pt>
    <dgm:pt modelId="{48F3347A-549D-41A6-A179-6024F0119E95}">
      <dgm:prSet/>
      <dgm:spPr>
        <a:solidFill>
          <a:srgbClr val="008E40"/>
        </a:solidFill>
        <a:ln>
          <a:noFill/>
        </a:ln>
        <a:effectLst/>
        <a:scene3d>
          <a:camera prst="orthographicFront">
            <a:rot lat="0" lon="0" rev="0"/>
          </a:camera>
          <a:lightRig rig="glow" dir="t">
            <a:rot lat="0" lon="0" rev="14100000"/>
          </a:lightRig>
        </a:scene3d>
        <a:sp3d prstMaterial="softEdge">
          <a:bevelT w="127000" prst="artDeco"/>
        </a:sp3d>
      </dgm:spPr>
      <dgm:t>
        <a:bodyPr/>
        <a:lstStyle/>
        <a:p>
          <a:r>
            <a:t>Bekämpfung von Behinderungen</a:t>
          </a:r>
          <a:endParaRPr lang="de-DE" dirty="0"/>
        </a:p>
      </dgm:t>
    </dgm:pt>
    <dgm:pt modelId="{F93EEB54-A793-4FD8-B904-EFF517D5B532}" type="parTrans" cxnId="{42F45EAD-9517-4472-A502-5C3985B70767}">
      <dgm:prSet/>
      <dgm:spPr/>
      <dgm:t>
        <a:bodyPr/>
        <a:lstStyle/>
        <a:p>
          <a:endParaRPr lang="en-US"/>
        </a:p>
      </dgm:t>
    </dgm:pt>
    <dgm:pt modelId="{A256699B-91FE-4465-83BB-55A312148CE9}" type="sibTrans" cxnId="{42F45EAD-9517-4472-A502-5C3985B70767}">
      <dgm:prSet/>
      <dgm:spPr/>
      <dgm:t>
        <a:bodyPr/>
        <a:lstStyle/>
        <a:p>
          <a:endParaRPr lang="en-US"/>
        </a:p>
      </dgm:t>
    </dgm:pt>
    <dgm:pt modelId="{A6D85057-3F2E-4588-9F7D-07CBBAD890D3}" type="pres">
      <dgm:prSet presAssocID="{93D031E6-1256-4FE0-A115-24233A5D4C05}" presName="diagram" presStyleCnt="0">
        <dgm:presLayoutVars>
          <dgm:dir/>
          <dgm:resizeHandles val="exact"/>
        </dgm:presLayoutVars>
      </dgm:prSet>
      <dgm:spPr/>
      <dgm:t>
        <a:bodyPr/>
        <a:lstStyle/>
        <a:p>
          <a:endParaRPr lang="en-US"/>
        </a:p>
      </dgm:t>
    </dgm:pt>
    <dgm:pt modelId="{27C7E772-5C59-47F1-B930-F3061D33322D}" type="pres">
      <dgm:prSet presAssocID="{A478DF38-DD57-478A-9E34-0DA6B1F2957E}" presName="node" presStyleLbl="node1" presStyleIdx="0" presStyleCnt="4">
        <dgm:presLayoutVars>
          <dgm:bulletEnabled val="1"/>
        </dgm:presLayoutVars>
      </dgm:prSet>
      <dgm:spPr/>
      <dgm:t>
        <a:bodyPr/>
        <a:lstStyle/>
        <a:p>
          <a:endParaRPr lang="en-US"/>
        </a:p>
      </dgm:t>
    </dgm:pt>
    <dgm:pt modelId="{0FFDBCB0-FFA6-40A0-ABC8-6E980A20CD3D}" type="pres">
      <dgm:prSet presAssocID="{8971052A-70D4-4634-BA7F-C72CABC65B74}" presName="sibTrans" presStyleCnt="0"/>
      <dgm:spPr>
        <a:ln>
          <a:noFill/>
        </a:ln>
        <a:effectLst/>
        <a:scene3d>
          <a:camera prst="orthographicFront">
            <a:rot lat="0" lon="0" rev="0"/>
          </a:camera>
          <a:lightRig rig="glow" dir="t">
            <a:rot lat="0" lon="0" rev="14100000"/>
          </a:lightRig>
        </a:scene3d>
        <a:sp3d prstMaterial="softEdge">
          <a:bevelT w="127000" prst="artDeco"/>
        </a:sp3d>
      </dgm:spPr>
      <dgm:t>
        <a:bodyPr/>
        <a:lstStyle/>
        <a:p>
          <a:endParaRPr lang="en-US"/>
        </a:p>
      </dgm:t>
    </dgm:pt>
    <dgm:pt modelId="{BDE1ACF8-5D30-49C0-BB52-4E75CCEF09BE}" type="pres">
      <dgm:prSet presAssocID="{686DAE87-E2DD-4771-AAD8-AEDDF8198A6A}" presName="node" presStyleLbl="node1" presStyleIdx="1" presStyleCnt="4">
        <dgm:presLayoutVars>
          <dgm:bulletEnabled val="1"/>
        </dgm:presLayoutVars>
      </dgm:prSet>
      <dgm:spPr/>
      <dgm:t>
        <a:bodyPr/>
        <a:lstStyle/>
        <a:p>
          <a:endParaRPr lang="en-US"/>
        </a:p>
      </dgm:t>
    </dgm:pt>
    <dgm:pt modelId="{348826FC-B779-4407-92EC-A59106EDC7B1}" type="pres">
      <dgm:prSet presAssocID="{584764FD-D5CF-4F57-A4AC-0A7C066A4397}" presName="sibTrans" presStyleCnt="0"/>
      <dgm:spPr>
        <a:ln>
          <a:noFill/>
        </a:ln>
        <a:effectLst/>
        <a:scene3d>
          <a:camera prst="orthographicFront">
            <a:rot lat="0" lon="0" rev="0"/>
          </a:camera>
          <a:lightRig rig="glow" dir="t">
            <a:rot lat="0" lon="0" rev="14100000"/>
          </a:lightRig>
        </a:scene3d>
        <a:sp3d prstMaterial="softEdge">
          <a:bevelT w="127000" prst="artDeco"/>
        </a:sp3d>
      </dgm:spPr>
      <dgm:t>
        <a:bodyPr/>
        <a:lstStyle/>
        <a:p>
          <a:endParaRPr lang="en-US"/>
        </a:p>
      </dgm:t>
    </dgm:pt>
    <dgm:pt modelId="{D487EE50-625F-4189-A876-D78656C15F70}" type="pres">
      <dgm:prSet presAssocID="{022267F4-F22A-47B9-9C5B-FA2117AC9C99}" presName="node" presStyleLbl="node1" presStyleIdx="2" presStyleCnt="4">
        <dgm:presLayoutVars>
          <dgm:bulletEnabled val="1"/>
        </dgm:presLayoutVars>
      </dgm:prSet>
      <dgm:spPr/>
      <dgm:t>
        <a:bodyPr/>
        <a:lstStyle/>
        <a:p>
          <a:endParaRPr lang="en-US"/>
        </a:p>
      </dgm:t>
    </dgm:pt>
    <dgm:pt modelId="{A5A7C1BA-9D01-434C-B1F2-04DA75C71995}" type="pres">
      <dgm:prSet presAssocID="{05637980-006A-4082-9893-961B99336131}" presName="sibTrans" presStyleCnt="0"/>
      <dgm:spPr>
        <a:ln>
          <a:noFill/>
        </a:ln>
        <a:effectLst/>
        <a:scene3d>
          <a:camera prst="orthographicFront">
            <a:rot lat="0" lon="0" rev="0"/>
          </a:camera>
          <a:lightRig rig="glow" dir="t">
            <a:rot lat="0" lon="0" rev="14100000"/>
          </a:lightRig>
        </a:scene3d>
        <a:sp3d prstMaterial="softEdge">
          <a:bevelT w="127000" prst="artDeco"/>
        </a:sp3d>
      </dgm:spPr>
      <dgm:t>
        <a:bodyPr/>
        <a:lstStyle/>
        <a:p>
          <a:endParaRPr lang="en-US"/>
        </a:p>
      </dgm:t>
    </dgm:pt>
    <dgm:pt modelId="{A3D6E354-C7C1-40B1-9AEC-B9FDB4A47EE5}" type="pres">
      <dgm:prSet presAssocID="{48F3347A-549D-41A6-A179-6024F0119E95}" presName="node" presStyleLbl="node1" presStyleIdx="3" presStyleCnt="4">
        <dgm:presLayoutVars>
          <dgm:bulletEnabled val="1"/>
        </dgm:presLayoutVars>
      </dgm:prSet>
      <dgm:spPr/>
      <dgm:t>
        <a:bodyPr/>
        <a:lstStyle/>
        <a:p>
          <a:endParaRPr lang="en-US"/>
        </a:p>
      </dgm:t>
    </dgm:pt>
  </dgm:ptLst>
  <dgm:cxnLst>
    <dgm:cxn modelId="{A414E668-71EE-4A73-935D-FA57BFC1B854}" type="presOf" srcId="{022267F4-F22A-47B9-9C5B-FA2117AC9C99}" destId="{D487EE50-625F-4189-A876-D78656C15F70}" srcOrd="0" destOrd="0" presId="urn:microsoft.com/office/officeart/2005/8/layout/default#1"/>
    <dgm:cxn modelId="{42F45EAD-9517-4472-A502-5C3985B70767}" srcId="{93D031E6-1256-4FE0-A115-24233A5D4C05}" destId="{48F3347A-549D-41A6-A179-6024F0119E95}" srcOrd="3" destOrd="0" parTransId="{F93EEB54-A793-4FD8-B904-EFF517D5B532}" sibTransId="{A256699B-91FE-4465-83BB-55A312148CE9}"/>
    <dgm:cxn modelId="{373DCE11-0E67-40AE-9B30-BE99E1680C63}" srcId="{93D031E6-1256-4FE0-A115-24233A5D4C05}" destId="{022267F4-F22A-47B9-9C5B-FA2117AC9C99}" srcOrd="2" destOrd="0" parTransId="{94B061A3-1BE9-4A57-9617-0A01271D5740}" sibTransId="{05637980-006A-4082-9893-961B99336131}"/>
    <dgm:cxn modelId="{035A388A-6B1B-46A2-A9AB-4B6696608D17}" srcId="{93D031E6-1256-4FE0-A115-24233A5D4C05}" destId="{A478DF38-DD57-478A-9E34-0DA6B1F2957E}" srcOrd="0" destOrd="0" parTransId="{192804FF-9656-4897-8735-CCD45D95CA67}" sibTransId="{8971052A-70D4-4634-BA7F-C72CABC65B74}"/>
    <dgm:cxn modelId="{D1952FA1-E141-4352-8C8A-6EEB066F4D79}" type="presOf" srcId="{93D031E6-1256-4FE0-A115-24233A5D4C05}" destId="{A6D85057-3F2E-4588-9F7D-07CBBAD890D3}" srcOrd="0" destOrd="0" presId="urn:microsoft.com/office/officeart/2005/8/layout/default#1"/>
    <dgm:cxn modelId="{4D247C63-7341-41A2-8B9C-663B83EEB270}" srcId="{93D031E6-1256-4FE0-A115-24233A5D4C05}" destId="{686DAE87-E2DD-4771-AAD8-AEDDF8198A6A}" srcOrd="1" destOrd="0" parTransId="{F268A6F6-F225-4E77-9ED3-62A36989E72F}" sibTransId="{584764FD-D5CF-4F57-A4AC-0A7C066A4397}"/>
    <dgm:cxn modelId="{85600F84-0E0D-431B-ACBF-5E673220CE50}" type="presOf" srcId="{686DAE87-E2DD-4771-AAD8-AEDDF8198A6A}" destId="{BDE1ACF8-5D30-49C0-BB52-4E75CCEF09BE}" srcOrd="0" destOrd="0" presId="urn:microsoft.com/office/officeart/2005/8/layout/default#1"/>
    <dgm:cxn modelId="{CC0AECD1-61FD-4DC4-9067-976848F7C647}" type="presOf" srcId="{A478DF38-DD57-478A-9E34-0DA6B1F2957E}" destId="{27C7E772-5C59-47F1-B930-F3061D33322D}" srcOrd="0" destOrd="0" presId="urn:microsoft.com/office/officeart/2005/8/layout/default#1"/>
    <dgm:cxn modelId="{3EB67C62-0CA1-4B08-A074-6F32F763B9C5}" type="presOf" srcId="{48F3347A-549D-41A6-A179-6024F0119E95}" destId="{A3D6E354-C7C1-40B1-9AEC-B9FDB4A47EE5}" srcOrd="0" destOrd="0" presId="urn:microsoft.com/office/officeart/2005/8/layout/default#1"/>
    <dgm:cxn modelId="{9D00FE5F-E433-41E3-A6FF-3307977A5AFC}" type="presParOf" srcId="{A6D85057-3F2E-4588-9F7D-07CBBAD890D3}" destId="{27C7E772-5C59-47F1-B930-F3061D33322D}" srcOrd="0" destOrd="0" presId="urn:microsoft.com/office/officeart/2005/8/layout/default#1"/>
    <dgm:cxn modelId="{E277C15B-F456-44B8-9808-D4106D2654E1}" type="presParOf" srcId="{A6D85057-3F2E-4588-9F7D-07CBBAD890D3}" destId="{0FFDBCB0-FFA6-40A0-ABC8-6E980A20CD3D}" srcOrd="1" destOrd="0" presId="urn:microsoft.com/office/officeart/2005/8/layout/default#1"/>
    <dgm:cxn modelId="{957BDBCA-FEDA-44BE-B806-1A5FFB762089}" type="presParOf" srcId="{A6D85057-3F2E-4588-9F7D-07CBBAD890D3}" destId="{BDE1ACF8-5D30-49C0-BB52-4E75CCEF09BE}" srcOrd="2" destOrd="0" presId="urn:microsoft.com/office/officeart/2005/8/layout/default#1"/>
    <dgm:cxn modelId="{4E95529F-2C51-4713-95F9-C29D952FCDB5}" type="presParOf" srcId="{A6D85057-3F2E-4588-9F7D-07CBBAD890D3}" destId="{348826FC-B779-4407-92EC-A59106EDC7B1}" srcOrd="3" destOrd="0" presId="urn:microsoft.com/office/officeart/2005/8/layout/default#1"/>
    <dgm:cxn modelId="{39B741D5-0BEB-4B74-917C-9C586F0D8E71}" type="presParOf" srcId="{A6D85057-3F2E-4588-9F7D-07CBBAD890D3}" destId="{D487EE50-625F-4189-A876-D78656C15F70}" srcOrd="4" destOrd="0" presId="urn:microsoft.com/office/officeart/2005/8/layout/default#1"/>
    <dgm:cxn modelId="{9577EB65-CBAA-41D1-AC5F-0A101CDC47C9}" type="presParOf" srcId="{A6D85057-3F2E-4588-9F7D-07CBBAD890D3}" destId="{A5A7C1BA-9D01-434C-B1F2-04DA75C71995}" srcOrd="5" destOrd="0" presId="urn:microsoft.com/office/officeart/2005/8/layout/default#1"/>
    <dgm:cxn modelId="{A28730FA-B79C-404B-BB5F-7E01C721BCB3}" type="presParOf" srcId="{A6D85057-3F2E-4588-9F7D-07CBBAD890D3}" destId="{A3D6E354-C7C1-40B1-9AEC-B9FDB4A47EE5}" srcOrd="6" destOrd="0" presId="urn:microsoft.com/office/officeart/2005/8/layout/defaul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8EF95F26-3A37-4603-9971-34E2D1D6140C}" type="doc">
      <dgm:prSet loTypeId="urn:microsoft.com/office/officeart/2005/8/layout/orgChart1" loCatId="hierarchy" qsTypeId="urn:microsoft.com/office/officeart/2005/8/quickstyle/simple5" qsCatId="simple" csTypeId="urn:microsoft.com/office/officeart/2005/8/colors/accent1_2" csCatId="accent1" phldr="1"/>
      <dgm:spPr/>
      <dgm:t>
        <a:bodyPr/>
        <a:lstStyle/>
        <a:p>
          <a:endParaRPr lang="en-US"/>
        </a:p>
      </dgm:t>
    </dgm:pt>
    <dgm:pt modelId="{B6065F1A-EB3B-4909-93B8-0CE29232DCCE}">
      <dgm:prSet phldrT="[Text]"/>
      <dgm:spPr/>
      <dgm:t>
        <a:bodyPr/>
        <a:lstStyle/>
        <a:p>
          <a:r>
            <a:rPr lang="en-US" b="1" dirty="0" smtClean="0"/>
            <a:t>MDC</a:t>
          </a:r>
          <a:endParaRPr lang="de-DE" b="1" dirty="0"/>
        </a:p>
      </dgm:t>
    </dgm:pt>
    <dgm:pt modelId="{CE2E6578-1DAB-4351-9F83-4F36FBBBFE15}" type="parTrans" cxnId="{B30F25C2-B207-401E-BED4-FB403891BE4D}">
      <dgm:prSet/>
      <dgm:spPr/>
      <dgm:t>
        <a:bodyPr/>
        <a:lstStyle/>
        <a:p>
          <a:endParaRPr lang="en-US"/>
        </a:p>
      </dgm:t>
    </dgm:pt>
    <dgm:pt modelId="{7B88E18E-9C15-4551-BE58-C7BBC9D4AAF6}" type="sibTrans" cxnId="{B30F25C2-B207-401E-BED4-FB403891BE4D}">
      <dgm:prSet/>
      <dgm:spPr/>
      <dgm:t>
        <a:bodyPr/>
        <a:lstStyle/>
        <a:p>
          <a:endParaRPr lang="en-US"/>
        </a:p>
      </dgm:t>
    </dgm:pt>
    <dgm:pt modelId="{F10B3E28-1F9B-4553-9F62-0A52DBD4F716}">
      <dgm:prSet phldrT="[Text]"/>
      <dgm:spPr>
        <a:solidFill>
          <a:srgbClr val="FFC000"/>
        </a:solidFill>
      </dgm:spPr>
      <dgm:t>
        <a:bodyPr/>
        <a:lstStyle/>
        <a:p>
          <a:r>
            <a:rPr lang="en-US" b="1" dirty="0" smtClean="0"/>
            <a:t>DC</a:t>
          </a:r>
          <a:endParaRPr lang="de-DE" b="1" dirty="0"/>
        </a:p>
      </dgm:t>
    </dgm:pt>
    <dgm:pt modelId="{29205AA5-AE36-4939-BBCD-FB5745F421AF}" type="parTrans" cxnId="{9CDCE88B-F2D7-4A8A-8196-947EE83E9A5E}">
      <dgm:prSet/>
      <dgm:spPr/>
      <dgm:t>
        <a:bodyPr/>
        <a:lstStyle/>
        <a:p>
          <a:endParaRPr lang="en-US"/>
        </a:p>
      </dgm:t>
    </dgm:pt>
    <dgm:pt modelId="{C26BFF05-7B70-4461-B6B7-9B68562FA398}" type="sibTrans" cxnId="{9CDCE88B-F2D7-4A8A-8196-947EE83E9A5E}">
      <dgm:prSet/>
      <dgm:spPr/>
      <dgm:t>
        <a:bodyPr/>
        <a:lstStyle/>
        <a:p>
          <a:endParaRPr lang="en-US"/>
        </a:p>
      </dgm:t>
    </dgm:pt>
    <dgm:pt modelId="{DC7CB982-EECD-40EC-B83D-29B66F280256}">
      <dgm:prSet phldrT="[Text]"/>
      <dgm:spPr>
        <a:solidFill>
          <a:srgbClr val="FFC000"/>
        </a:solidFill>
      </dgm:spPr>
      <dgm:t>
        <a:bodyPr/>
        <a:lstStyle/>
        <a:p>
          <a:r>
            <a:rPr lang="en-US" b="1" dirty="0" smtClean="0"/>
            <a:t>DC</a:t>
          </a:r>
          <a:endParaRPr lang="de-DE" b="1" dirty="0"/>
        </a:p>
      </dgm:t>
    </dgm:pt>
    <dgm:pt modelId="{8B307D96-50D2-458B-BC5C-5F95AD4650D5}" type="parTrans" cxnId="{7E7E697E-C13A-45C4-B033-92BCB4B0FFD2}">
      <dgm:prSet/>
      <dgm:spPr/>
      <dgm:t>
        <a:bodyPr/>
        <a:lstStyle/>
        <a:p>
          <a:endParaRPr lang="en-US"/>
        </a:p>
      </dgm:t>
    </dgm:pt>
    <dgm:pt modelId="{74DD1EB4-FDE2-4212-BBC9-65A239F99807}" type="sibTrans" cxnId="{7E7E697E-C13A-45C4-B033-92BCB4B0FFD2}">
      <dgm:prSet/>
      <dgm:spPr/>
      <dgm:t>
        <a:bodyPr/>
        <a:lstStyle/>
        <a:p>
          <a:endParaRPr lang="en-US"/>
        </a:p>
      </dgm:t>
    </dgm:pt>
    <dgm:pt modelId="{5288BB36-0782-4830-88AD-65DE56D6E06B}">
      <dgm:prSet phldrT="[Text]"/>
      <dgm:spPr>
        <a:solidFill>
          <a:srgbClr val="FFC000"/>
        </a:solidFill>
      </dgm:spPr>
      <dgm:t>
        <a:bodyPr/>
        <a:lstStyle/>
        <a:p>
          <a:r>
            <a:rPr lang="en-US" b="1" dirty="0" smtClean="0"/>
            <a:t>DC</a:t>
          </a:r>
          <a:endParaRPr lang="de-DE" b="1" dirty="0"/>
        </a:p>
      </dgm:t>
    </dgm:pt>
    <dgm:pt modelId="{DAE90FD4-4161-4175-96FC-177AD8CE1CDD}" type="parTrans" cxnId="{D67CDDED-F955-47E6-94F1-8CC70E346D84}">
      <dgm:prSet/>
      <dgm:spPr/>
      <dgm:t>
        <a:bodyPr/>
        <a:lstStyle/>
        <a:p>
          <a:endParaRPr lang="en-US"/>
        </a:p>
      </dgm:t>
    </dgm:pt>
    <dgm:pt modelId="{404B948A-FCA8-456C-B0A3-EC7B05A4CA2B}" type="sibTrans" cxnId="{D67CDDED-F955-47E6-94F1-8CC70E346D84}">
      <dgm:prSet/>
      <dgm:spPr/>
      <dgm:t>
        <a:bodyPr/>
        <a:lstStyle/>
        <a:p>
          <a:endParaRPr lang="en-US"/>
        </a:p>
      </dgm:t>
    </dgm:pt>
    <dgm:pt modelId="{85F3FBAE-6CAD-4D1F-99D9-E7CAD6A0770F}">
      <dgm:prSet/>
      <dgm:spPr>
        <a:solidFill>
          <a:schemeClr val="tx2">
            <a:lumMod val="40000"/>
            <a:lumOff val="60000"/>
          </a:schemeClr>
        </a:solidFill>
      </dgm:spPr>
      <dgm:t>
        <a:bodyPr/>
        <a:lstStyle/>
        <a:p>
          <a:r>
            <a:rPr lang="en-US" b="1" dirty="0" smtClean="0"/>
            <a:t>Clubkoordinator</a:t>
          </a:r>
          <a:endParaRPr lang="de-DE" b="1" dirty="0"/>
        </a:p>
      </dgm:t>
    </dgm:pt>
    <dgm:pt modelId="{5B67EEE4-46C1-4AC0-B66D-814DAA6979E1}" type="parTrans" cxnId="{22FE747D-8AF0-4085-A847-32CD8CD33A20}">
      <dgm:prSet/>
      <dgm:spPr/>
      <dgm:t>
        <a:bodyPr/>
        <a:lstStyle/>
        <a:p>
          <a:endParaRPr lang="en-US"/>
        </a:p>
      </dgm:t>
    </dgm:pt>
    <dgm:pt modelId="{82175498-1989-45F3-8474-0AE2BA071E47}" type="sibTrans" cxnId="{22FE747D-8AF0-4085-A847-32CD8CD33A20}">
      <dgm:prSet/>
      <dgm:spPr/>
      <dgm:t>
        <a:bodyPr/>
        <a:lstStyle/>
        <a:p>
          <a:endParaRPr lang="en-US"/>
        </a:p>
      </dgm:t>
    </dgm:pt>
    <dgm:pt modelId="{8018791C-8714-4F5D-97FF-D42895470ACA}">
      <dgm:prSet/>
      <dgm:spPr>
        <a:solidFill>
          <a:schemeClr val="tx2">
            <a:lumMod val="40000"/>
            <a:lumOff val="60000"/>
          </a:schemeClr>
        </a:solidFill>
      </dgm:spPr>
      <dgm:t>
        <a:bodyPr/>
        <a:lstStyle/>
        <a:p>
          <a:r>
            <a:rPr lang="en-US" b="1" dirty="0" smtClean="0"/>
            <a:t>Clubkoordinator</a:t>
          </a:r>
          <a:endParaRPr lang="de-DE" b="1" dirty="0"/>
        </a:p>
      </dgm:t>
    </dgm:pt>
    <dgm:pt modelId="{81D8785F-6D2F-4999-AD5B-7C4E4A158B5D}" type="parTrans" cxnId="{9B264635-60B9-4A7A-9D47-1BA1E09D18BC}">
      <dgm:prSet/>
      <dgm:spPr/>
      <dgm:t>
        <a:bodyPr/>
        <a:lstStyle/>
        <a:p>
          <a:endParaRPr lang="en-US"/>
        </a:p>
      </dgm:t>
    </dgm:pt>
    <dgm:pt modelId="{F9C31DDE-5BED-4BD7-B997-36BEBC3EC96C}" type="sibTrans" cxnId="{9B264635-60B9-4A7A-9D47-1BA1E09D18BC}">
      <dgm:prSet/>
      <dgm:spPr/>
      <dgm:t>
        <a:bodyPr/>
        <a:lstStyle/>
        <a:p>
          <a:endParaRPr lang="en-US"/>
        </a:p>
      </dgm:t>
    </dgm:pt>
    <dgm:pt modelId="{B2D5FF57-1F5E-4855-B715-CF6CFF8F94A9}">
      <dgm:prSet/>
      <dgm:spPr>
        <a:solidFill>
          <a:schemeClr val="tx2">
            <a:lumMod val="40000"/>
            <a:lumOff val="60000"/>
          </a:schemeClr>
        </a:solidFill>
      </dgm:spPr>
      <dgm:t>
        <a:bodyPr/>
        <a:lstStyle/>
        <a:p>
          <a:r>
            <a:rPr lang="en-US" b="1" dirty="0" smtClean="0"/>
            <a:t>Clubkoordinator</a:t>
          </a:r>
          <a:endParaRPr lang="de-DE" b="1" dirty="0"/>
        </a:p>
      </dgm:t>
    </dgm:pt>
    <dgm:pt modelId="{12D29A6E-6141-486B-BD98-8EB1961D3D4B}" type="parTrans" cxnId="{2290C751-6873-437A-9543-B475D12C9720}">
      <dgm:prSet/>
      <dgm:spPr/>
      <dgm:t>
        <a:bodyPr/>
        <a:lstStyle/>
        <a:p>
          <a:endParaRPr lang="en-US"/>
        </a:p>
      </dgm:t>
    </dgm:pt>
    <dgm:pt modelId="{07334B77-D4EA-4BE8-B6DF-E9BEB0CD33EF}" type="sibTrans" cxnId="{2290C751-6873-437A-9543-B475D12C9720}">
      <dgm:prSet/>
      <dgm:spPr/>
      <dgm:t>
        <a:bodyPr/>
        <a:lstStyle/>
        <a:p>
          <a:endParaRPr lang="en-US"/>
        </a:p>
      </dgm:t>
    </dgm:pt>
    <dgm:pt modelId="{D95A3B48-6EBD-42D2-84DA-883E6EC6F9FF}">
      <dgm:prSet/>
      <dgm:spPr>
        <a:solidFill>
          <a:schemeClr val="tx2">
            <a:lumMod val="40000"/>
            <a:lumOff val="60000"/>
          </a:schemeClr>
        </a:solidFill>
      </dgm:spPr>
      <dgm:t>
        <a:bodyPr/>
        <a:lstStyle/>
        <a:p>
          <a:r>
            <a:rPr lang="en-US" b="1" dirty="0" smtClean="0"/>
            <a:t>Clubkoordinator</a:t>
          </a:r>
          <a:endParaRPr lang="de-DE" b="1" dirty="0"/>
        </a:p>
      </dgm:t>
    </dgm:pt>
    <dgm:pt modelId="{4E6CB655-1307-493F-AEF4-FB55D944FD7B}" type="parTrans" cxnId="{F7EA2B10-9889-4AFB-BF55-59465190B167}">
      <dgm:prSet/>
      <dgm:spPr/>
      <dgm:t>
        <a:bodyPr/>
        <a:lstStyle/>
        <a:p>
          <a:endParaRPr lang="en-US"/>
        </a:p>
      </dgm:t>
    </dgm:pt>
    <dgm:pt modelId="{2F70E401-D4AD-4D74-ACB4-403FBB47E7BE}" type="sibTrans" cxnId="{F7EA2B10-9889-4AFB-BF55-59465190B167}">
      <dgm:prSet/>
      <dgm:spPr/>
      <dgm:t>
        <a:bodyPr/>
        <a:lstStyle/>
        <a:p>
          <a:endParaRPr lang="en-US"/>
        </a:p>
      </dgm:t>
    </dgm:pt>
    <dgm:pt modelId="{CA874919-4A8F-440F-B211-A6D97CA7D208}">
      <dgm:prSet/>
      <dgm:spPr>
        <a:solidFill>
          <a:schemeClr val="tx2">
            <a:lumMod val="40000"/>
            <a:lumOff val="60000"/>
          </a:schemeClr>
        </a:solidFill>
      </dgm:spPr>
      <dgm:t>
        <a:bodyPr/>
        <a:lstStyle/>
        <a:p>
          <a:r>
            <a:rPr lang="en-US" b="1" dirty="0" smtClean="0"/>
            <a:t>Clubkoordinator</a:t>
          </a:r>
          <a:endParaRPr lang="de-DE" b="1" dirty="0"/>
        </a:p>
      </dgm:t>
    </dgm:pt>
    <dgm:pt modelId="{893817DE-2FBB-4AA2-9191-7EE1FC8C68EA}" type="parTrans" cxnId="{71DB6F44-7EEA-4BA3-AFBF-FB29586C25C2}">
      <dgm:prSet/>
      <dgm:spPr/>
      <dgm:t>
        <a:bodyPr/>
        <a:lstStyle/>
        <a:p>
          <a:endParaRPr lang="en-US"/>
        </a:p>
      </dgm:t>
    </dgm:pt>
    <dgm:pt modelId="{C1770E0F-50F3-43A2-BA6D-A89546A8B270}" type="sibTrans" cxnId="{71DB6F44-7EEA-4BA3-AFBF-FB29586C25C2}">
      <dgm:prSet/>
      <dgm:spPr/>
      <dgm:t>
        <a:bodyPr/>
        <a:lstStyle/>
        <a:p>
          <a:endParaRPr lang="en-US"/>
        </a:p>
      </dgm:t>
    </dgm:pt>
    <dgm:pt modelId="{46E0873D-6CC1-41F0-BBEB-5F94C5D0F6D7}">
      <dgm:prSet/>
      <dgm:spPr>
        <a:solidFill>
          <a:schemeClr val="tx2">
            <a:lumMod val="40000"/>
            <a:lumOff val="60000"/>
          </a:schemeClr>
        </a:solidFill>
      </dgm:spPr>
      <dgm:t>
        <a:bodyPr/>
        <a:lstStyle/>
        <a:p>
          <a:r>
            <a:rPr lang="en-US" b="1" dirty="0" smtClean="0"/>
            <a:t>Clubkoordinator</a:t>
          </a:r>
          <a:endParaRPr lang="de-DE" b="1" dirty="0"/>
        </a:p>
      </dgm:t>
    </dgm:pt>
    <dgm:pt modelId="{82006C94-7F85-4FEE-82AF-A231D74B0381}" type="parTrans" cxnId="{296C5234-6A30-4732-B733-F00BB3AD1759}">
      <dgm:prSet/>
      <dgm:spPr/>
      <dgm:t>
        <a:bodyPr/>
        <a:lstStyle/>
        <a:p>
          <a:endParaRPr lang="en-US"/>
        </a:p>
      </dgm:t>
    </dgm:pt>
    <dgm:pt modelId="{E5B84049-98AB-4813-8151-3A2A9F5BCE8F}" type="sibTrans" cxnId="{296C5234-6A30-4732-B733-F00BB3AD1759}">
      <dgm:prSet/>
      <dgm:spPr/>
      <dgm:t>
        <a:bodyPr/>
        <a:lstStyle/>
        <a:p>
          <a:endParaRPr lang="en-US"/>
        </a:p>
      </dgm:t>
    </dgm:pt>
    <dgm:pt modelId="{57ED7F53-E1AE-407B-A591-332444CB68B4}">
      <dgm:prSet/>
      <dgm:spPr>
        <a:solidFill>
          <a:schemeClr val="tx2">
            <a:lumMod val="40000"/>
            <a:lumOff val="60000"/>
          </a:schemeClr>
        </a:solidFill>
      </dgm:spPr>
      <dgm:t>
        <a:bodyPr/>
        <a:lstStyle/>
        <a:p>
          <a:r>
            <a:rPr lang="en-US" b="1" dirty="0" smtClean="0"/>
            <a:t>Clubkoordinator</a:t>
          </a:r>
          <a:endParaRPr lang="de-DE" b="1" dirty="0"/>
        </a:p>
      </dgm:t>
    </dgm:pt>
    <dgm:pt modelId="{CA8878C6-CFB1-4927-B63B-510452BB0F74}" type="parTrans" cxnId="{E8BA0CB1-BAA8-474C-90AA-8547F2FAAB75}">
      <dgm:prSet/>
      <dgm:spPr/>
      <dgm:t>
        <a:bodyPr/>
        <a:lstStyle/>
        <a:p>
          <a:endParaRPr lang="en-US"/>
        </a:p>
      </dgm:t>
    </dgm:pt>
    <dgm:pt modelId="{8BDD5B0E-96A5-404C-9159-3D7DB61AECCF}" type="sibTrans" cxnId="{E8BA0CB1-BAA8-474C-90AA-8547F2FAAB75}">
      <dgm:prSet/>
      <dgm:spPr/>
      <dgm:t>
        <a:bodyPr/>
        <a:lstStyle/>
        <a:p>
          <a:endParaRPr lang="en-US"/>
        </a:p>
      </dgm:t>
    </dgm:pt>
    <dgm:pt modelId="{398CD6CF-66B9-4EA9-B2FA-422B8527147F}">
      <dgm:prSet/>
      <dgm:spPr>
        <a:solidFill>
          <a:schemeClr val="tx2">
            <a:lumMod val="40000"/>
            <a:lumOff val="60000"/>
          </a:schemeClr>
        </a:solidFill>
      </dgm:spPr>
      <dgm:t>
        <a:bodyPr/>
        <a:lstStyle/>
        <a:p>
          <a:r>
            <a:rPr lang="en-US" b="1" dirty="0" smtClean="0"/>
            <a:t>Clubkoordinator</a:t>
          </a:r>
          <a:endParaRPr lang="de-DE" b="1" dirty="0"/>
        </a:p>
      </dgm:t>
    </dgm:pt>
    <dgm:pt modelId="{A3AED31F-AD50-4F09-80A4-FA1E6CCA03B8}" type="parTrans" cxnId="{0CA62E93-3159-4734-A4A8-42D1095C7E05}">
      <dgm:prSet/>
      <dgm:spPr/>
      <dgm:t>
        <a:bodyPr/>
        <a:lstStyle/>
        <a:p>
          <a:endParaRPr lang="en-US"/>
        </a:p>
      </dgm:t>
    </dgm:pt>
    <dgm:pt modelId="{A3FC5458-1709-40ED-8D59-29FD9AF2E4C3}" type="sibTrans" cxnId="{0CA62E93-3159-4734-A4A8-42D1095C7E05}">
      <dgm:prSet/>
      <dgm:spPr/>
      <dgm:t>
        <a:bodyPr/>
        <a:lstStyle/>
        <a:p>
          <a:endParaRPr lang="en-US"/>
        </a:p>
      </dgm:t>
    </dgm:pt>
    <dgm:pt modelId="{0EEFA2F0-B034-4C20-B6EA-091C33D3F9A3}" type="pres">
      <dgm:prSet presAssocID="{8EF95F26-3A37-4603-9971-34E2D1D6140C}" presName="hierChild1" presStyleCnt="0">
        <dgm:presLayoutVars>
          <dgm:orgChart val="1"/>
          <dgm:chPref val="1"/>
          <dgm:dir/>
          <dgm:animOne val="branch"/>
          <dgm:animLvl val="lvl"/>
          <dgm:resizeHandles/>
        </dgm:presLayoutVars>
      </dgm:prSet>
      <dgm:spPr/>
      <dgm:t>
        <a:bodyPr/>
        <a:lstStyle/>
        <a:p>
          <a:endParaRPr lang="en-US"/>
        </a:p>
      </dgm:t>
    </dgm:pt>
    <dgm:pt modelId="{BD719862-B701-4E9A-8511-4CC9502A3BBF}" type="pres">
      <dgm:prSet presAssocID="{B6065F1A-EB3B-4909-93B8-0CE29232DCCE}" presName="hierRoot1" presStyleCnt="0">
        <dgm:presLayoutVars>
          <dgm:hierBranch val="init"/>
        </dgm:presLayoutVars>
      </dgm:prSet>
      <dgm:spPr/>
    </dgm:pt>
    <dgm:pt modelId="{37E259A6-415A-4DD9-9DFD-43A663A639AD}" type="pres">
      <dgm:prSet presAssocID="{B6065F1A-EB3B-4909-93B8-0CE29232DCCE}" presName="rootComposite1" presStyleCnt="0"/>
      <dgm:spPr/>
    </dgm:pt>
    <dgm:pt modelId="{BCB714F8-C0FB-4313-9FA9-8892B4545CC2}" type="pres">
      <dgm:prSet presAssocID="{B6065F1A-EB3B-4909-93B8-0CE29232DCCE}" presName="rootText1" presStyleLbl="node0" presStyleIdx="0" presStyleCnt="1">
        <dgm:presLayoutVars>
          <dgm:chPref val="3"/>
        </dgm:presLayoutVars>
      </dgm:prSet>
      <dgm:spPr/>
      <dgm:t>
        <a:bodyPr/>
        <a:lstStyle/>
        <a:p>
          <a:endParaRPr lang="en-US"/>
        </a:p>
      </dgm:t>
    </dgm:pt>
    <dgm:pt modelId="{E79CC201-8220-43A9-BA31-B2133D486970}" type="pres">
      <dgm:prSet presAssocID="{B6065F1A-EB3B-4909-93B8-0CE29232DCCE}" presName="rootConnector1" presStyleLbl="node1" presStyleIdx="0" presStyleCnt="0"/>
      <dgm:spPr/>
      <dgm:t>
        <a:bodyPr/>
        <a:lstStyle/>
        <a:p>
          <a:endParaRPr lang="en-US"/>
        </a:p>
      </dgm:t>
    </dgm:pt>
    <dgm:pt modelId="{BDE992F0-1462-4347-BF1D-E323ACF7C1C6}" type="pres">
      <dgm:prSet presAssocID="{B6065F1A-EB3B-4909-93B8-0CE29232DCCE}" presName="hierChild2" presStyleCnt="0"/>
      <dgm:spPr/>
    </dgm:pt>
    <dgm:pt modelId="{E3DA0734-AF2F-4A65-97B8-70E0A4B33793}" type="pres">
      <dgm:prSet presAssocID="{29205AA5-AE36-4939-BBCD-FB5745F421AF}" presName="Name37" presStyleLbl="parChTrans1D2" presStyleIdx="0" presStyleCnt="3"/>
      <dgm:spPr/>
      <dgm:t>
        <a:bodyPr/>
        <a:lstStyle/>
        <a:p>
          <a:endParaRPr lang="en-US"/>
        </a:p>
      </dgm:t>
    </dgm:pt>
    <dgm:pt modelId="{6BFD4010-AF05-4ED9-A877-87D35613402B}" type="pres">
      <dgm:prSet presAssocID="{F10B3E28-1F9B-4553-9F62-0A52DBD4F716}" presName="hierRoot2" presStyleCnt="0">
        <dgm:presLayoutVars>
          <dgm:hierBranch val="init"/>
        </dgm:presLayoutVars>
      </dgm:prSet>
      <dgm:spPr/>
    </dgm:pt>
    <dgm:pt modelId="{EBD6F0B9-16CB-4366-B552-8023543988D9}" type="pres">
      <dgm:prSet presAssocID="{F10B3E28-1F9B-4553-9F62-0A52DBD4F716}" presName="rootComposite" presStyleCnt="0"/>
      <dgm:spPr/>
    </dgm:pt>
    <dgm:pt modelId="{08F50D53-F51C-4AF6-9137-5322867F1F5E}" type="pres">
      <dgm:prSet presAssocID="{F10B3E28-1F9B-4553-9F62-0A52DBD4F716}" presName="rootText" presStyleLbl="node2" presStyleIdx="0" presStyleCnt="3">
        <dgm:presLayoutVars>
          <dgm:chPref val="3"/>
        </dgm:presLayoutVars>
      </dgm:prSet>
      <dgm:spPr/>
      <dgm:t>
        <a:bodyPr/>
        <a:lstStyle/>
        <a:p>
          <a:endParaRPr lang="en-US"/>
        </a:p>
      </dgm:t>
    </dgm:pt>
    <dgm:pt modelId="{DCD4053A-5429-45F1-93B5-B5B6A74F5596}" type="pres">
      <dgm:prSet presAssocID="{F10B3E28-1F9B-4553-9F62-0A52DBD4F716}" presName="rootConnector" presStyleLbl="node2" presStyleIdx="0" presStyleCnt="3"/>
      <dgm:spPr/>
      <dgm:t>
        <a:bodyPr/>
        <a:lstStyle/>
        <a:p>
          <a:endParaRPr lang="en-US"/>
        </a:p>
      </dgm:t>
    </dgm:pt>
    <dgm:pt modelId="{8C5EC07D-0254-403D-A647-B444634050E8}" type="pres">
      <dgm:prSet presAssocID="{F10B3E28-1F9B-4553-9F62-0A52DBD4F716}" presName="hierChild4" presStyleCnt="0"/>
      <dgm:spPr/>
    </dgm:pt>
    <dgm:pt modelId="{5B219F64-6294-49A7-A9B1-831386682B89}" type="pres">
      <dgm:prSet presAssocID="{5B67EEE4-46C1-4AC0-B66D-814DAA6979E1}" presName="Name37" presStyleLbl="parChTrans1D3" presStyleIdx="0" presStyleCnt="8"/>
      <dgm:spPr/>
      <dgm:t>
        <a:bodyPr/>
        <a:lstStyle/>
        <a:p>
          <a:endParaRPr lang="en-US"/>
        </a:p>
      </dgm:t>
    </dgm:pt>
    <dgm:pt modelId="{F4F38907-A044-4033-A845-96591CF2E542}" type="pres">
      <dgm:prSet presAssocID="{85F3FBAE-6CAD-4D1F-99D9-E7CAD6A0770F}" presName="hierRoot2" presStyleCnt="0">
        <dgm:presLayoutVars>
          <dgm:hierBranch val="init"/>
        </dgm:presLayoutVars>
      </dgm:prSet>
      <dgm:spPr/>
    </dgm:pt>
    <dgm:pt modelId="{B06E94FA-0486-47AC-8504-5E2E2ABFCE52}" type="pres">
      <dgm:prSet presAssocID="{85F3FBAE-6CAD-4D1F-99D9-E7CAD6A0770F}" presName="rootComposite" presStyleCnt="0"/>
      <dgm:spPr/>
    </dgm:pt>
    <dgm:pt modelId="{6D3321D4-BCBF-4930-AC75-099BCDEA12E1}" type="pres">
      <dgm:prSet presAssocID="{85F3FBAE-6CAD-4D1F-99D9-E7CAD6A0770F}" presName="rootText" presStyleLbl="node3" presStyleIdx="0" presStyleCnt="8">
        <dgm:presLayoutVars>
          <dgm:chPref val="3"/>
        </dgm:presLayoutVars>
      </dgm:prSet>
      <dgm:spPr/>
      <dgm:t>
        <a:bodyPr/>
        <a:lstStyle/>
        <a:p>
          <a:endParaRPr lang="en-US"/>
        </a:p>
      </dgm:t>
    </dgm:pt>
    <dgm:pt modelId="{03A9B48E-2B31-4879-94A4-F745C6D40BED}" type="pres">
      <dgm:prSet presAssocID="{85F3FBAE-6CAD-4D1F-99D9-E7CAD6A0770F}" presName="rootConnector" presStyleLbl="node3" presStyleIdx="0" presStyleCnt="8"/>
      <dgm:spPr/>
      <dgm:t>
        <a:bodyPr/>
        <a:lstStyle/>
        <a:p>
          <a:endParaRPr lang="en-US"/>
        </a:p>
      </dgm:t>
    </dgm:pt>
    <dgm:pt modelId="{215D10DB-C8F4-40AF-B8E6-8D9E1A29D27A}" type="pres">
      <dgm:prSet presAssocID="{85F3FBAE-6CAD-4D1F-99D9-E7CAD6A0770F}" presName="hierChild4" presStyleCnt="0"/>
      <dgm:spPr/>
    </dgm:pt>
    <dgm:pt modelId="{9F62FFA4-B95E-4E53-BEB8-BD6BFF2571C3}" type="pres">
      <dgm:prSet presAssocID="{85F3FBAE-6CAD-4D1F-99D9-E7CAD6A0770F}" presName="hierChild5" presStyleCnt="0"/>
      <dgm:spPr/>
    </dgm:pt>
    <dgm:pt modelId="{E50DD737-2482-497C-AA6C-6AB8FF7109E9}" type="pres">
      <dgm:prSet presAssocID="{12D29A6E-6141-486B-BD98-8EB1961D3D4B}" presName="Name37" presStyleLbl="parChTrans1D3" presStyleIdx="1" presStyleCnt="8"/>
      <dgm:spPr/>
      <dgm:t>
        <a:bodyPr/>
        <a:lstStyle/>
        <a:p>
          <a:endParaRPr lang="en-US"/>
        </a:p>
      </dgm:t>
    </dgm:pt>
    <dgm:pt modelId="{77F4D99A-E9CD-4A9E-92DA-609180B8F59C}" type="pres">
      <dgm:prSet presAssocID="{B2D5FF57-1F5E-4855-B715-CF6CFF8F94A9}" presName="hierRoot2" presStyleCnt="0">
        <dgm:presLayoutVars>
          <dgm:hierBranch val="init"/>
        </dgm:presLayoutVars>
      </dgm:prSet>
      <dgm:spPr/>
    </dgm:pt>
    <dgm:pt modelId="{EABB78C8-F9C9-4D3B-BD6C-138A9FA4998B}" type="pres">
      <dgm:prSet presAssocID="{B2D5FF57-1F5E-4855-B715-CF6CFF8F94A9}" presName="rootComposite" presStyleCnt="0"/>
      <dgm:spPr/>
    </dgm:pt>
    <dgm:pt modelId="{775687BD-E6D3-467F-8F50-0E888F24B454}" type="pres">
      <dgm:prSet presAssocID="{B2D5FF57-1F5E-4855-B715-CF6CFF8F94A9}" presName="rootText" presStyleLbl="node3" presStyleIdx="1" presStyleCnt="8">
        <dgm:presLayoutVars>
          <dgm:chPref val="3"/>
        </dgm:presLayoutVars>
      </dgm:prSet>
      <dgm:spPr/>
      <dgm:t>
        <a:bodyPr/>
        <a:lstStyle/>
        <a:p>
          <a:endParaRPr lang="en-US"/>
        </a:p>
      </dgm:t>
    </dgm:pt>
    <dgm:pt modelId="{E05D26C7-BAF0-422D-B808-66D7CFA54B68}" type="pres">
      <dgm:prSet presAssocID="{B2D5FF57-1F5E-4855-B715-CF6CFF8F94A9}" presName="rootConnector" presStyleLbl="node3" presStyleIdx="1" presStyleCnt="8"/>
      <dgm:spPr/>
      <dgm:t>
        <a:bodyPr/>
        <a:lstStyle/>
        <a:p>
          <a:endParaRPr lang="en-US"/>
        </a:p>
      </dgm:t>
    </dgm:pt>
    <dgm:pt modelId="{A90F5008-2DE4-41BB-9262-80A195A39BF8}" type="pres">
      <dgm:prSet presAssocID="{B2D5FF57-1F5E-4855-B715-CF6CFF8F94A9}" presName="hierChild4" presStyleCnt="0"/>
      <dgm:spPr/>
    </dgm:pt>
    <dgm:pt modelId="{1A31F101-86B3-42A7-8FE1-074004BB87B6}" type="pres">
      <dgm:prSet presAssocID="{B2D5FF57-1F5E-4855-B715-CF6CFF8F94A9}" presName="hierChild5" presStyleCnt="0"/>
      <dgm:spPr/>
    </dgm:pt>
    <dgm:pt modelId="{28DDA442-4579-489C-A7AA-DECED16DCEE2}" type="pres">
      <dgm:prSet presAssocID="{81D8785F-6D2F-4999-AD5B-7C4E4A158B5D}" presName="Name37" presStyleLbl="parChTrans1D3" presStyleIdx="2" presStyleCnt="8"/>
      <dgm:spPr/>
      <dgm:t>
        <a:bodyPr/>
        <a:lstStyle/>
        <a:p>
          <a:endParaRPr lang="en-US"/>
        </a:p>
      </dgm:t>
    </dgm:pt>
    <dgm:pt modelId="{B606FFBE-8F21-4006-9BE8-27597CF92236}" type="pres">
      <dgm:prSet presAssocID="{8018791C-8714-4F5D-97FF-D42895470ACA}" presName="hierRoot2" presStyleCnt="0">
        <dgm:presLayoutVars>
          <dgm:hierBranch val="init"/>
        </dgm:presLayoutVars>
      </dgm:prSet>
      <dgm:spPr/>
    </dgm:pt>
    <dgm:pt modelId="{E7421BA3-B7C8-4671-8579-93766B8A0E3A}" type="pres">
      <dgm:prSet presAssocID="{8018791C-8714-4F5D-97FF-D42895470ACA}" presName="rootComposite" presStyleCnt="0"/>
      <dgm:spPr/>
    </dgm:pt>
    <dgm:pt modelId="{58745F5B-85B7-429A-8BBD-34BF8AC7965B}" type="pres">
      <dgm:prSet presAssocID="{8018791C-8714-4F5D-97FF-D42895470ACA}" presName="rootText" presStyleLbl="node3" presStyleIdx="2" presStyleCnt="8">
        <dgm:presLayoutVars>
          <dgm:chPref val="3"/>
        </dgm:presLayoutVars>
      </dgm:prSet>
      <dgm:spPr/>
      <dgm:t>
        <a:bodyPr/>
        <a:lstStyle/>
        <a:p>
          <a:endParaRPr lang="en-US"/>
        </a:p>
      </dgm:t>
    </dgm:pt>
    <dgm:pt modelId="{EAE3599A-8FFF-4E54-8E96-EBC04604AEC7}" type="pres">
      <dgm:prSet presAssocID="{8018791C-8714-4F5D-97FF-D42895470ACA}" presName="rootConnector" presStyleLbl="node3" presStyleIdx="2" presStyleCnt="8"/>
      <dgm:spPr/>
      <dgm:t>
        <a:bodyPr/>
        <a:lstStyle/>
        <a:p>
          <a:endParaRPr lang="en-US"/>
        </a:p>
      </dgm:t>
    </dgm:pt>
    <dgm:pt modelId="{C9E8F41B-4570-4C4F-95A5-32FE6CCE811A}" type="pres">
      <dgm:prSet presAssocID="{8018791C-8714-4F5D-97FF-D42895470ACA}" presName="hierChild4" presStyleCnt="0"/>
      <dgm:spPr/>
    </dgm:pt>
    <dgm:pt modelId="{9D58F412-0E1A-4185-8A59-0FCCD0976516}" type="pres">
      <dgm:prSet presAssocID="{8018791C-8714-4F5D-97FF-D42895470ACA}" presName="hierChild5" presStyleCnt="0"/>
      <dgm:spPr/>
    </dgm:pt>
    <dgm:pt modelId="{9187BD82-AAE5-4D81-B7DB-4AC4F13FB66B}" type="pres">
      <dgm:prSet presAssocID="{F10B3E28-1F9B-4553-9F62-0A52DBD4F716}" presName="hierChild5" presStyleCnt="0"/>
      <dgm:spPr/>
    </dgm:pt>
    <dgm:pt modelId="{2226D399-5D61-4984-840F-429DF980F03F}" type="pres">
      <dgm:prSet presAssocID="{8B307D96-50D2-458B-BC5C-5F95AD4650D5}" presName="Name37" presStyleLbl="parChTrans1D2" presStyleIdx="1" presStyleCnt="3"/>
      <dgm:spPr/>
      <dgm:t>
        <a:bodyPr/>
        <a:lstStyle/>
        <a:p>
          <a:endParaRPr lang="en-US"/>
        </a:p>
      </dgm:t>
    </dgm:pt>
    <dgm:pt modelId="{B859B166-98C8-4DB6-9A82-8144EC1C0C69}" type="pres">
      <dgm:prSet presAssocID="{DC7CB982-EECD-40EC-B83D-29B66F280256}" presName="hierRoot2" presStyleCnt="0">
        <dgm:presLayoutVars>
          <dgm:hierBranch val="init"/>
        </dgm:presLayoutVars>
      </dgm:prSet>
      <dgm:spPr/>
    </dgm:pt>
    <dgm:pt modelId="{A5F62986-DF0C-4736-BA05-54A8C3F718EB}" type="pres">
      <dgm:prSet presAssocID="{DC7CB982-EECD-40EC-B83D-29B66F280256}" presName="rootComposite" presStyleCnt="0"/>
      <dgm:spPr/>
    </dgm:pt>
    <dgm:pt modelId="{B3E2CB6F-101F-44DA-B5DB-D018BB130A71}" type="pres">
      <dgm:prSet presAssocID="{DC7CB982-EECD-40EC-B83D-29B66F280256}" presName="rootText" presStyleLbl="node2" presStyleIdx="1" presStyleCnt="3">
        <dgm:presLayoutVars>
          <dgm:chPref val="3"/>
        </dgm:presLayoutVars>
      </dgm:prSet>
      <dgm:spPr/>
      <dgm:t>
        <a:bodyPr/>
        <a:lstStyle/>
        <a:p>
          <a:endParaRPr lang="en-US"/>
        </a:p>
      </dgm:t>
    </dgm:pt>
    <dgm:pt modelId="{ED7A3D8D-1BB6-4A5F-AEEC-910FAD0F9065}" type="pres">
      <dgm:prSet presAssocID="{DC7CB982-EECD-40EC-B83D-29B66F280256}" presName="rootConnector" presStyleLbl="node2" presStyleIdx="1" presStyleCnt="3"/>
      <dgm:spPr/>
      <dgm:t>
        <a:bodyPr/>
        <a:lstStyle/>
        <a:p>
          <a:endParaRPr lang="en-US"/>
        </a:p>
      </dgm:t>
    </dgm:pt>
    <dgm:pt modelId="{482A9F20-312E-4F28-85F2-7F162D2D3302}" type="pres">
      <dgm:prSet presAssocID="{DC7CB982-EECD-40EC-B83D-29B66F280256}" presName="hierChild4" presStyleCnt="0"/>
      <dgm:spPr/>
    </dgm:pt>
    <dgm:pt modelId="{806E7D4E-62AD-4FA9-B5BF-B3358E891C45}" type="pres">
      <dgm:prSet presAssocID="{4E6CB655-1307-493F-AEF4-FB55D944FD7B}" presName="Name37" presStyleLbl="parChTrans1D3" presStyleIdx="3" presStyleCnt="8"/>
      <dgm:spPr/>
      <dgm:t>
        <a:bodyPr/>
        <a:lstStyle/>
        <a:p>
          <a:endParaRPr lang="en-US"/>
        </a:p>
      </dgm:t>
    </dgm:pt>
    <dgm:pt modelId="{5A0476B2-AFA9-47D0-8CA9-24BC205AB976}" type="pres">
      <dgm:prSet presAssocID="{D95A3B48-6EBD-42D2-84DA-883E6EC6F9FF}" presName="hierRoot2" presStyleCnt="0">
        <dgm:presLayoutVars>
          <dgm:hierBranch val="init"/>
        </dgm:presLayoutVars>
      </dgm:prSet>
      <dgm:spPr/>
    </dgm:pt>
    <dgm:pt modelId="{714F2D46-CD21-4CFA-A7F2-4575E0F97ED2}" type="pres">
      <dgm:prSet presAssocID="{D95A3B48-6EBD-42D2-84DA-883E6EC6F9FF}" presName="rootComposite" presStyleCnt="0"/>
      <dgm:spPr/>
    </dgm:pt>
    <dgm:pt modelId="{281D7043-9093-437C-895D-B54C2AF69C96}" type="pres">
      <dgm:prSet presAssocID="{D95A3B48-6EBD-42D2-84DA-883E6EC6F9FF}" presName="rootText" presStyleLbl="node3" presStyleIdx="3" presStyleCnt="8">
        <dgm:presLayoutVars>
          <dgm:chPref val="3"/>
        </dgm:presLayoutVars>
      </dgm:prSet>
      <dgm:spPr/>
      <dgm:t>
        <a:bodyPr/>
        <a:lstStyle/>
        <a:p>
          <a:endParaRPr lang="en-US"/>
        </a:p>
      </dgm:t>
    </dgm:pt>
    <dgm:pt modelId="{DDD3A87D-BFB8-4A9B-9D11-E8545C559243}" type="pres">
      <dgm:prSet presAssocID="{D95A3B48-6EBD-42D2-84DA-883E6EC6F9FF}" presName="rootConnector" presStyleLbl="node3" presStyleIdx="3" presStyleCnt="8"/>
      <dgm:spPr/>
      <dgm:t>
        <a:bodyPr/>
        <a:lstStyle/>
        <a:p>
          <a:endParaRPr lang="en-US"/>
        </a:p>
      </dgm:t>
    </dgm:pt>
    <dgm:pt modelId="{EFFB1CCF-1204-490A-8304-D616DC3A1F9E}" type="pres">
      <dgm:prSet presAssocID="{D95A3B48-6EBD-42D2-84DA-883E6EC6F9FF}" presName="hierChild4" presStyleCnt="0"/>
      <dgm:spPr/>
    </dgm:pt>
    <dgm:pt modelId="{91EB0EBB-8EE5-4BE2-85E8-98E47F5FE29F}" type="pres">
      <dgm:prSet presAssocID="{D95A3B48-6EBD-42D2-84DA-883E6EC6F9FF}" presName="hierChild5" presStyleCnt="0"/>
      <dgm:spPr/>
    </dgm:pt>
    <dgm:pt modelId="{39D2D40A-0C16-4023-BB56-3C7BF069265C}" type="pres">
      <dgm:prSet presAssocID="{893817DE-2FBB-4AA2-9191-7EE1FC8C68EA}" presName="Name37" presStyleLbl="parChTrans1D3" presStyleIdx="4" presStyleCnt="8"/>
      <dgm:spPr/>
      <dgm:t>
        <a:bodyPr/>
        <a:lstStyle/>
        <a:p>
          <a:endParaRPr lang="en-US"/>
        </a:p>
      </dgm:t>
    </dgm:pt>
    <dgm:pt modelId="{CCC5DFA1-8669-423D-B8F3-5130E95B6D85}" type="pres">
      <dgm:prSet presAssocID="{CA874919-4A8F-440F-B211-A6D97CA7D208}" presName="hierRoot2" presStyleCnt="0">
        <dgm:presLayoutVars>
          <dgm:hierBranch val="init"/>
        </dgm:presLayoutVars>
      </dgm:prSet>
      <dgm:spPr/>
    </dgm:pt>
    <dgm:pt modelId="{30954621-851A-4541-A644-8DD93149845A}" type="pres">
      <dgm:prSet presAssocID="{CA874919-4A8F-440F-B211-A6D97CA7D208}" presName="rootComposite" presStyleCnt="0"/>
      <dgm:spPr/>
    </dgm:pt>
    <dgm:pt modelId="{05EA3B57-BE76-40D8-86ED-5FA7C9879AA6}" type="pres">
      <dgm:prSet presAssocID="{CA874919-4A8F-440F-B211-A6D97CA7D208}" presName="rootText" presStyleLbl="node3" presStyleIdx="4" presStyleCnt="8">
        <dgm:presLayoutVars>
          <dgm:chPref val="3"/>
        </dgm:presLayoutVars>
      </dgm:prSet>
      <dgm:spPr/>
      <dgm:t>
        <a:bodyPr/>
        <a:lstStyle/>
        <a:p>
          <a:endParaRPr lang="en-US"/>
        </a:p>
      </dgm:t>
    </dgm:pt>
    <dgm:pt modelId="{67E475B4-DFE9-43C9-9702-C268FEA8F3A8}" type="pres">
      <dgm:prSet presAssocID="{CA874919-4A8F-440F-B211-A6D97CA7D208}" presName="rootConnector" presStyleLbl="node3" presStyleIdx="4" presStyleCnt="8"/>
      <dgm:spPr/>
      <dgm:t>
        <a:bodyPr/>
        <a:lstStyle/>
        <a:p>
          <a:endParaRPr lang="en-US"/>
        </a:p>
      </dgm:t>
    </dgm:pt>
    <dgm:pt modelId="{8ACDE832-0F79-4ACC-B2A6-FAA5A95074F0}" type="pres">
      <dgm:prSet presAssocID="{CA874919-4A8F-440F-B211-A6D97CA7D208}" presName="hierChild4" presStyleCnt="0"/>
      <dgm:spPr/>
    </dgm:pt>
    <dgm:pt modelId="{627C45EA-DDB6-48CF-AEA9-81ECE1A3C336}" type="pres">
      <dgm:prSet presAssocID="{CA874919-4A8F-440F-B211-A6D97CA7D208}" presName="hierChild5" presStyleCnt="0"/>
      <dgm:spPr/>
    </dgm:pt>
    <dgm:pt modelId="{9AD8A7DF-8975-4267-BDF8-6F4155B87865}" type="pres">
      <dgm:prSet presAssocID="{DC7CB982-EECD-40EC-B83D-29B66F280256}" presName="hierChild5" presStyleCnt="0"/>
      <dgm:spPr/>
    </dgm:pt>
    <dgm:pt modelId="{AD415575-2807-4397-AD27-33B92C5083B0}" type="pres">
      <dgm:prSet presAssocID="{DAE90FD4-4161-4175-96FC-177AD8CE1CDD}" presName="Name37" presStyleLbl="parChTrans1D2" presStyleIdx="2" presStyleCnt="3"/>
      <dgm:spPr/>
      <dgm:t>
        <a:bodyPr/>
        <a:lstStyle/>
        <a:p>
          <a:endParaRPr lang="en-US"/>
        </a:p>
      </dgm:t>
    </dgm:pt>
    <dgm:pt modelId="{AC6381F4-38A1-4AE0-963E-4CD1D18375BB}" type="pres">
      <dgm:prSet presAssocID="{5288BB36-0782-4830-88AD-65DE56D6E06B}" presName="hierRoot2" presStyleCnt="0">
        <dgm:presLayoutVars>
          <dgm:hierBranch val="init"/>
        </dgm:presLayoutVars>
      </dgm:prSet>
      <dgm:spPr/>
    </dgm:pt>
    <dgm:pt modelId="{81C8751F-7824-4C55-A4A8-6192417CB0DF}" type="pres">
      <dgm:prSet presAssocID="{5288BB36-0782-4830-88AD-65DE56D6E06B}" presName="rootComposite" presStyleCnt="0"/>
      <dgm:spPr/>
    </dgm:pt>
    <dgm:pt modelId="{3BDF9023-3B62-4617-BEDE-5BBD3CBCD834}" type="pres">
      <dgm:prSet presAssocID="{5288BB36-0782-4830-88AD-65DE56D6E06B}" presName="rootText" presStyleLbl="node2" presStyleIdx="2" presStyleCnt="3">
        <dgm:presLayoutVars>
          <dgm:chPref val="3"/>
        </dgm:presLayoutVars>
      </dgm:prSet>
      <dgm:spPr/>
      <dgm:t>
        <a:bodyPr/>
        <a:lstStyle/>
        <a:p>
          <a:endParaRPr lang="en-US"/>
        </a:p>
      </dgm:t>
    </dgm:pt>
    <dgm:pt modelId="{1BE75C9D-0877-4FEC-9048-438C4A7D71E0}" type="pres">
      <dgm:prSet presAssocID="{5288BB36-0782-4830-88AD-65DE56D6E06B}" presName="rootConnector" presStyleLbl="node2" presStyleIdx="2" presStyleCnt="3"/>
      <dgm:spPr/>
      <dgm:t>
        <a:bodyPr/>
        <a:lstStyle/>
        <a:p>
          <a:endParaRPr lang="en-US"/>
        </a:p>
      </dgm:t>
    </dgm:pt>
    <dgm:pt modelId="{2D4AF832-EA58-4116-A882-3370A2049FA8}" type="pres">
      <dgm:prSet presAssocID="{5288BB36-0782-4830-88AD-65DE56D6E06B}" presName="hierChild4" presStyleCnt="0"/>
      <dgm:spPr/>
    </dgm:pt>
    <dgm:pt modelId="{E7B55920-B5FC-4014-AF50-3008AFE120CD}" type="pres">
      <dgm:prSet presAssocID="{A3AED31F-AD50-4F09-80A4-FA1E6CCA03B8}" presName="Name37" presStyleLbl="parChTrans1D3" presStyleIdx="5" presStyleCnt="8"/>
      <dgm:spPr/>
      <dgm:t>
        <a:bodyPr/>
        <a:lstStyle/>
        <a:p>
          <a:endParaRPr lang="en-US"/>
        </a:p>
      </dgm:t>
    </dgm:pt>
    <dgm:pt modelId="{98CD0E4A-01C4-47FA-9C31-F6C32BE10A26}" type="pres">
      <dgm:prSet presAssocID="{398CD6CF-66B9-4EA9-B2FA-422B8527147F}" presName="hierRoot2" presStyleCnt="0">
        <dgm:presLayoutVars>
          <dgm:hierBranch val="init"/>
        </dgm:presLayoutVars>
      </dgm:prSet>
      <dgm:spPr/>
    </dgm:pt>
    <dgm:pt modelId="{92F4EB34-7B91-4680-8138-2AC72878000F}" type="pres">
      <dgm:prSet presAssocID="{398CD6CF-66B9-4EA9-B2FA-422B8527147F}" presName="rootComposite" presStyleCnt="0"/>
      <dgm:spPr/>
    </dgm:pt>
    <dgm:pt modelId="{1F28FD0F-7FF9-4D57-851C-31040AC78D9A}" type="pres">
      <dgm:prSet presAssocID="{398CD6CF-66B9-4EA9-B2FA-422B8527147F}" presName="rootText" presStyleLbl="node3" presStyleIdx="5" presStyleCnt="8">
        <dgm:presLayoutVars>
          <dgm:chPref val="3"/>
        </dgm:presLayoutVars>
      </dgm:prSet>
      <dgm:spPr/>
      <dgm:t>
        <a:bodyPr/>
        <a:lstStyle/>
        <a:p>
          <a:endParaRPr lang="en-US"/>
        </a:p>
      </dgm:t>
    </dgm:pt>
    <dgm:pt modelId="{EF2076BB-B8E1-4DCC-92E3-3B6DB1684824}" type="pres">
      <dgm:prSet presAssocID="{398CD6CF-66B9-4EA9-B2FA-422B8527147F}" presName="rootConnector" presStyleLbl="node3" presStyleIdx="5" presStyleCnt="8"/>
      <dgm:spPr/>
      <dgm:t>
        <a:bodyPr/>
        <a:lstStyle/>
        <a:p>
          <a:endParaRPr lang="en-US"/>
        </a:p>
      </dgm:t>
    </dgm:pt>
    <dgm:pt modelId="{F0621BA5-71C4-460D-91D5-47788D514794}" type="pres">
      <dgm:prSet presAssocID="{398CD6CF-66B9-4EA9-B2FA-422B8527147F}" presName="hierChild4" presStyleCnt="0"/>
      <dgm:spPr/>
    </dgm:pt>
    <dgm:pt modelId="{76113CAD-5800-4FB6-BDB4-85EABEF0FCE3}" type="pres">
      <dgm:prSet presAssocID="{398CD6CF-66B9-4EA9-B2FA-422B8527147F}" presName="hierChild5" presStyleCnt="0"/>
      <dgm:spPr/>
    </dgm:pt>
    <dgm:pt modelId="{51BCADE7-8AB6-45DB-AA1D-2DCD8B3E3FD2}" type="pres">
      <dgm:prSet presAssocID="{CA8878C6-CFB1-4927-B63B-510452BB0F74}" presName="Name37" presStyleLbl="parChTrans1D3" presStyleIdx="6" presStyleCnt="8"/>
      <dgm:spPr/>
      <dgm:t>
        <a:bodyPr/>
        <a:lstStyle/>
        <a:p>
          <a:endParaRPr lang="en-US"/>
        </a:p>
      </dgm:t>
    </dgm:pt>
    <dgm:pt modelId="{C622FA3D-57B9-47A2-BE8B-541156F065C3}" type="pres">
      <dgm:prSet presAssocID="{57ED7F53-E1AE-407B-A591-332444CB68B4}" presName="hierRoot2" presStyleCnt="0">
        <dgm:presLayoutVars>
          <dgm:hierBranch val="init"/>
        </dgm:presLayoutVars>
      </dgm:prSet>
      <dgm:spPr/>
    </dgm:pt>
    <dgm:pt modelId="{EF9BA9C0-EF79-4D88-B3AB-660022275551}" type="pres">
      <dgm:prSet presAssocID="{57ED7F53-E1AE-407B-A591-332444CB68B4}" presName="rootComposite" presStyleCnt="0"/>
      <dgm:spPr/>
    </dgm:pt>
    <dgm:pt modelId="{D27F517F-60EB-477D-B2E2-279288F447E0}" type="pres">
      <dgm:prSet presAssocID="{57ED7F53-E1AE-407B-A591-332444CB68B4}" presName="rootText" presStyleLbl="node3" presStyleIdx="6" presStyleCnt="8">
        <dgm:presLayoutVars>
          <dgm:chPref val="3"/>
        </dgm:presLayoutVars>
      </dgm:prSet>
      <dgm:spPr/>
      <dgm:t>
        <a:bodyPr/>
        <a:lstStyle/>
        <a:p>
          <a:endParaRPr lang="en-US"/>
        </a:p>
      </dgm:t>
    </dgm:pt>
    <dgm:pt modelId="{1FDDB5C7-D324-4384-8916-7414908188C9}" type="pres">
      <dgm:prSet presAssocID="{57ED7F53-E1AE-407B-A591-332444CB68B4}" presName="rootConnector" presStyleLbl="node3" presStyleIdx="6" presStyleCnt="8"/>
      <dgm:spPr/>
      <dgm:t>
        <a:bodyPr/>
        <a:lstStyle/>
        <a:p>
          <a:endParaRPr lang="en-US"/>
        </a:p>
      </dgm:t>
    </dgm:pt>
    <dgm:pt modelId="{C4FA1848-060D-4A50-94A8-761B8768F8B6}" type="pres">
      <dgm:prSet presAssocID="{57ED7F53-E1AE-407B-A591-332444CB68B4}" presName="hierChild4" presStyleCnt="0"/>
      <dgm:spPr/>
    </dgm:pt>
    <dgm:pt modelId="{23D6558D-45A0-417D-AB35-CA545DBA078B}" type="pres">
      <dgm:prSet presAssocID="{57ED7F53-E1AE-407B-A591-332444CB68B4}" presName="hierChild5" presStyleCnt="0"/>
      <dgm:spPr/>
    </dgm:pt>
    <dgm:pt modelId="{9339C587-1AED-4449-8DD3-38B0DDA21BFD}" type="pres">
      <dgm:prSet presAssocID="{82006C94-7F85-4FEE-82AF-A231D74B0381}" presName="Name37" presStyleLbl="parChTrans1D3" presStyleIdx="7" presStyleCnt="8"/>
      <dgm:spPr/>
      <dgm:t>
        <a:bodyPr/>
        <a:lstStyle/>
        <a:p>
          <a:endParaRPr lang="en-US"/>
        </a:p>
      </dgm:t>
    </dgm:pt>
    <dgm:pt modelId="{2029A9A5-62DE-456C-8BB4-FF458F9F20B3}" type="pres">
      <dgm:prSet presAssocID="{46E0873D-6CC1-41F0-BBEB-5F94C5D0F6D7}" presName="hierRoot2" presStyleCnt="0">
        <dgm:presLayoutVars>
          <dgm:hierBranch val="init"/>
        </dgm:presLayoutVars>
      </dgm:prSet>
      <dgm:spPr/>
    </dgm:pt>
    <dgm:pt modelId="{2920413E-ED61-4843-985A-1C347EFC8CE4}" type="pres">
      <dgm:prSet presAssocID="{46E0873D-6CC1-41F0-BBEB-5F94C5D0F6D7}" presName="rootComposite" presStyleCnt="0"/>
      <dgm:spPr/>
    </dgm:pt>
    <dgm:pt modelId="{3E232F70-BF10-4764-A94C-2743DED7C5C2}" type="pres">
      <dgm:prSet presAssocID="{46E0873D-6CC1-41F0-BBEB-5F94C5D0F6D7}" presName="rootText" presStyleLbl="node3" presStyleIdx="7" presStyleCnt="8">
        <dgm:presLayoutVars>
          <dgm:chPref val="3"/>
        </dgm:presLayoutVars>
      </dgm:prSet>
      <dgm:spPr/>
      <dgm:t>
        <a:bodyPr/>
        <a:lstStyle/>
        <a:p>
          <a:endParaRPr lang="en-US"/>
        </a:p>
      </dgm:t>
    </dgm:pt>
    <dgm:pt modelId="{5F0C3B9C-EC51-4AB7-A421-16434FB4CA1A}" type="pres">
      <dgm:prSet presAssocID="{46E0873D-6CC1-41F0-BBEB-5F94C5D0F6D7}" presName="rootConnector" presStyleLbl="node3" presStyleIdx="7" presStyleCnt="8"/>
      <dgm:spPr/>
      <dgm:t>
        <a:bodyPr/>
        <a:lstStyle/>
        <a:p>
          <a:endParaRPr lang="en-US"/>
        </a:p>
      </dgm:t>
    </dgm:pt>
    <dgm:pt modelId="{D6746139-BB5A-4FA8-AF5C-C0023F6B05F1}" type="pres">
      <dgm:prSet presAssocID="{46E0873D-6CC1-41F0-BBEB-5F94C5D0F6D7}" presName="hierChild4" presStyleCnt="0"/>
      <dgm:spPr/>
    </dgm:pt>
    <dgm:pt modelId="{CA9BF3FE-A0F3-47A8-ABA0-EEFB7693BF75}" type="pres">
      <dgm:prSet presAssocID="{46E0873D-6CC1-41F0-BBEB-5F94C5D0F6D7}" presName="hierChild5" presStyleCnt="0"/>
      <dgm:spPr/>
    </dgm:pt>
    <dgm:pt modelId="{CB8E428B-962B-40FB-83FE-F6F75B553EAB}" type="pres">
      <dgm:prSet presAssocID="{5288BB36-0782-4830-88AD-65DE56D6E06B}" presName="hierChild5" presStyleCnt="0"/>
      <dgm:spPr/>
    </dgm:pt>
    <dgm:pt modelId="{AD8CBB3A-9F79-4EE7-A4E2-0B863965016B}" type="pres">
      <dgm:prSet presAssocID="{B6065F1A-EB3B-4909-93B8-0CE29232DCCE}" presName="hierChild3" presStyleCnt="0"/>
      <dgm:spPr/>
    </dgm:pt>
  </dgm:ptLst>
  <dgm:cxnLst>
    <dgm:cxn modelId="{9B264635-60B9-4A7A-9D47-1BA1E09D18BC}" srcId="{F10B3E28-1F9B-4553-9F62-0A52DBD4F716}" destId="{8018791C-8714-4F5D-97FF-D42895470ACA}" srcOrd="2" destOrd="0" parTransId="{81D8785F-6D2F-4999-AD5B-7C4E4A158B5D}" sibTransId="{F9C31DDE-5BED-4BD7-B997-36BEBC3EC96C}"/>
    <dgm:cxn modelId="{560B6640-3BFF-4063-8CBA-AC81170DD5BA}" type="presOf" srcId="{B2D5FF57-1F5E-4855-B715-CF6CFF8F94A9}" destId="{775687BD-E6D3-467F-8F50-0E888F24B454}" srcOrd="0" destOrd="0" presId="urn:microsoft.com/office/officeart/2005/8/layout/orgChart1"/>
    <dgm:cxn modelId="{2290C751-6873-437A-9543-B475D12C9720}" srcId="{F10B3E28-1F9B-4553-9F62-0A52DBD4F716}" destId="{B2D5FF57-1F5E-4855-B715-CF6CFF8F94A9}" srcOrd="1" destOrd="0" parTransId="{12D29A6E-6141-486B-BD98-8EB1961D3D4B}" sibTransId="{07334B77-D4EA-4BE8-B6DF-E9BEB0CD33EF}"/>
    <dgm:cxn modelId="{5EDF86BD-E8F8-488B-8535-1735C0AF179B}" type="presOf" srcId="{4E6CB655-1307-493F-AEF4-FB55D944FD7B}" destId="{806E7D4E-62AD-4FA9-B5BF-B3358E891C45}" srcOrd="0" destOrd="0" presId="urn:microsoft.com/office/officeart/2005/8/layout/orgChart1"/>
    <dgm:cxn modelId="{9CDCE88B-F2D7-4A8A-8196-947EE83E9A5E}" srcId="{B6065F1A-EB3B-4909-93B8-0CE29232DCCE}" destId="{F10B3E28-1F9B-4553-9F62-0A52DBD4F716}" srcOrd="0" destOrd="0" parTransId="{29205AA5-AE36-4939-BBCD-FB5745F421AF}" sibTransId="{C26BFF05-7B70-4461-B6B7-9B68562FA398}"/>
    <dgm:cxn modelId="{73AAE14A-4F25-403B-B184-9FEC8B0E3686}" type="presOf" srcId="{CA874919-4A8F-440F-B211-A6D97CA7D208}" destId="{05EA3B57-BE76-40D8-86ED-5FA7C9879AA6}" srcOrd="0" destOrd="0" presId="urn:microsoft.com/office/officeart/2005/8/layout/orgChart1"/>
    <dgm:cxn modelId="{22FE747D-8AF0-4085-A847-32CD8CD33A20}" srcId="{F10B3E28-1F9B-4553-9F62-0A52DBD4F716}" destId="{85F3FBAE-6CAD-4D1F-99D9-E7CAD6A0770F}" srcOrd="0" destOrd="0" parTransId="{5B67EEE4-46C1-4AC0-B66D-814DAA6979E1}" sibTransId="{82175498-1989-45F3-8474-0AE2BA071E47}"/>
    <dgm:cxn modelId="{AF5D54A9-0A14-4F18-8E96-352F6456BCD4}" type="presOf" srcId="{8EF95F26-3A37-4603-9971-34E2D1D6140C}" destId="{0EEFA2F0-B034-4C20-B6EA-091C33D3F9A3}" srcOrd="0" destOrd="0" presId="urn:microsoft.com/office/officeart/2005/8/layout/orgChart1"/>
    <dgm:cxn modelId="{B30F25C2-B207-401E-BED4-FB403891BE4D}" srcId="{8EF95F26-3A37-4603-9971-34E2D1D6140C}" destId="{B6065F1A-EB3B-4909-93B8-0CE29232DCCE}" srcOrd="0" destOrd="0" parTransId="{CE2E6578-1DAB-4351-9F83-4F36FBBBFE15}" sibTransId="{7B88E18E-9C15-4551-BE58-C7BBC9D4AAF6}"/>
    <dgm:cxn modelId="{6FB7A14B-FA25-4539-8538-A63D8A0D0E8D}" type="presOf" srcId="{12D29A6E-6141-486B-BD98-8EB1961D3D4B}" destId="{E50DD737-2482-497C-AA6C-6AB8FF7109E9}" srcOrd="0" destOrd="0" presId="urn:microsoft.com/office/officeart/2005/8/layout/orgChart1"/>
    <dgm:cxn modelId="{B8FB1838-B63C-4F60-8330-3F4494334980}" type="presOf" srcId="{398CD6CF-66B9-4EA9-B2FA-422B8527147F}" destId="{EF2076BB-B8E1-4DCC-92E3-3B6DB1684824}" srcOrd="1" destOrd="0" presId="urn:microsoft.com/office/officeart/2005/8/layout/orgChart1"/>
    <dgm:cxn modelId="{1845E575-CC17-4F76-83F6-389FB496794F}" type="presOf" srcId="{D95A3B48-6EBD-42D2-84DA-883E6EC6F9FF}" destId="{DDD3A87D-BFB8-4A9B-9D11-E8545C559243}" srcOrd="1" destOrd="0" presId="urn:microsoft.com/office/officeart/2005/8/layout/orgChart1"/>
    <dgm:cxn modelId="{1BE0F705-1675-4951-976F-9B5FA72663AD}" type="presOf" srcId="{B6065F1A-EB3B-4909-93B8-0CE29232DCCE}" destId="{E79CC201-8220-43A9-BA31-B2133D486970}" srcOrd="1" destOrd="0" presId="urn:microsoft.com/office/officeart/2005/8/layout/orgChart1"/>
    <dgm:cxn modelId="{B5683C4A-731E-49D1-B204-0960A5302AB2}" type="presOf" srcId="{A3AED31F-AD50-4F09-80A4-FA1E6CCA03B8}" destId="{E7B55920-B5FC-4014-AF50-3008AFE120CD}" srcOrd="0" destOrd="0" presId="urn:microsoft.com/office/officeart/2005/8/layout/orgChart1"/>
    <dgm:cxn modelId="{F8C6A6D1-5A35-4D22-B2D5-E9E7DC6BFFB8}" type="presOf" srcId="{57ED7F53-E1AE-407B-A591-332444CB68B4}" destId="{1FDDB5C7-D324-4384-8916-7414908188C9}" srcOrd="1" destOrd="0" presId="urn:microsoft.com/office/officeart/2005/8/layout/orgChart1"/>
    <dgm:cxn modelId="{6F78DD6D-E5B8-45A5-895C-7EF21A6936D7}" type="presOf" srcId="{D95A3B48-6EBD-42D2-84DA-883E6EC6F9FF}" destId="{281D7043-9093-437C-895D-B54C2AF69C96}" srcOrd="0" destOrd="0" presId="urn:microsoft.com/office/officeart/2005/8/layout/orgChart1"/>
    <dgm:cxn modelId="{2C29F235-C151-4965-BC11-944E9B451A3F}" type="presOf" srcId="{F10B3E28-1F9B-4553-9F62-0A52DBD4F716}" destId="{08F50D53-F51C-4AF6-9137-5322867F1F5E}" srcOrd="0" destOrd="0" presId="urn:microsoft.com/office/officeart/2005/8/layout/orgChart1"/>
    <dgm:cxn modelId="{D300E0B5-30E5-458C-AAB1-B7BD3DAE4361}" type="presOf" srcId="{8018791C-8714-4F5D-97FF-D42895470ACA}" destId="{58745F5B-85B7-429A-8BBD-34BF8AC7965B}" srcOrd="0" destOrd="0" presId="urn:microsoft.com/office/officeart/2005/8/layout/orgChart1"/>
    <dgm:cxn modelId="{5753F29C-F431-4D49-B46C-E6CF623E098A}" type="presOf" srcId="{893817DE-2FBB-4AA2-9191-7EE1FC8C68EA}" destId="{39D2D40A-0C16-4023-BB56-3C7BF069265C}" srcOrd="0" destOrd="0" presId="urn:microsoft.com/office/officeart/2005/8/layout/orgChart1"/>
    <dgm:cxn modelId="{5C4D9B64-36CA-40E0-B79D-29E05C33AD13}" type="presOf" srcId="{8B307D96-50D2-458B-BC5C-5F95AD4650D5}" destId="{2226D399-5D61-4984-840F-429DF980F03F}" srcOrd="0" destOrd="0" presId="urn:microsoft.com/office/officeart/2005/8/layout/orgChart1"/>
    <dgm:cxn modelId="{EC308897-62C7-44A2-985E-1257E45FDA03}" type="presOf" srcId="{CA8878C6-CFB1-4927-B63B-510452BB0F74}" destId="{51BCADE7-8AB6-45DB-AA1D-2DCD8B3E3FD2}" srcOrd="0" destOrd="0" presId="urn:microsoft.com/office/officeart/2005/8/layout/orgChart1"/>
    <dgm:cxn modelId="{000FB243-F4D0-4EDF-A873-51DEB2281373}" type="presOf" srcId="{8018791C-8714-4F5D-97FF-D42895470ACA}" destId="{EAE3599A-8FFF-4E54-8E96-EBC04604AEC7}" srcOrd="1" destOrd="0" presId="urn:microsoft.com/office/officeart/2005/8/layout/orgChart1"/>
    <dgm:cxn modelId="{4AF4C823-2BA7-4BCC-A01D-27CB71C32D68}" type="presOf" srcId="{5288BB36-0782-4830-88AD-65DE56D6E06B}" destId="{3BDF9023-3B62-4617-BEDE-5BBD3CBCD834}" srcOrd="0" destOrd="0" presId="urn:microsoft.com/office/officeart/2005/8/layout/orgChart1"/>
    <dgm:cxn modelId="{E0FDC560-7C02-4A71-A7CA-B6C54A2624B5}" type="presOf" srcId="{F10B3E28-1F9B-4553-9F62-0A52DBD4F716}" destId="{DCD4053A-5429-45F1-93B5-B5B6A74F5596}" srcOrd="1" destOrd="0" presId="urn:microsoft.com/office/officeart/2005/8/layout/orgChart1"/>
    <dgm:cxn modelId="{55D63ECB-AE0B-4A2B-84B3-D22FEBB5222B}" type="presOf" srcId="{46E0873D-6CC1-41F0-BBEB-5F94C5D0F6D7}" destId="{5F0C3B9C-EC51-4AB7-A421-16434FB4CA1A}" srcOrd="1" destOrd="0" presId="urn:microsoft.com/office/officeart/2005/8/layout/orgChart1"/>
    <dgm:cxn modelId="{D67CDDED-F955-47E6-94F1-8CC70E346D84}" srcId="{B6065F1A-EB3B-4909-93B8-0CE29232DCCE}" destId="{5288BB36-0782-4830-88AD-65DE56D6E06B}" srcOrd="2" destOrd="0" parTransId="{DAE90FD4-4161-4175-96FC-177AD8CE1CDD}" sibTransId="{404B948A-FCA8-456C-B0A3-EC7B05A4CA2B}"/>
    <dgm:cxn modelId="{41CFE773-DCAF-4541-B8B5-72AB6E2F5F28}" type="presOf" srcId="{85F3FBAE-6CAD-4D1F-99D9-E7CAD6A0770F}" destId="{03A9B48E-2B31-4879-94A4-F745C6D40BED}" srcOrd="1" destOrd="0" presId="urn:microsoft.com/office/officeart/2005/8/layout/orgChart1"/>
    <dgm:cxn modelId="{64038172-B48D-48E5-9C75-694C41DF12E9}" type="presOf" srcId="{CA874919-4A8F-440F-B211-A6D97CA7D208}" destId="{67E475B4-DFE9-43C9-9702-C268FEA8F3A8}" srcOrd="1" destOrd="0" presId="urn:microsoft.com/office/officeart/2005/8/layout/orgChart1"/>
    <dgm:cxn modelId="{F7EA2B10-9889-4AFB-BF55-59465190B167}" srcId="{DC7CB982-EECD-40EC-B83D-29B66F280256}" destId="{D95A3B48-6EBD-42D2-84DA-883E6EC6F9FF}" srcOrd="0" destOrd="0" parTransId="{4E6CB655-1307-493F-AEF4-FB55D944FD7B}" sibTransId="{2F70E401-D4AD-4D74-ACB4-403FBB47E7BE}"/>
    <dgm:cxn modelId="{E8BA0CB1-BAA8-474C-90AA-8547F2FAAB75}" srcId="{5288BB36-0782-4830-88AD-65DE56D6E06B}" destId="{57ED7F53-E1AE-407B-A591-332444CB68B4}" srcOrd="1" destOrd="0" parTransId="{CA8878C6-CFB1-4927-B63B-510452BB0F74}" sibTransId="{8BDD5B0E-96A5-404C-9159-3D7DB61AECCF}"/>
    <dgm:cxn modelId="{71DB6F44-7EEA-4BA3-AFBF-FB29586C25C2}" srcId="{DC7CB982-EECD-40EC-B83D-29B66F280256}" destId="{CA874919-4A8F-440F-B211-A6D97CA7D208}" srcOrd="1" destOrd="0" parTransId="{893817DE-2FBB-4AA2-9191-7EE1FC8C68EA}" sibTransId="{C1770E0F-50F3-43A2-BA6D-A89546A8B270}"/>
    <dgm:cxn modelId="{6C9EC410-A3FC-4F49-BA53-2EFFF813C761}" type="presOf" srcId="{5288BB36-0782-4830-88AD-65DE56D6E06B}" destId="{1BE75C9D-0877-4FEC-9048-438C4A7D71E0}" srcOrd="1" destOrd="0" presId="urn:microsoft.com/office/officeart/2005/8/layout/orgChart1"/>
    <dgm:cxn modelId="{7F6539A9-CDEA-4642-B6D3-1AC3DA1A1A01}" type="presOf" srcId="{B6065F1A-EB3B-4909-93B8-0CE29232DCCE}" destId="{BCB714F8-C0FB-4313-9FA9-8892B4545CC2}" srcOrd="0" destOrd="0" presId="urn:microsoft.com/office/officeart/2005/8/layout/orgChart1"/>
    <dgm:cxn modelId="{7AAD1AFD-DF82-49E8-8C41-0EB9D1451B33}" type="presOf" srcId="{57ED7F53-E1AE-407B-A591-332444CB68B4}" destId="{D27F517F-60EB-477D-B2E2-279288F447E0}" srcOrd="0" destOrd="0" presId="urn:microsoft.com/office/officeart/2005/8/layout/orgChart1"/>
    <dgm:cxn modelId="{C4540557-955F-424F-884D-EDD7C7785E96}" type="presOf" srcId="{81D8785F-6D2F-4999-AD5B-7C4E4A158B5D}" destId="{28DDA442-4579-489C-A7AA-DECED16DCEE2}" srcOrd="0" destOrd="0" presId="urn:microsoft.com/office/officeart/2005/8/layout/orgChart1"/>
    <dgm:cxn modelId="{7E7E697E-C13A-45C4-B033-92BCB4B0FFD2}" srcId="{B6065F1A-EB3B-4909-93B8-0CE29232DCCE}" destId="{DC7CB982-EECD-40EC-B83D-29B66F280256}" srcOrd="1" destOrd="0" parTransId="{8B307D96-50D2-458B-BC5C-5F95AD4650D5}" sibTransId="{74DD1EB4-FDE2-4212-BBC9-65A239F99807}"/>
    <dgm:cxn modelId="{0D155075-9340-4DBA-BEE0-A6CDFD21466F}" type="presOf" srcId="{DC7CB982-EECD-40EC-B83D-29B66F280256}" destId="{ED7A3D8D-1BB6-4A5F-AEEC-910FAD0F9065}" srcOrd="1" destOrd="0" presId="urn:microsoft.com/office/officeart/2005/8/layout/orgChart1"/>
    <dgm:cxn modelId="{296C5234-6A30-4732-B733-F00BB3AD1759}" srcId="{5288BB36-0782-4830-88AD-65DE56D6E06B}" destId="{46E0873D-6CC1-41F0-BBEB-5F94C5D0F6D7}" srcOrd="2" destOrd="0" parTransId="{82006C94-7F85-4FEE-82AF-A231D74B0381}" sibTransId="{E5B84049-98AB-4813-8151-3A2A9F5BCE8F}"/>
    <dgm:cxn modelId="{28346492-D136-4B15-8DA6-8E4199872523}" type="presOf" srcId="{DAE90FD4-4161-4175-96FC-177AD8CE1CDD}" destId="{AD415575-2807-4397-AD27-33B92C5083B0}" srcOrd="0" destOrd="0" presId="urn:microsoft.com/office/officeart/2005/8/layout/orgChart1"/>
    <dgm:cxn modelId="{0CA62E93-3159-4734-A4A8-42D1095C7E05}" srcId="{5288BB36-0782-4830-88AD-65DE56D6E06B}" destId="{398CD6CF-66B9-4EA9-B2FA-422B8527147F}" srcOrd="0" destOrd="0" parTransId="{A3AED31F-AD50-4F09-80A4-FA1E6CCA03B8}" sibTransId="{A3FC5458-1709-40ED-8D59-29FD9AF2E4C3}"/>
    <dgm:cxn modelId="{93B1D590-E172-40F1-9701-78DFAD37F041}" type="presOf" srcId="{5B67EEE4-46C1-4AC0-B66D-814DAA6979E1}" destId="{5B219F64-6294-49A7-A9B1-831386682B89}" srcOrd="0" destOrd="0" presId="urn:microsoft.com/office/officeart/2005/8/layout/orgChart1"/>
    <dgm:cxn modelId="{1AF3EFC6-0FAE-4BDB-B7E0-9E860093428F}" type="presOf" srcId="{29205AA5-AE36-4939-BBCD-FB5745F421AF}" destId="{E3DA0734-AF2F-4A65-97B8-70E0A4B33793}" srcOrd="0" destOrd="0" presId="urn:microsoft.com/office/officeart/2005/8/layout/orgChart1"/>
    <dgm:cxn modelId="{82E14352-7F65-406D-BF60-0DE09523A13F}" type="presOf" srcId="{85F3FBAE-6CAD-4D1F-99D9-E7CAD6A0770F}" destId="{6D3321D4-BCBF-4930-AC75-099BCDEA12E1}" srcOrd="0" destOrd="0" presId="urn:microsoft.com/office/officeart/2005/8/layout/orgChart1"/>
    <dgm:cxn modelId="{1A716762-2AAA-48C8-9778-E10A6EA87FEC}" type="presOf" srcId="{82006C94-7F85-4FEE-82AF-A231D74B0381}" destId="{9339C587-1AED-4449-8DD3-38B0DDA21BFD}" srcOrd="0" destOrd="0" presId="urn:microsoft.com/office/officeart/2005/8/layout/orgChart1"/>
    <dgm:cxn modelId="{1D1D7F89-9FBE-47FD-8A1C-1A315459656B}" type="presOf" srcId="{398CD6CF-66B9-4EA9-B2FA-422B8527147F}" destId="{1F28FD0F-7FF9-4D57-851C-31040AC78D9A}" srcOrd="0" destOrd="0" presId="urn:microsoft.com/office/officeart/2005/8/layout/orgChart1"/>
    <dgm:cxn modelId="{03137777-6ABE-44F3-B9E0-E35E9F737D5B}" type="presOf" srcId="{46E0873D-6CC1-41F0-BBEB-5F94C5D0F6D7}" destId="{3E232F70-BF10-4764-A94C-2743DED7C5C2}" srcOrd="0" destOrd="0" presId="urn:microsoft.com/office/officeart/2005/8/layout/orgChart1"/>
    <dgm:cxn modelId="{2B920E4C-36C7-488E-83B9-52BA9E5F8E8A}" type="presOf" srcId="{DC7CB982-EECD-40EC-B83D-29B66F280256}" destId="{B3E2CB6F-101F-44DA-B5DB-D018BB130A71}" srcOrd="0" destOrd="0" presId="urn:microsoft.com/office/officeart/2005/8/layout/orgChart1"/>
    <dgm:cxn modelId="{4D33F6AF-02B4-4676-B7AF-6EB51AF5F193}" type="presOf" srcId="{B2D5FF57-1F5E-4855-B715-CF6CFF8F94A9}" destId="{E05D26C7-BAF0-422D-B808-66D7CFA54B68}" srcOrd="1" destOrd="0" presId="urn:microsoft.com/office/officeart/2005/8/layout/orgChart1"/>
    <dgm:cxn modelId="{158BC0FD-465A-4813-A1C0-51C1A63E55D3}" type="presParOf" srcId="{0EEFA2F0-B034-4C20-B6EA-091C33D3F9A3}" destId="{BD719862-B701-4E9A-8511-4CC9502A3BBF}" srcOrd="0" destOrd="0" presId="urn:microsoft.com/office/officeart/2005/8/layout/orgChart1"/>
    <dgm:cxn modelId="{95C40B6A-B80C-40B6-A9D4-C4D1F900A926}" type="presParOf" srcId="{BD719862-B701-4E9A-8511-4CC9502A3BBF}" destId="{37E259A6-415A-4DD9-9DFD-43A663A639AD}" srcOrd="0" destOrd="0" presId="urn:microsoft.com/office/officeart/2005/8/layout/orgChart1"/>
    <dgm:cxn modelId="{4B0EDC16-E6AE-4034-80FC-3E6F7FEEC3E8}" type="presParOf" srcId="{37E259A6-415A-4DD9-9DFD-43A663A639AD}" destId="{BCB714F8-C0FB-4313-9FA9-8892B4545CC2}" srcOrd="0" destOrd="0" presId="urn:microsoft.com/office/officeart/2005/8/layout/orgChart1"/>
    <dgm:cxn modelId="{6AADF58B-8EA5-45D9-B462-E5AF50E1CFAF}" type="presParOf" srcId="{37E259A6-415A-4DD9-9DFD-43A663A639AD}" destId="{E79CC201-8220-43A9-BA31-B2133D486970}" srcOrd="1" destOrd="0" presId="urn:microsoft.com/office/officeart/2005/8/layout/orgChart1"/>
    <dgm:cxn modelId="{3ABE9CBB-EED6-4641-9214-C96E349C8990}" type="presParOf" srcId="{BD719862-B701-4E9A-8511-4CC9502A3BBF}" destId="{BDE992F0-1462-4347-BF1D-E323ACF7C1C6}" srcOrd="1" destOrd="0" presId="urn:microsoft.com/office/officeart/2005/8/layout/orgChart1"/>
    <dgm:cxn modelId="{4A52B9EA-908F-4B13-BCEB-27FA6D82362B}" type="presParOf" srcId="{BDE992F0-1462-4347-BF1D-E323ACF7C1C6}" destId="{E3DA0734-AF2F-4A65-97B8-70E0A4B33793}" srcOrd="0" destOrd="0" presId="urn:microsoft.com/office/officeart/2005/8/layout/orgChart1"/>
    <dgm:cxn modelId="{6D164DDD-1015-4B73-9600-8A6573858284}" type="presParOf" srcId="{BDE992F0-1462-4347-BF1D-E323ACF7C1C6}" destId="{6BFD4010-AF05-4ED9-A877-87D35613402B}" srcOrd="1" destOrd="0" presId="urn:microsoft.com/office/officeart/2005/8/layout/orgChart1"/>
    <dgm:cxn modelId="{222513D6-710C-4E90-93B4-FE49788F0F2F}" type="presParOf" srcId="{6BFD4010-AF05-4ED9-A877-87D35613402B}" destId="{EBD6F0B9-16CB-4366-B552-8023543988D9}" srcOrd="0" destOrd="0" presId="urn:microsoft.com/office/officeart/2005/8/layout/orgChart1"/>
    <dgm:cxn modelId="{671BF2D9-C639-48AB-953A-9CB0850D42AA}" type="presParOf" srcId="{EBD6F0B9-16CB-4366-B552-8023543988D9}" destId="{08F50D53-F51C-4AF6-9137-5322867F1F5E}" srcOrd="0" destOrd="0" presId="urn:microsoft.com/office/officeart/2005/8/layout/orgChart1"/>
    <dgm:cxn modelId="{73D05CBE-FF3D-4E8D-9C62-8280B9FD4042}" type="presParOf" srcId="{EBD6F0B9-16CB-4366-B552-8023543988D9}" destId="{DCD4053A-5429-45F1-93B5-B5B6A74F5596}" srcOrd="1" destOrd="0" presId="urn:microsoft.com/office/officeart/2005/8/layout/orgChart1"/>
    <dgm:cxn modelId="{D74D5EDA-2D76-48FD-AFD6-2EE38C2C30F2}" type="presParOf" srcId="{6BFD4010-AF05-4ED9-A877-87D35613402B}" destId="{8C5EC07D-0254-403D-A647-B444634050E8}" srcOrd="1" destOrd="0" presId="urn:microsoft.com/office/officeart/2005/8/layout/orgChart1"/>
    <dgm:cxn modelId="{516AC7AB-4AC3-4AA3-A732-1925CD0971B4}" type="presParOf" srcId="{8C5EC07D-0254-403D-A647-B444634050E8}" destId="{5B219F64-6294-49A7-A9B1-831386682B89}" srcOrd="0" destOrd="0" presId="urn:microsoft.com/office/officeart/2005/8/layout/orgChart1"/>
    <dgm:cxn modelId="{55E3CDD2-D584-43D7-A1DC-37FA0F334679}" type="presParOf" srcId="{8C5EC07D-0254-403D-A647-B444634050E8}" destId="{F4F38907-A044-4033-A845-96591CF2E542}" srcOrd="1" destOrd="0" presId="urn:microsoft.com/office/officeart/2005/8/layout/orgChart1"/>
    <dgm:cxn modelId="{5330C02E-6643-4614-B3D3-86C121779202}" type="presParOf" srcId="{F4F38907-A044-4033-A845-96591CF2E542}" destId="{B06E94FA-0486-47AC-8504-5E2E2ABFCE52}" srcOrd="0" destOrd="0" presId="urn:microsoft.com/office/officeart/2005/8/layout/orgChart1"/>
    <dgm:cxn modelId="{32531A0D-E6F3-48DC-A779-FE6487E450D7}" type="presParOf" srcId="{B06E94FA-0486-47AC-8504-5E2E2ABFCE52}" destId="{6D3321D4-BCBF-4930-AC75-099BCDEA12E1}" srcOrd="0" destOrd="0" presId="urn:microsoft.com/office/officeart/2005/8/layout/orgChart1"/>
    <dgm:cxn modelId="{909FEE35-08ED-4E4E-8C09-F5FB793F8B23}" type="presParOf" srcId="{B06E94FA-0486-47AC-8504-5E2E2ABFCE52}" destId="{03A9B48E-2B31-4879-94A4-F745C6D40BED}" srcOrd="1" destOrd="0" presId="urn:microsoft.com/office/officeart/2005/8/layout/orgChart1"/>
    <dgm:cxn modelId="{F834225B-ED78-4841-AC1F-0FFF8BE82D3C}" type="presParOf" srcId="{F4F38907-A044-4033-A845-96591CF2E542}" destId="{215D10DB-C8F4-40AF-B8E6-8D9E1A29D27A}" srcOrd="1" destOrd="0" presId="urn:microsoft.com/office/officeart/2005/8/layout/orgChart1"/>
    <dgm:cxn modelId="{BEE84186-BBCF-48A8-98A7-80DFB6C412DF}" type="presParOf" srcId="{F4F38907-A044-4033-A845-96591CF2E542}" destId="{9F62FFA4-B95E-4E53-BEB8-BD6BFF2571C3}" srcOrd="2" destOrd="0" presId="urn:microsoft.com/office/officeart/2005/8/layout/orgChart1"/>
    <dgm:cxn modelId="{367061B2-D3F6-4816-A75B-903AFC4F98A7}" type="presParOf" srcId="{8C5EC07D-0254-403D-A647-B444634050E8}" destId="{E50DD737-2482-497C-AA6C-6AB8FF7109E9}" srcOrd="2" destOrd="0" presId="urn:microsoft.com/office/officeart/2005/8/layout/orgChart1"/>
    <dgm:cxn modelId="{941B201F-A555-4341-9F19-A4A09F93F3A3}" type="presParOf" srcId="{8C5EC07D-0254-403D-A647-B444634050E8}" destId="{77F4D99A-E9CD-4A9E-92DA-609180B8F59C}" srcOrd="3" destOrd="0" presId="urn:microsoft.com/office/officeart/2005/8/layout/orgChart1"/>
    <dgm:cxn modelId="{06D24F0A-F080-4B35-BD3B-D8325B6AF64A}" type="presParOf" srcId="{77F4D99A-E9CD-4A9E-92DA-609180B8F59C}" destId="{EABB78C8-F9C9-4D3B-BD6C-138A9FA4998B}" srcOrd="0" destOrd="0" presId="urn:microsoft.com/office/officeart/2005/8/layout/orgChart1"/>
    <dgm:cxn modelId="{6721C24C-2C43-4021-A78A-CF00B73744CA}" type="presParOf" srcId="{EABB78C8-F9C9-4D3B-BD6C-138A9FA4998B}" destId="{775687BD-E6D3-467F-8F50-0E888F24B454}" srcOrd="0" destOrd="0" presId="urn:microsoft.com/office/officeart/2005/8/layout/orgChart1"/>
    <dgm:cxn modelId="{8584324D-56F8-4268-9F73-D604F158152B}" type="presParOf" srcId="{EABB78C8-F9C9-4D3B-BD6C-138A9FA4998B}" destId="{E05D26C7-BAF0-422D-B808-66D7CFA54B68}" srcOrd="1" destOrd="0" presId="urn:microsoft.com/office/officeart/2005/8/layout/orgChart1"/>
    <dgm:cxn modelId="{92C6903B-997F-470A-A086-EDF654BFFA1E}" type="presParOf" srcId="{77F4D99A-E9CD-4A9E-92DA-609180B8F59C}" destId="{A90F5008-2DE4-41BB-9262-80A195A39BF8}" srcOrd="1" destOrd="0" presId="urn:microsoft.com/office/officeart/2005/8/layout/orgChart1"/>
    <dgm:cxn modelId="{F763F138-DFA8-477B-9C1A-85C539AF45EB}" type="presParOf" srcId="{77F4D99A-E9CD-4A9E-92DA-609180B8F59C}" destId="{1A31F101-86B3-42A7-8FE1-074004BB87B6}" srcOrd="2" destOrd="0" presId="urn:microsoft.com/office/officeart/2005/8/layout/orgChart1"/>
    <dgm:cxn modelId="{6067ACC8-3F31-4472-A184-16C40537071C}" type="presParOf" srcId="{8C5EC07D-0254-403D-A647-B444634050E8}" destId="{28DDA442-4579-489C-A7AA-DECED16DCEE2}" srcOrd="4" destOrd="0" presId="urn:microsoft.com/office/officeart/2005/8/layout/orgChart1"/>
    <dgm:cxn modelId="{08FC2253-FED8-43F2-BB7B-B964555212D7}" type="presParOf" srcId="{8C5EC07D-0254-403D-A647-B444634050E8}" destId="{B606FFBE-8F21-4006-9BE8-27597CF92236}" srcOrd="5" destOrd="0" presId="urn:microsoft.com/office/officeart/2005/8/layout/orgChart1"/>
    <dgm:cxn modelId="{B12B2D69-2F7F-40F5-8034-E99153C6A1F7}" type="presParOf" srcId="{B606FFBE-8F21-4006-9BE8-27597CF92236}" destId="{E7421BA3-B7C8-4671-8579-93766B8A0E3A}" srcOrd="0" destOrd="0" presId="urn:microsoft.com/office/officeart/2005/8/layout/orgChart1"/>
    <dgm:cxn modelId="{EE9A17CC-993B-4B54-9F79-440A806F3C67}" type="presParOf" srcId="{E7421BA3-B7C8-4671-8579-93766B8A0E3A}" destId="{58745F5B-85B7-429A-8BBD-34BF8AC7965B}" srcOrd="0" destOrd="0" presId="urn:microsoft.com/office/officeart/2005/8/layout/orgChart1"/>
    <dgm:cxn modelId="{9AADEEB5-C9C4-4067-91DC-23AA100CD4EC}" type="presParOf" srcId="{E7421BA3-B7C8-4671-8579-93766B8A0E3A}" destId="{EAE3599A-8FFF-4E54-8E96-EBC04604AEC7}" srcOrd="1" destOrd="0" presId="urn:microsoft.com/office/officeart/2005/8/layout/orgChart1"/>
    <dgm:cxn modelId="{C0E2ED79-CAAE-4A62-8B85-90DB4977B33D}" type="presParOf" srcId="{B606FFBE-8F21-4006-9BE8-27597CF92236}" destId="{C9E8F41B-4570-4C4F-95A5-32FE6CCE811A}" srcOrd="1" destOrd="0" presId="urn:microsoft.com/office/officeart/2005/8/layout/orgChart1"/>
    <dgm:cxn modelId="{1ADF42A9-F329-493B-86B1-97730FF7963B}" type="presParOf" srcId="{B606FFBE-8F21-4006-9BE8-27597CF92236}" destId="{9D58F412-0E1A-4185-8A59-0FCCD0976516}" srcOrd="2" destOrd="0" presId="urn:microsoft.com/office/officeart/2005/8/layout/orgChart1"/>
    <dgm:cxn modelId="{8FA11ABF-D5E9-4160-99E5-1D148F4F70C5}" type="presParOf" srcId="{6BFD4010-AF05-4ED9-A877-87D35613402B}" destId="{9187BD82-AAE5-4D81-B7DB-4AC4F13FB66B}" srcOrd="2" destOrd="0" presId="urn:microsoft.com/office/officeart/2005/8/layout/orgChart1"/>
    <dgm:cxn modelId="{5CC379FE-F527-4F5E-A10B-C6F7240A93EA}" type="presParOf" srcId="{BDE992F0-1462-4347-BF1D-E323ACF7C1C6}" destId="{2226D399-5D61-4984-840F-429DF980F03F}" srcOrd="2" destOrd="0" presId="urn:microsoft.com/office/officeart/2005/8/layout/orgChart1"/>
    <dgm:cxn modelId="{8600924B-DA3F-455B-B858-ECD330D9970B}" type="presParOf" srcId="{BDE992F0-1462-4347-BF1D-E323ACF7C1C6}" destId="{B859B166-98C8-4DB6-9A82-8144EC1C0C69}" srcOrd="3" destOrd="0" presId="urn:microsoft.com/office/officeart/2005/8/layout/orgChart1"/>
    <dgm:cxn modelId="{DD522617-DCBC-42CE-B2DC-A52797EEE089}" type="presParOf" srcId="{B859B166-98C8-4DB6-9A82-8144EC1C0C69}" destId="{A5F62986-DF0C-4736-BA05-54A8C3F718EB}" srcOrd="0" destOrd="0" presId="urn:microsoft.com/office/officeart/2005/8/layout/orgChart1"/>
    <dgm:cxn modelId="{D9E6BC5C-5D13-466C-9CC7-9E250693D213}" type="presParOf" srcId="{A5F62986-DF0C-4736-BA05-54A8C3F718EB}" destId="{B3E2CB6F-101F-44DA-B5DB-D018BB130A71}" srcOrd="0" destOrd="0" presId="urn:microsoft.com/office/officeart/2005/8/layout/orgChart1"/>
    <dgm:cxn modelId="{8189F709-9A6E-4A39-94B5-B69A8116DB07}" type="presParOf" srcId="{A5F62986-DF0C-4736-BA05-54A8C3F718EB}" destId="{ED7A3D8D-1BB6-4A5F-AEEC-910FAD0F9065}" srcOrd="1" destOrd="0" presId="urn:microsoft.com/office/officeart/2005/8/layout/orgChart1"/>
    <dgm:cxn modelId="{2D429392-36F3-4E4F-BC39-BB344574AE5A}" type="presParOf" srcId="{B859B166-98C8-4DB6-9A82-8144EC1C0C69}" destId="{482A9F20-312E-4F28-85F2-7F162D2D3302}" srcOrd="1" destOrd="0" presId="urn:microsoft.com/office/officeart/2005/8/layout/orgChart1"/>
    <dgm:cxn modelId="{1C435513-B161-4AC7-A7C8-C7FD3FAA045E}" type="presParOf" srcId="{482A9F20-312E-4F28-85F2-7F162D2D3302}" destId="{806E7D4E-62AD-4FA9-B5BF-B3358E891C45}" srcOrd="0" destOrd="0" presId="urn:microsoft.com/office/officeart/2005/8/layout/orgChart1"/>
    <dgm:cxn modelId="{E8680457-79AC-4598-BC45-F0F322C71C79}" type="presParOf" srcId="{482A9F20-312E-4F28-85F2-7F162D2D3302}" destId="{5A0476B2-AFA9-47D0-8CA9-24BC205AB976}" srcOrd="1" destOrd="0" presId="urn:microsoft.com/office/officeart/2005/8/layout/orgChart1"/>
    <dgm:cxn modelId="{924EB69C-A9E9-4A22-836A-1C05A0677A65}" type="presParOf" srcId="{5A0476B2-AFA9-47D0-8CA9-24BC205AB976}" destId="{714F2D46-CD21-4CFA-A7F2-4575E0F97ED2}" srcOrd="0" destOrd="0" presId="urn:microsoft.com/office/officeart/2005/8/layout/orgChart1"/>
    <dgm:cxn modelId="{7D62949B-4531-4774-885D-737A0BA29956}" type="presParOf" srcId="{714F2D46-CD21-4CFA-A7F2-4575E0F97ED2}" destId="{281D7043-9093-437C-895D-B54C2AF69C96}" srcOrd="0" destOrd="0" presId="urn:microsoft.com/office/officeart/2005/8/layout/orgChart1"/>
    <dgm:cxn modelId="{3E372BC1-0BC4-4767-B927-BA0318017AEB}" type="presParOf" srcId="{714F2D46-CD21-4CFA-A7F2-4575E0F97ED2}" destId="{DDD3A87D-BFB8-4A9B-9D11-E8545C559243}" srcOrd="1" destOrd="0" presId="urn:microsoft.com/office/officeart/2005/8/layout/orgChart1"/>
    <dgm:cxn modelId="{B1AA836C-626A-4A5F-96E0-072FF248C8E4}" type="presParOf" srcId="{5A0476B2-AFA9-47D0-8CA9-24BC205AB976}" destId="{EFFB1CCF-1204-490A-8304-D616DC3A1F9E}" srcOrd="1" destOrd="0" presId="urn:microsoft.com/office/officeart/2005/8/layout/orgChart1"/>
    <dgm:cxn modelId="{CE43F5CA-DFCC-4EE6-A542-D562D129CD31}" type="presParOf" srcId="{5A0476B2-AFA9-47D0-8CA9-24BC205AB976}" destId="{91EB0EBB-8EE5-4BE2-85E8-98E47F5FE29F}" srcOrd="2" destOrd="0" presId="urn:microsoft.com/office/officeart/2005/8/layout/orgChart1"/>
    <dgm:cxn modelId="{540F2EAC-6C8A-4D36-8484-2294084D4A62}" type="presParOf" srcId="{482A9F20-312E-4F28-85F2-7F162D2D3302}" destId="{39D2D40A-0C16-4023-BB56-3C7BF069265C}" srcOrd="2" destOrd="0" presId="urn:microsoft.com/office/officeart/2005/8/layout/orgChart1"/>
    <dgm:cxn modelId="{4976338B-EBE3-423E-9587-46F4EAABB10F}" type="presParOf" srcId="{482A9F20-312E-4F28-85F2-7F162D2D3302}" destId="{CCC5DFA1-8669-423D-B8F3-5130E95B6D85}" srcOrd="3" destOrd="0" presId="urn:microsoft.com/office/officeart/2005/8/layout/orgChart1"/>
    <dgm:cxn modelId="{303CC8BE-80F5-43C4-B16B-96819DA2E963}" type="presParOf" srcId="{CCC5DFA1-8669-423D-B8F3-5130E95B6D85}" destId="{30954621-851A-4541-A644-8DD93149845A}" srcOrd="0" destOrd="0" presId="urn:microsoft.com/office/officeart/2005/8/layout/orgChart1"/>
    <dgm:cxn modelId="{70726F23-F9E1-4375-910A-CFE079FB32CD}" type="presParOf" srcId="{30954621-851A-4541-A644-8DD93149845A}" destId="{05EA3B57-BE76-40D8-86ED-5FA7C9879AA6}" srcOrd="0" destOrd="0" presId="urn:microsoft.com/office/officeart/2005/8/layout/orgChart1"/>
    <dgm:cxn modelId="{BC5F04A2-226F-439D-AB07-7834853A01E7}" type="presParOf" srcId="{30954621-851A-4541-A644-8DD93149845A}" destId="{67E475B4-DFE9-43C9-9702-C268FEA8F3A8}" srcOrd="1" destOrd="0" presId="urn:microsoft.com/office/officeart/2005/8/layout/orgChart1"/>
    <dgm:cxn modelId="{D59731D3-0045-46CD-A482-82F0A81BC9BF}" type="presParOf" srcId="{CCC5DFA1-8669-423D-B8F3-5130E95B6D85}" destId="{8ACDE832-0F79-4ACC-B2A6-FAA5A95074F0}" srcOrd="1" destOrd="0" presId="urn:microsoft.com/office/officeart/2005/8/layout/orgChart1"/>
    <dgm:cxn modelId="{B8C74584-6584-4EFE-9E5C-061D915ADD1A}" type="presParOf" srcId="{CCC5DFA1-8669-423D-B8F3-5130E95B6D85}" destId="{627C45EA-DDB6-48CF-AEA9-81ECE1A3C336}" srcOrd="2" destOrd="0" presId="urn:microsoft.com/office/officeart/2005/8/layout/orgChart1"/>
    <dgm:cxn modelId="{04D58A57-AC70-446F-8A60-72940A252671}" type="presParOf" srcId="{B859B166-98C8-4DB6-9A82-8144EC1C0C69}" destId="{9AD8A7DF-8975-4267-BDF8-6F4155B87865}" srcOrd="2" destOrd="0" presId="urn:microsoft.com/office/officeart/2005/8/layout/orgChart1"/>
    <dgm:cxn modelId="{E1E49759-8C74-4C3A-BA2F-B1758B31D450}" type="presParOf" srcId="{BDE992F0-1462-4347-BF1D-E323ACF7C1C6}" destId="{AD415575-2807-4397-AD27-33B92C5083B0}" srcOrd="4" destOrd="0" presId="urn:microsoft.com/office/officeart/2005/8/layout/orgChart1"/>
    <dgm:cxn modelId="{C2AFE70F-E933-459C-9817-68DB7CD50CCA}" type="presParOf" srcId="{BDE992F0-1462-4347-BF1D-E323ACF7C1C6}" destId="{AC6381F4-38A1-4AE0-963E-4CD1D18375BB}" srcOrd="5" destOrd="0" presId="urn:microsoft.com/office/officeart/2005/8/layout/orgChart1"/>
    <dgm:cxn modelId="{F9F57D83-B065-450C-9DEB-A1FDB15F49CD}" type="presParOf" srcId="{AC6381F4-38A1-4AE0-963E-4CD1D18375BB}" destId="{81C8751F-7824-4C55-A4A8-6192417CB0DF}" srcOrd="0" destOrd="0" presId="urn:microsoft.com/office/officeart/2005/8/layout/orgChart1"/>
    <dgm:cxn modelId="{DB9CCBE0-8EA3-4C77-9899-C15F002559BE}" type="presParOf" srcId="{81C8751F-7824-4C55-A4A8-6192417CB0DF}" destId="{3BDF9023-3B62-4617-BEDE-5BBD3CBCD834}" srcOrd="0" destOrd="0" presId="urn:microsoft.com/office/officeart/2005/8/layout/orgChart1"/>
    <dgm:cxn modelId="{F07D4215-574B-462F-BF80-157D44B3BB67}" type="presParOf" srcId="{81C8751F-7824-4C55-A4A8-6192417CB0DF}" destId="{1BE75C9D-0877-4FEC-9048-438C4A7D71E0}" srcOrd="1" destOrd="0" presId="urn:microsoft.com/office/officeart/2005/8/layout/orgChart1"/>
    <dgm:cxn modelId="{E82F5ADB-415C-44A7-8FAC-FC76953571AB}" type="presParOf" srcId="{AC6381F4-38A1-4AE0-963E-4CD1D18375BB}" destId="{2D4AF832-EA58-4116-A882-3370A2049FA8}" srcOrd="1" destOrd="0" presId="urn:microsoft.com/office/officeart/2005/8/layout/orgChart1"/>
    <dgm:cxn modelId="{6CCE2699-C42C-4185-B8AD-B086740E7414}" type="presParOf" srcId="{2D4AF832-EA58-4116-A882-3370A2049FA8}" destId="{E7B55920-B5FC-4014-AF50-3008AFE120CD}" srcOrd="0" destOrd="0" presId="urn:microsoft.com/office/officeart/2005/8/layout/orgChart1"/>
    <dgm:cxn modelId="{92889F37-7B67-40EB-B922-FC606015EEB1}" type="presParOf" srcId="{2D4AF832-EA58-4116-A882-3370A2049FA8}" destId="{98CD0E4A-01C4-47FA-9C31-F6C32BE10A26}" srcOrd="1" destOrd="0" presId="urn:microsoft.com/office/officeart/2005/8/layout/orgChart1"/>
    <dgm:cxn modelId="{9432780F-199F-4E4F-9DFC-8EBD21151B3B}" type="presParOf" srcId="{98CD0E4A-01C4-47FA-9C31-F6C32BE10A26}" destId="{92F4EB34-7B91-4680-8138-2AC72878000F}" srcOrd="0" destOrd="0" presId="urn:microsoft.com/office/officeart/2005/8/layout/orgChart1"/>
    <dgm:cxn modelId="{5FB99C7A-4C23-4735-877E-EC6B7139F9A0}" type="presParOf" srcId="{92F4EB34-7B91-4680-8138-2AC72878000F}" destId="{1F28FD0F-7FF9-4D57-851C-31040AC78D9A}" srcOrd="0" destOrd="0" presId="urn:microsoft.com/office/officeart/2005/8/layout/orgChart1"/>
    <dgm:cxn modelId="{3EBF37E0-649F-4FC5-A59D-004066F805F5}" type="presParOf" srcId="{92F4EB34-7B91-4680-8138-2AC72878000F}" destId="{EF2076BB-B8E1-4DCC-92E3-3B6DB1684824}" srcOrd="1" destOrd="0" presId="urn:microsoft.com/office/officeart/2005/8/layout/orgChart1"/>
    <dgm:cxn modelId="{650588DB-C863-42BA-8C46-6F3A26C9120D}" type="presParOf" srcId="{98CD0E4A-01C4-47FA-9C31-F6C32BE10A26}" destId="{F0621BA5-71C4-460D-91D5-47788D514794}" srcOrd="1" destOrd="0" presId="urn:microsoft.com/office/officeart/2005/8/layout/orgChart1"/>
    <dgm:cxn modelId="{35D587A2-D833-49F8-85AC-370FC960A51F}" type="presParOf" srcId="{98CD0E4A-01C4-47FA-9C31-F6C32BE10A26}" destId="{76113CAD-5800-4FB6-BDB4-85EABEF0FCE3}" srcOrd="2" destOrd="0" presId="urn:microsoft.com/office/officeart/2005/8/layout/orgChart1"/>
    <dgm:cxn modelId="{E8B9B876-CB61-497A-BDFA-902B1497E50A}" type="presParOf" srcId="{2D4AF832-EA58-4116-A882-3370A2049FA8}" destId="{51BCADE7-8AB6-45DB-AA1D-2DCD8B3E3FD2}" srcOrd="2" destOrd="0" presId="urn:microsoft.com/office/officeart/2005/8/layout/orgChart1"/>
    <dgm:cxn modelId="{212907DA-E990-41FA-BFA9-3058E0DDA8CE}" type="presParOf" srcId="{2D4AF832-EA58-4116-A882-3370A2049FA8}" destId="{C622FA3D-57B9-47A2-BE8B-541156F065C3}" srcOrd="3" destOrd="0" presId="urn:microsoft.com/office/officeart/2005/8/layout/orgChart1"/>
    <dgm:cxn modelId="{A766DEEA-7FBF-4E5C-8565-C5110D3C765B}" type="presParOf" srcId="{C622FA3D-57B9-47A2-BE8B-541156F065C3}" destId="{EF9BA9C0-EF79-4D88-B3AB-660022275551}" srcOrd="0" destOrd="0" presId="urn:microsoft.com/office/officeart/2005/8/layout/orgChart1"/>
    <dgm:cxn modelId="{2B2D7D55-8689-45C6-B9AC-71A827587DB7}" type="presParOf" srcId="{EF9BA9C0-EF79-4D88-B3AB-660022275551}" destId="{D27F517F-60EB-477D-B2E2-279288F447E0}" srcOrd="0" destOrd="0" presId="urn:microsoft.com/office/officeart/2005/8/layout/orgChart1"/>
    <dgm:cxn modelId="{78DADF65-E130-4574-91CF-3B3F72EBCB80}" type="presParOf" srcId="{EF9BA9C0-EF79-4D88-B3AB-660022275551}" destId="{1FDDB5C7-D324-4384-8916-7414908188C9}" srcOrd="1" destOrd="0" presId="urn:microsoft.com/office/officeart/2005/8/layout/orgChart1"/>
    <dgm:cxn modelId="{1637065E-C0E6-4002-BA4A-0FF580B64A83}" type="presParOf" srcId="{C622FA3D-57B9-47A2-BE8B-541156F065C3}" destId="{C4FA1848-060D-4A50-94A8-761B8768F8B6}" srcOrd="1" destOrd="0" presId="urn:microsoft.com/office/officeart/2005/8/layout/orgChart1"/>
    <dgm:cxn modelId="{2F3B5D4B-FBB8-4E9B-A9F0-D5CFFA5763E1}" type="presParOf" srcId="{C622FA3D-57B9-47A2-BE8B-541156F065C3}" destId="{23D6558D-45A0-417D-AB35-CA545DBA078B}" srcOrd="2" destOrd="0" presId="urn:microsoft.com/office/officeart/2005/8/layout/orgChart1"/>
    <dgm:cxn modelId="{7E2D95F1-7EF4-41D0-8DCF-BAB4D20C5E2B}" type="presParOf" srcId="{2D4AF832-EA58-4116-A882-3370A2049FA8}" destId="{9339C587-1AED-4449-8DD3-38B0DDA21BFD}" srcOrd="4" destOrd="0" presId="urn:microsoft.com/office/officeart/2005/8/layout/orgChart1"/>
    <dgm:cxn modelId="{D958C3D1-10A9-44F0-8AED-00067B370597}" type="presParOf" srcId="{2D4AF832-EA58-4116-A882-3370A2049FA8}" destId="{2029A9A5-62DE-456C-8BB4-FF458F9F20B3}" srcOrd="5" destOrd="0" presId="urn:microsoft.com/office/officeart/2005/8/layout/orgChart1"/>
    <dgm:cxn modelId="{7AB8216C-389B-4094-8664-A53AAABF00B8}" type="presParOf" srcId="{2029A9A5-62DE-456C-8BB4-FF458F9F20B3}" destId="{2920413E-ED61-4843-985A-1C347EFC8CE4}" srcOrd="0" destOrd="0" presId="urn:microsoft.com/office/officeart/2005/8/layout/orgChart1"/>
    <dgm:cxn modelId="{B2A6EFA9-FA6B-4F02-A16D-C7FF07A659C0}" type="presParOf" srcId="{2920413E-ED61-4843-985A-1C347EFC8CE4}" destId="{3E232F70-BF10-4764-A94C-2743DED7C5C2}" srcOrd="0" destOrd="0" presId="urn:microsoft.com/office/officeart/2005/8/layout/orgChart1"/>
    <dgm:cxn modelId="{06BB9621-1FC1-461B-8F27-621CB9A254BC}" type="presParOf" srcId="{2920413E-ED61-4843-985A-1C347EFC8CE4}" destId="{5F0C3B9C-EC51-4AB7-A421-16434FB4CA1A}" srcOrd="1" destOrd="0" presId="urn:microsoft.com/office/officeart/2005/8/layout/orgChart1"/>
    <dgm:cxn modelId="{63F242B6-5416-4DF5-A791-7DE3C292BD20}" type="presParOf" srcId="{2029A9A5-62DE-456C-8BB4-FF458F9F20B3}" destId="{D6746139-BB5A-4FA8-AF5C-C0023F6B05F1}" srcOrd="1" destOrd="0" presId="urn:microsoft.com/office/officeart/2005/8/layout/orgChart1"/>
    <dgm:cxn modelId="{3AAFA73F-D8DA-4632-88B6-DD3D452AB754}" type="presParOf" srcId="{2029A9A5-62DE-456C-8BB4-FF458F9F20B3}" destId="{CA9BF3FE-A0F3-47A8-ABA0-EEFB7693BF75}" srcOrd="2" destOrd="0" presId="urn:microsoft.com/office/officeart/2005/8/layout/orgChart1"/>
    <dgm:cxn modelId="{EE81605E-5927-4048-AB84-814D60F11B0C}" type="presParOf" srcId="{AC6381F4-38A1-4AE0-963E-4CD1D18375BB}" destId="{CB8E428B-962B-40FB-83FE-F6F75B553EAB}" srcOrd="2" destOrd="0" presId="urn:microsoft.com/office/officeart/2005/8/layout/orgChart1"/>
    <dgm:cxn modelId="{A2948151-9CEC-49D4-ADA6-8681F9C448FA}" type="presParOf" srcId="{BD719862-B701-4E9A-8511-4CC9502A3BBF}" destId="{AD8CBB3A-9F79-4EE7-A4E2-0B863965016B}" srcOrd="2" destOrd="0" presId="urn:microsoft.com/office/officeart/2005/8/layout/orgChar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055F8F09-B7A8-440A-A23E-6FFCBC42CC0B}" type="doc">
      <dgm:prSet loTypeId="urn:microsoft.com/office/officeart/2008/layout/RadialCluster" loCatId="cycle" qsTypeId="urn:microsoft.com/office/officeart/2005/8/quickstyle/simple1" qsCatId="simple" csTypeId="urn:microsoft.com/office/officeart/2005/8/colors/accent1_2" csCatId="accent1" phldr="1"/>
      <dgm:spPr/>
      <dgm:t>
        <a:bodyPr/>
        <a:lstStyle/>
        <a:p>
          <a:endParaRPr lang="en-US"/>
        </a:p>
      </dgm:t>
    </dgm:pt>
    <dgm:pt modelId="{63EF4C0F-03AE-453C-B85D-6218D4346B08}">
      <dgm:prSet phldrT="[Text]" custT="1"/>
      <dgm:spPr>
        <a:solidFill>
          <a:srgbClr val="92D050"/>
        </a:solidFill>
      </dgm:spPr>
      <dgm:t>
        <a:bodyPr/>
        <a:lstStyle/>
        <a:p>
          <a:r>
            <a:rPr lang="en-US" sz="4200" b="1" dirty="0" smtClean="0"/>
            <a:t>39,48 Mio. USD</a:t>
          </a:r>
          <a:r>
            <a:rPr sz="4200" dirty="0"/>
            <a:t/>
          </a:r>
          <a:br>
            <a:rPr sz="4200" dirty="0"/>
          </a:br>
          <a:r>
            <a:rPr lang="en-US" sz="4200" b="1" dirty="0" smtClean="0"/>
            <a:t>95 % der Zielsumme</a:t>
          </a:r>
          <a:r>
            <a:rPr sz="4200" dirty="0"/>
            <a:t/>
          </a:r>
          <a:br>
            <a:rPr sz="4200" dirty="0"/>
          </a:br>
          <a:r>
            <a:rPr lang="en-US" sz="4200" b="1" dirty="0" smtClean="0"/>
            <a:t>Zielsumme: 41,3 Mio. USD</a:t>
          </a:r>
          <a:endParaRPr lang="de-DE" sz="4200" b="1" dirty="0"/>
        </a:p>
      </dgm:t>
    </dgm:pt>
    <dgm:pt modelId="{4FAA7C43-D699-42F4-9846-1E882A3684EB}" type="parTrans" cxnId="{839E2523-272A-4B2E-8667-BBFB1810707C}">
      <dgm:prSet/>
      <dgm:spPr/>
      <dgm:t>
        <a:bodyPr/>
        <a:lstStyle/>
        <a:p>
          <a:endParaRPr lang="en-US"/>
        </a:p>
      </dgm:t>
    </dgm:pt>
    <dgm:pt modelId="{9CC0FAA1-F55C-4E2E-BA75-DA8F05BA5C7B}" type="sibTrans" cxnId="{839E2523-272A-4B2E-8667-BBFB1810707C}">
      <dgm:prSet/>
      <dgm:spPr/>
      <dgm:t>
        <a:bodyPr/>
        <a:lstStyle/>
        <a:p>
          <a:endParaRPr lang="en-US"/>
        </a:p>
      </dgm:t>
    </dgm:pt>
    <dgm:pt modelId="{5EF85A70-5CD7-4279-A3D3-1A44C1C0F68F}">
      <dgm:prSet phldrT="[Text]" custT="1"/>
      <dgm:spPr>
        <a:solidFill>
          <a:schemeClr val="tx2">
            <a:lumMod val="60000"/>
            <a:lumOff val="40000"/>
          </a:schemeClr>
        </a:solidFill>
      </dgm:spPr>
      <dgm:t>
        <a:bodyPr/>
        <a:lstStyle/>
        <a:p>
          <a:r>
            <a:rPr lang="en-US" sz="2800" dirty="0" smtClean="0"/>
            <a:t>24,2 Mio. USD</a:t>
          </a:r>
        </a:p>
        <a:p>
          <a:r>
            <a:rPr lang="en-US" sz="2800" dirty="0" smtClean="0"/>
            <a:t>nicht zweckgebunden</a:t>
          </a:r>
          <a:endParaRPr lang="de-DE" sz="2800" dirty="0"/>
        </a:p>
      </dgm:t>
    </dgm:pt>
    <dgm:pt modelId="{904D7E83-C3C0-4239-9C21-2231F5CC77E3}" type="parTrans" cxnId="{011535D8-1B15-4743-8B6D-C5BAFD626F07}">
      <dgm:prSet/>
      <dgm:spPr/>
      <dgm:t>
        <a:bodyPr/>
        <a:lstStyle/>
        <a:p>
          <a:endParaRPr lang="en-US"/>
        </a:p>
      </dgm:t>
    </dgm:pt>
    <dgm:pt modelId="{FCE58A18-FF77-44B5-9BEF-810DA52039E3}" type="sibTrans" cxnId="{011535D8-1B15-4743-8B6D-C5BAFD626F07}">
      <dgm:prSet/>
      <dgm:spPr/>
      <dgm:t>
        <a:bodyPr/>
        <a:lstStyle/>
        <a:p>
          <a:endParaRPr lang="en-US"/>
        </a:p>
      </dgm:t>
    </dgm:pt>
    <dgm:pt modelId="{2066DA64-E870-4A6B-AD3B-05F4D9EE8F7A}">
      <dgm:prSet phldrT="[Text]" custT="1"/>
      <dgm:spPr>
        <a:solidFill>
          <a:schemeClr val="tx2">
            <a:lumMod val="60000"/>
            <a:lumOff val="40000"/>
          </a:schemeClr>
        </a:solidFill>
      </dgm:spPr>
      <dgm:t>
        <a:bodyPr/>
        <a:lstStyle/>
        <a:p>
          <a:r>
            <a:rPr lang="en-US" sz="2800" dirty="0" smtClean="0"/>
            <a:t>10,5 Mio. USD zweckgebunden</a:t>
          </a:r>
          <a:endParaRPr lang="de-DE" sz="2800" dirty="0"/>
        </a:p>
      </dgm:t>
    </dgm:pt>
    <dgm:pt modelId="{655C4760-119B-4232-B3A0-0BDD911C247F}" type="parTrans" cxnId="{E75D6A87-F79C-48B2-A3D2-4C4DE3564DE3}">
      <dgm:prSet/>
      <dgm:spPr/>
      <dgm:t>
        <a:bodyPr/>
        <a:lstStyle/>
        <a:p>
          <a:endParaRPr lang="en-US"/>
        </a:p>
      </dgm:t>
    </dgm:pt>
    <dgm:pt modelId="{448BE9C8-0A7F-43DD-8175-B4EAED878C71}" type="sibTrans" cxnId="{E75D6A87-F79C-48B2-A3D2-4C4DE3564DE3}">
      <dgm:prSet/>
      <dgm:spPr/>
      <dgm:t>
        <a:bodyPr/>
        <a:lstStyle/>
        <a:p>
          <a:endParaRPr lang="en-US"/>
        </a:p>
      </dgm:t>
    </dgm:pt>
    <dgm:pt modelId="{01D9A20C-3581-4480-A641-25DDCD3C98F1}">
      <dgm:prSet phldrT="[Text]" custT="1"/>
      <dgm:spPr>
        <a:solidFill>
          <a:schemeClr val="tx2">
            <a:lumMod val="60000"/>
            <a:lumOff val="40000"/>
          </a:schemeClr>
        </a:solidFill>
      </dgm:spPr>
      <dgm:t>
        <a:bodyPr/>
        <a:lstStyle/>
        <a:p>
          <a:r>
            <a:rPr lang="en-US" sz="2800" dirty="0" smtClean="0"/>
            <a:t>4,6 Mio. USD</a:t>
          </a:r>
          <a:r>
            <a:t/>
          </a:r>
          <a:br/>
          <a:r>
            <a:rPr lang="en-US" sz="2800" dirty="0" smtClean="0"/>
            <a:t>für Masern</a:t>
          </a:r>
          <a:endParaRPr lang="de-DE" sz="2800" dirty="0"/>
        </a:p>
      </dgm:t>
    </dgm:pt>
    <dgm:pt modelId="{C475CDE1-C35F-48FF-A0BE-5AF83384ED0F}" type="parTrans" cxnId="{2F85E4BD-B4AA-48AB-A5FD-6DD0A390E6DD}">
      <dgm:prSet/>
      <dgm:spPr/>
      <dgm:t>
        <a:bodyPr/>
        <a:lstStyle/>
        <a:p>
          <a:endParaRPr lang="en-US"/>
        </a:p>
      </dgm:t>
    </dgm:pt>
    <dgm:pt modelId="{6B06B0BC-A15B-4549-8FBC-924227198F76}" type="sibTrans" cxnId="{2F85E4BD-B4AA-48AB-A5FD-6DD0A390E6DD}">
      <dgm:prSet/>
      <dgm:spPr/>
      <dgm:t>
        <a:bodyPr/>
        <a:lstStyle/>
        <a:p>
          <a:endParaRPr lang="en-US"/>
        </a:p>
      </dgm:t>
    </dgm:pt>
    <dgm:pt modelId="{0E57BF2D-5873-4226-9D21-41A2E071917F}" type="pres">
      <dgm:prSet presAssocID="{055F8F09-B7A8-440A-A23E-6FFCBC42CC0B}" presName="Name0" presStyleCnt="0">
        <dgm:presLayoutVars>
          <dgm:chMax val="1"/>
          <dgm:chPref val="1"/>
          <dgm:dir/>
          <dgm:animOne val="branch"/>
          <dgm:animLvl val="lvl"/>
        </dgm:presLayoutVars>
      </dgm:prSet>
      <dgm:spPr/>
      <dgm:t>
        <a:bodyPr/>
        <a:lstStyle/>
        <a:p>
          <a:endParaRPr lang="en-US"/>
        </a:p>
      </dgm:t>
    </dgm:pt>
    <dgm:pt modelId="{C657FF51-48DA-4A26-B851-60927365B3E5}" type="pres">
      <dgm:prSet presAssocID="{63EF4C0F-03AE-453C-B85D-6218D4346B08}" presName="singleCycle" presStyleCnt="0"/>
      <dgm:spPr/>
    </dgm:pt>
    <dgm:pt modelId="{E0B45B3C-4A5B-47CC-821C-CBB4E8817CEB}" type="pres">
      <dgm:prSet presAssocID="{63EF4C0F-03AE-453C-B85D-6218D4346B08}" presName="singleCenter" presStyleLbl="node1" presStyleIdx="0" presStyleCnt="4" custScaleX="525105" custScaleY="129901" custLinFactNeighborX="-1373" custLinFactNeighborY="-16988">
        <dgm:presLayoutVars>
          <dgm:chMax val="7"/>
          <dgm:chPref val="7"/>
        </dgm:presLayoutVars>
      </dgm:prSet>
      <dgm:spPr/>
      <dgm:t>
        <a:bodyPr/>
        <a:lstStyle/>
        <a:p>
          <a:endParaRPr lang="en-US"/>
        </a:p>
      </dgm:t>
    </dgm:pt>
    <dgm:pt modelId="{E2A46C94-4454-47D5-97E6-A3A06E1AA4E1}" type="pres">
      <dgm:prSet presAssocID="{904D7E83-C3C0-4239-9C21-2231F5CC77E3}" presName="Name56" presStyleLbl="parChTrans1D2" presStyleIdx="0" presStyleCnt="3"/>
      <dgm:spPr/>
      <dgm:t>
        <a:bodyPr/>
        <a:lstStyle/>
        <a:p>
          <a:endParaRPr lang="en-US"/>
        </a:p>
      </dgm:t>
    </dgm:pt>
    <dgm:pt modelId="{1ED8C889-CF11-484F-9697-77B634FD72BD}" type="pres">
      <dgm:prSet presAssocID="{5EF85A70-5CD7-4279-A3D3-1A44C1C0F68F}" presName="text0" presStyleLbl="node1" presStyleIdx="1" presStyleCnt="4" custScaleX="483371" custRadScaleRad="107113" custRadScaleInc="-2073">
        <dgm:presLayoutVars>
          <dgm:bulletEnabled val="1"/>
        </dgm:presLayoutVars>
      </dgm:prSet>
      <dgm:spPr/>
      <dgm:t>
        <a:bodyPr/>
        <a:lstStyle/>
        <a:p>
          <a:endParaRPr lang="en-US"/>
        </a:p>
      </dgm:t>
    </dgm:pt>
    <dgm:pt modelId="{401C8EF9-4561-4EA5-906F-38535F28D600}" type="pres">
      <dgm:prSet presAssocID="{655C4760-119B-4232-B3A0-0BDD911C247F}" presName="Name56" presStyleLbl="parChTrans1D2" presStyleIdx="1" presStyleCnt="3"/>
      <dgm:spPr/>
      <dgm:t>
        <a:bodyPr/>
        <a:lstStyle/>
        <a:p>
          <a:endParaRPr lang="en-US"/>
        </a:p>
      </dgm:t>
    </dgm:pt>
    <dgm:pt modelId="{8FC0AE5B-69B9-417C-92B2-A866545DA90F}" type="pres">
      <dgm:prSet presAssocID="{2066DA64-E870-4A6B-AD3B-05F4D9EE8F7A}" presName="text0" presStyleLbl="node1" presStyleIdx="2" presStyleCnt="4" custScaleX="373947" custScaleY="112774">
        <dgm:presLayoutVars>
          <dgm:bulletEnabled val="1"/>
        </dgm:presLayoutVars>
      </dgm:prSet>
      <dgm:spPr/>
      <dgm:t>
        <a:bodyPr/>
        <a:lstStyle/>
        <a:p>
          <a:endParaRPr lang="en-US"/>
        </a:p>
      </dgm:t>
    </dgm:pt>
    <dgm:pt modelId="{D8883AF8-2483-431D-87DF-3D204B9F3E2C}" type="pres">
      <dgm:prSet presAssocID="{C475CDE1-C35F-48FF-A0BE-5AF83384ED0F}" presName="Name56" presStyleLbl="parChTrans1D2" presStyleIdx="2" presStyleCnt="3"/>
      <dgm:spPr/>
      <dgm:t>
        <a:bodyPr/>
        <a:lstStyle/>
        <a:p>
          <a:endParaRPr lang="en-US"/>
        </a:p>
      </dgm:t>
    </dgm:pt>
    <dgm:pt modelId="{0BEA5755-8CAE-4FFE-ADF0-48D334864509}" type="pres">
      <dgm:prSet presAssocID="{01D9A20C-3581-4480-A641-25DDCD3C98F1}" presName="text0" presStyleLbl="node1" presStyleIdx="3" presStyleCnt="4" custScaleX="311757" custScaleY="103778">
        <dgm:presLayoutVars>
          <dgm:bulletEnabled val="1"/>
        </dgm:presLayoutVars>
      </dgm:prSet>
      <dgm:spPr/>
      <dgm:t>
        <a:bodyPr/>
        <a:lstStyle/>
        <a:p>
          <a:endParaRPr lang="en-US"/>
        </a:p>
      </dgm:t>
    </dgm:pt>
  </dgm:ptLst>
  <dgm:cxnLst>
    <dgm:cxn modelId="{545A3145-9076-4942-9D9B-F366056B4ECF}" type="presOf" srcId="{63EF4C0F-03AE-453C-B85D-6218D4346B08}" destId="{E0B45B3C-4A5B-47CC-821C-CBB4E8817CEB}" srcOrd="0" destOrd="0" presId="urn:microsoft.com/office/officeart/2008/layout/RadialCluster"/>
    <dgm:cxn modelId="{A887773A-CBF8-4D53-AA21-3C9853FFF9B6}" type="presOf" srcId="{5EF85A70-5CD7-4279-A3D3-1A44C1C0F68F}" destId="{1ED8C889-CF11-484F-9697-77B634FD72BD}" srcOrd="0" destOrd="0" presId="urn:microsoft.com/office/officeart/2008/layout/RadialCluster"/>
    <dgm:cxn modelId="{5E947E4A-76E6-44BD-A31A-F36FF09ABD33}" type="presOf" srcId="{2066DA64-E870-4A6B-AD3B-05F4D9EE8F7A}" destId="{8FC0AE5B-69B9-417C-92B2-A866545DA90F}" srcOrd="0" destOrd="0" presId="urn:microsoft.com/office/officeart/2008/layout/RadialCluster"/>
    <dgm:cxn modelId="{00E74FBB-2489-4F35-96D1-DF03B92E1A1E}" type="presOf" srcId="{01D9A20C-3581-4480-A641-25DDCD3C98F1}" destId="{0BEA5755-8CAE-4FFE-ADF0-48D334864509}" srcOrd="0" destOrd="0" presId="urn:microsoft.com/office/officeart/2008/layout/RadialCluster"/>
    <dgm:cxn modelId="{011535D8-1B15-4743-8B6D-C5BAFD626F07}" srcId="{63EF4C0F-03AE-453C-B85D-6218D4346B08}" destId="{5EF85A70-5CD7-4279-A3D3-1A44C1C0F68F}" srcOrd="0" destOrd="0" parTransId="{904D7E83-C3C0-4239-9C21-2231F5CC77E3}" sibTransId="{FCE58A18-FF77-44B5-9BEF-810DA52039E3}"/>
    <dgm:cxn modelId="{2F85E4BD-B4AA-48AB-A5FD-6DD0A390E6DD}" srcId="{63EF4C0F-03AE-453C-B85D-6218D4346B08}" destId="{01D9A20C-3581-4480-A641-25DDCD3C98F1}" srcOrd="2" destOrd="0" parTransId="{C475CDE1-C35F-48FF-A0BE-5AF83384ED0F}" sibTransId="{6B06B0BC-A15B-4549-8FBC-924227198F76}"/>
    <dgm:cxn modelId="{839E2523-272A-4B2E-8667-BBFB1810707C}" srcId="{055F8F09-B7A8-440A-A23E-6FFCBC42CC0B}" destId="{63EF4C0F-03AE-453C-B85D-6218D4346B08}" srcOrd="0" destOrd="0" parTransId="{4FAA7C43-D699-42F4-9846-1E882A3684EB}" sibTransId="{9CC0FAA1-F55C-4E2E-BA75-DA8F05BA5C7B}"/>
    <dgm:cxn modelId="{2082A606-55CB-4A66-B423-334FB31F0D8F}" type="presOf" srcId="{904D7E83-C3C0-4239-9C21-2231F5CC77E3}" destId="{E2A46C94-4454-47D5-97E6-A3A06E1AA4E1}" srcOrd="0" destOrd="0" presId="urn:microsoft.com/office/officeart/2008/layout/RadialCluster"/>
    <dgm:cxn modelId="{B3343671-FB2A-4844-BF23-44A51E4145FA}" type="presOf" srcId="{C475CDE1-C35F-48FF-A0BE-5AF83384ED0F}" destId="{D8883AF8-2483-431D-87DF-3D204B9F3E2C}" srcOrd="0" destOrd="0" presId="urn:microsoft.com/office/officeart/2008/layout/RadialCluster"/>
    <dgm:cxn modelId="{23A43088-C2D8-422F-AE41-571241617F98}" type="presOf" srcId="{055F8F09-B7A8-440A-A23E-6FFCBC42CC0B}" destId="{0E57BF2D-5873-4226-9D21-41A2E071917F}" srcOrd="0" destOrd="0" presId="urn:microsoft.com/office/officeart/2008/layout/RadialCluster"/>
    <dgm:cxn modelId="{5B5DB9C9-0E35-4B7F-A4D2-468A7DD75C61}" type="presOf" srcId="{655C4760-119B-4232-B3A0-0BDD911C247F}" destId="{401C8EF9-4561-4EA5-906F-38535F28D600}" srcOrd="0" destOrd="0" presId="urn:microsoft.com/office/officeart/2008/layout/RadialCluster"/>
    <dgm:cxn modelId="{E75D6A87-F79C-48B2-A3D2-4C4DE3564DE3}" srcId="{63EF4C0F-03AE-453C-B85D-6218D4346B08}" destId="{2066DA64-E870-4A6B-AD3B-05F4D9EE8F7A}" srcOrd="1" destOrd="0" parTransId="{655C4760-119B-4232-B3A0-0BDD911C247F}" sibTransId="{448BE9C8-0A7F-43DD-8175-B4EAED878C71}"/>
    <dgm:cxn modelId="{E1A653F7-31C6-4C26-BC84-D59D77DDAEFD}" type="presParOf" srcId="{0E57BF2D-5873-4226-9D21-41A2E071917F}" destId="{C657FF51-48DA-4A26-B851-60927365B3E5}" srcOrd="0" destOrd="0" presId="urn:microsoft.com/office/officeart/2008/layout/RadialCluster"/>
    <dgm:cxn modelId="{60FC69DC-6628-406F-AA43-D4F121618712}" type="presParOf" srcId="{C657FF51-48DA-4A26-B851-60927365B3E5}" destId="{E0B45B3C-4A5B-47CC-821C-CBB4E8817CEB}" srcOrd="0" destOrd="0" presId="urn:microsoft.com/office/officeart/2008/layout/RadialCluster"/>
    <dgm:cxn modelId="{F39D96AA-EAE7-4C08-B58D-32B3D80C270E}" type="presParOf" srcId="{C657FF51-48DA-4A26-B851-60927365B3E5}" destId="{E2A46C94-4454-47D5-97E6-A3A06E1AA4E1}" srcOrd="1" destOrd="0" presId="urn:microsoft.com/office/officeart/2008/layout/RadialCluster"/>
    <dgm:cxn modelId="{C0E60AD2-CA85-408D-AE50-B79521512F55}" type="presParOf" srcId="{C657FF51-48DA-4A26-B851-60927365B3E5}" destId="{1ED8C889-CF11-484F-9697-77B634FD72BD}" srcOrd="2" destOrd="0" presId="urn:microsoft.com/office/officeart/2008/layout/RadialCluster"/>
    <dgm:cxn modelId="{6A009D42-DF12-4A18-B57D-525C1A8DEF69}" type="presParOf" srcId="{C657FF51-48DA-4A26-B851-60927365B3E5}" destId="{401C8EF9-4561-4EA5-906F-38535F28D600}" srcOrd="3" destOrd="0" presId="urn:microsoft.com/office/officeart/2008/layout/RadialCluster"/>
    <dgm:cxn modelId="{8A723A4B-825E-4C95-B15B-6879E4254B9E}" type="presParOf" srcId="{C657FF51-48DA-4A26-B851-60927365B3E5}" destId="{8FC0AE5B-69B9-417C-92B2-A866545DA90F}" srcOrd="4" destOrd="0" presId="urn:microsoft.com/office/officeart/2008/layout/RadialCluster"/>
    <dgm:cxn modelId="{9CA731EA-68B5-4CCE-83F5-511A11C1DC1D}" type="presParOf" srcId="{C657FF51-48DA-4A26-B851-60927365B3E5}" destId="{D8883AF8-2483-431D-87DF-3D204B9F3E2C}" srcOrd="5" destOrd="0" presId="urn:microsoft.com/office/officeart/2008/layout/RadialCluster"/>
    <dgm:cxn modelId="{2F4446C1-253C-4146-BB20-E0A110A6DC2A}" type="presParOf" srcId="{C657FF51-48DA-4A26-B851-60927365B3E5}" destId="{0BEA5755-8CAE-4FFE-ADF0-48D334864509}" srcOrd="6" destOrd="0" presId="urn:microsoft.com/office/officeart/2008/layout/RadialCluster"/>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D35028B-9C5C-4022-9226-3607B8B186D5}">
      <dsp:nvSpPr>
        <dsp:cNvPr id="0" name=""/>
        <dsp:cNvSpPr/>
      </dsp:nvSpPr>
      <dsp:spPr>
        <a:xfrm>
          <a:off x="2575665" y="1969240"/>
          <a:ext cx="1179619" cy="1179619"/>
        </a:xfrm>
        <a:prstGeom prst="ellipse">
          <a:avLst/>
        </a:prstGeom>
        <a:solidFill>
          <a:srgbClr val="3C90E1"/>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970" tIns="13970" rIns="13970" bIns="13970" numCol="1" spcCol="1270" anchor="ctr" anchorCtr="0">
          <a:noAutofit/>
        </a:bodyPr>
        <a:lstStyle/>
        <a:p>
          <a:pPr lvl="0" algn="ctr" defTabSz="488950">
            <a:lnSpc>
              <a:spcPct val="90000"/>
            </a:lnSpc>
            <a:spcBef>
              <a:spcPct val="0"/>
            </a:spcBef>
            <a:spcAft>
              <a:spcPct val="35000"/>
            </a:spcAft>
          </a:pPr>
          <a:r>
            <a:rPr sz="1100" kern="1200"/>
            <a:t>Arten von LCIF-Zuschüssen</a:t>
          </a:r>
          <a:endParaRPr lang="de-DE" sz="1100" kern="1200" dirty="0"/>
        </a:p>
      </dsp:txBody>
      <dsp:txXfrm>
        <a:off x="2748416" y="2141991"/>
        <a:ext cx="834117" cy="834117"/>
      </dsp:txXfrm>
    </dsp:sp>
    <dsp:sp modelId="{C1B4B35A-8788-4448-BAF6-CF9FC9B46ED0}">
      <dsp:nvSpPr>
        <dsp:cNvPr id="0" name=""/>
        <dsp:cNvSpPr/>
      </dsp:nvSpPr>
      <dsp:spPr>
        <a:xfrm rot="16200000">
          <a:off x="3039506" y="1571582"/>
          <a:ext cx="251936" cy="334225"/>
        </a:xfrm>
        <a:prstGeom prst="rightArrow">
          <a:avLst>
            <a:gd name="adj1" fmla="val 60000"/>
            <a:gd name="adj2" fmla="val 50000"/>
          </a:avLst>
        </a:prstGeom>
        <a:solidFill>
          <a:srgbClr val="FF0000"/>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400050">
            <a:lnSpc>
              <a:spcPct val="90000"/>
            </a:lnSpc>
            <a:spcBef>
              <a:spcPct val="0"/>
            </a:spcBef>
            <a:spcAft>
              <a:spcPct val="35000"/>
            </a:spcAft>
          </a:pPr>
          <a:endParaRPr lang="en-US" sz="900" kern="1200"/>
        </a:p>
      </dsp:txBody>
      <dsp:txXfrm>
        <a:off x="3077297" y="1676218"/>
        <a:ext cx="176355" cy="200535"/>
      </dsp:txXfrm>
    </dsp:sp>
    <dsp:sp modelId="{25B1B57C-21ED-423F-88D6-3B22187DA622}">
      <dsp:nvSpPr>
        <dsp:cNvPr id="0" name=""/>
        <dsp:cNvSpPr/>
      </dsp:nvSpPr>
      <dsp:spPr>
        <a:xfrm>
          <a:off x="2428212" y="19364"/>
          <a:ext cx="1474524" cy="1474524"/>
        </a:xfrm>
        <a:prstGeom prst="ellipse">
          <a:avLst/>
        </a:prstGeom>
        <a:solidFill>
          <a:srgbClr val="FF000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lvl="0" algn="ctr" defTabSz="400050">
            <a:lnSpc>
              <a:spcPct val="90000"/>
            </a:lnSpc>
            <a:spcBef>
              <a:spcPct val="0"/>
            </a:spcBef>
            <a:spcAft>
              <a:spcPct val="35000"/>
            </a:spcAft>
          </a:pPr>
          <a:r>
            <a:rPr sz="900" kern="1200"/>
            <a:t>Standard</a:t>
          </a:r>
          <a:endParaRPr lang="de-DE" sz="900" kern="1200" dirty="0"/>
        </a:p>
      </dsp:txBody>
      <dsp:txXfrm>
        <a:off x="2644151" y="235303"/>
        <a:ext cx="1042646" cy="1042646"/>
      </dsp:txXfrm>
    </dsp:sp>
    <dsp:sp modelId="{3D26F4B6-D8E2-4F36-8AE3-2D157120CA4B}">
      <dsp:nvSpPr>
        <dsp:cNvPr id="0" name=""/>
        <dsp:cNvSpPr/>
      </dsp:nvSpPr>
      <dsp:spPr>
        <a:xfrm rot="19800000">
          <a:off x="3749955" y="1981759"/>
          <a:ext cx="251936" cy="334225"/>
        </a:xfrm>
        <a:prstGeom prst="rightArrow">
          <a:avLst>
            <a:gd name="adj1" fmla="val 60000"/>
            <a:gd name="adj2" fmla="val 50000"/>
          </a:avLst>
        </a:prstGeom>
        <a:solidFill>
          <a:srgbClr val="6600FF"/>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400050">
            <a:lnSpc>
              <a:spcPct val="90000"/>
            </a:lnSpc>
            <a:spcBef>
              <a:spcPct val="0"/>
            </a:spcBef>
            <a:spcAft>
              <a:spcPct val="35000"/>
            </a:spcAft>
          </a:pPr>
          <a:endParaRPr lang="en-US" sz="900" kern="1200"/>
        </a:p>
      </dsp:txBody>
      <dsp:txXfrm>
        <a:off x="3755018" y="2067499"/>
        <a:ext cx="176355" cy="200535"/>
      </dsp:txXfrm>
    </dsp:sp>
    <dsp:sp modelId="{0132E0AB-21DA-4047-BAE8-6B75CFA66A74}">
      <dsp:nvSpPr>
        <dsp:cNvPr id="0" name=""/>
        <dsp:cNvSpPr/>
      </dsp:nvSpPr>
      <dsp:spPr>
        <a:xfrm>
          <a:off x="3989157" y="920576"/>
          <a:ext cx="1474524" cy="1474524"/>
        </a:xfrm>
        <a:prstGeom prst="ellipse">
          <a:avLst/>
        </a:prstGeom>
        <a:solidFill>
          <a:srgbClr val="6600FF"/>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lvl="0" algn="ctr" defTabSz="400050">
            <a:lnSpc>
              <a:spcPct val="90000"/>
            </a:lnSpc>
            <a:spcBef>
              <a:spcPct val="0"/>
            </a:spcBef>
            <a:spcAft>
              <a:spcPct val="35000"/>
            </a:spcAft>
          </a:pPr>
          <a:r>
            <a:rPr sz="900" kern="1200"/>
            <a:t>Core-4</a:t>
          </a:r>
          <a:endParaRPr lang="de-DE" sz="900" kern="1200" dirty="0"/>
        </a:p>
      </dsp:txBody>
      <dsp:txXfrm>
        <a:off x="4205096" y="1136515"/>
        <a:ext cx="1042646" cy="1042646"/>
      </dsp:txXfrm>
    </dsp:sp>
    <dsp:sp modelId="{FB39BD1E-2668-49BE-A64D-8C0AA2BE3A16}">
      <dsp:nvSpPr>
        <dsp:cNvPr id="0" name=""/>
        <dsp:cNvSpPr/>
      </dsp:nvSpPr>
      <dsp:spPr>
        <a:xfrm rot="1800000">
          <a:off x="3749955" y="2802114"/>
          <a:ext cx="251936" cy="334225"/>
        </a:xfrm>
        <a:prstGeom prst="rightArrow">
          <a:avLst>
            <a:gd name="adj1" fmla="val 60000"/>
            <a:gd name="adj2" fmla="val 50000"/>
          </a:avLst>
        </a:prstGeom>
        <a:solidFill>
          <a:srgbClr val="00B050"/>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400050">
            <a:lnSpc>
              <a:spcPct val="90000"/>
            </a:lnSpc>
            <a:spcBef>
              <a:spcPct val="0"/>
            </a:spcBef>
            <a:spcAft>
              <a:spcPct val="35000"/>
            </a:spcAft>
          </a:pPr>
          <a:endParaRPr lang="en-US" sz="900" kern="1200"/>
        </a:p>
      </dsp:txBody>
      <dsp:txXfrm>
        <a:off x="3755018" y="2850064"/>
        <a:ext cx="176355" cy="200535"/>
      </dsp:txXfrm>
    </dsp:sp>
    <dsp:sp modelId="{360F45DB-2062-4D0C-ADE9-841E85500522}">
      <dsp:nvSpPr>
        <dsp:cNvPr id="0" name=""/>
        <dsp:cNvSpPr/>
      </dsp:nvSpPr>
      <dsp:spPr>
        <a:xfrm>
          <a:off x="3989157" y="2722999"/>
          <a:ext cx="1474524" cy="1474524"/>
        </a:xfrm>
        <a:prstGeom prst="ellipse">
          <a:avLst/>
        </a:prstGeom>
        <a:solidFill>
          <a:srgbClr val="00B05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lvl="0" algn="ctr" defTabSz="400050">
            <a:lnSpc>
              <a:spcPct val="90000"/>
            </a:lnSpc>
            <a:spcBef>
              <a:spcPct val="0"/>
            </a:spcBef>
            <a:spcAft>
              <a:spcPct val="35000"/>
            </a:spcAft>
          </a:pPr>
          <a:r>
            <a:rPr sz="900" kern="1200"/>
            <a:t>Internat. Hilfe</a:t>
          </a:r>
          <a:endParaRPr lang="de-DE" sz="900" kern="1200" dirty="0"/>
        </a:p>
      </dsp:txBody>
      <dsp:txXfrm>
        <a:off x="4205096" y="2938938"/>
        <a:ext cx="1042646" cy="1042646"/>
      </dsp:txXfrm>
    </dsp:sp>
    <dsp:sp modelId="{EC575EB9-1140-42F3-A116-37CB945622CC}">
      <dsp:nvSpPr>
        <dsp:cNvPr id="0" name=""/>
        <dsp:cNvSpPr/>
      </dsp:nvSpPr>
      <dsp:spPr>
        <a:xfrm rot="5400000">
          <a:off x="3010745" y="3234254"/>
          <a:ext cx="251936" cy="334225"/>
        </a:xfrm>
        <a:prstGeom prst="rightArrow">
          <a:avLst>
            <a:gd name="adj1" fmla="val 60000"/>
            <a:gd name="adj2" fmla="val 50000"/>
          </a:avLst>
        </a:prstGeom>
        <a:solidFill>
          <a:srgbClr val="FFC000"/>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400050">
            <a:lnSpc>
              <a:spcPct val="90000"/>
            </a:lnSpc>
            <a:spcBef>
              <a:spcPct val="0"/>
            </a:spcBef>
            <a:spcAft>
              <a:spcPct val="35000"/>
            </a:spcAft>
          </a:pPr>
          <a:endParaRPr lang="en-US" sz="900" kern="1200"/>
        </a:p>
      </dsp:txBody>
      <dsp:txXfrm>
        <a:off x="3048536" y="3263309"/>
        <a:ext cx="176355" cy="200535"/>
      </dsp:txXfrm>
    </dsp:sp>
    <dsp:sp modelId="{8E0C049D-65E9-4D59-AFA2-136C25F49EF1}">
      <dsp:nvSpPr>
        <dsp:cNvPr id="0" name=""/>
        <dsp:cNvSpPr/>
      </dsp:nvSpPr>
      <dsp:spPr>
        <a:xfrm>
          <a:off x="2428212" y="3624211"/>
          <a:ext cx="1474524" cy="1474524"/>
        </a:xfrm>
        <a:prstGeom prst="ellipse">
          <a:avLst/>
        </a:prstGeom>
        <a:solidFill>
          <a:srgbClr val="FFC00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lvl="0" algn="ctr" defTabSz="400050">
            <a:lnSpc>
              <a:spcPct val="90000"/>
            </a:lnSpc>
            <a:spcBef>
              <a:spcPct val="0"/>
            </a:spcBef>
            <a:spcAft>
              <a:spcPct val="35000"/>
            </a:spcAft>
          </a:pPr>
          <a:r>
            <a:rPr sz="900" kern="1200"/>
            <a:t>Notfall</a:t>
          </a:r>
          <a:r>
            <a:rPr lang="en-US" sz="900" kern="1200" dirty="0" smtClean="0"/>
            <a:t>	</a:t>
          </a:r>
          <a:endParaRPr lang="de-DE" sz="900" kern="1200" dirty="0"/>
        </a:p>
      </dsp:txBody>
      <dsp:txXfrm>
        <a:off x="2644151" y="3840150"/>
        <a:ext cx="1042646" cy="1042646"/>
      </dsp:txXfrm>
    </dsp:sp>
    <dsp:sp modelId="{F4483085-BA39-42F2-A48B-9F3DB4CC38EE}">
      <dsp:nvSpPr>
        <dsp:cNvPr id="0" name=""/>
        <dsp:cNvSpPr/>
      </dsp:nvSpPr>
      <dsp:spPr>
        <a:xfrm rot="9000000">
          <a:off x="2329058" y="2802114"/>
          <a:ext cx="251936" cy="334225"/>
        </a:xfrm>
        <a:prstGeom prst="rightArrow">
          <a:avLst>
            <a:gd name="adj1" fmla="val 60000"/>
            <a:gd name="adj2" fmla="val 50000"/>
          </a:avLst>
        </a:prstGeom>
        <a:solidFill>
          <a:srgbClr val="00338D"/>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400050">
            <a:lnSpc>
              <a:spcPct val="90000"/>
            </a:lnSpc>
            <a:spcBef>
              <a:spcPct val="0"/>
            </a:spcBef>
            <a:spcAft>
              <a:spcPct val="35000"/>
            </a:spcAft>
          </a:pPr>
          <a:endParaRPr lang="en-US" sz="900" kern="1200"/>
        </a:p>
      </dsp:txBody>
      <dsp:txXfrm rot="10800000">
        <a:off x="2399576" y="2850064"/>
        <a:ext cx="176355" cy="200535"/>
      </dsp:txXfrm>
    </dsp:sp>
    <dsp:sp modelId="{593D2573-5F6B-499B-8A1E-8A766AFEC3A9}">
      <dsp:nvSpPr>
        <dsp:cNvPr id="0" name=""/>
        <dsp:cNvSpPr/>
      </dsp:nvSpPr>
      <dsp:spPr>
        <a:xfrm>
          <a:off x="867268" y="2722999"/>
          <a:ext cx="1474524" cy="1474524"/>
        </a:xfrm>
        <a:prstGeom prst="ellipse">
          <a:avLst/>
        </a:prstGeom>
        <a:solidFill>
          <a:srgbClr val="00338D"/>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lvl="0" algn="ctr" defTabSz="400050">
            <a:lnSpc>
              <a:spcPct val="90000"/>
            </a:lnSpc>
            <a:spcBef>
              <a:spcPct val="0"/>
            </a:spcBef>
            <a:spcAft>
              <a:spcPct val="35000"/>
            </a:spcAft>
          </a:pPr>
          <a:r>
            <a:rPr sz="900" kern="1200"/>
            <a:t>Großkatastrophen</a:t>
          </a:r>
          <a:endParaRPr lang="de-DE" sz="900" kern="1200" dirty="0"/>
        </a:p>
      </dsp:txBody>
      <dsp:txXfrm>
        <a:off x="1083207" y="2938938"/>
        <a:ext cx="1042646" cy="1042646"/>
      </dsp:txXfrm>
    </dsp:sp>
    <dsp:sp modelId="{68BC0D01-2EC9-4029-A4E0-DB71B3598F17}">
      <dsp:nvSpPr>
        <dsp:cNvPr id="0" name=""/>
        <dsp:cNvSpPr/>
      </dsp:nvSpPr>
      <dsp:spPr>
        <a:xfrm rot="12600000">
          <a:off x="2329058" y="1981759"/>
          <a:ext cx="251936" cy="334225"/>
        </a:xfrm>
        <a:prstGeom prst="rightArrow">
          <a:avLst>
            <a:gd name="adj1" fmla="val 60000"/>
            <a:gd name="adj2" fmla="val 50000"/>
          </a:avLst>
        </a:prstGeom>
        <a:solidFill>
          <a:srgbClr val="712A78"/>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400050">
            <a:lnSpc>
              <a:spcPct val="90000"/>
            </a:lnSpc>
            <a:spcBef>
              <a:spcPct val="0"/>
            </a:spcBef>
            <a:spcAft>
              <a:spcPct val="35000"/>
            </a:spcAft>
          </a:pPr>
          <a:endParaRPr lang="en-US" sz="900" kern="1200"/>
        </a:p>
      </dsp:txBody>
      <dsp:txXfrm rot="10800000">
        <a:off x="2399576" y="2067499"/>
        <a:ext cx="176355" cy="200535"/>
      </dsp:txXfrm>
    </dsp:sp>
    <dsp:sp modelId="{FDC5E00F-1074-4707-894F-3125B2FE2F13}">
      <dsp:nvSpPr>
        <dsp:cNvPr id="0" name=""/>
        <dsp:cNvSpPr/>
      </dsp:nvSpPr>
      <dsp:spPr>
        <a:xfrm>
          <a:off x="867268" y="920576"/>
          <a:ext cx="1474524" cy="1474524"/>
        </a:xfrm>
        <a:prstGeom prst="ellipse">
          <a:avLst/>
        </a:prstGeom>
        <a:solidFill>
          <a:srgbClr val="712A78"/>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lvl="0" algn="ctr" defTabSz="400050">
            <a:lnSpc>
              <a:spcPct val="90000"/>
            </a:lnSpc>
            <a:spcBef>
              <a:spcPct val="0"/>
            </a:spcBef>
            <a:spcAft>
              <a:spcPct val="35000"/>
            </a:spcAft>
          </a:pPr>
          <a:r>
            <a:rPr sz="900" kern="1200"/>
            <a:t>SightFirst</a:t>
          </a:r>
          <a:endParaRPr lang="de-DE" sz="900" kern="1200" dirty="0"/>
        </a:p>
      </dsp:txBody>
      <dsp:txXfrm>
        <a:off x="1083207" y="1136515"/>
        <a:ext cx="1042646" cy="1042646"/>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7C7E772-5C59-47F1-B930-F3061D33322D}">
      <dsp:nvSpPr>
        <dsp:cNvPr id="0" name=""/>
        <dsp:cNvSpPr/>
      </dsp:nvSpPr>
      <dsp:spPr>
        <a:xfrm>
          <a:off x="541533" y="1406"/>
          <a:ext cx="1697682" cy="1018609"/>
        </a:xfrm>
        <a:prstGeom prst="rect">
          <a:avLst/>
        </a:prstGeom>
        <a:solidFill>
          <a:srgbClr val="7030A0"/>
        </a:solidFill>
        <a:ln w="25400" cap="flat" cmpd="sng" algn="ctr">
          <a:noFill/>
          <a:prstDash val="solid"/>
        </a:ln>
        <a:effectLst/>
        <a:scene3d>
          <a:camera prst="orthographicFront">
            <a:rot lat="0" lon="0" rev="0"/>
          </a:camera>
          <a:lightRig rig="glow" dir="t">
            <a:rot lat="0" lon="0" rev="14100000"/>
          </a:lightRig>
        </a:scene3d>
        <a:sp3d prstMaterial="softEdge">
          <a:bevelT w="127000" prst="artDeco"/>
        </a:sp3d>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lvl="0" algn="ctr" defTabSz="577850">
            <a:lnSpc>
              <a:spcPct val="90000"/>
            </a:lnSpc>
            <a:spcBef>
              <a:spcPct val="0"/>
            </a:spcBef>
            <a:spcAft>
              <a:spcPct val="35000"/>
            </a:spcAft>
          </a:pPr>
          <a:r>
            <a:rPr sz="1300" kern="1200"/>
            <a:t>Erhaltung der Sehkraft</a:t>
          </a:r>
          <a:endParaRPr lang="de-DE" sz="1300" kern="1200" dirty="0"/>
        </a:p>
      </dsp:txBody>
      <dsp:txXfrm>
        <a:off x="541533" y="1406"/>
        <a:ext cx="1697682" cy="1018609"/>
      </dsp:txXfrm>
    </dsp:sp>
    <dsp:sp modelId="{BDE1ACF8-5D30-49C0-BB52-4E75CCEF09BE}">
      <dsp:nvSpPr>
        <dsp:cNvPr id="0" name=""/>
        <dsp:cNvSpPr/>
      </dsp:nvSpPr>
      <dsp:spPr>
        <a:xfrm>
          <a:off x="2408984" y="1406"/>
          <a:ext cx="1697682" cy="1018609"/>
        </a:xfrm>
        <a:prstGeom prst="rect">
          <a:avLst/>
        </a:prstGeom>
        <a:solidFill>
          <a:srgbClr val="FFC000"/>
        </a:solidFill>
        <a:ln w="25400" cap="flat" cmpd="sng" algn="ctr">
          <a:noFill/>
          <a:prstDash val="solid"/>
        </a:ln>
        <a:effectLst/>
        <a:scene3d>
          <a:camera prst="orthographicFront">
            <a:rot lat="0" lon="0" rev="0"/>
          </a:camera>
          <a:lightRig rig="glow" dir="t">
            <a:rot lat="0" lon="0" rev="14100000"/>
          </a:lightRig>
        </a:scene3d>
        <a:sp3d prstMaterial="softEdge">
          <a:bevelT w="127000" prst="artDeco"/>
        </a:sp3d>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lvl="0" algn="ctr" defTabSz="577850">
            <a:lnSpc>
              <a:spcPct val="90000"/>
            </a:lnSpc>
            <a:spcBef>
              <a:spcPct val="0"/>
            </a:spcBef>
            <a:spcAft>
              <a:spcPct val="35000"/>
            </a:spcAft>
          </a:pPr>
          <a:r>
            <a:rPr sz="1300" kern="1200"/>
            <a:t>Gesundheitsfürsorge</a:t>
          </a:r>
          <a:endParaRPr lang="de-DE" sz="1300" kern="1200" dirty="0"/>
        </a:p>
      </dsp:txBody>
      <dsp:txXfrm>
        <a:off x="2408984" y="1406"/>
        <a:ext cx="1697682" cy="1018609"/>
      </dsp:txXfrm>
    </dsp:sp>
    <dsp:sp modelId="{D487EE50-625F-4189-A876-D78656C15F70}">
      <dsp:nvSpPr>
        <dsp:cNvPr id="0" name=""/>
        <dsp:cNvSpPr/>
      </dsp:nvSpPr>
      <dsp:spPr>
        <a:xfrm>
          <a:off x="541533" y="1189784"/>
          <a:ext cx="1697682" cy="1018609"/>
        </a:xfrm>
        <a:prstGeom prst="rect">
          <a:avLst/>
        </a:prstGeom>
        <a:solidFill>
          <a:srgbClr val="0070C0"/>
        </a:solidFill>
        <a:ln w="25400" cap="flat" cmpd="sng" algn="ctr">
          <a:noFill/>
          <a:prstDash val="solid"/>
        </a:ln>
        <a:effectLst/>
        <a:scene3d>
          <a:camera prst="orthographicFront">
            <a:rot lat="0" lon="0" rev="0"/>
          </a:camera>
          <a:lightRig rig="glow" dir="t">
            <a:rot lat="0" lon="0" rev="14100000"/>
          </a:lightRig>
        </a:scene3d>
        <a:sp3d prstMaterial="softEdge">
          <a:bevelT w="127000" prst="artDeco"/>
        </a:sp3d>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lvl="0" algn="ctr" defTabSz="577850">
            <a:lnSpc>
              <a:spcPct val="90000"/>
            </a:lnSpc>
            <a:spcBef>
              <a:spcPct val="0"/>
            </a:spcBef>
            <a:spcAft>
              <a:spcPct val="35000"/>
            </a:spcAft>
          </a:pPr>
          <a:r>
            <a:rPr sz="1300" kern="1200"/>
            <a:t>Jugendfürsorge</a:t>
          </a:r>
          <a:endParaRPr lang="de-DE" sz="1300" kern="1200" dirty="0"/>
        </a:p>
      </dsp:txBody>
      <dsp:txXfrm>
        <a:off x="541533" y="1189784"/>
        <a:ext cx="1697682" cy="1018609"/>
      </dsp:txXfrm>
    </dsp:sp>
    <dsp:sp modelId="{A3D6E354-C7C1-40B1-9AEC-B9FDB4A47EE5}">
      <dsp:nvSpPr>
        <dsp:cNvPr id="0" name=""/>
        <dsp:cNvSpPr/>
      </dsp:nvSpPr>
      <dsp:spPr>
        <a:xfrm>
          <a:off x="2408984" y="1189784"/>
          <a:ext cx="1697682" cy="1018609"/>
        </a:xfrm>
        <a:prstGeom prst="rect">
          <a:avLst/>
        </a:prstGeom>
        <a:solidFill>
          <a:srgbClr val="008E40"/>
        </a:solidFill>
        <a:ln w="25400" cap="flat" cmpd="sng" algn="ctr">
          <a:noFill/>
          <a:prstDash val="solid"/>
        </a:ln>
        <a:effectLst/>
        <a:scene3d>
          <a:camera prst="orthographicFront">
            <a:rot lat="0" lon="0" rev="0"/>
          </a:camera>
          <a:lightRig rig="glow" dir="t">
            <a:rot lat="0" lon="0" rev="14100000"/>
          </a:lightRig>
        </a:scene3d>
        <a:sp3d prstMaterial="softEdge">
          <a:bevelT w="127000" prst="artDeco"/>
        </a:sp3d>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lvl="0" algn="ctr" defTabSz="577850">
            <a:lnSpc>
              <a:spcPct val="90000"/>
            </a:lnSpc>
            <a:spcBef>
              <a:spcPct val="0"/>
            </a:spcBef>
            <a:spcAft>
              <a:spcPct val="35000"/>
            </a:spcAft>
          </a:pPr>
          <a:r>
            <a:rPr sz="1300" kern="1200"/>
            <a:t>Bekämpfung von Behinderungen</a:t>
          </a:r>
          <a:endParaRPr lang="de-DE" sz="1300" kern="1200" dirty="0"/>
        </a:p>
      </dsp:txBody>
      <dsp:txXfrm>
        <a:off x="2408984" y="1189784"/>
        <a:ext cx="1697682" cy="1018609"/>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339C587-1AED-4449-8DD3-38B0DDA21BFD}">
      <dsp:nvSpPr>
        <dsp:cNvPr id="0" name=""/>
        <dsp:cNvSpPr/>
      </dsp:nvSpPr>
      <dsp:spPr>
        <a:xfrm>
          <a:off x="5431145" y="1923843"/>
          <a:ext cx="238192" cy="2985345"/>
        </a:xfrm>
        <a:custGeom>
          <a:avLst/>
          <a:gdLst/>
          <a:ahLst/>
          <a:cxnLst/>
          <a:rect l="0" t="0" r="0" b="0"/>
          <a:pathLst>
            <a:path>
              <a:moveTo>
                <a:pt x="0" y="0"/>
              </a:moveTo>
              <a:lnTo>
                <a:pt x="0" y="2985345"/>
              </a:lnTo>
              <a:lnTo>
                <a:pt x="238192" y="2985345"/>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51BCADE7-8AB6-45DB-AA1D-2DCD8B3E3FD2}">
      <dsp:nvSpPr>
        <dsp:cNvPr id="0" name=""/>
        <dsp:cNvSpPr/>
      </dsp:nvSpPr>
      <dsp:spPr>
        <a:xfrm>
          <a:off x="5431145" y="1923843"/>
          <a:ext cx="238192" cy="1857901"/>
        </a:xfrm>
        <a:custGeom>
          <a:avLst/>
          <a:gdLst/>
          <a:ahLst/>
          <a:cxnLst/>
          <a:rect l="0" t="0" r="0" b="0"/>
          <a:pathLst>
            <a:path>
              <a:moveTo>
                <a:pt x="0" y="0"/>
              </a:moveTo>
              <a:lnTo>
                <a:pt x="0" y="1857901"/>
              </a:lnTo>
              <a:lnTo>
                <a:pt x="238192" y="1857901"/>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E7B55920-B5FC-4014-AF50-3008AFE120CD}">
      <dsp:nvSpPr>
        <dsp:cNvPr id="0" name=""/>
        <dsp:cNvSpPr/>
      </dsp:nvSpPr>
      <dsp:spPr>
        <a:xfrm>
          <a:off x="5431145" y="1923843"/>
          <a:ext cx="238192" cy="730456"/>
        </a:xfrm>
        <a:custGeom>
          <a:avLst/>
          <a:gdLst/>
          <a:ahLst/>
          <a:cxnLst/>
          <a:rect l="0" t="0" r="0" b="0"/>
          <a:pathLst>
            <a:path>
              <a:moveTo>
                <a:pt x="0" y="0"/>
              </a:moveTo>
              <a:lnTo>
                <a:pt x="0" y="730456"/>
              </a:lnTo>
              <a:lnTo>
                <a:pt x="238192" y="730456"/>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AD415575-2807-4397-AD27-33B92C5083B0}">
      <dsp:nvSpPr>
        <dsp:cNvPr id="0" name=""/>
        <dsp:cNvSpPr/>
      </dsp:nvSpPr>
      <dsp:spPr>
        <a:xfrm>
          <a:off x="4144906" y="796398"/>
          <a:ext cx="1921418" cy="333469"/>
        </a:xfrm>
        <a:custGeom>
          <a:avLst/>
          <a:gdLst/>
          <a:ahLst/>
          <a:cxnLst/>
          <a:rect l="0" t="0" r="0" b="0"/>
          <a:pathLst>
            <a:path>
              <a:moveTo>
                <a:pt x="0" y="0"/>
              </a:moveTo>
              <a:lnTo>
                <a:pt x="0" y="166734"/>
              </a:lnTo>
              <a:lnTo>
                <a:pt x="1921418" y="166734"/>
              </a:lnTo>
              <a:lnTo>
                <a:pt x="1921418" y="333469"/>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39D2D40A-0C16-4023-BB56-3C7BF069265C}">
      <dsp:nvSpPr>
        <dsp:cNvPr id="0" name=""/>
        <dsp:cNvSpPr/>
      </dsp:nvSpPr>
      <dsp:spPr>
        <a:xfrm>
          <a:off x="3509726" y="1923843"/>
          <a:ext cx="238192" cy="1857901"/>
        </a:xfrm>
        <a:custGeom>
          <a:avLst/>
          <a:gdLst/>
          <a:ahLst/>
          <a:cxnLst/>
          <a:rect l="0" t="0" r="0" b="0"/>
          <a:pathLst>
            <a:path>
              <a:moveTo>
                <a:pt x="0" y="0"/>
              </a:moveTo>
              <a:lnTo>
                <a:pt x="0" y="1857901"/>
              </a:lnTo>
              <a:lnTo>
                <a:pt x="238192" y="1857901"/>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806E7D4E-62AD-4FA9-B5BF-B3358E891C45}">
      <dsp:nvSpPr>
        <dsp:cNvPr id="0" name=""/>
        <dsp:cNvSpPr/>
      </dsp:nvSpPr>
      <dsp:spPr>
        <a:xfrm>
          <a:off x="3509726" y="1923843"/>
          <a:ext cx="238192" cy="730456"/>
        </a:xfrm>
        <a:custGeom>
          <a:avLst/>
          <a:gdLst/>
          <a:ahLst/>
          <a:cxnLst/>
          <a:rect l="0" t="0" r="0" b="0"/>
          <a:pathLst>
            <a:path>
              <a:moveTo>
                <a:pt x="0" y="0"/>
              </a:moveTo>
              <a:lnTo>
                <a:pt x="0" y="730456"/>
              </a:lnTo>
              <a:lnTo>
                <a:pt x="238192" y="730456"/>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2226D399-5D61-4984-840F-429DF980F03F}">
      <dsp:nvSpPr>
        <dsp:cNvPr id="0" name=""/>
        <dsp:cNvSpPr/>
      </dsp:nvSpPr>
      <dsp:spPr>
        <a:xfrm>
          <a:off x="4099186" y="796398"/>
          <a:ext cx="91440" cy="333469"/>
        </a:xfrm>
        <a:custGeom>
          <a:avLst/>
          <a:gdLst/>
          <a:ahLst/>
          <a:cxnLst/>
          <a:rect l="0" t="0" r="0" b="0"/>
          <a:pathLst>
            <a:path>
              <a:moveTo>
                <a:pt x="45720" y="0"/>
              </a:moveTo>
              <a:lnTo>
                <a:pt x="45720" y="333469"/>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28DDA442-4579-489C-A7AA-DECED16DCEE2}">
      <dsp:nvSpPr>
        <dsp:cNvPr id="0" name=""/>
        <dsp:cNvSpPr/>
      </dsp:nvSpPr>
      <dsp:spPr>
        <a:xfrm>
          <a:off x="1588307" y="1923843"/>
          <a:ext cx="238192" cy="2985345"/>
        </a:xfrm>
        <a:custGeom>
          <a:avLst/>
          <a:gdLst/>
          <a:ahLst/>
          <a:cxnLst/>
          <a:rect l="0" t="0" r="0" b="0"/>
          <a:pathLst>
            <a:path>
              <a:moveTo>
                <a:pt x="0" y="0"/>
              </a:moveTo>
              <a:lnTo>
                <a:pt x="0" y="2985345"/>
              </a:lnTo>
              <a:lnTo>
                <a:pt x="238192" y="2985345"/>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E50DD737-2482-497C-AA6C-6AB8FF7109E9}">
      <dsp:nvSpPr>
        <dsp:cNvPr id="0" name=""/>
        <dsp:cNvSpPr/>
      </dsp:nvSpPr>
      <dsp:spPr>
        <a:xfrm>
          <a:off x="1588307" y="1923843"/>
          <a:ext cx="238192" cy="1857901"/>
        </a:xfrm>
        <a:custGeom>
          <a:avLst/>
          <a:gdLst/>
          <a:ahLst/>
          <a:cxnLst/>
          <a:rect l="0" t="0" r="0" b="0"/>
          <a:pathLst>
            <a:path>
              <a:moveTo>
                <a:pt x="0" y="0"/>
              </a:moveTo>
              <a:lnTo>
                <a:pt x="0" y="1857901"/>
              </a:lnTo>
              <a:lnTo>
                <a:pt x="238192" y="1857901"/>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5B219F64-6294-49A7-A9B1-831386682B89}">
      <dsp:nvSpPr>
        <dsp:cNvPr id="0" name=""/>
        <dsp:cNvSpPr/>
      </dsp:nvSpPr>
      <dsp:spPr>
        <a:xfrm>
          <a:off x="1588307" y="1923843"/>
          <a:ext cx="238192" cy="730456"/>
        </a:xfrm>
        <a:custGeom>
          <a:avLst/>
          <a:gdLst/>
          <a:ahLst/>
          <a:cxnLst/>
          <a:rect l="0" t="0" r="0" b="0"/>
          <a:pathLst>
            <a:path>
              <a:moveTo>
                <a:pt x="0" y="0"/>
              </a:moveTo>
              <a:lnTo>
                <a:pt x="0" y="730456"/>
              </a:lnTo>
              <a:lnTo>
                <a:pt x="238192" y="730456"/>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E3DA0734-AF2F-4A65-97B8-70E0A4B33793}">
      <dsp:nvSpPr>
        <dsp:cNvPr id="0" name=""/>
        <dsp:cNvSpPr/>
      </dsp:nvSpPr>
      <dsp:spPr>
        <a:xfrm>
          <a:off x="2223487" y="796398"/>
          <a:ext cx="1921418" cy="333469"/>
        </a:xfrm>
        <a:custGeom>
          <a:avLst/>
          <a:gdLst/>
          <a:ahLst/>
          <a:cxnLst/>
          <a:rect l="0" t="0" r="0" b="0"/>
          <a:pathLst>
            <a:path>
              <a:moveTo>
                <a:pt x="1921418" y="0"/>
              </a:moveTo>
              <a:lnTo>
                <a:pt x="1921418" y="166734"/>
              </a:lnTo>
              <a:lnTo>
                <a:pt x="0" y="166734"/>
              </a:lnTo>
              <a:lnTo>
                <a:pt x="0" y="333469"/>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BCB714F8-C0FB-4313-9FA9-8892B4545CC2}">
      <dsp:nvSpPr>
        <dsp:cNvPr id="0" name=""/>
        <dsp:cNvSpPr/>
      </dsp:nvSpPr>
      <dsp:spPr>
        <a:xfrm>
          <a:off x="3350931" y="2424"/>
          <a:ext cx="1587949" cy="793974"/>
        </a:xfrm>
        <a:prstGeom prst="rect">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9525" tIns="9525" rIns="9525" bIns="9525" numCol="1" spcCol="1270" anchor="ctr" anchorCtr="0">
          <a:noAutofit/>
        </a:bodyPr>
        <a:lstStyle/>
        <a:p>
          <a:pPr lvl="0" algn="ctr" defTabSz="666750">
            <a:lnSpc>
              <a:spcPct val="90000"/>
            </a:lnSpc>
            <a:spcBef>
              <a:spcPct val="0"/>
            </a:spcBef>
            <a:spcAft>
              <a:spcPct val="35000"/>
            </a:spcAft>
          </a:pPr>
          <a:r>
            <a:rPr lang="en-US" sz="1500" b="1" kern="1200" dirty="0" smtClean="0"/>
            <a:t>MDC</a:t>
          </a:r>
          <a:endParaRPr lang="de-DE" sz="1500" b="1" kern="1200" dirty="0"/>
        </a:p>
      </dsp:txBody>
      <dsp:txXfrm>
        <a:off x="3350931" y="2424"/>
        <a:ext cx="1587949" cy="793974"/>
      </dsp:txXfrm>
    </dsp:sp>
    <dsp:sp modelId="{08F50D53-F51C-4AF6-9137-5322867F1F5E}">
      <dsp:nvSpPr>
        <dsp:cNvPr id="0" name=""/>
        <dsp:cNvSpPr/>
      </dsp:nvSpPr>
      <dsp:spPr>
        <a:xfrm>
          <a:off x="1429512" y="1129868"/>
          <a:ext cx="1587949" cy="793974"/>
        </a:xfrm>
        <a:prstGeom prst="rect">
          <a:avLst/>
        </a:prstGeom>
        <a:solidFill>
          <a:srgbClr val="FFC000"/>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9525" tIns="9525" rIns="9525" bIns="9525" numCol="1" spcCol="1270" anchor="ctr" anchorCtr="0">
          <a:noAutofit/>
        </a:bodyPr>
        <a:lstStyle/>
        <a:p>
          <a:pPr lvl="0" algn="ctr" defTabSz="666750">
            <a:lnSpc>
              <a:spcPct val="90000"/>
            </a:lnSpc>
            <a:spcBef>
              <a:spcPct val="0"/>
            </a:spcBef>
            <a:spcAft>
              <a:spcPct val="35000"/>
            </a:spcAft>
          </a:pPr>
          <a:r>
            <a:rPr lang="en-US" sz="1500" b="1" kern="1200" dirty="0" smtClean="0"/>
            <a:t>DC</a:t>
          </a:r>
          <a:endParaRPr lang="de-DE" sz="1500" b="1" kern="1200" dirty="0"/>
        </a:p>
      </dsp:txBody>
      <dsp:txXfrm>
        <a:off x="1429512" y="1129868"/>
        <a:ext cx="1587949" cy="793974"/>
      </dsp:txXfrm>
    </dsp:sp>
    <dsp:sp modelId="{6D3321D4-BCBF-4930-AC75-099BCDEA12E1}">
      <dsp:nvSpPr>
        <dsp:cNvPr id="0" name=""/>
        <dsp:cNvSpPr/>
      </dsp:nvSpPr>
      <dsp:spPr>
        <a:xfrm>
          <a:off x="1826499" y="2257312"/>
          <a:ext cx="1587949" cy="793974"/>
        </a:xfrm>
        <a:prstGeom prst="rect">
          <a:avLst/>
        </a:prstGeom>
        <a:solidFill>
          <a:schemeClr val="tx2">
            <a:lumMod val="40000"/>
            <a:lumOff val="60000"/>
          </a:schemeClr>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9525" tIns="9525" rIns="9525" bIns="9525" numCol="1" spcCol="1270" anchor="ctr" anchorCtr="0">
          <a:noAutofit/>
        </a:bodyPr>
        <a:lstStyle/>
        <a:p>
          <a:pPr lvl="0" algn="ctr" defTabSz="666750">
            <a:lnSpc>
              <a:spcPct val="90000"/>
            </a:lnSpc>
            <a:spcBef>
              <a:spcPct val="0"/>
            </a:spcBef>
            <a:spcAft>
              <a:spcPct val="35000"/>
            </a:spcAft>
          </a:pPr>
          <a:r>
            <a:rPr lang="en-US" sz="1500" b="1" kern="1200" dirty="0" smtClean="0"/>
            <a:t>Clubkoordinator</a:t>
          </a:r>
          <a:endParaRPr lang="de-DE" sz="1500" b="1" kern="1200" dirty="0"/>
        </a:p>
      </dsp:txBody>
      <dsp:txXfrm>
        <a:off x="1826499" y="2257312"/>
        <a:ext cx="1587949" cy="793974"/>
      </dsp:txXfrm>
    </dsp:sp>
    <dsp:sp modelId="{775687BD-E6D3-467F-8F50-0E888F24B454}">
      <dsp:nvSpPr>
        <dsp:cNvPr id="0" name=""/>
        <dsp:cNvSpPr/>
      </dsp:nvSpPr>
      <dsp:spPr>
        <a:xfrm>
          <a:off x="1826499" y="3384756"/>
          <a:ext cx="1587949" cy="793974"/>
        </a:xfrm>
        <a:prstGeom prst="rect">
          <a:avLst/>
        </a:prstGeom>
        <a:solidFill>
          <a:schemeClr val="tx2">
            <a:lumMod val="40000"/>
            <a:lumOff val="60000"/>
          </a:schemeClr>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9525" tIns="9525" rIns="9525" bIns="9525" numCol="1" spcCol="1270" anchor="ctr" anchorCtr="0">
          <a:noAutofit/>
        </a:bodyPr>
        <a:lstStyle/>
        <a:p>
          <a:pPr lvl="0" algn="ctr" defTabSz="666750">
            <a:lnSpc>
              <a:spcPct val="90000"/>
            </a:lnSpc>
            <a:spcBef>
              <a:spcPct val="0"/>
            </a:spcBef>
            <a:spcAft>
              <a:spcPct val="35000"/>
            </a:spcAft>
          </a:pPr>
          <a:r>
            <a:rPr lang="en-US" sz="1500" b="1" kern="1200" dirty="0" smtClean="0"/>
            <a:t>Clubkoordinator</a:t>
          </a:r>
          <a:endParaRPr lang="de-DE" sz="1500" b="1" kern="1200" dirty="0"/>
        </a:p>
      </dsp:txBody>
      <dsp:txXfrm>
        <a:off x="1826499" y="3384756"/>
        <a:ext cx="1587949" cy="793974"/>
      </dsp:txXfrm>
    </dsp:sp>
    <dsp:sp modelId="{58745F5B-85B7-429A-8BBD-34BF8AC7965B}">
      <dsp:nvSpPr>
        <dsp:cNvPr id="0" name=""/>
        <dsp:cNvSpPr/>
      </dsp:nvSpPr>
      <dsp:spPr>
        <a:xfrm>
          <a:off x="1826499" y="4512201"/>
          <a:ext cx="1587949" cy="793974"/>
        </a:xfrm>
        <a:prstGeom prst="rect">
          <a:avLst/>
        </a:prstGeom>
        <a:solidFill>
          <a:schemeClr val="tx2">
            <a:lumMod val="40000"/>
            <a:lumOff val="60000"/>
          </a:schemeClr>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9525" tIns="9525" rIns="9525" bIns="9525" numCol="1" spcCol="1270" anchor="ctr" anchorCtr="0">
          <a:noAutofit/>
        </a:bodyPr>
        <a:lstStyle/>
        <a:p>
          <a:pPr lvl="0" algn="ctr" defTabSz="666750">
            <a:lnSpc>
              <a:spcPct val="90000"/>
            </a:lnSpc>
            <a:spcBef>
              <a:spcPct val="0"/>
            </a:spcBef>
            <a:spcAft>
              <a:spcPct val="35000"/>
            </a:spcAft>
          </a:pPr>
          <a:r>
            <a:rPr lang="en-US" sz="1500" b="1" kern="1200" dirty="0" smtClean="0"/>
            <a:t>Clubkoordinator</a:t>
          </a:r>
          <a:endParaRPr lang="de-DE" sz="1500" b="1" kern="1200" dirty="0"/>
        </a:p>
      </dsp:txBody>
      <dsp:txXfrm>
        <a:off x="1826499" y="4512201"/>
        <a:ext cx="1587949" cy="793974"/>
      </dsp:txXfrm>
    </dsp:sp>
    <dsp:sp modelId="{B3E2CB6F-101F-44DA-B5DB-D018BB130A71}">
      <dsp:nvSpPr>
        <dsp:cNvPr id="0" name=""/>
        <dsp:cNvSpPr/>
      </dsp:nvSpPr>
      <dsp:spPr>
        <a:xfrm>
          <a:off x="3350931" y="1129868"/>
          <a:ext cx="1587949" cy="793974"/>
        </a:xfrm>
        <a:prstGeom prst="rect">
          <a:avLst/>
        </a:prstGeom>
        <a:solidFill>
          <a:srgbClr val="FFC000"/>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9525" tIns="9525" rIns="9525" bIns="9525" numCol="1" spcCol="1270" anchor="ctr" anchorCtr="0">
          <a:noAutofit/>
        </a:bodyPr>
        <a:lstStyle/>
        <a:p>
          <a:pPr lvl="0" algn="ctr" defTabSz="666750">
            <a:lnSpc>
              <a:spcPct val="90000"/>
            </a:lnSpc>
            <a:spcBef>
              <a:spcPct val="0"/>
            </a:spcBef>
            <a:spcAft>
              <a:spcPct val="35000"/>
            </a:spcAft>
          </a:pPr>
          <a:r>
            <a:rPr lang="en-US" sz="1500" b="1" kern="1200" dirty="0" smtClean="0"/>
            <a:t>DC</a:t>
          </a:r>
          <a:endParaRPr lang="de-DE" sz="1500" b="1" kern="1200" dirty="0"/>
        </a:p>
      </dsp:txBody>
      <dsp:txXfrm>
        <a:off x="3350931" y="1129868"/>
        <a:ext cx="1587949" cy="793974"/>
      </dsp:txXfrm>
    </dsp:sp>
    <dsp:sp modelId="{281D7043-9093-437C-895D-B54C2AF69C96}">
      <dsp:nvSpPr>
        <dsp:cNvPr id="0" name=""/>
        <dsp:cNvSpPr/>
      </dsp:nvSpPr>
      <dsp:spPr>
        <a:xfrm>
          <a:off x="3747918" y="2257312"/>
          <a:ext cx="1587949" cy="793974"/>
        </a:xfrm>
        <a:prstGeom prst="rect">
          <a:avLst/>
        </a:prstGeom>
        <a:solidFill>
          <a:schemeClr val="tx2">
            <a:lumMod val="40000"/>
            <a:lumOff val="60000"/>
          </a:schemeClr>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9525" tIns="9525" rIns="9525" bIns="9525" numCol="1" spcCol="1270" anchor="ctr" anchorCtr="0">
          <a:noAutofit/>
        </a:bodyPr>
        <a:lstStyle/>
        <a:p>
          <a:pPr lvl="0" algn="ctr" defTabSz="666750">
            <a:lnSpc>
              <a:spcPct val="90000"/>
            </a:lnSpc>
            <a:spcBef>
              <a:spcPct val="0"/>
            </a:spcBef>
            <a:spcAft>
              <a:spcPct val="35000"/>
            </a:spcAft>
          </a:pPr>
          <a:r>
            <a:rPr lang="en-US" sz="1500" b="1" kern="1200" dirty="0" smtClean="0"/>
            <a:t>Clubkoordinator</a:t>
          </a:r>
          <a:endParaRPr lang="de-DE" sz="1500" b="1" kern="1200" dirty="0"/>
        </a:p>
      </dsp:txBody>
      <dsp:txXfrm>
        <a:off x="3747918" y="2257312"/>
        <a:ext cx="1587949" cy="793974"/>
      </dsp:txXfrm>
    </dsp:sp>
    <dsp:sp modelId="{05EA3B57-BE76-40D8-86ED-5FA7C9879AA6}">
      <dsp:nvSpPr>
        <dsp:cNvPr id="0" name=""/>
        <dsp:cNvSpPr/>
      </dsp:nvSpPr>
      <dsp:spPr>
        <a:xfrm>
          <a:off x="3747918" y="3384756"/>
          <a:ext cx="1587949" cy="793974"/>
        </a:xfrm>
        <a:prstGeom prst="rect">
          <a:avLst/>
        </a:prstGeom>
        <a:solidFill>
          <a:schemeClr val="tx2">
            <a:lumMod val="40000"/>
            <a:lumOff val="60000"/>
          </a:schemeClr>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9525" tIns="9525" rIns="9525" bIns="9525" numCol="1" spcCol="1270" anchor="ctr" anchorCtr="0">
          <a:noAutofit/>
        </a:bodyPr>
        <a:lstStyle/>
        <a:p>
          <a:pPr lvl="0" algn="ctr" defTabSz="666750">
            <a:lnSpc>
              <a:spcPct val="90000"/>
            </a:lnSpc>
            <a:spcBef>
              <a:spcPct val="0"/>
            </a:spcBef>
            <a:spcAft>
              <a:spcPct val="35000"/>
            </a:spcAft>
          </a:pPr>
          <a:r>
            <a:rPr lang="en-US" sz="1500" b="1" kern="1200" dirty="0" smtClean="0"/>
            <a:t>Clubkoordinator</a:t>
          </a:r>
          <a:endParaRPr lang="de-DE" sz="1500" b="1" kern="1200" dirty="0"/>
        </a:p>
      </dsp:txBody>
      <dsp:txXfrm>
        <a:off x="3747918" y="3384756"/>
        <a:ext cx="1587949" cy="793974"/>
      </dsp:txXfrm>
    </dsp:sp>
    <dsp:sp modelId="{3BDF9023-3B62-4617-BEDE-5BBD3CBCD834}">
      <dsp:nvSpPr>
        <dsp:cNvPr id="0" name=""/>
        <dsp:cNvSpPr/>
      </dsp:nvSpPr>
      <dsp:spPr>
        <a:xfrm>
          <a:off x="5272350" y="1129868"/>
          <a:ext cx="1587949" cy="793974"/>
        </a:xfrm>
        <a:prstGeom prst="rect">
          <a:avLst/>
        </a:prstGeom>
        <a:solidFill>
          <a:srgbClr val="FFC000"/>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9525" tIns="9525" rIns="9525" bIns="9525" numCol="1" spcCol="1270" anchor="ctr" anchorCtr="0">
          <a:noAutofit/>
        </a:bodyPr>
        <a:lstStyle/>
        <a:p>
          <a:pPr lvl="0" algn="ctr" defTabSz="666750">
            <a:lnSpc>
              <a:spcPct val="90000"/>
            </a:lnSpc>
            <a:spcBef>
              <a:spcPct val="0"/>
            </a:spcBef>
            <a:spcAft>
              <a:spcPct val="35000"/>
            </a:spcAft>
          </a:pPr>
          <a:r>
            <a:rPr lang="en-US" sz="1500" b="1" kern="1200" dirty="0" smtClean="0"/>
            <a:t>DC</a:t>
          </a:r>
          <a:endParaRPr lang="de-DE" sz="1500" b="1" kern="1200" dirty="0"/>
        </a:p>
      </dsp:txBody>
      <dsp:txXfrm>
        <a:off x="5272350" y="1129868"/>
        <a:ext cx="1587949" cy="793974"/>
      </dsp:txXfrm>
    </dsp:sp>
    <dsp:sp modelId="{1F28FD0F-7FF9-4D57-851C-31040AC78D9A}">
      <dsp:nvSpPr>
        <dsp:cNvPr id="0" name=""/>
        <dsp:cNvSpPr/>
      </dsp:nvSpPr>
      <dsp:spPr>
        <a:xfrm>
          <a:off x="5669337" y="2257312"/>
          <a:ext cx="1587949" cy="793974"/>
        </a:xfrm>
        <a:prstGeom prst="rect">
          <a:avLst/>
        </a:prstGeom>
        <a:solidFill>
          <a:schemeClr val="tx2">
            <a:lumMod val="40000"/>
            <a:lumOff val="60000"/>
          </a:schemeClr>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9525" tIns="9525" rIns="9525" bIns="9525" numCol="1" spcCol="1270" anchor="ctr" anchorCtr="0">
          <a:noAutofit/>
        </a:bodyPr>
        <a:lstStyle/>
        <a:p>
          <a:pPr lvl="0" algn="ctr" defTabSz="666750">
            <a:lnSpc>
              <a:spcPct val="90000"/>
            </a:lnSpc>
            <a:spcBef>
              <a:spcPct val="0"/>
            </a:spcBef>
            <a:spcAft>
              <a:spcPct val="35000"/>
            </a:spcAft>
          </a:pPr>
          <a:r>
            <a:rPr lang="en-US" sz="1500" b="1" kern="1200" dirty="0" smtClean="0"/>
            <a:t>Clubkoordinator</a:t>
          </a:r>
          <a:endParaRPr lang="de-DE" sz="1500" b="1" kern="1200" dirty="0"/>
        </a:p>
      </dsp:txBody>
      <dsp:txXfrm>
        <a:off x="5669337" y="2257312"/>
        <a:ext cx="1587949" cy="793974"/>
      </dsp:txXfrm>
    </dsp:sp>
    <dsp:sp modelId="{D27F517F-60EB-477D-B2E2-279288F447E0}">
      <dsp:nvSpPr>
        <dsp:cNvPr id="0" name=""/>
        <dsp:cNvSpPr/>
      </dsp:nvSpPr>
      <dsp:spPr>
        <a:xfrm>
          <a:off x="5669337" y="3384756"/>
          <a:ext cx="1587949" cy="793974"/>
        </a:xfrm>
        <a:prstGeom prst="rect">
          <a:avLst/>
        </a:prstGeom>
        <a:solidFill>
          <a:schemeClr val="tx2">
            <a:lumMod val="40000"/>
            <a:lumOff val="60000"/>
          </a:schemeClr>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9525" tIns="9525" rIns="9525" bIns="9525" numCol="1" spcCol="1270" anchor="ctr" anchorCtr="0">
          <a:noAutofit/>
        </a:bodyPr>
        <a:lstStyle/>
        <a:p>
          <a:pPr lvl="0" algn="ctr" defTabSz="666750">
            <a:lnSpc>
              <a:spcPct val="90000"/>
            </a:lnSpc>
            <a:spcBef>
              <a:spcPct val="0"/>
            </a:spcBef>
            <a:spcAft>
              <a:spcPct val="35000"/>
            </a:spcAft>
          </a:pPr>
          <a:r>
            <a:rPr lang="en-US" sz="1500" b="1" kern="1200" dirty="0" smtClean="0"/>
            <a:t>Clubkoordinator</a:t>
          </a:r>
          <a:endParaRPr lang="de-DE" sz="1500" b="1" kern="1200" dirty="0"/>
        </a:p>
      </dsp:txBody>
      <dsp:txXfrm>
        <a:off x="5669337" y="3384756"/>
        <a:ext cx="1587949" cy="793974"/>
      </dsp:txXfrm>
    </dsp:sp>
    <dsp:sp modelId="{3E232F70-BF10-4764-A94C-2743DED7C5C2}">
      <dsp:nvSpPr>
        <dsp:cNvPr id="0" name=""/>
        <dsp:cNvSpPr/>
      </dsp:nvSpPr>
      <dsp:spPr>
        <a:xfrm>
          <a:off x="5669337" y="4512201"/>
          <a:ext cx="1587949" cy="793974"/>
        </a:xfrm>
        <a:prstGeom prst="rect">
          <a:avLst/>
        </a:prstGeom>
        <a:solidFill>
          <a:schemeClr val="tx2">
            <a:lumMod val="40000"/>
            <a:lumOff val="60000"/>
          </a:schemeClr>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9525" tIns="9525" rIns="9525" bIns="9525" numCol="1" spcCol="1270" anchor="ctr" anchorCtr="0">
          <a:noAutofit/>
        </a:bodyPr>
        <a:lstStyle/>
        <a:p>
          <a:pPr lvl="0" algn="ctr" defTabSz="666750">
            <a:lnSpc>
              <a:spcPct val="90000"/>
            </a:lnSpc>
            <a:spcBef>
              <a:spcPct val="0"/>
            </a:spcBef>
            <a:spcAft>
              <a:spcPct val="35000"/>
            </a:spcAft>
          </a:pPr>
          <a:r>
            <a:rPr lang="en-US" sz="1500" b="1" kern="1200" dirty="0" smtClean="0"/>
            <a:t>Clubkoordinator</a:t>
          </a:r>
          <a:endParaRPr lang="de-DE" sz="1500" b="1" kern="1200" dirty="0"/>
        </a:p>
      </dsp:txBody>
      <dsp:txXfrm>
        <a:off x="5669337" y="4512201"/>
        <a:ext cx="1587949" cy="793974"/>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0B45B3C-4A5B-47CC-821C-CBB4E8817CEB}">
      <dsp:nvSpPr>
        <dsp:cNvPr id="0" name=""/>
        <dsp:cNvSpPr/>
      </dsp:nvSpPr>
      <dsp:spPr>
        <a:xfrm>
          <a:off x="0" y="1176630"/>
          <a:ext cx="7202340" cy="1781722"/>
        </a:xfrm>
        <a:prstGeom prst="roundRect">
          <a:avLst/>
        </a:prstGeom>
        <a:solidFill>
          <a:srgbClr val="92D05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lvl="0" algn="ctr" defTabSz="1866900">
            <a:lnSpc>
              <a:spcPct val="90000"/>
            </a:lnSpc>
            <a:spcBef>
              <a:spcPct val="0"/>
            </a:spcBef>
            <a:spcAft>
              <a:spcPct val="35000"/>
            </a:spcAft>
          </a:pPr>
          <a:r>
            <a:rPr lang="en-US" sz="4200" b="1" kern="1200" dirty="0" smtClean="0"/>
            <a:t>39,48 Mio. USD</a:t>
          </a:r>
          <a:r>
            <a:rPr sz="4200" kern="1200" dirty="0"/>
            <a:t/>
          </a:r>
          <a:br>
            <a:rPr sz="4200" kern="1200" dirty="0"/>
          </a:br>
          <a:r>
            <a:rPr lang="en-US" sz="4200" b="1" kern="1200" dirty="0" smtClean="0"/>
            <a:t>95 % der Zielsumme</a:t>
          </a:r>
          <a:r>
            <a:rPr sz="4200" kern="1200" dirty="0"/>
            <a:t/>
          </a:r>
          <a:br>
            <a:rPr sz="4200" kern="1200" dirty="0"/>
          </a:br>
          <a:r>
            <a:rPr lang="en-US" sz="4200" b="1" kern="1200" dirty="0" smtClean="0"/>
            <a:t>Zielsumme: 41,3 Mio. USD</a:t>
          </a:r>
          <a:endParaRPr lang="de-DE" sz="4200" b="1" kern="1200" dirty="0"/>
        </a:p>
      </dsp:txBody>
      <dsp:txXfrm>
        <a:off x="86976" y="1263606"/>
        <a:ext cx="7028388" cy="1607770"/>
      </dsp:txXfrm>
    </dsp:sp>
    <dsp:sp modelId="{E2A46C94-4454-47D5-97E6-A3A06E1AA4E1}">
      <dsp:nvSpPr>
        <dsp:cNvPr id="0" name=""/>
        <dsp:cNvSpPr/>
      </dsp:nvSpPr>
      <dsp:spPr>
        <a:xfrm rot="16131581">
          <a:off x="3486316" y="1081423"/>
          <a:ext cx="190452" cy="0"/>
        </a:xfrm>
        <a:custGeom>
          <a:avLst/>
          <a:gdLst/>
          <a:ahLst/>
          <a:cxnLst/>
          <a:rect l="0" t="0" r="0" b="0"/>
          <a:pathLst>
            <a:path>
              <a:moveTo>
                <a:pt x="0" y="0"/>
              </a:moveTo>
              <a:lnTo>
                <a:pt x="190452" y="0"/>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1ED8C889-CF11-484F-9697-77B634FD72BD}">
      <dsp:nvSpPr>
        <dsp:cNvPr id="0" name=""/>
        <dsp:cNvSpPr/>
      </dsp:nvSpPr>
      <dsp:spPr>
        <a:xfrm>
          <a:off x="1349479" y="67243"/>
          <a:ext cx="4442044" cy="918972"/>
        </a:xfrm>
        <a:prstGeom prst="roundRect">
          <a:avLst/>
        </a:prstGeom>
        <a:solidFill>
          <a:schemeClr val="tx2">
            <a:lumMod val="60000"/>
            <a:lumOff val="4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1120" tIns="71120" rIns="71120" bIns="71120" numCol="1" spcCol="1270" anchor="ctr" anchorCtr="0">
          <a:noAutofit/>
        </a:bodyPr>
        <a:lstStyle/>
        <a:p>
          <a:pPr lvl="0" algn="ctr" defTabSz="1244600">
            <a:lnSpc>
              <a:spcPct val="90000"/>
            </a:lnSpc>
            <a:spcBef>
              <a:spcPct val="0"/>
            </a:spcBef>
            <a:spcAft>
              <a:spcPct val="35000"/>
            </a:spcAft>
          </a:pPr>
          <a:r>
            <a:rPr lang="en-US" sz="2800" kern="1200" dirty="0" smtClean="0"/>
            <a:t>24,2 Mio. USD</a:t>
          </a:r>
        </a:p>
        <a:p>
          <a:pPr lvl="0" algn="ctr" defTabSz="1244600">
            <a:lnSpc>
              <a:spcPct val="90000"/>
            </a:lnSpc>
            <a:spcBef>
              <a:spcPct val="0"/>
            </a:spcBef>
            <a:spcAft>
              <a:spcPct val="35000"/>
            </a:spcAft>
          </a:pPr>
          <a:r>
            <a:rPr lang="en-US" sz="2800" kern="1200" dirty="0" smtClean="0"/>
            <a:t>nicht zweckgebunden</a:t>
          </a:r>
          <a:endParaRPr lang="de-DE" sz="2800" kern="1200" dirty="0"/>
        </a:p>
      </dsp:txBody>
      <dsp:txXfrm>
        <a:off x="1394340" y="112104"/>
        <a:ext cx="4352322" cy="829250"/>
      </dsp:txXfrm>
    </dsp:sp>
    <dsp:sp modelId="{401C8EF9-4561-4EA5-906F-38535F28D600}">
      <dsp:nvSpPr>
        <dsp:cNvPr id="0" name=""/>
        <dsp:cNvSpPr/>
      </dsp:nvSpPr>
      <dsp:spPr>
        <a:xfrm rot="2629904">
          <a:off x="4456569" y="3138689"/>
          <a:ext cx="520796" cy="0"/>
        </a:xfrm>
        <a:custGeom>
          <a:avLst/>
          <a:gdLst/>
          <a:ahLst/>
          <a:cxnLst/>
          <a:rect l="0" t="0" r="0" b="0"/>
          <a:pathLst>
            <a:path>
              <a:moveTo>
                <a:pt x="0" y="0"/>
              </a:moveTo>
              <a:lnTo>
                <a:pt x="520796" y="0"/>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8FC0AE5B-69B9-417C-92B2-A866545DA90F}">
      <dsp:nvSpPr>
        <dsp:cNvPr id="0" name=""/>
        <dsp:cNvSpPr/>
      </dsp:nvSpPr>
      <dsp:spPr>
        <a:xfrm>
          <a:off x="3726333" y="3319026"/>
          <a:ext cx="3436468" cy="1036361"/>
        </a:xfrm>
        <a:prstGeom prst="roundRect">
          <a:avLst/>
        </a:prstGeom>
        <a:solidFill>
          <a:schemeClr val="tx2">
            <a:lumMod val="60000"/>
            <a:lumOff val="4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1120" tIns="71120" rIns="71120" bIns="71120" numCol="1" spcCol="1270" anchor="ctr" anchorCtr="0">
          <a:noAutofit/>
        </a:bodyPr>
        <a:lstStyle/>
        <a:p>
          <a:pPr lvl="0" algn="ctr" defTabSz="1244600">
            <a:lnSpc>
              <a:spcPct val="90000"/>
            </a:lnSpc>
            <a:spcBef>
              <a:spcPct val="0"/>
            </a:spcBef>
            <a:spcAft>
              <a:spcPct val="35000"/>
            </a:spcAft>
          </a:pPr>
          <a:r>
            <a:rPr lang="en-US" sz="2800" kern="1200" dirty="0" smtClean="0"/>
            <a:t>10,5 Mio. USD zweckgebunden</a:t>
          </a:r>
          <a:endParaRPr lang="de-DE" sz="2800" kern="1200" dirty="0"/>
        </a:p>
      </dsp:txBody>
      <dsp:txXfrm>
        <a:off x="3776924" y="3369617"/>
        <a:ext cx="3335286" cy="935179"/>
      </dsp:txXfrm>
    </dsp:sp>
    <dsp:sp modelId="{D8883AF8-2483-431D-87DF-3D204B9F3E2C}">
      <dsp:nvSpPr>
        <dsp:cNvPr id="0" name=""/>
        <dsp:cNvSpPr/>
      </dsp:nvSpPr>
      <dsp:spPr>
        <a:xfrm rot="8135585">
          <a:off x="2199210" y="3159357"/>
          <a:ext cx="574504" cy="0"/>
        </a:xfrm>
        <a:custGeom>
          <a:avLst/>
          <a:gdLst/>
          <a:ahLst/>
          <a:cxnLst/>
          <a:rect l="0" t="0" r="0" b="0"/>
          <a:pathLst>
            <a:path>
              <a:moveTo>
                <a:pt x="0" y="0"/>
              </a:moveTo>
              <a:lnTo>
                <a:pt x="574504" y="0"/>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0BEA5755-8CAE-4FFE-ADF0-48D334864509}">
      <dsp:nvSpPr>
        <dsp:cNvPr id="0" name=""/>
        <dsp:cNvSpPr/>
      </dsp:nvSpPr>
      <dsp:spPr>
        <a:xfrm>
          <a:off x="361952" y="3360361"/>
          <a:ext cx="2864959" cy="953690"/>
        </a:xfrm>
        <a:prstGeom prst="roundRect">
          <a:avLst/>
        </a:prstGeom>
        <a:solidFill>
          <a:schemeClr val="tx2">
            <a:lumMod val="60000"/>
            <a:lumOff val="4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1120" tIns="71120" rIns="71120" bIns="71120" numCol="1" spcCol="1270" anchor="ctr" anchorCtr="0">
          <a:noAutofit/>
        </a:bodyPr>
        <a:lstStyle/>
        <a:p>
          <a:pPr lvl="0" algn="ctr" defTabSz="1244600">
            <a:lnSpc>
              <a:spcPct val="90000"/>
            </a:lnSpc>
            <a:spcBef>
              <a:spcPct val="0"/>
            </a:spcBef>
            <a:spcAft>
              <a:spcPct val="35000"/>
            </a:spcAft>
          </a:pPr>
          <a:r>
            <a:rPr lang="en-US" sz="2800" kern="1200" dirty="0" smtClean="0"/>
            <a:t>4,6 Mio. USD</a:t>
          </a:r>
          <a:r>
            <a:rPr kern="1200"/>
            <a:t/>
          </a:r>
          <a:br>
            <a:rPr kern="1200"/>
          </a:br>
          <a:r>
            <a:rPr lang="en-US" sz="2800" kern="1200" dirty="0" smtClean="0"/>
            <a:t>für Masern</a:t>
          </a:r>
          <a:endParaRPr lang="de-DE" sz="2800" kern="1200" dirty="0"/>
        </a:p>
      </dsp:txBody>
      <dsp:txXfrm>
        <a:off x="408507" y="3406916"/>
        <a:ext cx="2771849" cy="860580"/>
      </dsp:txXfrm>
    </dsp:sp>
  </dsp:spTree>
</dsp:drawing>
</file>

<file path=ppt/diagrams/layout1.xml><?xml version="1.0" encoding="utf-8"?>
<dgm:layoutDef xmlns:dgm="http://schemas.openxmlformats.org/drawingml/2006/diagram" xmlns:a="http://schemas.openxmlformats.org/drawingml/2006/main" uniqueId="urn:microsoft.com/office/officeart/2005/8/layout/radial5">
  <dgm:title val=""/>
  <dgm:desc val=""/>
  <dgm:catLst>
    <dgm:cat type="relationship" pri="23000"/>
    <dgm:cat type="cycle" pri="1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alg type="cycle">
          <dgm:param type="stAng" val="0"/>
          <dgm:param type="spanAng" val="360"/>
          <dgm:param type="ctrShpMap" val="fNode"/>
        </dgm:alg>
      </dgm:if>
      <dgm:else name="Name3">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w" for="ch" forName="parTrans" refType="w" refFor="ch" refForName="centerShape" fact="0.4"/>
      <dgm:constr type="w" for="ch" forName="node" refType="w" refFor="ch" refForName="centerShape" op="equ" fact="1.25"/>
      <dgm:constr type="sp" refType="w" refFor="ch" refForName="centerShape" op="equ" fact="0.4"/>
      <dgm:constr type="sibSp" refType="w" refFor="ch" refForName="node" fact="0.3"/>
      <dgm:constr type="primFontSz" for="ch" forName="centerShape" val="65"/>
      <dgm:constr type="primFontSz" for="des" forName="node" op="equ" val="65"/>
      <dgm:constr type="primFontSz" for="des" forName="node" refType="primFontSz" refFor="ch" refForName="centerShape" op="lte"/>
      <dgm:constr type="primFontSz" for="des" forName="connectorText" op="equ" val="55"/>
      <dgm:constr type="primFontSz" for="des" forName="connectorText" refType="primFontSz" refFor="ch" refForName="centerShape" op="lte" fact="0.8"/>
      <dgm:constr type="primFontSz" for="des" forName="connectorText" refType="primFontSz" refFor="des" refForName="node" op="lte"/>
    </dgm:constrLst>
    <dgm:choose name="Name4">
      <dgm:if name="Name5" axis="ch ch" ptType="node node" st="1 1" cnt="1 0" func="cnt" op="lte" val="6">
        <dgm:ruleLst>
          <dgm:rule type="w" for="ch" forName="node" val="NaN" fact="1" max="NaN"/>
        </dgm:ruleLst>
      </dgm:if>
      <dgm:if name="Name6" axis="ch ch" ptType="node node" st="1 1" cnt="1 0" func="cnt" op="lte" val="8">
        <dgm:ruleLst>
          <dgm:rule type="w" for="ch" forName="node" val="NaN" fact="0.9" max="NaN"/>
        </dgm:ruleLst>
      </dgm:if>
      <dgm:if name="Name7" axis="ch ch" ptType="node node" st="1 1" cnt="1 0" func="cnt" op="lte" val="10">
        <dgm:ruleLst>
          <dgm:rule type="w" for="ch" forName="node" val="NaN" fact="0.8" max="NaN"/>
        </dgm:ruleLst>
      </dgm:if>
      <dgm:if name="Name8" axis="ch ch" ptType="node node" st="1 1" cnt="1 0" func="cnt" op="lte" val="12">
        <dgm:ruleLst>
          <dgm:rule type="w" for="ch" forName="node" val="NaN" fact="0.7" max="NaN"/>
        </dgm:ruleLst>
      </dgm:if>
      <dgm:if name="Name9" axis="ch ch" ptType="node node" st="1 1" cnt="1 0" func="cnt" op="lte" val="14">
        <dgm:ruleLst>
          <dgm:rule type="w" for="ch" forName="node" val="NaN" fact="0.6" max="NaN"/>
        </dgm:ruleLst>
      </dgm:if>
      <dgm:else name="Name10">
        <dgm:ruleLst>
          <dgm:rule type="w" for="ch" forName="node" val="NaN" fact="0.5" max="NaN"/>
        </dgm:ruleLst>
      </dgm:else>
    </dgm:choose>
    <dgm:forEach name="Name11"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12" axis="ch">
        <dgm:forEach name="Name13" axis="self" ptType="parTrans">
          <dgm:layoutNode name="parTrans" styleLbl="sibTrans2D1">
            <dgm:alg type="conn">
              <dgm:param type="begPts" val="auto"/>
              <dgm:param type="endPts" val="auto"/>
            </dgm:alg>
            <dgm:shape xmlns:r="http://schemas.openxmlformats.org/officeDocument/2006/relationships" type="conn" r:blip="">
              <dgm:adjLst/>
            </dgm:shape>
            <dgm:presOf axis="self"/>
            <dgm:constrLst>
              <dgm:constr type="h" refType="w" fact="0.85"/>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name="Name14" axis="self" ptType="node">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w" val="INF" fact="NaN" max="NaN"/>
              <dgm:rule type="primFontSz" val="5" fact="NaN" max="NaN"/>
            </dgm:ruleLst>
          </dgm:layoutNode>
        </dgm:forEach>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default#1">
  <dgm:title val=""/>
  <dgm:desc val=""/>
  <dgm:catLst>
    <dgm:cat type="list" pri="1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8/layout/RadialCluster">
  <dgm:title val=""/>
  <dgm:desc val=""/>
  <dgm:catLst>
    <dgm:cat type="relationship" pri="19500"/>
    <dgm:cat type="cycle" pri="150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useDef="1">
    <dgm:dataModel>
      <dgm:ptLst/>
      <dgm:bg/>
      <dgm:whole/>
    </dgm:dataModel>
  </dgm:styleData>
  <dgm:clrData useDef="1">
    <dgm:dataModel>
      <dgm:ptLst/>
      <dgm:bg/>
      <dgm:whole/>
    </dgm:dataModel>
  </dgm:clrData>
  <dgm:layoutNode name="Name0">
    <dgm:varLst>
      <dgm:chMax val="1"/>
      <dgm:chPref val="1"/>
      <dgm:dir/>
      <dgm:animOne val="branch"/>
      <dgm:animLvl val="lvl"/>
    </dgm:varLst>
    <dgm:alg type="composite">
      <dgm:param type="ar" val="1.00"/>
    </dgm:alg>
    <dgm:shape xmlns:r="http://schemas.openxmlformats.org/officeDocument/2006/relationships" r:blip="">
      <dgm:adjLst/>
    </dgm:shape>
    <dgm:choose name="Name1">
      <dgm:if name="Name2" func="var" arg="dir" op="equ" val="norm">
        <dgm:choose name="Name3">
          <dgm:if name="Name4" axis="ch ch" ptType="node node" cnt="1 0" func="cnt" op="equ" val="1">
            <dgm:constrLst>
              <dgm:constr type="l" for="ch" forName="textCenter"/>
              <dgm:constr type="ctrY" for="ch" forName="textCenter" refType="h" fact="0.5"/>
              <dgm:constr type="w" for="ch" forName="textCenter" refType="w" fact="0.32"/>
              <dgm:constr type="h" for="ch" forName="textCenter" refType="w" refFor="ch" refForName="textCenter"/>
              <dgm:constr type="r" for="ch" forName="cycle_1" refType="w"/>
              <dgm:constr type="ctrY" for="ch" forName="cycle_1" refType="h" fact="0.5"/>
              <dgm:constr type="w" for="ch" forName="cycle_1" refType="w" fact="0.56"/>
              <dgm:constr type="h" for="ch" forName="cycle_1" refType="h"/>
              <dgm:constr type="primFontSz" for="ch" forName="textCenter" val="65"/>
              <dgm:constr type="primFontSz" for="des" forName="childCenter1" val="65"/>
              <dgm:constr type="primFontSz" for="des" forName="text1" op="equ" val="65"/>
              <dgm:constr type="userS" for="des" ptType="node" refType="w" refFor="ch" refForName="textCenter" fact="0.67"/>
            </dgm:constrLst>
          </dgm:if>
          <dgm:if name="Name5" axis="ch ch" ptType="node node" cnt="1 0" func="cnt" op="equ" val="2">
            <dgm:constrLst>
              <dgm:constr type="ctrX" for="ch" forName="textCenter" refType="w" fact="0.5"/>
              <dgm:constr type="ctrY" for="ch" forName="textCenter" refType="h" fact="0.5"/>
              <dgm:constr type="w" for="ch" forName="textCenter" refType="w" fact="0.25"/>
              <dgm:constr type="h" for="ch" forName="textCenter" refType="w" refFor="ch" refForName="textCenter"/>
              <dgm:constr type="ctrX" for="ch" forName="cycle_1" refType="w" fact="0.5"/>
              <dgm:constr type="t" for="ch" forName="cycle_1"/>
              <dgm:constr type="w" for="ch" forName="cycle_1" refType="w"/>
              <dgm:constr type="h" for="ch" forName="cycle_1" refType="h" fact="0.34"/>
              <dgm:constr type="ctrX" for="ch" forName="cycle_2" refType="w" fact="0.5"/>
              <dgm:constr type="b" for="ch" forName="cycle_2" refType="h"/>
              <dgm:constr type="w" for="ch" forName="cycle_2" refType="w"/>
              <dgm:constr type="h" for="ch" forName="cycle_2" refType="h" fact="0.34"/>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userS" for="des" ptType="node" refType="w" refFor="ch" refForName="textCenter" fact="0.67"/>
            </dgm:constrLst>
          </dgm:if>
          <dgm:if name="Name6" axis="ch ch" ptType="node node" cnt="1 0" func="cnt" op="equ" val="3">
            <dgm:choose name="Name7">
              <dgm:if name="Name8" axis="ch ch ch" ptType="node node node" st="1 2 0" cnt="1 1 0" func="cnt" op="equ" val="1">
                <dgm:choose name="Name9">
                  <dgm:if name="Name10"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fact="0.85"/>
                      <dgm:constr type="w" for="ch" forName="cycle_2" refType="w" fact="0.46"/>
                      <dgm:constr type="h" for="ch" forName="cycle_2" refType="h" fact="0.54"/>
                      <dgm:constr type="diam" for="ch" forName="cycle_2" refType="w" fact="0.5"/>
                      <dgm:constr type="l" for="ch" forName="cycle_3"/>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1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fact="0.85"/>
                      <dgm:constr type="w" for="ch" forName="cycle_2" refType="w" fact="0.46"/>
                      <dgm:constr type="h" for="ch" forName="cycle_2" refType="h" fact="0.54"/>
                      <dgm:constr type="diam" for="ch" forName="cycle_2" refType="w" fact="0.5"/>
                      <dgm:constr type="l" for="ch" forName="cycle_3"/>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if>
              <dgm:else name="Name12">
                <dgm:choose name="Name13">
                  <dgm:if name="Name14"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dgm:constr type="w" for="ch" forName="cycle_2" refType="w" fact="0.46"/>
                      <dgm:constr type="h" for="ch" forName="cycle_2" refType="h" fact="0.54"/>
                      <dgm:constr type="diam" for="ch" forName="cycle_2" refType="w" fact="0.5"/>
                      <dgm:constr type="l" for="ch" forName="cycle_3"/>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15">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dgm:constr type="w" for="ch" forName="cycle_2" refType="w" fact="0.46"/>
                      <dgm:constr type="h" for="ch" forName="cycle_2" refType="h" fact="0.54"/>
                      <dgm:constr type="diam" for="ch" forName="cycle_2" refType="w" fact="0.5"/>
                      <dgm:constr type="l" for="ch" forName="cycle_3"/>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else>
            </dgm:choose>
          </dgm:if>
          <dgm:if name="Name16" axis="ch ch" ptType="node node" cnt="1 0" func="cnt" op="equ" val="4">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5"/>
              <dgm:constr type="h" for="ch" forName="cycle_1" refType="h" fact="0.33"/>
              <dgm:constr type="r" for="ch" forName="cycle_2" refType="w"/>
              <dgm:constr type="ctrY" for="ch" forName="cycle_2" refType="h" fact="0.5"/>
              <dgm:constr type="w" for="ch" forName="cycle_2" refType="w" fact="0.33"/>
              <dgm:constr type="h" for="ch" forName="cycle_2" refType="h" fact="0.5"/>
              <dgm:constr type="ctrX" for="ch" forName="cycle_3" refType="w" fact="0.5"/>
              <dgm:constr type="b" for="ch" forName="cycle_3" refType="h"/>
              <dgm:constr type="w" for="ch" forName="cycle_3" refType="w" fact="0.5"/>
              <dgm:constr type="h" for="ch" forName="cycle_3" refType="h" fact="0.33"/>
              <dgm:constr type="l" for="ch" forName="cycle_4"/>
              <dgm:constr type="ctrY" for="ch" forName="cycle_4" refType="h" fact="0.5"/>
              <dgm:constr type="w" for="ch" forName="cycle_4" refType="w" fact="0.33"/>
              <dgm:constr type="h" for="ch" forName="cycle_4" refType="h"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userS" for="des" ptType="node" refType="w" refFor="ch" refForName="textCenter" fact="0.67"/>
            </dgm:constrLst>
          </dgm:if>
          <dgm:if name="Name17" axis="ch ch" ptType="node node" cnt="1 0" func="cnt" op="equ" val="5">
            <dgm:constrLst>
              <dgm:constr type="ctrX" for="ch" forName="textCenter" refType="w" fact="0.5"/>
              <dgm:constr type="t" for="ch" forName="textCenter" refType="h" fact="0.42"/>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r" for="ch" forName="cycle_2" refType="w"/>
              <dgm:constr type="t" for="ch" forName="cycle_2" refType="h" fact="0.24"/>
              <dgm:constr type="w" for="ch" forName="cycle_2" refType="w" fact="0.33"/>
              <dgm:constr type="h" for="ch" forName="cycle_2" refType="w" refFor="ch" refForName="cycle_2"/>
              <dgm:constr type="r" for="ch" forName="cycle_3" refType="w" fact="0.89"/>
              <dgm:constr type="b" for="ch" forName="cycle_3" refType="h"/>
              <dgm:constr type="w" for="ch" forName="cycle_3" refType="w" fact="0.33"/>
              <dgm:constr type="h" for="ch" forName="cycle_3" refType="w" refFor="ch" refForName="cycle_3"/>
              <dgm:constr type="l" for="ch" forName="cycle_4" refType="w" fact="0.11"/>
              <dgm:constr type="b" for="ch" forName="cycle_4" refType="h"/>
              <dgm:constr type="w" for="ch" forName="cycle_4" refType="w" fact="0.33"/>
              <dgm:constr type="h" for="ch" forName="cycle_4" refType="w" refFor="ch" refForName="cycle_4"/>
              <dgm:constr type="l" for="ch" forName="cycle_5"/>
              <dgm:constr type="t" for="ch" forName="cycle_5" refType="h" fact="0.24"/>
              <dgm:constr type="w" for="ch" forName="cycle_5" refType="w" fact="0.33"/>
              <dgm:constr type="h" for="ch" forName="cycle_5" refType="w" refFor="ch" refForName="cycle_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userS" for="des" ptType="node" refType="w" refFor="ch" refForName="textCenter" fact="0.67"/>
            </dgm:constrLst>
          </dgm:if>
          <dgm:if name="Name18" axis="ch ch" ptType="node node" cnt="1 0" func="cnt" op="equ" val="6">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r" for="ch" forName="cycle_2" refType="w"/>
              <dgm:constr type="t" for="ch" forName="cycle_2" refType="h" fact="0.17"/>
              <dgm:constr type="w" for="ch" forName="cycle_2" refType="w" fact="0.33"/>
              <dgm:constr type="h" for="ch" forName="cycle_2" refType="w" refFor="ch" refForName="cycle_2"/>
              <dgm:constr type="r" for="ch" forName="cycle_3" refType="w"/>
              <dgm:constr type="b" for="ch" forName="cycle_3" refType="h" fact="0.83"/>
              <dgm:constr type="w" for="ch" forName="cycle_3" refType="w" fact="0.33"/>
              <dgm:constr type="h" for="ch" forName="cycle_3" refType="w" refFor="ch" refForName="cycle_3"/>
              <dgm:constr type="ctrX" for="ch" forName="cycle_4" refType="w" fact="0.5"/>
              <dgm:constr type="b" for="ch" forName="cycle_4" refType="h"/>
              <dgm:constr type="w" for="ch" forName="cycle_4" refType="w" fact="0.33"/>
              <dgm:constr type="h" for="ch" forName="cycle_4" refType="w" refFor="ch" refForName="cycle_4"/>
              <dgm:constr type="l" for="ch" forName="cycle_5"/>
              <dgm:constr type="b" for="ch" forName="cycle_5" refType="h" fact="0.83"/>
              <dgm:constr type="w" for="ch" forName="cycle_5" refType="w" fact="0.33"/>
              <dgm:constr type="h" for="ch" forName="cycle_5" refType="w" refFor="ch" refForName="cycle_5"/>
              <dgm:constr type="l" for="ch" forName="cycle_6"/>
              <dgm:constr type="t" for="ch" forName="cycle_6" refType="h" fact="0.17"/>
              <dgm:constr type="w" for="ch" forName="cycle_6" refType="w" fact="0.33"/>
              <dgm:constr type="h" for="ch" forName="cycle_6" refType="w" refFor="ch" refForName="cycle_6"/>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userS" for="des" ptType="node" refType="w" refFor="ch" refForName="textCenter" fact="0.67"/>
            </dgm:constrLst>
          </dgm:if>
          <dgm:else name="Name19">
            <dgm:constrLst>
              <dgm:constr type="ctrX" for="ch" forName="textCenter" refType="w" fact="0.5"/>
              <dgm:constr type="t" for="ch" forName="textCenter" refType="h" fact="0.444"/>
              <dgm:constr type="w" for="ch" forName="textCenter" refType="w" fact="0.167"/>
              <dgm:constr type="h" for="ch" forName="textCenter" refType="w" refFor="ch" refForName="textCenter"/>
              <dgm:constr type="ctrX" for="ch" forName="cycle_1" refType="w" fact="0.5"/>
              <dgm:constr type="t" for="ch" forName="cycle_1"/>
              <dgm:constr type="w" for="ch" forName="cycle_1" refType="w" fact="0.263"/>
              <dgm:constr type="h" for="ch" forName="cycle_1" refType="w" refFor="ch" refForName="cycle_1"/>
              <dgm:constr type="r" for="ch" forName="cycle_2" refType="w" fact="0.938"/>
              <dgm:constr type="t" for="ch" forName="cycle_2" refType="h" fact="0.141"/>
              <dgm:constr type="w" for="ch" forName="cycle_2" refType="w" fact="0.263"/>
              <dgm:constr type="h" for="ch" forName="cycle_2" refType="w" refFor="ch" refForName="cycle_2"/>
              <dgm:constr type="r" for="ch" forName="cycle_3" refType="w"/>
              <dgm:constr type="b" for="ch" forName="cycle_3" refType="h" fact="0.74"/>
              <dgm:constr type="w" for="ch" forName="cycle_3" refType="w" fact="0.263"/>
              <dgm:constr type="h" for="ch" forName="cycle_3" refType="w" refFor="ch" refForName="cycle_3"/>
              <dgm:constr type="r" for="ch" forName="cycle_4" refType="w" fact="0.8"/>
              <dgm:constr type="b" for="ch" forName="cycle_4" refType="h"/>
              <dgm:constr type="w" for="ch" forName="cycle_4" refType="w" fact="0.263"/>
              <dgm:constr type="h" for="ch" forName="cycle_4" refType="w" refFor="ch" refForName="cycle_4"/>
              <dgm:constr type="l" for="ch" forName="cycle_5" refType="w" fact="0.2"/>
              <dgm:constr type="b" for="ch" forName="cycle_5" refType="h"/>
              <dgm:constr type="w" for="ch" forName="cycle_5" refType="w" fact="0.263"/>
              <dgm:constr type="h" for="ch" forName="cycle_5" refType="w" refFor="ch" refForName="cycle_5"/>
              <dgm:constr type="l" for="ch" forName="cycle_6"/>
              <dgm:constr type="b" for="ch" forName="cycle_6" refType="h" fact="0.74"/>
              <dgm:constr type="w" for="ch" forName="cycle_6" refType="w" fact="0.263"/>
              <dgm:constr type="h" for="ch" forName="cycle_6" refType="w" refFor="ch" refForName="cycle_6"/>
              <dgm:constr type="l" for="ch" forName="cycle_7" refType="w" fact="0.062"/>
              <dgm:constr type="t" for="ch" forName="cycle_7" refType="h" fact="0.141"/>
              <dgm:constr type="w" for="ch" forName="cycle_7" refType="w" fact="0.263"/>
              <dgm:constr type="h" for="ch" forName="cycle_7" refType="w" refFor="ch" refForName="cycle_7"/>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primFontSz" for="des" forName="childCenter7" refType="primFontSz" refFor="des" refForName="childCenter1" op="equ"/>
              <dgm:constr type="primFontSz" for="des" forName="text7" refType="primFontSz" refFor="des" refForName="text1" op="equ"/>
              <dgm:constr type="userS" for="des" ptType="node" refType="w" refFor="ch" refForName="textCenter" fact="0.67"/>
            </dgm:constrLst>
          </dgm:else>
        </dgm:choose>
      </dgm:if>
      <dgm:else name="Name20">
        <dgm:choose name="Name21">
          <dgm:if name="Name22" axis="ch ch" ptType="node node" func="cnt" op="equ" val="1">
            <dgm:constrLst>
              <dgm:constr type="r" for="ch" forName="textCenter" refType="w"/>
              <dgm:constr type="ctrY" for="ch" forName="textCenter" refType="h" fact="0.5"/>
              <dgm:constr type="w" for="ch" forName="textCenter" refType="w" fact="0.32"/>
              <dgm:constr type="h" for="ch" forName="textCenter" refType="w" refFor="ch" refForName="textCenter"/>
              <dgm:constr type="l" for="ch" forName="cycle_1"/>
              <dgm:constr type="ctrY" for="ch" forName="cycle_1" refType="h" fact="0.5"/>
              <dgm:constr type="w" for="ch" forName="cycle_1" refType="w" fact="0.56"/>
              <dgm:constr type="h" for="ch" forName="cycle_1" refType="h"/>
              <dgm:constr type="primFontSz" for="ch" forName="textCenter" val="65"/>
              <dgm:constr type="primFontSz" for="des" forName="childCenter1" val="65"/>
              <dgm:constr type="primFontSz" for="des" forName="text1" op="equ" val="65"/>
              <dgm:constr type="userS" for="des" ptType="node" refType="w" refFor="ch" refForName="textCenter" fact="0.67"/>
            </dgm:constrLst>
          </dgm:if>
          <dgm:if name="Name23" axis="ch ch" ptType="node node" func="cnt" op="equ" val="2">
            <dgm:constrLst>
              <dgm:constr type="ctrX" for="ch" forName="textCenter" refType="w" fact="0.5"/>
              <dgm:constr type="ctrY" for="ch" forName="textCenter" refType="h" fact="0.5"/>
              <dgm:constr type="w" for="ch" forName="textCenter" refType="w" fact="0.25"/>
              <dgm:constr type="h" for="ch" forName="textCenter" refType="w" refFor="ch" refForName="textCenter"/>
              <dgm:constr type="ctrX" for="ch" forName="cycle_1" refType="w" fact="0.5"/>
              <dgm:constr type="t" for="ch" forName="cycle_1"/>
              <dgm:constr type="w" for="ch" forName="cycle_1" refType="w"/>
              <dgm:constr type="h" for="ch" forName="cycle_1" refType="h" fact="0.34"/>
              <dgm:constr type="ctrX" for="ch" forName="cycle_2" refType="w" fact="0.5"/>
              <dgm:constr type="b" for="ch" forName="cycle_2" refType="h"/>
              <dgm:constr type="w" for="ch" forName="cycle_2" refType="w"/>
              <dgm:constr type="h" for="ch" forName="cycle_2" refType="h" fact="0.34"/>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userS" for="des" ptType="node" refType="w" refFor="ch" refForName="textCenter" fact="0.67"/>
            </dgm:constrLst>
          </dgm:if>
          <dgm:if name="Name24" axis="ch ch" ptType="node node" func="cnt" op="equ" val="3">
            <dgm:choose name="Name25">
              <dgm:if name="Name26" axis="ch ch ch" ptType="node node node" st="1 2 0" cnt="1 1 0" func="cnt" op="equ" val="1">
                <dgm:choose name="Name27">
                  <dgm:if name="Name28"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fact="0.85"/>
                      <dgm:constr type="w" for="ch" forName="cycle_2" refType="w" fact="0.46"/>
                      <dgm:constr type="h" for="ch" forName="cycle_2" refType="h" fact="0.54"/>
                      <dgm:constr type="diam" for="ch" forName="cycle_2" refType="w" fact="0.5"/>
                      <dgm:constr type="r" for="ch" forName="cycle_3" refType="w"/>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29">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fact="0.85"/>
                      <dgm:constr type="w" for="ch" forName="cycle_2" refType="w" fact="0.46"/>
                      <dgm:constr type="h" for="ch" forName="cycle_2" refType="h" fact="0.54"/>
                      <dgm:constr type="diam" for="ch" forName="cycle_2" refType="w" fact="0.5"/>
                      <dgm:constr type="r" for="ch" forName="cycle_3" refType="w"/>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if>
              <dgm:else name="Name30">
                <dgm:choose name="Name31">
                  <dgm:if name="Name32"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dgm:constr type="w" for="ch" forName="cycle_2" refType="w" fact="0.46"/>
                      <dgm:constr type="h" for="ch" forName="cycle_2" refType="h" fact="0.54"/>
                      <dgm:constr type="diam" for="ch" forName="cycle_2" refType="w" fact="0.5"/>
                      <dgm:constr type="r" for="ch" forName="cycle_3" refType="w"/>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33">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dgm:constr type="w" for="ch" forName="cycle_2" refType="w" fact="0.46"/>
                      <dgm:constr type="h" for="ch" forName="cycle_2" refType="h" fact="0.54"/>
                      <dgm:constr type="diam" for="ch" forName="cycle_2" refType="w" fact="0.5"/>
                      <dgm:constr type="r" for="ch" forName="cycle_3" refType="w"/>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else>
            </dgm:choose>
          </dgm:if>
          <dgm:if name="Name34" axis="ch ch" ptType="node node" func="cnt" op="equ" val="4">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5"/>
              <dgm:constr type="h" for="ch" forName="cycle_1" refType="h" fact="0.33"/>
              <dgm:constr type="l" for="ch" forName="cycle_2"/>
              <dgm:constr type="ctrY" for="ch" forName="cycle_2" refType="h" fact="0.5"/>
              <dgm:constr type="w" for="ch" forName="cycle_2" refType="w" fact="0.33"/>
              <dgm:constr type="h" for="ch" forName="cycle_2" refType="h" fact="0.5"/>
              <dgm:constr type="ctrX" for="ch" forName="cycle_3" refType="w" fact="0.5"/>
              <dgm:constr type="b" for="ch" forName="cycle_3" refType="h"/>
              <dgm:constr type="w" for="ch" forName="cycle_3" refType="w" fact="0.5"/>
              <dgm:constr type="h" for="ch" forName="cycle_3" refType="h" fact="0.33"/>
              <dgm:constr type="r" for="ch" forName="cycle_4" refType="w"/>
              <dgm:constr type="ctrY" for="ch" forName="cycle_4" refType="h" fact="0.5"/>
              <dgm:constr type="w" for="ch" forName="cycle_4" refType="w" fact="0.33"/>
              <dgm:constr type="h" for="ch" forName="cycle_4" refType="h"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userS" for="des" ptType="node" refType="w" refFor="ch" refForName="textCenter" fact="0.67"/>
            </dgm:constrLst>
          </dgm:if>
          <dgm:if name="Name35" axis="ch ch" ptType="node node" func="cnt" op="equ" val="5">
            <dgm:constrLst>
              <dgm:constr type="ctrX" for="ch" forName="textCenter" refType="w" fact="0.5"/>
              <dgm:constr type="t" for="ch" forName="textCenter" refType="h" fact="0.42"/>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l" for="ch" forName="cycle_2"/>
              <dgm:constr type="t" for="ch" forName="cycle_2" refType="h" fact="0.24"/>
              <dgm:constr type="w" for="ch" forName="cycle_2" refType="w" fact="0.33"/>
              <dgm:constr type="h" for="ch" forName="cycle_2" refType="w" refFor="ch" refForName="cycle_2"/>
              <dgm:constr type="l" for="ch" forName="cycle_3" refType="w" fact="0.11"/>
              <dgm:constr type="b" for="ch" forName="cycle_3" refType="h"/>
              <dgm:constr type="w" for="ch" forName="cycle_3" refType="w" fact="0.33"/>
              <dgm:constr type="h" for="ch" forName="cycle_3" refType="w" refFor="ch" refForName="cycle_3"/>
              <dgm:constr type="r" for="ch" forName="cycle_4" refType="w" fact="0.89"/>
              <dgm:constr type="b" for="ch" forName="cycle_4" refType="h"/>
              <dgm:constr type="w" for="ch" forName="cycle_4" refType="w" fact="0.33"/>
              <dgm:constr type="h" for="ch" forName="cycle_4" refType="w" refFor="ch" refForName="cycle_4"/>
              <dgm:constr type="r" for="ch" forName="cycle_5" refType="w"/>
              <dgm:constr type="t" for="ch" forName="cycle_5" refType="h" fact="0.24"/>
              <dgm:constr type="w" for="ch" forName="cycle_5" refType="w" fact="0.33"/>
              <dgm:constr type="h" for="ch" forName="cycle_5" refType="w" refFor="ch" refForName="cycle_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userS" for="des" ptType="node" refType="w" refFor="ch" refForName="textCenter" fact="0.67"/>
            </dgm:constrLst>
          </dgm:if>
          <dgm:if name="Name36" axis="ch ch" ptType="node node" func="cnt" op="equ" val="6">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l" for="ch" forName="cycle_2"/>
              <dgm:constr type="t" for="ch" forName="cycle_2" refType="h" fact="0.17"/>
              <dgm:constr type="w" for="ch" forName="cycle_2" refType="w" fact="0.33"/>
              <dgm:constr type="h" for="ch" forName="cycle_2" refType="w" refFor="ch" refForName="cycle_2"/>
              <dgm:constr type="l" for="ch" forName="cycle_3"/>
              <dgm:constr type="b" for="ch" forName="cycle_3" refType="h" fact="0.83"/>
              <dgm:constr type="w" for="ch" forName="cycle_3" refType="w" fact="0.33"/>
              <dgm:constr type="h" for="ch" forName="cycle_3" refType="w" refFor="ch" refForName="cycle_3"/>
              <dgm:constr type="ctrX" for="ch" forName="cycle_4" refType="w" fact="0.5"/>
              <dgm:constr type="b" for="ch" forName="cycle_4" refType="h"/>
              <dgm:constr type="w" for="ch" forName="cycle_4" refType="w" fact="0.33"/>
              <dgm:constr type="h" for="ch" forName="cycle_4" refType="w" refFor="ch" refForName="cycle_4"/>
              <dgm:constr type="r" for="ch" forName="cycle_5" refType="w"/>
              <dgm:constr type="b" for="ch" forName="cycle_5" refType="h" fact="0.83"/>
              <dgm:constr type="w" for="ch" forName="cycle_5" refType="w" fact="0.33"/>
              <dgm:constr type="h" for="ch" forName="cycle_5" refType="w" refFor="ch" refForName="cycle_5"/>
              <dgm:constr type="r" for="ch" forName="cycle_6" refType="w"/>
              <dgm:constr type="t" for="ch" forName="cycle_6" refType="h" fact="0.17"/>
              <dgm:constr type="w" for="ch" forName="cycle_6" refType="w" fact="0.33"/>
              <dgm:constr type="h" for="ch" forName="cycle_6" refType="w" refFor="ch" refForName="cycle_6"/>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userS" for="des" ptType="node" refType="w" refFor="ch" refForName="textCenter" fact="0.67"/>
            </dgm:constrLst>
          </dgm:if>
          <dgm:else name="Name37">
            <dgm:constrLst>
              <dgm:constr type="ctrX" for="ch" forName="textCenter" refType="w" fact="0.5"/>
              <dgm:constr type="t" for="ch" forName="textCenter" refType="h" fact="0.444"/>
              <dgm:constr type="w" for="ch" forName="textCenter" refType="w" fact="0.167"/>
              <dgm:constr type="h" for="ch" forName="textCenter" refType="w" refFor="ch" refForName="textCenter"/>
              <dgm:constr type="ctrX" for="ch" forName="cycle_1" refType="w" fact="0.5"/>
              <dgm:constr type="t" for="ch" forName="cycle_1"/>
              <dgm:constr type="w" for="ch" forName="cycle_1" refType="w" fact="0.263"/>
              <dgm:constr type="h" for="ch" forName="cycle_1" refType="w" refFor="ch" refForName="cycle_1"/>
              <dgm:constr type="l" for="ch" forName="cycle_2" refType="w" fact="0.062"/>
              <dgm:constr type="t" for="ch" forName="cycle_2" refType="h" fact="0.141"/>
              <dgm:constr type="w" for="ch" forName="cycle_2" refType="w" fact="0.263"/>
              <dgm:constr type="h" for="ch" forName="cycle_2" refType="w" refFor="ch" refForName="cycle_2"/>
              <dgm:constr type="l" for="ch" forName="cycle_3"/>
              <dgm:constr type="b" for="ch" forName="cycle_3" refType="h" fact="0.74"/>
              <dgm:constr type="w" for="ch" forName="cycle_3" refType="w" fact="0.263"/>
              <dgm:constr type="h" for="ch" forName="cycle_3" refType="w" refFor="ch" refForName="cycle_3"/>
              <dgm:constr type="l" for="ch" forName="cycle_4" refType="w" fact="0.2"/>
              <dgm:constr type="b" for="ch" forName="cycle_4" refType="h"/>
              <dgm:constr type="w" for="ch" forName="cycle_4" refType="w" fact="0.263"/>
              <dgm:constr type="h" for="ch" forName="cycle_4" refType="w" refFor="ch" refForName="cycle_4"/>
              <dgm:constr type="r" for="ch" forName="cycle_5" refType="w" fact="0.8"/>
              <dgm:constr type="b" for="ch" forName="cycle_5" refType="h"/>
              <dgm:constr type="w" for="ch" forName="cycle_5" refType="w" fact="0.263"/>
              <dgm:constr type="h" for="ch" forName="cycle_5" refType="w" refFor="ch" refForName="cycle_5"/>
              <dgm:constr type="r" for="ch" forName="cycle_6" refType="w"/>
              <dgm:constr type="b" for="ch" forName="cycle_6" refType="h" fact="0.74"/>
              <dgm:constr type="w" for="ch" forName="cycle_6" refType="w" fact="0.263"/>
              <dgm:constr type="h" for="ch" forName="cycle_6" refType="w" refFor="ch" refForName="cycle_6"/>
              <dgm:constr type="r" for="ch" forName="cycle_7" refType="w" fact="0.938"/>
              <dgm:constr type="t" for="ch" forName="cycle_7" refType="h" fact="0.141"/>
              <dgm:constr type="w" for="ch" forName="cycle_7" refType="w" fact="0.263"/>
              <dgm:constr type="h" for="ch" forName="cycle_7" refType="w" refFor="ch" refForName="cycle_7"/>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primFontSz" for="des" forName="childCenter7" refType="primFontSz" refFor="des" refForName="childCenter1" op="equ"/>
              <dgm:constr type="primFontSz" for="des" forName="text7" refType="primFontSz" refFor="des" refForName="text1" op="equ"/>
              <dgm:constr type="userS" for="des" ptType="node" refType="w" refFor="ch" refForName="textCenter" fact="0.67"/>
            </dgm:constrLst>
          </dgm:else>
        </dgm:choose>
      </dgm:else>
    </dgm:choose>
    <dgm:forEach name="Name38" axis="ch" ptType="node" cnt="1">
      <dgm:choose name="Name39">
        <dgm:if name="Name40" axis="des" func="maxDepth" op="lte" val="1">
          <dgm:layoutNode name="singleCycle">
            <dgm:choose name="Name41">
              <dgm:if name="Name42" axis="ch" ptType="node" func="cnt" op="equ" val="1">
                <dgm:choose name="Name43">
                  <dgm:if name="Name44" func="var" arg="dir" op="equ" val="norm">
                    <dgm:alg type="cycle">
                      <dgm:param type="stAng" val="90"/>
                      <dgm:param type="ctrShpMap" val="fNode"/>
                    </dgm:alg>
                  </dgm:if>
                  <dgm:else name="Name45">
                    <dgm:alg type="cycle">
                      <dgm:param type="stAng" val="-90"/>
                      <dgm:param type="spanAng" val="-360"/>
                      <dgm:param type="ctrShpMap" val="fNode"/>
                    </dgm:alg>
                  </dgm:else>
                </dgm:choose>
              </dgm:if>
              <dgm:else name="Name46">
                <dgm:choose name="Name47">
                  <dgm:if name="Name48" func="var" arg="dir" op="equ" val="norm">
                    <dgm:alg type="cycle">
                      <dgm:param type="ctrShpMap" val="fNode"/>
                    </dgm:alg>
                  </dgm:if>
                  <dgm:else name="Name49">
                    <dgm:alg type="cycle">
                      <dgm:param type="spanAng" val="-360"/>
                      <dgm:param type="ctrShpMap" val="fNode"/>
                    </dgm:alg>
                  </dgm:else>
                </dgm:choose>
              </dgm:else>
            </dgm:choose>
            <dgm:shape xmlns:r="http://schemas.openxmlformats.org/officeDocument/2006/relationships" r:blip="">
              <dgm:adjLst/>
            </dgm:shape>
            <dgm:presOf/>
            <dgm:choose name="Name50">
              <dgm:if name="Name51" axis="ch" ptType="node" func="cnt" op="equ" val="0">
                <dgm:constrLst>
                  <dgm:constr type="w" for="ch" forName="singleCenter" refType="w"/>
                  <dgm:constr type="h" for="ch" forName="singleCenter" refType="w" refFor="ch" refForName="singleCenter"/>
                </dgm:constrLst>
              </dgm:if>
              <dgm:if name="Name52" axis="ch" ptType="node" func="cnt" op="equ" val="1">
                <dgm:constrLst>
                  <dgm:constr type="w" for="ch" forName="singleCenter" refType="w" fact="0.5"/>
                  <dgm:constr type="h" for="ch" forName="singleCenter" refType="w" refFor="ch" refForName="singleCenter"/>
                  <dgm:constr type="userS" for="ch" ptType="node" refType="w" refFor="ch" refForName="singleCenter" fact="0.67"/>
                </dgm:constrLst>
              </dgm:if>
              <dgm:else name="Name53">
                <dgm:constrLst>
                  <dgm:constr type="w" for="ch" forName="singleCenter" refType="w" fact="0.3"/>
                  <dgm:constr type="h" for="ch" forName="singleCenter" refType="w" refFor="ch" refForName="singleCenter"/>
                  <dgm:constr type="userS" for="ch" ptType="node" refType="w" refFor="ch" refForName="singleCenter" fact="0.67"/>
                </dgm:constrLst>
              </dgm:else>
            </dgm:choose>
            <dgm:layoutNode name="singleCenter" styleLbl="node1">
              <dgm:varLst>
                <dgm:chMax val="7"/>
                <dgm:chPref val="7"/>
              </dgm:varLst>
              <dgm:alg type="tx"/>
              <dgm:shape xmlns:r="http://schemas.openxmlformats.org/officeDocument/2006/relationships" type="roundRect" r:blip="">
                <dgm:adjLst/>
              </dgm:shape>
              <dgm:presOf axis="self" ptType="node"/>
              <dgm:constrLst>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54" axis="ch" cnt="21">
              <dgm:forEach name="Name55" axis="self" ptType="parTrans">
                <dgm:layoutNode name="Name56">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57" axis="self" ptType="node">
                <dgm:layoutNode name="text0"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layoutNode>
        </dgm:if>
        <dgm:else name="Name58">
          <dgm:layoutNode name="textCenter" styleLbl="node1">
            <dgm:alg type="tx"/>
            <dgm:shape xmlns:r="http://schemas.openxmlformats.org/officeDocument/2006/relationships" type="roundRect" r:blip="">
              <dgm:adjLst/>
            </dgm:shape>
            <dgm:presOf axis="self" ptType="node"/>
            <dgm:constrLst>
              <dgm:constr type="tMarg" refType="primFontSz" fact="0.2"/>
              <dgm:constr type="bMarg" refType="primFontSz" fact="0.2"/>
              <dgm:constr type="lMarg" refType="primFontSz" fact="0.2"/>
              <dgm:constr type="rMarg" refType="primFontSz" fact="0.2"/>
            </dgm:constrLst>
            <dgm:ruleLst>
              <dgm:rule type="primFontSz" val="5" fact="NaN" max="NaN"/>
            </dgm:ruleLst>
          </dgm:layoutNode>
          <dgm:choose name="Name59">
            <dgm:if name="Name60" axis="ch" ptType="node" func="cnt" op="gte" val="1">
              <dgm:layoutNode name="cycle_1">
                <dgm:choose name="Name61">
                  <dgm:if name="Name62" func="var" arg="dir" op="equ" val="norm">
                    <dgm:choose name="Name63">
                      <dgm:if name="Name64" axis="ch" ptType="node" func="cnt" op="equ" val="1">
                        <dgm:choose name="Name65">
                          <dgm:if name="Name66" axis="ch ch" ptType="node node" st="1 1" cnt="1 0" func="cnt" op="equ" val="1">
                            <dgm:alg type="cycle">
                              <dgm:param type="ctrShpMap" val="fNode"/>
                              <dgm:param type="stAng" val="90"/>
                            </dgm:alg>
                          </dgm:if>
                          <dgm:if name="Name67" axis="ch ch" ptType="node node" st="1 1" cnt="1 0" func="cnt" op="equ" val="2">
                            <dgm:alg type="cycle">
                              <dgm:param type="ctrShpMap" val="fNode"/>
                              <dgm:param type="stAng" val="45"/>
                              <dgm:param type="spanAng" val="90"/>
                            </dgm:alg>
                          </dgm:if>
                          <dgm:else name="Name68">
                            <dgm:alg type="cycle">
                              <dgm:param type="ctrShpMap" val="fNode"/>
                              <dgm:param type="stAng" val="0"/>
                              <dgm:param type="spanAng" val="180"/>
                            </dgm:alg>
                          </dgm:else>
                        </dgm:choose>
                      </dgm:if>
                      <dgm:if name="Name69" axis="ch" ptType="node" func="cnt" op="equ" val="2">
                        <dgm:choose name="Name70">
                          <dgm:if name="Name71" axis="ch ch" ptType="node node" st="1 1" cnt="1 0" func="cnt" op="equ" val="1">
                            <dgm:alg type="cycle">
                              <dgm:param type="ctrShpMap" val="fNode"/>
                              <dgm:param type="stAng" val="0"/>
                            </dgm:alg>
                          </dgm:if>
                          <dgm:if name="Name72" axis="ch ch" ptType="node node" st="1 1" cnt="1 0" func="cnt" op="equ" val="2">
                            <dgm:alg type="cycle">
                              <dgm:param type="ctrShpMap" val="fNode"/>
                              <dgm:param type="stAng" val="315"/>
                              <dgm:param type="spanAng" val="90"/>
                            </dgm:alg>
                          </dgm:if>
                          <dgm:else name="Name73">
                            <dgm:alg type="cycle">
                              <dgm:param type="ctrShpMap" val="fNode"/>
                              <dgm:param type="stAng" val="270"/>
                              <dgm:param type="spanAng" val="180"/>
                            </dgm:alg>
                          </dgm:else>
                        </dgm:choose>
                      </dgm:if>
                      <dgm:if name="Name74" axis="ch" ptType="node" func="cnt" op="equ" val="3">
                        <dgm:choose name="Name75">
                          <dgm:if name="Name76" axis="ch ch" ptType="node node" st="1 1" cnt="1 0" func="cnt" op="equ" val="1">
                            <dgm:alg type="cycle">
                              <dgm:param type="ctrShpMap" val="fNode"/>
                              <dgm:param type="stAng" val="0"/>
                            </dgm:alg>
                          </dgm:if>
                          <dgm:if name="Name77" axis="ch ch" ptType="node node" st="1 1" cnt="1 0" func="cnt" op="equ" val="2">
                            <dgm:alg type="cycle">
                              <dgm:param type="ctrShpMap" val="fNode"/>
                              <dgm:param type="stAng" val="315"/>
                              <dgm:param type="spanAng" val="90"/>
                            </dgm:alg>
                          </dgm:if>
                          <dgm:else name="Name78">
                            <dgm:alg type="cycle">
                              <dgm:param type="ctrShpMap" val="fNode"/>
                              <dgm:param type="stAng" val="270"/>
                              <dgm:param type="spanAng" val="180"/>
                            </dgm:alg>
                          </dgm:else>
                        </dgm:choose>
                      </dgm:if>
                      <dgm:if name="Name79" axis="ch" ptType="node" func="cnt" op="equ" val="4">
                        <dgm:choose name="Name80">
                          <dgm:if name="Name81" axis="ch ch" ptType="node node" st="1 1" cnt="1 0" func="cnt" op="equ" val="1">
                            <dgm:alg type="cycle">
                              <dgm:param type="ctrShpMap" val="fNode"/>
                              <dgm:param type="stAng" val="0"/>
                            </dgm:alg>
                          </dgm:if>
                          <dgm:if name="Name82" axis="ch ch" ptType="node node" st="1 1" cnt="1 0" func="cnt" op="equ" val="2">
                            <dgm:alg type="cycle">
                              <dgm:param type="ctrShpMap" val="fNode"/>
                              <dgm:param type="stAng" val="315"/>
                              <dgm:param type="spanAng" val="90"/>
                            </dgm:alg>
                          </dgm:if>
                          <dgm:else name="Name83">
                            <dgm:alg type="cycle">
                              <dgm:param type="ctrShpMap" val="fNode"/>
                              <dgm:param type="stAng" val="292.5"/>
                              <dgm:param type="spanAng" val="135"/>
                            </dgm:alg>
                          </dgm:else>
                        </dgm:choose>
                      </dgm:if>
                      <dgm:if name="Name84" axis="ch" ptType="node" func="cnt" op="equ" val="5">
                        <dgm:choose name="Name85">
                          <dgm:if name="Name86" axis="ch ch" ptType="node node" st="1 1" cnt="1 0" func="cnt" op="equ" val="1">
                            <dgm:alg type="cycle">
                              <dgm:param type="ctrShpMap" val="fNode"/>
                              <dgm:param type="stAng" val="0"/>
                            </dgm:alg>
                          </dgm:if>
                          <dgm:if name="Name87" axis="ch ch" ptType="node node" st="1 1" cnt="1 0" func="cnt" op="equ" val="2">
                            <dgm:alg type="cycle">
                              <dgm:param type="ctrShpMap" val="fNode"/>
                              <dgm:param type="stAng" val="315"/>
                              <dgm:param type="spanAng" val="90"/>
                            </dgm:alg>
                          </dgm:if>
                          <dgm:else name="Name88">
                            <dgm:alg type="cycle">
                              <dgm:param type="ctrShpMap" val="fNode"/>
                              <dgm:param type="stAng" val="0"/>
                              <dgm:param type="spanAng" val="360"/>
                            </dgm:alg>
                          </dgm:else>
                        </dgm:choose>
                      </dgm:if>
                      <dgm:if name="Name89" axis="ch" ptType="node" func="cnt" op="equ" val="6">
                        <dgm:choose name="Name90">
                          <dgm:if name="Name91" axis="ch ch" ptType="node node" st="1 1" cnt="1 0" func="cnt" op="equ" val="1">
                            <dgm:alg type="cycle">
                              <dgm:param type="ctrShpMap" val="fNode"/>
                              <dgm:param type="stAng" val="0"/>
                            </dgm:alg>
                          </dgm:if>
                          <dgm:if name="Name92" axis="ch ch" ptType="node node" st="1 1" cnt="1 0" func="cnt" op="equ" val="2">
                            <dgm:alg type="cycle">
                              <dgm:param type="ctrShpMap" val="fNode"/>
                              <dgm:param type="stAng" val="315"/>
                              <dgm:param type="spanAng" val="90"/>
                            </dgm:alg>
                          </dgm:if>
                          <dgm:else name="Name93">
                            <dgm:alg type="cycle">
                              <dgm:param type="ctrShpMap" val="fNode"/>
                              <dgm:param type="stAng" val="0"/>
                              <dgm:param type="spanAng" val="360"/>
                            </dgm:alg>
                          </dgm:else>
                        </dgm:choose>
                      </dgm:if>
                      <dgm:if name="Name94" axis="ch" ptType="node" func="cnt" op="gte" val="7">
                        <dgm:choose name="Name95">
                          <dgm:if name="Name96" axis="ch ch" ptType="node node" st="1 1" cnt="1 0" func="cnt" op="equ" val="1">
                            <dgm:alg type="cycle">
                              <dgm:param type="ctrShpMap" val="fNode"/>
                              <dgm:param type="stAng" val="0"/>
                            </dgm:alg>
                          </dgm:if>
                          <dgm:if name="Name97" axis="ch ch" ptType="node node" st="1 1" cnt="1 0" func="cnt" op="equ" val="2">
                            <dgm:alg type="cycle">
                              <dgm:param type="ctrShpMap" val="fNode"/>
                              <dgm:param type="stAng" val="315"/>
                              <dgm:param type="spanAng" val="90"/>
                            </dgm:alg>
                          </dgm:if>
                          <dgm:else name="Name98">
                            <dgm:alg type="cycle">
                              <dgm:param type="ctrShpMap" val="fNode"/>
                              <dgm:param type="stAng" val="0"/>
                              <dgm:param type="spanAng" val="360"/>
                            </dgm:alg>
                          </dgm:else>
                        </dgm:choose>
                      </dgm:if>
                      <dgm:else name="Name99"/>
                    </dgm:choose>
                  </dgm:if>
                  <dgm:else name="Name100">
                    <dgm:choose name="Name101">
                      <dgm:if name="Name102" axis="ch" ptType="node" func="cnt" op="equ" val="1">
                        <dgm:choose name="Name103">
                          <dgm:if name="Name104" axis="ch ch" ptType="node node" st="1 1" cnt="1 0" func="cnt" op="equ" val="1">
                            <dgm:alg type="cycle">
                              <dgm:param type="ctrShpMap" val="fNode"/>
                              <dgm:param type="stAng" val="270"/>
                            </dgm:alg>
                          </dgm:if>
                          <dgm:if name="Name105" axis="ch ch" ptType="node node" st="1 1" cnt="1 0" func="cnt" op="equ" val="2">
                            <dgm:alg type="cycle">
                              <dgm:param type="ctrShpMap" val="fNode"/>
                              <dgm:param type="stAng" val="315"/>
                              <dgm:param type="spanAng" val="-90"/>
                            </dgm:alg>
                          </dgm:if>
                          <dgm:else name="Name106">
                            <dgm:alg type="cycle">
                              <dgm:param type="ctrShpMap" val="fNode"/>
                              <dgm:param type="stAng" val="0"/>
                              <dgm:param type="spanAng" val="-180"/>
                            </dgm:alg>
                          </dgm:else>
                        </dgm:choose>
                      </dgm:if>
                      <dgm:if name="Name107" axis="ch" ptType="node" func="cnt" op="equ" val="2">
                        <dgm:choose name="Name108">
                          <dgm:if name="Name109" axis="ch ch" ptType="node node" st="1 1" cnt="1 0" func="cnt" op="equ" val="1">
                            <dgm:alg type="cycle">
                              <dgm:param type="ctrShpMap" val="fNode"/>
                              <dgm:param type="stAng" val="0"/>
                            </dgm:alg>
                          </dgm:if>
                          <dgm:if name="Name110" axis="ch ch" ptType="node node" st="1 1" cnt="1 0" func="cnt" op="equ" val="2">
                            <dgm:alg type="cycle">
                              <dgm:param type="ctrShpMap" val="fNode"/>
                              <dgm:param type="stAng" val="45"/>
                              <dgm:param type="spanAng" val="-90"/>
                            </dgm:alg>
                          </dgm:if>
                          <dgm:else name="Name111">
                            <dgm:alg type="cycle">
                              <dgm:param type="ctrShpMap" val="fNode"/>
                              <dgm:param type="stAng" val="90"/>
                              <dgm:param type="spanAng" val="-180"/>
                            </dgm:alg>
                          </dgm:else>
                        </dgm:choose>
                      </dgm:if>
                      <dgm:if name="Name112" axis="ch" ptType="node" func="cnt" op="equ" val="3">
                        <dgm:choose name="Name113">
                          <dgm:if name="Name114" axis="ch ch" ptType="node node" st="1 1" cnt="1 0" func="cnt" op="equ" val="1">
                            <dgm:alg type="cycle">
                              <dgm:param type="ctrShpMap" val="fNode"/>
                              <dgm:param type="stAng" val="0"/>
                            </dgm:alg>
                          </dgm:if>
                          <dgm:if name="Name115" axis="ch ch" ptType="node node" st="1 1" cnt="1 0" func="cnt" op="equ" val="2">
                            <dgm:alg type="cycle">
                              <dgm:param type="ctrShpMap" val="fNode"/>
                              <dgm:param type="stAng" val="45"/>
                              <dgm:param type="spanAng" val="-90"/>
                            </dgm:alg>
                          </dgm:if>
                          <dgm:else name="Name116">
                            <dgm:alg type="cycle">
                              <dgm:param type="ctrShpMap" val="fNode"/>
                              <dgm:param type="stAng" val="90"/>
                              <dgm:param type="spanAng" val="-180"/>
                            </dgm:alg>
                          </dgm:else>
                        </dgm:choose>
                      </dgm:if>
                      <dgm:if name="Name117" axis="ch" ptType="node" func="cnt" op="equ" val="4">
                        <dgm:choose name="Name118">
                          <dgm:if name="Name119" axis="ch ch" ptType="node node" st="1 1" cnt="1 0" func="cnt" op="equ" val="1">
                            <dgm:alg type="cycle">
                              <dgm:param type="ctrShpMap" val="fNode"/>
                              <dgm:param type="stAng" val="0"/>
                            </dgm:alg>
                          </dgm:if>
                          <dgm:if name="Name120" axis="ch ch" ptType="node node" st="1 1" cnt="1 0" func="cnt" op="equ" val="2">
                            <dgm:alg type="cycle">
                              <dgm:param type="ctrShpMap" val="fNode"/>
                              <dgm:param type="stAng" val="45"/>
                              <dgm:param type="spanAng" val="-90"/>
                            </dgm:alg>
                          </dgm:if>
                          <dgm:else name="Name121">
                            <dgm:alg type="cycle">
                              <dgm:param type="ctrShpMap" val="fNode"/>
                              <dgm:param type="stAng" val="67.5"/>
                              <dgm:param type="spanAng" val="-135"/>
                            </dgm:alg>
                          </dgm:else>
                        </dgm:choose>
                      </dgm:if>
                      <dgm:if name="Name122" axis="ch" ptType="node" func="cnt" op="equ" val="5">
                        <dgm:choose name="Name123">
                          <dgm:if name="Name124" axis="ch ch" ptType="node node" st="1 1" cnt="1 0" func="cnt" op="equ" val="1">
                            <dgm:alg type="cycle">
                              <dgm:param type="ctrShpMap" val="fNode"/>
                              <dgm:param type="stAng" val="0"/>
                            </dgm:alg>
                          </dgm:if>
                          <dgm:if name="Name125" axis="ch ch" ptType="node node" st="1 1" cnt="1 0" func="cnt" op="equ" val="2">
                            <dgm:alg type="cycle">
                              <dgm:param type="ctrShpMap" val="fNode"/>
                              <dgm:param type="stAng" val="45"/>
                              <dgm:param type="spanAng" val="-90"/>
                            </dgm:alg>
                          </dgm:if>
                          <dgm:else name="Name126">
                            <dgm:alg type="cycle">
                              <dgm:param type="ctrShpMap" val="fNode"/>
                              <dgm:param type="stAng" val="0"/>
                              <dgm:param type="spanAng" val="-360"/>
                            </dgm:alg>
                          </dgm:else>
                        </dgm:choose>
                      </dgm:if>
                      <dgm:if name="Name127" axis="ch" ptType="node" func="cnt" op="equ" val="6">
                        <dgm:choose name="Name128">
                          <dgm:if name="Name129" axis="ch ch" ptType="node node" st="1 1" cnt="1 0" func="cnt" op="equ" val="1">
                            <dgm:alg type="cycle">
                              <dgm:param type="ctrShpMap" val="fNode"/>
                              <dgm:param type="stAng" val="0"/>
                            </dgm:alg>
                          </dgm:if>
                          <dgm:if name="Name130" axis="ch ch" ptType="node node" st="1 1" cnt="1 0" func="cnt" op="equ" val="2">
                            <dgm:alg type="cycle">
                              <dgm:param type="ctrShpMap" val="fNode"/>
                              <dgm:param type="stAng" val="45"/>
                              <dgm:param type="spanAng" val="-90"/>
                            </dgm:alg>
                          </dgm:if>
                          <dgm:else name="Name131">
                            <dgm:alg type="cycle">
                              <dgm:param type="ctrShpMap" val="fNode"/>
                              <dgm:param type="stAng" val="0"/>
                              <dgm:param type="spanAng" val="-360"/>
                            </dgm:alg>
                          </dgm:else>
                        </dgm:choose>
                      </dgm:if>
                      <dgm:if name="Name132" axis="ch" ptType="node" func="cnt" op="gte" val="7">
                        <dgm:choose name="Name133">
                          <dgm:if name="Name134" axis="ch ch" ptType="node node" st="1 1" cnt="1 0" func="cnt" op="equ" val="1">
                            <dgm:alg type="cycle">
                              <dgm:param type="ctrShpMap" val="fNode"/>
                              <dgm:param type="stAng" val="0"/>
                            </dgm:alg>
                          </dgm:if>
                          <dgm:if name="Name135" axis="ch ch" ptType="node node" st="1 1" cnt="1 0" func="cnt" op="equ" val="2">
                            <dgm:alg type="cycle">
                              <dgm:param type="ctrShpMap" val="fNode"/>
                              <dgm:param type="stAng" val="45"/>
                              <dgm:param type="spanAng" val="-90"/>
                            </dgm:alg>
                          </dgm:if>
                          <dgm:else name="Name136">
                            <dgm:alg type="cycle">
                              <dgm:param type="ctrShpMap" val="fNode"/>
                              <dgm:param type="stAng" val="0"/>
                              <dgm:param type="spanAng" val="-360"/>
                            </dgm:alg>
                          </dgm:else>
                        </dgm:choose>
                      </dgm:if>
                      <dgm:else name="Name137"/>
                    </dgm:choose>
                  </dgm:else>
                </dgm:choose>
                <dgm:shape xmlns:r="http://schemas.openxmlformats.org/officeDocument/2006/relationships" r:blip="">
                  <dgm:adjLst/>
                </dgm:shape>
                <dgm:presOf/>
                <dgm:constrLst>
                  <dgm:constr type="sp" refType="w" fact="0.1"/>
                  <dgm:constr type="sibSp" refType="w" fact="0.1"/>
                </dgm:constrLst>
                <dgm:forEach name="Name138" axis="ch" ptType="node" cnt="1">
                  <dgm:layoutNode name="childCenter1"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139" axis="ch">
                    <dgm:forEach name="Name140" axis="self" ptType="parTrans">
                      <dgm:layoutNode name="Name141">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142" axis="self" ptType="node">
                      <dgm:layoutNode name="text1"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143" axis="ch" ptType="parTrans" cnt="1">
                <dgm:layoutNode name="Name144">
                  <dgm:alg type="conn">
                    <dgm:param type="dim" val="1D"/>
                    <dgm:param type="begPts" val="auto"/>
                    <dgm:param type="endPts" val="auto"/>
                    <dgm:param type="endSty" val="noArr"/>
                    <dgm:param type="srcNode" val="textCenter"/>
                    <dgm:param type="dstNode" val="childCenter1"/>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145"/>
          </dgm:choose>
          <dgm:choose name="Name146">
            <dgm:if name="Name147" axis="ch" ptType="node" func="cnt" op="gte" val="2">
              <dgm:layoutNode name="cycle_2">
                <dgm:choose name="Name148">
                  <dgm:if name="Name149" func="var" arg="dir" op="equ" val="norm">
                    <dgm:choose name="Name150">
                      <dgm:if name="Name151" axis="ch" ptType="node" func="cnt" op="equ" val="2">
                        <dgm:choose name="Name152">
                          <dgm:if name="Name153" axis="ch ch" ptType="node node" st="2 1" cnt="1 0" func="cnt" op="equ" val="1">
                            <dgm:alg type="cycle">
                              <dgm:param type="ctrShpMap" val="fNode"/>
                              <dgm:param type="stAng" val="180"/>
                            </dgm:alg>
                          </dgm:if>
                          <dgm:if name="Name154" axis="ch ch" ptType="node node" st="2 1" cnt="1 0" func="cnt" op="equ" val="2">
                            <dgm:alg type="cycle">
                              <dgm:param type="ctrShpMap" val="fNode"/>
                              <dgm:param type="stAng" val="135"/>
                              <dgm:param type="spanAng" val="90"/>
                            </dgm:alg>
                          </dgm:if>
                          <dgm:else name="Name155">
                            <dgm:alg type="cycle">
                              <dgm:param type="ctrShpMap" val="fNode"/>
                              <dgm:param type="stAng" val="90"/>
                              <dgm:param type="spanAng" val="180"/>
                            </dgm:alg>
                          </dgm:else>
                        </dgm:choose>
                      </dgm:if>
                      <dgm:if name="Name156" axis="ch" ptType="node" func="cnt" op="equ" val="3">
                        <dgm:choose name="Name157">
                          <dgm:if name="Name158" axis="ch ch" ptType="node node" st="2 1" cnt="1 0" func="cnt" op="equ" val="1">
                            <dgm:alg type="cycle">
                              <dgm:param type="ctrShpMap" val="fNode"/>
                              <dgm:param type="stAng" val="120"/>
                              <dgm:param type="horzAlign" val="r"/>
                              <dgm:param type="vertAlign" val="b"/>
                            </dgm:alg>
                          </dgm:if>
                          <dgm:if name="Name159" axis="ch ch" ptType="node node" st="2 1" cnt="1 0" func="cnt" op="equ" val="2">
                            <dgm:alg type="cycle">
                              <dgm:param type="ctrShpMap" val="fNode"/>
                              <dgm:param type="stAng" val="75"/>
                              <dgm:param type="spanAng" val="90"/>
                              <dgm:param type="horzAlign" val="r"/>
                              <dgm:param type="vertAlign" val="b"/>
                            </dgm:alg>
                          </dgm:if>
                          <dgm:else name="Name160">
                            <dgm:alg type="cycle">
                              <dgm:param type="ctrShpMap" val="fNode"/>
                              <dgm:param type="stAng" val="30"/>
                              <dgm:param type="spanAng" val="180"/>
                            </dgm:alg>
                          </dgm:else>
                        </dgm:choose>
                      </dgm:if>
                      <dgm:if name="Name161" axis="ch" ptType="node" func="cnt" op="equ" val="4">
                        <dgm:choose name="Name162">
                          <dgm:if name="Name163" axis="ch ch" ptType="node node" st="2 1" cnt="1 0" func="cnt" op="equ" val="1">
                            <dgm:alg type="cycle">
                              <dgm:param type="ctrShpMap" val="fNode"/>
                              <dgm:param type="stAng" val="90"/>
                            </dgm:alg>
                          </dgm:if>
                          <dgm:if name="Name164" axis="ch ch" ptType="node node" st="2 1" cnt="1 0" func="cnt" op="equ" val="2">
                            <dgm:alg type="cycle">
                              <dgm:param type="ctrShpMap" val="fNode"/>
                              <dgm:param type="stAng" val="45"/>
                              <dgm:param type="spanAng" val="90"/>
                            </dgm:alg>
                          </dgm:if>
                          <dgm:else name="Name165">
                            <dgm:alg type="cycle">
                              <dgm:param type="ctrShpMap" val="fNode"/>
                              <dgm:param type="stAng" val="22.5"/>
                              <dgm:param type="spanAng" val="135"/>
                            </dgm:alg>
                          </dgm:else>
                        </dgm:choose>
                      </dgm:if>
                      <dgm:if name="Name166" axis="ch" ptType="node" func="cnt" op="equ" val="5">
                        <dgm:choose name="Name167">
                          <dgm:if name="Name168" axis="ch ch" ptType="node node" st="2 1" cnt="1 0" func="cnt" op="equ" val="1">
                            <dgm:alg type="cycle">
                              <dgm:param type="ctrShpMap" val="fNode"/>
                              <dgm:param type="stAng" val="72"/>
                            </dgm:alg>
                          </dgm:if>
                          <dgm:if name="Name169" axis="ch ch" ptType="node node" st="2 1" cnt="1 0" func="cnt" op="equ" val="2">
                            <dgm:alg type="cycle">
                              <dgm:param type="ctrShpMap" val="fNode"/>
                              <dgm:param type="stAng" val="27"/>
                              <dgm:param type="spanAng" val="90"/>
                            </dgm:alg>
                          </dgm:if>
                          <dgm:else name="Name170">
                            <dgm:alg type="cycle">
                              <dgm:param type="ctrShpMap" val="fNode"/>
                              <dgm:param type="stAng" val="0"/>
                              <dgm:param type="spanAng" val="360"/>
                            </dgm:alg>
                          </dgm:else>
                        </dgm:choose>
                      </dgm:if>
                      <dgm:if name="Name171" axis="ch" ptType="node" func="cnt" op="equ" val="6">
                        <dgm:choose name="Name172">
                          <dgm:if name="Name173" axis="ch ch" ptType="node node" st="2 1" cnt="1 0" func="cnt" op="equ" val="1">
                            <dgm:alg type="cycle">
                              <dgm:param type="ctrShpMap" val="fNode"/>
                              <dgm:param type="stAng" val="60"/>
                            </dgm:alg>
                          </dgm:if>
                          <dgm:if name="Name174" axis="ch ch" ptType="node node" st="2 1" cnt="1 0" func="cnt" op="equ" val="2">
                            <dgm:alg type="cycle">
                              <dgm:param type="ctrShpMap" val="fNode"/>
                              <dgm:param type="stAng" val="15"/>
                              <dgm:param type="spanAng" val="90"/>
                            </dgm:alg>
                          </dgm:if>
                          <dgm:else name="Name175">
                            <dgm:alg type="cycle">
                              <dgm:param type="ctrShpMap" val="fNode"/>
                              <dgm:param type="stAng" val="0"/>
                              <dgm:param type="spanAng" val="360"/>
                            </dgm:alg>
                          </dgm:else>
                        </dgm:choose>
                      </dgm:if>
                      <dgm:if name="Name176" axis="ch" ptType="node" func="cnt" op="gte" val="7">
                        <dgm:choose name="Name177">
                          <dgm:if name="Name178" axis="ch ch" ptType="node node" st="2 1" cnt="1 0" func="cnt" op="equ" val="1">
                            <dgm:alg type="cycle">
                              <dgm:param type="ctrShpMap" val="fNode"/>
                              <dgm:param type="stAng" val="51"/>
                            </dgm:alg>
                          </dgm:if>
                          <dgm:if name="Name179" axis="ch ch" ptType="node node" st="2 1" cnt="1 0" func="cnt" op="equ" val="2">
                            <dgm:alg type="cycle">
                              <dgm:param type="ctrShpMap" val="fNode"/>
                              <dgm:param type="stAng" val="6"/>
                              <dgm:param type="spanAng" val="90"/>
                            </dgm:alg>
                          </dgm:if>
                          <dgm:else name="Name180">
                            <dgm:alg type="cycle">
                              <dgm:param type="ctrShpMap" val="fNode"/>
                              <dgm:param type="stAng" val="0"/>
                              <dgm:param type="spanAng" val="360"/>
                            </dgm:alg>
                          </dgm:else>
                        </dgm:choose>
                      </dgm:if>
                      <dgm:else name="Name181"/>
                    </dgm:choose>
                  </dgm:if>
                  <dgm:else name="Name182">
                    <dgm:choose name="Name183">
                      <dgm:if name="Name184" axis="ch" ptType="node" func="cnt" op="equ" val="2">
                        <dgm:choose name="Name185">
                          <dgm:if name="Name186" axis="ch ch" ptType="node node" st="2 1" cnt="1 0" func="cnt" op="equ" val="1">
                            <dgm:alg type="cycle">
                              <dgm:param type="ctrShpMap" val="fNode"/>
                              <dgm:param type="stAng" val="180"/>
                            </dgm:alg>
                          </dgm:if>
                          <dgm:if name="Name187" axis="ch ch" ptType="node node" st="2 1" cnt="1 0" func="cnt" op="equ" val="2">
                            <dgm:alg type="cycle">
                              <dgm:param type="ctrShpMap" val="fNode"/>
                              <dgm:param type="stAng" val="225"/>
                              <dgm:param type="spanAng" val="-90"/>
                            </dgm:alg>
                          </dgm:if>
                          <dgm:else name="Name188">
                            <dgm:alg type="cycle">
                              <dgm:param type="ctrShpMap" val="fNode"/>
                              <dgm:param type="stAng" val="270"/>
                              <dgm:param type="spanAng" val="-180"/>
                            </dgm:alg>
                          </dgm:else>
                        </dgm:choose>
                      </dgm:if>
                      <dgm:if name="Name189" axis="ch" ptType="node" func="cnt" op="equ" val="3">
                        <dgm:choose name="Name190">
                          <dgm:if name="Name191" axis="ch ch" ptType="node node" st="2 1" cnt="1 0" func="cnt" op="equ" val="1">
                            <dgm:alg type="cycle">
                              <dgm:param type="ctrShpMap" val="fNode"/>
                              <dgm:param type="stAng" val="240"/>
                              <dgm:param type="horzAlign" val="l"/>
                              <dgm:param type="vertAlign" val="b"/>
                            </dgm:alg>
                          </dgm:if>
                          <dgm:if name="Name192" axis="ch ch" ptType="node node" st="2 1" cnt="1 0" func="cnt" op="equ" val="2">
                            <dgm:alg type="cycle">
                              <dgm:param type="ctrShpMap" val="fNode"/>
                              <dgm:param type="stAng" val="285"/>
                              <dgm:param type="spanAng" val="-90"/>
                              <dgm:param type="horzAlign" val="l"/>
                              <dgm:param type="vertAlign" val="b"/>
                            </dgm:alg>
                          </dgm:if>
                          <dgm:else name="Name193">
                            <dgm:alg type="cycle">
                              <dgm:param type="ctrShpMap" val="fNode"/>
                              <dgm:param type="stAng" val="330"/>
                              <dgm:param type="spanAng" val="-180"/>
                            </dgm:alg>
                          </dgm:else>
                        </dgm:choose>
                      </dgm:if>
                      <dgm:if name="Name194" axis="ch" ptType="node" func="cnt" op="equ" val="4">
                        <dgm:choose name="Name195">
                          <dgm:if name="Name196" axis="ch ch" ptType="node node" st="2 1" cnt="1 0" func="cnt" op="equ" val="1">
                            <dgm:alg type="cycle">
                              <dgm:param type="ctrShpMap" val="fNode"/>
                              <dgm:param type="stAng" val="270"/>
                            </dgm:alg>
                          </dgm:if>
                          <dgm:if name="Name197" axis="ch ch" ptType="node node" st="2 1" cnt="1 0" func="cnt" op="equ" val="2">
                            <dgm:alg type="cycle">
                              <dgm:param type="ctrShpMap" val="fNode"/>
                              <dgm:param type="stAng" val="315"/>
                              <dgm:param type="spanAng" val="-90"/>
                            </dgm:alg>
                          </dgm:if>
                          <dgm:else name="Name198">
                            <dgm:alg type="cycle">
                              <dgm:param type="ctrShpMap" val="fNode"/>
                              <dgm:param type="stAng" val="337.5"/>
                              <dgm:param type="spanAng" val="-135"/>
                            </dgm:alg>
                          </dgm:else>
                        </dgm:choose>
                      </dgm:if>
                      <dgm:if name="Name199" axis="ch" ptType="node" func="cnt" op="equ" val="5">
                        <dgm:choose name="Name200">
                          <dgm:if name="Name201" axis="ch ch" ptType="node node" st="2 1" cnt="1 0" func="cnt" op="equ" val="1">
                            <dgm:alg type="cycle">
                              <dgm:param type="ctrShpMap" val="fNode"/>
                              <dgm:param type="stAng" val="288"/>
                            </dgm:alg>
                          </dgm:if>
                          <dgm:if name="Name202" axis="ch ch" ptType="node node" st="2 1" cnt="1 0" func="cnt" op="equ" val="2">
                            <dgm:alg type="cycle">
                              <dgm:param type="ctrShpMap" val="fNode"/>
                              <dgm:param type="stAng" val="333"/>
                              <dgm:param type="spanAng" val="-90"/>
                            </dgm:alg>
                          </dgm:if>
                          <dgm:else name="Name203">
                            <dgm:alg type="cycle">
                              <dgm:param type="ctrShpMap" val="fNode"/>
                              <dgm:param type="stAng" val="0"/>
                              <dgm:param type="spanAng" val="-360"/>
                            </dgm:alg>
                          </dgm:else>
                        </dgm:choose>
                      </dgm:if>
                      <dgm:if name="Name204" axis="ch" ptType="node" func="cnt" op="equ" val="6">
                        <dgm:choose name="Name205">
                          <dgm:if name="Name206" axis="ch ch" ptType="node node" st="2 1" cnt="1 0" func="cnt" op="equ" val="1">
                            <dgm:alg type="cycle">
                              <dgm:param type="ctrShpMap" val="fNode"/>
                              <dgm:param type="stAng" val="300"/>
                            </dgm:alg>
                          </dgm:if>
                          <dgm:if name="Name207" axis="ch ch" ptType="node node" st="2 1" cnt="1 0" func="cnt" op="equ" val="2">
                            <dgm:alg type="cycle">
                              <dgm:param type="ctrShpMap" val="fNode"/>
                              <dgm:param type="stAng" val="345"/>
                              <dgm:param type="spanAng" val="-90"/>
                            </dgm:alg>
                          </dgm:if>
                          <dgm:else name="Name208">
                            <dgm:alg type="cycle">
                              <dgm:param type="ctrShpMap" val="fNode"/>
                              <dgm:param type="stAng" val="0"/>
                              <dgm:param type="spanAng" val="-360"/>
                            </dgm:alg>
                          </dgm:else>
                        </dgm:choose>
                      </dgm:if>
                      <dgm:if name="Name209" axis="ch" ptType="node" func="cnt" op="gte" val="7">
                        <dgm:choose name="Name210">
                          <dgm:if name="Name211" axis="ch ch" ptType="node node" st="2 1" cnt="1 0" func="cnt" op="equ" val="1">
                            <dgm:alg type="cycle">
                              <dgm:param type="ctrShpMap" val="fNode"/>
                              <dgm:param type="stAng" val="308"/>
                            </dgm:alg>
                          </dgm:if>
                          <dgm:if name="Name212" axis="ch ch" ptType="node node" st="2 1" cnt="1 0" func="cnt" op="equ" val="2">
                            <dgm:alg type="cycle">
                              <dgm:param type="ctrShpMap" val="fNode"/>
                              <dgm:param type="stAng" val="353"/>
                              <dgm:param type="spanAng" val="-90"/>
                            </dgm:alg>
                          </dgm:if>
                          <dgm:else name="Name213">
                            <dgm:alg type="cycle">
                              <dgm:param type="ctrShpMap" val="fNode"/>
                              <dgm:param type="stAng" val="0"/>
                              <dgm:param type="spanAng" val="-360"/>
                            </dgm:alg>
                          </dgm:else>
                        </dgm:choose>
                      </dgm:if>
                      <dgm:else name="Name214"/>
                    </dgm:choose>
                  </dgm:else>
                </dgm:choose>
                <dgm:shape xmlns:r="http://schemas.openxmlformats.org/officeDocument/2006/relationships" r:blip="">
                  <dgm:adjLst/>
                </dgm:shape>
                <dgm:presOf/>
                <dgm:constrLst>
                  <dgm:constr type="sp" refType="w" fact="0.1"/>
                  <dgm:constr type="sibSp" refType="w" fact="0.1"/>
                </dgm:constrLst>
                <dgm:forEach name="Name215" axis="ch" ptType="node" st="2" cnt="1">
                  <dgm:layoutNode name="childCenter2"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216" axis="ch">
                    <dgm:forEach name="Name217" axis="self" ptType="parTrans">
                      <dgm:layoutNode name="Name218">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219" axis="self" ptType="node">
                      <dgm:layoutNode name="text2"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220" axis="ch" ptType="parTrans" st="2" cnt="1">
                <dgm:layoutNode name="Name221">
                  <dgm:alg type="conn">
                    <dgm:param type="dim" val="1D"/>
                    <dgm:param type="begPts" val="auto"/>
                    <dgm:param type="endPts" val="auto"/>
                    <dgm:param type="endSty" val="noArr"/>
                    <dgm:param type="srcNode" val="textCenter"/>
                    <dgm:param type="dstNode" val="childCenter2"/>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222"/>
          </dgm:choose>
          <dgm:choose name="Name223">
            <dgm:if name="Name224" axis="ch" ptType="node" func="cnt" op="gte" val="3">
              <dgm:layoutNode name="cycle_3">
                <dgm:choose name="Name225">
                  <dgm:if name="Name226" func="var" arg="dir" op="equ" val="norm">
                    <dgm:choose name="Name227">
                      <dgm:if name="Name228" axis="ch" ptType="node" func="cnt" op="equ" val="3">
                        <dgm:choose name="Name229">
                          <dgm:if name="Name230" axis="ch ch" ptType="node node" st="3 1" cnt="1 0" func="cnt" op="equ" val="1">
                            <dgm:alg type="cycle">
                              <dgm:param type="ctrShpMap" val="fNode"/>
                              <dgm:param type="stAng" val="240"/>
                              <dgm:param type="horzAlign" val="l"/>
                              <dgm:param type="vertAlign" val="b"/>
                            </dgm:alg>
                          </dgm:if>
                          <dgm:if name="Name231" axis="ch ch" ptType="node node" st="3 1" cnt="1 0" func="cnt" op="equ" val="2">
                            <dgm:alg type="cycle">
                              <dgm:param type="ctrShpMap" val="fNode"/>
                              <dgm:param type="stAng" val="195"/>
                              <dgm:param type="spanAng" val="90"/>
                              <dgm:param type="horzAlign" val="l"/>
                              <dgm:param type="vertAlign" val="b"/>
                            </dgm:alg>
                          </dgm:if>
                          <dgm:else name="Name232">
                            <dgm:alg type="cycle">
                              <dgm:param type="ctrShpMap" val="fNode"/>
                              <dgm:param type="stAng" val="150"/>
                              <dgm:param type="spanAng" val="180"/>
                            </dgm:alg>
                          </dgm:else>
                        </dgm:choose>
                      </dgm:if>
                      <dgm:if name="Name233" axis="ch" ptType="node" func="cnt" op="equ" val="4">
                        <dgm:choose name="Name234">
                          <dgm:if name="Name235" axis="ch ch" ptType="node node" st="3 1" cnt="1 0" func="cnt" op="equ" val="1">
                            <dgm:alg type="cycle">
                              <dgm:param type="ctrShpMap" val="fNode"/>
                              <dgm:param type="stAng" val="180"/>
                            </dgm:alg>
                          </dgm:if>
                          <dgm:if name="Name236" axis="ch ch" ptType="node node" st="3 1" cnt="1 0" func="cnt" op="equ" val="2">
                            <dgm:alg type="cycle">
                              <dgm:param type="ctrShpMap" val="fNode"/>
                              <dgm:param type="stAng" val="135"/>
                              <dgm:param type="spanAng" val="90"/>
                            </dgm:alg>
                          </dgm:if>
                          <dgm:else name="Name237">
                            <dgm:alg type="cycle">
                              <dgm:param type="ctrShpMap" val="fNode"/>
                              <dgm:param type="stAng" val="112.5"/>
                              <dgm:param type="spanAng" val="135"/>
                            </dgm:alg>
                          </dgm:else>
                        </dgm:choose>
                      </dgm:if>
                      <dgm:if name="Name238" axis="ch" ptType="node" func="cnt" op="equ" val="5">
                        <dgm:choose name="Name239">
                          <dgm:if name="Name240" axis="ch ch" ptType="node node" st="3 1" cnt="1 0" func="cnt" op="equ" val="1">
                            <dgm:alg type="cycle">
                              <dgm:param type="ctrShpMap" val="fNode"/>
                              <dgm:param type="stAng" val="144"/>
                            </dgm:alg>
                          </dgm:if>
                          <dgm:if name="Name241" axis="ch ch" ptType="node node" st="3 1" cnt="1 0" func="cnt" op="equ" val="2">
                            <dgm:alg type="cycle">
                              <dgm:param type="ctrShpMap" val="fNode"/>
                              <dgm:param type="stAng" val="99"/>
                              <dgm:param type="spanAng" val="90"/>
                            </dgm:alg>
                          </dgm:if>
                          <dgm:else name="Name242">
                            <dgm:alg type="cycle">
                              <dgm:param type="ctrShpMap" val="fNode"/>
                              <dgm:param type="stAng" val="0"/>
                              <dgm:param type="spanAng" val="360"/>
                            </dgm:alg>
                          </dgm:else>
                        </dgm:choose>
                      </dgm:if>
                      <dgm:if name="Name243" axis="ch" ptType="node" func="cnt" op="equ" val="6">
                        <dgm:choose name="Name244">
                          <dgm:if name="Name245" axis="ch ch" ptType="node node" st="3 1" cnt="1 0" func="cnt" op="equ" val="1">
                            <dgm:alg type="cycle">
                              <dgm:param type="ctrShpMap" val="fNode"/>
                              <dgm:param type="stAng" val="120"/>
                            </dgm:alg>
                          </dgm:if>
                          <dgm:if name="Name246" axis="ch ch" ptType="node node" st="3 1" cnt="1 0" func="cnt" op="equ" val="2">
                            <dgm:alg type="cycle">
                              <dgm:param type="ctrShpMap" val="fNode"/>
                              <dgm:param type="stAng" val="75"/>
                              <dgm:param type="spanAng" val="90"/>
                            </dgm:alg>
                          </dgm:if>
                          <dgm:else name="Name247">
                            <dgm:alg type="cycle">
                              <dgm:param type="ctrShpMap" val="fNode"/>
                              <dgm:param type="stAng" val="0"/>
                              <dgm:param type="spanAng" val="360"/>
                            </dgm:alg>
                          </dgm:else>
                        </dgm:choose>
                      </dgm:if>
                      <dgm:if name="Name248" axis="ch" ptType="node" func="cnt" op="gte" val="7">
                        <dgm:choose name="Name249">
                          <dgm:if name="Name250" axis="ch ch" ptType="node node" st="3 1" cnt="1 0" func="cnt" op="equ" val="1">
                            <dgm:alg type="cycle">
                              <dgm:param type="ctrShpMap" val="fNode"/>
                              <dgm:param type="stAng" val="102"/>
                            </dgm:alg>
                          </dgm:if>
                          <dgm:if name="Name251" axis="ch ch" ptType="node node" st="3 1" cnt="1 0" func="cnt" op="equ" val="2">
                            <dgm:alg type="cycle">
                              <dgm:param type="ctrShpMap" val="fNode"/>
                              <dgm:param type="stAng" val="57"/>
                              <dgm:param type="spanAng" val="90"/>
                            </dgm:alg>
                          </dgm:if>
                          <dgm:else name="Name252">
                            <dgm:alg type="cycle">
                              <dgm:param type="ctrShpMap" val="fNode"/>
                              <dgm:param type="stAng" val="0"/>
                              <dgm:param type="spanAng" val="360"/>
                            </dgm:alg>
                          </dgm:else>
                        </dgm:choose>
                      </dgm:if>
                      <dgm:else name="Name253"/>
                    </dgm:choose>
                  </dgm:if>
                  <dgm:else name="Name254">
                    <dgm:choose name="Name255">
                      <dgm:if name="Name256" axis="ch" ptType="node" func="cnt" op="equ" val="3">
                        <dgm:choose name="Name257">
                          <dgm:if name="Name258" axis="ch ch" ptType="node node" st="3 1" cnt="1 0" func="cnt" op="equ" val="1">
                            <dgm:alg type="cycle">
                              <dgm:param type="ctrShpMap" val="fNode"/>
                              <dgm:param type="stAng" val="120"/>
                              <dgm:param type="horzAlign" val="r"/>
                              <dgm:param type="vertAlign" val="b"/>
                            </dgm:alg>
                          </dgm:if>
                          <dgm:if name="Name259" axis="ch ch" ptType="node node" st="3 1" cnt="1 0" func="cnt" op="equ" val="2">
                            <dgm:alg type="cycle">
                              <dgm:param type="ctrShpMap" val="fNode"/>
                              <dgm:param type="stAng" val="165"/>
                              <dgm:param type="spanAng" val="-90"/>
                              <dgm:param type="horzAlign" val="r"/>
                              <dgm:param type="vertAlign" val="b"/>
                            </dgm:alg>
                          </dgm:if>
                          <dgm:else name="Name260">
                            <dgm:alg type="cycle">
                              <dgm:param type="ctrShpMap" val="fNode"/>
                              <dgm:param type="stAng" val="210"/>
                              <dgm:param type="spanAng" val="-180"/>
                            </dgm:alg>
                          </dgm:else>
                        </dgm:choose>
                      </dgm:if>
                      <dgm:if name="Name261" axis="ch" ptType="node" func="cnt" op="equ" val="4">
                        <dgm:choose name="Name262">
                          <dgm:if name="Name263" axis="ch ch" ptType="node node" st="3 1" cnt="1 0" func="cnt" op="equ" val="1">
                            <dgm:alg type="cycle">
                              <dgm:param type="ctrShpMap" val="fNode"/>
                              <dgm:param type="stAng" val="180"/>
                            </dgm:alg>
                          </dgm:if>
                          <dgm:if name="Name264" axis="ch ch" ptType="node node" st="3 1" cnt="1 0" func="cnt" op="equ" val="2">
                            <dgm:alg type="cycle">
                              <dgm:param type="ctrShpMap" val="fNode"/>
                              <dgm:param type="stAng" val="225"/>
                              <dgm:param type="spanAng" val="-90"/>
                            </dgm:alg>
                          </dgm:if>
                          <dgm:else name="Name265">
                            <dgm:alg type="cycle">
                              <dgm:param type="ctrShpMap" val="fNode"/>
                              <dgm:param type="stAng" val="247.5"/>
                              <dgm:param type="spanAng" val="-135"/>
                            </dgm:alg>
                          </dgm:else>
                        </dgm:choose>
                      </dgm:if>
                      <dgm:if name="Name266" axis="ch" ptType="node" func="cnt" op="equ" val="5">
                        <dgm:choose name="Name267">
                          <dgm:if name="Name268" axis="ch ch" ptType="node node" st="3 1" cnt="1 0" func="cnt" op="equ" val="1">
                            <dgm:alg type="cycle">
                              <dgm:param type="ctrShpMap" val="fNode"/>
                              <dgm:param type="stAng" val="216"/>
                            </dgm:alg>
                          </dgm:if>
                          <dgm:if name="Name269" axis="ch ch" ptType="node node" st="3 1" cnt="1 0" func="cnt" op="equ" val="2">
                            <dgm:alg type="cycle">
                              <dgm:param type="ctrShpMap" val="fNode"/>
                              <dgm:param type="stAng" val="261"/>
                              <dgm:param type="spanAng" val="-90"/>
                            </dgm:alg>
                          </dgm:if>
                          <dgm:else name="Name270">
                            <dgm:alg type="cycle">
                              <dgm:param type="ctrShpMap" val="fNode"/>
                              <dgm:param type="stAng" val="0"/>
                              <dgm:param type="spanAng" val="-360"/>
                            </dgm:alg>
                          </dgm:else>
                        </dgm:choose>
                      </dgm:if>
                      <dgm:if name="Name271" axis="ch" ptType="node" func="cnt" op="equ" val="6">
                        <dgm:choose name="Name272">
                          <dgm:if name="Name273" axis="ch ch" ptType="node node" st="3 1" cnt="1 0" func="cnt" op="equ" val="1">
                            <dgm:alg type="cycle">
                              <dgm:param type="ctrShpMap" val="fNode"/>
                              <dgm:param type="stAng" val="240"/>
                            </dgm:alg>
                          </dgm:if>
                          <dgm:if name="Name274" axis="ch ch" ptType="node node" st="3 1" cnt="1 0" func="cnt" op="equ" val="2">
                            <dgm:alg type="cycle">
                              <dgm:param type="ctrShpMap" val="fNode"/>
                              <dgm:param type="stAng" val="285"/>
                              <dgm:param type="spanAng" val="-90"/>
                            </dgm:alg>
                          </dgm:if>
                          <dgm:else name="Name275">
                            <dgm:alg type="cycle">
                              <dgm:param type="ctrShpMap" val="fNode"/>
                              <dgm:param type="stAng" val="0"/>
                              <dgm:param type="spanAng" val="-360"/>
                            </dgm:alg>
                          </dgm:else>
                        </dgm:choose>
                      </dgm:if>
                      <dgm:if name="Name276" axis="ch" ptType="node" func="cnt" op="gte" val="7">
                        <dgm:choose name="Name277">
                          <dgm:if name="Name278" axis="ch ch" ptType="node node" st="3 1" cnt="1 0" func="cnt" op="equ" val="1">
                            <dgm:alg type="cycle">
                              <dgm:param type="ctrShpMap" val="fNode"/>
                              <dgm:param type="stAng" val="257"/>
                            </dgm:alg>
                          </dgm:if>
                          <dgm:if name="Name279" axis="ch ch" ptType="node node" st="3 1" cnt="1 0" func="cnt" op="equ" val="2">
                            <dgm:alg type="cycle">
                              <dgm:param type="ctrShpMap" val="fNode"/>
                              <dgm:param type="stAng" val="302"/>
                              <dgm:param type="spanAng" val="-90"/>
                            </dgm:alg>
                          </dgm:if>
                          <dgm:else name="Name280">
                            <dgm:alg type="cycle">
                              <dgm:param type="ctrShpMap" val="fNode"/>
                              <dgm:param type="stAng" val="0"/>
                              <dgm:param type="spanAng" val="-360"/>
                            </dgm:alg>
                          </dgm:else>
                        </dgm:choose>
                      </dgm:if>
                      <dgm:else name="Name281"/>
                    </dgm:choose>
                  </dgm:else>
                </dgm:choose>
                <dgm:shape xmlns:r="http://schemas.openxmlformats.org/officeDocument/2006/relationships" r:blip="">
                  <dgm:adjLst/>
                </dgm:shape>
                <dgm:presOf/>
                <dgm:constrLst>
                  <dgm:constr type="sp" refType="w" fact="0.1"/>
                  <dgm:constr type="sibSp" refType="w" fact="0.1"/>
                </dgm:constrLst>
                <dgm:forEach name="Name282" axis="ch" ptType="node" st="3" cnt="1">
                  <dgm:layoutNode name="childCenter3"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283" axis="ch">
                    <dgm:forEach name="Name284" axis="self" ptType="parTrans">
                      <dgm:layoutNode name="Name285">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286" axis="self" ptType="node">
                      <dgm:layoutNode name="text3"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287" axis="ch" ptType="parTrans" st="3" cnt="1">
                <dgm:layoutNode name="Name288">
                  <dgm:alg type="conn">
                    <dgm:param type="dim" val="1D"/>
                    <dgm:param type="begPts" val="auto"/>
                    <dgm:param type="endPts" val="auto"/>
                    <dgm:param type="endSty" val="noArr"/>
                    <dgm:param type="srcNode" val="textCenter"/>
                    <dgm:param type="dstNode" val="childCenter3"/>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289"/>
          </dgm:choose>
          <dgm:choose name="Name290">
            <dgm:if name="Name291" axis="ch" ptType="node" func="cnt" op="gte" val="4">
              <dgm:layoutNode name="cycle_4">
                <dgm:choose name="Name292">
                  <dgm:if name="Name293" func="var" arg="dir" op="equ" val="norm">
                    <dgm:choose name="Name294">
                      <dgm:if name="Name295" axis="ch" ptType="node" func="cnt" op="equ" val="4">
                        <dgm:choose name="Name296">
                          <dgm:if name="Name297" axis="ch ch" ptType="node node" st="4 1" cnt="1 0" func="cnt" op="equ" val="1">
                            <dgm:alg type="cycle">
                              <dgm:param type="ctrShpMap" val="fNode"/>
                              <dgm:param type="stAng" val="270"/>
                            </dgm:alg>
                          </dgm:if>
                          <dgm:if name="Name298" axis="ch ch" ptType="node node" st="4 1" cnt="1 0" func="cnt" op="equ" val="2">
                            <dgm:alg type="cycle">
                              <dgm:param type="ctrShpMap" val="fNode"/>
                              <dgm:param type="stAng" val="225"/>
                              <dgm:param type="spanAng" val="90"/>
                            </dgm:alg>
                          </dgm:if>
                          <dgm:else name="Name299">
                            <dgm:alg type="cycle">
                              <dgm:param type="ctrShpMap" val="fNode"/>
                              <dgm:param type="stAng" val="202.5"/>
                              <dgm:param type="spanAng" val="135"/>
                            </dgm:alg>
                          </dgm:else>
                        </dgm:choose>
                      </dgm:if>
                      <dgm:if name="Name300" axis="ch" ptType="node" func="cnt" op="equ" val="5">
                        <dgm:choose name="Name301">
                          <dgm:if name="Name302" axis="ch ch" ptType="node node" st="4 1" cnt="1 0" func="cnt" op="equ" val="1">
                            <dgm:alg type="cycle">
                              <dgm:param type="ctrShpMap" val="fNode"/>
                              <dgm:param type="stAng" val="216"/>
                            </dgm:alg>
                          </dgm:if>
                          <dgm:if name="Name303" axis="ch ch" ptType="node node" st="4 1" cnt="1 0" func="cnt" op="equ" val="2">
                            <dgm:alg type="cycle">
                              <dgm:param type="ctrShpMap" val="fNode"/>
                              <dgm:param type="stAng" val="171"/>
                              <dgm:param type="spanAng" val="90"/>
                            </dgm:alg>
                          </dgm:if>
                          <dgm:else name="Name304">
                            <dgm:alg type="cycle">
                              <dgm:param type="ctrShpMap" val="fNode"/>
                              <dgm:param type="stAng" val="0"/>
                              <dgm:param type="spanAng" val="360"/>
                            </dgm:alg>
                          </dgm:else>
                        </dgm:choose>
                      </dgm:if>
                      <dgm:if name="Name305" axis="ch" ptType="node" func="cnt" op="equ" val="6">
                        <dgm:choose name="Name306">
                          <dgm:if name="Name307" axis="ch ch" ptType="node node" st="4 1" cnt="1 0" func="cnt" op="equ" val="1">
                            <dgm:alg type="cycle">
                              <dgm:param type="ctrShpMap" val="fNode"/>
                              <dgm:param type="stAng" val="180"/>
                            </dgm:alg>
                          </dgm:if>
                          <dgm:if name="Name308" axis="ch ch" ptType="node node" st="4 1" cnt="1 0" func="cnt" op="equ" val="2">
                            <dgm:alg type="cycle">
                              <dgm:param type="ctrShpMap" val="fNode"/>
                              <dgm:param type="stAng" val="135"/>
                              <dgm:param type="spanAng" val="90"/>
                            </dgm:alg>
                          </dgm:if>
                          <dgm:else name="Name309">
                            <dgm:alg type="cycle">
                              <dgm:param type="ctrShpMap" val="fNode"/>
                              <dgm:param type="stAng" val="0"/>
                              <dgm:param type="spanAng" val="360"/>
                            </dgm:alg>
                          </dgm:else>
                        </dgm:choose>
                      </dgm:if>
                      <dgm:if name="Name310" axis="ch" ptType="node" func="cnt" op="gte" val="7">
                        <dgm:choose name="Name311">
                          <dgm:if name="Name312" axis="ch ch" ptType="node node" st="4 1" cnt="1 0" func="cnt" op="equ" val="1">
                            <dgm:alg type="cycle">
                              <dgm:param type="ctrShpMap" val="fNode"/>
                              <dgm:param type="stAng" val="154"/>
                            </dgm:alg>
                          </dgm:if>
                          <dgm:if name="Name313" axis="ch ch" ptType="node node" st="4 1" cnt="1 0" func="cnt" op="equ" val="2">
                            <dgm:alg type="cycle">
                              <dgm:param type="ctrShpMap" val="fNode"/>
                              <dgm:param type="stAng" val="109"/>
                              <dgm:param type="spanAng" val="90"/>
                            </dgm:alg>
                          </dgm:if>
                          <dgm:else name="Name314">
                            <dgm:alg type="cycle">
                              <dgm:param type="ctrShpMap" val="fNode"/>
                              <dgm:param type="stAng" val="0"/>
                              <dgm:param type="spanAng" val="360"/>
                            </dgm:alg>
                          </dgm:else>
                        </dgm:choose>
                      </dgm:if>
                      <dgm:else name="Name315"/>
                    </dgm:choose>
                  </dgm:if>
                  <dgm:else name="Name316">
                    <dgm:choose name="Name317">
                      <dgm:if name="Name318" axis="ch" ptType="node" func="cnt" op="equ" val="4">
                        <dgm:choose name="Name319">
                          <dgm:if name="Name320" axis="ch ch" ptType="node node" st="4 1" cnt="1 0" func="cnt" op="equ" val="1">
                            <dgm:alg type="cycle">
                              <dgm:param type="ctrShpMap" val="fNode"/>
                              <dgm:param type="stAng" val="90"/>
                            </dgm:alg>
                          </dgm:if>
                          <dgm:if name="Name321" axis="ch ch" ptType="node node" st="4 1" cnt="1 0" func="cnt" op="equ" val="2">
                            <dgm:alg type="cycle">
                              <dgm:param type="ctrShpMap" val="fNode"/>
                              <dgm:param type="stAng" val="135"/>
                              <dgm:param type="spanAng" val="-90"/>
                            </dgm:alg>
                          </dgm:if>
                          <dgm:else name="Name322">
                            <dgm:alg type="cycle">
                              <dgm:param type="ctrShpMap" val="fNode"/>
                              <dgm:param type="stAng" val="157.5"/>
                              <dgm:param type="spanAng" val="-135"/>
                            </dgm:alg>
                          </dgm:else>
                        </dgm:choose>
                      </dgm:if>
                      <dgm:if name="Name323" axis="ch" ptType="node" func="cnt" op="equ" val="5">
                        <dgm:choose name="Name324">
                          <dgm:if name="Name325" axis="ch ch" ptType="node node" st="4 1" cnt="1 0" func="cnt" op="equ" val="1">
                            <dgm:alg type="cycle">
                              <dgm:param type="ctrShpMap" val="fNode"/>
                              <dgm:param type="stAng" val="144"/>
                            </dgm:alg>
                          </dgm:if>
                          <dgm:if name="Name326" axis="ch ch" ptType="node node" st="4 1" cnt="1 0" func="cnt" op="equ" val="2">
                            <dgm:alg type="cycle">
                              <dgm:param type="ctrShpMap" val="fNode"/>
                              <dgm:param type="stAng" val="189"/>
                              <dgm:param type="spanAng" val="-90"/>
                            </dgm:alg>
                          </dgm:if>
                          <dgm:else name="Name327">
                            <dgm:alg type="cycle">
                              <dgm:param type="ctrShpMap" val="fNode"/>
                              <dgm:param type="stAng" val="0"/>
                              <dgm:param type="spanAng" val="-360"/>
                            </dgm:alg>
                          </dgm:else>
                        </dgm:choose>
                      </dgm:if>
                      <dgm:if name="Name328" axis="ch" ptType="node" func="cnt" op="equ" val="6">
                        <dgm:choose name="Name329">
                          <dgm:if name="Name330" axis="ch ch" ptType="node node" st="4 1" cnt="1 0" func="cnt" op="equ" val="1">
                            <dgm:alg type="cycle">
                              <dgm:param type="ctrShpMap" val="fNode"/>
                              <dgm:param type="stAng" val="180"/>
                            </dgm:alg>
                          </dgm:if>
                          <dgm:if name="Name331" axis="ch ch" ptType="node node" st="4 1" cnt="1 0" func="cnt" op="equ" val="2">
                            <dgm:alg type="cycle">
                              <dgm:param type="ctrShpMap" val="fNode"/>
                              <dgm:param type="stAng" val="225"/>
                              <dgm:param type="spanAng" val="-90"/>
                            </dgm:alg>
                          </dgm:if>
                          <dgm:else name="Name332">
                            <dgm:alg type="cycle">
                              <dgm:param type="ctrShpMap" val="fNode"/>
                              <dgm:param type="stAng" val="0"/>
                              <dgm:param type="spanAng" val="-360"/>
                            </dgm:alg>
                          </dgm:else>
                        </dgm:choose>
                      </dgm:if>
                      <dgm:if name="Name333" axis="ch" ptType="node" func="cnt" op="gte" val="7">
                        <dgm:choose name="Name334">
                          <dgm:if name="Name335" axis="ch ch" ptType="node node" st="4 1" cnt="1 0" func="cnt" op="equ" val="1">
                            <dgm:alg type="cycle">
                              <dgm:param type="ctrShpMap" val="fNode"/>
                              <dgm:param type="stAng" val="205"/>
                            </dgm:alg>
                          </dgm:if>
                          <dgm:if name="Name336" axis="ch ch" ptType="node node" st="4 1" cnt="1 0" func="cnt" op="equ" val="2">
                            <dgm:alg type="cycle">
                              <dgm:param type="ctrShpMap" val="fNode"/>
                              <dgm:param type="stAng" val="250"/>
                              <dgm:param type="spanAng" val="-90"/>
                            </dgm:alg>
                          </dgm:if>
                          <dgm:else name="Name337">
                            <dgm:alg type="cycle">
                              <dgm:param type="ctrShpMap" val="fNode"/>
                              <dgm:param type="stAng" val="0"/>
                              <dgm:param type="spanAng" val="-360"/>
                            </dgm:alg>
                          </dgm:else>
                        </dgm:choose>
                      </dgm:if>
                      <dgm:else name="Name338"/>
                    </dgm:choose>
                  </dgm:else>
                </dgm:choose>
                <dgm:shape xmlns:r="http://schemas.openxmlformats.org/officeDocument/2006/relationships" r:blip="">
                  <dgm:adjLst/>
                </dgm:shape>
                <dgm:presOf/>
                <dgm:constrLst>
                  <dgm:constr type="sp" refType="w" fact="0.1"/>
                  <dgm:constr type="sibSp" refType="w" fact="0.1"/>
                </dgm:constrLst>
                <dgm:forEach name="Name339" axis="ch" ptType="node" st="4" cnt="1">
                  <dgm:layoutNode name="childCenter4"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340" axis="ch">
                    <dgm:forEach name="Name341" axis="self" ptType="parTrans">
                      <dgm:layoutNode name="Name342">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343" axis="self" ptType="node">
                      <dgm:layoutNode name="text4"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344" axis="ch" ptType="parTrans" st="4" cnt="1">
                <dgm:layoutNode name="Name345">
                  <dgm:alg type="conn">
                    <dgm:param type="dim" val="1D"/>
                    <dgm:param type="begPts" val="auto"/>
                    <dgm:param type="endPts" val="auto"/>
                    <dgm:param type="endSty" val="noArr"/>
                    <dgm:param type="srcNode" val="textCenter"/>
                    <dgm:param type="dstNode" val="childCenter4"/>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346"/>
          </dgm:choose>
          <dgm:choose name="Name347">
            <dgm:if name="Name348" axis="ch" ptType="node" func="cnt" op="gte" val="5">
              <dgm:layoutNode name="cycle_5">
                <dgm:choose name="Name349">
                  <dgm:if name="Name350" func="var" arg="dir" op="equ" val="norm">
                    <dgm:choose name="Name351">
                      <dgm:if name="Name352" axis="ch" ptType="node" func="cnt" op="equ" val="5">
                        <dgm:choose name="Name353">
                          <dgm:if name="Name354" axis="ch ch" ptType="node node" st="5 1" cnt="1 0" func="cnt" op="equ" val="1">
                            <dgm:alg type="cycle">
                              <dgm:param type="ctrShpMap" val="fNode"/>
                              <dgm:param type="stAng" val="288"/>
                            </dgm:alg>
                          </dgm:if>
                          <dgm:if name="Name355" axis="ch ch" ptType="node node" st="5 1" cnt="1 0" func="cnt" op="equ" val="2">
                            <dgm:alg type="cycle">
                              <dgm:param type="ctrShpMap" val="fNode"/>
                              <dgm:param type="stAng" val="243"/>
                              <dgm:param type="spanAng" val="90"/>
                            </dgm:alg>
                          </dgm:if>
                          <dgm:else name="Name356">
                            <dgm:alg type="cycle">
                              <dgm:param type="ctrShpMap" val="fNode"/>
                              <dgm:param type="stAng" val="0"/>
                              <dgm:param type="spanAng" val="360"/>
                            </dgm:alg>
                          </dgm:else>
                        </dgm:choose>
                      </dgm:if>
                      <dgm:if name="Name357" axis="ch" ptType="node" func="cnt" op="equ" val="6">
                        <dgm:choose name="Name358">
                          <dgm:if name="Name359" axis="ch ch" ptType="node node" st="5 1" cnt="1 0" func="cnt" op="equ" val="1">
                            <dgm:alg type="cycle">
                              <dgm:param type="ctrShpMap" val="fNode"/>
                              <dgm:param type="stAng" val="240"/>
                            </dgm:alg>
                          </dgm:if>
                          <dgm:if name="Name360" axis="ch ch" ptType="node node" st="5 1" cnt="1 0" func="cnt" op="equ" val="2">
                            <dgm:alg type="cycle">
                              <dgm:param type="ctrShpMap" val="fNode"/>
                              <dgm:param type="stAng" val="195"/>
                              <dgm:param type="spanAng" val="90"/>
                            </dgm:alg>
                          </dgm:if>
                          <dgm:else name="Name361">
                            <dgm:alg type="cycle">
                              <dgm:param type="ctrShpMap" val="fNode"/>
                              <dgm:param type="stAng" val="0"/>
                              <dgm:param type="spanAng" val="360"/>
                            </dgm:alg>
                          </dgm:else>
                        </dgm:choose>
                      </dgm:if>
                      <dgm:if name="Name362" axis="ch" ptType="node" func="cnt" op="gte" val="7">
                        <dgm:choose name="Name363">
                          <dgm:if name="Name364" axis="ch ch" ptType="node node" st="5 1" cnt="1 0" func="cnt" op="equ" val="1">
                            <dgm:alg type="cycle">
                              <dgm:param type="ctrShpMap" val="fNode"/>
                              <dgm:param type="stAng" val="205"/>
                            </dgm:alg>
                          </dgm:if>
                          <dgm:if name="Name365" axis="ch ch" ptType="node node" st="5 1" cnt="1 0" func="cnt" op="equ" val="2">
                            <dgm:alg type="cycle">
                              <dgm:param type="ctrShpMap" val="fNode"/>
                              <dgm:param type="stAng" val="160"/>
                              <dgm:param type="spanAng" val="90"/>
                            </dgm:alg>
                          </dgm:if>
                          <dgm:else name="Name366">
                            <dgm:alg type="cycle">
                              <dgm:param type="ctrShpMap" val="fNode"/>
                              <dgm:param type="stAng" val="0"/>
                              <dgm:param type="spanAng" val="360"/>
                            </dgm:alg>
                          </dgm:else>
                        </dgm:choose>
                      </dgm:if>
                      <dgm:else name="Name367"/>
                    </dgm:choose>
                  </dgm:if>
                  <dgm:else name="Name368">
                    <dgm:choose name="Name369">
                      <dgm:if name="Name370" axis="ch" ptType="node" func="cnt" op="equ" val="5">
                        <dgm:choose name="Name371">
                          <dgm:if name="Name372" axis="ch ch" ptType="node node" st="5 1" cnt="1 0" func="cnt" op="equ" val="1">
                            <dgm:alg type="cycle">
                              <dgm:param type="ctrShpMap" val="fNode"/>
                              <dgm:param type="stAng" val="72"/>
                            </dgm:alg>
                          </dgm:if>
                          <dgm:if name="Name373" axis="ch ch" ptType="node node" st="5 1" cnt="1 0" func="cnt" op="equ" val="2">
                            <dgm:alg type="cycle">
                              <dgm:param type="ctrShpMap" val="fNode"/>
                              <dgm:param type="stAng" val="117"/>
                              <dgm:param type="spanAng" val="-90"/>
                            </dgm:alg>
                          </dgm:if>
                          <dgm:else name="Name374">
                            <dgm:alg type="cycle">
                              <dgm:param type="ctrShpMap" val="fNode"/>
                              <dgm:param type="stAng" val="0"/>
                              <dgm:param type="spanAng" val="-360"/>
                            </dgm:alg>
                          </dgm:else>
                        </dgm:choose>
                      </dgm:if>
                      <dgm:if name="Name375" axis="ch" ptType="node" func="cnt" op="equ" val="6">
                        <dgm:choose name="Name376">
                          <dgm:if name="Name377" axis="ch ch" ptType="node node" st="5 1" cnt="1 0" func="cnt" op="equ" val="1">
                            <dgm:alg type="cycle">
                              <dgm:param type="ctrShpMap" val="fNode"/>
                              <dgm:param type="stAng" val="120"/>
                            </dgm:alg>
                          </dgm:if>
                          <dgm:if name="Name378" axis="ch ch" ptType="node node" st="5 1" cnt="1 0" func="cnt" op="equ" val="2">
                            <dgm:alg type="cycle">
                              <dgm:param type="ctrShpMap" val="fNode"/>
                              <dgm:param type="stAng" val="165"/>
                              <dgm:param type="spanAng" val="-90"/>
                            </dgm:alg>
                          </dgm:if>
                          <dgm:else name="Name379">
                            <dgm:alg type="cycle">
                              <dgm:param type="ctrShpMap" val="fNode"/>
                              <dgm:param type="stAng" val="0"/>
                              <dgm:param type="spanAng" val="-360"/>
                            </dgm:alg>
                          </dgm:else>
                        </dgm:choose>
                      </dgm:if>
                      <dgm:if name="Name380" axis="ch" ptType="node" func="cnt" op="gte" val="7">
                        <dgm:choose name="Name381">
                          <dgm:if name="Name382" axis="ch ch" ptType="node node" st="5 1" cnt="1 0" func="cnt" op="equ" val="1">
                            <dgm:alg type="cycle">
                              <dgm:param type="ctrShpMap" val="fNode"/>
                              <dgm:param type="stAng" val="154"/>
                            </dgm:alg>
                          </dgm:if>
                          <dgm:if name="Name383" axis="ch ch" ptType="node node" st="5 1" cnt="1 0" func="cnt" op="equ" val="2">
                            <dgm:alg type="cycle">
                              <dgm:param type="ctrShpMap" val="fNode"/>
                              <dgm:param type="stAng" val="199"/>
                              <dgm:param type="spanAng" val="-90"/>
                            </dgm:alg>
                          </dgm:if>
                          <dgm:else name="Name384">
                            <dgm:alg type="cycle">
                              <dgm:param type="ctrShpMap" val="fNode"/>
                              <dgm:param type="stAng" val="0"/>
                              <dgm:param type="spanAng" val="-360"/>
                            </dgm:alg>
                          </dgm:else>
                        </dgm:choose>
                      </dgm:if>
                      <dgm:else name="Name385"/>
                    </dgm:choose>
                  </dgm:else>
                </dgm:choose>
                <dgm:shape xmlns:r="http://schemas.openxmlformats.org/officeDocument/2006/relationships" r:blip="">
                  <dgm:adjLst/>
                </dgm:shape>
                <dgm:presOf/>
                <dgm:constrLst>
                  <dgm:constr type="sp" refType="w" fact="0.1"/>
                  <dgm:constr type="sibSp" refType="w" fact="0.1"/>
                </dgm:constrLst>
                <dgm:forEach name="Name386" axis="ch" ptType="node" st="5" cnt="1">
                  <dgm:layoutNode name="childCenter5"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387" axis="ch">
                    <dgm:forEach name="Name388" axis="self" ptType="parTrans">
                      <dgm:layoutNode name="Name389">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390" axis="self" ptType="node">
                      <dgm:layoutNode name="text5"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391" axis="ch" ptType="parTrans" st="5" cnt="1">
                <dgm:layoutNode name="Name392">
                  <dgm:alg type="conn">
                    <dgm:param type="dim" val="1D"/>
                    <dgm:param type="begPts" val="auto"/>
                    <dgm:param type="endPts" val="auto"/>
                    <dgm:param type="endSty" val="noArr"/>
                    <dgm:param type="srcNode" val="textCenter"/>
                    <dgm:param type="dstNode" val="childCenter5"/>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393"/>
          </dgm:choose>
          <dgm:choose name="Name394">
            <dgm:if name="Name395" axis="ch" ptType="node" func="cnt" op="gte" val="6">
              <dgm:layoutNode name="cycle_6">
                <dgm:choose name="Name396">
                  <dgm:if name="Name397" func="var" arg="dir" op="equ" val="norm">
                    <dgm:choose name="Name398">
                      <dgm:if name="Name399" axis="ch" ptType="node" func="cnt" op="equ" val="6">
                        <dgm:choose name="Name400">
                          <dgm:if name="Name401" axis="ch ch" ptType="node node" st="6 1" cnt="1 0" func="cnt" op="equ" val="1">
                            <dgm:alg type="cycle">
                              <dgm:param type="ctrShpMap" val="fNode"/>
                              <dgm:param type="stAng" val="300"/>
                            </dgm:alg>
                          </dgm:if>
                          <dgm:if name="Name402" axis="ch ch" ptType="node node" st="6 1" cnt="1 0" func="cnt" op="equ" val="2">
                            <dgm:alg type="cycle">
                              <dgm:param type="ctrShpMap" val="fNode"/>
                              <dgm:param type="stAng" val="255"/>
                              <dgm:param type="spanAng" val="90"/>
                            </dgm:alg>
                          </dgm:if>
                          <dgm:else name="Name403">
                            <dgm:alg type="cycle">
                              <dgm:param type="ctrShpMap" val="fNode"/>
                              <dgm:param type="stAng" val="0"/>
                              <dgm:param type="spanAng" val="360"/>
                            </dgm:alg>
                          </dgm:else>
                        </dgm:choose>
                      </dgm:if>
                      <dgm:if name="Name404" axis="ch" ptType="node" func="cnt" op="gte" val="7">
                        <dgm:choose name="Name405">
                          <dgm:if name="Name406" axis="ch ch" ptType="node node" st="6 1" cnt="1 0" func="cnt" op="equ" val="1">
                            <dgm:alg type="cycle">
                              <dgm:param type="ctrShpMap" val="fNode"/>
                              <dgm:param type="stAng" val="257"/>
                            </dgm:alg>
                          </dgm:if>
                          <dgm:if name="Name407" axis="ch ch" ptType="node node" st="6 1" cnt="1 0" func="cnt" op="equ" val="2">
                            <dgm:alg type="cycle">
                              <dgm:param type="ctrShpMap" val="fNode"/>
                              <dgm:param type="stAng" val="212"/>
                              <dgm:param type="spanAng" val="90"/>
                            </dgm:alg>
                          </dgm:if>
                          <dgm:else name="Name408">
                            <dgm:alg type="cycle">
                              <dgm:param type="ctrShpMap" val="fNode"/>
                              <dgm:param type="stAng" val="0"/>
                              <dgm:param type="spanAng" val="360"/>
                            </dgm:alg>
                          </dgm:else>
                        </dgm:choose>
                      </dgm:if>
                      <dgm:else name="Name409"/>
                    </dgm:choose>
                  </dgm:if>
                  <dgm:else name="Name410">
                    <dgm:choose name="Name411">
                      <dgm:if name="Name412" axis="ch" ptType="node" func="cnt" op="equ" val="6">
                        <dgm:choose name="Name413">
                          <dgm:if name="Name414" axis="ch ch" ptType="node node" st="6 1" cnt="1 0" func="cnt" op="equ" val="1">
                            <dgm:alg type="cycle">
                              <dgm:param type="ctrShpMap" val="fNode"/>
                              <dgm:param type="stAng" val="60"/>
                            </dgm:alg>
                          </dgm:if>
                          <dgm:if name="Name415" axis="ch ch" ptType="node node" st="6 1" cnt="1 0" func="cnt" op="equ" val="2">
                            <dgm:alg type="cycle">
                              <dgm:param type="ctrShpMap" val="fNode"/>
                              <dgm:param type="stAng" val="105"/>
                              <dgm:param type="spanAng" val="-90"/>
                            </dgm:alg>
                          </dgm:if>
                          <dgm:else name="Name416">
                            <dgm:alg type="cycle">
                              <dgm:param type="ctrShpMap" val="fNode"/>
                              <dgm:param type="stAng" val="0"/>
                              <dgm:param type="spanAng" val="-360"/>
                            </dgm:alg>
                          </dgm:else>
                        </dgm:choose>
                      </dgm:if>
                      <dgm:if name="Name417" axis="ch" ptType="node" func="cnt" op="gte" val="7">
                        <dgm:choose name="Name418">
                          <dgm:if name="Name419" axis="ch ch" ptType="node node" st="6 1" cnt="1 0" func="cnt" op="equ" val="1">
                            <dgm:alg type="cycle">
                              <dgm:param type="ctrShpMap" val="fNode"/>
                              <dgm:param type="stAng" val="102"/>
                            </dgm:alg>
                          </dgm:if>
                          <dgm:if name="Name420" axis="ch ch" ptType="node node" st="6 1" cnt="1 0" func="cnt" op="equ" val="2">
                            <dgm:alg type="cycle">
                              <dgm:param type="ctrShpMap" val="fNode"/>
                              <dgm:param type="stAng" val="147"/>
                              <dgm:param type="spanAng" val="-90"/>
                            </dgm:alg>
                          </dgm:if>
                          <dgm:else name="Name421">
                            <dgm:alg type="cycle">
                              <dgm:param type="ctrShpMap" val="fNode"/>
                              <dgm:param type="stAng" val="0"/>
                              <dgm:param type="spanAng" val="-360"/>
                            </dgm:alg>
                          </dgm:else>
                        </dgm:choose>
                      </dgm:if>
                      <dgm:else name="Name422"/>
                    </dgm:choose>
                  </dgm:else>
                </dgm:choose>
                <dgm:shape xmlns:r="http://schemas.openxmlformats.org/officeDocument/2006/relationships" r:blip="">
                  <dgm:adjLst/>
                </dgm:shape>
                <dgm:presOf/>
                <dgm:constrLst>
                  <dgm:constr type="sp" refType="w" fact="0.1"/>
                  <dgm:constr type="sibSp" refType="w" fact="0.1"/>
                </dgm:constrLst>
                <dgm:forEach name="Name423" axis="ch" ptType="node" st="6" cnt="1">
                  <dgm:layoutNode name="childCenter6"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424" axis="ch">
                    <dgm:forEach name="Name425" axis="self" ptType="parTrans">
                      <dgm:layoutNode name="Name426">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427" axis="self" ptType="node">
                      <dgm:layoutNode name="text6"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428" axis="ch" ptType="parTrans" st="6" cnt="1">
                <dgm:layoutNode name="Name429">
                  <dgm:alg type="conn">
                    <dgm:param type="dim" val="1D"/>
                    <dgm:param type="begPts" val="auto"/>
                    <dgm:param type="endPts" val="auto"/>
                    <dgm:param type="endSty" val="noArr"/>
                    <dgm:param type="srcNode" val="textCenter"/>
                    <dgm:param type="dstNode" val="childCenter6"/>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430"/>
          </dgm:choose>
          <dgm:choose name="Name431">
            <dgm:if name="Name432" axis="ch" ptType="node" func="cnt" op="gte" val="7">
              <dgm:layoutNode name="cycle_7">
                <dgm:choose name="Name433">
                  <dgm:if name="Name434" func="var" arg="dir" op="equ" val="norm">
                    <dgm:choose name="Name435">
                      <dgm:if name="Name436" axis="ch" ptType="node" func="cnt" op="gte" val="7">
                        <dgm:choose name="Name437">
                          <dgm:if name="Name438" axis="ch ch" ptType="node node" st="7 1" cnt="1 0" func="cnt" op="equ" val="1">
                            <dgm:alg type="cycle">
                              <dgm:param type="ctrShpMap" val="fNode"/>
                              <dgm:param type="stAng" val="308"/>
                            </dgm:alg>
                          </dgm:if>
                          <dgm:if name="Name439" axis="ch ch" ptType="node node" st="7 1" cnt="1 0" func="cnt" op="equ" val="2">
                            <dgm:alg type="cycle">
                              <dgm:param type="ctrShpMap" val="fNode"/>
                              <dgm:param type="stAng" val="263"/>
                              <dgm:param type="spanAng" val="90"/>
                            </dgm:alg>
                          </dgm:if>
                          <dgm:else name="Name440">
                            <dgm:alg type="cycle">
                              <dgm:param type="ctrShpMap" val="fNode"/>
                              <dgm:param type="stAng" val="0"/>
                              <dgm:param type="spanAng" val="360"/>
                            </dgm:alg>
                          </dgm:else>
                        </dgm:choose>
                      </dgm:if>
                      <dgm:else name="Name441"/>
                    </dgm:choose>
                  </dgm:if>
                  <dgm:else name="Name442">
                    <dgm:choose name="Name443">
                      <dgm:if name="Name444" axis="ch" ptType="node" func="cnt" op="gte" val="7">
                        <dgm:choose name="Name445">
                          <dgm:if name="Name446" axis="ch ch" ptType="node node" st="7 1" cnt="1 0" func="cnt" op="equ" val="1">
                            <dgm:alg type="cycle">
                              <dgm:param type="ctrShpMap" val="fNode"/>
                              <dgm:param type="stAng" val="51"/>
                            </dgm:alg>
                          </dgm:if>
                          <dgm:if name="Name447" axis="ch ch" ptType="node node" st="7 1" cnt="1 0" func="cnt" op="equ" val="2">
                            <dgm:alg type="cycle">
                              <dgm:param type="ctrShpMap" val="fNode"/>
                              <dgm:param type="stAng" val="96"/>
                              <dgm:param type="spanAng" val="-90"/>
                            </dgm:alg>
                          </dgm:if>
                          <dgm:else name="Name448">
                            <dgm:alg type="cycle">
                              <dgm:param type="ctrShpMap" val="fNode"/>
                              <dgm:param type="stAng" val="0"/>
                              <dgm:param type="spanAng" val="-360"/>
                            </dgm:alg>
                          </dgm:else>
                        </dgm:choose>
                      </dgm:if>
                      <dgm:else name="Name449"/>
                    </dgm:choose>
                  </dgm:else>
                </dgm:choose>
                <dgm:shape xmlns:r="http://schemas.openxmlformats.org/officeDocument/2006/relationships" r:blip="">
                  <dgm:adjLst/>
                </dgm:shape>
                <dgm:presOf/>
                <dgm:constrLst>
                  <dgm:constr type="sp" refType="w" fact="0.1"/>
                  <dgm:constr type="sibSp" refType="w" fact="0.1"/>
                </dgm:constrLst>
                <dgm:forEach name="Name450" axis="ch" ptType="node" st="7" cnt="1">
                  <dgm:layoutNode name="childCenter7"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451" axis="ch">
                    <dgm:forEach name="Name452" axis="self" ptType="parTrans">
                      <dgm:layoutNode name="Name453">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454" axis="self" ptType="node">
                      <dgm:layoutNode name="text7"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455" axis="ch" ptType="parTrans" st="7" cnt="1">
                <dgm:layoutNode name="Name456">
                  <dgm:alg type="conn">
                    <dgm:param type="dim" val="1D"/>
                    <dgm:param type="begPts" val="auto"/>
                    <dgm:param type="endPts" val="auto"/>
                    <dgm:param type="endSty" val="noArr"/>
                    <dgm:param type="srcNode" val="textCenter"/>
                    <dgm:param type="dstNode" val="childCenter7"/>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45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3">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4">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2918574-CBB1-43C4-B476-1756D7585C94}" type="datetimeFigureOut">
              <a:rPr lang="en-US" smtClean="0"/>
              <a:t>9/4/2016</a:t>
            </a:fld>
            <a:endParaRPr lang="de-DE"/>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4A8CC17-5069-4402-A384-D37ADA5BBE93}" type="slidenum">
              <a:rPr lang="en-US" smtClean="0"/>
              <a:t>‹#›</a:t>
            </a:fld>
            <a:endParaRPr lang="de-DE"/>
          </a:p>
        </p:txBody>
      </p:sp>
    </p:spTree>
    <p:extLst>
      <p:ext uri="{BB962C8B-B14F-4D97-AF65-F5344CB8AC3E}">
        <p14:creationId xmlns:p14="http://schemas.microsoft.com/office/powerpoint/2010/main" val="248116873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3" Type="http://schemas.openxmlformats.org/officeDocument/2006/relationships/hyperlink" Target="http://www.lionsclubs.org/resources/GE/pdfs/lcif/lcif70.pdf" TargetMode="External"/><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4588" y="685800"/>
            <a:ext cx="4570412" cy="3429000"/>
          </a:xfrm>
          <a:prstGeom prst="rect">
            <a:avLst/>
          </a:prstGeom>
        </p:spPr>
      </p:sp>
      <p:sp>
        <p:nvSpPr>
          <p:cNvPr id="3" name="Notes Placeholder 2"/>
          <p:cNvSpPr>
            <a:spLocks noGrp="1"/>
          </p:cNvSpPr>
          <p:nvPr>
            <p:ph type="body" idx="1"/>
          </p:nvPr>
        </p:nvSpPr>
        <p:spPr/>
        <p:txBody>
          <a:bodyPr/>
          <a:lstStyle/>
          <a:p>
            <a:r>
              <a:rPr dirty="0" smtClean="0"/>
              <a:t>Wie Sie alle wissen, befähigt Lions Clubs International Lionsmitglieder auf der ganzen Welt, ihren Gemeinden zu dienen, humanitären Bedürfnissen entgegenzukommen, Frieden zu fördern und durch Lions Clubs für internationales Verständnis </a:t>
            </a:r>
            <a:r>
              <a:rPr dirty="0" err="1" smtClean="0"/>
              <a:t>zu</a:t>
            </a:r>
            <a:r>
              <a:rPr dirty="0" smtClean="0"/>
              <a:t> </a:t>
            </a:r>
            <a:r>
              <a:rPr dirty="0" err="1" smtClean="0"/>
              <a:t>werben</a:t>
            </a:r>
            <a:r>
              <a:rPr lang="en-US" dirty="0" smtClean="0"/>
              <a:t>. </a:t>
            </a:r>
            <a:r>
              <a:rPr dirty="0" smtClean="0"/>
              <a:t>LCI ist weltweit führend im Bereich humanitärer Hilfsinitiativen. Aber wie erwerben die Lions die finanziellen Ressourcen, um großangelegte oder globale Projekte durchzuführen? LCIF!</a:t>
            </a:r>
            <a:endParaRPr lang="de-DE" dirty="0"/>
          </a:p>
        </p:txBody>
      </p:sp>
      <p:sp>
        <p:nvSpPr>
          <p:cNvPr id="4" name="Slide Number Placeholder 3"/>
          <p:cNvSpPr>
            <a:spLocks noGrp="1"/>
          </p:cNvSpPr>
          <p:nvPr>
            <p:ph type="sldNum" sz="quarter" idx="10"/>
          </p:nvPr>
        </p:nvSpPr>
        <p:spPr/>
        <p:txBody>
          <a:bodyPr/>
          <a:lstStyle/>
          <a:p>
            <a:fld id="{41FF2F77-0B86-4815-80FF-D315A055CAE4}" type="slidenum">
              <a:rPr lang="en-US" smtClean="0"/>
              <a:t>2</a:t>
            </a:fld>
            <a:endParaRPr lang="de-DE"/>
          </a:p>
        </p:txBody>
      </p:sp>
    </p:spTree>
    <p:extLst>
      <p:ext uri="{BB962C8B-B14F-4D97-AF65-F5344CB8AC3E}">
        <p14:creationId xmlns:p14="http://schemas.microsoft.com/office/powerpoint/2010/main" val="349128103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dirty="0" smtClean="0"/>
              <a:t>Im Weiteren folgen nähere Einzelheiten über SightFirst-Zuschüsse und die Kriterien für </a:t>
            </a:r>
            <a:r>
              <a:rPr dirty="0" err="1" smtClean="0"/>
              <a:t>diese</a:t>
            </a:r>
            <a:r>
              <a:rPr dirty="0" smtClean="0"/>
              <a:t> </a:t>
            </a:r>
            <a:r>
              <a:rPr dirty="0" err="1" smtClean="0"/>
              <a:t>Anwendungszwecke</a:t>
            </a:r>
            <a:r>
              <a:rPr lang="en-US" dirty="0" smtClean="0"/>
              <a:t>. </a:t>
            </a:r>
            <a:r>
              <a:rPr dirty="0" err="1" smtClean="0"/>
              <a:t>Wir</a:t>
            </a:r>
            <a:r>
              <a:rPr dirty="0" smtClean="0"/>
              <a:t> konzentrieren uns weiterhin auf unterversorgte Bevölkerungsgruppen, um umfassende augenmedizinische Behandlungen bereitzustellen. </a:t>
            </a:r>
          </a:p>
          <a:p>
            <a:endParaRPr lang="de-DE" dirty="0" smtClean="0">
              <a:ea typeface="ＭＳ Ｐゴシック" pitchFamily="34" charset="-128"/>
              <a:cs typeface="Arial" charset="0"/>
            </a:endParaRPr>
          </a:p>
          <a:p>
            <a:r>
              <a:rPr dirty="0" smtClean="0"/>
              <a:t>Ich möchte auch darauf hinweisen, dass es regionale technische Berater und SightFirst-</a:t>
            </a:r>
            <a:r>
              <a:rPr dirty="0" err="1" smtClean="0"/>
              <a:t>Distriktbeauftragte</a:t>
            </a:r>
            <a:r>
              <a:rPr dirty="0" smtClean="0"/>
              <a:t> </a:t>
            </a:r>
            <a:r>
              <a:rPr lang="en-US" dirty="0" err="1" smtClean="0"/>
              <a:t>gibt</a:t>
            </a:r>
            <a:r>
              <a:rPr dirty="0" smtClean="0"/>
              <a:t>, die darin geschult sind, Ihre Distrikte bei der Entwicklung von SightFirst-Anwendungen zu unterstützen. </a:t>
            </a:r>
          </a:p>
          <a:p>
            <a:endParaRPr lang="de-DE" dirty="0" smtClean="0">
              <a:ea typeface="ＭＳ Ｐゴシック" pitchFamily="34" charset="-128"/>
              <a:cs typeface="Arial" charset="0"/>
            </a:endParaRPr>
          </a:p>
          <a:p>
            <a:endParaRPr lang="de-DE" dirty="0"/>
          </a:p>
        </p:txBody>
      </p:sp>
      <p:sp>
        <p:nvSpPr>
          <p:cNvPr id="4" name="Slide Number Placeholder 3"/>
          <p:cNvSpPr>
            <a:spLocks noGrp="1"/>
          </p:cNvSpPr>
          <p:nvPr>
            <p:ph type="sldNum" sz="quarter" idx="10"/>
          </p:nvPr>
        </p:nvSpPr>
        <p:spPr/>
        <p:txBody>
          <a:bodyPr/>
          <a:lstStyle/>
          <a:p>
            <a:pPr>
              <a:defRPr/>
            </a:pPr>
            <a:fld id="{5F339FAE-AB44-49F2-AB7D-BC2643D7C0DC}" type="slidenum">
              <a:rPr lang="en-US" smtClean="0"/>
              <a:pPr>
                <a:defRPr/>
              </a:pPr>
              <a:t>12</a:t>
            </a:fld>
            <a:endParaRPr lang="de-DE"/>
          </a:p>
        </p:txBody>
      </p:sp>
    </p:spTree>
    <p:extLst>
      <p:ext uri="{BB962C8B-B14F-4D97-AF65-F5344CB8AC3E}">
        <p14:creationId xmlns:p14="http://schemas.microsoft.com/office/powerpoint/2010/main" val="175341912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r>
              <a:rPr dirty="0" smtClean="0"/>
              <a:t>Das ist </a:t>
            </a:r>
            <a:r>
              <a:rPr dirty="0" err="1" smtClean="0"/>
              <a:t>unsere</a:t>
            </a:r>
            <a:r>
              <a:rPr dirty="0" smtClean="0"/>
              <a:t> </a:t>
            </a:r>
            <a:r>
              <a:rPr lang="en-US" dirty="0" err="1" smtClean="0"/>
              <a:t>popul</a:t>
            </a:r>
            <a:r>
              <a:rPr lang="de-DE" dirty="0" err="1" smtClean="0"/>
              <a:t>ärste</a:t>
            </a:r>
            <a:r>
              <a:rPr dirty="0" smtClean="0"/>
              <a:t> Zuschusskategorie mit Geldmitteln von 10.000 bis 100.000 USD. Diese neuen Finanzierungsbeträge sind für Zuschussanträge, die am oder nach dem 1. Juli 2014 eingereicht wurden, gültig.</a:t>
            </a:r>
            <a:endParaRPr lang="de-DE" dirty="0" smtClean="0">
              <a:ea typeface="ＭＳ Ｐゴシック" pitchFamily="34" charset="-128"/>
              <a:cs typeface="Arial" charset="0"/>
            </a:endParaRPr>
          </a:p>
          <a:p>
            <a:endParaRPr lang="de-DE" dirty="0" smtClean="0">
              <a:ea typeface="ＭＳ Ｐゴシック" pitchFamily="34" charset="-128"/>
              <a:cs typeface="Arial" charset="0"/>
            </a:endParaRPr>
          </a:p>
          <a:p>
            <a:r>
              <a:rPr dirty="0" smtClean="0"/>
              <a:t>Lassen Sie mich ein paar Beispiele für Standardzuschüsse nennen, die in der Vergangenheit gewährt wurden:</a:t>
            </a:r>
          </a:p>
          <a:p>
            <a:endParaRPr lang="de-DE" dirty="0" smtClean="0">
              <a:ea typeface="ＭＳ Ｐゴシック" pitchFamily="34" charset="-128"/>
              <a:cs typeface="Arial" charset="0"/>
            </a:endParaRPr>
          </a:p>
          <a:p>
            <a:pPr>
              <a:buFontTx/>
              <a:buChar char="•"/>
            </a:pPr>
            <a:r>
              <a:rPr dirty="0" smtClean="0"/>
              <a:t>Ein Trinkwasser- und Sanierungsprojekt in Togo mit der Unterstützung der Lions </a:t>
            </a:r>
            <a:r>
              <a:rPr lang="de-DE" dirty="0" smtClean="0"/>
              <a:t>aus</a:t>
            </a:r>
            <a:r>
              <a:rPr dirty="0" smtClean="0"/>
              <a:t> Frankreich.</a:t>
            </a:r>
          </a:p>
          <a:p>
            <a:pPr>
              <a:buFontTx/>
              <a:buChar char="•"/>
            </a:pPr>
            <a:endParaRPr lang="de-DE" dirty="0" smtClean="0">
              <a:ea typeface="ＭＳ Ｐゴシック" pitchFamily="34" charset="-128"/>
              <a:cs typeface="Arial" charset="0"/>
            </a:endParaRPr>
          </a:p>
          <a:p>
            <a:pPr>
              <a:buFontTx/>
              <a:buChar char="•"/>
            </a:pPr>
            <a:r>
              <a:rPr dirty="0" smtClean="0"/>
              <a:t>Ein Spielplatz für behinderte Kinder </a:t>
            </a:r>
            <a:r>
              <a:rPr lang="de-DE" dirty="0" smtClean="0"/>
              <a:t>an</a:t>
            </a:r>
            <a:r>
              <a:rPr dirty="0" smtClean="0"/>
              <a:t> einer Schule in Argentinien</a:t>
            </a:r>
          </a:p>
          <a:p>
            <a:pPr>
              <a:buFontTx/>
              <a:buChar char="•"/>
            </a:pPr>
            <a:endParaRPr lang="de-DE" dirty="0" smtClean="0">
              <a:ea typeface="ＭＳ Ｐゴシック" pitchFamily="34" charset="-128"/>
              <a:cs typeface="Arial" charset="0"/>
            </a:endParaRPr>
          </a:p>
          <a:p>
            <a:pPr>
              <a:buFontTx/>
              <a:buChar char="•"/>
            </a:pPr>
            <a:r>
              <a:rPr dirty="0" smtClean="0"/>
              <a:t>Fahrzeuge für medizinische Untersuchungen, mit denen Menschen in ländlichen Gegenden im MD300 Taiwan erreicht </a:t>
            </a:r>
            <a:r>
              <a:rPr dirty="0" err="1" smtClean="0"/>
              <a:t>werden</a:t>
            </a:r>
            <a:r>
              <a:rPr dirty="0" smtClean="0"/>
              <a:t> </a:t>
            </a:r>
            <a:r>
              <a:rPr lang="de-DE" dirty="0" smtClean="0"/>
              <a:t>können</a:t>
            </a:r>
            <a:endParaRPr dirty="0" smtClean="0"/>
          </a:p>
          <a:p>
            <a:pPr>
              <a:buFontTx/>
              <a:buChar char="•"/>
            </a:pPr>
            <a:endParaRPr lang="de-DE" dirty="0" smtClean="0">
              <a:ea typeface="ＭＳ Ｐゴシック" pitchFamily="34" charset="-128"/>
              <a:cs typeface="Arial" charset="0"/>
            </a:endParaRPr>
          </a:p>
          <a:p>
            <a:pPr>
              <a:buFontTx/>
              <a:buChar char="•"/>
            </a:pPr>
            <a:r>
              <a:rPr dirty="0" smtClean="0"/>
              <a:t>Bau und Erweiterung einer Schule in den Philippinen, wie auf diesem Foto zu sehen ist</a:t>
            </a:r>
          </a:p>
          <a:p>
            <a:pPr>
              <a:buFontTx/>
              <a:buChar char="•"/>
            </a:pPr>
            <a:endParaRPr lang="de-DE" dirty="0" smtClean="0">
              <a:ea typeface="ＭＳ Ｐゴシック" pitchFamily="34" charset="-128"/>
              <a:cs typeface="Arial" charset="0"/>
            </a:endParaRPr>
          </a:p>
          <a:p>
            <a:pPr>
              <a:buFontTx/>
              <a:buChar char="•"/>
            </a:pPr>
            <a:r>
              <a:rPr dirty="0" smtClean="0"/>
              <a:t>Sehtestgeräte zur Durchführung von Sehtests unter Kindern in den USA</a:t>
            </a:r>
          </a:p>
          <a:p>
            <a:pPr>
              <a:buFontTx/>
              <a:buChar char="•"/>
            </a:pPr>
            <a:endParaRPr lang="de-DE" dirty="0" smtClean="0">
              <a:ea typeface="ＭＳ Ｐゴシック" pitchFamily="34" charset="-128"/>
              <a:cs typeface="Arial" charset="0"/>
            </a:endParaRPr>
          </a:p>
          <a:p>
            <a:pPr>
              <a:buFontTx/>
              <a:buChar char="•"/>
            </a:pPr>
            <a:r>
              <a:rPr dirty="0" smtClean="0"/>
              <a:t>Und zahllose weitere humanitäre Initiativen, die Menschen in Not Hoffnung schenken. </a:t>
            </a:r>
          </a:p>
          <a:p>
            <a:pPr>
              <a:buFontTx/>
              <a:buNone/>
            </a:pPr>
            <a:endParaRPr lang="de-DE" dirty="0" smtClean="0">
              <a:ea typeface="ＭＳ Ｐゴシック" pitchFamily="34" charset="-128"/>
              <a:cs typeface="Arial" charset="0"/>
            </a:endParaRPr>
          </a:p>
          <a:p>
            <a:pPr defTabSz="901228">
              <a:defRPr/>
            </a:pPr>
            <a:r>
              <a:rPr lang="en-US" i="1" dirty="0" smtClean="0">
                <a:solidFill>
                  <a:srgbClr val="6600FF"/>
                </a:solidFill>
              </a:rPr>
              <a:t>(Übergang zu Core-4-Zuschüssen)</a:t>
            </a:r>
            <a:endParaRPr lang="de-DE" dirty="0" smtClean="0">
              <a:solidFill>
                <a:srgbClr val="6600FF"/>
              </a:solidFill>
            </a:endParaRPr>
          </a:p>
          <a:p>
            <a:pPr>
              <a:buFontTx/>
              <a:buNone/>
            </a:pPr>
            <a:endParaRPr lang="de-DE" dirty="0" smtClean="0">
              <a:ea typeface="ＭＳ Ｐゴシック" pitchFamily="34" charset="-128"/>
              <a:cs typeface="Arial" charset="0"/>
            </a:endParaRPr>
          </a:p>
          <a:p>
            <a:endParaRPr lang="de-DE" dirty="0"/>
          </a:p>
        </p:txBody>
      </p:sp>
      <p:sp>
        <p:nvSpPr>
          <p:cNvPr id="4" name="Slide Number Placeholder 3"/>
          <p:cNvSpPr>
            <a:spLocks noGrp="1"/>
          </p:cNvSpPr>
          <p:nvPr>
            <p:ph type="sldNum" sz="quarter" idx="10"/>
          </p:nvPr>
        </p:nvSpPr>
        <p:spPr/>
        <p:txBody>
          <a:bodyPr/>
          <a:lstStyle/>
          <a:p>
            <a:pPr>
              <a:defRPr/>
            </a:pPr>
            <a:fld id="{5F339FAE-AB44-49F2-AB7D-BC2643D7C0DC}" type="slidenum">
              <a:rPr lang="en-US" smtClean="0"/>
              <a:pPr>
                <a:defRPr/>
              </a:pPr>
              <a:t>13</a:t>
            </a:fld>
            <a:endParaRPr lang="de-DE"/>
          </a:p>
        </p:txBody>
      </p:sp>
    </p:spTree>
    <p:extLst>
      <p:ext uri="{BB962C8B-B14F-4D97-AF65-F5344CB8AC3E}">
        <p14:creationId xmlns:p14="http://schemas.microsoft.com/office/powerpoint/2010/main" val="197585144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dirty="0" smtClean="0"/>
              <a:t>Im Rahmen des Core-4-Programms gibt es Projekte mit Sonderpriorität: Sehkrafterhaltung, Förderung der Gesundheit, Jugendfürsorge und Bekämpfung von Behinderungen.</a:t>
            </a:r>
          </a:p>
          <a:p>
            <a:endParaRPr lang="de-DE" dirty="0" smtClean="0">
              <a:ea typeface="ＭＳ Ｐゴシック" pitchFamily="34" charset="-128"/>
              <a:cs typeface="Arial" charset="0"/>
            </a:endParaRPr>
          </a:p>
          <a:p>
            <a:r>
              <a:rPr dirty="0" smtClean="0"/>
              <a:t>Lions-Quest ist beispielsweise eine beliebte Zuschussaktivität, da die Foundation Distrikte bei der Umsetzung des Programms in Schulen unterstützt, indem gleichhohe Zuschüsse („Matching Funds“) für Schulungsworkshops für Lehrer und Materialien für Schüler </a:t>
            </a:r>
            <a:r>
              <a:rPr dirty="0" err="1" smtClean="0"/>
              <a:t>bereitgestellt</a:t>
            </a:r>
            <a:r>
              <a:rPr dirty="0" smtClean="0"/>
              <a:t> </a:t>
            </a:r>
            <a:r>
              <a:rPr dirty="0" err="1" smtClean="0"/>
              <a:t>werden</a:t>
            </a:r>
            <a:r>
              <a:rPr lang="en-US" dirty="0" smtClean="0"/>
              <a:t>. </a:t>
            </a:r>
            <a:r>
              <a:rPr dirty="0" smtClean="0"/>
              <a:t>An späterer Stelle dieser Präsentation werden Sie vom Manager des Programms noch mehr über Lions-Quest erfahren.</a:t>
            </a:r>
          </a:p>
          <a:p>
            <a:endParaRPr lang="de-DE" dirty="0"/>
          </a:p>
        </p:txBody>
      </p:sp>
      <p:sp>
        <p:nvSpPr>
          <p:cNvPr id="4" name="Slide Number Placeholder 3"/>
          <p:cNvSpPr>
            <a:spLocks noGrp="1"/>
          </p:cNvSpPr>
          <p:nvPr>
            <p:ph type="sldNum" sz="quarter" idx="10"/>
          </p:nvPr>
        </p:nvSpPr>
        <p:spPr/>
        <p:txBody>
          <a:bodyPr/>
          <a:lstStyle/>
          <a:p>
            <a:pPr>
              <a:defRPr/>
            </a:pPr>
            <a:fld id="{5F339FAE-AB44-49F2-AB7D-BC2643D7C0DC}" type="slidenum">
              <a:rPr lang="en-US" smtClean="0"/>
              <a:pPr>
                <a:defRPr/>
              </a:pPr>
              <a:t>14</a:t>
            </a:fld>
            <a:endParaRPr lang="de-DE"/>
          </a:p>
        </p:txBody>
      </p:sp>
    </p:spTree>
    <p:extLst>
      <p:ext uri="{BB962C8B-B14F-4D97-AF65-F5344CB8AC3E}">
        <p14:creationId xmlns:p14="http://schemas.microsoft.com/office/powerpoint/2010/main" val="147647115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dirty="0" smtClean="0"/>
              <a:t>Wie </a:t>
            </a:r>
            <a:r>
              <a:rPr dirty="0" err="1" smtClean="0"/>
              <a:t>viele</a:t>
            </a:r>
            <a:r>
              <a:rPr dirty="0" smtClean="0"/>
              <a:t> </a:t>
            </a:r>
            <a:r>
              <a:rPr lang="de-DE" dirty="0" smtClean="0"/>
              <a:t>unter Ihnen hier</a:t>
            </a:r>
            <a:r>
              <a:rPr lang="de-DE" baseline="0" dirty="0" smtClean="0"/>
              <a:t> </a:t>
            </a:r>
            <a:r>
              <a:rPr dirty="0" err="1" smtClean="0"/>
              <a:t>haben</a:t>
            </a:r>
            <a:r>
              <a:rPr dirty="0" smtClean="0"/>
              <a:t> Lions-Quest in Ihrem Distrikt? </a:t>
            </a:r>
          </a:p>
          <a:p>
            <a:endParaRPr lang="de-DE" dirty="0" smtClean="0"/>
          </a:p>
          <a:p>
            <a:r>
              <a:rPr dirty="0" smtClean="0"/>
              <a:t>Für </a:t>
            </a:r>
            <a:r>
              <a:rPr dirty="0" err="1" smtClean="0"/>
              <a:t>diejenigen</a:t>
            </a:r>
            <a:r>
              <a:rPr dirty="0" smtClean="0"/>
              <a:t> </a:t>
            </a:r>
            <a:r>
              <a:rPr lang="de-DE" dirty="0" smtClean="0"/>
              <a:t>unter</a:t>
            </a:r>
            <a:r>
              <a:rPr dirty="0" smtClean="0"/>
              <a:t> Ihnen, d</a:t>
            </a:r>
            <a:r>
              <a:rPr lang="de-DE" dirty="0" err="1" smtClean="0"/>
              <a:t>ie</a:t>
            </a:r>
            <a:r>
              <a:rPr lang="de-DE" dirty="0" smtClean="0"/>
              <a:t> mit</a:t>
            </a:r>
            <a:r>
              <a:rPr dirty="0" smtClean="0"/>
              <a:t> Lions-Quest </a:t>
            </a:r>
            <a:r>
              <a:rPr lang="de-DE" dirty="0" smtClean="0"/>
              <a:t>weniger vertraut</a:t>
            </a:r>
            <a:r>
              <a:rPr lang="de-DE" baseline="0" dirty="0" smtClean="0"/>
              <a:t> sind</a:t>
            </a:r>
            <a:r>
              <a:rPr dirty="0" smtClean="0"/>
              <a:t>, es handelt sich um ein Lebenskompetenzen-Programm, das der Lions Clubs International Foundation </a:t>
            </a:r>
            <a:r>
              <a:rPr dirty="0" err="1" smtClean="0"/>
              <a:t>gehört</a:t>
            </a:r>
            <a:r>
              <a:rPr lang="en-US" dirty="0" smtClean="0"/>
              <a:t>. </a:t>
            </a:r>
            <a:r>
              <a:rPr dirty="0" err="1" smtClean="0"/>
              <a:t>Es</a:t>
            </a:r>
            <a:r>
              <a:rPr dirty="0" smtClean="0"/>
              <a:t> ist unser Programm; d. h., dass Lions weltweit die Chance haben, die Schulbildung in ihren Gemeinden zu verbessern.</a:t>
            </a:r>
          </a:p>
          <a:p>
            <a:endParaRPr lang="de-DE" dirty="0" smtClean="0"/>
          </a:p>
          <a:p>
            <a:r>
              <a:rPr dirty="0" smtClean="0"/>
              <a:t>Lions-Quest lehrt junge Menschen wichtige Fertigkeiten, so dass sie zusammenarbeiten, positive Verhaltensweisen entwickeln und gute Entscheidungen </a:t>
            </a:r>
            <a:r>
              <a:rPr dirty="0" err="1" smtClean="0"/>
              <a:t>treffen</a:t>
            </a:r>
            <a:r>
              <a:rPr dirty="0" smtClean="0"/>
              <a:t> </a:t>
            </a:r>
            <a:r>
              <a:rPr dirty="0" err="1" smtClean="0"/>
              <a:t>können</a:t>
            </a:r>
            <a:r>
              <a:rPr lang="en-US" dirty="0" smtClean="0"/>
              <a:t>. </a:t>
            </a:r>
            <a:r>
              <a:rPr dirty="0" smtClean="0"/>
              <a:t>Lions-Quest hat seit 30 Jahren positiven Wandel für das Leben von Kindern, für ihre Eltern und gesamte Gemeinden bewirkt.</a:t>
            </a:r>
          </a:p>
          <a:p>
            <a:endParaRPr lang="de-DE" dirty="0" smtClean="0"/>
          </a:p>
          <a:p>
            <a:pPr marL="341126" lvl="1" indent="-341126">
              <a:spcBef>
                <a:spcPct val="50000"/>
              </a:spcBef>
              <a:buClr>
                <a:srgbClr val="766A62"/>
              </a:buClr>
              <a:buFont typeface="Wingdings" pitchFamily="2" charset="2"/>
              <a:buChar char="§"/>
            </a:pPr>
            <a:r>
              <a:rPr lang="en-US" dirty="0" smtClean="0">
                <a:solidFill>
                  <a:srgbClr val="766A62"/>
                </a:solidFill>
                <a:latin typeface="Helvetica" charset="0"/>
              </a:rPr>
              <a:t>K – 12-Lehrplan für soziales und emotionales Lernen (SEL)</a:t>
            </a:r>
          </a:p>
          <a:p>
            <a:pPr marL="341126" lvl="1" indent="-341126">
              <a:spcBef>
                <a:spcPct val="50000"/>
              </a:spcBef>
              <a:buClr>
                <a:srgbClr val="766A62"/>
              </a:buClr>
              <a:buFont typeface="Wingdings" pitchFamily="2" charset="2"/>
              <a:buChar char="§"/>
            </a:pPr>
            <a:r>
              <a:rPr lang="en-US" dirty="0" smtClean="0">
                <a:solidFill>
                  <a:srgbClr val="766A62"/>
                </a:solidFill>
                <a:latin typeface="Helvetica" charset="0"/>
              </a:rPr>
              <a:t>Soziale und emotionale Fähigkeiten lassen sich auf dieselbe Art lehren und erlernen wie akademische Fertigkeiten </a:t>
            </a:r>
          </a:p>
          <a:p>
            <a:pPr marL="341126" lvl="1" indent="-341126">
              <a:spcBef>
                <a:spcPct val="50000"/>
              </a:spcBef>
              <a:buClr>
                <a:srgbClr val="766A62"/>
              </a:buClr>
              <a:buFont typeface="Wingdings" pitchFamily="2" charset="2"/>
              <a:buChar char="§"/>
            </a:pPr>
            <a:r>
              <a:rPr lang="en-US" dirty="0" smtClean="0">
                <a:solidFill>
                  <a:srgbClr val="766A62"/>
                </a:solidFill>
                <a:latin typeface="Helvetica" charset="0"/>
              </a:rPr>
              <a:t>Unterrichtslehrplan lässt sich in bestehende Kurse integrieren bzw. kann separat gelehrt werden</a:t>
            </a:r>
          </a:p>
          <a:p>
            <a:endParaRPr lang="de-DE" dirty="0" smtClean="0"/>
          </a:p>
        </p:txBody>
      </p:sp>
      <p:sp>
        <p:nvSpPr>
          <p:cNvPr id="4" name="Slide Number Placeholder 3"/>
          <p:cNvSpPr>
            <a:spLocks noGrp="1"/>
          </p:cNvSpPr>
          <p:nvPr>
            <p:ph type="sldNum" sz="quarter" idx="10"/>
          </p:nvPr>
        </p:nvSpPr>
        <p:spPr/>
        <p:txBody>
          <a:bodyPr/>
          <a:lstStyle/>
          <a:p>
            <a:pPr>
              <a:defRPr/>
            </a:pPr>
            <a:fld id="{5F339FAE-AB44-49F2-AB7D-BC2643D7C0DC}" type="slidenum">
              <a:rPr lang="en-US" smtClean="0"/>
              <a:pPr>
                <a:defRPr/>
              </a:pPr>
              <a:t>15</a:t>
            </a:fld>
            <a:endParaRPr lang="de-DE"/>
          </a:p>
        </p:txBody>
      </p:sp>
    </p:spTree>
    <p:extLst>
      <p:ext uri="{BB962C8B-B14F-4D97-AF65-F5344CB8AC3E}">
        <p14:creationId xmlns:p14="http://schemas.microsoft.com/office/powerpoint/2010/main" val="249608843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dirty="0" smtClean="0"/>
              <a:t>Die Foundation hat durch das Internationale Hilfszuschussprogramm Trinkwasserbrunnen, medizinische Hilfsmissionen und Brillenrecycling ermöglicht.</a:t>
            </a:r>
          </a:p>
          <a:p>
            <a:endParaRPr lang="de-DE" dirty="0" smtClean="0">
              <a:ea typeface="ＭＳ Ｐゴシック" pitchFamily="34" charset="-128"/>
              <a:cs typeface="Arial" charset="0"/>
            </a:endParaRPr>
          </a:p>
          <a:p>
            <a:r>
              <a:rPr dirty="0" smtClean="0"/>
              <a:t>Lions </a:t>
            </a:r>
            <a:r>
              <a:rPr lang="de-DE" dirty="0" smtClean="0"/>
              <a:t>aus</a:t>
            </a:r>
            <a:r>
              <a:rPr lang="de-DE" baseline="0" dirty="0" smtClean="0"/>
              <a:t> zwei Ländern gehen eine Partnerschaft ein </a:t>
            </a:r>
            <a:r>
              <a:rPr dirty="0" smtClean="0"/>
              <a:t>und der Sponsorclub bring</a:t>
            </a:r>
            <a:r>
              <a:rPr lang="de-DE" dirty="0" smtClean="0"/>
              <a:t>t</a:t>
            </a:r>
            <a:r>
              <a:rPr dirty="0" smtClean="0"/>
              <a:t> </a:t>
            </a:r>
            <a:r>
              <a:rPr lang="de-DE" dirty="0" smtClean="0"/>
              <a:t>die </a:t>
            </a:r>
            <a:r>
              <a:rPr dirty="0" smtClean="0"/>
              <a:t>Geld</a:t>
            </a:r>
            <a:r>
              <a:rPr lang="de-DE" dirty="0" smtClean="0"/>
              <a:t>mittel</a:t>
            </a:r>
            <a:r>
              <a:rPr dirty="0" smtClean="0"/>
              <a:t> auf und </a:t>
            </a:r>
            <a:r>
              <a:rPr dirty="0" err="1" smtClean="0"/>
              <a:t>beantra</a:t>
            </a:r>
            <a:r>
              <a:rPr lang="de-DE" dirty="0" err="1" smtClean="0"/>
              <a:t>gt</a:t>
            </a:r>
            <a:r>
              <a:rPr dirty="0" smtClean="0"/>
              <a:t> den Zuschuss. Der Gastclub hilft dann bei der Durchführung des Projekts.</a:t>
            </a:r>
          </a:p>
          <a:p>
            <a:endParaRPr lang="de-DE" dirty="0" smtClean="0">
              <a:ea typeface="ＭＳ Ｐゴシック" pitchFamily="34" charset="-128"/>
              <a:cs typeface="Arial" charset="0"/>
            </a:endParaRPr>
          </a:p>
          <a:p>
            <a:endParaRPr lang="de-DE" dirty="0"/>
          </a:p>
        </p:txBody>
      </p:sp>
      <p:sp>
        <p:nvSpPr>
          <p:cNvPr id="4" name="Slide Number Placeholder 3"/>
          <p:cNvSpPr>
            <a:spLocks noGrp="1"/>
          </p:cNvSpPr>
          <p:nvPr>
            <p:ph type="sldNum" sz="quarter" idx="10"/>
          </p:nvPr>
        </p:nvSpPr>
        <p:spPr/>
        <p:txBody>
          <a:bodyPr/>
          <a:lstStyle/>
          <a:p>
            <a:pPr>
              <a:defRPr/>
            </a:pPr>
            <a:fld id="{5F339FAE-AB44-49F2-AB7D-BC2643D7C0DC}" type="slidenum">
              <a:rPr lang="en-US" smtClean="0"/>
              <a:pPr>
                <a:defRPr/>
              </a:pPr>
              <a:t>16</a:t>
            </a:fld>
            <a:endParaRPr lang="de-DE"/>
          </a:p>
        </p:txBody>
      </p:sp>
    </p:spTree>
    <p:extLst>
      <p:ext uri="{BB962C8B-B14F-4D97-AF65-F5344CB8AC3E}">
        <p14:creationId xmlns:p14="http://schemas.microsoft.com/office/powerpoint/2010/main" val="147746685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dirty="0" smtClean="0"/>
              <a:t>Viele von Ihnen kennen wahrscheinlich bereits unser Notfallzuschussprogramm </a:t>
            </a:r>
            <a:r>
              <a:rPr dirty="0" err="1" smtClean="0"/>
              <a:t>für</a:t>
            </a:r>
            <a:r>
              <a:rPr dirty="0" smtClean="0"/>
              <a:t> </a:t>
            </a:r>
            <a:r>
              <a:rPr dirty="0" err="1" smtClean="0"/>
              <a:t>Naturkatastrophen</a:t>
            </a:r>
            <a:r>
              <a:rPr lang="en-US" dirty="0" smtClean="0"/>
              <a:t>. </a:t>
            </a:r>
            <a:r>
              <a:rPr dirty="0" err="1" smtClean="0"/>
              <a:t>Notfallzuschussgelder</a:t>
            </a:r>
            <a:r>
              <a:rPr dirty="0" smtClean="0"/>
              <a:t> können zum Kauf und zur Verteilung von Soforthilfebedarf </a:t>
            </a:r>
            <a:r>
              <a:rPr dirty="0" err="1" smtClean="0"/>
              <a:t>verwendet</a:t>
            </a:r>
            <a:r>
              <a:rPr dirty="0" smtClean="0"/>
              <a:t> </a:t>
            </a:r>
            <a:r>
              <a:rPr dirty="0" err="1" smtClean="0"/>
              <a:t>werden</a:t>
            </a:r>
            <a:r>
              <a:rPr lang="en-US" dirty="0" smtClean="0"/>
              <a:t>. </a:t>
            </a:r>
            <a:r>
              <a:rPr dirty="0" err="1" smtClean="0"/>
              <a:t>Großkatastrophenzuschüsse</a:t>
            </a:r>
            <a:r>
              <a:rPr dirty="0" smtClean="0"/>
              <a:t> werden für langfristige Wiederaufbaumaßnahmen </a:t>
            </a:r>
            <a:r>
              <a:rPr dirty="0" err="1" smtClean="0"/>
              <a:t>nach</a:t>
            </a:r>
            <a:r>
              <a:rPr dirty="0" smtClean="0"/>
              <a:t> </a:t>
            </a:r>
            <a:r>
              <a:rPr lang="de-DE" dirty="0" smtClean="0"/>
              <a:t>verheerenden </a:t>
            </a:r>
            <a:r>
              <a:rPr dirty="0" err="1" smtClean="0"/>
              <a:t>Katastrophen</a:t>
            </a:r>
            <a:r>
              <a:rPr lang="de-DE" dirty="0" smtClean="0"/>
              <a:t> </a:t>
            </a:r>
            <a:r>
              <a:rPr dirty="0" err="1" smtClean="0"/>
              <a:t>gewährt</a:t>
            </a:r>
            <a:r>
              <a:rPr dirty="0" smtClean="0"/>
              <a:t>. Und Zuschüsse für Katastrophenbereitschaft finanzieren Katastrophenvorsorge, -hilfe und Wiederaufbaumaßnahmen.</a:t>
            </a:r>
          </a:p>
          <a:p>
            <a:endParaRPr lang="de-DE" dirty="0" smtClean="0"/>
          </a:p>
          <a:p>
            <a:r>
              <a:rPr dirty="0" smtClean="0"/>
              <a:t>Der relevanteste dieser Zuschüsse ist eventuell der Notfallzuschuss. Einige </a:t>
            </a:r>
            <a:r>
              <a:rPr dirty="0" err="1" smtClean="0"/>
              <a:t>wichtige</a:t>
            </a:r>
            <a:r>
              <a:rPr dirty="0" smtClean="0"/>
              <a:t> </a:t>
            </a:r>
            <a:r>
              <a:rPr dirty="0" err="1" smtClean="0"/>
              <a:t>Punkte</a:t>
            </a:r>
            <a:r>
              <a:rPr lang="de-DE" dirty="0" smtClean="0"/>
              <a:t> über </a:t>
            </a:r>
            <a:r>
              <a:rPr dirty="0" err="1" smtClean="0"/>
              <a:t>Notfallzuschüss</a:t>
            </a:r>
            <a:r>
              <a:rPr lang="de-DE" dirty="0" smtClean="0"/>
              <a:t>e, die Sie</a:t>
            </a:r>
            <a:r>
              <a:rPr lang="de-DE" baseline="0" dirty="0" smtClean="0"/>
              <a:t> sich</a:t>
            </a:r>
            <a:r>
              <a:rPr dirty="0" smtClean="0"/>
              <a:t> merken sollten, sind:</a:t>
            </a:r>
          </a:p>
          <a:p>
            <a:endParaRPr lang="de-DE" dirty="0" smtClean="0">
              <a:ea typeface="ＭＳ Ｐゴシック" pitchFamily="34" charset="-128"/>
              <a:cs typeface="Arial" charset="0"/>
            </a:endParaRPr>
          </a:p>
          <a:p>
            <a:pPr>
              <a:buFontTx/>
              <a:buChar char="-"/>
            </a:pPr>
            <a:r>
              <a:rPr dirty="0" smtClean="0"/>
              <a:t>Naturkatastrophen und solche, die sich auf 100 oder mehr Menschen auswirken</a:t>
            </a:r>
          </a:p>
          <a:p>
            <a:pPr>
              <a:buFontTx/>
              <a:buChar char="-"/>
            </a:pPr>
            <a:r>
              <a:rPr dirty="0" smtClean="0"/>
              <a:t>Lions müssen an den Hilfsmaßnahmen beteiligt sein; Zuschüsse werden nicht gewährt, damit die Geldmittel an eine andere </a:t>
            </a:r>
            <a:r>
              <a:rPr dirty="0" err="1" smtClean="0"/>
              <a:t>Organisation</a:t>
            </a:r>
            <a:r>
              <a:rPr dirty="0" smtClean="0"/>
              <a:t> </a:t>
            </a:r>
            <a:r>
              <a:rPr lang="de-DE" dirty="0" smtClean="0"/>
              <a:t>weiter</a:t>
            </a:r>
            <a:r>
              <a:rPr dirty="0" err="1" smtClean="0"/>
              <a:t>gegeben</a:t>
            </a:r>
            <a:r>
              <a:rPr dirty="0" smtClean="0"/>
              <a:t> werden können</a:t>
            </a:r>
          </a:p>
          <a:p>
            <a:pPr>
              <a:buFontTx/>
              <a:buChar char="-"/>
            </a:pPr>
            <a:r>
              <a:rPr dirty="0" smtClean="0"/>
              <a:t>Anträge sollten so bald wie möglich vom Distrikt-Governor und innerhalb von 30 Tagen nach der Katastrophe </a:t>
            </a:r>
            <a:r>
              <a:rPr dirty="0" err="1" smtClean="0"/>
              <a:t>gestellt</a:t>
            </a:r>
            <a:r>
              <a:rPr dirty="0" smtClean="0"/>
              <a:t> </a:t>
            </a:r>
            <a:r>
              <a:rPr dirty="0" err="1" smtClean="0"/>
              <a:t>werden</a:t>
            </a:r>
            <a:r>
              <a:rPr lang="en-US" dirty="0" smtClean="0"/>
              <a:t>. </a:t>
            </a:r>
            <a:r>
              <a:rPr dirty="0" smtClean="0"/>
              <a:t>Je nach Ausmaß werden wir manchmal sogar Sie kontaktieren.</a:t>
            </a:r>
          </a:p>
          <a:p>
            <a:pPr>
              <a:buFontTx/>
              <a:buChar char="-"/>
            </a:pPr>
            <a:r>
              <a:rPr dirty="0" smtClean="0"/>
              <a:t>Die Gelder müssen innerhalb von 60 Tagen ausgegeben werden</a:t>
            </a:r>
          </a:p>
          <a:p>
            <a:pPr>
              <a:buFontTx/>
              <a:buChar char="-"/>
            </a:pPr>
            <a:r>
              <a:rPr dirty="0" smtClean="0"/>
              <a:t>Ein Zuschuss pro Katastrophe pro Distrikt.</a:t>
            </a:r>
          </a:p>
          <a:p>
            <a:pPr>
              <a:buFontTx/>
              <a:buChar char="-"/>
            </a:pPr>
            <a:r>
              <a:rPr dirty="0" smtClean="0"/>
              <a:t>Reichen Sie bitte </a:t>
            </a:r>
            <a:r>
              <a:rPr dirty="0" err="1" smtClean="0"/>
              <a:t>einen</a:t>
            </a:r>
            <a:r>
              <a:rPr dirty="0" smtClean="0"/>
              <a:t> </a:t>
            </a:r>
            <a:r>
              <a:rPr lang="de-DE" dirty="0" err="1" smtClean="0"/>
              <a:t>Abschlussb</a:t>
            </a:r>
            <a:r>
              <a:rPr dirty="0" err="1" smtClean="0"/>
              <a:t>ericht</a:t>
            </a:r>
            <a:r>
              <a:rPr dirty="0" smtClean="0"/>
              <a:t> darüber ein, wie die Gelder genutzt wurden. </a:t>
            </a:r>
          </a:p>
          <a:p>
            <a:endParaRPr lang="de-DE" dirty="0" smtClean="0"/>
          </a:p>
        </p:txBody>
      </p:sp>
      <p:sp>
        <p:nvSpPr>
          <p:cNvPr id="4" name="Slide Number Placeholder 3"/>
          <p:cNvSpPr>
            <a:spLocks noGrp="1"/>
          </p:cNvSpPr>
          <p:nvPr>
            <p:ph type="sldNum" sz="quarter" idx="10"/>
          </p:nvPr>
        </p:nvSpPr>
        <p:spPr/>
        <p:txBody>
          <a:bodyPr/>
          <a:lstStyle/>
          <a:p>
            <a:pPr>
              <a:defRPr/>
            </a:pPr>
            <a:fld id="{5F339FAE-AB44-49F2-AB7D-BC2643D7C0DC}" type="slidenum">
              <a:rPr lang="en-US" smtClean="0"/>
              <a:pPr>
                <a:defRPr/>
              </a:pPr>
              <a:t>17</a:t>
            </a:fld>
            <a:endParaRPr lang="de-DE"/>
          </a:p>
        </p:txBody>
      </p:sp>
    </p:spTree>
    <p:extLst>
      <p:ext uri="{BB962C8B-B14F-4D97-AF65-F5344CB8AC3E}">
        <p14:creationId xmlns:p14="http://schemas.microsoft.com/office/powerpoint/2010/main" val="236224747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861936">
              <a:defRPr/>
            </a:pPr>
            <a:r>
              <a:rPr dirty="0" smtClean="0"/>
              <a:t>Die </a:t>
            </a:r>
            <a:r>
              <a:rPr lang="de-DE" dirty="0" smtClean="0"/>
              <a:t>dank dieser </a:t>
            </a:r>
            <a:r>
              <a:rPr dirty="0" err="1" smtClean="0"/>
              <a:t>Zuschüsse</a:t>
            </a:r>
            <a:r>
              <a:rPr dirty="0" smtClean="0"/>
              <a:t> erzielten Ergebnisse </a:t>
            </a:r>
            <a:r>
              <a:rPr dirty="0" err="1" smtClean="0"/>
              <a:t>waren</a:t>
            </a:r>
            <a:r>
              <a:rPr dirty="0" smtClean="0"/>
              <a:t> </a:t>
            </a:r>
            <a:r>
              <a:rPr dirty="0" err="1" smtClean="0"/>
              <a:t>enorm</a:t>
            </a:r>
            <a:r>
              <a:rPr lang="en-US" dirty="0" smtClean="0"/>
              <a:t>. </a:t>
            </a:r>
            <a:endParaRPr dirty="0" smtClean="0"/>
          </a:p>
          <a:p>
            <a:pPr defTabSz="861936">
              <a:defRPr/>
            </a:pPr>
            <a:endParaRPr lang="de-DE" dirty="0" smtClean="0">
              <a:ea typeface="ＭＳ Ｐゴシック" pitchFamily="34" charset="-128"/>
              <a:cs typeface="Arial" charset="0"/>
            </a:endParaRPr>
          </a:p>
          <a:p>
            <a:pPr defTabSz="861936">
              <a:defRPr/>
            </a:pPr>
            <a:r>
              <a:rPr dirty="0" smtClean="0"/>
              <a:t>Es fällt uns leicht zu sagen, dass wir im letzten Jahr Zuschüsse von mehr als 45 Mio. USD und im Laufe unserer Geschichte Zuschüsse von mehr als einer Dreiviertelmilliarde Dollar </a:t>
            </a:r>
            <a:r>
              <a:rPr dirty="0" err="1" smtClean="0"/>
              <a:t>gewährt</a:t>
            </a:r>
            <a:r>
              <a:rPr dirty="0" smtClean="0"/>
              <a:t> </a:t>
            </a:r>
            <a:r>
              <a:rPr dirty="0" err="1" smtClean="0"/>
              <a:t>haben</a:t>
            </a:r>
            <a:r>
              <a:rPr lang="en-US" dirty="0" smtClean="0"/>
              <a:t>. </a:t>
            </a:r>
            <a:r>
              <a:rPr dirty="0" err="1" smtClean="0"/>
              <a:t>Worum</a:t>
            </a:r>
            <a:r>
              <a:rPr dirty="0" smtClean="0"/>
              <a:t> es jedoch wirklich geht, sind die Menschenleben, die Sie mit der Unterstützung unserer Foundation </a:t>
            </a:r>
            <a:r>
              <a:rPr dirty="0" err="1" smtClean="0"/>
              <a:t>verbessern</a:t>
            </a:r>
            <a:r>
              <a:rPr lang="en-US" dirty="0" smtClean="0"/>
              <a:t>. </a:t>
            </a:r>
            <a:endParaRPr dirty="0" smtClean="0"/>
          </a:p>
          <a:p>
            <a:pPr defTabSz="861936">
              <a:defRPr/>
            </a:pPr>
            <a:endParaRPr lang="de-DE" dirty="0" smtClean="0">
              <a:ea typeface="ＭＳ Ｐゴシック" pitchFamily="34" charset="-128"/>
              <a:cs typeface="Arial" charset="0"/>
            </a:endParaRPr>
          </a:p>
          <a:p>
            <a:pPr defTabSz="901324" eaLnBrk="0" fontAlgn="base" hangingPunct="0">
              <a:spcBef>
                <a:spcPct val="30000"/>
              </a:spcBef>
              <a:spcAft>
                <a:spcPct val="0"/>
              </a:spcAft>
              <a:defRPr/>
            </a:pPr>
            <a:r>
              <a:rPr dirty="0" smtClean="0"/>
              <a:t>Wir haben jetzt ein kurzes Video, das wir Ihnen zeigen möchten, welches das großartige Hilfswerk von LCIF hervorhebt und die Distrikt-Governor ermutigt, mit den LCIF-Koordinatoren zusmmenzuarbeiten, um den Bekanntheitsgrad der Foundation zu steigern. Nach dem Video wird Nate Miles, der Hauptentwicklungsleiter der Foundation, eine Präsentation geben. </a:t>
            </a:r>
            <a:endParaRPr lang="de-DE" dirty="0" smtClean="0">
              <a:ea typeface="ＭＳ Ｐゴシック" pitchFamily="34" charset="-128"/>
              <a:cs typeface="Arial" charset="0"/>
            </a:endParaRPr>
          </a:p>
          <a:p>
            <a:endParaRPr lang="de-DE" dirty="0" smtClean="0"/>
          </a:p>
          <a:p>
            <a:pPr defTabSz="901324" eaLnBrk="0" fontAlgn="base" hangingPunct="0">
              <a:spcBef>
                <a:spcPct val="30000"/>
              </a:spcBef>
              <a:spcAft>
                <a:spcPct val="0"/>
              </a:spcAft>
              <a:defRPr/>
            </a:pPr>
            <a:r>
              <a:rPr lang="en-US" i="1" dirty="0" smtClean="0">
                <a:solidFill>
                  <a:srgbClr val="6600FF"/>
                </a:solidFill>
              </a:rPr>
              <a:t>(Übergang zum Video)</a:t>
            </a:r>
            <a:endParaRPr lang="de-DE" dirty="0" smtClean="0">
              <a:solidFill>
                <a:srgbClr val="6600FF"/>
              </a:solidFill>
            </a:endParaRPr>
          </a:p>
          <a:p>
            <a:endParaRPr lang="de-DE" dirty="0"/>
          </a:p>
        </p:txBody>
      </p:sp>
      <p:sp>
        <p:nvSpPr>
          <p:cNvPr id="4" name="Slide Number Placeholder 3"/>
          <p:cNvSpPr>
            <a:spLocks noGrp="1"/>
          </p:cNvSpPr>
          <p:nvPr>
            <p:ph type="sldNum" sz="quarter" idx="10"/>
          </p:nvPr>
        </p:nvSpPr>
        <p:spPr/>
        <p:txBody>
          <a:bodyPr/>
          <a:lstStyle/>
          <a:p>
            <a:pPr>
              <a:defRPr/>
            </a:pPr>
            <a:fld id="{5F339FAE-AB44-49F2-AB7D-BC2643D7C0DC}" type="slidenum">
              <a:rPr lang="en-US" smtClean="0"/>
              <a:pPr>
                <a:defRPr/>
              </a:pPr>
              <a:t>18</a:t>
            </a:fld>
            <a:endParaRPr lang="de-DE"/>
          </a:p>
        </p:txBody>
      </p:sp>
    </p:spTree>
    <p:extLst>
      <p:ext uri="{BB962C8B-B14F-4D97-AF65-F5344CB8AC3E}">
        <p14:creationId xmlns:p14="http://schemas.microsoft.com/office/powerpoint/2010/main" val="162997826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rPr>
              <a:t>Die LCIF-Clubkoordinatoren werden in ihren Clubs als Botschafter für die Lions Clubs International Foundation </a:t>
            </a:r>
            <a:r>
              <a:rPr lang="en-US" sz="1200" kern="1200" dirty="0" err="1" smtClean="0">
                <a:solidFill>
                  <a:schemeClr val="tx1"/>
                </a:solidFill>
                <a:effectLst/>
                <a:latin typeface="+mn-lt"/>
              </a:rPr>
              <a:t>dienen</a:t>
            </a:r>
            <a:r>
              <a:rPr lang="en-US" sz="1200" kern="1200" dirty="0" smtClean="0">
                <a:solidFill>
                  <a:schemeClr val="tx1"/>
                </a:solidFill>
                <a:effectLst/>
                <a:latin typeface="+mn-lt"/>
              </a:rPr>
              <a:t>. </a:t>
            </a:r>
            <a:r>
              <a:rPr lang="en-US" sz="1200" kern="1200" dirty="0" err="1" smtClean="0">
                <a:solidFill>
                  <a:schemeClr val="tx1"/>
                </a:solidFill>
                <a:effectLst/>
                <a:latin typeface="+mn-lt"/>
              </a:rPr>
              <a:t>Sie</a:t>
            </a:r>
            <a:r>
              <a:rPr lang="en-US" sz="1200" kern="1200" dirty="0" smtClean="0">
                <a:solidFill>
                  <a:schemeClr val="tx1"/>
                </a:solidFill>
                <a:effectLst/>
                <a:latin typeface="+mn-lt"/>
              </a:rPr>
              <a:t> werden Geschichten über LCIF-Programme austauschen, andere zur Unterstützung von LCIF motivieren und es der Foundation ermöglichen, ihr humanitäres Hilfswerk in ihren Gemeinden und auf der ganzen Welt </a:t>
            </a:r>
            <a:r>
              <a:rPr lang="en-US" sz="1200" kern="1200" dirty="0" err="1" smtClean="0">
                <a:solidFill>
                  <a:schemeClr val="tx1"/>
                </a:solidFill>
                <a:effectLst/>
                <a:latin typeface="+mn-lt"/>
              </a:rPr>
              <a:t>voranzubringen</a:t>
            </a:r>
            <a:r>
              <a:rPr lang="en-US" sz="1200" kern="1200" dirty="0" smtClean="0">
                <a:solidFill>
                  <a:schemeClr val="tx1"/>
                </a:solidFill>
                <a:effectLst/>
                <a:latin typeface="+mn-lt"/>
              </a:rPr>
              <a:t>. </a:t>
            </a:r>
          </a:p>
          <a:p>
            <a:pPr marL="0" marR="0" indent="0" algn="l" defTabSz="914400" rtl="0" eaLnBrk="1" fontAlgn="auto" latinLnBrk="0" hangingPunct="1">
              <a:lnSpc>
                <a:spcPct val="100000"/>
              </a:lnSpc>
              <a:spcBef>
                <a:spcPts val="0"/>
              </a:spcBef>
              <a:spcAft>
                <a:spcPts val="0"/>
              </a:spcAft>
              <a:buClrTx/>
              <a:buSzTx/>
              <a:buFontTx/>
              <a:buNone/>
              <a:tabLst/>
              <a:defRPr/>
            </a:pPr>
            <a:endParaRPr lang="de-DE" sz="1200" kern="1200" dirty="0" smtClean="0">
              <a:solidFill>
                <a:schemeClr val="tx1"/>
              </a:solidFill>
              <a:effectLst/>
              <a:latin typeface="+mn-lt"/>
              <a:ea typeface="+mn-ea"/>
              <a:cs typeface="+mn-cs"/>
            </a:endParaRPr>
          </a:p>
          <a:p>
            <a:endParaRPr lang="de-DE" dirty="0"/>
          </a:p>
        </p:txBody>
      </p:sp>
      <p:sp>
        <p:nvSpPr>
          <p:cNvPr id="4" name="Slide Number Placeholder 3"/>
          <p:cNvSpPr>
            <a:spLocks noGrp="1"/>
          </p:cNvSpPr>
          <p:nvPr>
            <p:ph type="sldNum" sz="quarter" idx="10"/>
          </p:nvPr>
        </p:nvSpPr>
        <p:spPr/>
        <p:txBody>
          <a:bodyPr/>
          <a:lstStyle/>
          <a:p>
            <a:fld id="{9C3908C1-9C48-489B-8F3B-383DC5512110}" type="slidenum">
              <a:rPr lang="en-US" smtClean="0"/>
              <a:t>20</a:t>
            </a:fld>
            <a:endParaRPr lang="de-DE"/>
          </a:p>
        </p:txBody>
      </p:sp>
    </p:spTree>
    <p:extLst>
      <p:ext uri="{BB962C8B-B14F-4D97-AF65-F5344CB8AC3E}">
        <p14:creationId xmlns:p14="http://schemas.microsoft.com/office/powerpoint/2010/main" val="192502477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01324" eaLnBrk="0" fontAlgn="base" hangingPunct="0">
              <a:spcBef>
                <a:spcPct val="30000"/>
              </a:spcBef>
              <a:spcAft>
                <a:spcPct val="0"/>
              </a:spcAft>
              <a:defRPr/>
            </a:pPr>
            <a:r>
              <a:rPr dirty="0" smtClean="0"/>
              <a:t>Der LCIF-Clubkoordinator wird vom Nominierungsausschuss des Clubs ernannt, zum Vorstandsmitglied gewählt und eine einjährige Amtszeit ausüben, bis er im folgenden Jahr </a:t>
            </a:r>
            <a:r>
              <a:rPr dirty="0" err="1" smtClean="0"/>
              <a:t>wiedergewählt</a:t>
            </a:r>
            <a:r>
              <a:rPr dirty="0" smtClean="0"/>
              <a:t> </a:t>
            </a:r>
            <a:r>
              <a:rPr dirty="0" err="1" smtClean="0"/>
              <a:t>wird</a:t>
            </a:r>
            <a:r>
              <a:rPr lang="en-US" dirty="0" smtClean="0"/>
              <a:t>. </a:t>
            </a:r>
            <a:r>
              <a:rPr dirty="0" smtClean="0"/>
              <a:t>Der LCIF-Clubkoordinator arbeitet eng mit den Clubführungskräften zusammen und kommuniziert direkt mit den LCIF-Distriktkoordinatoren, um die Ausrichtung auf die Distriktziele sicherzustellen. </a:t>
            </a:r>
          </a:p>
          <a:p>
            <a:endParaRPr lang="de-DE" dirty="0" smtClean="0"/>
          </a:p>
          <a:p>
            <a:pPr marL="0" marR="0" indent="0" algn="l" defTabSz="914400" rtl="0" eaLnBrk="1" fontAlgn="auto" latinLnBrk="0" hangingPunct="1">
              <a:lnSpc>
                <a:spcPct val="100000"/>
              </a:lnSpc>
              <a:spcBef>
                <a:spcPts val="0"/>
              </a:spcBef>
              <a:spcAft>
                <a:spcPts val="0"/>
              </a:spcAft>
              <a:buClrTx/>
              <a:buSzTx/>
              <a:buFontTx/>
              <a:buNone/>
              <a:tabLst/>
              <a:defRPr/>
            </a:pPr>
            <a:r>
              <a:rPr dirty="0" smtClean="0"/>
              <a:t>Der LCIF-Clubkoordinator wird in ihren Clubs als Botschafter für die Lions Clubs International Foundation dienen. Sie werden Geschichten über LCIF-Programme austauschen, andere zur Unterstützung von LCIF motivieren und es der Foundation ermöglichen, ihr humanitäres Hilfswerk in ihren Gemeinden und auf der ganzen Welt </a:t>
            </a:r>
            <a:r>
              <a:rPr dirty="0" err="1" smtClean="0"/>
              <a:t>voranzubringen</a:t>
            </a:r>
            <a:r>
              <a:rPr lang="en-US" dirty="0" smtClean="0"/>
              <a:t>. </a:t>
            </a:r>
            <a:endParaRPr dirty="0" smtClean="0"/>
          </a:p>
          <a:p>
            <a:endParaRPr lang="de-DE" dirty="0"/>
          </a:p>
        </p:txBody>
      </p:sp>
      <p:sp>
        <p:nvSpPr>
          <p:cNvPr id="4" name="Slide Number Placeholder 3"/>
          <p:cNvSpPr>
            <a:spLocks noGrp="1"/>
          </p:cNvSpPr>
          <p:nvPr>
            <p:ph type="sldNum" sz="quarter" idx="10"/>
          </p:nvPr>
        </p:nvSpPr>
        <p:spPr/>
        <p:txBody>
          <a:bodyPr/>
          <a:lstStyle/>
          <a:p>
            <a:pPr>
              <a:defRPr/>
            </a:pPr>
            <a:fld id="{B17DD158-B869-564D-A60A-A2C6A71457F3}" type="slidenum">
              <a:rPr lang="en-US" smtClean="0"/>
              <a:pPr>
                <a:defRPr/>
              </a:pPr>
              <a:t>21</a:t>
            </a:fld>
            <a:endParaRPr lang="de-DE" dirty="0"/>
          </a:p>
        </p:txBody>
      </p:sp>
    </p:spTree>
    <p:extLst>
      <p:ext uri="{BB962C8B-B14F-4D97-AF65-F5344CB8AC3E}">
        <p14:creationId xmlns:p14="http://schemas.microsoft.com/office/powerpoint/2010/main" val="263205296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dirty="0" smtClean="0"/>
              <a:t>Erster Anfruf – „Train the Trainer“ (Schulungsleiter schulen)</a:t>
            </a:r>
            <a:endParaRPr lang="de-DE" dirty="0" smtClean="0"/>
          </a:p>
          <a:p>
            <a:r>
              <a:rPr dirty="0" smtClean="0"/>
              <a:t>Zweiter – Zwischen-Update zu aufgebrachten Geldern</a:t>
            </a:r>
          </a:p>
          <a:p>
            <a:r>
              <a:rPr dirty="0" smtClean="0"/>
              <a:t>Dritter - Vorbereitung auf die Convention</a:t>
            </a:r>
          </a:p>
          <a:p>
            <a:r>
              <a:rPr dirty="0" smtClean="0"/>
              <a:t>Vierter - Danksagung </a:t>
            </a:r>
            <a:endParaRPr lang="de-DE" dirty="0" smtClean="0"/>
          </a:p>
        </p:txBody>
      </p:sp>
      <p:sp>
        <p:nvSpPr>
          <p:cNvPr id="4" name="Slide Number Placeholder 3"/>
          <p:cNvSpPr>
            <a:spLocks noGrp="1"/>
          </p:cNvSpPr>
          <p:nvPr>
            <p:ph type="sldNum" sz="quarter" idx="10"/>
          </p:nvPr>
        </p:nvSpPr>
        <p:spPr/>
        <p:txBody>
          <a:bodyPr/>
          <a:lstStyle/>
          <a:p>
            <a:fld id="{9C3908C1-9C48-489B-8F3B-383DC5512110}" type="slidenum">
              <a:rPr lang="en-US" smtClean="0"/>
              <a:t>22</a:t>
            </a:fld>
            <a:endParaRPr lang="de-DE"/>
          </a:p>
        </p:txBody>
      </p:sp>
    </p:spTree>
    <p:extLst>
      <p:ext uri="{BB962C8B-B14F-4D97-AF65-F5344CB8AC3E}">
        <p14:creationId xmlns:p14="http://schemas.microsoft.com/office/powerpoint/2010/main" val="182383508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4588" y="685800"/>
            <a:ext cx="4570412" cy="3429000"/>
          </a:xfrm>
          <a:prstGeom prst="rect">
            <a:avLst/>
          </a:prstGeom>
        </p:spPr>
      </p:sp>
      <p:sp>
        <p:nvSpPr>
          <p:cNvPr id="3" name="Notes Placeholder 2"/>
          <p:cNvSpPr>
            <a:spLocks noGrp="1"/>
          </p:cNvSpPr>
          <p:nvPr>
            <p:ph type="body" idx="1"/>
          </p:nvPr>
        </p:nvSpPr>
        <p:spPr/>
        <p:txBody>
          <a:bodyPr/>
          <a:lstStyle/>
          <a:p>
            <a:r>
              <a:rPr dirty="0" smtClean="0"/>
              <a:t>LCIF ist Ihre Stiftung! LCIF unterstützt die Bemühungen der Lions, weltweit ihren Gemeinden zu helfen. Die Foundation wird nicht durch </a:t>
            </a:r>
            <a:r>
              <a:rPr dirty="0" err="1" smtClean="0"/>
              <a:t>Mitgliedschaftsgebühren</a:t>
            </a:r>
            <a:r>
              <a:rPr dirty="0" smtClean="0"/>
              <a:t> </a:t>
            </a:r>
            <a:r>
              <a:rPr dirty="0" err="1" smtClean="0"/>
              <a:t>finanziert</a:t>
            </a:r>
            <a:r>
              <a:rPr lang="en-US" dirty="0" smtClean="0"/>
              <a:t>. </a:t>
            </a:r>
            <a:r>
              <a:rPr dirty="0" smtClean="0"/>
              <a:t>Die Programme werden durch Spenden von Lions wie </a:t>
            </a:r>
            <a:r>
              <a:rPr dirty="0" err="1" smtClean="0"/>
              <a:t>Ihnen</a:t>
            </a:r>
            <a:r>
              <a:rPr dirty="0" smtClean="0"/>
              <a:t> </a:t>
            </a:r>
            <a:r>
              <a:rPr dirty="0" err="1" smtClean="0"/>
              <a:t>finanziert</a:t>
            </a:r>
            <a:r>
              <a:rPr lang="en-US" dirty="0" smtClean="0"/>
              <a:t>. </a:t>
            </a:r>
            <a:endParaRPr lang="de-DE" dirty="0" smtClean="0"/>
          </a:p>
        </p:txBody>
      </p:sp>
      <p:sp>
        <p:nvSpPr>
          <p:cNvPr id="4" name="Slide Number Placeholder 3"/>
          <p:cNvSpPr>
            <a:spLocks noGrp="1"/>
          </p:cNvSpPr>
          <p:nvPr>
            <p:ph type="sldNum" sz="quarter" idx="10"/>
          </p:nvPr>
        </p:nvSpPr>
        <p:spPr/>
        <p:txBody>
          <a:bodyPr/>
          <a:lstStyle/>
          <a:p>
            <a:fld id="{41FF2F77-0B86-4815-80FF-D315A055CAE4}" type="slidenum">
              <a:rPr lang="en-US" smtClean="0"/>
              <a:t>3</a:t>
            </a:fld>
            <a:endParaRPr lang="de-DE"/>
          </a:p>
        </p:txBody>
      </p:sp>
    </p:spTree>
    <p:extLst>
      <p:ext uri="{BB962C8B-B14F-4D97-AF65-F5344CB8AC3E}">
        <p14:creationId xmlns:p14="http://schemas.microsoft.com/office/powerpoint/2010/main" val="349128103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dirty="0" smtClean="0"/>
              <a:t>Aufgrund der neuen Position wird sich das Clubbesuch-Modell etwas ändern</a:t>
            </a:r>
            <a:endParaRPr lang="de-DE" dirty="0"/>
          </a:p>
        </p:txBody>
      </p:sp>
      <p:sp>
        <p:nvSpPr>
          <p:cNvPr id="4" name="Slide Number Placeholder 3"/>
          <p:cNvSpPr>
            <a:spLocks noGrp="1"/>
          </p:cNvSpPr>
          <p:nvPr>
            <p:ph type="sldNum" sz="quarter" idx="10"/>
          </p:nvPr>
        </p:nvSpPr>
        <p:spPr/>
        <p:txBody>
          <a:bodyPr/>
          <a:lstStyle/>
          <a:p>
            <a:pPr>
              <a:defRPr/>
            </a:pPr>
            <a:fld id="{B17DD158-B869-564D-A60A-A2C6A71457F3}" type="slidenum">
              <a:rPr lang="en-US" smtClean="0"/>
              <a:pPr>
                <a:defRPr/>
              </a:pPr>
              <a:t>23</a:t>
            </a:fld>
            <a:endParaRPr lang="de-DE" dirty="0"/>
          </a:p>
        </p:txBody>
      </p:sp>
    </p:spTree>
    <p:extLst>
      <p:ext uri="{BB962C8B-B14F-4D97-AF65-F5344CB8AC3E}">
        <p14:creationId xmlns:p14="http://schemas.microsoft.com/office/powerpoint/2010/main" val="91772295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dirty="0" smtClean="0"/>
              <a:t>Ziel von LCIF ist, dass jeder Club eine Präsentation erhält</a:t>
            </a:r>
          </a:p>
          <a:p>
            <a:r>
              <a:rPr dirty="0" smtClean="0"/>
              <a:t>Die weltweite Clubbeteiligungsrate beträgt ___</a:t>
            </a:r>
          </a:p>
          <a:p>
            <a:r>
              <a:rPr dirty="0" smtClean="0"/>
              <a:t>Die Clubbeteiligungsrate in Ihrem KG beträgt ___</a:t>
            </a:r>
          </a:p>
          <a:p>
            <a:r>
              <a:rPr dirty="0" smtClean="0"/>
              <a:t>DCs müssen mit Clubkoordinatoren zusammenarbeiten</a:t>
            </a:r>
            <a:endParaRPr lang="de-DE" dirty="0" smtClean="0"/>
          </a:p>
          <a:p>
            <a:r>
              <a:rPr dirty="0" smtClean="0"/>
              <a:t>Der DC ist für die Präsentation in jedem Club ohne ernannten Clubkoordinator verantwortlich</a:t>
            </a:r>
          </a:p>
          <a:p>
            <a:r>
              <a:rPr dirty="0" smtClean="0"/>
              <a:t>Der DC wird die am meisten spendenden Clubs im Gebiet persönlich besuchen (wir empfehlen mindestens 4 Besuche im Quartal)</a:t>
            </a:r>
          </a:p>
        </p:txBody>
      </p:sp>
      <p:sp>
        <p:nvSpPr>
          <p:cNvPr id="4" name="Slide Number Placeholder 3"/>
          <p:cNvSpPr>
            <a:spLocks noGrp="1"/>
          </p:cNvSpPr>
          <p:nvPr>
            <p:ph type="sldNum" sz="quarter" idx="10"/>
          </p:nvPr>
        </p:nvSpPr>
        <p:spPr/>
        <p:txBody>
          <a:bodyPr/>
          <a:lstStyle/>
          <a:p>
            <a:pPr>
              <a:defRPr/>
            </a:pPr>
            <a:fld id="{B17DD158-B869-564D-A60A-A2C6A71457F3}" type="slidenum">
              <a:rPr lang="en-US" smtClean="0"/>
              <a:pPr>
                <a:defRPr/>
              </a:pPr>
              <a:t>24</a:t>
            </a:fld>
            <a:endParaRPr lang="de-DE" dirty="0"/>
          </a:p>
        </p:txBody>
      </p:sp>
    </p:spTree>
    <p:extLst>
      <p:ext uri="{BB962C8B-B14F-4D97-AF65-F5344CB8AC3E}">
        <p14:creationId xmlns:p14="http://schemas.microsoft.com/office/powerpoint/2010/main" val="352683864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dirty="0" smtClean="0"/>
              <a:t>Clubbesuche sollten auf den jeweiligen Club, der besucht wird, </a:t>
            </a:r>
            <a:r>
              <a:rPr dirty="0" err="1" smtClean="0"/>
              <a:t>zugeschnitten</a:t>
            </a:r>
            <a:r>
              <a:rPr dirty="0" smtClean="0"/>
              <a:t> </a:t>
            </a:r>
            <a:r>
              <a:rPr dirty="0" err="1" smtClean="0"/>
              <a:t>werden</a:t>
            </a:r>
            <a:r>
              <a:rPr lang="en-US" dirty="0" smtClean="0"/>
              <a:t>. </a:t>
            </a:r>
            <a:endParaRPr dirty="0" smtClean="0"/>
          </a:p>
          <a:p>
            <a:endParaRPr lang="de-DE" baseline="0" dirty="0" smtClean="0"/>
          </a:p>
          <a:p>
            <a:pPr marL="168989" indent="-168989">
              <a:buFont typeface="Arial" panose="020B0604020202020204" pitchFamily="34" charset="0"/>
              <a:buChar char="•"/>
            </a:pPr>
            <a:r>
              <a:rPr dirty="0" smtClean="0"/>
              <a:t>Falls die Möglichkeit einer Präsentation besteht, verwenden Sie die Standard-PowerPoint-Präsentation und passen Sie sie an Ihr Publikum an.</a:t>
            </a:r>
          </a:p>
          <a:p>
            <a:pPr marL="168989" indent="-168989">
              <a:buFont typeface="Arial" panose="020B0604020202020204" pitchFamily="34" charset="0"/>
              <a:buChar char="•"/>
            </a:pPr>
            <a:r>
              <a:rPr dirty="0" smtClean="0"/>
              <a:t>Bringen Sie Broschüren und anderes Material zum Verteilen mit</a:t>
            </a:r>
          </a:p>
          <a:p>
            <a:pPr marL="168989" indent="-168989">
              <a:buFont typeface="Arial" panose="020B0604020202020204" pitchFamily="34" charset="0"/>
              <a:buChar char="•"/>
            </a:pPr>
            <a:r>
              <a:rPr dirty="0" smtClean="0"/>
              <a:t>Verteilen Sie Ihre Kontaktinformationen und Visitenkarte, falls jemand künftig Fragen hat </a:t>
            </a:r>
          </a:p>
          <a:p>
            <a:pPr marL="168989" indent="-168989">
              <a:buFont typeface="Arial" panose="020B0604020202020204" pitchFamily="34" charset="0"/>
              <a:buChar char="•"/>
            </a:pPr>
            <a:endParaRPr lang="de-DE" baseline="0" dirty="0" smtClean="0"/>
          </a:p>
          <a:p>
            <a:pPr marL="168989" indent="-168989">
              <a:buFont typeface="Arial" panose="020B0604020202020204" pitchFamily="34" charset="0"/>
              <a:buChar char="•"/>
            </a:pPr>
            <a:r>
              <a:rPr dirty="0" smtClean="0"/>
              <a:t>Falls Ihr Gebiet vor kurzem einen Zuschuss erhalten hat:</a:t>
            </a:r>
          </a:p>
          <a:p>
            <a:pPr marL="619626" lvl="1" indent="-168989">
              <a:buFont typeface="Arial" panose="020B0604020202020204" pitchFamily="34" charset="0"/>
              <a:buChar char="•"/>
            </a:pPr>
            <a:r>
              <a:rPr dirty="0" smtClean="0"/>
              <a:t>Erwägen Sie, Zuschussbegünstigte einzuladen und über ihre Erfahrung sprechen zu lassen. Wenn Lions-Quest z. B. in Ihrem Gebiet aktiv ist, können Sie einen Schüler, der am Programm teilgenommen hat, bitten über seine Erfahrung zu reden</a:t>
            </a:r>
          </a:p>
          <a:p>
            <a:pPr marL="619626" lvl="1" indent="-168989">
              <a:buFont typeface="Arial" panose="020B0604020202020204" pitchFamily="34" charset="0"/>
              <a:buChar char="•"/>
            </a:pPr>
            <a:r>
              <a:rPr dirty="0" smtClean="0"/>
              <a:t>Erwägen Sie, einen Lion, der am Projekt beteiligt war, zu bitten, darüber zu sprechen, was ihm die Erfahrung bedeutet hat</a:t>
            </a:r>
          </a:p>
          <a:p>
            <a:endParaRPr lang="de-DE" dirty="0" smtClean="0"/>
          </a:p>
          <a:p>
            <a:endParaRPr lang="de-DE" dirty="0"/>
          </a:p>
        </p:txBody>
      </p:sp>
      <p:sp>
        <p:nvSpPr>
          <p:cNvPr id="4" name="Slide Number Placeholder 3"/>
          <p:cNvSpPr>
            <a:spLocks noGrp="1"/>
          </p:cNvSpPr>
          <p:nvPr>
            <p:ph type="sldNum" sz="quarter" idx="10"/>
          </p:nvPr>
        </p:nvSpPr>
        <p:spPr/>
        <p:txBody>
          <a:bodyPr/>
          <a:lstStyle/>
          <a:p>
            <a:pPr>
              <a:defRPr/>
            </a:pPr>
            <a:fld id="{B17DD158-B869-564D-A60A-A2C6A71457F3}" type="slidenum">
              <a:rPr lang="en-US" smtClean="0"/>
              <a:pPr>
                <a:defRPr/>
              </a:pPr>
              <a:t>25</a:t>
            </a:fld>
            <a:endParaRPr lang="de-DE" dirty="0"/>
          </a:p>
        </p:txBody>
      </p:sp>
    </p:spTree>
    <p:extLst>
      <p:ext uri="{BB962C8B-B14F-4D97-AF65-F5344CB8AC3E}">
        <p14:creationId xmlns:p14="http://schemas.microsoft.com/office/powerpoint/2010/main" val="353730635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u="sng" dirty="0" smtClean="0"/>
              <a:t>Fassen Sie nach einem Clubbesuch stets nach:</a:t>
            </a:r>
          </a:p>
          <a:p>
            <a:r>
              <a:rPr lang="en-US" u="sng" dirty="0" smtClean="0"/>
              <a:t>ERWARTEN SIE NICHT, DASS EIN CLUB SPENDEN WIRD, NUR WEIL SIE IHN BESUCHT HABEN. SIE MÜSSEN IMMER NACHFASSEN!!!!!!</a:t>
            </a:r>
            <a:endParaRPr lang="de-DE" u="sng" dirty="0" smtClean="0"/>
          </a:p>
          <a:p>
            <a:pPr marL="168989" indent="-168989">
              <a:buFont typeface="Arial" panose="020B0604020202020204" pitchFamily="34" charset="0"/>
              <a:buChar char="•"/>
            </a:pPr>
            <a:r>
              <a:rPr dirty="0" smtClean="0"/>
              <a:t>Danken Sie dem Club für seine Gastfreundschaft.</a:t>
            </a:r>
          </a:p>
          <a:p>
            <a:pPr marL="168989" indent="-168989">
              <a:buFont typeface="Arial" panose="020B0604020202020204" pitchFamily="34" charset="0"/>
              <a:buChar char="•"/>
            </a:pPr>
            <a:r>
              <a:rPr dirty="0" smtClean="0"/>
              <a:t>Beantworten Sie alle gestellten Fragen.</a:t>
            </a:r>
          </a:p>
          <a:p>
            <a:pPr marL="168989" indent="-168989">
              <a:buFont typeface="Arial" panose="020B0604020202020204" pitchFamily="34" charset="0"/>
              <a:buChar char="•"/>
            </a:pPr>
            <a:r>
              <a:rPr dirty="0" smtClean="0"/>
              <a:t>Falls der Club interessiert ist, jedoch noch nicht bereit ist eine Spende zu leisten:</a:t>
            </a:r>
          </a:p>
          <a:p>
            <a:pPr marL="619626" lvl="1" indent="-168989">
              <a:buFont typeface="Arial" panose="020B0604020202020204" pitchFamily="34" charset="0"/>
              <a:buChar char="•"/>
            </a:pPr>
            <a:r>
              <a:rPr dirty="0" smtClean="0"/>
              <a:t>Bieten Sie an, sich nochmals mit ihm zu treffen</a:t>
            </a:r>
          </a:p>
          <a:p>
            <a:pPr marL="619626" lvl="1" indent="-168989">
              <a:buFont typeface="Arial" panose="020B0604020202020204" pitchFamily="34" charset="0"/>
              <a:buChar char="•"/>
            </a:pPr>
            <a:r>
              <a:rPr dirty="0" smtClean="0"/>
              <a:t>Falls es in Ihrem Gebiet ein aktives LCIF-Projekt gibt, sollten Sie sehen, ob der Club involviert werden kann</a:t>
            </a:r>
          </a:p>
          <a:p>
            <a:pPr marL="619626" lvl="1" indent="-168989">
              <a:buFont typeface="Arial" panose="020B0604020202020204" pitchFamily="34" charset="0"/>
              <a:buChar char="•"/>
            </a:pPr>
            <a:r>
              <a:rPr dirty="0" smtClean="0"/>
              <a:t>Laden Sie Clubmitglieder zu beliebigen Fundraising-Anlässen oder von Ihnen geplanten Veranstaltungen ein</a:t>
            </a:r>
          </a:p>
          <a:p>
            <a:pPr marL="168989" indent="-168989">
              <a:buFont typeface="Arial" panose="020B0604020202020204" pitchFamily="34" charset="0"/>
              <a:buChar char="•"/>
            </a:pPr>
            <a:r>
              <a:rPr dirty="0" smtClean="0"/>
              <a:t>Wenn der Besuch positiv verlief, fragen Sie den Clubpräsidenten, ob der Club vorhat, zu spenden</a:t>
            </a:r>
          </a:p>
          <a:p>
            <a:pPr marL="619626" lvl="1" indent="-168989">
              <a:buFont typeface="Arial" panose="020B0604020202020204" pitchFamily="34" charset="0"/>
              <a:buChar char="•"/>
            </a:pPr>
            <a:r>
              <a:rPr dirty="0" smtClean="0"/>
              <a:t>Stellen Sie logistische Informationen (wie man eine Spende leistet) zur Verfügung</a:t>
            </a:r>
          </a:p>
          <a:p>
            <a:pPr marL="619626" lvl="1" indent="-168989">
              <a:buFont typeface="Arial" panose="020B0604020202020204" pitchFamily="34" charset="0"/>
              <a:buChar char="•"/>
            </a:pPr>
            <a:r>
              <a:rPr dirty="0" smtClean="0"/>
              <a:t>Stellen Sie Informationen über Anerkennungsprogramme bereit, die den Club interessieren könnten</a:t>
            </a:r>
          </a:p>
          <a:p>
            <a:endParaRPr lang="de-DE" dirty="0" smtClean="0"/>
          </a:p>
          <a:p>
            <a:endParaRPr lang="de-DE" dirty="0"/>
          </a:p>
        </p:txBody>
      </p:sp>
      <p:sp>
        <p:nvSpPr>
          <p:cNvPr id="4" name="Slide Number Placeholder 3"/>
          <p:cNvSpPr>
            <a:spLocks noGrp="1"/>
          </p:cNvSpPr>
          <p:nvPr>
            <p:ph type="sldNum" sz="quarter" idx="10"/>
          </p:nvPr>
        </p:nvSpPr>
        <p:spPr/>
        <p:txBody>
          <a:bodyPr/>
          <a:lstStyle/>
          <a:p>
            <a:pPr>
              <a:defRPr/>
            </a:pPr>
            <a:fld id="{B17DD158-B869-564D-A60A-A2C6A71457F3}" type="slidenum">
              <a:rPr lang="en-US" smtClean="0"/>
              <a:pPr>
                <a:defRPr/>
              </a:pPr>
              <a:t>26</a:t>
            </a:fld>
            <a:endParaRPr lang="de-DE" dirty="0"/>
          </a:p>
        </p:txBody>
      </p:sp>
    </p:spTree>
    <p:extLst>
      <p:ext uri="{BB962C8B-B14F-4D97-AF65-F5344CB8AC3E}">
        <p14:creationId xmlns:p14="http://schemas.microsoft.com/office/powerpoint/2010/main" val="389207570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dirty="0" smtClean="0"/>
              <a:t>Sie werden mit einer grundlegenden LCIF 101-PowerPoint-Präsentation ausgestattet werden, von der Sie während Ihres Clubbesuchs Gebrauch machen können. </a:t>
            </a:r>
          </a:p>
          <a:p>
            <a:endParaRPr lang="de-DE" baseline="0" smtClean="0"/>
          </a:p>
          <a:p>
            <a:r>
              <a:rPr dirty="0" smtClean="0"/>
              <a:t>Dies sind u. a. einige der Ressourcen, die wir Ihnen zur Verteilung schicken können.</a:t>
            </a:r>
            <a:endParaRPr lang="de-DE" dirty="0"/>
          </a:p>
        </p:txBody>
      </p:sp>
      <p:sp>
        <p:nvSpPr>
          <p:cNvPr id="4" name="Slide Number Placeholder 3"/>
          <p:cNvSpPr>
            <a:spLocks noGrp="1"/>
          </p:cNvSpPr>
          <p:nvPr>
            <p:ph type="sldNum" sz="quarter" idx="10"/>
          </p:nvPr>
        </p:nvSpPr>
        <p:spPr/>
        <p:txBody>
          <a:bodyPr/>
          <a:lstStyle/>
          <a:p>
            <a:pPr>
              <a:defRPr/>
            </a:pPr>
            <a:fld id="{B17DD158-B869-564D-A60A-A2C6A71457F3}" type="slidenum">
              <a:rPr lang="en-US" smtClean="0"/>
              <a:pPr>
                <a:defRPr/>
              </a:pPr>
              <a:t>27</a:t>
            </a:fld>
            <a:endParaRPr lang="de-DE" dirty="0"/>
          </a:p>
        </p:txBody>
      </p:sp>
    </p:spTree>
    <p:extLst>
      <p:ext uri="{BB962C8B-B14F-4D97-AF65-F5344CB8AC3E}">
        <p14:creationId xmlns:p14="http://schemas.microsoft.com/office/powerpoint/2010/main" val="112163405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latin typeface="Arial" charset="0"/>
              </a:rPr>
              <a:t>Die im letzten Jahr erhaltenen Spenden beliefen sich auf insgesamt 39,48 Mio. USD - 95 % unserer Zielsumme für das Jahr.</a:t>
            </a:r>
          </a:p>
          <a:p>
            <a:endParaRPr lang="de-DE" dirty="0" smtClean="0"/>
          </a:p>
          <a:p>
            <a:r>
              <a:rPr dirty="0" smtClean="0"/>
              <a:t>Vielen Dank für Ihre Unterstützung. </a:t>
            </a:r>
            <a:r>
              <a:rPr dirty="0"/>
              <a:t/>
            </a:r>
            <a:br>
              <a:rPr dirty="0"/>
            </a:br>
            <a:endParaRPr lang="de-DE" dirty="0" smtClean="0"/>
          </a:p>
          <a:p>
            <a:r>
              <a:rPr dirty="0" smtClean="0"/>
              <a:t>Ich bitte Sie um Ihre Hilfe, Lionsmitglieder weiterhin zu ermutigen, unsere Foundation zu unterstützen. Im Einzelnen können Sie hier sehen, dass wir letztes Jahr insgesamt 24,2 Mio. USD in nicht zweckgebundenen Spenden erhalten haben. Wir haben aus diesem Fonds jedoch Zuschüsse von über 23 Mio. USD gewährt. Wenn Sie mit Lionsmitgliedern über LCIF sprechen, ermutigen Sie sie bitte, für Bereiche mit dem größten Bedarf zu spenden. Diese Spenden bieten LCIF die Flexibilität, Initiativen dort zu bezuschussen, wo die Not am größten ist.</a:t>
            </a:r>
            <a:r>
              <a:rPr lang="en-US" dirty="0" smtClean="0">
                <a:latin typeface="Arial" charset="0"/>
              </a:rPr>
              <a:t> Diese Geldmittel gehen neben den Bereichen Sehkraft, Katastrophenhilfe und Jugendarbeit auch auf verschiedene gemeindeweite Bedürfnisse ein, so z. B. die Maserninitiative, Projekte zur Errichtung von Trinkwasserbrunnen sowie Bildungsprogramme für Behinderte.</a:t>
            </a:r>
          </a:p>
          <a:p>
            <a:endParaRPr lang="de-DE" dirty="0" smtClean="0">
              <a:latin typeface="Arial" charset="0"/>
              <a:ea typeface="ＭＳ Ｐゴシック" pitchFamily="34" charset="-128"/>
            </a:endParaRPr>
          </a:p>
          <a:p>
            <a:endParaRPr lang="de-DE" dirty="0"/>
          </a:p>
        </p:txBody>
      </p:sp>
      <p:sp>
        <p:nvSpPr>
          <p:cNvPr id="4" name="Slide Number Placeholder 3"/>
          <p:cNvSpPr>
            <a:spLocks noGrp="1"/>
          </p:cNvSpPr>
          <p:nvPr>
            <p:ph type="sldNum" sz="quarter" idx="10"/>
          </p:nvPr>
        </p:nvSpPr>
        <p:spPr/>
        <p:txBody>
          <a:bodyPr/>
          <a:lstStyle/>
          <a:p>
            <a:pPr>
              <a:defRPr/>
            </a:pPr>
            <a:fld id="{5F339FAE-AB44-49F2-AB7D-BC2643D7C0DC}" type="slidenum">
              <a:rPr lang="en-US" smtClean="0"/>
              <a:pPr>
                <a:defRPr/>
              </a:pPr>
              <a:t>29</a:t>
            </a:fld>
            <a:endParaRPr lang="de-DE"/>
          </a:p>
        </p:txBody>
      </p:sp>
    </p:spTree>
    <p:extLst>
      <p:ext uri="{BB962C8B-B14F-4D97-AF65-F5344CB8AC3E}">
        <p14:creationId xmlns:p14="http://schemas.microsoft.com/office/powerpoint/2010/main" val="31423629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2"/>
          <p:cNvSpPr>
            <a:spLocks noGrp="1" noRot="1" noChangeAspect="1" noChangeArrowheads="1" noTextEdit="1"/>
          </p:cNvSpPr>
          <p:nvPr>
            <p:ph type="sldImg"/>
          </p:nvPr>
        </p:nvSpPr>
        <p:spPr>
          <a:xfrm>
            <a:off x="1144588" y="684213"/>
            <a:ext cx="4570412" cy="3429000"/>
          </a:xfrm>
          <a:prstGeom prst="rect">
            <a:avLst/>
          </a:prstGeom>
          <a:ln/>
        </p:spPr>
      </p:sp>
      <p:sp>
        <p:nvSpPr>
          <p:cNvPr id="5222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spcBef>
                <a:spcPct val="0"/>
              </a:spcBef>
            </a:pPr>
            <a:r>
              <a:rPr lang="en-US" altLang="en-US" sz="1700" dirty="0"/>
              <a:t>Der LCIF-Treuhändervorstand hat ein 5-Jahres-Ziel ausgearbeitet, damit die Foundation diese wundervollen Initiativen weiterhin unterstützen kann. LCIF wird im Jahr 2017/2018 ihr 50. Jubiläum feiern - fünfzig Jahre der Hilfeleistungen für unsere schutzbedürftigsten und </a:t>
            </a:r>
            <a:r>
              <a:rPr lang="en-US" altLang="en-US" sz="1700" dirty="0" err="1"/>
              <a:t>gefährdetsten</a:t>
            </a:r>
            <a:r>
              <a:rPr lang="en-US" altLang="en-US" sz="1700" dirty="0"/>
              <a:t> </a:t>
            </a:r>
            <a:r>
              <a:rPr lang="en-US" altLang="en-US" sz="1700" dirty="0" err="1" smtClean="0"/>
              <a:t>Gemeindemitglieder</a:t>
            </a:r>
            <a:r>
              <a:rPr lang="en-US" altLang="en-US" sz="1700" dirty="0" smtClean="0"/>
              <a:t>. Die </a:t>
            </a:r>
            <a:r>
              <a:rPr lang="en-US" altLang="en-US" sz="1700" dirty="0"/>
              <a:t>Ziele reflektieren die steigende Nachfrage nach finanzieller Unterstützung durch Lions auf der ganzen Welt. Die Lions helfen ihren Gemeinden in zunehmendem Maße, daher steigt auch die Nachfrage an </a:t>
            </a:r>
            <a:r>
              <a:rPr lang="en-US" altLang="en-US" sz="1700" dirty="0" smtClean="0"/>
              <a:t>LCIF-</a:t>
            </a:r>
            <a:r>
              <a:rPr lang="en-US" altLang="en-US" sz="1700" dirty="0" err="1" smtClean="0"/>
              <a:t>Zuschüssen</a:t>
            </a:r>
            <a:r>
              <a:rPr lang="en-US" altLang="en-US" sz="1700" dirty="0" smtClean="0"/>
              <a:t>. </a:t>
            </a:r>
            <a:endParaRPr lang="en-US" altLang="en-US" sz="1700" dirty="0"/>
          </a:p>
          <a:p>
            <a:pPr>
              <a:spcBef>
                <a:spcPct val="0"/>
              </a:spcBef>
            </a:pPr>
            <a:endParaRPr lang="de-DE" altLang="en-US" sz="1700" dirty="0">
              <a:cs typeface="Arial" charset="0"/>
            </a:endParaRPr>
          </a:p>
          <a:p>
            <a:pPr>
              <a:spcBef>
                <a:spcPct val="0"/>
              </a:spcBef>
            </a:pPr>
            <a:r>
              <a:rPr lang="en-US" altLang="en-US" sz="1700" dirty="0"/>
              <a:t>Das Ziel für 2016/2017 ist 41,3 Mio. </a:t>
            </a:r>
            <a:r>
              <a:rPr lang="en-US" altLang="en-US" sz="1700" dirty="0" smtClean="0"/>
              <a:t>USD. </a:t>
            </a:r>
            <a:r>
              <a:rPr lang="en-US" altLang="en-US" sz="1700" dirty="0" err="1" smtClean="0"/>
              <a:t>Warum</a:t>
            </a:r>
            <a:r>
              <a:rPr lang="en-US" altLang="en-US" sz="1700" dirty="0" smtClean="0"/>
              <a:t> </a:t>
            </a:r>
            <a:r>
              <a:rPr lang="en-US" altLang="en-US" sz="1700" dirty="0"/>
              <a:t>muss LCIF wachsen?</a:t>
            </a:r>
          </a:p>
          <a:p>
            <a:pPr>
              <a:spcBef>
                <a:spcPct val="0"/>
              </a:spcBef>
            </a:pPr>
            <a:endParaRPr lang="de-DE" altLang="en-US" sz="1700" dirty="0">
              <a:cs typeface="Arial" charset="0"/>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Bef>
                <a:spcPct val="0"/>
              </a:spcBef>
            </a:pPr>
            <a:r>
              <a:rPr lang="en-US" altLang="en-US" dirty="0"/>
              <a:t>Es ist einfach. Der Bedarf an </a:t>
            </a:r>
            <a:r>
              <a:rPr lang="en-US" altLang="en-US" dirty="0">
                <a:solidFill>
                  <a:srgbClr val="000000"/>
                </a:solidFill>
              </a:rPr>
              <a:t>Zuschüssen steigt und durch unsere Reaktion auf weltweite Bedürfnisse und das Interesse unserer Mitglieder stoßen wir auch in neue </a:t>
            </a:r>
            <a:r>
              <a:rPr lang="en-US" altLang="en-US" dirty="0" err="1">
                <a:solidFill>
                  <a:srgbClr val="000000"/>
                </a:solidFill>
              </a:rPr>
              <a:t>Bereiche</a:t>
            </a:r>
            <a:r>
              <a:rPr lang="en-US" altLang="en-US" dirty="0">
                <a:solidFill>
                  <a:srgbClr val="000000"/>
                </a:solidFill>
              </a:rPr>
              <a:t> </a:t>
            </a:r>
            <a:r>
              <a:rPr lang="en-US" altLang="en-US" dirty="0" err="1" smtClean="0">
                <a:solidFill>
                  <a:srgbClr val="000000"/>
                </a:solidFill>
              </a:rPr>
              <a:t>vor</a:t>
            </a:r>
            <a:r>
              <a:rPr lang="en-US" altLang="en-US" dirty="0" smtClean="0">
                <a:solidFill>
                  <a:srgbClr val="000000"/>
                </a:solidFill>
              </a:rPr>
              <a:t>. </a:t>
            </a:r>
            <a:endParaRPr lang="en-US" altLang="en-US" dirty="0">
              <a:solidFill>
                <a:srgbClr val="000000"/>
              </a:solidFill>
            </a:endParaRPr>
          </a:p>
          <a:p>
            <a:pPr>
              <a:spcBef>
                <a:spcPct val="0"/>
              </a:spcBef>
            </a:pPr>
            <a:endParaRPr lang="de-DE" altLang="en-US" dirty="0">
              <a:ea typeface="ＭＳ Ｐゴシック" pitchFamily="34" charset="-128"/>
            </a:endParaRPr>
          </a:p>
        </p:txBody>
      </p:sp>
      <p:sp>
        <p:nvSpPr>
          <p:cNvPr id="4" name="Slide Number Placeholder 3"/>
          <p:cNvSpPr>
            <a:spLocks noGrp="1"/>
          </p:cNvSpPr>
          <p:nvPr>
            <p:ph type="sldNum" sz="quarter" idx="10"/>
          </p:nvPr>
        </p:nvSpPr>
        <p:spPr/>
        <p:txBody>
          <a:bodyPr/>
          <a:lstStyle/>
          <a:p>
            <a:pPr>
              <a:defRPr/>
            </a:pPr>
            <a:fld id="{B17DD158-B869-564D-A60A-A2C6A71457F3}" type="slidenum">
              <a:rPr lang="en-US" smtClean="0"/>
              <a:pPr>
                <a:defRPr/>
              </a:pPr>
              <a:t>31</a:t>
            </a:fld>
            <a:endParaRPr lang="de-DE" dirty="0"/>
          </a:p>
        </p:txBody>
      </p:sp>
    </p:spTree>
    <p:extLst>
      <p:ext uri="{BB962C8B-B14F-4D97-AF65-F5344CB8AC3E}">
        <p14:creationId xmlns:p14="http://schemas.microsoft.com/office/powerpoint/2010/main" val="1771018982"/>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dirty="0" smtClean="0"/>
              <a:t>In diesem Balkendiagramm können Sie sehen, dass genehmigte Zuschüsse unser Zuschussbudget seit mehreren Jahren überschritten haben. Dieses Diagramm beinhaltet kein Fundraising bzw. keine Zuschüsse für unsere Tätigkeit im Rahmen der Maserninitiative oder für andere zweckgebundene Programme </a:t>
            </a:r>
            <a:r>
              <a:rPr dirty="0" err="1" smtClean="0"/>
              <a:t>wie</a:t>
            </a:r>
            <a:r>
              <a:rPr dirty="0" smtClean="0"/>
              <a:t> SightFirst</a:t>
            </a:r>
            <a:r>
              <a:rPr lang="en-US" dirty="0" smtClean="0"/>
              <a:t>. </a:t>
            </a:r>
            <a:endParaRPr dirty="0" smtClean="0"/>
          </a:p>
          <a:p>
            <a:r>
              <a:rPr dirty="0" smtClean="0"/>
              <a:t>  </a:t>
            </a:r>
          </a:p>
          <a:p>
            <a:r>
              <a:rPr dirty="0" smtClean="0"/>
              <a:t>Wir waren einige Jahre in der Lage, mehr zu genehmigen als wir budgetiert haben, weil wir bei der Spendenverwaltung durch vorsichtiges Investment finanziell verantwortlich gehandelt und zudem unsere Fundraising- und Verwaltungskosten niedrig gehalten haben. Es besteht jedoch ausgezeichnetes Potenzial, mehr Spenden zu erreichen – derzeit spenden weniger als 50 % unserer Clubs an LCIF</a:t>
            </a:r>
            <a:r>
              <a:rPr lang="en-US" dirty="0" smtClean="0"/>
              <a:t>. </a:t>
            </a:r>
            <a:endParaRPr dirty="0" smtClean="0"/>
          </a:p>
          <a:p>
            <a:r>
              <a:rPr dirty="0" smtClean="0"/>
              <a:t> </a:t>
            </a:r>
          </a:p>
        </p:txBody>
      </p:sp>
      <p:sp>
        <p:nvSpPr>
          <p:cNvPr id="4" name="Slide Number Placeholder 3"/>
          <p:cNvSpPr>
            <a:spLocks noGrp="1"/>
          </p:cNvSpPr>
          <p:nvPr>
            <p:ph type="sldNum" sz="quarter" idx="10"/>
          </p:nvPr>
        </p:nvSpPr>
        <p:spPr/>
        <p:txBody>
          <a:bodyPr/>
          <a:lstStyle/>
          <a:p>
            <a:pPr>
              <a:defRPr/>
            </a:pPr>
            <a:fld id="{5F339FAE-AB44-49F2-AB7D-BC2643D7C0DC}" type="slidenum">
              <a:rPr lang="en-US" smtClean="0"/>
              <a:pPr>
                <a:defRPr/>
              </a:pPr>
              <a:t>32</a:t>
            </a:fld>
            <a:endParaRPr lang="de-DE"/>
          </a:p>
        </p:txBody>
      </p:sp>
    </p:spTree>
    <p:extLst>
      <p:ext uri="{BB962C8B-B14F-4D97-AF65-F5344CB8AC3E}">
        <p14:creationId xmlns:p14="http://schemas.microsoft.com/office/powerpoint/2010/main" val="3809247897"/>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dirty="0" smtClean="0"/>
              <a:t>Eine nicht zweckgebundene Spende an LCIF pro Geschäftsjahr wird einer CSC-Anerkennung angerechnet. Nur Clubs, die Ihre LCIF CSC-Spende über MyLCIF melden, erhalten eine Gutschrift. </a:t>
            </a:r>
            <a:endParaRPr lang="de-DE" dirty="0"/>
          </a:p>
        </p:txBody>
      </p:sp>
      <p:sp>
        <p:nvSpPr>
          <p:cNvPr id="4" name="Slide Number Placeholder 3"/>
          <p:cNvSpPr>
            <a:spLocks noGrp="1"/>
          </p:cNvSpPr>
          <p:nvPr>
            <p:ph type="sldNum" sz="quarter" idx="10"/>
          </p:nvPr>
        </p:nvSpPr>
        <p:spPr/>
        <p:txBody>
          <a:bodyPr/>
          <a:lstStyle/>
          <a:p>
            <a:fld id="{9C3908C1-9C48-489B-8F3B-383DC5512110}" type="slidenum">
              <a:rPr lang="en-US" smtClean="0"/>
              <a:t>34</a:t>
            </a:fld>
            <a:endParaRPr lang="de-DE"/>
          </a:p>
        </p:txBody>
      </p:sp>
    </p:spTree>
    <p:extLst>
      <p:ext uri="{BB962C8B-B14F-4D97-AF65-F5344CB8AC3E}">
        <p14:creationId xmlns:p14="http://schemas.microsoft.com/office/powerpoint/2010/main" val="41454033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dirty="0" smtClean="0"/>
              <a:t>Dies ist die Verwaltungsstruktur des LCIF-</a:t>
            </a:r>
            <a:r>
              <a:rPr dirty="0" err="1" smtClean="0"/>
              <a:t>Treuhändervorstands</a:t>
            </a:r>
            <a:r>
              <a:rPr lang="en-US" dirty="0" smtClean="0"/>
              <a:t>. </a:t>
            </a:r>
            <a:r>
              <a:rPr dirty="0" err="1" smtClean="0"/>
              <a:t>Sie</a:t>
            </a:r>
            <a:r>
              <a:rPr dirty="0" smtClean="0"/>
              <a:t> werden feststellen, dass in Bezug auf die Struktur Vieles gleich </a:t>
            </a:r>
            <a:r>
              <a:rPr dirty="0" err="1" smtClean="0"/>
              <a:t>geblieben</a:t>
            </a:r>
            <a:r>
              <a:rPr dirty="0" smtClean="0"/>
              <a:t> </a:t>
            </a:r>
            <a:r>
              <a:rPr dirty="0" err="1" smtClean="0"/>
              <a:t>ist</a:t>
            </a:r>
            <a:r>
              <a:rPr lang="en-US" dirty="0" smtClean="0"/>
              <a:t>. </a:t>
            </a:r>
            <a:r>
              <a:rPr dirty="0" err="1" smtClean="0"/>
              <a:t>Neben</a:t>
            </a:r>
            <a:r>
              <a:rPr dirty="0" smtClean="0"/>
              <a:t> Änderungen an der Zusammensetzung haben wir jedoch auch drei weitere Ausschüsse hinzugefügt:  Marketing, Programme und </a:t>
            </a:r>
            <a:r>
              <a:rPr dirty="0" err="1" smtClean="0"/>
              <a:t>Entwicklung</a:t>
            </a:r>
            <a:r>
              <a:rPr lang="en-US" dirty="0" smtClean="0"/>
              <a:t>. </a:t>
            </a:r>
            <a:endParaRPr dirty="0" smtClean="0"/>
          </a:p>
          <a:p>
            <a:endParaRPr lang="de-DE" baseline="0" dirty="0" smtClean="0">
              <a:ea typeface="ＭＳ Ｐゴシック" pitchFamily="34" charset="-128"/>
            </a:endParaRPr>
          </a:p>
          <a:p>
            <a:endParaRPr lang="de-DE" dirty="0"/>
          </a:p>
        </p:txBody>
      </p:sp>
      <p:sp>
        <p:nvSpPr>
          <p:cNvPr id="4" name="Slide Number Placeholder 3"/>
          <p:cNvSpPr>
            <a:spLocks noGrp="1"/>
          </p:cNvSpPr>
          <p:nvPr>
            <p:ph type="sldNum" sz="quarter" idx="10"/>
          </p:nvPr>
        </p:nvSpPr>
        <p:spPr/>
        <p:txBody>
          <a:bodyPr/>
          <a:lstStyle/>
          <a:p>
            <a:pPr>
              <a:defRPr/>
            </a:pPr>
            <a:fld id="{5F339FAE-AB44-49F2-AB7D-BC2643D7C0DC}" type="slidenum">
              <a:rPr lang="en-US" smtClean="0"/>
              <a:pPr>
                <a:defRPr/>
              </a:pPr>
              <a:t>4</a:t>
            </a:fld>
            <a:endParaRPr lang="de-DE"/>
          </a:p>
        </p:txBody>
      </p:sp>
    </p:spTree>
    <p:extLst>
      <p:ext uri="{BB962C8B-B14F-4D97-AF65-F5344CB8AC3E}">
        <p14:creationId xmlns:p14="http://schemas.microsoft.com/office/powerpoint/2010/main" val="3114047820"/>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C3908C1-9C48-489B-8F3B-383DC5512110}" type="slidenum">
              <a:rPr lang="en-US" smtClean="0"/>
              <a:t>35</a:t>
            </a:fld>
            <a:endParaRPr lang="de-DE"/>
          </a:p>
        </p:txBody>
      </p:sp>
    </p:spTree>
    <p:extLst>
      <p:ext uri="{BB962C8B-B14F-4D97-AF65-F5344CB8AC3E}">
        <p14:creationId xmlns:p14="http://schemas.microsoft.com/office/powerpoint/2010/main" val="3996305420"/>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dirty="0" smtClean="0"/>
              <a:t>Denken Sie daran, eine CSC-Kampagne für die Spende Ihres Clubs zu wählen!</a:t>
            </a:r>
            <a:endParaRPr lang="de-DE" dirty="0"/>
          </a:p>
        </p:txBody>
      </p:sp>
      <p:sp>
        <p:nvSpPr>
          <p:cNvPr id="4" name="Slide Number Placeholder 3"/>
          <p:cNvSpPr>
            <a:spLocks noGrp="1"/>
          </p:cNvSpPr>
          <p:nvPr>
            <p:ph type="sldNum" sz="quarter" idx="10"/>
          </p:nvPr>
        </p:nvSpPr>
        <p:spPr/>
        <p:txBody>
          <a:bodyPr/>
          <a:lstStyle/>
          <a:p>
            <a:fld id="{9C3908C1-9C48-489B-8F3B-383DC5512110}" type="slidenum">
              <a:rPr lang="en-US" smtClean="0"/>
              <a:t>37</a:t>
            </a:fld>
            <a:endParaRPr lang="de-DE"/>
          </a:p>
        </p:txBody>
      </p:sp>
    </p:spTree>
    <p:extLst>
      <p:ext uri="{BB962C8B-B14F-4D97-AF65-F5344CB8AC3E}">
        <p14:creationId xmlns:p14="http://schemas.microsoft.com/office/powerpoint/2010/main" val="1433276258"/>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sz="1200" kern="1200" dirty="0" smtClean="0">
                <a:solidFill>
                  <a:schemeClr val="tx1"/>
                </a:solidFill>
                <a:effectLst/>
                <a:latin typeface="+mn-lt"/>
              </a:rPr>
              <a:t>Die Spendenkriterien bleiben auf den folgenden Ebenen: </a:t>
            </a:r>
            <a:endParaRPr lang="de-DE" sz="1100" kern="1200" dirty="0" smtClean="0">
              <a:solidFill>
                <a:schemeClr val="tx1"/>
              </a:solidFill>
              <a:effectLst/>
              <a:latin typeface="+mn-lt"/>
              <a:ea typeface="+mn-ea"/>
              <a:cs typeface="+mn-cs"/>
            </a:endParaRPr>
          </a:p>
          <a:p>
            <a:pPr lvl="1"/>
            <a:r>
              <a:rPr lang="en-US" sz="1200" kern="1200" dirty="0" smtClean="0">
                <a:solidFill>
                  <a:schemeClr val="tx1"/>
                </a:solidFill>
                <a:effectLst/>
                <a:latin typeface="+mn-lt"/>
              </a:rPr>
              <a:t>20 USD 		Bronze-Anstecknadel</a:t>
            </a:r>
            <a:endParaRPr lang="de-DE" sz="1100" kern="1200" dirty="0" smtClean="0">
              <a:solidFill>
                <a:schemeClr val="tx1"/>
              </a:solidFill>
              <a:effectLst/>
              <a:latin typeface="+mn-lt"/>
              <a:ea typeface="+mn-ea"/>
              <a:cs typeface="+mn-cs"/>
            </a:endParaRPr>
          </a:p>
          <a:p>
            <a:pPr lvl="1"/>
            <a:r>
              <a:rPr lang="en-US" sz="1200" kern="1200" dirty="0" smtClean="0">
                <a:solidFill>
                  <a:schemeClr val="tx1"/>
                </a:solidFill>
                <a:effectLst/>
                <a:latin typeface="+mn-lt"/>
              </a:rPr>
              <a:t>50 USD		Silber-Anstecknadel</a:t>
            </a:r>
            <a:endParaRPr lang="de-DE" sz="1100" kern="1200" dirty="0" smtClean="0">
              <a:solidFill>
                <a:schemeClr val="tx1"/>
              </a:solidFill>
              <a:effectLst/>
              <a:latin typeface="+mn-lt"/>
              <a:ea typeface="+mn-ea"/>
              <a:cs typeface="+mn-cs"/>
            </a:endParaRPr>
          </a:p>
          <a:p>
            <a:pPr lvl="1"/>
            <a:r>
              <a:rPr lang="en-US" sz="1200" kern="1200" dirty="0" smtClean="0">
                <a:solidFill>
                  <a:schemeClr val="tx1"/>
                </a:solidFill>
                <a:effectLst/>
                <a:latin typeface="+mn-lt"/>
              </a:rPr>
              <a:t>100 USD		Gold-Anstecknadel</a:t>
            </a:r>
            <a:endParaRPr lang="de-DE" sz="1100" kern="1200" dirty="0" smtClean="0">
              <a:solidFill>
                <a:schemeClr val="tx1"/>
              </a:solidFill>
              <a:effectLst/>
              <a:latin typeface="+mn-lt"/>
              <a:ea typeface="+mn-ea"/>
              <a:cs typeface="+mn-cs"/>
            </a:endParaRPr>
          </a:p>
          <a:p>
            <a:r>
              <a:rPr lang="en-US" sz="1200" kern="1200" dirty="0" smtClean="0">
                <a:solidFill>
                  <a:schemeClr val="tx1"/>
                </a:solidFill>
                <a:effectLst/>
                <a:latin typeface="+mn-lt"/>
              </a:rPr>
              <a:t> </a:t>
            </a:r>
            <a:endParaRPr lang="de-DE" sz="1100" kern="1200" dirty="0" smtClean="0">
              <a:solidFill>
                <a:schemeClr val="tx1"/>
              </a:solidFill>
              <a:effectLst/>
              <a:latin typeface="+mn-lt"/>
              <a:ea typeface="+mn-ea"/>
              <a:cs typeface="+mn-cs"/>
            </a:endParaRPr>
          </a:p>
          <a:p>
            <a:pPr lvl="0"/>
            <a:r>
              <a:rPr lang="en-US" sz="1200" kern="1200" dirty="0" smtClean="0">
                <a:solidFill>
                  <a:schemeClr val="tx1"/>
                </a:solidFill>
                <a:effectLst/>
                <a:latin typeface="+mn-lt"/>
              </a:rPr>
              <a:t>Jede Spende qualifiziert zur Gutschrift einer Beitragenden Mitgliedschaft und Melvin Jones Fellowship</a:t>
            </a:r>
            <a:endParaRPr lang="de-DE" sz="1100" kern="1200" dirty="0" smtClean="0">
              <a:solidFill>
                <a:schemeClr val="tx1"/>
              </a:solidFill>
              <a:effectLst/>
              <a:latin typeface="+mn-lt"/>
              <a:ea typeface="+mn-ea"/>
              <a:cs typeface="+mn-cs"/>
            </a:endParaRPr>
          </a:p>
          <a:p>
            <a:r>
              <a:rPr lang="en-US" sz="1200" kern="1200" dirty="0" smtClean="0">
                <a:solidFill>
                  <a:schemeClr val="tx1"/>
                </a:solidFill>
                <a:effectLst/>
                <a:latin typeface="+mn-lt"/>
              </a:rPr>
              <a:t> </a:t>
            </a:r>
            <a:endParaRPr lang="de-DE" sz="1100" kern="1200" dirty="0" smtClean="0">
              <a:solidFill>
                <a:schemeClr val="tx1"/>
              </a:solidFill>
              <a:effectLst/>
              <a:latin typeface="+mn-lt"/>
              <a:ea typeface="+mn-ea"/>
              <a:cs typeface="+mn-cs"/>
            </a:endParaRPr>
          </a:p>
          <a:p>
            <a:pPr lvl="0"/>
            <a:r>
              <a:rPr lang="en-US" sz="1200" kern="1200" dirty="0" smtClean="0">
                <a:solidFill>
                  <a:schemeClr val="tx1"/>
                </a:solidFill>
                <a:effectLst/>
                <a:latin typeface="+mn-lt"/>
              </a:rPr>
              <a:t>Anstecknadeln für Beitragende Mitglieder werden nicht automatisch zugeschickt. Spender müssen eine Anstecknadel für Beitragende Mitglieder anfordern, indem sie das entsprechende Feld auf dem Formular für Beitragende Mitglieder ankreuzen.</a:t>
            </a:r>
            <a:endParaRPr lang="de-DE" sz="1100" kern="1200" dirty="0" smtClean="0">
              <a:solidFill>
                <a:schemeClr val="tx1"/>
              </a:solidFill>
              <a:effectLst/>
              <a:latin typeface="+mn-lt"/>
              <a:ea typeface="+mn-ea"/>
              <a:cs typeface="+mn-cs"/>
            </a:endParaRPr>
          </a:p>
          <a:p>
            <a:r>
              <a:rPr lang="en-US" sz="1200" kern="1200" dirty="0" smtClean="0">
                <a:solidFill>
                  <a:schemeClr val="tx1"/>
                </a:solidFill>
                <a:effectLst/>
                <a:latin typeface="+mn-lt"/>
              </a:rPr>
              <a:t> </a:t>
            </a:r>
            <a:endParaRPr lang="de-DE" sz="1100" kern="1200" dirty="0" smtClean="0">
              <a:solidFill>
                <a:schemeClr val="tx1"/>
              </a:solidFill>
              <a:effectLst/>
              <a:latin typeface="+mn-lt"/>
              <a:ea typeface="+mn-ea"/>
              <a:cs typeface="+mn-cs"/>
            </a:endParaRPr>
          </a:p>
          <a:p>
            <a:pPr lvl="0"/>
            <a:r>
              <a:rPr lang="en-US" sz="1200" kern="1200" dirty="0" smtClean="0">
                <a:solidFill>
                  <a:schemeClr val="tx1"/>
                </a:solidFill>
                <a:effectLst/>
                <a:latin typeface="+mn-lt"/>
              </a:rPr>
              <a:t>Alle Clubs, bei denen jedes Mitglied 20 USD oder mehr gespendet hat, qualifizieren sich als Club mit 100 % Beitragender Mitgliedschaft</a:t>
            </a:r>
            <a:endParaRPr lang="de-DE" sz="1100" kern="1200" dirty="0" smtClean="0">
              <a:solidFill>
                <a:schemeClr val="tx1"/>
              </a:solidFill>
              <a:effectLst/>
              <a:latin typeface="+mn-lt"/>
              <a:ea typeface="+mn-ea"/>
              <a:cs typeface="+mn-cs"/>
            </a:endParaRPr>
          </a:p>
          <a:p>
            <a:r>
              <a:rPr lang="en-US" sz="1200" kern="1200" dirty="0" smtClean="0">
                <a:solidFill>
                  <a:schemeClr val="tx1"/>
                </a:solidFill>
                <a:effectLst/>
                <a:latin typeface="+mn-lt"/>
              </a:rPr>
              <a:t> </a:t>
            </a:r>
            <a:endParaRPr lang="de-DE" sz="1100" kern="1200" dirty="0" smtClean="0">
              <a:solidFill>
                <a:schemeClr val="tx1"/>
              </a:solidFill>
              <a:effectLst/>
              <a:latin typeface="+mn-lt"/>
              <a:ea typeface="+mn-ea"/>
              <a:cs typeface="+mn-cs"/>
            </a:endParaRPr>
          </a:p>
          <a:p>
            <a:pPr lvl="0"/>
            <a:r>
              <a:rPr lang="en-US" sz="1200" kern="1200" dirty="0" smtClean="0">
                <a:solidFill>
                  <a:schemeClr val="tx1"/>
                </a:solidFill>
                <a:effectLst/>
                <a:latin typeface="+mn-lt"/>
              </a:rPr>
              <a:t>Clubspenden qualifizieren sich nicht für die Gutschrift einer Beitragenden Mitgliedschaft.</a:t>
            </a:r>
            <a:endParaRPr lang="de-DE" sz="1100" kern="1200" dirty="0" smtClean="0">
              <a:solidFill>
                <a:schemeClr val="tx1"/>
              </a:solidFill>
              <a:effectLst/>
              <a:latin typeface="+mn-lt"/>
              <a:ea typeface="+mn-ea"/>
              <a:cs typeface="+mn-cs"/>
            </a:endParaRPr>
          </a:p>
          <a:p>
            <a:endParaRPr lang="de-DE" dirty="0" smtClean="0"/>
          </a:p>
        </p:txBody>
      </p:sp>
      <p:sp>
        <p:nvSpPr>
          <p:cNvPr id="4" name="Slide Number Placeholder 3"/>
          <p:cNvSpPr>
            <a:spLocks noGrp="1"/>
          </p:cNvSpPr>
          <p:nvPr>
            <p:ph type="sldNum" sz="quarter" idx="10"/>
          </p:nvPr>
        </p:nvSpPr>
        <p:spPr/>
        <p:txBody>
          <a:bodyPr/>
          <a:lstStyle/>
          <a:p>
            <a:fld id="{9C3908C1-9C48-489B-8F3B-383DC5512110}" type="slidenum">
              <a:rPr lang="en-US" smtClean="0"/>
              <a:t>38</a:t>
            </a:fld>
            <a:endParaRPr lang="de-DE"/>
          </a:p>
        </p:txBody>
      </p:sp>
    </p:spTree>
    <p:extLst>
      <p:ext uri="{BB962C8B-B14F-4D97-AF65-F5344CB8AC3E}">
        <p14:creationId xmlns:p14="http://schemas.microsoft.com/office/powerpoint/2010/main" val="2726849698"/>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dirty="0" smtClean="0"/>
              <a:t>Wie bereits zuvor besprochen, berechtigen alle CM-Beiträge jetzt zu einer MJF</a:t>
            </a:r>
          </a:p>
          <a:p>
            <a:r>
              <a:rPr dirty="0" smtClean="0"/>
              <a:t>Wie immer möchte ich zu MJF-Anerkennung sowie zum Aufsteigen auf höhere Ebenen des Fellowship-Programms ermutigen</a:t>
            </a:r>
          </a:p>
          <a:p>
            <a:r>
              <a:rPr dirty="0" smtClean="0"/>
              <a:t>Auszeichnung „Freunde der Humanität“ - erkennt jedes Jahr ein paar Lions an, die LCIF auf höchster Ebene unterstützt haben. Der LCIF-Vorsitzende bestimmt die Empfänger, die mit einer Medaille ausgezeichnet werden.</a:t>
            </a:r>
          </a:p>
          <a:p>
            <a:r>
              <a:rPr dirty="0" smtClean="0"/>
              <a:t>LCIF-Auszeichnung „Helfende Hände“ - erkennt Lions an, die auf Club-, regionaler, Distrikt- oder Multidistriktebene oder über Medien für bessere Bekanntmachung und Unterstützung von LCIF werben. Zur Beantragung der Auszeichnung füllen Sie das </a:t>
            </a:r>
            <a:r>
              <a:rPr lang="en-US" dirty="0">
                <a:hlinkClick r:id="rId3"/>
              </a:rPr>
              <a:t>Nominierungsformular</a:t>
            </a:r>
            <a:r>
              <a:rPr dirty="0" smtClean="0"/>
              <a:t> aus und stellen Sie Unterlagen zu den Bemühungen der Lions bereit.</a:t>
            </a:r>
          </a:p>
          <a:p>
            <a:r>
              <a:rPr dirty="0" smtClean="0"/>
              <a:t>Humanitäre Partner - ehrt Einzelpersonen, deren Gesamtspenden jeweils 100.000 USD, 200.000 USD, 300.000 und 500.000 USD überschreiten. Die Ausgezeichneten erhalten eine elegante Bronze-, Silber-, Gold- bzw. Platinnadel. Bei dem Programm wurden vor kurzem neue Nadelverleihungsstufen eingeführt, wobei bei Spenden bis zur 300.000 USD-Ebene pro 20.000 USD eine Anstecknadel verliehen wird.</a:t>
            </a:r>
          </a:p>
          <a:p>
            <a:endParaRPr lang="de-DE" dirty="0"/>
          </a:p>
        </p:txBody>
      </p:sp>
      <p:sp>
        <p:nvSpPr>
          <p:cNvPr id="4" name="Slide Number Placeholder 3"/>
          <p:cNvSpPr>
            <a:spLocks noGrp="1"/>
          </p:cNvSpPr>
          <p:nvPr>
            <p:ph type="sldNum" sz="quarter" idx="10"/>
          </p:nvPr>
        </p:nvSpPr>
        <p:spPr/>
        <p:txBody>
          <a:bodyPr/>
          <a:lstStyle/>
          <a:p>
            <a:pPr>
              <a:defRPr/>
            </a:pPr>
            <a:fld id="{B17DD158-B869-564D-A60A-A2C6A71457F3}" type="slidenum">
              <a:rPr lang="en-US" smtClean="0"/>
              <a:pPr>
                <a:defRPr/>
              </a:pPr>
              <a:t>39</a:t>
            </a:fld>
            <a:endParaRPr lang="de-DE" dirty="0"/>
          </a:p>
        </p:txBody>
      </p:sp>
    </p:spTree>
    <p:extLst>
      <p:ext uri="{BB962C8B-B14F-4D97-AF65-F5344CB8AC3E}">
        <p14:creationId xmlns:p14="http://schemas.microsoft.com/office/powerpoint/2010/main" val="71526014"/>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dirty="0" smtClean="0"/>
              <a:t>Am Ende jedes Jahres verteilen wir basierend auf den obigen Kriterien Urkunden </a:t>
            </a:r>
          </a:p>
          <a:p>
            <a:endParaRPr lang="de-DE" baseline="0" dirty="0" smtClean="0"/>
          </a:p>
          <a:p>
            <a:r>
              <a:rPr dirty="0" smtClean="0"/>
              <a:t>Erkennen Sie </a:t>
            </a:r>
            <a:r>
              <a:rPr dirty="0" err="1" smtClean="0"/>
              <a:t>jeden</a:t>
            </a:r>
            <a:r>
              <a:rPr dirty="0" smtClean="0"/>
              <a:t> MD</a:t>
            </a:r>
            <a:r>
              <a:rPr lang="de-DE" dirty="0" smtClean="0"/>
              <a:t>C</a:t>
            </a:r>
            <a:r>
              <a:rPr dirty="0" smtClean="0"/>
              <a:t> im Raum an, der u. U. eine Anerkennung erhalten hat</a:t>
            </a:r>
          </a:p>
          <a:p>
            <a:endParaRPr lang="de-DE" baseline="0" dirty="0" smtClean="0"/>
          </a:p>
        </p:txBody>
      </p:sp>
      <p:sp>
        <p:nvSpPr>
          <p:cNvPr id="4" name="Slide Number Placeholder 3"/>
          <p:cNvSpPr>
            <a:spLocks noGrp="1"/>
          </p:cNvSpPr>
          <p:nvPr>
            <p:ph type="sldNum" sz="quarter" idx="10"/>
          </p:nvPr>
        </p:nvSpPr>
        <p:spPr/>
        <p:txBody>
          <a:bodyPr/>
          <a:lstStyle/>
          <a:p>
            <a:pPr>
              <a:defRPr/>
            </a:pPr>
            <a:fld id="{B17DD158-B869-564D-A60A-A2C6A71457F3}" type="slidenum">
              <a:rPr lang="en-US" smtClean="0"/>
              <a:pPr>
                <a:defRPr/>
              </a:pPr>
              <a:t>40</a:t>
            </a:fld>
            <a:endParaRPr lang="de-DE" dirty="0"/>
          </a:p>
        </p:txBody>
      </p:sp>
    </p:spTree>
    <p:extLst>
      <p:ext uri="{BB962C8B-B14F-4D97-AF65-F5344CB8AC3E}">
        <p14:creationId xmlns:p14="http://schemas.microsoft.com/office/powerpoint/2010/main" val="4013028314"/>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dirty="0" smtClean="0"/>
              <a:t>Club-Wandtafel/Abzeichen/Chevron – Clubs, die nicht zweckgebundene Spenden in Höhe von 1.000 USD oder mehr leisten</a:t>
            </a:r>
          </a:p>
          <a:p>
            <a:r>
              <a:rPr dirty="0" smtClean="0"/>
              <a:t>Bannerabzeichen für 100 Prozent MJF  – alle gegenwärtigen Clubmitglieder sind MJFs </a:t>
            </a:r>
          </a:p>
          <a:p>
            <a:r>
              <a:rPr dirty="0" smtClean="0"/>
              <a:t>Bannerabzeichen für 100 Prozent Beitragende Mitglieder – alle gegenwärtigen Clubmitglieder sind beitragende Mitglieder</a:t>
            </a:r>
          </a:p>
        </p:txBody>
      </p:sp>
      <p:sp>
        <p:nvSpPr>
          <p:cNvPr id="4" name="Slide Number Placeholder 3"/>
          <p:cNvSpPr>
            <a:spLocks noGrp="1"/>
          </p:cNvSpPr>
          <p:nvPr>
            <p:ph type="sldNum" sz="quarter" idx="10"/>
          </p:nvPr>
        </p:nvSpPr>
        <p:spPr/>
        <p:txBody>
          <a:bodyPr/>
          <a:lstStyle/>
          <a:p>
            <a:pPr>
              <a:defRPr/>
            </a:pPr>
            <a:fld id="{B17DD158-B869-564D-A60A-A2C6A71457F3}" type="slidenum">
              <a:rPr lang="en-US" smtClean="0"/>
              <a:pPr>
                <a:defRPr/>
              </a:pPr>
              <a:t>41</a:t>
            </a:fld>
            <a:endParaRPr lang="de-DE" dirty="0"/>
          </a:p>
        </p:txBody>
      </p:sp>
    </p:spTree>
    <p:extLst>
      <p:ext uri="{BB962C8B-B14F-4D97-AF65-F5344CB8AC3E}">
        <p14:creationId xmlns:p14="http://schemas.microsoft.com/office/powerpoint/2010/main" val="615320863"/>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C3908C1-9C48-489B-8F3B-383DC5512110}" type="slidenum">
              <a:rPr lang="en-US" smtClean="0"/>
              <a:t>42</a:t>
            </a:fld>
            <a:endParaRPr lang="de-DE"/>
          </a:p>
        </p:txBody>
      </p:sp>
    </p:spTree>
    <p:extLst>
      <p:ext uri="{BB962C8B-B14F-4D97-AF65-F5344CB8AC3E}">
        <p14:creationId xmlns:p14="http://schemas.microsoft.com/office/powerpoint/2010/main" val="746207095"/>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85000" lnSpcReduction="10000"/>
          </a:bodyPr>
          <a:lstStyle/>
          <a:p>
            <a:r>
              <a:rPr dirty="0" smtClean="0"/>
              <a:t>Vielen Dank für Ihren heutigen Zeitaufwand und Ihre Unterstützung. Ich freue mich darauf, dieses Jahr mit Ihnen zusammenzuarbeiten.</a:t>
            </a:r>
          </a:p>
          <a:p>
            <a:endParaRPr lang="de-DE" sz="3200" dirty="0">
              <a:ea typeface="ＭＳ Ｐゴシック" pitchFamily="34" charset="-128"/>
              <a:cs typeface="Arial" charset="0"/>
            </a:endParaRPr>
          </a:p>
        </p:txBody>
      </p:sp>
      <p:sp>
        <p:nvSpPr>
          <p:cNvPr id="4" name="Slide Number Placeholder 3"/>
          <p:cNvSpPr>
            <a:spLocks noGrp="1"/>
          </p:cNvSpPr>
          <p:nvPr>
            <p:ph type="sldNum" sz="quarter" idx="10"/>
          </p:nvPr>
        </p:nvSpPr>
        <p:spPr/>
        <p:txBody>
          <a:bodyPr/>
          <a:lstStyle/>
          <a:p>
            <a:pPr>
              <a:defRPr/>
            </a:pPr>
            <a:fld id="{5F339FAE-AB44-49F2-AB7D-BC2643D7C0DC}" type="slidenum">
              <a:rPr lang="en-US" smtClean="0"/>
              <a:pPr>
                <a:defRPr/>
              </a:pPr>
              <a:t>44</a:t>
            </a:fld>
            <a:endParaRPr lang="de-DE"/>
          </a:p>
        </p:txBody>
      </p:sp>
    </p:spTree>
    <p:extLst>
      <p:ext uri="{BB962C8B-B14F-4D97-AF65-F5344CB8AC3E}">
        <p14:creationId xmlns:p14="http://schemas.microsoft.com/office/powerpoint/2010/main" val="2069899541"/>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7"/>
          <p:cNvSpPr>
            <a:spLocks noGrp="1" noChangeArrowheads="1"/>
          </p:cNvSpPr>
          <p:nvPr>
            <p:ph type="sldNum" sz="quarter" idx="5"/>
          </p:nvPr>
        </p:nvSpPr>
        <p:spPr bwMode="auto">
          <a:noFill/>
          <a:ln>
            <a:miter lim="800000"/>
            <a:headEnd/>
            <a:tailEnd/>
          </a:ln>
        </p:spPr>
        <p:txBody>
          <a:bodyPr/>
          <a:lstStyle/>
          <a:p>
            <a:fld id="{3C4F706A-74B8-41C2-BFC9-8DDAE073C0C9}" type="slidenum">
              <a:rPr lang="en-US" smtClean="0">
                <a:ea typeface="ＭＳ Ｐゴシック" pitchFamily="34" charset="-128"/>
              </a:rPr>
              <a:pPr/>
              <a:t>45</a:t>
            </a:fld>
            <a:endParaRPr lang="de-DE" smtClean="0">
              <a:ea typeface="ＭＳ Ｐゴシック" pitchFamily="34" charset="-128"/>
            </a:endParaRPr>
          </a:p>
        </p:txBody>
      </p:sp>
      <p:sp>
        <p:nvSpPr>
          <p:cNvPr id="20483" name="Rectangle 2"/>
          <p:cNvSpPr>
            <a:spLocks noGrp="1" noRot="1" noChangeAspect="1" noChangeArrowheads="1" noTextEdit="1"/>
          </p:cNvSpPr>
          <p:nvPr>
            <p:ph type="sldImg"/>
          </p:nvPr>
        </p:nvSpPr>
        <p:spPr bwMode="auto">
          <a:xfrm>
            <a:off x="1144588" y="685800"/>
            <a:ext cx="4570412" cy="3429000"/>
          </a:xfrm>
          <a:prstGeom prst="rect">
            <a:avLst/>
          </a:prstGeom>
          <a:noFill/>
          <a:ln>
            <a:solidFill>
              <a:srgbClr val="000000"/>
            </a:solidFill>
            <a:miter lim="800000"/>
            <a:headEnd/>
            <a:tailEnd/>
          </a:ln>
        </p:spPr>
      </p:sp>
      <p:sp>
        <p:nvSpPr>
          <p:cNvPr id="20484"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dirty="0" smtClean="0"/>
              <a:t>Vielen Dank!</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01324" eaLnBrk="0" fontAlgn="base" hangingPunct="0">
              <a:spcBef>
                <a:spcPct val="30000"/>
              </a:spcBef>
              <a:spcAft>
                <a:spcPct val="0"/>
              </a:spcAft>
              <a:defRPr/>
            </a:pPr>
            <a:r>
              <a:rPr dirty="0" smtClean="0"/>
              <a:t>Das ist die Gruppe der LCIF-Treuhänder für das Jahr 2016/2017. Amtierende Treuhänder und Direktoren von Lions Clubs International haben Lionsmitglieder in den LCIF-Treuhändervorstand einberufen. Diese Treuhänder werden auf eine dreijährige Amtszeit dienen.</a:t>
            </a:r>
          </a:p>
          <a:p>
            <a:endParaRPr lang="de-DE" dirty="0"/>
          </a:p>
        </p:txBody>
      </p:sp>
      <p:sp>
        <p:nvSpPr>
          <p:cNvPr id="4" name="Slide Number Placeholder 3"/>
          <p:cNvSpPr>
            <a:spLocks noGrp="1"/>
          </p:cNvSpPr>
          <p:nvPr>
            <p:ph type="sldNum" sz="quarter" idx="10"/>
          </p:nvPr>
        </p:nvSpPr>
        <p:spPr/>
        <p:txBody>
          <a:bodyPr/>
          <a:lstStyle/>
          <a:p>
            <a:pPr>
              <a:defRPr/>
            </a:pPr>
            <a:fld id="{B17DD158-B869-564D-A60A-A2C6A71457F3}" type="slidenum">
              <a:rPr lang="en-US" smtClean="0"/>
              <a:pPr>
                <a:defRPr/>
              </a:pPr>
              <a:t>5</a:t>
            </a:fld>
            <a:endParaRPr lang="de-DE" dirty="0"/>
          </a:p>
        </p:txBody>
      </p:sp>
    </p:spTree>
    <p:extLst>
      <p:ext uri="{BB962C8B-B14F-4D97-AF65-F5344CB8AC3E}">
        <p14:creationId xmlns:p14="http://schemas.microsoft.com/office/powerpoint/2010/main" val="89491681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4588" y="685800"/>
            <a:ext cx="4570412" cy="3429000"/>
          </a:xfrm>
          <a:prstGeom prst="rect">
            <a:avLst/>
          </a:prstGeom>
        </p:spPr>
      </p:sp>
      <p:sp>
        <p:nvSpPr>
          <p:cNvPr id="3" name="Notes Placeholder 2"/>
          <p:cNvSpPr>
            <a:spLocks noGrp="1"/>
          </p:cNvSpPr>
          <p:nvPr>
            <p:ph type="body" idx="1"/>
          </p:nvPr>
        </p:nvSpPr>
        <p:spPr/>
        <p:txBody>
          <a:bodyPr/>
          <a:lstStyle/>
          <a:p>
            <a:pPr>
              <a:spcBef>
                <a:spcPct val="20000"/>
              </a:spcBef>
              <a:buClr>
                <a:srgbClr val="FCC274"/>
              </a:buClr>
            </a:pPr>
            <a:r>
              <a:rPr lang="en-US" altLang="en-US" sz="1100" dirty="0"/>
              <a:t>Auf den ersten Blick mutet LCIF einfach an –  sie unterstützt Lions Clubs auf der ganzen Welt mit Zuschüssen, damit sie sowohl ihren Gemeinden vor Ort als auch weltweit Hilfe </a:t>
            </a:r>
            <a:r>
              <a:rPr lang="en-US" altLang="en-US" sz="1100" dirty="0" err="1"/>
              <a:t>leisten</a:t>
            </a:r>
            <a:r>
              <a:rPr lang="en-US" altLang="en-US" sz="1100" dirty="0"/>
              <a:t> </a:t>
            </a:r>
            <a:r>
              <a:rPr lang="en-US" altLang="en-US" sz="1100" dirty="0" err="1" smtClean="0"/>
              <a:t>können</a:t>
            </a:r>
            <a:r>
              <a:rPr lang="en-US" altLang="en-US" sz="1100" dirty="0" smtClean="0"/>
              <a:t>. Und </a:t>
            </a:r>
            <a:r>
              <a:rPr lang="en-US" altLang="en-US" sz="1100" dirty="0"/>
              <a:t>obwohl es gewiss stimmt, dass das Konzept einfach ist, ist das </a:t>
            </a:r>
            <a:r>
              <a:rPr lang="en-US" altLang="en-US" sz="1100" dirty="0" err="1" smtClean="0"/>
              <a:t>Endergebnis</a:t>
            </a:r>
            <a:r>
              <a:rPr lang="en-US" altLang="en-US" sz="1100" dirty="0" smtClean="0"/>
              <a:t> </a:t>
            </a:r>
            <a:r>
              <a:rPr lang="en-US" altLang="en-US" sz="1100" dirty="0"/>
              <a:t>für viele Menschen auf der ganzen Welt eine positive </a:t>
            </a:r>
            <a:r>
              <a:rPr lang="en-US" altLang="en-US" sz="1100" dirty="0" err="1" smtClean="0"/>
              <a:t>Lebensveränderung</a:t>
            </a:r>
            <a:r>
              <a:rPr lang="en-US" altLang="en-US" sz="1100" dirty="0" smtClean="0"/>
              <a:t>. </a:t>
            </a:r>
            <a:endParaRPr lang="en-US" altLang="en-US" sz="1100" dirty="0"/>
          </a:p>
          <a:p>
            <a:pPr>
              <a:spcBef>
                <a:spcPct val="20000"/>
              </a:spcBef>
              <a:buClr>
                <a:srgbClr val="FCC274"/>
              </a:buClr>
              <a:buFontTx/>
              <a:buChar char="•"/>
            </a:pPr>
            <a:endParaRPr lang="de-DE" altLang="en-US" sz="1100" dirty="0"/>
          </a:p>
          <a:p>
            <a:pPr>
              <a:spcBef>
                <a:spcPct val="20000"/>
              </a:spcBef>
              <a:buClr>
                <a:srgbClr val="FCC274"/>
              </a:buClr>
            </a:pPr>
            <a:r>
              <a:rPr lang="en-US" altLang="en-US" sz="1100" dirty="0"/>
              <a:t>Die Foundation stellt Zuschüsse für großangelegte Projekte zur Verfügung, die Clubs nicht allein bewältigen können.</a:t>
            </a:r>
          </a:p>
          <a:p>
            <a:pPr>
              <a:spcBef>
                <a:spcPct val="20000"/>
              </a:spcBef>
              <a:buClr>
                <a:srgbClr val="FCC274"/>
              </a:buClr>
              <a:buFontTx/>
              <a:buChar char="•"/>
            </a:pPr>
            <a:endParaRPr lang="de-DE" altLang="en-US" sz="1100" dirty="0"/>
          </a:p>
          <a:p>
            <a:pPr>
              <a:spcBef>
                <a:spcPct val="20000"/>
              </a:spcBef>
              <a:buClr>
                <a:srgbClr val="FCC274"/>
              </a:buClr>
            </a:pPr>
            <a:r>
              <a:rPr lang="en-US" altLang="en-US" sz="1100" dirty="0"/>
              <a:t>Als gemeinnützige Organisation verlässt sich LCIF ausschließlich auf die Spenden von Lionsmitgliedern und anderen Personen, die unsere Mission </a:t>
            </a:r>
            <a:r>
              <a:rPr lang="en-US" altLang="en-US" sz="1100" dirty="0" err="1" smtClean="0"/>
              <a:t>teilen</a:t>
            </a:r>
            <a:r>
              <a:rPr lang="en-US" altLang="en-US" sz="1100" dirty="0" smtClean="0"/>
              <a:t>. </a:t>
            </a:r>
            <a:r>
              <a:rPr lang="en-US" altLang="en-US" sz="1100" dirty="0" err="1" smtClean="0"/>
              <a:t>Daher</a:t>
            </a:r>
            <a:r>
              <a:rPr lang="en-US" altLang="en-US" sz="1100" dirty="0" smtClean="0"/>
              <a:t> </a:t>
            </a:r>
            <a:r>
              <a:rPr lang="en-US" altLang="en-US" sz="1100" dirty="0"/>
              <a:t>ist es wichtig, dass nicht nur unsere Clubs, sondern auch wir als einzelne Lions unsere Foundation unterstützen.</a:t>
            </a:r>
          </a:p>
          <a:p>
            <a:pPr>
              <a:spcBef>
                <a:spcPct val="20000"/>
              </a:spcBef>
              <a:buClr>
                <a:srgbClr val="FCC274"/>
              </a:buClr>
            </a:pPr>
            <a:endParaRPr lang="de-DE" altLang="en-US" sz="1100" dirty="0"/>
          </a:p>
          <a:p>
            <a:pPr>
              <a:spcBef>
                <a:spcPct val="20000"/>
              </a:spcBef>
              <a:buClr>
                <a:srgbClr val="FCC274"/>
              </a:buClr>
            </a:pPr>
            <a:r>
              <a:rPr lang="en-US" altLang="en-US" sz="1100" dirty="0"/>
              <a:t>LCIF hat seit ihrer Gründung im Jahr 1968 über 870 Mio. USD an Zuschüssen gewährt! Es ist immer beeindruckend, diese Zahl zu hören, es ist jedoch noch beeindruckender und ergreifender, wenn Sie an die Millionen Menschenleben denken, die Lions </a:t>
            </a:r>
            <a:r>
              <a:rPr lang="en-US" altLang="en-US" sz="1100" dirty="0" smtClean="0"/>
              <a:t>dank </a:t>
            </a:r>
            <a:r>
              <a:rPr lang="en-US" altLang="en-US" sz="1100" dirty="0" err="1" smtClean="0"/>
              <a:t>dieser</a:t>
            </a:r>
            <a:r>
              <a:rPr lang="en-US" altLang="en-US" sz="1100" dirty="0" smtClean="0"/>
              <a:t> </a:t>
            </a:r>
            <a:r>
              <a:rPr lang="en-US" altLang="en-US" sz="1100" dirty="0"/>
              <a:t>Zuschüsse verbessert haben.</a:t>
            </a:r>
          </a:p>
          <a:p>
            <a:pPr>
              <a:spcBef>
                <a:spcPct val="20000"/>
              </a:spcBef>
              <a:buClr>
                <a:srgbClr val="FCC274"/>
              </a:buClr>
              <a:buFontTx/>
              <a:buChar char="•"/>
            </a:pPr>
            <a:endParaRPr lang="de-DE" altLang="en-US" sz="1100" dirty="0"/>
          </a:p>
          <a:p>
            <a:r>
              <a:rPr lang="en-US" altLang="en-US" sz="1100" dirty="0"/>
              <a:t>Unsere Foundation verbessert Menschenleben auf der </a:t>
            </a:r>
            <a:r>
              <a:rPr lang="en-US" altLang="en-US" sz="1100" dirty="0" err="1"/>
              <a:t>ganzen</a:t>
            </a:r>
            <a:r>
              <a:rPr lang="en-US" altLang="en-US" sz="1100" dirty="0"/>
              <a:t> </a:t>
            </a:r>
            <a:r>
              <a:rPr lang="en-US" altLang="en-US" sz="1100" dirty="0" smtClean="0"/>
              <a:t>Welt. </a:t>
            </a:r>
            <a:r>
              <a:rPr lang="en-US" altLang="en-US" sz="1100" dirty="0" err="1" smtClean="0"/>
              <a:t>Sie</a:t>
            </a:r>
            <a:r>
              <a:rPr lang="en-US" altLang="en-US" sz="1100" dirty="0" smtClean="0"/>
              <a:t> </a:t>
            </a:r>
            <a:r>
              <a:rPr lang="en-US" altLang="en-US" sz="1100" dirty="0"/>
              <a:t>bewirkt dies </a:t>
            </a:r>
            <a:r>
              <a:rPr lang="en-US" altLang="en-US" sz="1100" dirty="0" smtClean="0"/>
              <a:t>in </a:t>
            </a:r>
            <a:r>
              <a:rPr lang="en-US" altLang="en-US" sz="1100" dirty="0" err="1"/>
              <a:t>vier</a:t>
            </a:r>
            <a:r>
              <a:rPr lang="en-US" altLang="en-US" sz="1100" dirty="0"/>
              <a:t> </a:t>
            </a:r>
            <a:r>
              <a:rPr lang="en-US" altLang="en-US" sz="1100" dirty="0" err="1" smtClean="0"/>
              <a:t>Hilfsbereichen</a:t>
            </a:r>
            <a:r>
              <a:rPr lang="en-US" altLang="en-US" sz="1100" dirty="0" smtClean="0"/>
              <a:t>...</a:t>
            </a:r>
            <a:endParaRPr lang="en-US" altLang="en-US" sz="1100" dirty="0"/>
          </a:p>
          <a:p>
            <a:endParaRPr lang="de-DE" dirty="0"/>
          </a:p>
        </p:txBody>
      </p:sp>
      <p:sp>
        <p:nvSpPr>
          <p:cNvPr id="4" name="Slide Number Placeholder 3"/>
          <p:cNvSpPr>
            <a:spLocks noGrp="1"/>
          </p:cNvSpPr>
          <p:nvPr>
            <p:ph type="sldNum" sz="quarter" idx="10"/>
          </p:nvPr>
        </p:nvSpPr>
        <p:spPr/>
        <p:txBody>
          <a:bodyPr/>
          <a:lstStyle/>
          <a:p>
            <a:fld id="{41FF2F77-0B86-4815-80FF-D315A055CAE4}" type="slidenum">
              <a:rPr lang="en-US" smtClean="0"/>
              <a:t>6</a:t>
            </a:fld>
            <a:endParaRPr lang="de-DE"/>
          </a:p>
        </p:txBody>
      </p:sp>
    </p:spTree>
    <p:extLst>
      <p:ext uri="{BB962C8B-B14F-4D97-AF65-F5344CB8AC3E}">
        <p14:creationId xmlns:p14="http://schemas.microsoft.com/office/powerpoint/2010/main" val="349128103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4588" y="685800"/>
            <a:ext cx="4570412" cy="3429000"/>
          </a:xfrm>
          <a:prstGeom prst="rect">
            <a:avLst/>
          </a:prstGeom>
          <a:noFill/>
          <a:ln w="12700">
            <a:solidFill>
              <a:prstClr val="black"/>
            </a:solidFill>
          </a:ln>
        </p:spPr>
      </p:sp>
      <p:sp>
        <p:nvSpPr>
          <p:cNvPr id="3" name="Notes Placeholder 2"/>
          <p:cNvSpPr>
            <a:spLocks noGrp="1"/>
          </p:cNvSpPr>
          <p:nvPr>
            <p:ph type="body" idx="1"/>
          </p:nvPr>
        </p:nvSpPr>
        <p:spPr>
          <a:xfrm>
            <a:off x="71439" y="4136571"/>
            <a:ext cx="6786563" cy="5007429"/>
          </a:xfrm>
        </p:spPr>
        <p:txBody>
          <a:bodyPr/>
          <a:lstStyle/>
          <a:p>
            <a:pPr eaLnBrk="1" hangingPunct="1">
              <a:spcBef>
                <a:spcPct val="0"/>
              </a:spcBef>
            </a:pPr>
            <a:r>
              <a:rPr lang="en-US" altLang="en-US" dirty="0" smtClean="0">
                <a:latin typeface="Arial" charset="0"/>
              </a:rPr>
              <a:t>Die vier Säulen, auf denen das Hilfskonzept der Foundation beruht, sind Jugendfürsorge, Katastrophenhilfe, Deckung humanitärer Bedürfnisse und Sehkrafterhaltung. </a:t>
            </a:r>
          </a:p>
          <a:p>
            <a:pPr defTabSz="897061">
              <a:spcBef>
                <a:spcPct val="0"/>
              </a:spcBef>
              <a:defRPr/>
            </a:pPr>
            <a:endParaRPr lang="de-DE" dirty="0" smtClean="0">
              <a:ea typeface="ＭＳ Ｐゴシック" pitchFamily="34" charset="-128"/>
            </a:endParaRPr>
          </a:p>
          <a:p>
            <a:pPr defTabSz="897061">
              <a:spcBef>
                <a:spcPct val="0"/>
              </a:spcBef>
              <a:defRPr/>
            </a:pPr>
            <a:r>
              <a:rPr dirty="0" smtClean="0"/>
              <a:t>Der erste Hilfsbereich ist natürlich </a:t>
            </a:r>
            <a:r>
              <a:rPr lang="en-US" b="1" baseline="0" dirty="0" smtClean="0"/>
              <a:t>SEHKRAFTERHALTUNG. </a:t>
            </a:r>
          </a:p>
          <a:p>
            <a:pPr defTabSz="897061">
              <a:spcBef>
                <a:spcPct val="0"/>
              </a:spcBef>
              <a:defRPr/>
            </a:pPr>
            <a:endParaRPr lang="de-DE" b="1" baseline="0" dirty="0" smtClean="0">
              <a:ea typeface="ＭＳ Ｐゴシック" pitchFamily="34" charset="-128"/>
            </a:endParaRPr>
          </a:p>
          <a:p>
            <a:pPr defTabSz="897061">
              <a:spcBef>
                <a:spcPct val="0"/>
              </a:spcBef>
              <a:defRPr/>
            </a:pPr>
            <a:r>
              <a:rPr dirty="0" smtClean="0"/>
              <a:t>Die SightFirst II-Kampagne war ein riesiger Erfolg für LCIF. Dank dieser Kampagne retten wir Sehkraft und verhüten Erblindung und verbessern gleichzeitig das Leben von Menschen, die </a:t>
            </a:r>
            <a:r>
              <a:rPr dirty="0" err="1" smtClean="0"/>
              <a:t>erblindet</a:t>
            </a:r>
            <a:r>
              <a:rPr dirty="0" smtClean="0"/>
              <a:t> </a:t>
            </a:r>
            <a:r>
              <a:rPr dirty="0" err="1" smtClean="0"/>
              <a:t>sind</a:t>
            </a:r>
            <a:r>
              <a:rPr lang="en-US" dirty="0" smtClean="0"/>
              <a:t>. </a:t>
            </a:r>
            <a:endParaRPr dirty="0" smtClean="0"/>
          </a:p>
          <a:p>
            <a:pPr lvl="0">
              <a:buFont typeface="Arial" pitchFamily="34" charset="0"/>
              <a:buNone/>
            </a:pPr>
            <a:endParaRPr lang="de-DE" i="1" kern="1200" baseline="0" dirty="0" smtClean="0">
              <a:solidFill>
                <a:schemeClr val="tx1"/>
              </a:solidFill>
            </a:endParaRPr>
          </a:p>
          <a:p>
            <a:pPr defTabSz="897061">
              <a:spcBef>
                <a:spcPct val="0"/>
              </a:spcBef>
              <a:defRPr/>
            </a:pPr>
            <a:r>
              <a:rPr dirty="0" smtClean="0"/>
              <a:t>Der nächste Hilfsbereich </a:t>
            </a:r>
            <a:r>
              <a:rPr dirty="0" err="1" smtClean="0"/>
              <a:t>ist</a:t>
            </a:r>
            <a:r>
              <a:rPr dirty="0" smtClean="0"/>
              <a:t> </a:t>
            </a:r>
            <a:r>
              <a:rPr lang="de-DE" dirty="0" smtClean="0"/>
              <a:t>die</a:t>
            </a:r>
            <a:r>
              <a:rPr dirty="0" smtClean="0"/>
              <a:t> </a:t>
            </a:r>
            <a:r>
              <a:rPr lang="de-DE" b="1" dirty="0" smtClean="0"/>
              <a:t>BEREITSTELLUNG</a:t>
            </a:r>
            <a:r>
              <a:rPr b="1" dirty="0" smtClean="0"/>
              <a:t> VON KATASTROPHENHILFE.</a:t>
            </a:r>
          </a:p>
          <a:p>
            <a:pPr defTabSz="897061">
              <a:spcBef>
                <a:spcPct val="0"/>
              </a:spcBef>
              <a:defRPr/>
            </a:pPr>
            <a:endParaRPr lang="de-DE" dirty="0">
              <a:ea typeface="ＭＳ Ｐゴシック" pitchFamily="34" charset="-128"/>
            </a:endParaRPr>
          </a:p>
          <a:p>
            <a:pPr defTabSz="897061">
              <a:spcBef>
                <a:spcPct val="0"/>
              </a:spcBef>
              <a:defRPr/>
            </a:pPr>
            <a:r>
              <a:rPr dirty="0" smtClean="0"/>
              <a:t>LCIF bemüht sich weiterhin weltweit um Katastrophenhilfe, wo sie gebraucht wird – wir haben in letzter Zeit einen Anstieg an Zuschüssanträgen auf Katastrophenhilfe festgestellt. Es ist gut zu wissen, dass LCIF Lionsmitgliedern auf der ganzen Welt in Notzeiten helfen kann, wie z. B. letztes Jahr in den Philippinen.</a:t>
            </a:r>
          </a:p>
          <a:p>
            <a:pPr defTabSz="897061">
              <a:spcBef>
                <a:spcPct val="0"/>
              </a:spcBef>
              <a:defRPr/>
            </a:pPr>
            <a:endParaRPr lang="de-DE" dirty="0"/>
          </a:p>
          <a:p>
            <a:pPr lvl="0"/>
            <a:r>
              <a:rPr lang="en-US" i="0" baseline="0" dirty="0" smtClean="0"/>
              <a:t>LCIF unterstützt Lionsmitglieder auch vielfach bei </a:t>
            </a:r>
            <a:r>
              <a:rPr lang="en-US" b="1" i="0" baseline="0" dirty="0" smtClean="0"/>
              <a:t>JUGENDFÜRSORGE</a:t>
            </a:r>
            <a:r>
              <a:rPr dirty="0" smtClean="0"/>
              <a:t>, wobei unser wichtigstes Programm Lions-Quest ist – ein soziales und emotionales Lernprogramm, das dank der Unterstützung und Förderung von Lions in Schulen umgesetzt wird.</a:t>
            </a:r>
          </a:p>
          <a:p>
            <a:pPr lvl="0">
              <a:buFont typeface="Arial" pitchFamily="34" charset="0"/>
              <a:buNone/>
            </a:pPr>
            <a:endParaRPr lang="de-DE" i="0" baseline="0" dirty="0" smtClean="0">
              <a:ea typeface="ＭＳ Ｐゴシック" pitchFamily="34" charset="-128"/>
            </a:endParaRPr>
          </a:p>
          <a:p>
            <a:pPr lvl="0"/>
            <a:r>
              <a:rPr lang="de-DE" sz="1200" kern="1200" dirty="0" smtClean="0">
                <a:solidFill>
                  <a:schemeClr val="tx1"/>
                </a:solidFill>
                <a:effectLst/>
                <a:latin typeface="+mn-lt"/>
                <a:ea typeface="+mn-ea"/>
                <a:cs typeface="+mn-cs"/>
              </a:rPr>
              <a:t>Und letztlich hilft LCIF den Lions, auf der ganzen Welt </a:t>
            </a:r>
            <a:r>
              <a:rPr lang="en-US" b="1" i="0" baseline="0" dirty="0" smtClean="0"/>
              <a:t>HUMANITÄRE BEDÜRFNISSE ZU DECKEN</a:t>
            </a:r>
            <a:r>
              <a:rPr lang="en-US" i="0" baseline="0" dirty="0" smtClean="0"/>
              <a:t>. </a:t>
            </a:r>
            <a:r>
              <a:rPr dirty="0" err="1" smtClean="0"/>
              <a:t>Wir</a:t>
            </a:r>
            <a:r>
              <a:rPr dirty="0" smtClean="0"/>
              <a:t> gehen auf weltweite Gesundheitsbelange wie Masern und Diabetesprävention und -</a:t>
            </a:r>
            <a:r>
              <a:rPr dirty="0" err="1" smtClean="0"/>
              <a:t>aufklärung</a:t>
            </a:r>
            <a:r>
              <a:rPr dirty="0" smtClean="0"/>
              <a:t> </a:t>
            </a:r>
            <a:r>
              <a:rPr dirty="0" err="1" smtClean="0"/>
              <a:t>ein</a:t>
            </a:r>
            <a:r>
              <a:rPr lang="en-US" dirty="0" smtClean="0"/>
              <a:t>. </a:t>
            </a:r>
            <a:r>
              <a:rPr dirty="0" err="1" smtClean="0"/>
              <a:t>Wir</a:t>
            </a:r>
            <a:r>
              <a:rPr dirty="0" smtClean="0"/>
              <a:t> befähigen auch Behinderte und erkunden Möglichkeiten, wie wir durch Mikrounternehmen positive Veränderungen </a:t>
            </a:r>
            <a:r>
              <a:rPr dirty="0" err="1" smtClean="0"/>
              <a:t>herbeiführen</a:t>
            </a:r>
            <a:r>
              <a:rPr dirty="0" smtClean="0"/>
              <a:t> </a:t>
            </a:r>
            <a:r>
              <a:rPr dirty="0" err="1" smtClean="0"/>
              <a:t>können</a:t>
            </a:r>
            <a:r>
              <a:rPr lang="en-US" dirty="0" smtClean="0"/>
              <a:t>. </a:t>
            </a:r>
            <a:endParaRPr dirty="0" smtClean="0"/>
          </a:p>
        </p:txBody>
      </p:sp>
      <p:sp>
        <p:nvSpPr>
          <p:cNvPr id="4" name="Slide Number Placeholder 3"/>
          <p:cNvSpPr>
            <a:spLocks noGrp="1"/>
          </p:cNvSpPr>
          <p:nvPr>
            <p:ph type="sldNum" sz="quarter" idx="10"/>
          </p:nvPr>
        </p:nvSpPr>
        <p:spPr/>
        <p:txBody>
          <a:bodyPr/>
          <a:lstStyle/>
          <a:p>
            <a:pPr>
              <a:defRPr/>
            </a:pPr>
            <a:fld id="{67601C8E-EF22-4010-B3A8-A5C88A14BB46}" type="slidenum">
              <a:rPr lang="en-US" smtClean="0"/>
              <a:pPr>
                <a:defRPr/>
              </a:pPr>
              <a:t>7</a:t>
            </a:fld>
            <a:endParaRPr lang="de-DE"/>
          </a:p>
        </p:txBody>
      </p:sp>
    </p:spTree>
    <p:extLst>
      <p:ext uri="{BB962C8B-B14F-4D97-AF65-F5344CB8AC3E}">
        <p14:creationId xmlns:p14="http://schemas.microsoft.com/office/powerpoint/2010/main" val="21872906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Slide Image Placeholder 1"/>
          <p:cNvSpPr>
            <a:spLocks noGrp="1" noRot="1" noChangeAspect="1" noTextEdit="1"/>
          </p:cNvSpPr>
          <p:nvPr>
            <p:ph type="sldImg"/>
          </p:nvPr>
        </p:nvSpPr>
        <p:spPr bwMode="auto">
          <a:xfrm>
            <a:off x="1144588" y="685800"/>
            <a:ext cx="4570412" cy="34290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sp>
      <p:sp>
        <p:nvSpPr>
          <p:cNvPr id="4198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z="1100" dirty="0" smtClean="0"/>
              <a:t>Wie hilft LCIF uns als Lions?</a:t>
            </a:r>
          </a:p>
          <a:p>
            <a:endParaRPr lang="de-DE" altLang="en-US" sz="1100" dirty="0" smtClean="0"/>
          </a:p>
          <a:p>
            <a:r>
              <a:rPr lang="en-US" altLang="en-US" sz="1100" dirty="0" smtClean="0"/>
              <a:t>Wir </a:t>
            </a:r>
            <a:r>
              <a:rPr lang="en-US" altLang="en-US" sz="1100" dirty="0" err="1" smtClean="0"/>
              <a:t>reagieren</a:t>
            </a:r>
            <a:r>
              <a:rPr lang="en-US" altLang="en-US" sz="1100" dirty="0" smtClean="0"/>
              <a:t> </a:t>
            </a:r>
            <a:r>
              <a:rPr lang="en-US" altLang="en-US" sz="1100" dirty="0" err="1" smtClean="0"/>
              <a:t>gemeinsam</a:t>
            </a:r>
            <a:r>
              <a:rPr lang="en-US" altLang="en-US" sz="1100" dirty="0" smtClean="0"/>
              <a:t>. </a:t>
            </a:r>
            <a:r>
              <a:rPr lang="en-US" altLang="en-US" sz="1100" dirty="0" err="1" smtClean="0"/>
              <a:t>Wir</a:t>
            </a:r>
            <a:r>
              <a:rPr lang="en-US" altLang="en-US" sz="1100" dirty="0" smtClean="0"/>
              <a:t> ermutigen Lions in einem Gebiet, ihre globale Freundschaft zu zeigen und </a:t>
            </a:r>
            <a:r>
              <a:rPr lang="en-US" altLang="en-US" sz="1100" dirty="0" err="1" smtClean="0"/>
              <a:t>helfen</a:t>
            </a:r>
            <a:r>
              <a:rPr lang="en-US" altLang="en-US" sz="1100" dirty="0" smtClean="0"/>
              <a:t> Lions in einem anderen Gebiet in </a:t>
            </a:r>
            <a:r>
              <a:rPr lang="en-US" altLang="en-US" sz="1100" dirty="0" err="1" smtClean="0"/>
              <a:t>Notzeiten</a:t>
            </a:r>
            <a:r>
              <a:rPr lang="en-US" altLang="en-US" sz="1100" dirty="0" smtClean="0"/>
              <a:t>. </a:t>
            </a:r>
            <a:r>
              <a:rPr lang="en-US" altLang="en-US" sz="1100" dirty="0" err="1" smtClean="0"/>
              <a:t>Wir</a:t>
            </a:r>
            <a:r>
              <a:rPr lang="en-US" altLang="en-US" sz="1100" dirty="0" smtClean="0"/>
              <a:t> ermöglichen Dinge, die die Kapazität eines Einzelclubs oder -</a:t>
            </a:r>
            <a:r>
              <a:rPr lang="en-US" altLang="en-US" sz="1100" dirty="0" err="1" smtClean="0"/>
              <a:t>distrikts</a:t>
            </a:r>
            <a:r>
              <a:rPr lang="en-US" altLang="en-US" sz="1100" dirty="0" smtClean="0"/>
              <a:t> </a:t>
            </a:r>
            <a:r>
              <a:rPr lang="en-US" altLang="en-US" sz="1100" dirty="0" err="1" smtClean="0"/>
              <a:t>überschreiten</a:t>
            </a:r>
            <a:r>
              <a:rPr lang="en-US" altLang="en-US" sz="1100" dirty="0" smtClean="0"/>
              <a:t>. Und wir bieten Lions immer häufiger Gelegenheiten zum Helfen.</a:t>
            </a:r>
          </a:p>
          <a:p>
            <a:endParaRPr lang="de-DE" altLang="en-US" dirty="0" smtClean="0"/>
          </a:p>
        </p:txBody>
      </p:sp>
      <p:sp>
        <p:nvSpPr>
          <p:cNvPr id="4198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128"/>
              </a:defRPr>
            </a:lvl1pPr>
            <a:lvl2pPr marL="728663" indent="-279400">
              <a:defRPr sz="2400">
                <a:solidFill>
                  <a:schemeClr val="tx1"/>
                </a:solidFill>
                <a:latin typeface="Arial" charset="0"/>
                <a:ea typeface="ＭＳ Ｐゴシック" charset="-128"/>
              </a:defRPr>
            </a:lvl2pPr>
            <a:lvl3pPr marL="1120775" indent="-223838">
              <a:defRPr sz="2400">
                <a:solidFill>
                  <a:schemeClr val="tx1"/>
                </a:solidFill>
                <a:latin typeface="Arial" charset="0"/>
                <a:ea typeface="ＭＳ Ｐゴシック" charset="-128"/>
              </a:defRPr>
            </a:lvl3pPr>
            <a:lvl4pPr marL="1570038" indent="-223838">
              <a:defRPr sz="2400">
                <a:solidFill>
                  <a:schemeClr val="tx1"/>
                </a:solidFill>
                <a:latin typeface="Arial" charset="0"/>
                <a:ea typeface="ＭＳ Ｐゴシック" charset="-128"/>
              </a:defRPr>
            </a:lvl4pPr>
            <a:lvl5pPr marL="2017713" indent="-223838">
              <a:defRPr sz="2400">
                <a:solidFill>
                  <a:schemeClr val="tx1"/>
                </a:solidFill>
                <a:latin typeface="Arial" charset="0"/>
                <a:ea typeface="ＭＳ Ｐゴシック" charset="-128"/>
              </a:defRPr>
            </a:lvl5pPr>
            <a:lvl6pPr marL="2474913" indent="-223838" eaLnBrk="0" fontAlgn="base" hangingPunct="0">
              <a:spcBef>
                <a:spcPct val="0"/>
              </a:spcBef>
              <a:spcAft>
                <a:spcPct val="0"/>
              </a:spcAft>
              <a:defRPr sz="2400">
                <a:solidFill>
                  <a:schemeClr val="tx1"/>
                </a:solidFill>
                <a:latin typeface="Arial" charset="0"/>
                <a:ea typeface="ＭＳ Ｐゴシック" charset="-128"/>
              </a:defRPr>
            </a:lvl6pPr>
            <a:lvl7pPr marL="2932113" indent="-223838" eaLnBrk="0" fontAlgn="base" hangingPunct="0">
              <a:spcBef>
                <a:spcPct val="0"/>
              </a:spcBef>
              <a:spcAft>
                <a:spcPct val="0"/>
              </a:spcAft>
              <a:defRPr sz="2400">
                <a:solidFill>
                  <a:schemeClr val="tx1"/>
                </a:solidFill>
                <a:latin typeface="Arial" charset="0"/>
                <a:ea typeface="ＭＳ Ｐゴシック" charset="-128"/>
              </a:defRPr>
            </a:lvl7pPr>
            <a:lvl8pPr marL="3389313" indent="-223838" eaLnBrk="0" fontAlgn="base" hangingPunct="0">
              <a:spcBef>
                <a:spcPct val="0"/>
              </a:spcBef>
              <a:spcAft>
                <a:spcPct val="0"/>
              </a:spcAft>
              <a:defRPr sz="2400">
                <a:solidFill>
                  <a:schemeClr val="tx1"/>
                </a:solidFill>
                <a:latin typeface="Arial" charset="0"/>
                <a:ea typeface="ＭＳ Ｐゴシック" charset="-128"/>
              </a:defRPr>
            </a:lvl8pPr>
            <a:lvl9pPr marL="3846513" indent="-223838" eaLnBrk="0" fontAlgn="base" hangingPunct="0">
              <a:spcBef>
                <a:spcPct val="0"/>
              </a:spcBef>
              <a:spcAft>
                <a:spcPct val="0"/>
              </a:spcAft>
              <a:defRPr sz="2400">
                <a:solidFill>
                  <a:schemeClr val="tx1"/>
                </a:solidFill>
                <a:latin typeface="Arial" charset="0"/>
                <a:ea typeface="ＭＳ Ｐゴシック" charset="-128"/>
              </a:defRPr>
            </a:lvl9pPr>
          </a:lstStyle>
          <a:p>
            <a:fld id="{4B9BE56D-96DF-442E-9142-8CC6AA70D3C4}" type="slidenum">
              <a:rPr lang="en-US" altLang="en-US" sz="1100" smtClean="0"/>
              <a:pPr/>
              <a:t>8</a:t>
            </a:fld>
            <a:endParaRPr lang="de-DE" altLang="en-US" sz="1100"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dirty="0" smtClean="0"/>
              <a:t>LCIF ist unsere Foundation. Die Foundation sollte von allen Clubs und allen Mitgliedern unterstützt werden. Wir müssen uns also um Erhöhung der prozentualen Beteiligung bemühen. </a:t>
            </a:r>
          </a:p>
          <a:p>
            <a:endParaRPr lang="de-DE" dirty="0">
              <a:ea typeface="ヒラギノ角ゴ Pro W3" charset="0"/>
              <a:cs typeface="ヒラギノ角ゴ Pro W3" charset="0"/>
            </a:endParaRPr>
          </a:p>
          <a:p>
            <a:r>
              <a:rPr dirty="0" smtClean="0"/>
              <a:t>Was können Sie als Clubkoordinator tun? Ich bitte Sie, erzählen Sie die LCIF-Geschichte. Erzählen Sie, wie Zuschüsse wichtige Clubprojekte ermöglichen und Menschenleben positiv verändern. Bitte sagen Sie den Mitgliedern, dass jeder Dollar zählt. Sagen Sie ihnen, dass 20 USD etwas bewirken.</a:t>
            </a:r>
          </a:p>
          <a:p>
            <a:endParaRPr lang="de-DE" dirty="0">
              <a:ea typeface="ヒラギノ角ゴ Pro W3" charset="0"/>
              <a:cs typeface="ヒラギノ角ゴ Pro W3" charset="0"/>
            </a:endParaRPr>
          </a:p>
          <a:p>
            <a:r>
              <a:rPr dirty="0" smtClean="0"/>
              <a:t>Helfen Sie allen Lions zu verstehen, dass LCIF unsere Foundation ist – LCIF fördert das Wachstum des Lionismus und die Lions sind dafür verantwortlich, LCIF zum Wachsen </a:t>
            </a:r>
            <a:r>
              <a:rPr dirty="0" err="1" smtClean="0"/>
              <a:t>zu</a:t>
            </a:r>
            <a:r>
              <a:rPr dirty="0" smtClean="0"/>
              <a:t> </a:t>
            </a:r>
            <a:r>
              <a:rPr dirty="0" err="1" smtClean="0"/>
              <a:t>verhelfen</a:t>
            </a:r>
            <a:r>
              <a:rPr lang="en-US" dirty="0" smtClean="0"/>
              <a:t>. </a:t>
            </a:r>
            <a:r>
              <a:rPr dirty="0" err="1" smtClean="0"/>
              <a:t>Als</a:t>
            </a:r>
            <a:r>
              <a:rPr dirty="0" smtClean="0"/>
              <a:t> Führungskraft in Ihrem Gebiet sind auch Sie für LCIF verantwortlich. Wenn Sie also Gelegenheiten für öffentliches Reden haben, sprechen Sie bitte auch über LCIF. Vergessen Sie es bitte nicht. Dies ist UNSERE Foundation. Und wenn wir alles tun, was uns möglich ist, werden wir ein großartiges Jahr haben.</a:t>
            </a:r>
          </a:p>
          <a:p>
            <a:endParaRPr lang="de-DE" dirty="0" smtClean="0">
              <a:solidFill>
                <a:srgbClr val="6600FF"/>
              </a:solidFill>
            </a:endParaRPr>
          </a:p>
        </p:txBody>
      </p:sp>
      <p:sp>
        <p:nvSpPr>
          <p:cNvPr id="4" name="Slide Number Placeholder 3"/>
          <p:cNvSpPr>
            <a:spLocks noGrp="1"/>
          </p:cNvSpPr>
          <p:nvPr>
            <p:ph type="sldNum" sz="quarter" idx="10"/>
          </p:nvPr>
        </p:nvSpPr>
        <p:spPr/>
        <p:txBody>
          <a:bodyPr/>
          <a:lstStyle/>
          <a:p>
            <a:pPr>
              <a:defRPr/>
            </a:pPr>
            <a:fld id="{5F339FAE-AB44-49F2-AB7D-BC2643D7C0DC}" type="slidenum">
              <a:rPr lang="en-US" smtClean="0"/>
              <a:pPr>
                <a:defRPr/>
              </a:pPr>
              <a:t>9</a:t>
            </a:fld>
            <a:endParaRPr lang="de-DE"/>
          </a:p>
        </p:txBody>
      </p:sp>
    </p:spTree>
    <p:extLst>
      <p:ext uri="{BB962C8B-B14F-4D97-AF65-F5344CB8AC3E}">
        <p14:creationId xmlns:p14="http://schemas.microsoft.com/office/powerpoint/2010/main" val="406237998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Slide Image Placeholder 1"/>
          <p:cNvSpPr>
            <a:spLocks noGrp="1" noRot="1" noChangeAspect="1"/>
          </p:cNvSpPr>
          <p:nvPr>
            <p:ph type="sldImg"/>
          </p:nvPr>
        </p:nvSpPr>
        <p:spPr bwMode="auto">
          <a:xfrm>
            <a:off x="1143000" y="685800"/>
            <a:ext cx="4572000" cy="3429000"/>
          </a:xfrm>
          <a:prstGeom prst="rect">
            <a:avLst/>
          </a:prstGeom>
          <a:noFill/>
          <a:ln w="12700">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8915" name="Notes Placeholder 2"/>
          <p:cNvSpPr>
            <a:spLocks noGrp="1"/>
          </p:cNvSpPr>
          <p:nvPr>
            <p:ph type="body" idx="1"/>
          </p:nvPr>
        </p:nvSpPr>
        <p:spPr>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defRPr/>
            </a:pPr>
            <a:r>
              <a:rPr lang="en-US" altLang="en-US" dirty="0" smtClean="0"/>
              <a:t>Wie Sie sehen, sind die Zuschüsse der Foundation in sechs Kategorien gruppiert. </a:t>
            </a:r>
          </a:p>
          <a:p>
            <a:pPr marL="171450" indent="-171450">
              <a:spcAft>
                <a:spcPts val="600"/>
              </a:spcAft>
              <a:buFont typeface="Arial" panose="020B0604020202020204" pitchFamily="34" charset="0"/>
              <a:buChar char="•"/>
              <a:defRPr/>
            </a:pPr>
            <a:r>
              <a:rPr lang="en-US" altLang="en-US" dirty="0" smtClean="0"/>
              <a:t>Standardzuschüsse sind die häufigste Art von Zuschüssen, die für großangelegte humanitäre Lions-Projekte vergeben werden. Zuschüsse müssen für Projekte verwendet werden, die einer großen Anzahl von Menschen zugute kommen und von einem Distrikt oder Club nicht alleine durchgeführt werden können.</a:t>
            </a:r>
          </a:p>
          <a:p>
            <a:pPr>
              <a:spcAft>
                <a:spcPts val="600"/>
              </a:spcAft>
              <a:buFont typeface="Arial" panose="020B0604020202020204" pitchFamily="34" charset="0"/>
              <a:buNone/>
              <a:defRPr/>
            </a:pPr>
            <a:endParaRPr lang="de-DE" altLang="en-US" dirty="0" smtClean="0">
              <a:cs typeface="Arial" charset="0"/>
            </a:endParaRPr>
          </a:p>
          <a:p>
            <a:pPr marL="171450" indent="-171450">
              <a:spcAft>
                <a:spcPts val="600"/>
              </a:spcAft>
              <a:buFont typeface="Arial" panose="020B0604020202020204" pitchFamily="34" charset="0"/>
              <a:buChar char="•"/>
              <a:defRPr/>
            </a:pPr>
            <a:r>
              <a:rPr lang="en-US" altLang="en-US" dirty="0" smtClean="0"/>
              <a:t>Core-4-Zuschüsse finanzieren großangelegte Projekte in spezifischen Bereichen, die sich auf die vier zentralen Hilfsinitiativen der Lions beziehen: Erhaltung der Sehkraft, Bekämpfung von Behinderungen, Förderung der Gesundheit und Jugendfürsorge.</a:t>
            </a:r>
          </a:p>
          <a:p>
            <a:pPr>
              <a:spcAft>
                <a:spcPts val="600"/>
              </a:spcAft>
              <a:buFont typeface="Arial" panose="020B0604020202020204" pitchFamily="34" charset="0"/>
              <a:buNone/>
              <a:defRPr/>
            </a:pPr>
            <a:endParaRPr lang="de-DE" altLang="en-US" dirty="0" smtClean="0">
              <a:cs typeface="Arial" charset="0"/>
            </a:endParaRPr>
          </a:p>
          <a:p>
            <a:pPr marL="171450" indent="-171450">
              <a:spcAft>
                <a:spcPts val="600"/>
              </a:spcAft>
              <a:buFont typeface="Arial" panose="020B0604020202020204" pitchFamily="34" charset="0"/>
              <a:buChar char="•"/>
              <a:defRPr/>
            </a:pPr>
            <a:r>
              <a:rPr lang="en-US" altLang="en-US" dirty="0" smtClean="0"/>
              <a:t>Internationale Hilfszuschüsse fördern Partnerschaften zwischen Lions Clubs in Industrieländern und Lions Clubs in weniger entwickelten Gebieten. Zuschüsse können für Projekte wie medizinische Hilfsmissionen, Gesundheitsfürsorge und sauberes Trinkwasser verwendet werden. </a:t>
            </a:r>
          </a:p>
          <a:p>
            <a:pPr>
              <a:spcAft>
                <a:spcPts val="600"/>
              </a:spcAft>
              <a:buFont typeface="Arial" panose="020B0604020202020204" pitchFamily="34" charset="0"/>
              <a:buNone/>
              <a:defRPr/>
            </a:pPr>
            <a:endParaRPr lang="de-DE" altLang="en-US" dirty="0" smtClean="0">
              <a:cs typeface="Arial" charset="0"/>
            </a:endParaRPr>
          </a:p>
          <a:p>
            <a:pPr marL="171450" indent="-171450">
              <a:spcAft>
                <a:spcPts val="600"/>
              </a:spcAft>
              <a:buFont typeface="Arial" panose="020B0604020202020204" pitchFamily="34" charset="0"/>
              <a:buChar char="•"/>
              <a:defRPr/>
            </a:pPr>
            <a:r>
              <a:rPr lang="en-US" altLang="en-US" dirty="0" smtClean="0"/>
              <a:t>Notfallzuschüsse unterstützen Lions dabei, ihren Kommunen nach einer Naturkatastrophe zu helfen. Geldmittel müssen für unmittelbare Bedürfnisse wie Lebensmittel, Trinkwasser und </a:t>
            </a:r>
            <a:r>
              <a:rPr lang="en-US" altLang="en-US" dirty="0" err="1" smtClean="0"/>
              <a:t>Bekleidung</a:t>
            </a:r>
            <a:r>
              <a:rPr lang="en-US" altLang="en-US" dirty="0" smtClean="0"/>
              <a:t> verwendet werden. </a:t>
            </a:r>
          </a:p>
          <a:p>
            <a:pPr>
              <a:spcAft>
                <a:spcPts val="600"/>
              </a:spcAft>
              <a:buFont typeface="Arial" panose="020B0604020202020204" pitchFamily="34" charset="0"/>
              <a:buNone/>
              <a:defRPr/>
            </a:pPr>
            <a:endParaRPr lang="de-DE" altLang="en-US" dirty="0" smtClean="0">
              <a:cs typeface="Arial" charset="0"/>
            </a:endParaRPr>
          </a:p>
          <a:p>
            <a:pPr marL="171450" indent="-171450">
              <a:spcAft>
                <a:spcPts val="600"/>
              </a:spcAft>
              <a:buFont typeface="Arial" panose="020B0604020202020204" pitchFamily="34" charset="0"/>
              <a:buChar char="•"/>
              <a:defRPr/>
            </a:pPr>
            <a:r>
              <a:rPr lang="en-US" altLang="en-US" dirty="0" smtClean="0"/>
              <a:t>Großkatastrophenzuschüsse werden </a:t>
            </a:r>
            <a:r>
              <a:rPr lang="en-US" altLang="en-US" dirty="0" err="1" smtClean="0"/>
              <a:t>vom</a:t>
            </a:r>
            <a:r>
              <a:rPr lang="en-US" altLang="en-US" dirty="0" smtClean="0"/>
              <a:t> LCI-</a:t>
            </a:r>
            <a:r>
              <a:rPr lang="en-US" altLang="en-US" dirty="0" err="1" smtClean="0"/>
              <a:t>Präsidenten</a:t>
            </a:r>
            <a:r>
              <a:rPr lang="en-US" altLang="en-US" dirty="0" smtClean="0"/>
              <a:t> und </a:t>
            </a:r>
            <a:r>
              <a:rPr lang="en-US" altLang="en-US" dirty="0" err="1" smtClean="0"/>
              <a:t>dem</a:t>
            </a:r>
            <a:r>
              <a:rPr lang="en-US" altLang="en-US" dirty="0" smtClean="0"/>
              <a:t> LCIF-</a:t>
            </a:r>
            <a:r>
              <a:rPr lang="en-US" altLang="en-US" dirty="0" err="1" smtClean="0"/>
              <a:t>Vorsitzenden</a:t>
            </a:r>
            <a:r>
              <a:rPr lang="en-US" altLang="en-US" dirty="0" smtClean="0"/>
              <a:t> für Großkatastrophen gewährt. Lions können diese Zuschüsse nicht beantragen. </a:t>
            </a:r>
          </a:p>
          <a:p>
            <a:pPr>
              <a:spcAft>
                <a:spcPts val="600"/>
              </a:spcAft>
              <a:buFont typeface="Arial" panose="020B0604020202020204" pitchFamily="34" charset="0"/>
              <a:buNone/>
              <a:defRPr/>
            </a:pPr>
            <a:endParaRPr lang="de-DE" altLang="en-US" dirty="0" smtClean="0">
              <a:cs typeface="Arial" charset="0"/>
            </a:endParaRPr>
          </a:p>
          <a:p>
            <a:pPr marL="171450" indent="-171450">
              <a:spcAft>
                <a:spcPts val="600"/>
              </a:spcAft>
              <a:buFont typeface="Arial" panose="020B0604020202020204" pitchFamily="34" charset="0"/>
              <a:buChar char="•"/>
              <a:defRPr/>
            </a:pPr>
            <a:r>
              <a:rPr lang="en-US" altLang="en-US" dirty="0" smtClean="0"/>
              <a:t>SightFirst-Zuschüsse werden vergeben, um vermeidbare und umkehrbare Erblindung zu bekämpfen. </a:t>
            </a:r>
            <a:r>
              <a:rPr lang="de-DE" sz="1200" kern="1200" dirty="0" smtClean="0">
                <a:solidFill>
                  <a:schemeClr val="tx1"/>
                </a:solidFill>
                <a:effectLst/>
                <a:latin typeface="+mn-lt"/>
                <a:ea typeface="+mn-ea"/>
                <a:cs typeface="+mn-cs"/>
              </a:rPr>
              <a:t>Zuschüsse können für den Bau von Krankenhäusern und Kliniken, zur Ausbildung von Ärzten, Verteilung  von Medikamenten und Aufklärung  über Augenkrankheiten verwendet werden</a:t>
            </a:r>
            <a:r>
              <a:rPr lang="en-US" altLang="en-US" dirty="0" smtClean="0"/>
              <a:t>. </a:t>
            </a:r>
          </a:p>
          <a:p>
            <a:pPr>
              <a:defRPr/>
            </a:pPr>
            <a:endParaRPr lang="de-DE" altLang="en-US" dirty="0" smtClean="0">
              <a:cs typeface="Arial" charset="0"/>
            </a:endParaRPr>
          </a:p>
        </p:txBody>
      </p:sp>
      <p:sp>
        <p:nvSpPr>
          <p:cNvPr id="4301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128"/>
              </a:defRPr>
            </a:lvl1pPr>
            <a:lvl2pPr marL="742950" indent="-285750">
              <a:defRPr sz="2400">
                <a:solidFill>
                  <a:schemeClr val="tx1"/>
                </a:solidFill>
                <a:latin typeface="Arial" charset="0"/>
                <a:ea typeface="ＭＳ Ｐゴシック" charset="-128"/>
              </a:defRPr>
            </a:lvl2pPr>
            <a:lvl3pPr marL="1143000" indent="-228600">
              <a:defRPr sz="2400">
                <a:solidFill>
                  <a:schemeClr val="tx1"/>
                </a:solidFill>
                <a:latin typeface="Arial" charset="0"/>
                <a:ea typeface="ＭＳ Ｐゴシック" charset="-128"/>
              </a:defRPr>
            </a:lvl3pPr>
            <a:lvl4pPr marL="1600200" indent="-228600">
              <a:defRPr sz="2400">
                <a:solidFill>
                  <a:schemeClr val="tx1"/>
                </a:solidFill>
                <a:latin typeface="Arial" charset="0"/>
                <a:ea typeface="ＭＳ Ｐゴシック" charset="-128"/>
              </a:defRPr>
            </a:lvl4pPr>
            <a:lvl5pPr marL="2057400" indent="-22860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fld id="{4ED7BE64-DFFD-4E28-9411-B995D79AB730}" type="slidenum">
              <a:rPr lang="en-US" altLang="en-US" sz="1200" smtClean="0"/>
              <a:pPr/>
              <a:t>11</a:t>
            </a:fld>
            <a:endParaRPr lang="de-DE" altLang="en-US" sz="1200" smtClean="0"/>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p:cSld name="Title Slide">
    <p:spTree>
      <p:nvGrpSpPr>
        <p:cNvPr id="1" name=""/>
        <p:cNvGrpSpPr/>
        <p:nvPr/>
      </p:nvGrpSpPr>
      <p:grpSpPr>
        <a:xfrm>
          <a:off x="0" y="0"/>
          <a:ext cx="0" cy="0"/>
          <a:chOff x="0" y="0"/>
          <a:chExt cx="0" cy="0"/>
        </a:xfrm>
      </p:grpSpPr>
      <p:pic>
        <p:nvPicPr>
          <p:cNvPr id="4" name="Picture 5"/>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itle 1"/>
          <p:cNvSpPr>
            <a:spLocks noGrp="1"/>
          </p:cNvSpPr>
          <p:nvPr>
            <p:ph type="ctrTitle"/>
          </p:nvPr>
        </p:nvSpPr>
        <p:spPr>
          <a:xfrm>
            <a:off x="5638800" y="2819400"/>
            <a:ext cx="3124200" cy="1524000"/>
          </a:xfrm>
          <a:prstGeom prst="rect">
            <a:avLst/>
          </a:prstGeom>
        </p:spPr>
        <p:txBody>
          <a:bodyPr anchor="b"/>
          <a:lstStyle>
            <a:lvl1pPr algn="l">
              <a:defRPr sz="2800" b="1">
                <a:solidFill>
                  <a:srgbClr val="073F88"/>
                </a:solidFill>
                <a:latin typeface="Candara" pitchFamily="34" charset="0"/>
              </a:defRPr>
            </a:lvl1pPr>
          </a:lstStyle>
          <a:p>
            <a:r>
              <a:rPr lang="en-US" smtClean="0"/>
              <a:t>Click to edit Master title style</a:t>
            </a:r>
            <a:endParaRPr lang="en-US" dirty="0"/>
          </a:p>
        </p:txBody>
      </p:sp>
      <p:sp>
        <p:nvSpPr>
          <p:cNvPr id="6" name="Subtitle 2"/>
          <p:cNvSpPr>
            <a:spLocks noGrp="1"/>
          </p:cNvSpPr>
          <p:nvPr>
            <p:ph type="subTitle" idx="1"/>
          </p:nvPr>
        </p:nvSpPr>
        <p:spPr>
          <a:xfrm>
            <a:off x="5638800" y="4343400"/>
            <a:ext cx="2590800" cy="1371600"/>
          </a:xfrm>
          <a:prstGeom prst="rect">
            <a:avLst/>
          </a:prstGeom>
        </p:spPr>
        <p:txBody>
          <a:bodyPr/>
          <a:lstStyle>
            <a:lvl1pPr marL="0" indent="0" algn="l">
              <a:buNone/>
              <a:defRPr sz="1800" b="0"/>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dirty="0"/>
          </a:p>
        </p:txBody>
      </p:sp>
    </p:spTree>
    <p:extLst>
      <p:ext uri="{BB962C8B-B14F-4D97-AF65-F5344CB8AC3E}">
        <p14:creationId xmlns:p14="http://schemas.microsoft.com/office/powerpoint/2010/main" val="3914601848"/>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228600" y="914400"/>
            <a:ext cx="8534400" cy="4572000"/>
          </a:xfrm>
        </p:spPr>
        <p:txBody>
          <a:bodyPr/>
          <a:lstStyle>
            <a:lvl1pPr marL="230188" indent="-230188">
              <a:defRPr sz="1800">
                <a:solidFill>
                  <a:schemeClr val="tx1">
                    <a:lumMod val="65000"/>
                    <a:lumOff val="35000"/>
                  </a:schemeClr>
                </a:solidFill>
              </a:defRPr>
            </a:lvl1pPr>
            <a:lvl2pPr marL="684213" indent="-227013">
              <a:defRPr sz="1800">
                <a:solidFill>
                  <a:schemeClr val="tx1">
                    <a:lumMod val="65000"/>
                    <a:lumOff val="35000"/>
                  </a:schemeClr>
                </a:solidFill>
              </a:defRPr>
            </a:lvl2pPr>
            <a:lvl3pPr marL="1144588" indent="-230188">
              <a:tabLst/>
              <a:defRPr sz="1800">
                <a:solidFill>
                  <a:schemeClr val="tx1">
                    <a:lumMod val="65000"/>
                    <a:lumOff val="35000"/>
                  </a:schemeClr>
                </a:solidFill>
              </a:defRPr>
            </a:lvl3pPr>
            <a:lvl4pPr marL="1598613" indent="-227013">
              <a:defRPr sz="1800">
                <a:solidFill>
                  <a:schemeClr val="tx1">
                    <a:lumMod val="65000"/>
                    <a:lumOff val="35000"/>
                  </a:schemeClr>
                </a:solidFill>
              </a:defRPr>
            </a:lvl4pPr>
            <a:lvl5pPr marL="2058988" indent="-230188">
              <a:defRPr sz="1800">
                <a:solidFill>
                  <a:schemeClr val="tx1">
                    <a:lumMod val="65000"/>
                    <a:lumOff val="35000"/>
                  </a:schemeClr>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4" name="Title 1"/>
          <p:cNvSpPr>
            <a:spLocks noGrp="1"/>
          </p:cNvSpPr>
          <p:nvPr>
            <p:ph type="title"/>
          </p:nvPr>
        </p:nvSpPr>
        <p:spPr>
          <a:xfrm>
            <a:off x="228600" y="228600"/>
            <a:ext cx="8153400" cy="457200"/>
          </a:xfrm>
        </p:spPr>
        <p:txBody>
          <a:bodyPr/>
          <a:lstStyle>
            <a:lvl1pPr>
              <a:defRPr b="1"/>
            </a:lvl1pPr>
          </a:lstStyle>
          <a:p>
            <a:r>
              <a:rPr lang="en-US" smtClean="0"/>
              <a:t>Click to edit Master title style</a:t>
            </a:r>
            <a:endParaRPr lang="en-US" dirty="0"/>
          </a:p>
        </p:txBody>
      </p:sp>
    </p:spTree>
    <p:extLst>
      <p:ext uri="{BB962C8B-B14F-4D97-AF65-F5344CB8AC3E}">
        <p14:creationId xmlns:p14="http://schemas.microsoft.com/office/powerpoint/2010/main" val="1943330932"/>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olumn Content with Line">
    <p:spTree>
      <p:nvGrpSpPr>
        <p:cNvPr id="1" name=""/>
        <p:cNvGrpSpPr/>
        <p:nvPr/>
      </p:nvGrpSpPr>
      <p:grpSpPr>
        <a:xfrm>
          <a:off x="0" y="0"/>
          <a:ext cx="0" cy="0"/>
          <a:chOff x="0" y="0"/>
          <a:chExt cx="0" cy="0"/>
        </a:xfrm>
      </p:grpSpPr>
      <p:cxnSp>
        <p:nvCxnSpPr>
          <p:cNvPr id="5" name="Straight Connector 5"/>
          <p:cNvCxnSpPr>
            <a:cxnSpLocks noChangeShapeType="1"/>
          </p:cNvCxnSpPr>
          <p:nvPr/>
        </p:nvCxnSpPr>
        <p:spPr bwMode="auto">
          <a:xfrm flipH="1">
            <a:off x="4570413" y="1295400"/>
            <a:ext cx="1587" cy="4573588"/>
          </a:xfrm>
          <a:prstGeom prst="line">
            <a:avLst/>
          </a:prstGeom>
          <a:noFill/>
          <a:ln w="12700">
            <a:solidFill>
              <a:srgbClr val="00338D"/>
            </a:solidFill>
            <a:prstDash val="dot"/>
            <a:round/>
            <a:headEnd/>
            <a:tailEnd/>
          </a:ln>
          <a:extLst>
            <a:ext uri="{909E8E84-426E-40DD-AFC4-6F175D3DCCD1}">
              <a14:hiddenFill xmlns:a14="http://schemas.microsoft.com/office/drawing/2010/main">
                <a:noFill/>
              </a14:hiddenFill>
            </a:ext>
          </a:extLst>
        </p:spPr>
      </p:cxnSp>
      <p:sp>
        <p:nvSpPr>
          <p:cNvPr id="7" name="Content Placeholder 2"/>
          <p:cNvSpPr>
            <a:spLocks noGrp="1"/>
          </p:cNvSpPr>
          <p:nvPr>
            <p:ph sz="half" idx="1"/>
          </p:nvPr>
        </p:nvSpPr>
        <p:spPr>
          <a:xfrm>
            <a:off x="228600" y="914400"/>
            <a:ext cx="4191000" cy="5105400"/>
          </a:xfrm>
        </p:spPr>
        <p:txBody>
          <a:bodyPr/>
          <a:lstStyle>
            <a:lvl1pPr>
              <a:defRPr sz="1800">
                <a:solidFill>
                  <a:srgbClr val="595959"/>
                </a:solidFill>
              </a:defRPr>
            </a:lvl1pPr>
            <a:lvl2pPr>
              <a:defRPr sz="1800">
                <a:solidFill>
                  <a:srgbClr val="595959"/>
                </a:solidFill>
              </a:defRPr>
            </a:lvl2pPr>
            <a:lvl3pPr>
              <a:defRPr sz="1800">
                <a:solidFill>
                  <a:srgbClr val="595959"/>
                </a:solidFill>
              </a:defRPr>
            </a:lvl3pPr>
            <a:lvl4pPr>
              <a:defRPr sz="1800">
                <a:solidFill>
                  <a:srgbClr val="595959"/>
                </a:solidFill>
              </a:defRPr>
            </a:lvl4pPr>
            <a:lvl5pPr>
              <a:defRPr sz="1800">
                <a:solidFill>
                  <a:srgbClr val="595959"/>
                </a:solidFill>
              </a:defRPr>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8" name="Content Placeholder 2"/>
          <p:cNvSpPr>
            <a:spLocks noGrp="1"/>
          </p:cNvSpPr>
          <p:nvPr>
            <p:ph sz="half" idx="10"/>
          </p:nvPr>
        </p:nvSpPr>
        <p:spPr>
          <a:xfrm>
            <a:off x="4724400" y="914400"/>
            <a:ext cx="4191000" cy="5105400"/>
          </a:xfrm>
        </p:spPr>
        <p:txBody>
          <a:bodyPr/>
          <a:lstStyle>
            <a:lvl1pPr>
              <a:defRPr sz="1800">
                <a:solidFill>
                  <a:srgbClr val="595959"/>
                </a:solidFill>
              </a:defRPr>
            </a:lvl1pPr>
            <a:lvl2pPr>
              <a:defRPr sz="1800">
                <a:solidFill>
                  <a:srgbClr val="595959"/>
                </a:solidFill>
              </a:defRPr>
            </a:lvl2pPr>
            <a:lvl3pPr>
              <a:defRPr sz="1800">
                <a:solidFill>
                  <a:srgbClr val="595959"/>
                </a:solidFill>
              </a:defRPr>
            </a:lvl3pPr>
            <a:lvl4pPr>
              <a:defRPr sz="1800">
                <a:solidFill>
                  <a:srgbClr val="595959"/>
                </a:solidFill>
              </a:defRPr>
            </a:lvl4pPr>
            <a:lvl5pPr>
              <a:defRPr sz="1800">
                <a:solidFill>
                  <a:srgbClr val="595959"/>
                </a:solidFill>
              </a:defRPr>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9" name="Title 1"/>
          <p:cNvSpPr>
            <a:spLocks noGrp="1"/>
          </p:cNvSpPr>
          <p:nvPr>
            <p:ph type="title"/>
          </p:nvPr>
        </p:nvSpPr>
        <p:spPr>
          <a:xfrm>
            <a:off x="228600" y="228600"/>
            <a:ext cx="8153400" cy="457200"/>
          </a:xfrm>
        </p:spPr>
        <p:txBody>
          <a:bodyPr/>
          <a:lstStyle>
            <a:lvl1pPr>
              <a:defRPr b="1"/>
            </a:lvl1pPr>
          </a:lstStyle>
          <a:p>
            <a:r>
              <a:rPr lang="en-US" smtClean="0"/>
              <a:t>Click to edit Master title style</a:t>
            </a:r>
            <a:endParaRPr lang="en-US" dirty="0"/>
          </a:p>
        </p:txBody>
      </p:sp>
    </p:spTree>
    <p:extLst>
      <p:ext uri="{BB962C8B-B14F-4D97-AF65-F5344CB8AC3E}">
        <p14:creationId xmlns:p14="http://schemas.microsoft.com/office/powerpoint/2010/main" val="4152304222"/>
      </p:ext>
    </p:extLst>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Title and Column Content with Picture and Line">
    <p:spTree>
      <p:nvGrpSpPr>
        <p:cNvPr id="1" name=""/>
        <p:cNvGrpSpPr/>
        <p:nvPr/>
      </p:nvGrpSpPr>
      <p:grpSpPr>
        <a:xfrm>
          <a:off x="0" y="0"/>
          <a:ext cx="0" cy="0"/>
          <a:chOff x="0" y="0"/>
          <a:chExt cx="0" cy="0"/>
        </a:xfrm>
      </p:grpSpPr>
      <p:cxnSp>
        <p:nvCxnSpPr>
          <p:cNvPr id="5" name="Straight Connector 5"/>
          <p:cNvCxnSpPr>
            <a:cxnSpLocks noChangeShapeType="1"/>
          </p:cNvCxnSpPr>
          <p:nvPr/>
        </p:nvCxnSpPr>
        <p:spPr bwMode="auto">
          <a:xfrm flipH="1">
            <a:off x="4570413" y="1295400"/>
            <a:ext cx="1587" cy="4573588"/>
          </a:xfrm>
          <a:prstGeom prst="line">
            <a:avLst/>
          </a:prstGeom>
          <a:noFill/>
          <a:ln w="12700">
            <a:solidFill>
              <a:srgbClr val="00338D"/>
            </a:solidFill>
            <a:prstDash val="dot"/>
            <a:round/>
            <a:headEnd/>
            <a:tailEnd/>
          </a:ln>
          <a:extLst>
            <a:ext uri="{909E8E84-426E-40DD-AFC4-6F175D3DCCD1}">
              <a14:hiddenFill xmlns:a14="http://schemas.microsoft.com/office/drawing/2010/main">
                <a:noFill/>
              </a14:hiddenFill>
            </a:ext>
          </a:extLst>
        </p:spPr>
      </p:cxnSp>
      <p:sp>
        <p:nvSpPr>
          <p:cNvPr id="3" name="Content Placeholder 2"/>
          <p:cNvSpPr>
            <a:spLocks noGrp="1"/>
          </p:cNvSpPr>
          <p:nvPr>
            <p:ph sz="half" idx="1"/>
          </p:nvPr>
        </p:nvSpPr>
        <p:spPr>
          <a:xfrm>
            <a:off x="228600" y="914400"/>
            <a:ext cx="4191000" cy="5105400"/>
          </a:xfrm>
        </p:spPr>
        <p:txBody>
          <a:bodyPr/>
          <a:lstStyle>
            <a:lvl1pPr>
              <a:defRPr sz="1800">
                <a:solidFill>
                  <a:srgbClr val="595959"/>
                </a:solidFill>
              </a:defRPr>
            </a:lvl1pPr>
            <a:lvl2pPr>
              <a:defRPr sz="1800">
                <a:solidFill>
                  <a:srgbClr val="595959"/>
                </a:solidFill>
              </a:defRPr>
            </a:lvl2pPr>
            <a:lvl3pPr>
              <a:defRPr sz="1800">
                <a:solidFill>
                  <a:srgbClr val="595959"/>
                </a:solidFill>
              </a:defRPr>
            </a:lvl3pPr>
            <a:lvl4pPr>
              <a:defRPr sz="1800">
                <a:solidFill>
                  <a:srgbClr val="595959"/>
                </a:solidFill>
              </a:defRPr>
            </a:lvl4pPr>
            <a:lvl5pPr>
              <a:defRPr sz="1800">
                <a:solidFill>
                  <a:srgbClr val="595959"/>
                </a:solidFill>
              </a:defRPr>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Picture Placeholder 5"/>
          <p:cNvSpPr>
            <a:spLocks noGrp="1"/>
          </p:cNvSpPr>
          <p:nvPr>
            <p:ph type="pic" sz="quarter" idx="10"/>
          </p:nvPr>
        </p:nvSpPr>
        <p:spPr>
          <a:xfrm>
            <a:off x="4724400" y="914400"/>
            <a:ext cx="4191000" cy="4495800"/>
          </a:xfrm>
        </p:spPr>
        <p:txBody>
          <a:bodyPr/>
          <a:lstStyle>
            <a:lvl1pPr>
              <a:defRPr sz="1800">
                <a:solidFill>
                  <a:srgbClr val="595959"/>
                </a:solidFill>
              </a:defRPr>
            </a:lvl1pPr>
          </a:lstStyle>
          <a:p>
            <a:pPr lvl="0"/>
            <a:r>
              <a:rPr lang="en-US" noProof="0" smtClean="0"/>
              <a:t>Click icon to add picture</a:t>
            </a:r>
            <a:endParaRPr lang="en-US" noProof="0" dirty="0"/>
          </a:p>
        </p:txBody>
      </p:sp>
      <p:sp>
        <p:nvSpPr>
          <p:cNvPr id="8" name="Title 1"/>
          <p:cNvSpPr>
            <a:spLocks noGrp="1"/>
          </p:cNvSpPr>
          <p:nvPr>
            <p:ph type="title"/>
          </p:nvPr>
        </p:nvSpPr>
        <p:spPr>
          <a:xfrm>
            <a:off x="228600" y="228600"/>
            <a:ext cx="8153400" cy="457200"/>
          </a:xfrm>
        </p:spPr>
        <p:txBody>
          <a:bodyPr/>
          <a:lstStyle>
            <a:lvl1pPr>
              <a:defRPr b="1"/>
            </a:lvl1pPr>
          </a:lstStyle>
          <a:p>
            <a:r>
              <a:rPr lang="en-US" smtClean="0"/>
              <a:t>Click to edit Master title style</a:t>
            </a:r>
            <a:endParaRPr lang="en-US" dirty="0"/>
          </a:p>
        </p:txBody>
      </p:sp>
    </p:spTree>
    <p:extLst>
      <p:ext uri="{BB962C8B-B14F-4D97-AF65-F5344CB8AC3E}">
        <p14:creationId xmlns:p14="http://schemas.microsoft.com/office/powerpoint/2010/main" val="3702497700"/>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1"/>
            </a:lvl1pPr>
          </a:lstStyle>
          <a:p>
            <a:r>
              <a:rPr lang="en-US" smtClean="0"/>
              <a:t>Click to edit Master title style</a:t>
            </a:r>
            <a:endParaRPr lang="en-US" dirty="0"/>
          </a:p>
        </p:txBody>
      </p:sp>
    </p:spTree>
    <p:extLst>
      <p:ext uri="{BB962C8B-B14F-4D97-AF65-F5344CB8AC3E}">
        <p14:creationId xmlns:p14="http://schemas.microsoft.com/office/powerpoint/2010/main" val="2351020587"/>
      </p:ext>
    </p:extLst>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and Column Content with Picture and Line">
    <p:spTree>
      <p:nvGrpSpPr>
        <p:cNvPr id="1" name=""/>
        <p:cNvGrpSpPr/>
        <p:nvPr/>
      </p:nvGrpSpPr>
      <p:grpSpPr>
        <a:xfrm>
          <a:off x="0" y="0"/>
          <a:ext cx="0" cy="0"/>
          <a:chOff x="0" y="0"/>
          <a:chExt cx="0" cy="0"/>
        </a:xfrm>
      </p:grpSpPr>
      <p:cxnSp>
        <p:nvCxnSpPr>
          <p:cNvPr id="5" name="Straight Connector 5"/>
          <p:cNvCxnSpPr>
            <a:cxnSpLocks noChangeShapeType="1"/>
          </p:cNvCxnSpPr>
          <p:nvPr/>
        </p:nvCxnSpPr>
        <p:spPr bwMode="auto">
          <a:xfrm flipH="1">
            <a:off x="4570413" y="1295400"/>
            <a:ext cx="1587" cy="4573588"/>
          </a:xfrm>
          <a:prstGeom prst="line">
            <a:avLst/>
          </a:prstGeom>
          <a:noFill/>
          <a:ln w="12700">
            <a:solidFill>
              <a:srgbClr val="00338D"/>
            </a:solidFill>
            <a:prstDash val="dot"/>
            <a:round/>
            <a:headEnd/>
            <a:tailEnd/>
          </a:ln>
          <a:extLst>
            <a:ext uri="{909E8E84-426E-40DD-AFC4-6F175D3DCCD1}">
              <a14:hiddenFill xmlns:a14="http://schemas.microsoft.com/office/drawing/2010/main">
                <a:noFill/>
              </a14:hiddenFill>
            </a:ext>
          </a:extLst>
        </p:spPr>
      </p:cxnSp>
      <p:sp>
        <p:nvSpPr>
          <p:cNvPr id="3" name="Content Placeholder 2"/>
          <p:cNvSpPr>
            <a:spLocks noGrp="1"/>
          </p:cNvSpPr>
          <p:nvPr>
            <p:ph sz="half" idx="1"/>
          </p:nvPr>
        </p:nvSpPr>
        <p:spPr>
          <a:xfrm>
            <a:off x="228600" y="914400"/>
            <a:ext cx="4191000" cy="5105400"/>
          </a:xfrm>
        </p:spPr>
        <p:txBody>
          <a:bodyPr/>
          <a:lstStyle>
            <a:lvl1pPr>
              <a:defRPr sz="1800">
                <a:solidFill>
                  <a:srgbClr val="595959"/>
                </a:solidFill>
              </a:defRPr>
            </a:lvl1pPr>
            <a:lvl2pPr>
              <a:defRPr sz="1800">
                <a:solidFill>
                  <a:srgbClr val="595959"/>
                </a:solidFill>
              </a:defRPr>
            </a:lvl2pPr>
            <a:lvl3pPr>
              <a:defRPr sz="1800">
                <a:solidFill>
                  <a:srgbClr val="595959"/>
                </a:solidFill>
              </a:defRPr>
            </a:lvl3pPr>
            <a:lvl4pPr>
              <a:defRPr sz="1800">
                <a:solidFill>
                  <a:srgbClr val="595959"/>
                </a:solidFill>
              </a:defRPr>
            </a:lvl4pPr>
            <a:lvl5pPr>
              <a:defRPr sz="1800">
                <a:solidFill>
                  <a:srgbClr val="595959"/>
                </a:solidFill>
              </a:defRPr>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Picture Placeholder 5"/>
          <p:cNvSpPr>
            <a:spLocks noGrp="1"/>
          </p:cNvSpPr>
          <p:nvPr>
            <p:ph type="pic" sz="quarter" idx="10"/>
          </p:nvPr>
        </p:nvSpPr>
        <p:spPr>
          <a:xfrm>
            <a:off x="4724400" y="914400"/>
            <a:ext cx="4191000" cy="4495800"/>
          </a:xfrm>
        </p:spPr>
        <p:txBody>
          <a:bodyPr/>
          <a:lstStyle>
            <a:lvl1pPr>
              <a:defRPr sz="1800">
                <a:solidFill>
                  <a:srgbClr val="595959"/>
                </a:solidFill>
              </a:defRPr>
            </a:lvl1pPr>
          </a:lstStyle>
          <a:p>
            <a:pPr lvl="0"/>
            <a:r>
              <a:rPr lang="en-US" noProof="0" smtClean="0"/>
              <a:t>Click icon to add picture</a:t>
            </a:r>
            <a:endParaRPr lang="en-US" noProof="0" dirty="0"/>
          </a:p>
        </p:txBody>
      </p:sp>
      <p:sp>
        <p:nvSpPr>
          <p:cNvPr id="8" name="Title 1"/>
          <p:cNvSpPr>
            <a:spLocks noGrp="1"/>
          </p:cNvSpPr>
          <p:nvPr>
            <p:ph type="title"/>
          </p:nvPr>
        </p:nvSpPr>
        <p:spPr>
          <a:xfrm>
            <a:off x="228600" y="228600"/>
            <a:ext cx="8153400" cy="457200"/>
          </a:xfrm>
        </p:spPr>
        <p:txBody>
          <a:bodyPr/>
          <a:lstStyle>
            <a:lvl1pPr>
              <a:defRPr b="1"/>
            </a:lvl1pPr>
          </a:lstStyle>
          <a:p>
            <a:r>
              <a:rPr lang="en-US" smtClean="0"/>
              <a:t>Click to edit Master title style</a:t>
            </a:r>
            <a:endParaRPr lang="en-US" dirty="0"/>
          </a:p>
        </p:txBody>
      </p:sp>
    </p:spTree>
    <p:extLst>
      <p:ext uri="{BB962C8B-B14F-4D97-AF65-F5344CB8AC3E}">
        <p14:creationId xmlns:p14="http://schemas.microsoft.com/office/powerpoint/2010/main" val="3511715842"/>
      </p:ext>
    </p:extLst>
  </p:cSld>
  <p:clrMapOvr>
    <a:masterClrMapping/>
  </p:clrMapOvr>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Title and Column Content with Line">
    <p:spTree>
      <p:nvGrpSpPr>
        <p:cNvPr id="1" name=""/>
        <p:cNvGrpSpPr/>
        <p:nvPr/>
      </p:nvGrpSpPr>
      <p:grpSpPr>
        <a:xfrm>
          <a:off x="0" y="0"/>
          <a:ext cx="0" cy="0"/>
          <a:chOff x="0" y="0"/>
          <a:chExt cx="0" cy="0"/>
        </a:xfrm>
      </p:grpSpPr>
      <p:cxnSp>
        <p:nvCxnSpPr>
          <p:cNvPr id="5" name="Straight Connector 5"/>
          <p:cNvCxnSpPr>
            <a:cxnSpLocks noChangeShapeType="1"/>
          </p:cNvCxnSpPr>
          <p:nvPr/>
        </p:nvCxnSpPr>
        <p:spPr bwMode="auto">
          <a:xfrm flipH="1">
            <a:off x="4570413" y="1295400"/>
            <a:ext cx="1587" cy="4573588"/>
          </a:xfrm>
          <a:prstGeom prst="line">
            <a:avLst/>
          </a:prstGeom>
          <a:noFill/>
          <a:ln w="12700">
            <a:solidFill>
              <a:srgbClr val="00338D"/>
            </a:solidFill>
            <a:prstDash val="dot"/>
            <a:round/>
            <a:headEnd/>
            <a:tailEnd/>
          </a:ln>
          <a:extLst>
            <a:ext uri="{909E8E84-426E-40DD-AFC4-6F175D3DCCD1}">
              <a14:hiddenFill xmlns:a14="http://schemas.microsoft.com/office/drawing/2010/main">
                <a:noFill/>
              </a14:hiddenFill>
            </a:ext>
          </a:extLst>
        </p:spPr>
      </p:cxnSp>
      <p:sp>
        <p:nvSpPr>
          <p:cNvPr id="7" name="Content Placeholder 2"/>
          <p:cNvSpPr>
            <a:spLocks noGrp="1"/>
          </p:cNvSpPr>
          <p:nvPr>
            <p:ph sz="half" idx="1"/>
          </p:nvPr>
        </p:nvSpPr>
        <p:spPr>
          <a:xfrm>
            <a:off x="228600" y="914400"/>
            <a:ext cx="4191000" cy="5105400"/>
          </a:xfrm>
        </p:spPr>
        <p:txBody>
          <a:bodyPr/>
          <a:lstStyle>
            <a:lvl1pPr>
              <a:defRPr sz="1800">
                <a:solidFill>
                  <a:srgbClr val="595959"/>
                </a:solidFill>
              </a:defRPr>
            </a:lvl1pPr>
            <a:lvl2pPr>
              <a:defRPr sz="1800">
                <a:solidFill>
                  <a:srgbClr val="595959"/>
                </a:solidFill>
              </a:defRPr>
            </a:lvl2pPr>
            <a:lvl3pPr>
              <a:defRPr sz="1800">
                <a:solidFill>
                  <a:srgbClr val="595959"/>
                </a:solidFill>
              </a:defRPr>
            </a:lvl3pPr>
            <a:lvl4pPr>
              <a:defRPr sz="1800">
                <a:solidFill>
                  <a:srgbClr val="595959"/>
                </a:solidFill>
              </a:defRPr>
            </a:lvl4pPr>
            <a:lvl5pPr>
              <a:defRPr sz="1800">
                <a:solidFill>
                  <a:srgbClr val="595959"/>
                </a:solidFill>
              </a:defRPr>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8" name="Content Placeholder 2"/>
          <p:cNvSpPr>
            <a:spLocks noGrp="1"/>
          </p:cNvSpPr>
          <p:nvPr>
            <p:ph sz="half" idx="10"/>
          </p:nvPr>
        </p:nvSpPr>
        <p:spPr>
          <a:xfrm>
            <a:off x="4724400" y="914400"/>
            <a:ext cx="4191000" cy="5105400"/>
          </a:xfrm>
        </p:spPr>
        <p:txBody>
          <a:bodyPr/>
          <a:lstStyle>
            <a:lvl1pPr>
              <a:defRPr sz="1800">
                <a:solidFill>
                  <a:srgbClr val="595959"/>
                </a:solidFill>
              </a:defRPr>
            </a:lvl1pPr>
            <a:lvl2pPr>
              <a:defRPr sz="1800">
                <a:solidFill>
                  <a:srgbClr val="595959"/>
                </a:solidFill>
              </a:defRPr>
            </a:lvl2pPr>
            <a:lvl3pPr>
              <a:defRPr sz="1800">
                <a:solidFill>
                  <a:srgbClr val="595959"/>
                </a:solidFill>
              </a:defRPr>
            </a:lvl3pPr>
            <a:lvl4pPr>
              <a:defRPr sz="1800">
                <a:solidFill>
                  <a:srgbClr val="595959"/>
                </a:solidFill>
              </a:defRPr>
            </a:lvl4pPr>
            <a:lvl5pPr>
              <a:defRPr sz="1800">
                <a:solidFill>
                  <a:srgbClr val="595959"/>
                </a:solidFill>
              </a:defRPr>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9" name="Title 1"/>
          <p:cNvSpPr>
            <a:spLocks noGrp="1"/>
          </p:cNvSpPr>
          <p:nvPr>
            <p:ph type="title"/>
          </p:nvPr>
        </p:nvSpPr>
        <p:spPr>
          <a:xfrm>
            <a:off x="228600" y="228600"/>
            <a:ext cx="8153400" cy="457200"/>
          </a:xfrm>
        </p:spPr>
        <p:txBody>
          <a:bodyPr/>
          <a:lstStyle>
            <a:lvl1pPr>
              <a:defRPr b="1"/>
            </a:lvl1pPr>
          </a:lstStyle>
          <a:p>
            <a:r>
              <a:rPr lang="en-US" smtClean="0"/>
              <a:t>Click to edit Master title style</a:t>
            </a:r>
            <a:endParaRPr lang="en-US" dirty="0"/>
          </a:p>
        </p:txBody>
      </p:sp>
    </p:spTree>
    <p:extLst>
      <p:ext uri="{BB962C8B-B14F-4D97-AF65-F5344CB8AC3E}">
        <p14:creationId xmlns:p14="http://schemas.microsoft.com/office/powerpoint/2010/main" val="2460762641"/>
      </p:ext>
    </p:extLst>
  </p:cSld>
  <p:clrMapOvr>
    <a:masterClrMapping/>
  </p:clrMapOvr>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_DIVIDER 2">
    <p:spTree>
      <p:nvGrpSpPr>
        <p:cNvPr id="1" name=""/>
        <p:cNvGrpSpPr/>
        <p:nvPr/>
      </p:nvGrpSpPr>
      <p:grpSpPr>
        <a:xfrm>
          <a:off x="0" y="0"/>
          <a:ext cx="0" cy="0"/>
          <a:chOff x="0" y="0"/>
          <a:chExt cx="0" cy="0"/>
        </a:xfrm>
      </p:grpSpPr>
      <p:pic>
        <p:nvPicPr>
          <p:cNvPr id="6" name="Picture 5"/>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ectangle 3"/>
          <p:cNvSpPr>
            <a:spLocks noGrp="1" noChangeArrowheads="1"/>
          </p:cNvSpPr>
          <p:nvPr>
            <p:ph type="ctrTitle"/>
          </p:nvPr>
        </p:nvSpPr>
        <p:spPr>
          <a:xfrm>
            <a:off x="381000" y="1676400"/>
            <a:ext cx="8534400" cy="860425"/>
          </a:xfrm>
        </p:spPr>
        <p:txBody>
          <a:bodyPr anchor="t"/>
          <a:lstStyle>
            <a:lvl1pPr algn="ctr" rtl="0" fontAlgn="base">
              <a:spcBef>
                <a:spcPct val="0"/>
              </a:spcBef>
              <a:spcAft>
                <a:spcPct val="0"/>
              </a:spcAft>
              <a:defRPr lang="en-US" sz="4500" b="1" dirty="0" smtClean="0">
                <a:solidFill>
                  <a:srgbClr val="00338D"/>
                </a:solidFill>
                <a:latin typeface="Candara" pitchFamily="34" charset="0"/>
                <a:ea typeface="+mj-ea"/>
                <a:cs typeface="+mj-cs"/>
              </a:defRPr>
            </a:lvl1pPr>
          </a:lstStyle>
          <a:p>
            <a:r>
              <a:rPr lang="en-US" smtClean="0"/>
              <a:t>Click to edit Master title style</a:t>
            </a:r>
            <a:endParaRPr lang="en-US" dirty="0"/>
          </a:p>
        </p:txBody>
      </p:sp>
      <p:sp>
        <p:nvSpPr>
          <p:cNvPr id="5" name="Subtitle 2"/>
          <p:cNvSpPr>
            <a:spLocks noGrp="1"/>
          </p:cNvSpPr>
          <p:nvPr>
            <p:ph type="subTitle" idx="1"/>
          </p:nvPr>
        </p:nvSpPr>
        <p:spPr>
          <a:xfrm>
            <a:off x="1981200" y="2895600"/>
            <a:ext cx="5334000" cy="990600"/>
          </a:xfrm>
          <a:prstGeom prst="rect">
            <a:avLst/>
          </a:prstGeom>
        </p:spPr>
        <p:txBody>
          <a:bodyPr/>
          <a:lstStyle>
            <a:lvl1pPr marL="0" indent="0" algn="ctr">
              <a:buNone/>
              <a:defRPr sz="1800" b="0">
                <a:solidFill>
                  <a:schemeClr val="bg1"/>
                </a:solidFill>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dirty="0" smtClean="0"/>
              <a:t>Click to edit Master subtitle style</a:t>
            </a:r>
            <a:endParaRPr lang="en-US" dirty="0"/>
          </a:p>
        </p:txBody>
      </p:sp>
    </p:spTree>
    <p:extLst>
      <p:ext uri="{BB962C8B-B14F-4D97-AF65-F5344CB8AC3E}">
        <p14:creationId xmlns:p14="http://schemas.microsoft.com/office/powerpoint/2010/main" val="351987957"/>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COVER OPTION 2">
    <p:spTree>
      <p:nvGrpSpPr>
        <p:cNvPr id="1" name=""/>
        <p:cNvGrpSpPr/>
        <p:nvPr/>
      </p:nvGrpSpPr>
      <p:grpSpPr>
        <a:xfrm>
          <a:off x="0" y="0"/>
          <a:ext cx="0" cy="0"/>
          <a:chOff x="0" y="0"/>
          <a:chExt cx="0" cy="0"/>
        </a:xfrm>
      </p:grpSpPr>
      <p:pic>
        <p:nvPicPr>
          <p:cNvPr id="4" name="Picture 5"/>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itle 1"/>
          <p:cNvSpPr>
            <a:spLocks noGrp="1"/>
          </p:cNvSpPr>
          <p:nvPr>
            <p:ph type="ctrTitle"/>
          </p:nvPr>
        </p:nvSpPr>
        <p:spPr>
          <a:xfrm>
            <a:off x="5638800" y="2819400"/>
            <a:ext cx="3124200" cy="1524000"/>
          </a:xfrm>
          <a:prstGeom prst="rect">
            <a:avLst/>
          </a:prstGeom>
        </p:spPr>
        <p:txBody>
          <a:bodyPr anchor="b"/>
          <a:lstStyle>
            <a:lvl1pPr algn="l">
              <a:defRPr sz="2800" b="1">
                <a:solidFill>
                  <a:srgbClr val="073F88"/>
                </a:solidFill>
                <a:latin typeface="Candara" pitchFamily="34" charset="0"/>
              </a:defRPr>
            </a:lvl1pPr>
          </a:lstStyle>
          <a:p>
            <a:r>
              <a:rPr lang="en-US" smtClean="0"/>
              <a:t>Click to edit Master title style</a:t>
            </a:r>
            <a:endParaRPr lang="en-US" dirty="0"/>
          </a:p>
        </p:txBody>
      </p:sp>
      <p:sp>
        <p:nvSpPr>
          <p:cNvPr id="8" name="Subtitle 2"/>
          <p:cNvSpPr>
            <a:spLocks noGrp="1"/>
          </p:cNvSpPr>
          <p:nvPr>
            <p:ph type="subTitle" idx="1"/>
          </p:nvPr>
        </p:nvSpPr>
        <p:spPr>
          <a:xfrm>
            <a:off x="5638800" y="4343400"/>
            <a:ext cx="2590800" cy="1371600"/>
          </a:xfrm>
          <a:prstGeom prst="rect">
            <a:avLst/>
          </a:prstGeom>
        </p:spPr>
        <p:txBody>
          <a:bodyPr/>
          <a:lstStyle>
            <a:lvl1pPr marL="0" indent="0" algn="l">
              <a:buNone/>
              <a:defRPr sz="1800" b="0"/>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dirty="0"/>
          </a:p>
        </p:txBody>
      </p:sp>
    </p:spTree>
    <p:extLst>
      <p:ext uri="{BB962C8B-B14F-4D97-AF65-F5344CB8AC3E}">
        <p14:creationId xmlns:p14="http://schemas.microsoft.com/office/powerpoint/2010/main" val="837063488"/>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Cover Option 3">
    <p:spTree>
      <p:nvGrpSpPr>
        <p:cNvPr id="1" name=""/>
        <p:cNvGrpSpPr/>
        <p:nvPr/>
      </p:nvGrpSpPr>
      <p:grpSpPr>
        <a:xfrm>
          <a:off x="0" y="0"/>
          <a:ext cx="0" cy="0"/>
          <a:chOff x="0" y="0"/>
          <a:chExt cx="0" cy="0"/>
        </a:xfrm>
      </p:grpSpPr>
      <p:sp>
        <p:nvSpPr>
          <p:cNvPr id="6" name="Rectangle 5"/>
          <p:cNvSpPr>
            <a:spLocks noChangeArrowheads="1"/>
          </p:cNvSpPr>
          <p:nvPr/>
        </p:nvSpPr>
        <p:spPr bwMode="auto">
          <a:xfrm>
            <a:off x="0" y="0"/>
            <a:ext cx="9144000" cy="6858000"/>
          </a:xfrm>
          <a:prstGeom prst="rect">
            <a:avLst/>
          </a:prstGeom>
          <a:solidFill>
            <a:srgbClr val="FFFFFF"/>
          </a:solidFill>
          <a:ln w="9525">
            <a:solidFill>
              <a:schemeClr val="tx1"/>
            </a:solidFill>
            <a:round/>
            <a:headEnd/>
            <a:tailEnd/>
          </a:ln>
        </p:spPr>
        <p:txBody>
          <a:bodyPr/>
          <a:lstStyle/>
          <a:p>
            <a:pPr marL="609600" indent="-609600" algn="ctr">
              <a:buFont typeface="Helvetica" charset="0"/>
              <a:buNone/>
            </a:pPr>
            <a:endParaRPr lang="en-US" sz="3000">
              <a:solidFill>
                <a:srgbClr val="404040"/>
              </a:solidFill>
            </a:endParaRPr>
          </a:p>
        </p:txBody>
      </p:sp>
      <p:pic>
        <p:nvPicPr>
          <p:cNvPr id="7" name="Picture 5"/>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Title 1"/>
          <p:cNvSpPr>
            <a:spLocks noGrp="1"/>
          </p:cNvSpPr>
          <p:nvPr>
            <p:ph type="ctrTitle"/>
          </p:nvPr>
        </p:nvSpPr>
        <p:spPr>
          <a:xfrm>
            <a:off x="5638800" y="2819400"/>
            <a:ext cx="3124200" cy="1524000"/>
          </a:xfrm>
          <a:prstGeom prst="rect">
            <a:avLst/>
          </a:prstGeom>
        </p:spPr>
        <p:txBody>
          <a:bodyPr anchor="b"/>
          <a:lstStyle>
            <a:lvl1pPr algn="l">
              <a:defRPr sz="2800" b="1">
                <a:solidFill>
                  <a:srgbClr val="073F88"/>
                </a:solidFill>
                <a:latin typeface="Candara" pitchFamily="34" charset="0"/>
              </a:defRPr>
            </a:lvl1pPr>
          </a:lstStyle>
          <a:p>
            <a:r>
              <a:rPr lang="en-US" smtClean="0"/>
              <a:t>Click to edit Master title style</a:t>
            </a:r>
            <a:endParaRPr lang="en-US" dirty="0"/>
          </a:p>
        </p:txBody>
      </p:sp>
      <p:sp>
        <p:nvSpPr>
          <p:cNvPr id="9" name="Subtitle 2"/>
          <p:cNvSpPr>
            <a:spLocks noGrp="1"/>
          </p:cNvSpPr>
          <p:nvPr>
            <p:ph type="subTitle" idx="1"/>
          </p:nvPr>
        </p:nvSpPr>
        <p:spPr>
          <a:xfrm>
            <a:off x="5638800" y="4343400"/>
            <a:ext cx="2590800" cy="1371600"/>
          </a:xfrm>
          <a:prstGeom prst="rect">
            <a:avLst/>
          </a:prstGeom>
        </p:spPr>
        <p:txBody>
          <a:bodyPr/>
          <a:lstStyle>
            <a:lvl1pPr marL="0" indent="0" algn="l">
              <a:buNone/>
              <a:defRPr sz="1800" b="0"/>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dirty="0"/>
          </a:p>
        </p:txBody>
      </p:sp>
    </p:spTree>
    <p:extLst>
      <p:ext uri="{BB962C8B-B14F-4D97-AF65-F5344CB8AC3E}">
        <p14:creationId xmlns:p14="http://schemas.microsoft.com/office/powerpoint/2010/main" val="694429936"/>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Custom Layout">
    <p:spTree>
      <p:nvGrpSpPr>
        <p:cNvPr id="1" name=""/>
        <p:cNvGrpSpPr/>
        <p:nvPr/>
      </p:nvGrpSpPr>
      <p:grpSpPr>
        <a:xfrm>
          <a:off x="0" y="0"/>
          <a:ext cx="0" cy="0"/>
          <a:chOff x="0" y="0"/>
          <a:chExt cx="0" cy="0"/>
        </a:xfrm>
      </p:grpSpPr>
      <p:sp>
        <p:nvSpPr>
          <p:cNvPr id="4" name="Title 1"/>
          <p:cNvSpPr txBox="1">
            <a:spLocks/>
          </p:cNvSpPr>
          <p:nvPr/>
        </p:nvSpPr>
        <p:spPr bwMode="auto">
          <a:xfrm>
            <a:off x="228600" y="228600"/>
            <a:ext cx="81534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o="urn:schemas-microsoft-com:office:office" xmlns:v="urn:schemas-microsoft-com:vml" xmlns:wp="http://schemas.openxmlformats.org/drawingml/2006/powerpointprocessingDrawing" xmlns:wne="http://schemas.microsoft.com/office/powerpoint/2006/powerpointml" xmlns:cdr="http://schemas.openxmlformats.org/drawingml/2006/chartDrawing" xmlns:dgm="http://schemas.openxmlformats.org/drawingml/2006/diagram" xmlns:c="http://schemas.openxmlformats.org/drawingml/2006/chart" xmlns:a14="http://schemas.microsoft.com/office/drawing/2010/main" xmlns:mc="http://schemas.openxmlformats.org/markup-compatibility/2006" xmlns:ma14="http://schemas.microsoft.com/office/mac/drawingml/2011/main" val="1"/>
            </a:ext>
          </a:extLst>
        </p:spPr>
        <p:txBody>
          <a:bodyPr anchor="ctr"/>
          <a:lstStyle>
            <a:lvl1pPr algn="l" rtl="0" eaLnBrk="1" fontAlgn="base" hangingPunct="1">
              <a:spcBef>
                <a:spcPct val="0"/>
              </a:spcBef>
              <a:spcAft>
                <a:spcPct val="0"/>
              </a:spcAft>
              <a:defRPr sz="2800">
                <a:solidFill>
                  <a:srgbClr val="00338D"/>
                </a:solidFill>
                <a:latin typeface="+mj-lt"/>
                <a:ea typeface="ヒラギノ角ゴ Pro W3" charset="0"/>
                <a:cs typeface="ヒラギノ角ゴ Pro W3" charset="0"/>
              </a:defRPr>
            </a:lvl1pPr>
            <a:lvl2pPr algn="l" rtl="0" eaLnBrk="1" fontAlgn="base" hangingPunct="1">
              <a:spcBef>
                <a:spcPct val="0"/>
              </a:spcBef>
              <a:spcAft>
                <a:spcPct val="0"/>
              </a:spcAft>
              <a:defRPr sz="2800">
                <a:solidFill>
                  <a:srgbClr val="00338D"/>
                </a:solidFill>
                <a:latin typeface="Arial" charset="0"/>
                <a:ea typeface="ヒラギノ角ゴ Pro W3" charset="0"/>
                <a:cs typeface="ヒラギノ角ゴ Pro W3" charset="0"/>
              </a:defRPr>
            </a:lvl2pPr>
            <a:lvl3pPr algn="l" rtl="0" eaLnBrk="1" fontAlgn="base" hangingPunct="1">
              <a:spcBef>
                <a:spcPct val="0"/>
              </a:spcBef>
              <a:spcAft>
                <a:spcPct val="0"/>
              </a:spcAft>
              <a:defRPr sz="2800">
                <a:solidFill>
                  <a:srgbClr val="00338D"/>
                </a:solidFill>
                <a:latin typeface="Arial" charset="0"/>
                <a:ea typeface="ヒラギノ角ゴ Pro W3" charset="0"/>
                <a:cs typeface="ヒラギノ角ゴ Pro W3" charset="0"/>
              </a:defRPr>
            </a:lvl3pPr>
            <a:lvl4pPr algn="l" rtl="0" eaLnBrk="1" fontAlgn="base" hangingPunct="1">
              <a:spcBef>
                <a:spcPct val="0"/>
              </a:spcBef>
              <a:spcAft>
                <a:spcPct val="0"/>
              </a:spcAft>
              <a:defRPr sz="2800">
                <a:solidFill>
                  <a:srgbClr val="00338D"/>
                </a:solidFill>
                <a:latin typeface="Arial" charset="0"/>
                <a:ea typeface="ヒラギノ角ゴ Pro W3" charset="0"/>
                <a:cs typeface="ヒラギノ角ゴ Pro W3" charset="0"/>
              </a:defRPr>
            </a:lvl4pPr>
            <a:lvl5pPr algn="l" rtl="0" eaLnBrk="1" fontAlgn="base" hangingPunct="1">
              <a:spcBef>
                <a:spcPct val="0"/>
              </a:spcBef>
              <a:spcAft>
                <a:spcPct val="0"/>
              </a:spcAft>
              <a:defRPr sz="2800">
                <a:solidFill>
                  <a:srgbClr val="00338D"/>
                </a:solidFill>
                <a:latin typeface="Arial" charset="0"/>
                <a:ea typeface="ヒラギノ角ゴ Pro W3" charset="0"/>
                <a:cs typeface="ヒラギノ角ゴ Pro W3" charset="0"/>
              </a:defRPr>
            </a:lvl5pPr>
            <a:lvl6pPr marL="457200" algn="l" rtl="0" eaLnBrk="1" fontAlgn="base" hangingPunct="1">
              <a:spcBef>
                <a:spcPct val="0"/>
              </a:spcBef>
              <a:spcAft>
                <a:spcPct val="0"/>
              </a:spcAft>
              <a:defRPr sz="2400">
                <a:solidFill>
                  <a:schemeClr val="tx2"/>
                </a:solidFill>
                <a:latin typeface="Arial" charset="0"/>
              </a:defRPr>
            </a:lvl6pPr>
            <a:lvl7pPr marL="914400" algn="l" rtl="0" eaLnBrk="1" fontAlgn="base" hangingPunct="1">
              <a:spcBef>
                <a:spcPct val="0"/>
              </a:spcBef>
              <a:spcAft>
                <a:spcPct val="0"/>
              </a:spcAft>
              <a:defRPr sz="2400">
                <a:solidFill>
                  <a:schemeClr val="tx2"/>
                </a:solidFill>
                <a:latin typeface="Arial" charset="0"/>
              </a:defRPr>
            </a:lvl7pPr>
            <a:lvl8pPr marL="1371600" algn="l" rtl="0" eaLnBrk="1" fontAlgn="base" hangingPunct="1">
              <a:spcBef>
                <a:spcPct val="0"/>
              </a:spcBef>
              <a:spcAft>
                <a:spcPct val="0"/>
              </a:spcAft>
              <a:defRPr sz="2400">
                <a:solidFill>
                  <a:schemeClr val="tx2"/>
                </a:solidFill>
                <a:latin typeface="Arial" charset="0"/>
              </a:defRPr>
            </a:lvl8pPr>
            <a:lvl9pPr marL="1828800" algn="l" rtl="0" eaLnBrk="1" fontAlgn="base" hangingPunct="1">
              <a:spcBef>
                <a:spcPct val="0"/>
              </a:spcBef>
              <a:spcAft>
                <a:spcPct val="0"/>
              </a:spcAft>
              <a:defRPr sz="2400">
                <a:solidFill>
                  <a:schemeClr val="tx2"/>
                </a:solidFill>
                <a:latin typeface="Arial" charset="0"/>
              </a:defRPr>
            </a:lvl9pPr>
          </a:lstStyle>
          <a:p>
            <a:pPr>
              <a:defRPr/>
            </a:pPr>
            <a:r>
              <a:rPr dirty="0" smtClean="0"/>
              <a:t>Click to edit Master title style</a:t>
            </a:r>
            <a:endParaRPr lang="de-DE"/>
          </a:p>
        </p:txBody>
      </p:sp>
      <p:pic>
        <p:nvPicPr>
          <p:cNvPr id="5"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Title 1"/>
          <p:cNvSpPr>
            <a:spLocks noGrp="1"/>
          </p:cNvSpPr>
          <p:nvPr>
            <p:ph type="ctrTitle"/>
          </p:nvPr>
        </p:nvSpPr>
        <p:spPr>
          <a:xfrm>
            <a:off x="685800" y="2819400"/>
            <a:ext cx="3124200" cy="1524000"/>
          </a:xfrm>
          <a:prstGeom prst="rect">
            <a:avLst/>
          </a:prstGeom>
        </p:spPr>
        <p:txBody>
          <a:bodyPr anchor="b"/>
          <a:lstStyle>
            <a:lvl1pPr algn="l">
              <a:defRPr sz="2800" b="1">
                <a:solidFill>
                  <a:schemeClr val="bg1"/>
                </a:solidFill>
                <a:latin typeface="Candara" pitchFamily="34" charset="0"/>
              </a:defRPr>
            </a:lvl1pPr>
          </a:lstStyle>
          <a:p>
            <a:r>
              <a:rPr lang="en-US" smtClean="0"/>
              <a:t>Click to edit Master title style</a:t>
            </a:r>
            <a:endParaRPr lang="en-US" dirty="0"/>
          </a:p>
        </p:txBody>
      </p:sp>
      <p:sp>
        <p:nvSpPr>
          <p:cNvPr id="9" name="Subtitle 2"/>
          <p:cNvSpPr>
            <a:spLocks noGrp="1"/>
          </p:cNvSpPr>
          <p:nvPr>
            <p:ph type="subTitle" idx="1"/>
          </p:nvPr>
        </p:nvSpPr>
        <p:spPr>
          <a:xfrm>
            <a:off x="685800" y="4343400"/>
            <a:ext cx="2590800" cy="1371600"/>
          </a:xfrm>
          <a:prstGeom prst="rect">
            <a:avLst/>
          </a:prstGeom>
        </p:spPr>
        <p:txBody>
          <a:bodyPr/>
          <a:lstStyle>
            <a:lvl1pPr marL="0" indent="0" algn="l">
              <a:buNone/>
              <a:defRPr sz="1800" b="0">
                <a:solidFill>
                  <a:srgbClr val="FFFFFF"/>
                </a:solidFill>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dirty="0"/>
          </a:p>
        </p:txBody>
      </p:sp>
    </p:spTree>
    <p:extLst>
      <p:ext uri="{BB962C8B-B14F-4D97-AF65-F5344CB8AC3E}">
        <p14:creationId xmlns:p14="http://schemas.microsoft.com/office/powerpoint/2010/main" val="2371957728"/>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p:cSld name="DIVIDER 1">
    <p:spTree>
      <p:nvGrpSpPr>
        <p:cNvPr id="1" name=""/>
        <p:cNvGrpSpPr/>
        <p:nvPr/>
      </p:nvGrpSpPr>
      <p:grpSpPr>
        <a:xfrm>
          <a:off x="0" y="0"/>
          <a:ext cx="0" cy="0"/>
          <a:chOff x="0" y="0"/>
          <a:chExt cx="0" cy="0"/>
        </a:xfrm>
      </p:grpSpPr>
      <p:pic>
        <p:nvPicPr>
          <p:cNvPr id="5" name="Picture 5"/>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0051" name="Rectangle 3"/>
          <p:cNvSpPr>
            <a:spLocks noGrp="1" noChangeArrowheads="1"/>
          </p:cNvSpPr>
          <p:nvPr>
            <p:ph type="ctrTitle"/>
          </p:nvPr>
        </p:nvSpPr>
        <p:spPr>
          <a:xfrm>
            <a:off x="381000" y="2819400"/>
            <a:ext cx="8534400" cy="860425"/>
          </a:xfrm>
        </p:spPr>
        <p:txBody>
          <a:bodyPr anchor="t"/>
          <a:lstStyle>
            <a:lvl1pPr algn="ctr" rtl="0" fontAlgn="base">
              <a:spcBef>
                <a:spcPct val="0"/>
              </a:spcBef>
              <a:spcAft>
                <a:spcPct val="0"/>
              </a:spcAft>
              <a:defRPr lang="en-US" sz="4500" b="1" dirty="0" smtClean="0">
                <a:solidFill>
                  <a:srgbClr val="00338D"/>
                </a:solidFill>
                <a:latin typeface="Candara" pitchFamily="34" charset="0"/>
                <a:ea typeface="+mj-ea"/>
                <a:cs typeface="+mj-cs"/>
              </a:defRPr>
            </a:lvl1pPr>
          </a:lstStyle>
          <a:p>
            <a:r>
              <a:rPr lang="en-US" smtClean="0"/>
              <a:t>Click to edit Master title style</a:t>
            </a:r>
            <a:endParaRPr lang="en-US" dirty="0"/>
          </a:p>
        </p:txBody>
      </p:sp>
      <p:sp>
        <p:nvSpPr>
          <p:cNvPr id="4" name="Subtitle 2"/>
          <p:cNvSpPr>
            <a:spLocks noGrp="1"/>
          </p:cNvSpPr>
          <p:nvPr>
            <p:ph type="subTitle" idx="1"/>
          </p:nvPr>
        </p:nvSpPr>
        <p:spPr>
          <a:xfrm>
            <a:off x="1981200" y="4038600"/>
            <a:ext cx="5334000" cy="990600"/>
          </a:xfrm>
          <a:prstGeom prst="rect">
            <a:avLst/>
          </a:prstGeom>
        </p:spPr>
        <p:txBody>
          <a:bodyPr/>
          <a:lstStyle>
            <a:lvl1pPr marL="0" indent="0" algn="ctr">
              <a:buNone/>
              <a:defRPr sz="1800" b="0">
                <a:solidFill>
                  <a:schemeClr val="bg1"/>
                </a:solidFill>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dirty="0"/>
          </a:p>
        </p:txBody>
      </p:sp>
    </p:spTree>
    <p:extLst>
      <p:ext uri="{BB962C8B-B14F-4D97-AF65-F5344CB8AC3E}">
        <p14:creationId xmlns:p14="http://schemas.microsoft.com/office/powerpoint/2010/main" val="2203769188"/>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DIVIDER 2">
    <p:spTree>
      <p:nvGrpSpPr>
        <p:cNvPr id="1" name=""/>
        <p:cNvGrpSpPr/>
        <p:nvPr/>
      </p:nvGrpSpPr>
      <p:grpSpPr>
        <a:xfrm>
          <a:off x="0" y="0"/>
          <a:ext cx="0" cy="0"/>
          <a:chOff x="0" y="0"/>
          <a:chExt cx="0" cy="0"/>
        </a:xfrm>
      </p:grpSpPr>
      <p:pic>
        <p:nvPicPr>
          <p:cNvPr id="6" name="Picture 5"/>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ectangle 3"/>
          <p:cNvSpPr>
            <a:spLocks noGrp="1" noChangeArrowheads="1"/>
          </p:cNvSpPr>
          <p:nvPr>
            <p:ph type="ctrTitle"/>
          </p:nvPr>
        </p:nvSpPr>
        <p:spPr>
          <a:xfrm>
            <a:off x="381000" y="2819400"/>
            <a:ext cx="8534400" cy="860425"/>
          </a:xfrm>
        </p:spPr>
        <p:txBody>
          <a:bodyPr anchor="t"/>
          <a:lstStyle>
            <a:lvl1pPr algn="ctr" rtl="0" fontAlgn="base">
              <a:spcBef>
                <a:spcPct val="0"/>
              </a:spcBef>
              <a:spcAft>
                <a:spcPct val="0"/>
              </a:spcAft>
              <a:defRPr lang="en-US" sz="4500" b="1" dirty="0" smtClean="0">
                <a:solidFill>
                  <a:srgbClr val="00338D"/>
                </a:solidFill>
                <a:latin typeface="Candara" pitchFamily="34" charset="0"/>
                <a:ea typeface="+mj-ea"/>
                <a:cs typeface="+mj-cs"/>
              </a:defRPr>
            </a:lvl1pPr>
          </a:lstStyle>
          <a:p>
            <a:r>
              <a:rPr lang="en-US" smtClean="0"/>
              <a:t>Click to edit Master title style</a:t>
            </a:r>
            <a:endParaRPr lang="en-US" dirty="0"/>
          </a:p>
        </p:txBody>
      </p:sp>
      <p:sp>
        <p:nvSpPr>
          <p:cNvPr id="5" name="Subtitle 2"/>
          <p:cNvSpPr>
            <a:spLocks noGrp="1"/>
          </p:cNvSpPr>
          <p:nvPr>
            <p:ph type="subTitle" idx="1"/>
          </p:nvPr>
        </p:nvSpPr>
        <p:spPr>
          <a:xfrm>
            <a:off x="1981200" y="4038600"/>
            <a:ext cx="5334000" cy="990600"/>
          </a:xfrm>
          <a:prstGeom prst="rect">
            <a:avLst/>
          </a:prstGeom>
        </p:spPr>
        <p:txBody>
          <a:bodyPr/>
          <a:lstStyle>
            <a:lvl1pPr marL="0" indent="0" algn="ctr">
              <a:buNone/>
              <a:defRPr sz="1800" b="0">
                <a:solidFill>
                  <a:schemeClr val="bg1"/>
                </a:solidFill>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dirty="0"/>
          </a:p>
        </p:txBody>
      </p:sp>
    </p:spTree>
    <p:extLst>
      <p:ext uri="{BB962C8B-B14F-4D97-AF65-F5344CB8AC3E}">
        <p14:creationId xmlns:p14="http://schemas.microsoft.com/office/powerpoint/2010/main" val="889269637"/>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Divider 3">
    <p:spTree>
      <p:nvGrpSpPr>
        <p:cNvPr id="1" name=""/>
        <p:cNvGrpSpPr/>
        <p:nvPr/>
      </p:nvGrpSpPr>
      <p:grpSpPr>
        <a:xfrm>
          <a:off x="0" y="0"/>
          <a:ext cx="0" cy="0"/>
          <a:chOff x="0" y="0"/>
          <a:chExt cx="0" cy="0"/>
        </a:xfrm>
      </p:grpSpPr>
      <p:sp>
        <p:nvSpPr>
          <p:cNvPr id="6" name="Rectangle 5"/>
          <p:cNvSpPr>
            <a:spLocks noChangeArrowheads="1"/>
          </p:cNvSpPr>
          <p:nvPr/>
        </p:nvSpPr>
        <p:spPr bwMode="auto">
          <a:xfrm>
            <a:off x="-76200" y="152400"/>
            <a:ext cx="9296400" cy="6781800"/>
          </a:xfrm>
          <a:prstGeom prst="rect">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609600" indent="-609600" algn="ctr">
              <a:buFont typeface="Helvetica" charset="0"/>
              <a:buNone/>
            </a:pPr>
            <a:endParaRPr lang="en-US" sz="3000">
              <a:solidFill>
                <a:srgbClr val="404040"/>
              </a:solidFill>
            </a:endParaRPr>
          </a:p>
        </p:txBody>
      </p:sp>
      <p:pic>
        <p:nvPicPr>
          <p:cNvPr id="7" name="Picture 6"/>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Rectangle 3"/>
          <p:cNvSpPr>
            <a:spLocks noGrp="1" noChangeArrowheads="1"/>
          </p:cNvSpPr>
          <p:nvPr>
            <p:ph type="ctrTitle"/>
          </p:nvPr>
        </p:nvSpPr>
        <p:spPr>
          <a:xfrm>
            <a:off x="381000" y="381000"/>
            <a:ext cx="8534400" cy="1698625"/>
          </a:xfrm>
        </p:spPr>
        <p:txBody>
          <a:bodyPr anchor="b"/>
          <a:lstStyle>
            <a:lvl1pPr algn="l" rtl="0" fontAlgn="base">
              <a:spcBef>
                <a:spcPct val="0"/>
              </a:spcBef>
              <a:spcAft>
                <a:spcPct val="0"/>
              </a:spcAft>
              <a:defRPr lang="en-US" sz="4500" b="1" dirty="0" smtClean="0">
                <a:solidFill>
                  <a:srgbClr val="00338D"/>
                </a:solidFill>
                <a:latin typeface="Candara" pitchFamily="34" charset="0"/>
                <a:ea typeface="+mj-ea"/>
                <a:cs typeface="+mj-cs"/>
              </a:defRPr>
            </a:lvl1pPr>
          </a:lstStyle>
          <a:p>
            <a:r>
              <a:rPr lang="en-US" smtClean="0"/>
              <a:t>Click to edit Master title style</a:t>
            </a:r>
            <a:endParaRPr lang="en-US" dirty="0"/>
          </a:p>
        </p:txBody>
      </p:sp>
      <p:sp>
        <p:nvSpPr>
          <p:cNvPr id="10" name="Subtitle 2"/>
          <p:cNvSpPr>
            <a:spLocks noGrp="1"/>
          </p:cNvSpPr>
          <p:nvPr>
            <p:ph type="subTitle" idx="1"/>
          </p:nvPr>
        </p:nvSpPr>
        <p:spPr>
          <a:xfrm>
            <a:off x="381000" y="2209800"/>
            <a:ext cx="5334000" cy="990600"/>
          </a:xfrm>
          <a:prstGeom prst="rect">
            <a:avLst/>
          </a:prstGeom>
        </p:spPr>
        <p:txBody>
          <a:bodyPr/>
          <a:lstStyle>
            <a:lvl1pPr marL="0" indent="0" algn="l">
              <a:buNone/>
              <a:defRPr sz="1800" b="0">
                <a:solidFill>
                  <a:schemeClr val="bg1"/>
                </a:solidFill>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dirty="0"/>
          </a:p>
        </p:txBody>
      </p:sp>
    </p:spTree>
    <p:extLst>
      <p:ext uri="{BB962C8B-B14F-4D97-AF65-F5344CB8AC3E}">
        <p14:creationId xmlns:p14="http://schemas.microsoft.com/office/powerpoint/2010/main" val="3996344950"/>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Divider 4">
    <p:spTree>
      <p:nvGrpSpPr>
        <p:cNvPr id="1" name=""/>
        <p:cNvGrpSpPr/>
        <p:nvPr/>
      </p:nvGrpSpPr>
      <p:grpSpPr>
        <a:xfrm>
          <a:off x="0" y="0"/>
          <a:ext cx="0" cy="0"/>
          <a:chOff x="0" y="0"/>
          <a:chExt cx="0" cy="0"/>
        </a:xfrm>
      </p:grpSpPr>
      <p:pic>
        <p:nvPicPr>
          <p:cNvPr id="3" name="Picture 5"/>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ectangle 3"/>
          <p:cNvSpPr txBox="1">
            <a:spLocks noChangeArrowheads="1"/>
          </p:cNvSpPr>
          <p:nvPr/>
        </p:nvSpPr>
        <p:spPr bwMode="auto">
          <a:xfrm>
            <a:off x="381000" y="2819400"/>
            <a:ext cx="8534400" cy="860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o="urn:schemas-microsoft-com:office:office" xmlns:v="urn:schemas-microsoft-com:vml" xmlns:wp="http://schemas.openxmlformats.org/drawingml/2006/powerpointprocessingDrawing" xmlns:wne="http://schemas.microsoft.com/office/powerpoint/2006/powerpointml" xmlns:cdr="http://schemas.openxmlformats.org/drawingml/2006/chartDrawing" xmlns:dgm="http://schemas.openxmlformats.org/drawingml/2006/diagram" xmlns:c="http://schemas.openxmlformats.org/drawingml/2006/chart" xmlns:a14="http://schemas.microsoft.com/office/drawing/2010/main" xmlns:mc="http://schemas.openxmlformats.org/markup-compatibility/2006" xmlns:ma14="http://schemas.microsoft.com/office/mac/drawingml/2011/main" val="1"/>
            </a:ext>
          </a:extLst>
        </p:spPr>
        <p:txBody>
          <a:bodyPr/>
          <a:lstStyle>
            <a:lvl1pPr algn="ctr" rtl="0" eaLnBrk="1" fontAlgn="base" hangingPunct="1">
              <a:spcBef>
                <a:spcPct val="0"/>
              </a:spcBef>
              <a:spcAft>
                <a:spcPct val="0"/>
              </a:spcAft>
              <a:defRPr lang="en-US" sz="4500" b="1" dirty="0" smtClean="0">
                <a:solidFill>
                  <a:srgbClr val="00338D"/>
                </a:solidFill>
                <a:latin typeface="Candara" pitchFamily="34" charset="0"/>
                <a:ea typeface="+mj-ea"/>
                <a:cs typeface="+mj-cs"/>
              </a:defRPr>
            </a:lvl1pPr>
            <a:lvl2pPr algn="l" rtl="0" eaLnBrk="1" fontAlgn="base" hangingPunct="1">
              <a:spcBef>
                <a:spcPct val="0"/>
              </a:spcBef>
              <a:spcAft>
                <a:spcPct val="0"/>
              </a:spcAft>
              <a:defRPr sz="2800">
                <a:solidFill>
                  <a:srgbClr val="00338D"/>
                </a:solidFill>
                <a:latin typeface="Arial" charset="0"/>
                <a:ea typeface="ヒラギノ角ゴ Pro W3" charset="0"/>
                <a:cs typeface="ヒラギノ角ゴ Pro W3" charset="0"/>
              </a:defRPr>
            </a:lvl2pPr>
            <a:lvl3pPr algn="l" rtl="0" eaLnBrk="1" fontAlgn="base" hangingPunct="1">
              <a:spcBef>
                <a:spcPct val="0"/>
              </a:spcBef>
              <a:spcAft>
                <a:spcPct val="0"/>
              </a:spcAft>
              <a:defRPr sz="2800">
                <a:solidFill>
                  <a:srgbClr val="00338D"/>
                </a:solidFill>
                <a:latin typeface="Arial" charset="0"/>
                <a:ea typeface="ヒラギノ角ゴ Pro W3" charset="0"/>
                <a:cs typeface="ヒラギノ角ゴ Pro W3" charset="0"/>
              </a:defRPr>
            </a:lvl3pPr>
            <a:lvl4pPr algn="l" rtl="0" eaLnBrk="1" fontAlgn="base" hangingPunct="1">
              <a:spcBef>
                <a:spcPct val="0"/>
              </a:spcBef>
              <a:spcAft>
                <a:spcPct val="0"/>
              </a:spcAft>
              <a:defRPr sz="2800">
                <a:solidFill>
                  <a:srgbClr val="00338D"/>
                </a:solidFill>
                <a:latin typeface="Arial" charset="0"/>
                <a:ea typeface="ヒラギノ角ゴ Pro W3" charset="0"/>
                <a:cs typeface="ヒラギノ角ゴ Pro W3" charset="0"/>
              </a:defRPr>
            </a:lvl4pPr>
            <a:lvl5pPr algn="l" rtl="0" eaLnBrk="1" fontAlgn="base" hangingPunct="1">
              <a:spcBef>
                <a:spcPct val="0"/>
              </a:spcBef>
              <a:spcAft>
                <a:spcPct val="0"/>
              </a:spcAft>
              <a:defRPr sz="2800">
                <a:solidFill>
                  <a:srgbClr val="00338D"/>
                </a:solidFill>
                <a:latin typeface="Arial" charset="0"/>
                <a:ea typeface="ヒラギノ角ゴ Pro W3" charset="0"/>
                <a:cs typeface="ヒラギノ角ゴ Pro W3" charset="0"/>
              </a:defRPr>
            </a:lvl5pPr>
            <a:lvl6pPr marL="457200" algn="l" rtl="0" eaLnBrk="1" fontAlgn="base" hangingPunct="1">
              <a:spcBef>
                <a:spcPct val="0"/>
              </a:spcBef>
              <a:spcAft>
                <a:spcPct val="0"/>
              </a:spcAft>
              <a:defRPr sz="2400">
                <a:solidFill>
                  <a:schemeClr val="tx2"/>
                </a:solidFill>
                <a:latin typeface="Arial" charset="0"/>
              </a:defRPr>
            </a:lvl6pPr>
            <a:lvl7pPr marL="914400" algn="l" rtl="0" eaLnBrk="1" fontAlgn="base" hangingPunct="1">
              <a:spcBef>
                <a:spcPct val="0"/>
              </a:spcBef>
              <a:spcAft>
                <a:spcPct val="0"/>
              </a:spcAft>
              <a:defRPr sz="2400">
                <a:solidFill>
                  <a:schemeClr val="tx2"/>
                </a:solidFill>
                <a:latin typeface="Arial" charset="0"/>
              </a:defRPr>
            </a:lvl7pPr>
            <a:lvl8pPr marL="1371600" algn="l" rtl="0" eaLnBrk="1" fontAlgn="base" hangingPunct="1">
              <a:spcBef>
                <a:spcPct val="0"/>
              </a:spcBef>
              <a:spcAft>
                <a:spcPct val="0"/>
              </a:spcAft>
              <a:defRPr sz="2400">
                <a:solidFill>
                  <a:schemeClr val="tx2"/>
                </a:solidFill>
                <a:latin typeface="Arial" charset="0"/>
              </a:defRPr>
            </a:lvl8pPr>
            <a:lvl9pPr marL="1828800" algn="l" rtl="0" eaLnBrk="1" fontAlgn="base" hangingPunct="1">
              <a:spcBef>
                <a:spcPct val="0"/>
              </a:spcBef>
              <a:spcAft>
                <a:spcPct val="0"/>
              </a:spcAft>
              <a:defRPr sz="2400">
                <a:solidFill>
                  <a:schemeClr val="tx2"/>
                </a:solidFill>
                <a:latin typeface="Arial" charset="0"/>
              </a:defRPr>
            </a:lvl9pPr>
          </a:lstStyle>
          <a:p>
            <a:pPr>
              <a:defRPr/>
            </a:pPr>
            <a:r>
              <a:rPr dirty="0" smtClean="0"/>
              <a:t>Click to edit Master title style</a:t>
            </a:r>
          </a:p>
        </p:txBody>
      </p:sp>
      <p:sp>
        <p:nvSpPr>
          <p:cNvPr id="5" name="Subtitle 2"/>
          <p:cNvSpPr>
            <a:spLocks noGrp="1"/>
          </p:cNvSpPr>
          <p:nvPr>
            <p:ph type="subTitle" idx="1"/>
          </p:nvPr>
        </p:nvSpPr>
        <p:spPr>
          <a:xfrm>
            <a:off x="1981200" y="4038600"/>
            <a:ext cx="5334000" cy="990600"/>
          </a:xfrm>
          <a:prstGeom prst="rect">
            <a:avLst/>
          </a:prstGeom>
        </p:spPr>
        <p:txBody>
          <a:bodyPr/>
          <a:lstStyle>
            <a:lvl1pPr marL="0" indent="0" algn="ctr">
              <a:buNone/>
              <a:defRPr sz="1800" b="0">
                <a:solidFill>
                  <a:schemeClr val="bg1"/>
                </a:solidFill>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dirty="0"/>
          </a:p>
        </p:txBody>
      </p:sp>
    </p:spTree>
    <p:extLst>
      <p:ext uri="{BB962C8B-B14F-4D97-AF65-F5344CB8AC3E}">
        <p14:creationId xmlns:p14="http://schemas.microsoft.com/office/powerpoint/2010/main" val="3130207868"/>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1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1299230342"/>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026" name="Picture 1"/>
          <p:cNvPicPr>
            <a:picLocks noChangeAspect="1"/>
          </p:cNvPicPr>
          <p:nvPr/>
        </p:nvPicPr>
        <p:blipFill>
          <a:blip r:embed="rId18" cstate="email">
            <a:extLst>
              <a:ext uri="{28A0092B-C50C-407E-A947-70E740481C1C}">
                <a14:useLocalDpi xmlns:a14="http://schemas.microsoft.com/office/drawing/2010/main" val="0"/>
              </a:ext>
            </a:extLst>
          </a:blip>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7" name="Rectangle 2"/>
          <p:cNvSpPr>
            <a:spLocks noGrp="1" noChangeArrowheads="1"/>
          </p:cNvSpPr>
          <p:nvPr>
            <p:ph type="title"/>
          </p:nvPr>
        </p:nvSpPr>
        <p:spPr bwMode="auto">
          <a:xfrm>
            <a:off x="228600" y="228600"/>
            <a:ext cx="81534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o="urn:schemas-microsoft-com:office:office" xmlns:v="urn:schemas-microsoft-com:vml" xmlns:wp="http://schemas.openxmlformats.org/drawingml/2006/powerpointprocessingDrawing" xmlns:wne="http://schemas.microsoft.com/office/powerpoint/2006/powerpointml" xmlns:cdr="http://schemas.openxmlformats.org/drawingml/2006/chartDrawing" xmlns:dgm="http://schemas.openxmlformats.org/drawingml/2006/diagram" xmlns:c="http://schemas.openxmlformats.org/drawingml/2006/chart" xmlns:a14="http://schemas.microsoft.com/office/drawing/2010/main" xmlns:mc="http://schemas.openxmlformats.org/markup-compatibility/2006"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endParaRPr lang="en-US"/>
          </a:p>
        </p:txBody>
      </p:sp>
      <p:sp>
        <p:nvSpPr>
          <p:cNvPr id="1028" name="Rectangle 3"/>
          <p:cNvSpPr>
            <a:spLocks noGrp="1" noChangeArrowheads="1"/>
          </p:cNvSpPr>
          <p:nvPr>
            <p:ph type="body" idx="1"/>
          </p:nvPr>
        </p:nvSpPr>
        <p:spPr bwMode="auto">
          <a:xfrm>
            <a:off x="228600" y="914400"/>
            <a:ext cx="8534400" cy="3657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o="urn:schemas-microsoft-com:office:office" xmlns:v="urn:schemas-microsoft-com:vml" xmlns:wp="http://schemas.openxmlformats.org/drawingml/2006/powerpointprocessingDrawing" xmlns:wne="http://schemas.microsoft.com/office/powerpoint/2006/powerpointml" xmlns:cdr="http://schemas.openxmlformats.org/drawingml/2006/chartDrawing" xmlns:dgm="http://schemas.openxmlformats.org/drawingml/2006/diagram" xmlns:c="http://schemas.openxmlformats.org/drawingml/2006/chart" xmlns:a14="http://schemas.microsoft.com/office/drawing/2010/main" xmlns:mc="http://schemas.openxmlformats.org/markup-compatibility/2006"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029" name="Text Box 9"/>
          <p:cNvSpPr txBox="1">
            <a:spLocks noChangeArrowheads="1"/>
          </p:cNvSpPr>
          <p:nvPr/>
        </p:nvSpPr>
        <p:spPr bwMode="auto">
          <a:xfrm>
            <a:off x="228600" y="6477000"/>
            <a:ext cx="419100"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a:defRPr>
                <a:solidFill>
                  <a:schemeClr val="tx1"/>
                </a:solidFill>
                <a:latin typeface="Arial" charset="0"/>
                <a:ea typeface="ヒラギノ角ゴ Pro W3" charset="0"/>
                <a:cs typeface="ヒラギノ角ゴ Pro W3" charset="0"/>
              </a:defRPr>
            </a:lvl1pPr>
            <a:lvl2pPr marL="742950" indent="-285750">
              <a:defRPr>
                <a:solidFill>
                  <a:schemeClr val="tx1"/>
                </a:solidFill>
                <a:latin typeface="Arial" charset="0"/>
                <a:ea typeface="ヒラギノ角ゴ Pro W3" charset="0"/>
              </a:defRPr>
            </a:lvl2pPr>
            <a:lvl3pPr marL="1143000" indent="-228600">
              <a:defRPr>
                <a:solidFill>
                  <a:schemeClr val="tx1"/>
                </a:solidFill>
                <a:latin typeface="Arial" charset="0"/>
                <a:ea typeface="ヒラギノ角ゴ Pro W3" charset="0"/>
              </a:defRPr>
            </a:lvl3pPr>
            <a:lvl4pPr marL="1600200" indent="-228600">
              <a:defRPr>
                <a:solidFill>
                  <a:schemeClr val="tx1"/>
                </a:solidFill>
                <a:latin typeface="Arial" charset="0"/>
                <a:ea typeface="ヒラギノ角ゴ Pro W3" charset="0"/>
              </a:defRPr>
            </a:lvl4pPr>
            <a:lvl5pPr marL="2057400" indent="-228600">
              <a:defRPr>
                <a:solidFill>
                  <a:schemeClr val="tx1"/>
                </a:solidFill>
                <a:latin typeface="Arial" charset="0"/>
                <a:ea typeface="ヒラギノ角ゴ Pro W3" charset="0"/>
              </a:defRPr>
            </a:lvl5pPr>
            <a:lvl6pPr marL="2514600" indent="-228600" fontAlgn="base">
              <a:spcBef>
                <a:spcPct val="0"/>
              </a:spcBef>
              <a:spcAft>
                <a:spcPct val="0"/>
              </a:spcAft>
              <a:defRPr>
                <a:solidFill>
                  <a:schemeClr val="tx1"/>
                </a:solidFill>
                <a:latin typeface="Arial" charset="0"/>
                <a:ea typeface="ヒラギノ角ゴ Pro W3" charset="0"/>
              </a:defRPr>
            </a:lvl6pPr>
            <a:lvl7pPr marL="2971800" indent="-228600" fontAlgn="base">
              <a:spcBef>
                <a:spcPct val="0"/>
              </a:spcBef>
              <a:spcAft>
                <a:spcPct val="0"/>
              </a:spcAft>
              <a:defRPr>
                <a:solidFill>
                  <a:schemeClr val="tx1"/>
                </a:solidFill>
                <a:latin typeface="Arial" charset="0"/>
                <a:ea typeface="ヒラギノ角ゴ Pro W3" charset="0"/>
              </a:defRPr>
            </a:lvl7pPr>
            <a:lvl8pPr marL="3429000" indent="-228600" fontAlgn="base">
              <a:spcBef>
                <a:spcPct val="0"/>
              </a:spcBef>
              <a:spcAft>
                <a:spcPct val="0"/>
              </a:spcAft>
              <a:defRPr>
                <a:solidFill>
                  <a:schemeClr val="tx1"/>
                </a:solidFill>
                <a:latin typeface="Arial" charset="0"/>
                <a:ea typeface="ヒラギノ角ゴ Pro W3" charset="0"/>
              </a:defRPr>
            </a:lvl8pPr>
            <a:lvl9pPr marL="3886200" indent="-228600" fontAlgn="base">
              <a:spcBef>
                <a:spcPct val="0"/>
              </a:spcBef>
              <a:spcAft>
                <a:spcPct val="0"/>
              </a:spcAft>
              <a:defRPr>
                <a:solidFill>
                  <a:schemeClr val="tx1"/>
                </a:solidFill>
                <a:latin typeface="Arial" charset="0"/>
                <a:ea typeface="ヒラギノ角ゴ Pro W3" charset="0"/>
              </a:defRPr>
            </a:lvl9pPr>
          </a:lstStyle>
          <a:p>
            <a:pPr algn="l" eaLnBrk="0" hangingPunct="0">
              <a:spcBef>
                <a:spcPct val="50000"/>
              </a:spcBef>
              <a:defRPr/>
            </a:pPr>
            <a:fld id="{A0B898CB-BA59-5C42-9FAD-B256D3A12F57}" type="slidenum">
              <a:rPr lang="en-US" sz="1000" smtClean="0">
                <a:solidFill>
                  <a:srgbClr val="FFFFFF"/>
                </a:solidFill>
              </a:rPr>
              <a:pPr algn="l" eaLnBrk="0" hangingPunct="0">
                <a:spcBef>
                  <a:spcPct val="50000"/>
                </a:spcBef>
                <a:defRPr/>
              </a:pPr>
              <a:t>‹#›</a:t>
            </a:fld>
            <a:endParaRPr lang="de-DE" sz="1000" dirty="0" smtClean="0">
              <a:solidFill>
                <a:srgbClr val="FFFFFF"/>
              </a:solidFill>
            </a:endParaRPr>
          </a:p>
        </p:txBody>
      </p:sp>
    </p:spTree>
  </p:cSld>
  <p:clrMap bg1="lt1" tx1="dk1" bg2="lt2" tx2="dk2" accent1="accent1" accent2="accent2" accent3="accent3" accent4="accent4" accent5="accent5" accent6="accent6" hlink="hlink" folHlink="folHlink"/>
  <p:sldLayoutIdLst>
    <p:sldLayoutId id="2147483664" r:id="rId1"/>
    <p:sldLayoutId id="2147483665" r:id="rId2"/>
    <p:sldLayoutId id="2147483666" r:id="rId3"/>
    <p:sldLayoutId id="2147483667" r:id="rId4"/>
    <p:sldLayoutId id="2147483668" r:id="rId5"/>
    <p:sldLayoutId id="2147483669" r:id="rId6"/>
    <p:sldLayoutId id="2147483670" r:id="rId7"/>
    <p:sldLayoutId id="2147483671" r:id="rId8"/>
    <p:sldLayoutId id="2147483672" r:id="rId9"/>
    <p:sldLayoutId id="2147483673" r:id="rId10"/>
    <p:sldLayoutId id="2147483674" r:id="rId11"/>
    <p:sldLayoutId id="2147483675" r:id="rId12"/>
    <p:sldLayoutId id="2147483676" r:id="rId13"/>
    <p:sldLayoutId id="2147483660" r:id="rId14"/>
    <p:sldLayoutId id="2147483661" r:id="rId15"/>
    <p:sldLayoutId id="2147483677" r:id="rId16"/>
  </p:sldLayoutIdLst>
  <p:timing>
    <p:tnLst>
      <p:par>
        <p:cTn id="1" dur="indefinite" restart="never" nodeType="tmRoot"/>
      </p:par>
    </p:tnLst>
  </p:timing>
  <p:txStyles>
    <p:titleStyle>
      <a:lvl1pPr algn="l" rtl="0" eaLnBrk="1" fontAlgn="base" hangingPunct="1">
        <a:spcBef>
          <a:spcPct val="0"/>
        </a:spcBef>
        <a:spcAft>
          <a:spcPct val="0"/>
        </a:spcAft>
        <a:defRPr sz="2800" b="1">
          <a:solidFill>
            <a:srgbClr val="00338D"/>
          </a:solidFill>
          <a:latin typeface="+mj-lt"/>
          <a:ea typeface="ヒラギノ角ゴ Pro W3" charset="0"/>
          <a:cs typeface="ヒラギノ角ゴ Pro W3" charset="0"/>
        </a:defRPr>
      </a:lvl1pPr>
      <a:lvl2pPr algn="l" rtl="0" eaLnBrk="1" fontAlgn="base" hangingPunct="1">
        <a:spcBef>
          <a:spcPct val="0"/>
        </a:spcBef>
        <a:spcAft>
          <a:spcPct val="0"/>
        </a:spcAft>
        <a:defRPr sz="2800" b="1">
          <a:solidFill>
            <a:srgbClr val="00338D"/>
          </a:solidFill>
          <a:latin typeface="Arial" charset="0"/>
          <a:ea typeface="ヒラギノ角ゴ Pro W3" charset="0"/>
          <a:cs typeface="ヒラギノ角ゴ Pro W3" charset="0"/>
        </a:defRPr>
      </a:lvl2pPr>
      <a:lvl3pPr algn="l" rtl="0" eaLnBrk="1" fontAlgn="base" hangingPunct="1">
        <a:spcBef>
          <a:spcPct val="0"/>
        </a:spcBef>
        <a:spcAft>
          <a:spcPct val="0"/>
        </a:spcAft>
        <a:defRPr sz="2800" b="1">
          <a:solidFill>
            <a:srgbClr val="00338D"/>
          </a:solidFill>
          <a:latin typeface="Arial" charset="0"/>
          <a:ea typeface="ヒラギノ角ゴ Pro W3" charset="0"/>
          <a:cs typeface="ヒラギノ角ゴ Pro W3" charset="0"/>
        </a:defRPr>
      </a:lvl3pPr>
      <a:lvl4pPr algn="l" rtl="0" eaLnBrk="1" fontAlgn="base" hangingPunct="1">
        <a:spcBef>
          <a:spcPct val="0"/>
        </a:spcBef>
        <a:spcAft>
          <a:spcPct val="0"/>
        </a:spcAft>
        <a:defRPr sz="2800" b="1">
          <a:solidFill>
            <a:srgbClr val="00338D"/>
          </a:solidFill>
          <a:latin typeface="Arial" charset="0"/>
          <a:ea typeface="ヒラギノ角ゴ Pro W3" charset="0"/>
          <a:cs typeface="ヒラギノ角ゴ Pro W3" charset="0"/>
        </a:defRPr>
      </a:lvl4pPr>
      <a:lvl5pPr algn="l" rtl="0" eaLnBrk="1" fontAlgn="base" hangingPunct="1">
        <a:spcBef>
          <a:spcPct val="0"/>
        </a:spcBef>
        <a:spcAft>
          <a:spcPct val="0"/>
        </a:spcAft>
        <a:defRPr sz="2800" b="1">
          <a:solidFill>
            <a:srgbClr val="00338D"/>
          </a:solidFill>
          <a:latin typeface="Arial" charset="0"/>
          <a:ea typeface="ヒラギノ角ゴ Pro W3" charset="0"/>
          <a:cs typeface="ヒラギノ角ゴ Pro W3" charset="0"/>
        </a:defRPr>
      </a:lvl5pPr>
      <a:lvl6pPr marL="457200" algn="l" rtl="0" eaLnBrk="1" fontAlgn="base" hangingPunct="1">
        <a:spcBef>
          <a:spcPct val="0"/>
        </a:spcBef>
        <a:spcAft>
          <a:spcPct val="0"/>
        </a:spcAft>
        <a:defRPr sz="2400">
          <a:solidFill>
            <a:schemeClr val="tx2"/>
          </a:solidFill>
          <a:latin typeface="Arial" charset="0"/>
        </a:defRPr>
      </a:lvl6pPr>
      <a:lvl7pPr marL="914400" algn="l" rtl="0" eaLnBrk="1" fontAlgn="base" hangingPunct="1">
        <a:spcBef>
          <a:spcPct val="0"/>
        </a:spcBef>
        <a:spcAft>
          <a:spcPct val="0"/>
        </a:spcAft>
        <a:defRPr sz="2400">
          <a:solidFill>
            <a:schemeClr val="tx2"/>
          </a:solidFill>
          <a:latin typeface="Arial" charset="0"/>
        </a:defRPr>
      </a:lvl7pPr>
      <a:lvl8pPr marL="1371600" algn="l" rtl="0" eaLnBrk="1" fontAlgn="base" hangingPunct="1">
        <a:spcBef>
          <a:spcPct val="0"/>
        </a:spcBef>
        <a:spcAft>
          <a:spcPct val="0"/>
        </a:spcAft>
        <a:defRPr sz="2400">
          <a:solidFill>
            <a:schemeClr val="tx2"/>
          </a:solidFill>
          <a:latin typeface="Arial" charset="0"/>
        </a:defRPr>
      </a:lvl8pPr>
      <a:lvl9pPr marL="1828800" algn="l" rtl="0" eaLnBrk="1" fontAlgn="base" hangingPunct="1">
        <a:spcBef>
          <a:spcPct val="0"/>
        </a:spcBef>
        <a:spcAft>
          <a:spcPct val="0"/>
        </a:spcAft>
        <a:defRPr sz="2400">
          <a:solidFill>
            <a:schemeClr val="tx2"/>
          </a:solidFill>
          <a:latin typeface="Arial" charset="0"/>
        </a:defRPr>
      </a:lvl9pPr>
    </p:titleStyle>
    <p:bodyStyle>
      <a:lvl1pPr marL="230188" indent="-230188" algn="l" rtl="0" eaLnBrk="1" fontAlgn="base" hangingPunct="1">
        <a:spcBef>
          <a:spcPct val="20000"/>
        </a:spcBef>
        <a:spcAft>
          <a:spcPct val="0"/>
        </a:spcAft>
        <a:buFont typeface="Arial" charset="0"/>
        <a:buChar char="•"/>
        <a:defRPr>
          <a:solidFill>
            <a:srgbClr val="595959"/>
          </a:solidFill>
          <a:latin typeface="+mn-lt"/>
          <a:ea typeface="ヒラギノ角ゴ Pro W3" charset="0"/>
          <a:cs typeface="ヒラギノ角ゴ Pro W3" charset="0"/>
        </a:defRPr>
      </a:lvl1pPr>
      <a:lvl2pPr marL="746125" indent="-227013" algn="l" rtl="0" eaLnBrk="1" fontAlgn="base" hangingPunct="1">
        <a:spcBef>
          <a:spcPct val="20000"/>
        </a:spcBef>
        <a:spcAft>
          <a:spcPct val="0"/>
        </a:spcAft>
        <a:buFont typeface="Wingdings" charset="0"/>
        <a:buChar char="§"/>
        <a:defRPr>
          <a:solidFill>
            <a:srgbClr val="595959"/>
          </a:solidFill>
          <a:latin typeface="+mn-lt"/>
          <a:ea typeface="ヒラギノ角ゴ Pro W3" charset="0"/>
        </a:defRPr>
      </a:lvl2pPr>
      <a:lvl3pPr marL="1144588" indent="-230188" algn="l" rtl="0" eaLnBrk="1" fontAlgn="base" hangingPunct="1">
        <a:spcBef>
          <a:spcPct val="20000"/>
        </a:spcBef>
        <a:spcAft>
          <a:spcPct val="0"/>
        </a:spcAft>
        <a:buFont typeface="Arial" charset="0"/>
        <a:buChar char="○"/>
        <a:defRPr>
          <a:solidFill>
            <a:srgbClr val="595959"/>
          </a:solidFill>
          <a:latin typeface="+mn-lt"/>
          <a:ea typeface="ヒラギノ角ゴ Pro W3" charset="0"/>
        </a:defRPr>
      </a:lvl3pPr>
      <a:lvl4pPr marL="1598613" indent="-227013" algn="l" rtl="0" eaLnBrk="1" fontAlgn="base" hangingPunct="1">
        <a:spcBef>
          <a:spcPct val="20000"/>
        </a:spcBef>
        <a:spcAft>
          <a:spcPct val="0"/>
        </a:spcAft>
        <a:buFont typeface="Arial" charset="0"/>
        <a:buChar char="▫"/>
        <a:defRPr>
          <a:solidFill>
            <a:srgbClr val="595959"/>
          </a:solidFill>
          <a:latin typeface="+mn-lt"/>
          <a:ea typeface="ヒラギノ角ゴ Pro W3" charset="0"/>
        </a:defRPr>
      </a:lvl4pPr>
      <a:lvl5pPr marL="2058988" indent="-230188" algn="l" rtl="0" eaLnBrk="1" fontAlgn="base" hangingPunct="1">
        <a:spcBef>
          <a:spcPct val="20000"/>
        </a:spcBef>
        <a:spcAft>
          <a:spcPct val="0"/>
        </a:spcAft>
        <a:buFont typeface="Arial" charset="0"/>
        <a:buChar char="◦"/>
        <a:defRPr>
          <a:solidFill>
            <a:srgbClr val="595959"/>
          </a:solidFill>
          <a:latin typeface="+mn-lt"/>
          <a:ea typeface="ヒラギノ角ゴ Pro W3" charset="0"/>
        </a:defRPr>
      </a:lvl5pPr>
      <a:lvl6pPr marL="2286000" algn="l" rtl="0" eaLnBrk="1" fontAlgn="base" hangingPunct="1">
        <a:spcBef>
          <a:spcPct val="20000"/>
        </a:spcBef>
        <a:spcAft>
          <a:spcPct val="0"/>
        </a:spcAft>
        <a:buChar char="»"/>
        <a:defRPr sz="2400">
          <a:solidFill>
            <a:schemeClr val="tx1"/>
          </a:solidFill>
          <a:latin typeface="+mn-lt"/>
        </a:defRPr>
      </a:lvl6pPr>
      <a:lvl7pPr marL="2743200" algn="l" rtl="0" eaLnBrk="1" fontAlgn="base" hangingPunct="1">
        <a:spcBef>
          <a:spcPct val="20000"/>
        </a:spcBef>
        <a:spcAft>
          <a:spcPct val="0"/>
        </a:spcAft>
        <a:buChar char="»"/>
        <a:defRPr sz="2400">
          <a:solidFill>
            <a:schemeClr val="tx1"/>
          </a:solidFill>
          <a:latin typeface="+mn-lt"/>
        </a:defRPr>
      </a:lvl7pPr>
      <a:lvl8pPr marL="3200400" algn="l" rtl="0" eaLnBrk="1" fontAlgn="base" hangingPunct="1">
        <a:spcBef>
          <a:spcPct val="20000"/>
        </a:spcBef>
        <a:spcAft>
          <a:spcPct val="0"/>
        </a:spcAft>
        <a:buChar char="»"/>
        <a:defRPr sz="2400">
          <a:solidFill>
            <a:schemeClr val="tx1"/>
          </a:solidFill>
          <a:latin typeface="+mn-lt"/>
        </a:defRPr>
      </a:lvl8pPr>
      <a:lvl9pPr marL="3657600" algn="l" rtl="0" eaLnBrk="1" fontAlgn="base" hangingPunct="1">
        <a:spcBef>
          <a:spcPct val="20000"/>
        </a:spcBef>
        <a:spcAft>
          <a:spcPct val="0"/>
        </a:spcAft>
        <a:buChar char="»"/>
        <a:defRPr sz="24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9.xml"/><Relationship Id="rId1" Type="http://schemas.openxmlformats.org/officeDocument/2006/relationships/slideLayout" Target="../slideLayouts/slideLayout10.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10.xml"/><Relationship Id="rId1" Type="http://schemas.openxmlformats.org/officeDocument/2006/relationships/slideLayout" Target="../slideLayouts/slideLayout11.xml"/></Relationships>
</file>

<file path=ppt/slides/_rels/slide13.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1.xml"/><Relationship Id="rId1" Type="http://schemas.openxmlformats.org/officeDocument/2006/relationships/slideLayout" Target="../slideLayouts/slideLayout11.xml"/></Relationships>
</file>

<file path=ppt/slides/_rels/slide14.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12.xml"/><Relationship Id="rId1" Type="http://schemas.openxmlformats.org/officeDocument/2006/relationships/slideLayout" Target="../slideLayouts/slideLayout9.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3.xml"/><Relationship Id="rId1" Type="http://schemas.openxmlformats.org/officeDocument/2006/relationships/slideLayout" Target="../slideLayouts/slideLayout13.xml"/><Relationship Id="rId4" Type="http://schemas.openxmlformats.org/officeDocument/2006/relationships/image" Target="../media/image24.png"/></Relationships>
</file>

<file path=ppt/slides/_rels/slide16.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14.xml"/><Relationship Id="rId1" Type="http://schemas.openxmlformats.org/officeDocument/2006/relationships/slideLayout" Target="../slideLayouts/slideLayout11.xml"/></Relationships>
</file>

<file path=ppt/slides/_rels/slide17.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15.xml"/><Relationship Id="rId1" Type="http://schemas.openxmlformats.org/officeDocument/2006/relationships/slideLayout" Target="../slideLayouts/slideLayout11.xml"/></Relationships>
</file>

<file path=ppt/slides/_rels/slide18.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16.xml"/><Relationship Id="rId1" Type="http://schemas.openxmlformats.org/officeDocument/2006/relationships/slideLayout" Target="../slideLayouts/slideLayout9.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xml"/><Relationship Id="rId1" Type="http://schemas.openxmlformats.org/officeDocument/2006/relationships/slideLayout" Target="../slideLayouts/slideLayout10.xml"/></Relationships>
</file>

<file path=ppt/slides/_rels/slide20.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17.xml"/><Relationship Id="rId1" Type="http://schemas.openxmlformats.org/officeDocument/2006/relationships/slideLayout" Target="../slideLayouts/slideLayout10.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21.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18.xml"/><Relationship Id="rId1" Type="http://schemas.openxmlformats.org/officeDocument/2006/relationships/slideLayout" Target="../slideLayouts/slideLayout10.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0.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6.xml"/></Relationships>
</file>

<file path=ppt/slides/_rels/slide24.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notesSlide" Target="../notesSlides/notesSlide21.xml"/><Relationship Id="rId1" Type="http://schemas.openxmlformats.org/officeDocument/2006/relationships/slideLayout" Target="../slideLayouts/slideLayout10.xml"/></Relationships>
</file>

<file path=ppt/slides/_rels/slide25.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notesSlide" Target="../notesSlides/notesSlide22.xml"/><Relationship Id="rId1" Type="http://schemas.openxmlformats.org/officeDocument/2006/relationships/slideLayout" Target="../slideLayouts/slideLayout10.xml"/></Relationships>
</file>

<file path=ppt/slides/_rels/slide26.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notesSlide" Target="../notesSlides/notesSlide23.xml"/><Relationship Id="rId1" Type="http://schemas.openxmlformats.org/officeDocument/2006/relationships/slideLayout" Target="../slideLayouts/slideLayout10.xml"/></Relationships>
</file>

<file path=ppt/slides/_rels/slide27.xml.rels><?xml version="1.0" encoding="UTF-8" standalone="yes"?>
<Relationships xmlns="http://schemas.openxmlformats.org/package/2006/relationships"><Relationship Id="rId8" Type="http://schemas.openxmlformats.org/officeDocument/2006/relationships/image" Target="../media/image36.png"/><Relationship Id="rId3" Type="http://schemas.openxmlformats.org/officeDocument/2006/relationships/image" Target="../media/image31.png"/><Relationship Id="rId7" Type="http://schemas.openxmlformats.org/officeDocument/2006/relationships/image" Target="../media/image35.png"/><Relationship Id="rId2" Type="http://schemas.openxmlformats.org/officeDocument/2006/relationships/notesSlide" Target="../notesSlides/notesSlide24.xml"/><Relationship Id="rId1" Type="http://schemas.openxmlformats.org/officeDocument/2006/relationships/slideLayout" Target="../slideLayouts/slideLayout10.xml"/><Relationship Id="rId6" Type="http://schemas.openxmlformats.org/officeDocument/2006/relationships/image" Target="../media/image34.png"/><Relationship Id="rId5" Type="http://schemas.openxmlformats.org/officeDocument/2006/relationships/image" Target="../media/image33.png"/><Relationship Id="rId4" Type="http://schemas.openxmlformats.org/officeDocument/2006/relationships/image" Target="../media/image32.png"/><Relationship Id="rId9" Type="http://schemas.openxmlformats.org/officeDocument/2006/relationships/image" Target="../media/image37.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25.xml"/><Relationship Id="rId1" Type="http://schemas.openxmlformats.org/officeDocument/2006/relationships/slideLayout" Target="../slideLayouts/slideLayout10.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xml"/><Relationship Id="rId1" Type="http://schemas.openxmlformats.org/officeDocument/2006/relationships/slideLayout" Target="../slideLayouts/slideLayout10.xml"/></Relationships>
</file>

<file path=ppt/slides/_rels/slide30.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26.xml"/><Relationship Id="rId1" Type="http://schemas.openxmlformats.org/officeDocument/2006/relationships/slideLayout" Target="../slideLayouts/slideLayout10.xml"/></Relationships>
</file>

<file path=ppt/slides/_rels/slide31.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notesSlide" Target="../notesSlides/notesSlide27.xml"/><Relationship Id="rId1" Type="http://schemas.openxmlformats.org/officeDocument/2006/relationships/slideLayout" Target="../slideLayouts/slideLayout10.xml"/></Relationships>
</file>

<file path=ppt/slides/_rels/slide32.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28.xml"/><Relationship Id="rId1" Type="http://schemas.openxmlformats.org/officeDocument/2006/relationships/slideLayout" Target="../slideLayouts/slideLayout10.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4.xml.rels><?xml version="1.0" encoding="UTF-8" standalone="yes"?>
<Relationships xmlns="http://schemas.openxmlformats.org/package/2006/relationships"><Relationship Id="rId3" Type="http://schemas.openxmlformats.org/officeDocument/2006/relationships/image" Target="../media/image40.tiff"/><Relationship Id="rId7" Type="http://schemas.openxmlformats.org/officeDocument/2006/relationships/image" Target="../media/image44.png"/><Relationship Id="rId2" Type="http://schemas.openxmlformats.org/officeDocument/2006/relationships/notesSlide" Target="../notesSlides/notesSlide29.xml"/><Relationship Id="rId1" Type="http://schemas.openxmlformats.org/officeDocument/2006/relationships/slideLayout" Target="../slideLayouts/slideLayout10.xml"/><Relationship Id="rId6" Type="http://schemas.openxmlformats.org/officeDocument/2006/relationships/image" Target="../media/image43.tiff"/><Relationship Id="rId5" Type="http://schemas.openxmlformats.org/officeDocument/2006/relationships/image" Target="../media/image42.tiff"/><Relationship Id="rId4" Type="http://schemas.openxmlformats.org/officeDocument/2006/relationships/image" Target="../media/image41.tiff"/></Relationships>
</file>

<file path=ppt/slides/_rels/slide35.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30.xml"/><Relationship Id="rId1" Type="http://schemas.openxmlformats.org/officeDocument/2006/relationships/slideLayout" Target="../slideLayouts/slideLayout10.xml"/></Relationships>
</file>

<file path=ppt/slides/_rels/slide36.xml.rels><?xml version="1.0" encoding="UTF-8" standalone="yes"?>
<Relationships xmlns="http://schemas.openxmlformats.org/package/2006/relationships"><Relationship Id="rId2" Type="http://schemas.openxmlformats.org/officeDocument/2006/relationships/image" Target="../media/image46.png"/><Relationship Id="rId1" Type="http://schemas.openxmlformats.org/officeDocument/2006/relationships/slideLayout" Target="../slideLayouts/slideLayout10.xml"/></Relationships>
</file>

<file path=ppt/slides/_rels/slide37.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31.xml"/><Relationship Id="rId1" Type="http://schemas.openxmlformats.org/officeDocument/2006/relationships/slideLayout" Target="../slideLayouts/slideLayout10.xml"/></Relationships>
</file>

<file path=ppt/slides/_rels/slide38.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32.xml"/><Relationship Id="rId1" Type="http://schemas.openxmlformats.org/officeDocument/2006/relationships/slideLayout" Target="../slideLayouts/slideLayout10.xml"/></Relationships>
</file>

<file path=ppt/slides/_rels/slide39.xml.rels><?xml version="1.0" encoding="UTF-8" standalone="yes"?>
<Relationships xmlns="http://schemas.openxmlformats.org/package/2006/relationships"><Relationship Id="rId3" Type="http://schemas.openxmlformats.org/officeDocument/2006/relationships/image" Target="../media/image49.jpg"/><Relationship Id="rId2" Type="http://schemas.openxmlformats.org/officeDocument/2006/relationships/notesSlide" Target="../notesSlides/notesSlide33.xml"/><Relationship Id="rId1" Type="http://schemas.openxmlformats.org/officeDocument/2006/relationships/slideLayout" Target="../slideLayouts/slideLayout10.xml"/></Relationships>
</file>

<file path=ppt/slides/_rels/slide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3.xml"/><Relationship Id="rId1" Type="http://schemas.openxmlformats.org/officeDocument/2006/relationships/slideLayout" Target="../slideLayouts/slideLayout10.xml"/></Relationships>
</file>

<file path=ppt/slides/_rels/slide40.xml.rels><?xml version="1.0" encoding="UTF-8" standalone="yes"?>
<Relationships xmlns="http://schemas.openxmlformats.org/package/2006/relationships"><Relationship Id="rId3" Type="http://schemas.openxmlformats.org/officeDocument/2006/relationships/image" Target="../media/image49.jpg"/><Relationship Id="rId2" Type="http://schemas.openxmlformats.org/officeDocument/2006/relationships/notesSlide" Target="../notesSlides/notesSlide34.xml"/><Relationship Id="rId1" Type="http://schemas.openxmlformats.org/officeDocument/2006/relationships/slideLayout" Target="../slideLayouts/slideLayout10.xml"/></Relationships>
</file>

<file path=ppt/slides/_rels/slide41.xml.rels><?xml version="1.0" encoding="UTF-8" standalone="yes"?>
<Relationships xmlns="http://schemas.openxmlformats.org/package/2006/relationships"><Relationship Id="rId3" Type="http://schemas.openxmlformats.org/officeDocument/2006/relationships/image" Target="../media/image49.jpg"/><Relationship Id="rId2" Type="http://schemas.openxmlformats.org/officeDocument/2006/relationships/notesSlide" Target="../notesSlides/notesSlide35.xml"/><Relationship Id="rId1" Type="http://schemas.openxmlformats.org/officeDocument/2006/relationships/slideLayout" Target="../slideLayouts/slideLayout10.xml"/></Relationships>
</file>

<file path=ppt/slides/_rels/slide42.xml.rels><?xml version="1.0" encoding="UTF-8" standalone="yes"?>
<Relationships xmlns="http://schemas.openxmlformats.org/package/2006/relationships"><Relationship Id="rId3" Type="http://schemas.openxmlformats.org/officeDocument/2006/relationships/image" Target="../media/image50.emf"/><Relationship Id="rId2" Type="http://schemas.openxmlformats.org/officeDocument/2006/relationships/notesSlide" Target="../notesSlides/notesSlide36.xml"/><Relationship Id="rId1" Type="http://schemas.openxmlformats.org/officeDocument/2006/relationships/slideLayout" Target="../slideLayouts/slideLayout10.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44.xml.rels><?xml version="1.0" encoding="UTF-8" standalone="yes"?>
<Relationships xmlns="http://schemas.openxmlformats.org/package/2006/relationships"><Relationship Id="rId3" Type="http://schemas.openxmlformats.org/officeDocument/2006/relationships/image" Target="../media/image51.jpeg"/><Relationship Id="rId2" Type="http://schemas.openxmlformats.org/officeDocument/2006/relationships/notesSlide" Target="../notesSlides/notesSlide37.xml"/><Relationship Id="rId1" Type="http://schemas.openxmlformats.org/officeDocument/2006/relationships/slideLayout" Target="../slideLayouts/slideLayout11.xml"/><Relationship Id="rId4" Type="http://schemas.openxmlformats.org/officeDocument/2006/relationships/image" Target="../media/image52.jpeg"/></Relationships>
</file>

<file path=ppt/slides/_rels/slide45.xml.rels><?xml version="1.0" encoding="UTF-8" standalone="yes"?>
<Relationships xmlns="http://schemas.openxmlformats.org/package/2006/relationships"><Relationship Id="rId8" Type="http://schemas.openxmlformats.org/officeDocument/2006/relationships/image" Target="../media/image58.jpeg"/><Relationship Id="rId13" Type="http://schemas.openxmlformats.org/officeDocument/2006/relationships/image" Target="../media/image63.jpeg"/><Relationship Id="rId3" Type="http://schemas.openxmlformats.org/officeDocument/2006/relationships/image" Target="../media/image53.jpeg"/><Relationship Id="rId7" Type="http://schemas.openxmlformats.org/officeDocument/2006/relationships/image" Target="../media/image57.jpeg"/><Relationship Id="rId12" Type="http://schemas.openxmlformats.org/officeDocument/2006/relationships/image" Target="../media/image62.jpeg"/><Relationship Id="rId2" Type="http://schemas.openxmlformats.org/officeDocument/2006/relationships/notesSlide" Target="../notesSlides/notesSlide38.xml"/><Relationship Id="rId16" Type="http://schemas.openxmlformats.org/officeDocument/2006/relationships/image" Target="../media/image66.jpeg"/><Relationship Id="rId1" Type="http://schemas.openxmlformats.org/officeDocument/2006/relationships/slideLayout" Target="../slideLayouts/slideLayout1.xml"/><Relationship Id="rId6" Type="http://schemas.openxmlformats.org/officeDocument/2006/relationships/image" Target="../media/image56.jpeg"/><Relationship Id="rId11" Type="http://schemas.openxmlformats.org/officeDocument/2006/relationships/image" Target="../media/image61.jpeg"/><Relationship Id="rId5" Type="http://schemas.openxmlformats.org/officeDocument/2006/relationships/image" Target="../media/image55.jpeg"/><Relationship Id="rId15" Type="http://schemas.openxmlformats.org/officeDocument/2006/relationships/image" Target="../media/image65.png"/><Relationship Id="rId10" Type="http://schemas.openxmlformats.org/officeDocument/2006/relationships/image" Target="../media/image60.jpeg"/><Relationship Id="rId4" Type="http://schemas.openxmlformats.org/officeDocument/2006/relationships/image" Target="../media/image54.jpeg"/><Relationship Id="rId9" Type="http://schemas.openxmlformats.org/officeDocument/2006/relationships/image" Target="../media/image59.jpeg"/><Relationship Id="rId14" Type="http://schemas.openxmlformats.org/officeDocument/2006/relationships/image" Target="../media/image64.jpe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0.xml"/></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10.xml"/><Relationship Id="rId1" Type="http://schemas.openxmlformats.org/officeDocument/2006/relationships/themeOverride" Target="../theme/themeOverride1.xml"/><Relationship Id="rId4" Type="http://schemas.openxmlformats.org/officeDocument/2006/relationships/image" Target="../media/image13.jpeg"/></Relationships>
</file>

<file path=ppt/slides/_rels/slide7.xml.rels><?xml version="1.0" encoding="UTF-8" standalone="yes"?>
<Relationships xmlns="http://schemas.openxmlformats.org/package/2006/relationships"><Relationship Id="rId8" Type="http://schemas.openxmlformats.org/officeDocument/2006/relationships/image" Target="../media/image17.jpeg"/><Relationship Id="rId3" Type="http://schemas.openxmlformats.org/officeDocument/2006/relationships/image" Target="../media/image14.png"/><Relationship Id="rId7" Type="http://schemas.openxmlformats.org/officeDocument/2006/relationships/image" Target="../media/image16.jpeg"/><Relationship Id="rId2" Type="http://schemas.openxmlformats.org/officeDocument/2006/relationships/notesSlide" Target="../notesSlides/notesSlide6.xml"/><Relationship Id="rId1" Type="http://schemas.openxmlformats.org/officeDocument/2006/relationships/slideLayout" Target="../slideLayouts/slideLayout10.xml"/><Relationship Id="rId6" Type="http://schemas.microsoft.com/office/2007/relationships/hdphoto" Target="../media/hdphoto2.wdp"/><Relationship Id="rId5" Type="http://schemas.openxmlformats.org/officeDocument/2006/relationships/image" Target="../media/image15.jpeg"/><Relationship Id="rId4" Type="http://schemas.microsoft.com/office/2007/relationships/hdphoto" Target="../media/hdphoto1.wdp"/></Relationships>
</file>

<file path=ppt/slides/_rels/slide8.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7.xml"/><Relationship Id="rId1" Type="http://schemas.openxmlformats.org/officeDocument/2006/relationships/slideLayout" Target="../slideLayouts/slideLayout10.xml"/><Relationship Id="rId4" Type="http://schemas.openxmlformats.org/officeDocument/2006/relationships/image" Target="../media/image19.jpeg"/></Relationships>
</file>

<file path=ppt/slides/_rels/slide9.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8.xml"/><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dirty="0" smtClean="0"/>
              <a:t>Schulung für Clubkoordinatoren </a:t>
            </a:r>
            <a:endParaRPr lang="de-DE" dirty="0"/>
          </a:p>
        </p:txBody>
      </p:sp>
      <p:sp>
        <p:nvSpPr>
          <p:cNvPr id="3" name="Subtitle 2"/>
          <p:cNvSpPr>
            <a:spLocks noGrp="1"/>
          </p:cNvSpPr>
          <p:nvPr>
            <p:ph type="subTitle" idx="1"/>
          </p:nvPr>
        </p:nvSpPr>
        <p:spPr/>
        <p:txBody>
          <a:bodyPr/>
          <a:lstStyle/>
          <a:p>
            <a:endParaRPr lang="en-US"/>
          </a:p>
        </p:txBody>
      </p:sp>
    </p:spTree>
    <p:extLst>
      <p:ext uri="{BB962C8B-B14F-4D97-AF65-F5344CB8AC3E}">
        <p14:creationId xmlns:p14="http://schemas.microsoft.com/office/powerpoint/2010/main" val="194495639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dirty="0" smtClean="0"/>
              <a:t>LCIF-Zuschüsse</a:t>
            </a:r>
            <a:endParaRPr lang="de-DE" dirty="0"/>
          </a:p>
        </p:txBody>
      </p:sp>
      <p:sp>
        <p:nvSpPr>
          <p:cNvPr id="3" name="Subtitle 2"/>
          <p:cNvSpPr>
            <a:spLocks noGrp="1"/>
          </p:cNvSpPr>
          <p:nvPr>
            <p:ph type="subTitle" idx="1"/>
          </p:nvPr>
        </p:nvSpPr>
        <p:spPr/>
        <p:txBody>
          <a:bodyPr/>
          <a:lstStyle/>
          <a:p>
            <a:endParaRPr lang="en-US" dirty="0"/>
          </a:p>
        </p:txBody>
      </p:sp>
    </p:spTree>
    <p:extLst>
      <p:ext uri="{BB962C8B-B14F-4D97-AF65-F5344CB8AC3E}">
        <p14:creationId xmlns:p14="http://schemas.microsoft.com/office/powerpoint/2010/main" val="142002177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5" name="Right Triangle 11"/>
          <p:cNvSpPr>
            <a:spLocks noChangeArrowheads="1"/>
          </p:cNvSpPr>
          <p:nvPr/>
        </p:nvSpPr>
        <p:spPr bwMode="auto">
          <a:xfrm rot="10800000">
            <a:off x="6096000" y="5791200"/>
            <a:ext cx="309563" cy="228600"/>
          </a:xfrm>
          <a:prstGeom prst="rtTriangle">
            <a:avLst/>
          </a:prstGeom>
          <a:solidFill>
            <a:schemeClr val="bg1"/>
          </a:solidFill>
          <a:ln>
            <a:noFill/>
          </a:ln>
          <a:effectLst>
            <a:outerShdw algn="br" rotWithShape="0">
              <a:srgbClr val="808080">
                <a:alpha val="39998"/>
              </a:srgbClr>
            </a:outerShdw>
          </a:effectLst>
          <a:extLst>
            <a:ext uri="{91240B29-F687-4F45-9708-019B960494DF}">
              <a14:hiddenLine xmlns:a14="http://schemas.microsoft.com/office/drawing/2010/main" w="0">
                <a:solidFill>
                  <a:srgbClr val="000000"/>
                </a:solidFill>
                <a:round/>
                <a:headEnd/>
                <a:tailEnd/>
              </a14:hiddenLine>
            </a:ext>
          </a:extLst>
        </p:spPr>
        <p:txBody>
          <a:bodyPr/>
          <a:lstStyle/>
          <a:p>
            <a:endParaRPr lang="en-US" altLang="en-US"/>
          </a:p>
        </p:txBody>
      </p:sp>
      <p:sp>
        <p:nvSpPr>
          <p:cNvPr id="23556" name="Rectangle 5"/>
          <p:cNvSpPr>
            <a:spLocks noGrp="1" noChangeArrowheads="1"/>
          </p:cNvSpPr>
          <p:nvPr>
            <p:ph type="title"/>
          </p:nvPr>
        </p:nvSpPr>
        <p:spPr>
          <a:xfrm>
            <a:off x="304800" y="152400"/>
            <a:ext cx="8610600" cy="1066800"/>
          </a:xfrm>
          <a:noFill/>
        </p:spPr>
        <p:txBody>
          <a:bodyPr/>
          <a:lstStyle/>
          <a:p>
            <a:pPr algn="l" eaLnBrk="1" hangingPunct="1">
              <a:lnSpc>
                <a:spcPct val="90000"/>
              </a:lnSpc>
            </a:pPr>
            <a:r>
              <a:rPr lang="en-US" altLang="en-US" dirty="0">
                <a:solidFill>
                  <a:srgbClr val="073F88"/>
                </a:solidFill>
                <a:latin typeface="Candara" pitchFamily="34" charset="0"/>
              </a:rPr>
              <a:t>Arten von Zuschüssen</a:t>
            </a:r>
          </a:p>
        </p:txBody>
      </p:sp>
      <p:graphicFrame>
        <p:nvGraphicFramePr>
          <p:cNvPr id="7" name="Diagram 6"/>
          <p:cNvGraphicFramePr/>
          <p:nvPr>
            <p:extLst>
              <p:ext uri="{D42A27DB-BD31-4B8C-83A1-F6EECF244321}">
                <p14:modId xmlns:p14="http://schemas.microsoft.com/office/powerpoint/2010/main" val="1046296176"/>
              </p:ext>
            </p:extLst>
          </p:nvPr>
        </p:nvGraphicFramePr>
        <p:xfrm>
          <a:off x="1371600" y="933599"/>
          <a:ext cx="6330950" cy="51181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51723177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Content Placeholder 6"/>
          <p:cNvPicPr>
            <a:picLocks noGrp="1" noChangeAspect="1"/>
          </p:cNvPicPr>
          <p:nvPr>
            <p:ph sz="half" idx="1"/>
          </p:nvPr>
        </p:nvPicPr>
        <p:blipFill>
          <a:blip r:embed="rId3" cstate="email">
            <a:extLst>
              <a:ext uri="{28A0092B-C50C-407E-A947-70E740481C1C}">
                <a14:useLocalDpi xmlns:a14="http://schemas.microsoft.com/office/drawing/2010/main" val="0"/>
              </a:ext>
            </a:extLst>
          </a:blip>
          <a:stretch>
            <a:fillRect/>
          </a:stretch>
        </p:blipFill>
        <p:spPr>
          <a:xfrm>
            <a:off x="533400" y="838200"/>
            <a:ext cx="3581400" cy="5144710"/>
          </a:xfrm>
        </p:spPr>
      </p:pic>
      <p:sp>
        <p:nvSpPr>
          <p:cNvPr id="6" name="Content Placeholder 5"/>
          <p:cNvSpPr>
            <a:spLocks noGrp="1"/>
          </p:cNvSpPr>
          <p:nvPr>
            <p:ph sz="half" idx="10"/>
          </p:nvPr>
        </p:nvSpPr>
        <p:spPr/>
        <p:txBody>
          <a:bodyPr/>
          <a:lstStyle/>
          <a:p>
            <a:pPr>
              <a:spcBef>
                <a:spcPct val="50000"/>
              </a:spcBef>
              <a:buClr>
                <a:srgbClr val="766A62"/>
              </a:buClr>
              <a:buFont typeface="Wingdings" pitchFamily="2" charset="2"/>
              <a:buChar char="§"/>
            </a:pPr>
            <a:r>
              <a:rPr lang="en-US" kern="1200" dirty="0">
                <a:solidFill>
                  <a:schemeClr val="tx1"/>
                </a:solidFill>
              </a:rPr>
              <a:t>Im Mittelpunkt stehen dabei die häufigsten Ursachen von Blindheit</a:t>
            </a:r>
          </a:p>
          <a:p>
            <a:pPr>
              <a:spcBef>
                <a:spcPct val="50000"/>
              </a:spcBef>
              <a:buClr>
                <a:srgbClr val="766A62"/>
              </a:buClr>
              <a:buFont typeface="Wingdings" pitchFamily="2" charset="2"/>
              <a:buChar char="§"/>
            </a:pPr>
            <a:r>
              <a:rPr lang="en-US" kern="1200" dirty="0">
                <a:solidFill>
                  <a:schemeClr val="tx1"/>
                </a:solidFill>
              </a:rPr>
              <a:t>Erreichen unterversorgter Bevölkerungsgruppen  </a:t>
            </a:r>
          </a:p>
          <a:p>
            <a:pPr>
              <a:spcBef>
                <a:spcPct val="50000"/>
              </a:spcBef>
              <a:buClr>
                <a:srgbClr val="766A62"/>
              </a:buClr>
              <a:buFont typeface="Wingdings" pitchFamily="2" charset="2"/>
              <a:buChar char="§"/>
            </a:pPr>
            <a:r>
              <a:rPr lang="en-US" kern="1200" dirty="0">
                <a:solidFill>
                  <a:schemeClr val="tx1"/>
                </a:solidFill>
              </a:rPr>
              <a:t>Finanzierung nachhaltiger Projekte, die</a:t>
            </a:r>
          </a:p>
          <a:p>
            <a:pPr lvl="2">
              <a:spcBef>
                <a:spcPct val="50000"/>
              </a:spcBef>
              <a:buClr>
                <a:srgbClr val="766A62"/>
              </a:buClr>
              <a:buFont typeface="Wingdings" pitchFamily="2" charset="2"/>
              <a:buChar char="§"/>
            </a:pPr>
            <a:r>
              <a:rPr lang="en-US" kern="1200" dirty="0">
                <a:solidFill>
                  <a:schemeClr val="tx1"/>
                </a:solidFill>
              </a:rPr>
              <a:t>Augenbehandlungen anbieten </a:t>
            </a:r>
          </a:p>
          <a:p>
            <a:pPr lvl="2">
              <a:spcBef>
                <a:spcPct val="50000"/>
              </a:spcBef>
              <a:buClr>
                <a:srgbClr val="766A62"/>
              </a:buClr>
              <a:buFont typeface="Wingdings" pitchFamily="2" charset="2"/>
              <a:buChar char="§"/>
            </a:pPr>
            <a:r>
              <a:rPr lang="en-US" kern="1200" dirty="0">
                <a:solidFill>
                  <a:schemeClr val="tx1"/>
                </a:solidFill>
              </a:rPr>
              <a:t>Infrastruktur entwickeln</a:t>
            </a:r>
          </a:p>
          <a:p>
            <a:pPr lvl="2">
              <a:spcBef>
                <a:spcPct val="50000"/>
              </a:spcBef>
              <a:buClr>
                <a:srgbClr val="766A62"/>
              </a:buClr>
              <a:buFont typeface="Wingdings" pitchFamily="2" charset="2"/>
              <a:buChar char="§"/>
            </a:pPr>
            <a:r>
              <a:rPr lang="en-US" kern="1200" dirty="0">
                <a:solidFill>
                  <a:schemeClr val="tx1"/>
                </a:solidFill>
              </a:rPr>
              <a:t>Personal schulen und/oder Rehabilitation anbieten </a:t>
            </a:r>
          </a:p>
          <a:p>
            <a:endParaRPr lang="de-DE" dirty="0"/>
          </a:p>
        </p:txBody>
      </p:sp>
      <p:sp>
        <p:nvSpPr>
          <p:cNvPr id="4" name="Title 3"/>
          <p:cNvSpPr>
            <a:spLocks noGrp="1"/>
          </p:cNvSpPr>
          <p:nvPr>
            <p:ph type="title"/>
          </p:nvPr>
        </p:nvSpPr>
        <p:spPr/>
        <p:txBody>
          <a:bodyPr>
            <a:noAutofit/>
          </a:bodyPr>
          <a:lstStyle/>
          <a:p>
            <a:r>
              <a:rPr lang="en-US" dirty="0">
                <a:solidFill>
                  <a:srgbClr val="073F88"/>
                </a:solidFill>
                <a:latin typeface="Candara" pitchFamily="34" charset="0"/>
              </a:rPr>
              <a:t>SightFirst-Zuschüsse</a:t>
            </a:r>
          </a:p>
        </p:txBody>
      </p:sp>
    </p:spTree>
    <p:extLst>
      <p:ext uri="{BB962C8B-B14F-4D97-AF65-F5344CB8AC3E}">
        <p14:creationId xmlns:p14="http://schemas.microsoft.com/office/powerpoint/2010/main" val="55087119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half" idx="1"/>
          </p:nvPr>
        </p:nvSpPr>
        <p:spPr/>
        <p:txBody>
          <a:bodyPr/>
          <a:lstStyle/>
          <a:p>
            <a:pPr>
              <a:spcBef>
                <a:spcPct val="50000"/>
              </a:spcBef>
              <a:buClr>
                <a:srgbClr val="766A62"/>
              </a:buClr>
              <a:buFont typeface="Wingdings" pitchFamily="2" charset="2"/>
              <a:buChar char="§"/>
            </a:pPr>
            <a:r>
              <a:rPr lang="en-US" kern="1200" dirty="0">
                <a:solidFill>
                  <a:schemeClr val="tx1"/>
                </a:solidFill>
              </a:rPr>
              <a:t>Breiteste Kategorie der LCIF-Finanzierung </a:t>
            </a:r>
          </a:p>
          <a:p>
            <a:pPr>
              <a:spcBef>
                <a:spcPct val="50000"/>
              </a:spcBef>
              <a:buClr>
                <a:srgbClr val="766A62"/>
              </a:buClr>
              <a:buFont typeface="Wingdings" pitchFamily="2" charset="2"/>
              <a:buChar char="§"/>
            </a:pPr>
            <a:r>
              <a:rPr lang="en-US" kern="1200" dirty="0">
                <a:solidFill>
                  <a:schemeClr val="tx1"/>
                </a:solidFill>
              </a:rPr>
              <a:t>Gleichhohe Zuschüsse zwischen 10.000 und 100.000 USD </a:t>
            </a:r>
          </a:p>
          <a:p>
            <a:pPr>
              <a:spcBef>
                <a:spcPct val="50000"/>
              </a:spcBef>
              <a:buClr>
                <a:srgbClr val="766A62"/>
              </a:buClr>
              <a:buFont typeface="Wingdings" pitchFamily="2" charset="2"/>
              <a:buChar char="§"/>
            </a:pPr>
            <a:r>
              <a:rPr lang="en-US" kern="1200" dirty="0">
                <a:solidFill>
                  <a:schemeClr val="tx1"/>
                </a:solidFill>
              </a:rPr>
              <a:t>Finanzierung großangelegter Lions-Projekte (Ausrüstungsgegenstände bzw. Baukosten - keine Betriebskosten)</a:t>
            </a:r>
          </a:p>
          <a:p>
            <a:pPr>
              <a:spcBef>
                <a:spcPct val="50000"/>
              </a:spcBef>
              <a:buClr>
                <a:srgbClr val="766A62"/>
              </a:buClr>
              <a:buFont typeface="Wingdings" pitchFamily="2" charset="2"/>
              <a:buChar char="§"/>
            </a:pPr>
            <a:r>
              <a:rPr lang="en-US" kern="1200" dirty="0">
                <a:solidFill>
                  <a:schemeClr val="tx1"/>
                </a:solidFill>
              </a:rPr>
              <a:t>Projekte werden von Lions ausgewählt/ausgearbeitet</a:t>
            </a:r>
          </a:p>
          <a:p>
            <a:pPr>
              <a:spcBef>
                <a:spcPct val="50000"/>
              </a:spcBef>
              <a:buClr>
                <a:srgbClr val="766A62"/>
              </a:buClr>
              <a:buFont typeface="Wingdings" pitchFamily="2" charset="2"/>
              <a:buChar char="§"/>
            </a:pPr>
            <a:r>
              <a:rPr lang="en-US" kern="1200" dirty="0">
                <a:solidFill>
                  <a:schemeClr val="tx1"/>
                </a:solidFill>
              </a:rPr>
              <a:t>Schafft positive Wirkung vor Ort und stärkere Bekanntmachung in der Gemeinde</a:t>
            </a:r>
          </a:p>
          <a:p>
            <a:endParaRPr lang="de-DE" dirty="0"/>
          </a:p>
        </p:txBody>
      </p:sp>
      <p:pic>
        <p:nvPicPr>
          <p:cNvPr id="5" name="Content Placeholder 4"/>
          <p:cNvPicPr>
            <a:picLocks noGrp="1" noChangeAspect="1"/>
          </p:cNvPicPr>
          <p:nvPr>
            <p:ph sz="half" idx="10"/>
          </p:nvPr>
        </p:nvPicPr>
        <p:blipFill>
          <a:blip r:embed="rId3" cstate="email">
            <a:extLst>
              <a:ext uri="{28A0092B-C50C-407E-A947-70E740481C1C}">
                <a14:useLocalDpi xmlns:a14="http://schemas.microsoft.com/office/drawing/2010/main" val="0"/>
              </a:ext>
            </a:extLst>
          </a:blip>
          <a:stretch>
            <a:fillRect/>
          </a:stretch>
        </p:blipFill>
        <p:spPr>
          <a:xfrm>
            <a:off x="4724400" y="1485900"/>
            <a:ext cx="4191000" cy="3962399"/>
          </a:xfrm>
        </p:spPr>
      </p:pic>
      <p:sp>
        <p:nvSpPr>
          <p:cNvPr id="4" name="Title 3"/>
          <p:cNvSpPr>
            <a:spLocks noGrp="1"/>
          </p:cNvSpPr>
          <p:nvPr>
            <p:ph type="title"/>
          </p:nvPr>
        </p:nvSpPr>
        <p:spPr/>
        <p:txBody>
          <a:bodyPr>
            <a:noAutofit/>
          </a:bodyPr>
          <a:lstStyle/>
          <a:p>
            <a:r>
              <a:rPr lang="en-US" dirty="0">
                <a:solidFill>
                  <a:srgbClr val="073F88"/>
                </a:solidFill>
                <a:latin typeface="Candara" pitchFamily="34" charset="0"/>
              </a:rPr>
              <a:t>Standardzuschüsse</a:t>
            </a:r>
          </a:p>
        </p:txBody>
      </p:sp>
    </p:spTree>
    <p:extLst>
      <p:ext uri="{BB962C8B-B14F-4D97-AF65-F5344CB8AC3E}">
        <p14:creationId xmlns:p14="http://schemas.microsoft.com/office/powerpoint/2010/main" val="157784123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solidFill>
                  <a:srgbClr val="073F88"/>
                </a:solidFill>
                <a:latin typeface="Candara" pitchFamily="34" charset="0"/>
              </a:rPr>
              <a:t>Core-4-Zuschüsse</a:t>
            </a:r>
          </a:p>
        </p:txBody>
      </p:sp>
      <p:sp>
        <p:nvSpPr>
          <p:cNvPr id="6" name="Rectangle 5"/>
          <p:cNvSpPr/>
          <p:nvPr/>
        </p:nvSpPr>
        <p:spPr>
          <a:xfrm>
            <a:off x="304800" y="990600"/>
            <a:ext cx="8305800" cy="4293483"/>
          </a:xfrm>
          <a:prstGeom prst="rect">
            <a:avLst/>
          </a:prstGeom>
        </p:spPr>
        <p:txBody>
          <a:bodyPr wrap="square">
            <a:spAutoFit/>
          </a:bodyPr>
          <a:lstStyle/>
          <a:p>
            <a:pPr marL="122238">
              <a:spcBef>
                <a:spcPct val="50000"/>
              </a:spcBef>
              <a:defRPr/>
            </a:pPr>
            <a:r>
              <a:rPr lang="en-US" dirty="0">
                <a:latin typeface="+mn-lt"/>
              </a:rPr>
              <a:t>Unterstützen Sonderinitiativen im Rahmen der vier wichtigsten Hilfsbereiche der Lions:</a:t>
            </a:r>
          </a:p>
          <a:p>
            <a:pPr marL="122238" indent="-122238">
              <a:spcBef>
                <a:spcPct val="50000"/>
              </a:spcBef>
              <a:defRPr/>
            </a:pPr>
            <a:endParaRPr lang="de-DE" sz="2200" dirty="0">
              <a:solidFill>
                <a:srgbClr val="00338D"/>
              </a:solidFill>
              <a:latin typeface="Helvetica"/>
              <a:ea typeface="MS PGothic" pitchFamily="34" charset="-128"/>
            </a:endParaRPr>
          </a:p>
          <a:p>
            <a:pPr marL="122238" indent="-122238">
              <a:spcBef>
                <a:spcPct val="50000"/>
              </a:spcBef>
              <a:defRPr/>
            </a:pPr>
            <a:endParaRPr lang="de-DE" sz="2200" dirty="0">
              <a:solidFill>
                <a:srgbClr val="00338D"/>
              </a:solidFill>
              <a:latin typeface="Helvetica"/>
              <a:ea typeface="MS PGothic" pitchFamily="34" charset="-128"/>
            </a:endParaRPr>
          </a:p>
          <a:p>
            <a:pPr marL="122238" indent="-122238">
              <a:spcBef>
                <a:spcPct val="50000"/>
              </a:spcBef>
              <a:defRPr/>
            </a:pPr>
            <a:endParaRPr lang="de-DE" sz="2200" dirty="0">
              <a:solidFill>
                <a:srgbClr val="00338D"/>
              </a:solidFill>
              <a:latin typeface="Helvetica"/>
              <a:ea typeface="MS PGothic" pitchFamily="34" charset="-128"/>
            </a:endParaRPr>
          </a:p>
          <a:p>
            <a:pPr marL="122238" indent="-122238">
              <a:spcBef>
                <a:spcPct val="50000"/>
              </a:spcBef>
              <a:defRPr/>
            </a:pPr>
            <a:endParaRPr lang="de-DE" sz="2200" dirty="0">
              <a:solidFill>
                <a:srgbClr val="00338D"/>
              </a:solidFill>
              <a:latin typeface="Helvetica"/>
              <a:ea typeface="MS PGothic" pitchFamily="34" charset="-128"/>
            </a:endParaRPr>
          </a:p>
          <a:p>
            <a:pPr marL="122238" indent="-122238">
              <a:spcBef>
                <a:spcPct val="50000"/>
              </a:spcBef>
              <a:defRPr/>
            </a:pPr>
            <a:endParaRPr lang="de-DE" sz="2200" dirty="0">
              <a:solidFill>
                <a:srgbClr val="00338D"/>
              </a:solidFill>
              <a:latin typeface="Helvetica"/>
              <a:ea typeface="MS PGothic" pitchFamily="34" charset="-128"/>
            </a:endParaRPr>
          </a:p>
          <a:p>
            <a:pPr>
              <a:spcBef>
                <a:spcPct val="50000"/>
              </a:spcBef>
              <a:buClr>
                <a:srgbClr val="766A62"/>
              </a:buClr>
              <a:defRPr/>
            </a:pPr>
            <a:r>
              <a:rPr lang="en-US" dirty="0">
                <a:latin typeface="+mn-lt"/>
              </a:rPr>
              <a:t>Zuschüsse bis zu 200.000 USD werden in den meisten Fällen bei einem Eigenfinanzierungsverhältnis von 3:1 gewährt (25 % örtlich aufgebrachte Gelder)</a:t>
            </a:r>
          </a:p>
          <a:p>
            <a:pPr>
              <a:spcBef>
                <a:spcPct val="50000"/>
              </a:spcBef>
              <a:buClr>
                <a:srgbClr val="766A62"/>
              </a:buClr>
              <a:defRPr/>
            </a:pPr>
            <a:r>
              <a:rPr lang="en-US" dirty="0">
                <a:latin typeface="+mn-lt"/>
              </a:rPr>
              <a:t>Lions-Quest-Zuschüsse werden unter ‘Jugendfürsorge’ mit bis zu 100.000 USD gewährt.</a:t>
            </a:r>
          </a:p>
        </p:txBody>
      </p:sp>
      <p:graphicFrame>
        <p:nvGraphicFramePr>
          <p:cNvPr id="7" name="Diagram 6"/>
          <p:cNvGraphicFramePr/>
          <p:nvPr>
            <p:extLst>
              <p:ext uri="{D42A27DB-BD31-4B8C-83A1-F6EECF244321}">
                <p14:modId xmlns:p14="http://schemas.microsoft.com/office/powerpoint/2010/main" val="3454329774"/>
              </p:ext>
            </p:extLst>
          </p:nvPr>
        </p:nvGraphicFramePr>
        <p:xfrm>
          <a:off x="2133600" y="1905000"/>
          <a:ext cx="4648200" cy="22098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048506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solidFill>
                  <a:srgbClr val="073F88"/>
                </a:solidFill>
                <a:latin typeface="Candara" pitchFamily="34" charset="0"/>
              </a:rPr>
              <a:t>Was ist Lions-Quest?</a:t>
            </a:r>
          </a:p>
        </p:txBody>
      </p:sp>
      <p:pic>
        <p:nvPicPr>
          <p:cNvPr id="5"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949" y="1219200"/>
            <a:ext cx="5281200" cy="350520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 name="Picture 3" descr="O:\Foundation\Division\Photos\Youth - Lions Quest\2015 New Curriculum\LQ New Covers.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562600" y="1371600"/>
            <a:ext cx="3200400" cy="383254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4478695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Content Placeholder 6"/>
          <p:cNvPicPr>
            <a:picLocks noGrp="1" noChangeAspect="1"/>
          </p:cNvPicPr>
          <p:nvPr>
            <p:ph sz="half" idx="1"/>
          </p:nvPr>
        </p:nvPicPr>
        <p:blipFill>
          <a:blip r:embed="rId3" cstate="email">
            <a:extLst>
              <a:ext uri="{28A0092B-C50C-407E-A947-70E740481C1C}">
                <a14:useLocalDpi xmlns:a14="http://schemas.microsoft.com/office/drawing/2010/main" val="0"/>
              </a:ext>
            </a:extLst>
          </a:blip>
          <a:stretch>
            <a:fillRect/>
          </a:stretch>
        </p:blipFill>
        <p:spPr>
          <a:xfrm>
            <a:off x="295275" y="1219200"/>
            <a:ext cx="4057650" cy="4495800"/>
          </a:xfrm>
        </p:spPr>
      </p:pic>
      <p:sp>
        <p:nvSpPr>
          <p:cNvPr id="6" name="Content Placeholder 5"/>
          <p:cNvSpPr>
            <a:spLocks noGrp="1"/>
          </p:cNvSpPr>
          <p:nvPr>
            <p:ph sz="half" idx="10"/>
          </p:nvPr>
        </p:nvSpPr>
        <p:spPr/>
        <p:txBody>
          <a:bodyPr>
            <a:normAutofit/>
          </a:bodyPr>
          <a:lstStyle/>
          <a:p>
            <a:pPr marL="347472" indent="-347472">
              <a:spcBef>
                <a:spcPct val="50000"/>
              </a:spcBef>
              <a:buClr>
                <a:srgbClr val="766A62"/>
              </a:buClr>
              <a:buFont typeface="Wingdings" pitchFamily="2" charset="2"/>
              <a:buChar char="§"/>
              <a:defRPr/>
            </a:pPr>
            <a:r>
              <a:rPr lang="en-US" kern="1200" dirty="0">
                <a:solidFill>
                  <a:schemeClr val="tx1"/>
                </a:solidFill>
              </a:rPr>
              <a:t>Unterstützung für internationale Projekte</a:t>
            </a:r>
          </a:p>
          <a:p>
            <a:pPr marL="347472" indent="-347472">
              <a:spcBef>
                <a:spcPct val="50000"/>
              </a:spcBef>
              <a:buClr>
                <a:srgbClr val="766A62"/>
              </a:buClr>
              <a:buFont typeface="Wingdings" pitchFamily="2" charset="2"/>
              <a:buChar char="§"/>
              <a:defRPr/>
            </a:pPr>
            <a:r>
              <a:rPr lang="en-US" kern="1200" dirty="0">
                <a:solidFill>
                  <a:schemeClr val="tx1"/>
                </a:solidFill>
              </a:rPr>
              <a:t>Lions Clubs in mindestens zwei Ländern müssen zusammenarbeiten – </a:t>
            </a:r>
            <a:r>
              <a:t/>
            </a:r>
            <a:br/>
            <a:r>
              <a:rPr lang="en-US" kern="1200" dirty="0">
                <a:solidFill>
                  <a:schemeClr val="tx1"/>
                </a:solidFill>
              </a:rPr>
              <a:t>ein Industrieland und ein Entwicklungsland</a:t>
            </a:r>
          </a:p>
          <a:p>
            <a:pPr marL="347472" indent="-347472">
              <a:spcBef>
                <a:spcPct val="50000"/>
              </a:spcBef>
              <a:buClr>
                <a:srgbClr val="766A62"/>
              </a:buClr>
              <a:buFont typeface="Wingdings" pitchFamily="2" charset="2"/>
              <a:buChar char="§"/>
              <a:defRPr/>
            </a:pPr>
            <a:r>
              <a:rPr lang="en-US" kern="1200" dirty="0">
                <a:solidFill>
                  <a:schemeClr val="tx1"/>
                </a:solidFill>
              </a:rPr>
              <a:t>Sponsorclub/Distrikt bringen Geld auf und beantragen einen Zuschuss</a:t>
            </a:r>
          </a:p>
          <a:p>
            <a:pPr marL="347472" indent="-347472">
              <a:spcBef>
                <a:spcPct val="50000"/>
              </a:spcBef>
              <a:buClr>
                <a:srgbClr val="766A62"/>
              </a:buClr>
              <a:buFont typeface="Wingdings" pitchFamily="2" charset="2"/>
              <a:buChar char="§"/>
              <a:defRPr/>
            </a:pPr>
            <a:r>
              <a:rPr lang="en-US" kern="1200" dirty="0">
                <a:solidFill>
                  <a:schemeClr val="tx1"/>
                </a:solidFill>
              </a:rPr>
              <a:t>Gastclub hilft bei der Projektdurchführung</a:t>
            </a:r>
          </a:p>
          <a:p>
            <a:pPr marL="347472" indent="-347472">
              <a:spcBef>
                <a:spcPct val="50000"/>
              </a:spcBef>
              <a:buClr>
                <a:srgbClr val="766A62"/>
              </a:buClr>
              <a:buFont typeface="Wingdings" pitchFamily="2" charset="2"/>
              <a:buChar char="§"/>
              <a:defRPr/>
            </a:pPr>
            <a:r>
              <a:rPr lang="en-US" kern="1200" dirty="0">
                <a:solidFill>
                  <a:schemeClr val="tx1"/>
                </a:solidFill>
              </a:rPr>
              <a:t>Unterstützt Club-Jumelageprojekte; 5.000 bis 30.000 USD (eines pro Distrikt).</a:t>
            </a:r>
          </a:p>
        </p:txBody>
      </p:sp>
      <p:sp>
        <p:nvSpPr>
          <p:cNvPr id="4" name="Title 3"/>
          <p:cNvSpPr>
            <a:spLocks noGrp="1"/>
          </p:cNvSpPr>
          <p:nvPr>
            <p:ph type="title"/>
          </p:nvPr>
        </p:nvSpPr>
        <p:spPr/>
        <p:txBody>
          <a:bodyPr>
            <a:noAutofit/>
          </a:bodyPr>
          <a:lstStyle/>
          <a:p>
            <a:r>
              <a:rPr lang="en-US" dirty="0">
                <a:solidFill>
                  <a:srgbClr val="073F88"/>
                </a:solidFill>
                <a:latin typeface="Candara" pitchFamily="34" charset="0"/>
              </a:rPr>
              <a:t>Internationale Hilfszuschüsse</a:t>
            </a:r>
          </a:p>
        </p:txBody>
      </p:sp>
    </p:spTree>
    <p:extLst>
      <p:ext uri="{BB962C8B-B14F-4D97-AF65-F5344CB8AC3E}">
        <p14:creationId xmlns:p14="http://schemas.microsoft.com/office/powerpoint/2010/main" val="2454679445"/>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sz="half" idx="1"/>
          </p:nvPr>
        </p:nvSpPr>
        <p:spPr>
          <a:xfrm>
            <a:off x="228600" y="1066800"/>
            <a:ext cx="4191000" cy="5105400"/>
          </a:xfrm>
        </p:spPr>
        <p:txBody>
          <a:bodyPr/>
          <a:lstStyle/>
          <a:p>
            <a:pPr marL="0" indent="0">
              <a:spcBef>
                <a:spcPct val="50000"/>
              </a:spcBef>
              <a:buNone/>
              <a:defRPr/>
            </a:pPr>
            <a:r>
              <a:rPr lang="en-US" i="1" kern="1200" dirty="0">
                <a:solidFill>
                  <a:schemeClr val="tx1"/>
                </a:solidFill>
              </a:rPr>
              <a:t>Notfallzuschüsse: </a:t>
            </a:r>
            <a:r>
              <a:rPr lang="en-US" kern="1200" dirty="0" smtClean="0">
                <a:solidFill>
                  <a:schemeClr val="tx1"/>
                </a:solidFill>
              </a:rPr>
              <a:t>Stellen bis zu 10.000 USD für von Naturkatastrophen betroffene Distrikte zur Verfügung. </a:t>
            </a:r>
          </a:p>
          <a:p>
            <a:pPr marL="0" indent="0">
              <a:spcBef>
                <a:spcPct val="50000"/>
              </a:spcBef>
              <a:buNone/>
              <a:defRPr/>
            </a:pPr>
            <a:r>
              <a:rPr lang="en-US" i="1" kern="1200" dirty="0">
                <a:solidFill>
                  <a:schemeClr val="tx1"/>
                </a:solidFill>
              </a:rPr>
              <a:t>Großkatastrophenzuschüsse:</a:t>
            </a:r>
            <a:r>
              <a:rPr dirty="0"/>
              <a:t/>
            </a:r>
            <a:br>
              <a:rPr dirty="0"/>
            </a:br>
            <a:r>
              <a:rPr lang="en-US" kern="1200" dirty="0">
                <a:solidFill>
                  <a:schemeClr val="tx1"/>
                </a:solidFill>
              </a:rPr>
              <a:t>Werden für langfristige Wiederaufbaumaßnahmen </a:t>
            </a:r>
            <a:r>
              <a:rPr lang="en-US" kern="1200" dirty="0" err="1">
                <a:solidFill>
                  <a:schemeClr val="tx1"/>
                </a:solidFill>
              </a:rPr>
              <a:t>nach</a:t>
            </a:r>
            <a:r>
              <a:rPr lang="en-US" kern="1200" dirty="0">
                <a:solidFill>
                  <a:schemeClr val="tx1"/>
                </a:solidFill>
              </a:rPr>
              <a:t> </a:t>
            </a:r>
            <a:r>
              <a:rPr lang="en-US" kern="1200" dirty="0" err="1" smtClean="0">
                <a:solidFill>
                  <a:schemeClr val="tx1"/>
                </a:solidFill>
              </a:rPr>
              <a:t>verheerenden</a:t>
            </a:r>
            <a:r>
              <a:rPr lang="en-US" kern="1200" dirty="0" smtClean="0">
                <a:solidFill>
                  <a:schemeClr val="tx1"/>
                </a:solidFill>
              </a:rPr>
              <a:t> </a:t>
            </a:r>
            <a:r>
              <a:rPr lang="en-US" kern="1200" dirty="0" err="1" smtClean="0">
                <a:solidFill>
                  <a:schemeClr val="tx1"/>
                </a:solidFill>
              </a:rPr>
              <a:t>Katastrophen</a:t>
            </a:r>
            <a:r>
              <a:rPr lang="en-US" kern="1200" dirty="0" smtClean="0">
                <a:solidFill>
                  <a:schemeClr val="tx1"/>
                </a:solidFill>
              </a:rPr>
              <a:t> </a:t>
            </a:r>
            <a:r>
              <a:rPr lang="en-US" kern="1200" dirty="0" err="1" smtClean="0">
                <a:solidFill>
                  <a:schemeClr val="tx1"/>
                </a:solidFill>
              </a:rPr>
              <a:t>gewährt</a:t>
            </a:r>
            <a:endParaRPr lang="en-US" kern="1200" dirty="0">
              <a:solidFill>
                <a:schemeClr val="tx1"/>
              </a:solidFill>
            </a:endParaRPr>
          </a:p>
          <a:p>
            <a:pPr marL="0" indent="0">
              <a:spcBef>
                <a:spcPct val="50000"/>
              </a:spcBef>
              <a:buNone/>
              <a:defRPr/>
            </a:pPr>
            <a:r>
              <a:rPr lang="en-US" i="1" kern="1200" dirty="0">
                <a:solidFill>
                  <a:schemeClr val="tx1"/>
                </a:solidFill>
              </a:rPr>
              <a:t>Zuschüsse für Katastrophenvorsorge: </a:t>
            </a:r>
            <a:r>
              <a:rPr lang="en-US" kern="1200" dirty="0">
                <a:solidFill>
                  <a:schemeClr val="tx1"/>
                </a:solidFill>
              </a:rPr>
              <a:t>Bieten </a:t>
            </a:r>
            <a:r>
              <a:rPr lang="en-US" kern="1200" dirty="0" err="1">
                <a:solidFill>
                  <a:schemeClr val="tx1"/>
                </a:solidFill>
              </a:rPr>
              <a:t>finanzielle</a:t>
            </a:r>
            <a:r>
              <a:rPr lang="en-US" kern="1200" dirty="0">
                <a:solidFill>
                  <a:schemeClr val="tx1"/>
                </a:solidFill>
              </a:rPr>
              <a:t> </a:t>
            </a:r>
            <a:r>
              <a:rPr lang="en-US" kern="1200" dirty="0" err="1" smtClean="0">
                <a:solidFill>
                  <a:schemeClr val="tx1"/>
                </a:solidFill>
              </a:rPr>
              <a:t>Unterstützung</a:t>
            </a:r>
            <a:r>
              <a:rPr lang="en-US" kern="1200" dirty="0" smtClean="0">
                <a:solidFill>
                  <a:schemeClr val="tx1"/>
                </a:solidFill>
              </a:rPr>
              <a:t> </a:t>
            </a:r>
            <a:r>
              <a:rPr lang="en-US" kern="1200" dirty="0" err="1" smtClean="0">
                <a:solidFill>
                  <a:schemeClr val="tx1"/>
                </a:solidFill>
              </a:rPr>
              <a:t>für</a:t>
            </a:r>
            <a:r>
              <a:rPr lang="en-US" kern="1200" dirty="0" smtClean="0">
                <a:solidFill>
                  <a:schemeClr val="tx1"/>
                </a:solidFill>
              </a:rPr>
              <a:t> </a:t>
            </a:r>
            <a:r>
              <a:rPr lang="en-US" kern="1200" dirty="0">
                <a:solidFill>
                  <a:schemeClr val="tx1"/>
                </a:solidFill>
              </a:rPr>
              <a:t>Katastrophenvorsorge, -hilfe und Wiederaufbaumaßnahmen</a:t>
            </a:r>
          </a:p>
          <a:p>
            <a:endParaRPr lang="de-DE" dirty="0"/>
          </a:p>
        </p:txBody>
      </p:sp>
      <p:pic>
        <p:nvPicPr>
          <p:cNvPr id="7" name="Content Placeholder 6"/>
          <p:cNvPicPr>
            <a:picLocks noGrp="1" noChangeAspect="1"/>
          </p:cNvPicPr>
          <p:nvPr>
            <p:ph sz="half" idx="10"/>
          </p:nvPr>
        </p:nvPicPr>
        <p:blipFill>
          <a:blip r:embed="rId3" cstate="email">
            <a:extLst>
              <a:ext uri="{28A0092B-C50C-407E-A947-70E740481C1C}">
                <a14:useLocalDpi xmlns:a14="http://schemas.microsoft.com/office/drawing/2010/main" val="0"/>
              </a:ext>
            </a:extLst>
          </a:blip>
          <a:stretch>
            <a:fillRect/>
          </a:stretch>
        </p:blipFill>
        <p:spPr>
          <a:xfrm>
            <a:off x="4640487" y="1143000"/>
            <a:ext cx="4483919" cy="4354940"/>
          </a:xfrm>
        </p:spPr>
      </p:pic>
      <p:sp>
        <p:nvSpPr>
          <p:cNvPr id="4" name="Title 3"/>
          <p:cNvSpPr>
            <a:spLocks noGrp="1"/>
          </p:cNvSpPr>
          <p:nvPr>
            <p:ph type="title"/>
          </p:nvPr>
        </p:nvSpPr>
        <p:spPr/>
        <p:txBody>
          <a:bodyPr>
            <a:noAutofit/>
          </a:bodyPr>
          <a:lstStyle/>
          <a:p>
            <a:r>
              <a:rPr lang="en-US" dirty="0">
                <a:solidFill>
                  <a:srgbClr val="073F88"/>
                </a:solidFill>
                <a:latin typeface="Candara" pitchFamily="34" charset="0"/>
              </a:rPr>
              <a:t>Notfallzuschüsse</a:t>
            </a:r>
          </a:p>
        </p:txBody>
      </p:sp>
    </p:spTree>
    <p:extLst>
      <p:ext uri="{BB962C8B-B14F-4D97-AF65-F5344CB8AC3E}">
        <p14:creationId xmlns:p14="http://schemas.microsoft.com/office/powerpoint/2010/main" val="3816577913"/>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solidFill>
                  <a:srgbClr val="073F88"/>
                </a:solidFill>
                <a:latin typeface="Candara" pitchFamily="34" charset="0"/>
              </a:rPr>
              <a:t>LCIF-Zuschüsse 2015/2016</a:t>
            </a:r>
          </a:p>
        </p:txBody>
      </p:sp>
      <p:graphicFrame>
        <p:nvGraphicFramePr>
          <p:cNvPr id="6" name="Content Placeholder 13"/>
          <p:cNvGraphicFramePr>
            <a:graphicFrameLocks/>
          </p:cNvGraphicFramePr>
          <p:nvPr>
            <p:extLst>
              <p:ext uri="{D42A27DB-BD31-4B8C-83A1-F6EECF244321}">
                <p14:modId xmlns:p14="http://schemas.microsoft.com/office/powerpoint/2010/main" val="4201914465"/>
              </p:ext>
            </p:extLst>
          </p:nvPr>
        </p:nvGraphicFramePr>
        <p:xfrm>
          <a:off x="533400" y="838200"/>
          <a:ext cx="8153400" cy="4343400"/>
        </p:xfrm>
        <a:graphic>
          <a:graphicData uri="http://schemas.openxmlformats.org/drawingml/2006/chart">
            <c:chart xmlns:c="http://schemas.openxmlformats.org/drawingml/2006/chart" xmlns:r="http://schemas.openxmlformats.org/officeDocument/2006/relationships" r:id="rId3"/>
          </a:graphicData>
        </a:graphic>
      </p:graphicFrame>
      <p:sp>
        <p:nvSpPr>
          <p:cNvPr id="7" name="Rectangle 6"/>
          <p:cNvSpPr/>
          <p:nvPr/>
        </p:nvSpPr>
        <p:spPr>
          <a:xfrm>
            <a:off x="1447800" y="5257800"/>
            <a:ext cx="6781800" cy="707886"/>
          </a:xfrm>
          <a:prstGeom prst="rect">
            <a:avLst/>
          </a:prstGeom>
        </p:spPr>
        <p:txBody>
          <a:bodyPr wrap="square">
            <a:spAutoFit/>
          </a:bodyPr>
          <a:lstStyle/>
          <a:p>
            <a:pPr algn="ctr">
              <a:spcBef>
                <a:spcPct val="50000"/>
              </a:spcBef>
              <a:buClr>
                <a:srgbClr val="766A62"/>
              </a:buClr>
            </a:pPr>
            <a:r>
              <a:rPr lang="en-US" sz="2000" dirty="0" smtClean="0">
                <a:solidFill>
                  <a:srgbClr val="00338D"/>
                </a:solidFill>
                <a:latin typeface="Helvetica" charset="0"/>
              </a:rPr>
              <a:t>Während des Geschäftsjahres 2015/2016 gewährte LCIF </a:t>
            </a:r>
            <a:r>
              <a:rPr dirty="0"/>
              <a:t/>
            </a:r>
            <a:br>
              <a:rPr dirty="0"/>
            </a:br>
            <a:r>
              <a:rPr lang="en-US" sz="2000" dirty="0" smtClean="0">
                <a:solidFill>
                  <a:srgbClr val="00338D"/>
                </a:solidFill>
                <a:latin typeface="Helvetica" charset="0"/>
              </a:rPr>
              <a:t>453 Zuschüsse von insgesamt über 45,2 Mio. USD</a:t>
            </a:r>
            <a:endParaRPr lang="de-DE" sz="2000" dirty="0">
              <a:solidFill>
                <a:srgbClr val="00338D"/>
              </a:solidFill>
              <a:latin typeface="Helvetica" charset="0"/>
            </a:endParaRPr>
          </a:p>
        </p:txBody>
      </p:sp>
    </p:spTree>
    <p:extLst>
      <p:ext uri="{BB962C8B-B14F-4D97-AF65-F5344CB8AC3E}">
        <p14:creationId xmlns:p14="http://schemas.microsoft.com/office/powerpoint/2010/main" val="427392922"/>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dirty="0" smtClean="0"/>
              <a:t>Funktionen und Aufgaben</a:t>
            </a:r>
            <a:endParaRPr lang="de-DE" dirty="0"/>
          </a:p>
        </p:txBody>
      </p:sp>
      <p:sp>
        <p:nvSpPr>
          <p:cNvPr id="3" name="Subtitle 2"/>
          <p:cNvSpPr>
            <a:spLocks noGrp="1"/>
          </p:cNvSpPr>
          <p:nvPr>
            <p:ph type="subTitle" idx="1"/>
          </p:nvPr>
        </p:nvSpPr>
        <p:spPr/>
        <p:txBody>
          <a:bodyPr/>
          <a:lstStyle/>
          <a:p>
            <a:endParaRPr lang="en-US"/>
          </a:p>
        </p:txBody>
      </p:sp>
    </p:spTree>
    <p:extLst>
      <p:ext uri="{BB962C8B-B14F-4D97-AF65-F5344CB8AC3E}">
        <p14:creationId xmlns:p14="http://schemas.microsoft.com/office/powerpoint/2010/main" val="253748924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073F88"/>
                </a:solidFill>
                <a:latin typeface="Candara" pitchFamily="34" charset="0"/>
              </a:rPr>
              <a:t>Lions Clubs International</a:t>
            </a:r>
          </a:p>
        </p:txBody>
      </p:sp>
      <p:sp>
        <p:nvSpPr>
          <p:cNvPr id="4" name="Slide Number Placeholder 3"/>
          <p:cNvSpPr>
            <a:spLocks noGrp="1"/>
          </p:cNvSpPr>
          <p:nvPr>
            <p:ph type="sldNum" sz="quarter" idx="4294967295"/>
          </p:nvPr>
        </p:nvSpPr>
        <p:spPr>
          <a:xfrm>
            <a:off x="7010400" y="6356350"/>
            <a:ext cx="2133600" cy="365125"/>
          </a:xfrm>
          <a:prstGeom prst="rect">
            <a:avLst/>
          </a:prstGeom>
        </p:spPr>
        <p:txBody>
          <a:bodyPr/>
          <a:lstStyle/>
          <a:p>
            <a:fld id="{92A19525-8BEE-4B83-A5CD-8150B4A9C472}" type="slidenum">
              <a:rPr lang="en-US" smtClean="0"/>
              <a:t>2</a:t>
            </a:fld>
            <a:endParaRPr lang="de-DE"/>
          </a:p>
        </p:txBody>
      </p:sp>
      <p:sp>
        <p:nvSpPr>
          <p:cNvPr id="3" name="Rectangle 2"/>
          <p:cNvSpPr/>
          <p:nvPr/>
        </p:nvSpPr>
        <p:spPr>
          <a:xfrm>
            <a:off x="990600" y="1598260"/>
            <a:ext cx="7086600" cy="2677656"/>
          </a:xfrm>
          <a:prstGeom prst="rect">
            <a:avLst/>
          </a:prstGeom>
        </p:spPr>
        <p:txBody>
          <a:bodyPr wrap="square">
            <a:spAutoFit/>
          </a:bodyPr>
          <a:lstStyle/>
          <a:p>
            <a:r>
              <a:rPr lang="en-US" b="1" i="1" dirty="0" smtClean="0"/>
              <a:t>Mission</a:t>
            </a:r>
            <a:r>
              <a:rPr dirty="0" smtClean="0"/>
              <a:t>: Freiwillige dazu befähigen, ihren Gemeinden zu dienen, humanitären Bedürfnissen entgegenzukommen, Frieden zu fördern und durch Lions Clubs für internationales Verständnis zu werben.</a:t>
            </a:r>
          </a:p>
          <a:p>
            <a:endParaRPr lang="de-DE" b="1" i="1" dirty="0"/>
          </a:p>
          <a:p>
            <a:r>
              <a:rPr lang="en-US" b="1" i="1" dirty="0" smtClean="0"/>
              <a:t>Vision: </a:t>
            </a:r>
            <a:r>
              <a:rPr dirty="0" smtClean="0"/>
              <a:t>Weltweit führend im Bereich gemeinnütziger und humanitärer Hilfsdienste zu sein.</a:t>
            </a:r>
          </a:p>
        </p:txBody>
      </p:sp>
      <p:pic>
        <p:nvPicPr>
          <p:cNvPr id="1026" name="Picture 2" descr="http://www.lionsclubs.org/cs-assets/_files/images/logos/lionlogo_2c.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314700" y="3810000"/>
            <a:ext cx="2438400" cy="230835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13825756"/>
      </p:ext>
    </p:extLst>
  </p:cSld>
  <p:clrMapOvr>
    <a:masterClrMapping/>
  </p:clrMapOvr>
  <mc:AlternateContent xmlns:mc="http://schemas.openxmlformats.org/markup-compatibility/2006" xmlns:p14="http://schemas.microsoft.com/office/powerpoint/2010/main">
    <mc:Choice Requires="p14">
      <p:transition spd="slow" p14:dur="2000"/>
    </mc:Choice>
    <mc:Fallback xmlns="" xmlns:o="urn:schemas-microsoft-com:office:office" xmlns:v="urn:schemas-microsoft-com:vml" xmlns:wp="http://schemas.openxmlformats.org/drawingml/2006/powerpointprocessingDrawing" xmlns:wne="http://schemas.microsoft.com/office/powerpoint/2006/powerpointml" xmlns:cdr="http://schemas.openxmlformats.org/drawingml/2006/chartDrawing" xmlns:dgm="http://schemas.openxmlformats.org/drawingml/2006/diagram" xmlns:c="http://schemas.openxmlformats.org/drawingml/2006/chart" xmlns:a14="http://schemas.microsoft.com/office/drawing/2010/main">
      <p:transition spd="slow"/>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1143000"/>
          </a:xfrm>
        </p:spPr>
        <p:txBody>
          <a:bodyPr/>
          <a:lstStyle/>
          <a:p>
            <a:r>
              <a:rPr lang="en-US" dirty="0" smtClean="0">
                <a:solidFill>
                  <a:schemeClr val="bg1"/>
                </a:solidFill>
              </a:rPr>
              <a:t>LCIF-Clubkoordinator</a:t>
            </a:r>
            <a:endParaRPr lang="de-DE" dirty="0">
              <a:solidFill>
                <a:schemeClr val="bg1"/>
              </a:solidFill>
            </a:endParaRPr>
          </a:p>
        </p:txBody>
      </p:sp>
      <p:graphicFrame>
        <p:nvGraphicFramePr>
          <p:cNvPr id="5" name="Diagram 4"/>
          <p:cNvGraphicFramePr/>
          <p:nvPr>
            <p:extLst>
              <p:ext uri="{D42A27DB-BD31-4B8C-83A1-F6EECF244321}">
                <p14:modId xmlns:p14="http://schemas.microsoft.com/office/powerpoint/2010/main" val="1243515383"/>
              </p:ext>
            </p:extLst>
          </p:nvPr>
        </p:nvGraphicFramePr>
        <p:xfrm>
          <a:off x="152400" y="304800"/>
          <a:ext cx="8686800" cy="53086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4118903020"/>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p:cNvPicPr>
            <a:picLocks noChangeAspect="1"/>
          </p:cNvPicPr>
          <p:nvPr/>
        </p:nvPicPr>
        <p:blipFill rotWithShape="1">
          <a:blip r:embed="rId3" cstate="email">
            <a:extLst>
              <a:ext uri="{28A0092B-C50C-407E-A947-70E740481C1C}">
                <a14:useLocalDpi xmlns:a14="http://schemas.microsoft.com/office/drawing/2010/main" val="0"/>
              </a:ext>
            </a:extLst>
          </a:blip>
          <a:srcRect l="15000" r="30833"/>
          <a:stretch/>
        </p:blipFill>
        <p:spPr>
          <a:xfrm>
            <a:off x="0" y="0"/>
            <a:ext cx="4953000" cy="6400800"/>
          </a:xfrm>
          <a:prstGeom prst="rect">
            <a:avLst/>
          </a:prstGeom>
        </p:spPr>
      </p:pic>
      <p:sp>
        <p:nvSpPr>
          <p:cNvPr id="2" name="Content Placeholder 1"/>
          <p:cNvSpPr>
            <a:spLocks noGrp="1"/>
          </p:cNvSpPr>
          <p:nvPr>
            <p:ph idx="1"/>
          </p:nvPr>
        </p:nvSpPr>
        <p:spPr>
          <a:xfrm>
            <a:off x="5257800" y="381000"/>
            <a:ext cx="3505200" cy="5410200"/>
          </a:xfrm>
        </p:spPr>
        <p:txBody>
          <a:bodyPr/>
          <a:lstStyle/>
          <a:p>
            <a:pPr lvl="0"/>
            <a:r>
              <a:rPr lang="en-US" sz="2400" dirty="0"/>
              <a:t>Lions über die Mission und den Erfolg von LCIF und ihre Bedeutung für Lions Clubs International aufklären</a:t>
            </a:r>
          </a:p>
          <a:p>
            <a:pPr lvl="0"/>
            <a:r>
              <a:rPr lang="en-US" sz="2400" dirty="0" smtClean="0"/>
              <a:t>Dem Club mindestens eine Präsentation über LCIF geben</a:t>
            </a:r>
            <a:endParaRPr lang="de-DE" sz="2400" dirty="0"/>
          </a:p>
          <a:p>
            <a:pPr lvl="0"/>
            <a:r>
              <a:rPr lang="en-US" sz="2400" dirty="0" smtClean="0"/>
              <a:t>LCIF-</a:t>
            </a:r>
            <a:r>
              <a:rPr lang="en-US" sz="2400" dirty="0" err="1" smtClean="0"/>
              <a:t>Entwicklungs</a:t>
            </a:r>
            <a:r>
              <a:rPr lang="en-US" sz="2400" dirty="0" smtClean="0"/>
              <a:t>-</a:t>
            </a:r>
            <a:r>
              <a:rPr lang="en-US" sz="2400" dirty="0" err="1" smtClean="0"/>
              <a:t>strategien</a:t>
            </a:r>
            <a:r>
              <a:rPr lang="en-US" sz="2400" dirty="0" smtClean="0"/>
              <a:t> </a:t>
            </a:r>
            <a:r>
              <a:rPr lang="en-US" sz="2400" dirty="0"/>
              <a:t>im Club umsetzen</a:t>
            </a:r>
            <a:endParaRPr lang="de-DE" sz="2400" dirty="0"/>
          </a:p>
          <a:p>
            <a:pPr lvl="0"/>
            <a:r>
              <a:rPr lang="en-US" sz="2400" dirty="0"/>
              <a:t>Gemeinsam mit dem LCIF DC für LCIF werben</a:t>
            </a:r>
            <a:endParaRPr lang="de-DE" sz="2400" dirty="0"/>
          </a:p>
        </p:txBody>
      </p:sp>
      <p:sp>
        <p:nvSpPr>
          <p:cNvPr id="3" name="Title 2"/>
          <p:cNvSpPr>
            <a:spLocks noGrp="1"/>
          </p:cNvSpPr>
          <p:nvPr>
            <p:ph type="title"/>
          </p:nvPr>
        </p:nvSpPr>
        <p:spPr/>
        <p:txBody>
          <a:bodyPr/>
          <a:lstStyle/>
          <a:p>
            <a:r>
              <a:rPr lang="en-US" dirty="0" smtClean="0">
                <a:latin typeface="Candara" panose="020E0502030303020204" pitchFamily="34" charset="0"/>
              </a:rPr>
              <a:t>Clubkoordinator</a:t>
            </a:r>
            <a:endParaRPr lang="de-DE" dirty="0">
              <a:latin typeface="Candara" panose="020E0502030303020204" pitchFamily="34" charset="0"/>
            </a:endParaRPr>
          </a:p>
        </p:txBody>
      </p:sp>
    </p:spTree>
    <p:extLst>
      <p:ext uri="{BB962C8B-B14F-4D97-AF65-F5344CB8AC3E}">
        <p14:creationId xmlns:p14="http://schemas.microsoft.com/office/powerpoint/2010/main" val="1380432887"/>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28600" y="1295400"/>
            <a:ext cx="8534400" cy="4572000"/>
          </a:xfrm>
        </p:spPr>
        <p:txBody>
          <a:bodyPr/>
          <a:lstStyle/>
          <a:p>
            <a:pPr marL="0" indent="0">
              <a:buNone/>
            </a:pPr>
            <a:r>
              <a:rPr lang="en-US" sz="2400" dirty="0" smtClean="0"/>
              <a:t>Vierteljährliche Rücksprachen mit dem Distriktkoordinator</a:t>
            </a:r>
            <a:endParaRPr lang="de-DE" sz="2400" dirty="0"/>
          </a:p>
          <a:p>
            <a:pPr lvl="1"/>
            <a:r>
              <a:rPr lang="en-US" sz="2400" dirty="0" smtClean="0"/>
              <a:t>September</a:t>
            </a:r>
          </a:p>
          <a:p>
            <a:pPr lvl="1"/>
            <a:r>
              <a:rPr lang="en-US" sz="2400" dirty="0" smtClean="0"/>
              <a:t>Dezember</a:t>
            </a:r>
          </a:p>
          <a:p>
            <a:pPr lvl="1"/>
            <a:r>
              <a:rPr lang="en-US" sz="2400" dirty="0" smtClean="0"/>
              <a:t>März</a:t>
            </a:r>
          </a:p>
          <a:p>
            <a:pPr lvl="1"/>
            <a:r>
              <a:rPr lang="en-US" sz="2400" dirty="0" smtClean="0"/>
              <a:t>Juni</a:t>
            </a:r>
          </a:p>
          <a:p>
            <a:pPr marL="457200" lvl="1" indent="0">
              <a:buNone/>
            </a:pPr>
            <a:endParaRPr lang="de-DE" dirty="0" smtClean="0"/>
          </a:p>
        </p:txBody>
      </p:sp>
      <p:sp>
        <p:nvSpPr>
          <p:cNvPr id="2" name="Title 1"/>
          <p:cNvSpPr>
            <a:spLocks noGrp="1"/>
          </p:cNvSpPr>
          <p:nvPr>
            <p:ph type="title"/>
          </p:nvPr>
        </p:nvSpPr>
        <p:spPr>
          <a:xfrm>
            <a:off x="457200" y="152400"/>
            <a:ext cx="8229600" cy="1143000"/>
          </a:xfrm>
        </p:spPr>
        <p:txBody>
          <a:bodyPr/>
          <a:lstStyle/>
          <a:p>
            <a:r>
              <a:rPr lang="en-US" dirty="0">
                <a:solidFill>
                  <a:srgbClr val="073F88"/>
                </a:solidFill>
                <a:latin typeface="Candara" pitchFamily="34" charset="0"/>
              </a:rPr>
              <a:t>Telefonische Rücksprachen</a:t>
            </a:r>
          </a:p>
        </p:txBody>
      </p:sp>
    </p:spTree>
    <p:extLst>
      <p:ext uri="{BB962C8B-B14F-4D97-AF65-F5344CB8AC3E}">
        <p14:creationId xmlns:p14="http://schemas.microsoft.com/office/powerpoint/2010/main" val="4211827209"/>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81000" y="2209800"/>
            <a:ext cx="8534400" cy="860425"/>
          </a:xfrm>
        </p:spPr>
        <p:txBody>
          <a:bodyPr/>
          <a:lstStyle/>
          <a:p>
            <a:r>
              <a:rPr dirty="0" smtClean="0"/>
              <a:t>Clubbesuche</a:t>
            </a:r>
            <a:endParaRPr lang="de-DE" dirty="0"/>
          </a:p>
        </p:txBody>
      </p:sp>
    </p:spTree>
    <p:extLst>
      <p:ext uri="{BB962C8B-B14F-4D97-AF65-F5344CB8AC3E}">
        <p14:creationId xmlns:p14="http://schemas.microsoft.com/office/powerpoint/2010/main" val="1144270655"/>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3">
            <a:extLst>
              <a:ext uri="{28A0092B-C50C-407E-A947-70E740481C1C}">
                <a14:useLocalDpi xmlns:a14="http://schemas.microsoft.com/office/drawing/2010/main" val="0"/>
              </a:ext>
            </a:extLst>
          </a:blip>
          <a:srcRect b="11714"/>
          <a:stretch/>
        </p:blipFill>
        <p:spPr>
          <a:xfrm>
            <a:off x="31595" y="2716147"/>
            <a:ext cx="5073805" cy="3651200"/>
          </a:xfrm>
          <a:prstGeom prst="rect">
            <a:avLst/>
          </a:prstGeom>
        </p:spPr>
      </p:pic>
      <p:sp>
        <p:nvSpPr>
          <p:cNvPr id="2" name="Content Placeholder 1"/>
          <p:cNvSpPr>
            <a:spLocks noGrp="1"/>
          </p:cNvSpPr>
          <p:nvPr>
            <p:ph idx="1"/>
          </p:nvPr>
        </p:nvSpPr>
        <p:spPr>
          <a:xfrm>
            <a:off x="4572000" y="849690"/>
            <a:ext cx="4572000" cy="5158619"/>
          </a:xfrm>
        </p:spPr>
        <p:txBody>
          <a:bodyPr/>
          <a:lstStyle/>
          <a:p>
            <a:r>
              <a:rPr lang="en-US" sz="2400" dirty="0" smtClean="0"/>
              <a:t>Der DC arbeitet einen Plan für das Nachfassen bei Clubkoordinatoren und Clubpräsidenten im Anschluss an Clubpräsentationen aus</a:t>
            </a:r>
          </a:p>
          <a:p>
            <a:pPr lvl="1"/>
            <a:r>
              <a:rPr lang="en-US" sz="2400" dirty="0" smtClean="0"/>
              <a:t>Wie war die Präsentation?</a:t>
            </a:r>
          </a:p>
          <a:p>
            <a:pPr lvl="1"/>
            <a:r>
              <a:rPr lang="en-US" sz="2400" dirty="0" smtClean="0"/>
              <a:t>Werden Sie eine Clubspende leisten?</a:t>
            </a:r>
          </a:p>
          <a:p>
            <a:pPr lvl="1"/>
            <a:r>
              <a:rPr lang="en-US" sz="2400" dirty="0" smtClean="0"/>
              <a:t>Werden Sie eine persönliche Spende leisten?</a:t>
            </a:r>
            <a:endParaRPr lang="de-DE" sz="2400" dirty="0"/>
          </a:p>
        </p:txBody>
      </p:sp>
      <p:sp>
        <p:nvSpPr>
          <p:cNvPr id="3" name="Title 2"/>
          <p:cNvSpPr>
            <a:spLocks noGrp="1"/>
          </p:cNvSpPr>
          <p:nvPr>
            <p:ph type="title"/>
          </p:nvPr>
        </p:nvSpPr>
        <p:spPr/>
        <p:txBody>
          <a:bodyPr/>
          <a:lstStyle/>
          <a:p>
            <a:r>
              <a:rPr dirty="0" smtClean="0"/>
              <a:t>Ziele der Clubpräsentation</a:t>
            </a:r>
            <a:endParaRPr lang="de-DE" dirty="0">
              <a:latin typeface="Candara" panose="020E0502030303020204" pitchFamily="34" charset="0"/>
            </a:endParaRPr>
          </a:p>
        </p:txBody>
      </p:sp>
      <p:sp>
        <p:nvSpPr>
          <p:cNvPr id="5" name="TextBox 4"/>
          <p:cNvSpPr txBox="1"/>
          <p:nvPr/>
        </p:nvSpPr>
        <p:spPr>
          <a:xfrm>
            <a:off x="-24161" y="861041"/>
            <a:ext cx="4572000" cy="1938992"/>
          </a:xfrm>
          <a:prstGeom prst="rect">
            <a:avLst/>
          </a:prstGeom>
          <a:noFill/>
        </p:spPr>
        <p:txBody>
          <a:bodyPr wrap="square" rtlCol="0">
            <a:spAutoFit/>
          </a:bodyPr>
          <a:lstStyle/>
          <a:p>
            <a:pPr marL="457200" indent="-457200">
              <a:buFont typeface="Arial" panose="020B0604020202020204" pitchFamily="34" charset="0"/>
              <a:buChar char="•"/>
            </a:pPr>
            <a:r>
              <a:rPr lang="en-US" sz="2400" dirty="0">
                <a:solidFill>
                  <a:schemeClr val="tx1">
                    <a:lumMod val="65000"/>
                    <a:lumOff val="35000"/>
                  </a:schemeClr>
                </a:solidFill>
              </a:rPr>
              <a:t>LCIF-Ziel: jeder Club erhält eine Präsentation</a:t>
            </a:r>
          </a:p>
          <a:p>
            <a:endParaRPr lang="de-DE" sz="2400" dirty="0" smtClean="0">
              <a:solidFill>
                <a:schemeClr val="tx1">
                  <a:lumMod val="65000"/>
                  <a:lumOff val="35000"/>
                </a:schemeClr>
              </a:solidFill>
            </a:endParaRPr>
          </a:p>
          <a:p>
            <a:pPr marL="457200" indent="-457200">
              <a:buFont typeface="Arial" panose="020B0604020202020204" pitchFamily="34" charset="0"/>
              <a:buChar char="•"/>
            </a:pPr>
            <a:r>
              <a:rPr lang="en-US" sz="2400" dirty="0">
                <a:solidFill>
                  <a:schemeClr val="tx1">
                    <a:lumMod val="65000"/>
                    <a:lumOff val="35000"/>
                  </a:schemeClr>
                </a:solidFill>
              </a:rPr>
              <a:t>DCs arbeiten mit Clubkoordinatoren zusammen </a:t>
            </a:r>
            <a:endParaRPr lang="de-DE" sz="2400" dirty="0" smtClean="0">
              <a:solidFill>
                <a:schemeClr val="tx1">
                  <a:lumMod val="65000"/>
                  <a:lumOff val="35000"/>
                </a:schemeClr>
              </a:solidFill>
            </a:endParaRPr>
          </a:p>
        </p:txBody>
      </p:sp>
    </p:spTree>
    <p:extLst>
      <p:ext uri="{BB962C8B-B14F-4D97-AF65-F5344CB8AC3E}">
        <p14:creationId xmlns:p14="http://schemas.microsoft.com/office/powerpoint/2010/main" val="74938820"/>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953000" y="3568587"/>
            <a:ext cx="3048000" cy="2752203"/>
          </a:xfrm>
          <a:prstGeom prst="rect">
            <a:avLst/>
          </a:prstGeom>
        </p:spPr>
      </p:pic>
      <p:sp>
        <p:nvSpPr>
          <p:cNvPr id="2" name="Content Placeholder 1"/>
          <p:cNvSpPr>
            <a:spLocks noGrp="1"/>
          </p:cNvSpPr>
          <p:nvPr>
            <p:ph idx="1"/>
          </p:nvPr>
        </p:nvSpPr>
        <p:spPr>
          <a:xfrm>
            <a:off x="228600" y="914400"/>
            <a:ext cx="8534400" cy="3505200"/>
          </a:xfrm>
        </p:spPr>
        <p:txBody>
          <a:bodyPr/>
          <a:lstStyle/>
          <a:p>
            <a:pPr marL="171441" indent="-171441"/>
            <a:r>
              <a:rPr lang="en-US" sz="2800" dirty="0"/>
              <a:t>Passen Sie die Clubpräsentation an den jeweiligen Club an</a:t>
            </a:r>
          </a:p>
          <a:p>
            <a:pPr marL="171441" indent="-171441"/>
            <a:r>
              <a:rPr lang="en-US" sz="2800" dirty="0" smtClean="0"/>
              <a:t>Verwenden Sie, wenn möglich, die Standard-PowerPoint-Präsentation von LCIF </a:t>
            </a:r>
          </a:p>
          <a:p>
            <a:pPr marL="171441" indent="-171441"/>
            <a:r>
              <a:rPr lang="en-US" sz="2800" dirty="0"/>
              <a:t>Verteilen Sie Broschüren und andere Ressourcen</a:t>
            </a:r>
          </a:p>
          <a:p>
            <a:pPr marL="171441" indent="-171441"/>
            <a:r>
              <a:rPr lang="en-US" sz="2800" dirty="0"/>
              <a:t>Hinterlassen Sie Kontaktinformationen und eine Visitenkarte</a:t>
            </a:r>
            <a:endParaRPr lang="de-DE" sz="2800" dirty="0"/>
          </a:p>
          <a:p>
            <a:pPr marL="171441" indent="-171441"/>
            <a:r>
              <a:rPr lang="en-US" sz="2800" dirty="0"/>
              <a:t>Erwägen Sie, </a:t>
            </a:r>
            <a:r>
              <a:rPr lang="en-US" sz="2800" dirty="0" err="1"/>
              <a:t>Zuschussbegünstigte</a:t>
            </a:r>
            <a:r>
              <a:rPr lang="en-US" sz="2800" dirty="0"/>
              <a:t> </a:t>
            </a:r>
            <a:r>
              <a:rPr lang="en-US" sz="2800" dirty="0" smtClean="0"/>
              <a:t/>
            </a:r>
            <a:br>
              <a:rPr lang="en-US" sz="2800" dirty="0" smtClean="0"/>
            </a:br>
            <a:r>
              <a:rPr lang="en-US" sz="2800" dirty="0" err="1" smtClean="0"/>
              <a:t>zu</a:t>
            </a:r>
            <a:r>
              <a:rPr lang="en-US" sz="2800" dirty="0" smtClean="0"/>
              <a:t> </a:t>
            </a:r>
            <a:r>
              <a:rPr lang="en-US" sz="2800" dirty="0"/>
              <a:t>bitten, über ihre Erfahrung </a:t>
            </a:r>
            <a:r>
              <a:rPr lang="en-US" sz="2800" dirty="0" err="1"/>
              <a:t>zu</a:t>
            </a:r>
            <a:r>
              <a:rPr lang="en-US" sz="2800" dirty="0"/>
              <a:t> </a:t>
            </a:r>
            <a:r>
              <a:rPr lang="en-US" sz="2800" dirty="0" smtClean="0"/>
              <a:t/>
            </a:r>
            <a:br>
              <a:rPr lang="en-US" sz="2800" dirty="0" smtClean="0"/>
            </a:br>
            <a:r>
              <a:rPr lang="en-US" sz="2800" dirty="0" err="1" smtClean="0"/>
              <a:t>sprechen</a:t>
            </a:r>
            <a:endParaRPr lang="en-US" sz="2800" dirty="0"/>
          </a:p>
          <a:p>
            <a:endParaRPr lang="de-DE" dirty="0"/>
          </a:p>
        </p:txBody>
      </p:sp>
      <p:sp>
        <p:nvSpPr>
          <p:cNvPr id="3" name="Title 2"/>
          <p:cNvSpPr>
            <a:spLocks noGrp="1"/>
          </p:cNvSpPr>
          <p:nvPr>
            <p:ph type="title"/>
          </p:nvPr>
        </p:nvSpPr>
        <p:spPr/>
        <p:txBody>
          <a:bodyPr/>
          <a:lstStyle/>
          <a:p>
            <a:r>
              <a:rPr lang="en-US" dirty="0" smtClean="0">
                <a:latin typeface="Candara" panose="020E0502030303020204" pitchFamily="34" charset="0"/>
              </a:rPr>
              <a:t>Clubpräsentationen</a:t>
            </a:r>
            <a:endParaRPr lang="de-DE" dirty="0">
              <a:latin typeface="Candara" panose="020E0502030303020204" pitchFamily="34" charset="0"/>
            </a:endParaRPr>
          </a:p>
        </p:txBody>
      </p:sp>
    </p:spTree>
    <p:extLst>
      <p:ext uri="{BB962C8B-B14F-4D97-AF65-F5344CB8AC3E}">
        <p14:creationId xmlns:p14="http://schemas.microsoft.com/office/powerpoint/2010/main" val="4042733856"/>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3">
            <a:extLst>
              <a:ext uri="{28A0092B-C50C-407E-A947-70E740481C1C}">
                <a14:useLocalDpi xmlns:a14="http://schemas.microsoft.com/office/drawing/2010/main" val="0"/>
              </a:ext>
            </a:extLst>
          </a:blip>
          <a:srcRect r="6510" b="5059"/>
          <a:stretch/>
        </p:blipFill>
        <p:spPr>
          <a:xfrm>
            <a:off x="5359401" y="3459480"/>
            <a:ext cx="3784600" cy="2550160"/>
          </a:xfrm>
          <a:prstGeom prst="rect">
            <a:avLst/>
          </a:prstGeom>
        </p:spPr>
      </p:pic>
      <p:sp>
        <p:nvSpPr>
          <p:cNvPr id="2" name="Content Placeholder 1"/>
          <p:cNvSpPr>
            <a:spLocks noGrp="1"/>
          </p:cNvSpPr>
          <p:nvPr>
            <p:ph idx="1"/>
          </p:nvPr>
        </p:nvSpPr>
        <p:spPr>
          <a:xfrm>
            <a:off x="304800" y="716280"/>
            <a:ext cx="8534400" cy="5486400"/>
          </a:xfrm>
        </p:spPr>
        <p:txBody>
          <a:bodyPr/>
          <a:lstStyle/>
          <a:p>
            <a:r>
              <a:rPr sz="2000" dirty="0" smtClean="0"/>
              <a:t>ERWARTEN SIE NICHT, DASS EIN CLUB SPENDEN WIRD, NUR WEIL SIE IHN BESUCHT HABEN.</a:t>
            </a:r>
            <a:r>
              <a:rPr lang="en-US" sz="2000" dirty="0"/>
              <a:t> FASSEN SIE IMMER NACH!</a:t>
            </a:r>
          </a:p>
          <a:p>
            <a:r>
              <a:rPr lang="en-US" sz="2200" dirty="0"/>
              <a:t>Danken Sie dem Club!</a:t>
            </a:r>
          </a:p>
          <a:p>
            <a:r>
              <a:rPr lang="en-US" sz="2200" dirty="0"/>
              <a:t>Beantworten Sie Fragen </a:t>
            </a:r>
          </a:p>
          <a:p>
            <a:pPr marL="171441" indent="-171441"/>
            <a:r>
              <a:rPr lang="en-US" sz="2200" dirty="0"/>
              <a:t>Falls der Club interessiert ist, jedoch noch nicht bereit ist eine Spende zu leisten:</a:t>
            </a:r>
          </a:p>
          <a:p>
            <a:pPr marL="800074" lvl="1" indent="-342900">
              <a:buFont typeface="Wingdings" panose="05000000000000000000" pitchFamily="2" charset="2"/>
              <a:buChar char="§"/>
            </a:pPr>
            <a:r>
              <a:rPr lang="en-US" sz="2200" dirty="0"/>
              <a:t>Bieten Sie an, ihn nochmal zu besuchen</a:t>
            </a:r>
          </a:p>
          <a:p>
            <a:pPr marL="800074" lvl="1" indent="-342900">
              <a:buFont typeface="Wingdings" panose="05000000000000000000" pitchFamily="2" charset="2"/>
              <a:buChar char="§"/>
            </a:pPr>
            <a:r>
              <a:rPr lang="en-US" sz="2200" dirty="0"/>
              <a:t>Falls es in Ihrem Gebiet ein aktives LCIF-Projekt gibt, </a:t>
            </a:r>
            <a:r>
              <a:rPr lang="en-US" sz="2200" dirty="0" smtClean="0"/>
              <a:t/>
            </a:r>
            <a:br>
              <a:rPr lang="en-US" sz="2200" dirty="0" smtClean="0"/>
            </a:br>
            <a:r>
              <a:rPr lang="en-US" sz="2200" dirty="0" err="1" smtClean="0"/>
              <a:t>sollten</a:t>
            </a:r>
            <a:r>
              <a:rPr lang="en-US" sz="2200" dirty="0" smtClean="0"/>
              <a:t> </a:t>
            </a:r>
            <a:r>
              <a:rPr lang="en-US" sz="2200" dirty="0"/>
              <a:t>Sie sehen, ob der Club involviert werden kann</a:t>
            </a:r>
          </a:p>
          <a:p>
            <a:pPr marL="800074" lvl="1" indent="-342900">
              <a:buFont typeface="Wingdings" panose="05000000000000000000" pitchFamily="2" charset="2"/>
              <a:buChar char="§"/>
            </a:pPr>
            <a:r>
              <a:rPr lang="en-US" sz="2200" dirty="0"/>
              <a:t>Laden Sie Clubmitglieder zu beliebigen Fundraising-Anlässen oder von Ihnen geplanten Veranstaltungen ein</a:t>
            </a:r>
          </a:p>
          <a:p>
            <a:pPr marL="169863" lvl="1" indent="-169863">
              <a:buFont typeface="Arial" panose="020B0604020202020204" pitchFamily="34" charset="0"/>
              <a:buChar char="•"/>
            </a:pPr>
            <a:r>
              <a:rPr lang="en-US" sz="2200" dirty="0" smtClean="0"/>
              <a:t>Wenn der Besuch positiv verlief, fragen </a:t>
            </a:r>
            <a:r>
              <a:rPr lang="en-US" sz="2200" dirty="0" err="1" smtClean="0"/>
              <a:t>Sie</a:t>
            </a:r>
            <a:r>
              <a:rPr lang="en-US" sz="2200" dirty="0" smtClean="0"/>
              <a:t> </a:t>
            </a:r>
            <a:br>
              <a:rPr lang="en-US" sz="2200" dirty="0" smtClean="0"/>
            </a:br>
            <a:r>
              <a:rPr lang="en-US" sz="2200" dirty="0" smtClean="0"/>
              <a:t>den Clubpräsidenten, </a:t>
            </a:r>
            <a:r>
              <a:rPr lang="en-US" sz="2200" dirty="0" err="1" smtClean="0"/>
              <a:t>ob</a:t>
            </a:r>
            <a:r>
              <a:rPr lang="en-US" sz="2200" dirty="0" smtClean="0"/>
              <a:t> der Club vorhat zu spenden</a:t>
            </a:r>
          </a:p>
          <a:p>
            <a:pPr marL="800074" lvl="1" indent="-342900">
              <a:buFont typeface="Wingdings" panose="05000000000000000000" pitchFamily="2" charset="2"/>
              <a:buChar char="§"/>
            </a:pPr>
            <a:r>
              <a:rPr lang="en-US" sz="2200" dirty="0"/>
              <a:t>Wie eine Spende geleistet wird</a:t>
            </a:r>
          </a:p>
          <a:p>
            <a:pPr marL="800074" lvl="1" indent="-342900">
              <a:buFont typeface="Wingdings" panose="05000000000000000000" pitchFamily="2" charset="2"/>
              <a:buChar char="§"/>
            </a:pPr>
            <a:r>
              <a:rPr lang="en-US" sz="2200" dirty="0"/>
              <a:t>Anerkennungsprogramme </a:t>
            </a:r>
          </a:p>
          <a:p>
            <a:pPr marL="628615" lvl="1" indent="-171441">
              <a:buFont typeface="Arial" panose="020B0604020202020204" pitchFamily="34" charset="0"/>
              <a:buChar char="•"/>
            </a:pPr>
            <a:endParaRPr lang="de-DE" sz="2400" dirty="0" smtClean="0"/>
          </a:p>
          <a:p>
            <a:endParaRPr lang="de-DE" dirty="0"/>
          </a:p>
        </p:txBody>
      </p:sp>
      <p:sp>
        <p:nvSpPr>
          <p:cNvPr id="3" name="Title 2"/>
          <p:cNvSpPr>
            <a:spLocks noGrp="1"/>
          </p:cNvSpPr>
          <p:nvPr>
            <p:ph type="title"/>
          </p:nvPr>
        </p:nvSpPr>
        <p:spPr/>
        <p:txBody>
          <a:bodyPr/>
          <a:lstStyle/>
          <a:p>
            <a:r>
              <a:rPr lang="en-US" dirty="0" smtClean="0">
                <a:latin typeface="Candara" panose="020E0502030303020204" pitchFamily="34" charset="0"/>
              </a:rPr>
              <a:t>Nachfassen nach Clubbesuchen</a:t>
            </a:r>
            <a:endParaRPr lang="de-DE" dirty="0">
              <a:latin typeface="Candara" panose="020E0502030303020204" pitchFamily="34" charset="0"/>
            </a:endParaRPr>
          </a:p>
        </p:txBody>
      </p:sp>
    </p:spTree>
    <p:extLst>
      <p:ext uri="{BB962C8B-B14F-4D97-AF65-F5344CB8AC3E}">
        <p14:creationId xmlns:p14="http://schemas.microsoft.com/office/powerpoint/2010/main" val="2652654327"/>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p:cNvGrpSpPr/>
          <p:nvPr/>
        </p:nvGrpSpPr>
        <p:grpSpPr>
          <a:xfrm rot="253395">
            <a:off x="4061163" y="465867"/>
            <a:ext cx="4565801" cy="5194936"/>
            <a:chOff x="3276600" y="579080"/>
            <a:chExt cx="5586212" cy="6355952"/>
          </a:xfrm>
        </p:grpSpPr>
        <p:grpSp>
          <p:nvGrpSpPr>
            <p:cNvPr id="5" name="Group 4"/>
            <p:cNvGrpSpPr/>
            <p:nvPr/>
          </p:nvGrpSpPr>
          <p:grpSpPr>
            <a:xfrm>
              <a:off x="3276600" y="579080"/>
              <a:ext cx="5586212" cy="3975753"/>
              <a:chOff x="3118514" y="3200400"/>
              <a:chExt cx="5586212" cy="3975753"/>
            </a:xfrm>
          </p:grpSpPr>
          <p:pic>
            <p:nvPicPr>
              <p:cNvPr id="9" name="Picture 8" descr="Layout 1 - lcif42m.pdf - Mozilla Firefox"/>
              <p:cNvPicPr>
                <a:picLocks noChangeAspect="1"/>
              </p:cNvPicPr>
              <p:nvPr/>
            </p:nvPicPr>
            <p:blipFill rotWithShape="1">
              <a:blip r:embed="rId3" cstate="email">
                <a:extLst>
                  <a:ext uri="{28A0092B-C50C-407E-A947-70E740481C1C}">
                    <a14:useLocalDpi xmlns:a14="http://schemas.microsoft.com/office/drawing/2010/main" val="0"/>
                  </a:ext>
                </a:extLst>
              </a:blip>
              <a:srcRect l="33285" t="17682" r="33431" b="1569"/>
              <a:stretch/>
            </p:blipFill>
            <p:spPr>
              <a:xfrm rot="-2400000">
                <a:off x="3118514" y="4258675"/>
                <a:ext cx="2220815" cy="2917478"/>
              </a:xfrm>
              <a:prstGeom prst="rect">
                <a:avLst/>
              </a:prstGeom>
            </p:spPr>
          </p:pic>
          <p:pic>
            <p:nvPicPr>
              <p:cNvPr id="10" name="Picture 9" descr="LCIF is Best NGO.pdf - Adobe Reader"/>
              <p:cNvPicPr>
                <a:picLocks noChangeAspect="1"/>
              </p:cNvPicPr>
              <p:nvPr/>
            </p:nvPicPr>
            <p:blipFill rotWithShape="1">
              <a:blip r:embed="rId4" cstate="email">
                <a:extLst>
                  <a:ext uri="{28A0092B-C50C-407E-A947-70E740481C1C}">
                    <a14:useLocalDpi xmlns:a14="http://schemas.microsoft.com/office/drawing/2010/main" val="0"/>
                  </a:ext>
                </a:extLst>
              </a:blip>
              <a:srcRect l="26569" t="8267" r="37157" b="4827"/>
              <a:stretch/>
            </p:blipFill>
            <p:spPr>
              <a:xfrm rot="-1200000">
                <a:off x="3711173" y="3608054"/>
                <a:ext cx="2248889" cy="2917478"/>
              </a:xfrm>
              <a:prstGeom prst="rect">
                <a:avLst/>
              </a:prstGeom>
            </p:spPr>
          </p:pic>
          <p:pic>
            <p:nvPicPr>
              <p:cNvPr id="11" name="Picture 10" descr="Layout 1 - lcif42r.pdf - Mozilla Firefox"/>
              <p:cNvPicPr>
                <a:picLocks noChangeAspect="1"/>
              </p:cNvPicPr>
              <p:nvPr/>
            </p:nvPicPr>
            <p:blipFill rotWithShape="1">
              <a:blip r:embed="rId5" cstate="email">
                <a:extLst>
                  <a:ext uri="{28A0092B-C50C-407E-A947-70E740481C1C}">
                    <a14:useLocalDpi xmlns:a14="http://schemas.microsoft.com/office/drawing/2010/main" val="0"/>
                  </a:ext>
                </a:extLst>
              </a:blip>
              <a:srcRect l="33285" t="11163" r="33431" b="7440"/>
              <a:stretch/>
            </p:blipFill>
            <p:spPr>
              <a:xfrm>
                <a:off x="5311994" y="3200400"/>
                <a:ext cx="2203172" cy="2917478"/>
              </a:xfrm>
              <a:prstGeom prst="rect">
                <a:avLst/>
              </a:prstGeom>
            </p:spPr>
          </p:pic>
          <p:pic>
            <p:nvPicPr>
              <p:cNvPr id="12" name="Picture 11" descr="Layout 1 - lcif30_14-15.pdf - Mozilla Firefox"/>
              <p:cNvPicPr>
                <a:picLocks noChangeAspect="1"/>
              </p:cNvPicPr>
              <p:nvPr/>
            </p:nvPicPr>
            <p:blipFill rotWithShape="1">
              <a:blip r:embed="rId6" cstate="email">
                <a:extLst>
                  <a:ext uri="{28A0092B-C50C-407E-A947-70E740481C1C}">
                    <a14:useLocalDpi xmlns:a14="http://schemas.microsoft.com/office/drawing/2010/main" val="0"/>
                  </a:ext>
                </a:extLst>
              </a:blip>
              <a:srcRect l="30686" t="11164" r="31274" b="4285"/>
              <a:stretch/>
            </p:blipFill>
            <p:spPr>
              <a:xfrm rot="1200000">
                <a:off x="6280783" y="3613977"/>
                <a:ext cx="2423943" cy="2917478"/>
              </a:xfrm>
              <a:prstGeom prst="rect">
                <a:avLst/>
              </a:prstGeom>
            </p:spPr>
          </p:pic>
        </p:grpSp>
        <p:pic>
          <p:nvPicPr>
            <p:cNvPr id="6" name="Picture 5" descr="LCIF At a Glance.pdf - Adobe Reader"/>
            <p:cNvPicPr>
              <a:picLocks noChangeAspect="1"/>
            </p:cNvPicPr>
            <p:nvPr/>
          </p:nvPicPr>
          <p:blipFill rotWithShape="1">
            <a:blip r:embed="rId7" cstate="email">
              <a:extLst>
                <a:ext uri="{28A0092B-C50C-407E-A947-70E740481C1C}">
                  <a14:useLocalDpi xmlns:a14="http://schemas.microsoft.com/office/drawing/2010/main" val="0"/>
                </a:ext>
              </a:extLst>
            </a:blip>
            <a:srcRect l="56176" t="8267" r="20687" b="1568"/>
            <a:stretch/>
          </p:blipFill>
          <p:spPr>
            <a:xfrm rot="1200000">
              <a:off x="6595394" y="3219161"/>
              <a:ext cx="1760935" cy="3715871"/>
            </a:xfrm>
            <a:prstGeom prst="rect">
              <a:avLst/>
            </a:prstGeom>
          </p:spPr>
        </p:pic>
        <p:pic>
          <p:nvPicPr>
            <p:cNvPr id="7" name="Picture 6" descr="Measles Brochure.pdf - Adobe Reader"/>
            <p:cNvPicPr>
              <a:picLocks noChangeAspect="1"/>
            </p:cNvPicPr>
            <p:nvPr/>
          </p:nvPicPr>
          <p:blipFill rotWithShape="1">
            <a:blip r:embed="rId8" cstate="email">
              <a:extLst>
                <a:ext uri="{28A0092B-C50C-407E-A947-70E740481C1C}">
                  <a14:useLocalDpi xmlns:a14="http://schemas.microsoft.com/office/drawing/2010/main" val="0"/>
                </a:ext>
              </a:extLst>
            </a:blip>
            <a:srcRect l="50686" t="8267" r="26765" b="2835"/>
            <a:stretch/>
          </p:blipFill>
          <p:spPr>
            <a:xfrm>
              <a:off x="5304973" y="3069374"/>
              <a:ext cx="1740632" cy="3715871"/>
            </a:xfrm>
            <a:prstGeom prst="rect">
              <a:avLst/>
            </a:prstGeom>
          </p:spPr>
        </p:pic>
        <p:pic>
          <p:nvPicPr>
            <p:cNvPr id="8" name="Picture 7" descr="LCIF By the Numbers.pdf - Adobe Reader"/>
            <p:cNvPicPr>
              <a:picLocks noChangeAspect="1"/>
            </p:cNvPicPr>
            <p:nvPr/>
          </p:nvPicPr>
          <p:blipFill rotWithShape="1">
            <a:blip r:embed="rId9" cstate="email">
              <a:extLst>
                <a:ext uri="{28A0092B-C50C-407E-A947-70E740481C1C}">
                  <a14:useLocalDpi xmlns:a14="http://schemas.microsoft.com/office/drawing/2010/main" val="0"/>
                </a:ext>
              </a:extLst>
            </a:blip>
            <a:srcRect l="40294" t="8266" r="38922" b="3109"/>
            <a:stretch/>
          </p:blipFill>
          <p:spPr>
            <a:xfrm rot="-1200000">
              <a:off x="4025077" y="3211164"/>
              <a:ext cx="1609325" cy="3715871"/>
            </a:xfrm>
            <a:prstGeom prst="rect">
              <a:avLst/>
            </a:prstGeom>
          </p:spPr>
        </p:pic>
      </p:grpSp>
      <p:sp>
        <p:nvSpPr>
          <p:cNvPr id="2" name="Content Placeholder 1"/>
          <p:cNvSpPr>
            <a:spLocks noGrp="1"/>
          </p:cNvSpPr>
          <p:nvPr>
            <p:ph idx="1"/>
          </p:nvPr>
        </p:nvSpPr>
        <p:spPr>
          <a:xfrm>
            <a:off x="0" y="882874"/>
            <a:ext cx="4337351" cy="5410200"/>
          </a:xfrm>
        </p:spPr>
        <p:txBody>
          <a:bodyPr/>
          <a:lstStyle/>
          <a:p>
            <a:pPr marL="285750" indent="-285750">
              <a:buFont typeface="Arial" panose="020B0604020202020204" pitchFamily="34" charset="0"/>
              <a:buChar char="•"/>
            </a:pPr>
            <a:r>
              <a:rPr lang="en-US" sz="2400" dirty="0" smtClean="0"/>
              <a:t>LCIF-PowerPoint</a:t>
            </a:r>
          </a:p>
          <a:p>
            <a:pPr marL="285750" indent="-285750">
              <a:buFont typeface="Arial" panose="020B0604020202020204" pitchFamily="34" charset="0"/>
              <a:buChar char="•"/>
            </a:pPr>
            <a:r>
              <a:rPr lang="en-US" sz="2400" dirty="0"/>
              <a:t>Melvin Jones Fellowship</a:t>
            </a:r>
          </a:p>
          <a:p>
            <a:pPr marL="285750" indent="-285750">
              <a:buFont typeface="Arial" panose="020B0604020202020204" pitchFamily="34" charset="0"/>
              <a:buChar char="•"/>
            </a:pPr>
            <a:r>
              <a:rPr lang="en-US" sz="2400" dirty="0"/>
              <a:t>Formular für Spender</a:t>
            </a:r>
          </a:p>
          <a:p>
            <a:pPr marL="285750" indent="-285750">
              <a:buFont typeface="Arial" panose="020B0604020202020204" pitchFamily="34" charset="0"/>
              <a:buChar char="•"/>
            </a:pPr>
            <a:r>
              <a:rPr lang="en-US" sz="2400" dirty="0" smtClean="0"/>
              <a:t>LCIF-Fakten und Zahlen</a:t>
            </a:r>
          </a:p>
          <a:p>
            <a:pPr marL="285750" indent="-285750">
              <a:buFont typeface="Arial" panose="020B0604020202020204" pitchFamily="34" charset="0"/>
              <a:buChar char="•"/>
            </a:pPr>
            <a:r>
              <a:rPr lang="en-US" sz="2400" dirty="0"/>
              <a:t>Ein Leben, eine Impfung: Masern</a:t>
            </a:r>
          </a:p>
          <a:p>
            <a:pPr marL="285750" indent="-285750">
              <a:buFont typeface="Arial" panose="020B0604020202020204" pitchFamily="34" charset="0"/>
              <a:buChar char="•"/>
            </a:pPr>
            <a:r>
              <a:rPr lang="en-US" sz="2400" dirty="0"/>
              <a:t>LCIF auf einen Blick</a:t>
            </a:r>
          </a:p>
          <a:p>
            <a:pPr marL="285750" indent="-285750">
              <a:buFont typeface="Arial" panose="020B0604020202020204" pitchFamily="34" charset="0"/>
              <a:buChar char="•"/>
            </a:pPr>
            <a:r>
              <a:rPr lang="en-US" sz="2400" dirty="0"/>
              <a:t>Helfen durch Unterstützung </a:t>
            </a:r>
          </a:p>
          <a:p>
            <a:pPr marL="285750" indent="-285750">
              <a:buFont typeface="Arial" panose="020B0604020202020204" pitchFamily="34" charset="0"/>
              <a:buChar char="•"/>
            </a:pPr>
            <a:r>
              <a:rPr lang="en-US" sz="2400" dirty="0"/>
              <a:t>Überblick über Programme/Zuschüsse</a:t>
            </a:r>
          </a:p>
          <a:p>
            <a:pPr marL="285750" indent="-285750">
              <a:buFont typeface="Arial" panose="020B0604020202020204" pitchFamily="34" charset="0"/>
              <a:buChar char="•"/>
            </a:pPr>
            <a:r>
              <a:rPr lang="en-US" sz="2400" dirty="0"/>
              <a:t>Spenderkarten </a:t>
            </a:r>
            <a:endParaRPr lang="de-DE" sz="2400" dirty="0" smtClean="0"/>
          </a:p>
          <a:p>
            <a:pPr marL="285750" indent="-285750">
              <a:buFont typeface="Arial" panose="020B0604020202020204" pitchFamily="34" charset="0"/>
              <a:buChar char="•"/>
            </a:pPr>
            <a:r>
              <a:rPr lang="en-US" sz="2400" dirty="0"/>
              <a:t>Spendenmöglichkeiten und Arten der Anerkennung</a:t>
            </a:r>
            <a:endParaRPr lang="de-DE" sz="2400" dirty="0"/>
          </a:p>
        </p:txBody>
      </p:sp>
      <p:sp>
        <p:nvSpPr>
          <p:cNvPr id="3" name="Title 2"/>
          <p:cNvSpPr>
            <a:spLocks noGrp="1"/>
          </p:cNvSpPr>
          <p:nvPr>
            <p:ph type="title"/>
          </p:nvPr>
        </p:nvSpPr>
        <p:spPr/>
        <p:txBody>
          <a:bodyPr/>
          <a:lstStyle/>
          <a:p>
            <a:r>
              <a:rPr lang="en-US" dirty="0" smtClean="0">
                <a:latin typeface="Candara" panose="020E0502030303020204" pitchFamily="34" charset="0"/>
              </a:rPr>
              <a:t>Ressourcen für Clubbesuche</a:t>
            </a:r>
            <a:endParaRPr lang="de-DE" dirty="0">
              <a:latin typeface="Candara" panose="020E0502030303020204" pitchFamily="34" charset="0"/>
            </a:endParaRPr>
          </a:p>
        </p:txBody>
      </p:sp>
    </p:spTree>
    <p:extLst>
      <p:ext uri="{BB962C8B-B14F-4D97-AF65-F5344CB8AC3E}">
        <p14:creationId xmlns:p14="http://schemas.microsoft.com/office/powerpoint/2010/main" val="208120756"/>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ctrTitle"/>
          </p:nvPr>
        </p:nvSpPr>
        <p:spPr/>
        <p:txBody>
          <a:bodyPr/>
          <a:lstStyle/>
          <a:p>
            <a:r>
              <a:rPr dirty="0" smtClean="0"/>
              <a:t>Fünf-Jahres-Ziele von LCIF</a:t>
            </a:r>
            <a:endParaRPr lang="de-DE" dirty="0"/>
          </a:p>
        </p:txBody>
      </p:sp>
      <p:sp>
        <p:nvSpPr>
          <p:cNvPr id="6" name="Subtitle 5"/>
          <p:cNvSpPr>
            <a:spLocks noGrp="1"/>
          </p:cNvSpPr>
          <p:nvPr>
            <p:ph type="subTitle" idx="1"/>
          </p:nvPr>
        </p:nvSpPr>
        <p:spPr/>
        <p:txBody>
          <a:bodyPr/>
          <a:lstStyle/>
          <a:p>
            <a:endParaRPr lang="en-US"/>
          </a:p>
        </p:txBody>
      </p:sp>
    </p:spTree>
    <p:extLst>
      <p:ext uri="{BB962C8B-B14F-4D97-AF65-F5344CB8AC3E}">
        <p14:creationId xmlns:p14="http://schemas.microsoft.com/office/powerpoint/2010/main" val="224724571"/>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0"/>
            <a:ext cx="8229600" cy="884238"/>
          </a:xfrm>
        </p:spPr>
        <p:txBody>
          <a:bodyPr>
            <a:normAutofit fontScale="90000"/>
          </a:bodyPr>
          <a:lstStyle/>
          <a:p>
            <a:r>
              <a:t/>
            </a:r>
            <a:br/>
            <a:r>
              <a:rPr lang="en-US" sz="3100" dirty="0">
                <a:solidFill>
                  <a:srgbClr val="073F88"/>
                </a:solidFill>
                <a:latin typeface="Candara" pitchFamily="34" charset="0"/>
              </a:rPr>
              <a:t>Spenden vom Geschäftsjahr 2015/2016*</a:t>
            </a:r>
            <a:r>
              <a:rPr dirty="0" smtClean="0"/>
              <a:t> </a:t>
            </a:r>
            <a:r>
              <a:rPr lang="en-US" sz="3600" i="1" dirty="0">
                <a:solidFill>
                  <a:prstClr val="white"/>
                </a:solidFill>
                <a:latin typeface="Helvetica"/>
              </a:rPr>
              <a:t>30. Juni </a:t>
            </a:r>
            <a:r>
              <a:t/>
            </a:r>
            <a:br/>
            <a:r>
              <a:rPr lang="en-US" sz="2700" i="1" dirty="0">
                <a:solidFill>
                  <a:srgbClr val="073F88"/>
                </a:solidFill>
                <a:latin typeface="Candara" pitchFamily="34" charset="0"/>
              </a:rPr>
              <a:t>*ungeprüft und Beträge in USD</a:t>
            </a:r>
          </a:p>
        </p:txBody>
      </p:sp>
      <p:graphicFrame>
        <p:nvGraphicFramePr>
          <p:cNvPr id="5" name="Diagram 4"/>
          <p:cNvGraphicFramePr/>
          <p:nvPr>
            <p:extLst>
              <p:ext uri="{D42A27DB-BD31-4B8C-83A1-F6EECF244321}">
                <p14:modId xmlns:p14="http://schemas.microsoft.com/office/powerpoint/2010/main" val="492704675"/>
              </p:ext>
            </p:extLst>
          </p:nvPr>
        </p:nvGraphicFramePr>
        <p:xfrm>
          <a:off x="685800" y="1600200"/>
          <a:ext cx="7239000" cy="4572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63114993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073F88"/>
                </a:solidFill>
                <a:latin typeface="Candara" pitchFamily="34" charset="0"/>
              </a:rPr>
              <a:t>Lions Clubs International Foundation</a:t>
            </a:r>
          </a:p>
        </p:txBody>
      </p:sp>
      <p:sp>
        <p:nvSpPr>
          <p:cNvPr id="4" name="Slide Number Placeholder 3"/>
          <p:cNvSpPr>
            <a:spLocks noGrp="1"/>
          </p:cNvSpPr>
          <p:nvPr>
            <p:ph type="sldNum" sz="quarter" idx="4294967295"/>
          </p:nvPr>
        </p:nvSpPr>
        <p:spPr>
          <a:xfrm>
            <a:off x="7010400" y="6356350"/>
            <a:ext cx="2133600" cy="365125"/>
          </a:xfrm>
          <a:prstGeom prst="rect">
            <a:avLst/>
          </a:prstGeom>
        </p:spPr>
        <p:txBody>
          <a:bodyPr/>
          <a:lstStyle/>
          <a:p>
            <a:fld id="{92A19525-8BEE-4B83-A5CD-8150B4A9C472}" type="slidenum">
              <a:rPr lang="en-US" smtClean="0"/>
              <a:t>3</a:t>
            </a:fld>
            <a:endParaRPr lang="de-DE"/>
          </a:p>
        </p:txBody>
      </p:sp>
      <p:sp>
        <p:nvSpPr>
          <p:cNvPr id="3" name="Rectangle 2"/>
          <p:cNvSpPr/>
          <p:nvPr/>
        </p:nvSpPr>
        <p:spPr>
          <a:xfrm>
            <a:off x="990600" y="1598260"/>
            <a:ext cx="7086600" cy="1200329"/>
          </a:xfrm>
          <a:prstGeom prst="rect">
            <a:avLst/>
          </a:prstGeom>
        </p:spPr>
        <p:txBody>
          <a:bodyPr wrap="square">
            <a:spAutoFit/>
          </a:bodyPr>
          <a:lstStyle/>
          <a:p>
            <a:r>
              <a:rPr b="1" i="1" dirty="0" smtClean="0"/>
              <a:t>Mission:</a:t>
            </a:r>
            <a:r>
              <a:rPr dirty="0" smtClean="0"/>
              <a:t> Lions Clubs und ihre Partner in ihren Bemühungen zu unterstützen, Gemeinden vor Ort und weltweit zu helfen, Hoffnung zu schenken und durch humanitäre Hilfsprojekte und Zuschüsse Menschenleben zu verbessern. </a:t>
            </a:r>
          </a:p>
          <a:p>
            <a:endParaRPr lang="de-DE" b="1" i="1" dirty="0" smtClean="0"/>
          </a:p>
        </p:txBody>
      </p:sp>
      <p:pic>
        <p:nvPicPr>
          <p:cNvPr id="5" name="Picture 2" descr="http://lionsdist410a.org.za/wp-content/uploads/2013/08/lcif_v2c-200sq.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00400" y="3124200"/>
            <a:ext cx="2743200" cy="2743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35067633"/>
      </p:ext>
    </p:extLst>
  </p:cSld>
  <p:clrMapOvr>
    <a:masterClrMapping/>
  </p:clrMapOvr>
  <mc:AlternateContent xmlns:mc="http://schemas.openxmlformats.org/markup-compatibility/2006" xmlns:p14="http://schemas.microsoft.com/office/powerpoint/2010/main">
    <mc:Choice Requires="p14">
      <p:transition spd="slow" p14:dur="2000"/>
    </mc:Choice>
    <mc:Fallback xmlns="" xmlns:o="urn:schemas-microsoft-com:office:office" xmlns:v="urn:schemas-microsoft-com:vml" xmlns:wp="http://schemas.openxmlformats.org/drawingml/2006/powerpointprocessingDrawing" xmlns:wne="http://schemas.microsoft.com/office/powerpoint/2006/powerpointml" xmlns:cdr="http://schemas.openxmlformats.org/drawingml/2006/chartDrawing" xmlns:dgm="http://schemas.openxmlformats.org/drawingml/2006/diagram" xmlns:c="http://schemas.openxmlformats.org/drawingml/2006/chart" xmlns:a14="http://schemas.microsoft.com/office/drawing/2010/main">
      <p:transition spd="slow"/>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33400" y="1600200"/>
            <a:ext cx="8229600" cy="4525963"/>
          </a:xfrm>
        </p:spPr>
        <p:txBody>
          <a:bodyPr/>
          <a:lstStyle/>
          <a:p>
            <a:endParaRPr lang="en-US" dirty="0"/>
          </a:p>
        </p:txBody>
      </p:sp>
      <p:sp>
        <p:nvSpPr>
          <p:cNvPr id="23554" name="Title 1"/>
          <p:cNvSpPr>
            <a:spLocks noGrp="1"/>
          </p:cNvSpPr>
          <p:nvPr>
            <p:ph type="title"/>
          </p:nvPr>
        </p:nvSpPr>
        <p:spPr>
          <a:xfrm>
            <a:off x="1104900" y="228600"/>
            <a:ext cx="6934200" cy="808038"/>
          </a:xfrm>
        </p:spPr>
        <p:txBody>
          <a:bodyPr>
            <a:noAutofit/>
          </a:bodyPr>
          <a:lstStyle/>
          <a:p>
            <a:r>
              <a:rPr lang="en-US" altLang="en-US" sz="3600" dirty="0" smtClean="0">
                <a:solidFill>
                  <a:schemeClr val="bg1"/>
                </a:solidFill>
                <a:latin typeface="Arial" panose="020B0604020202020204" pitchFamily="34" charset="0"/>
              </a:rPr>
              <a:t>Finanzielle Fünf-Jahres-Ziele von LCIF</a:t>
            </a:r>
          </a:p>
        </p:txBody>
      </p:sp>
      <p:sp>
        <p:nvSpPr>
          <p:cNvPr id="4" name="Slide Number Placeholder 3"/>
          <p:cNvSpPr>
            <a:spLocks noGrp="1"/>
          </p:cNvSpPr>
          <p:nvPr>
            <p:ph type="sldNum" sz="quarter" idx="4294967295"/>
          </p:nvPr>
        </p:nvSpPr>
        <p:spPr>
          <a:xfrm>
            <a:off x="0" y="6356350"/>
            <a:ext cx="2133600" cy="365125"/>
          </a:xfrm>
          <a:prstGeom prst="rect">
            <a:avLst/>
          </a:prstGeom>
        </p:spPr>
        <p:txBody>
          <a:bodyPr vert="horz" lIns="91440" tIns="45720" rIns="91440" bIns="45720" rtlCol="0" anchor="ctr"/>
          <a:lstStyle/>
          <a:p>
            <a:pPr eaLnBrk="0" hangingPunct="0">
              <a:defRPr/>
            </a:pPr>
            <a:fld id="{93CDB60A-A9AB-490D-B0A5-84279A6787A1}" type="slidenum">
              <a:rPr lang="en-US" sz="1200" smtClean="0">
                <a:solidFill>
                  <a:schemeClr val="tx1">
                    <a:tint val="75000"/>
                  </a:schemeClr>
                </a:solidFill>
                <a:latin typeface="Arial" charset="0"/>
                <a:ea typeface="ＭＳ Ｐゴシック" charset="-128"/>
              </a:rPr>
              <a:pPr eaLnBrk="0" hangingPunct="0">
                <a:defRPr/>
              </a:pPr>
              <a:t>30</a:t>
            </a:fld>
            <a:endParaRPr lang="de-DE" sz="1200" dirty="0">
              <a:solidFill>
                <a:schemeClr val="tx1">
                  <a:tint val="75000"/>
                </a:schemeClr>
              </a:solidFill>
              <a:latin typeface="Arial" charset="0"/>
              <a:ea typeface="ＭＳ Ｐゴシック" charset="-128"/>
            </a:endParaRPr>
          </a:p>
        </p:txBody>
      </p:sp>
      <p:grpSp>
        <p:nvGrpSpPr>
          <p:cNvPr id="10" name="Group 9"/>
          <p:cNvGrpSpPr/>
          <p:nvPr/>
        </p:nvGrpSpPr>
        <p:grpSpPr>
          <a:xfrm>
            <a:off x="762000" y="5257651"/>
            <a:ext cx="1440838" cy="800435"/>
            <a:chOff x="907861" y="617609"/>
            <a:chExt cx="617915" cy="238012"/>
          </a:xfrm>
          <a:scene3d>
            <a:camera prst="orthographicFront">
              <a:rot lat="0" lon="0" rev="0"/>
            </a:camera>
            <a:lightRig rig="threePt" dir="t">
              <a:rot lat="0" lon="0" rev="1200000"/>
            </a:lightRig>
          </a:scene3d>
        </p:grpSpPr>
        <p:sp>
          <p:nvSpPr>
            <p:cNvPr id="11" name="Rounded Rectangle 10"/>
            <p:cNvSpPr/>
            <p:nvPr/>
          </p:nvSpPr>
          <p:spPr>
            <a:xfrm>
              <a:off x="907861" y="617609"/>
              <a:ext cx="617915" cy="238012"/>
            </a:xfrm>
            <a:prstGeom prst="roundRect">
              <a:avLst>
                <a:gd name="adj" fmla="val 10000"/>
              </a:avLst>
            </a:prstGeom>
            <a:solidFill>
              <a:srgbClr val="808080">
                <a:lumMod val="75000"/>
              </a:srgbClr>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sp>
        <p:sp>
          <p:nvSpPr>
            <p:cNvPr id="12" name="Rounded Rectangle 4"/>
            <p:cNvSpPr/>
            <p:nvPr/>
          </p:nvSpPr>
          <p:spPr>
            <a:xfrm>
              <a:off x="914832" y="624580"/>
              <a:ext cx="603973" cy="224070"/>
            </a:xfrm>
            <a:prstGeom prst="rect">
              <a:avLst/>
            </a:prstGeom>
            <a:noFill/>
            <a:ln>
              <a:noFill/>
            </a:ln>
            <a:effectLst/>
            <a:sp3d/>
          </p:spPr>
          <p:txBody>
            <a:bodyPr spcFirstLastPara="0" vert="horz" wrap="square" lIns="17780" tIns="13335" rIns="17780" bIns="13335" numCol="1" spcCol="1270" anchor="ctr" anchorCtr="0">
              <a:noAutofit/>
            </a:bodyPr>
            <a:lstStyle/>
            <a:p>
              <a:pPr marL="0" marR="0" lvl="0" indent="0" algn="ctr" defTabSz="311150" eaLnBrk="1" fontAlgn="auto" latinLnBrk="0" hangingPunct="1">
                <a:lnSpc>
                  <a:spcPct val="90000"/>
                </a:lnSpc>
                <a:spcBef>
                  <a:spcPts val="0"/>
                </a:spcBef>
                <a:spcAft>
                  <a:spcPct val="35000"/>
                </a:spcAft>
                <a:buClrTx/>
                <a:buSzTx/>
                <a:buFontTx/>
                <a:buNone/>
                <a:tabLst/>
                <a:defRPr/>
              </a:pPr>
              <a:r>
                <a:rPr kumimoji="0" lang="en-US" sz="1600" b="0" i="0" u="none" strike="noStrike" kern="0" cap="none" spc="0" normalizeH="0" baseline="0" noProof="0" dirty="0" smtClean="0">
                  <a:ln>
                    <a:noFill/>
                  </a:ln>
                  <a:solidFill>
                    <a:sysClr val="window" lastClr="FFFFFF"/>
                  </a:solidFill>
                  <a:effectLst/>
                  <a:uLnTx/>
                  <a:uFillTx/>
                  <a:latin typeface="Arial"/>
                </a:rPr>
                <a:t>35,7 Mio. USD</a:t>
              </a:r>
            </a:p>
          </p:txBody>
        </p:sp>
      </p:grpSp>
      <p:grpSp>
        <p:nvGrpSpPr>
          <p:cNvPr id="13" name="Group 12"/>
          <p:cNvGrpSpPr/>
          <p:nvPr/>
        </p:nvGrpSpPr>
        <p:grpSpPr>
          <a:xfrm>
            <a:off x="2186583" y="4517968"/>
            <a:ext cx="1419425" cy="784897"/>
            <a:chOff x="907861" y="892239"/>
            <a:chExt cx="617915" cy="238012"/>
          </a:xfrm>
          <a:solidFill>
            <a:srgbClr val="808080">
              <a:lumMod val="75000"/>
            </a:srgbClr>
          </a:solidFill>
          <a:scene3d>
            <a:camera prst="orthographicFront">
              <a:rot lat="0" lon="0" rev="0"/>
            </a:camera>
            <a:lightRig rig="threePt" dir="t">
              <a:rot lat="0" lon="0" rev="1200000"/>
            </a:lightRig>
          </a:scene3d>
        </p:grpSpPr>
        <p:sp>
          <p:nvSpPr>
            <p:cNvPr id="14" name="Rounded Rectangle 13"/>
            <p:cNvSpPr/>
            <p:nvPr/>
          </p:nvSpPr>
          <p:spPr>
            <a:xfrm>
              <a:off x="907861" y="892239"/>
              <a:ext cx="617915" cy="238012"/>
            </a:xfrm>
            <a:prstGeom prst="roundRect">
              <a:avLst>
                <a:gd name="adj" fmla="val 10000"/>
              </a:avLst>
            </a:prstGeom>
            <a:grp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sp>
        <p:sp>
          <p:nvSpPr>
            <p:cNvPr id="15" name="Rounded Rectangle 6"/>
            <p:cNvSpPr/>
            <p:nvPr/>
          </p:nvSpPr>
          <p:spPr>
            <a:xfrm>
              <a:off x="914832" y="899210"/>
              <a:ext cx="603973" cy="224070"/>
            </a:xfrm>
            <a:prstGeom prst="rect">
              <a:avLst/>
            </a:prstGeom>
            <a:grpFill/>
            <a:ln>
              <a:noFill/>
            </a:ln>
            <a:effectLst/>
            <a:sp3d/>
          </p:spPr>
          <p:txBody>
            <a:bodyPr spcFirstLastPara="0" vert="horz" wrap="square" lIns="17780" tIns="13335" rIns="17780" bIns="13335" numCol="1" spcCol="1270" anchor="ctr" anchorCtr="0">
              <a:noAutofit/>
            </a:bodyPr>
            <a:lstStyle/>
            <a:p>
              <a:pPr marL="0" marR="0" lvl="0" indent="0" algn="ctr" defTabSz="311150" eaLnBrk="1" fontAlgn="auto" latinLnBrk="0" hangingPunct="1">
                <a:lnSpc>
                  <a:spcPct val="90000"/>
                </a:lnSpc>
                <a:spcBef>
                  <a:spcPts val="0"/>
                </a:spcBef>
                <a:spcAft>
                  <a:spcPct val="35000"/>
                </a:spcAft>
                <a:buClrTx/>
                <a:buSzTx/>
                <a:buFontTx/>
                <a:buNone/>
                <a:tabLst/>
                <a:defRPr/>
              </a:pPr>
              <a:r>
                <a:rPr kumimoji="0" lang="en-US" sz="1600" b="0" i="0" u="none" strike="noStrike" kern="0" cap="none" spc="0" normalizeH="0" baseline="0" noProof="0" dirty="0" smtClean="0">
                  <a:ln>
                    <a:noFill/>
                  </a:ln>
                  <a:solidFill>
                    <a:sysClr val="window" lastClr="FFFFFF"/>
                  </a:solidFill>
                  <a:effectLst/>
                  <a:uLnTx/>
                  <a:uFillTx/>
                  <a:latin typeface="Arial"/>
                </a:rPr>
                <a:t>38,4 Mio. USD</a:t>
              </a:r>
            </a:p>
          </p:txBody>
        </p:sp>
      </p:grpSp>
      <p:grpSp>
        <p:nvGrpSpPr>
          <p:cNvPr id="16" name="Group 15"/>
          <p:cNvGrpSpPr/>
          <p:nvPr/>
        </p:nvGrpSpPr>
        <p:grpSpPr>
          <a:xfrm>
            <a:off x="3577566" y="3739186"/>
            <a:ext cx="1422847" cy="853083"/>
            <a:chOff x="907861" y="1166868"/>
            <a:chExt cx="617915" cy="238012"/>
          </a:xfrm>
          <a:solidFill>
            <a:srgbClr val="808080">
              <a:lumMod val="75000"/>
            </a:srgbClr>
          </a:solidFill>
          <a:scene3d>
            <a:camera prst="orthographicFront">
              <a:rot lat="0" lon="0" rev="0"/>
            </a:camera>
            <a:lightRig rig="threePt" dir="t">
              <a:rot lat="0" lon="0" rev="1200000"/>
            </a:lightRig>
          </a:scene3d>
        </p:grpSpPr>
        <p:sp>
          <p:nvSpPr>
            <p:cNvPr id="17" name="Rounded Rectangle 16"/>
            <p:cNvSpPr/>
            <p:nvPr/>
          </p:nvSpPr>
          <p:spPr>
            <a:xfrm>
              <a:off x="907861" y="1166868"/>
              <a:ext cx="617915" cy="238012"/>
            </a:xfrm>
            <a:prstGeom prst="roundRect">
              <a:avLst>
                <a:gd name="adj" fmla="val 10000"/>
              </a:avLst>
            </a:prstGeom>
            <a:grp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sp>
        <p:sp>
          <p:nvSpPr>
            <p:cNvPr id="18" name="Rounded Rectangle 8"/>
            <p:cNvSpPr/>
            <p:nvPr/>
          </p:nvSpPr>
          <p:spPr>
            <a:xfrm>
              <a:off x="914832" y="1173839"/>
              <a:ext cx="603973" cy="224070"/>
            </a:xfrm>
            <a:prstGeom prst="rect">
              <a:avLst/>
            </a:prstGeom>
            <a:grpFill/>
            <a:ln>
              <a:noFill/>
            </a:ln>
            <a:effectLst/>
            <a:sp3d/>
          </p:spPr>
          <p:txBody>
            <a:bodyPr spcFirstLastPara="0" vert="horz" wrap="square" lIns="17780" tIns="13335" rIns="17780" bIns="13335" numCol="1" spcCol="1270" anchor="ctr" anchorCtr="0">
              <a:noAutofit/>
            </a:bodyPr>
            <a:lstStyle/>
            <a:p>
              <a:pPr marL="0" marR="0" lvl="0" indent="0" algn="ctr" defTabSz="311150" eaLnBrk="1" fontAlgn="auto" latinLnBrk="0" hangingPunct="1">
                <a:lnSpc>
                  <a:spcPct val="90000"/>
                </a:lnSpc>
                <a:spcBef>
                  <a:spcPts val="0"/>
                </a:spcBef>
                <a:spcAft>
                  <a:spcPct val="35000"/>
                </a:spcAft>
                <a:buClrTx/>
                <a:buSzTx/>
                <a:buFontTx/>
                <a:buNone/>
                <a:tabLst/>
                <a:defRPr/>
              </a:pPr>
              <a:r>
                <a:rPr kumimoji="0" lang="en-US" sz="1600" b="0" i="0" u="none" strike="noStrike" kern="0" cap="none" spc="0" normalizeH="0" baseline="0" noProof="0" dirty="0" smtClean="0">
                  <a:ln>
                    <a:noFill/>
                  </a:ln>
                  <a:solidFill>
                    <a:sysClr val="window" lastClr="FFFFFF"/>
                  </a:solidFill>
                  <a:effectLst/>
                  <a:uLnTx/>
                  <a:uFillTx/>
                  <a:latin typeface="Arial"/>
                </a:rPr>
                <a:t>41,3 Mio. USD</a:t>
              </a:r>
            </a:p>
          </p:txBody>
        </p:sp>
      </p:grpSp>
      <p:grpSp>
        <p:nvGrpSpPr>
          <p:cNvPr id="19" name="Group 18"/>
          <p:cNvGrpSpPr/>
          <p:nvPr/>
        </p:nvGrpSpPr>
        <p:grpSpPr>
          <a:xfrm>
            <a:off x="4984361" y="2962876"/>
            <a:ext cx="1419425" cy="812181"/>
            <a:chOff x="907861" y="1441498"/>
            <a:chExt cx="617915" cy="238012"/>
          </a:xfrm>
          <a:solidFill>
            <a:srgbClr val="808080">
              <a:lumMod val="75000"/>
            </a:srgbClr>
          </a:solidFill>
          <a:scene3d>
            <a:camera prst="orthographicFront">
              <a:rot lat="0" lon="0" rev="0"/>
            </a:camera>
            <a:lightRig rig="threePt" dir="t">
              <a:rot lat="0" lon="0" rev="1200000"/>
            </a:lightRig>
          </a:scene3d>
        </p:grpSpPr>
        <p:sp>
          <p:nvSpPr>
            <p:cNvPr id="20" name="Rounded Rectangle 19"/>
            <p:cNvSpPr/>
            <p:nvPr/>
          </p:nvSpPr>
          <p:spPr>
            <a:xfrm>
              <a:off x="907861" y="1441498"/>
              <a:ext cx="617915" cy="238012"/>
            </a:xfrm>
            <a:prstGeom prst="roundRect">
              <a:avLst>
                <a:gd name="adj" fmla="val 10000"/>
              </a:avLst>
            </a:prstGeom>
            <a:grp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sp>
        <p:sp>
          <p:nvSpPr>
            <p:cNvPr id="21" name="Rounded Rectangle 10"/>
            <p:cNvSpPr/>
            <p:nvPr/>
          </p:nvSpPr>
          <p:spPr>
            <a:xfrm>
              <a:off x="914832" y="1448469"/>
              <a:ext cx="603973" cy="224070"/>
            </a:xfrm>
            <a:prstGeom prst="rect">
              <a:avLst/>
            </a:prstGeom>
            <a:grpFill/>
            <a:ln>
              <a:noFill/>
            </a:ln>
            <a:effectLst/>
            <a:sp3d/>
          </p:spPr>
          <p:txBody>
            <a:bodyPr spcFirstLastPara="0" vert="horz" wrap="square" lIns="17780" tIns="13335" rIns="17780" bIns="13335" numCol="1" spcCol="1270" anchor="ctr" anchorCtr="0">
              <a:noAutofit/>
            </a:bodyPr>
            <a:lstStyle/>
            <a:p>
              <a:pPr marL="0" marR="0" lvl="0" indent="0" algn="ctr" defTabSz="311150" eaLnBrk="1" fontAlgn="auto" latinLnBrk="0" hangingPunct="1">
                <a:lnSpc>
                  <a:spcPct val="90000"/>
                </a:lnSpc>
                <a:spcBef>
                  <a:spcPts val="0"/>
                </a:spcBef>
                <a:spcAft>
                  <a:spcPct val="35000"/>
                </a:spcAft>
                <a:buClrTx/>
                <a:buSzTx/>
                <a:buFontTx/>
                <a:buNone/>
                <a:tabLst/>
                <a:defRPr/>
              </a:pPr>
              <a:r>
                <a:rPr kumimoji="0" lang="en-US" sz="1600" b="0" i="0" u="none" strike="noStrike" kern="0" cap="none" spc="0" normalizeH="0" baseline="0" noProof="0" dirty="0" smtClean="0">
                  <a:ln>
                    <a:noFill/>
                  </a:ln>
                  <a:solidFill>
                    <a:sysClr val="window" lastClr="FFFFFF"/>
                  </a:solidFill>
                  <a:effectLst/>
                  <a:uLnTx/>
                  <a:uFillTx/>
                  <a:latin typeface="Arial"/>
                </a:rPr>
                <a:t>45,4 Mio. USD</a:t>
              </a:r>
            </a:p>
          </p:txBody>
        </p:sp>
      </p:grpSp>
      <p:grpSp>
        <p:nvGrpSpPr>
          <p:cNvPr id="22" name="Group 21"/>
          <p:cNvGrpSpPr/>
          <p:nvPr/>
        </p:nvGrpSpPr>
        <p:grpSpPr>
          <a:xfrm>
            <a:off x="6344230" y="1959138"/>
            <a:ext cx="2244598" cy="1033951"/>
            <a:chOff x="907861" y="1716128"/>
            <a:chExt cx="617915" cy="238012"/>
          </a:xfrm>
          <a:solidFill>
            <a:srgbClr val="FF0000"/>
          </a:solidFill>
          <a:scene3d>
            <a:camera prst="orthographicFront">
              <a:rot lat="0" lon="0" rev="0"/>
            </a:camera>
            <a:lightRig rig="threePt" dir="t">
              <a:rot lat="0" lon="0" rev="1200000"/>
            </a:lightRig>
          </a:scene3d>
        </p:grpSpPr>
        <p:sp>
          <p:nvSpPr>
            <p:cNvPr id="23" name="Rounded Rectangle 22"/>
            <p:cNvSpPr/>
            <p:nvPr/>
          </p:nvSpPr>
          <p:spPr>
            <a:xfrm>
              <a:off x="907861" y="1716128"/>
              <a:ext cx="617915" cy="238012"/>
            </a:xfrm>
            <a:prstGeom prst="roundRect">
              <a:avLst>
                <a:gd name="adj" fmla="val 10000"/>
              </a:avLst>
            </a:prstGeom>
            <a:grp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sp>
        <p:sp>
          <p:nvSpPr>
            <p:cNvPr id="24" name="Rounded Rectangle 12"/>
            <p:cNvSpPr/>
            <p:nvPr/>
          </p:nvSpPr>
          <p:spPr>
            <a:xfrm>
              <a:off x="914832" y="1723099"/>
              <a:ext cx="603973" cy="224070"/>
            </a:xfrm>
            <a:prstGeom prst="rect">
              <a:avLst/>
            </a:prstGeom>
            <a:grpFill/>
            <a:ln>
              <a:noFill/>
            </a:ln>
            <a:effectLst/>
            <a:sp3d/>
          </p:spPr>
          <p:txBody>
            <a:bodyPr spcFirstLastPara="0" vert="horz" wrap="square" lIns="17780" tIns="13335" rIns="17780" bIns="13335" numCol="1" spcCol="1270" anchor="ctr" anchorCtr="0">
              <a:noAutofit/>
            </a:bodyPr>
            <a:lstStyle/>
            <a:p>
              <a:pPr marL="0" marR="0" lvl="0" indent="0" algn="ctr" defTabSz="311150" eaLnBrk="1" fontAlgn="auto" latinLnBrk="0" hangingPunct="1">
                <a:lnSpc>
                  <a:spcPct val="90000"/>
                </a:lnSpc>
                <a:spcBef>
                  <a:spcPts val="0"/>
                </a:spcBef>
                <a:spcAft>
                  <a:spcPct val="35000"/>
                </a:spcAft>
                <a:buClrTx/>
                <a:buSzTx/>
                <a:buFontTx/>
                <a:buNone/>
                <a:tabLst/>
                <a:defRPr/>
              </a:pPr>
              <a:r>
                <a:rPr kumimoji="0" lang="en-US" sz="2000" b="1" i="0" u="none" strike="noStrike" kern="0" cap="none" spc="0" normalizeH="0" baseline="0" noProof="0" dirty="0" smtClean="0">
                  <a:ln>
                    <a:noFill/>
                  </a:ln>
                  <a:solidFill>
                    <a:sysClr val="window" lastClr="FFFFFF"/>
                  </a:solidFill>
                  <a:effectLst/>
                  <a:uLnTx/>
                  <a:uFillTx/>
                  <a:latin typeface="Arial"/>
                </a:rPr>
                <a:t>50 Mio. USD</a:t>
              </a:r>
            </a:p>
            <a:p>
              <a:pPr marL="0" marR="0" lvl="0" indent="0" algn="ctr" defTabSz="311150" eaLnBrk="1" fontAlgn="auto" latinLnBrk="0" hangingPunct="1">
                <a:lnSpc>
                  <a:spcPct val="90000"/>
                </a:lnSpc>
                <a:spcBef>
                  <a:spcPts val="0"/>
                </a:spcBef>
                <a:spcAft>
                  <a:spcPct val="35000"/>
                </a:spcAft>
                <a:buClrTx/>
                <a:buSzTx/>
                <a:buFontTx/>
                <a:buNone/>
                <a:tabLst/>
                <a:defRPr/>
              </a:pPr>
              <a:r>
                <a:rPr kumimoji="0" lang="en-US" sz="2000" b="1" i="0" u="none" strike="noStrike" kern="0" cap="none" spc="0" normalizeH="0" baseline="0" noProof="0" dirty="0" err="1" smtClean="0">
                  <a:ln>
                    <a:noFill/>
                  </a:ln>
                  <a:solidFill>
                    <a:sysClr val="window" lastClr="FFFFFF"/>
                  </a:solidFill>
                  <a:effectLst/>
                  <a:uLnTx/>
                  <a:uFillTx/>
                  <a:latin typeface="Arial"/>
                </a:rPr>
                <a:t>bis</a:t>
              </a:r>
              <a:r>
                <a:rPr kumimoji="0" lang="en-US" sz="2000" b="1" i="0" u="none" strike="noStrike" kern="0" cap="none" spc="0" normalizeH="0" baseline="0" noProof="0" dirty="0" smtClean="0">
                  <a:ln>
                    <a:noFill/>
                  </a:ln>
                  <a:solidFill>
                    <a:sysClr val="window" lastClr="FFFFFF"/>
                  </a:solidFill>
                  <a:effectLst/>
                  <a:uLnTx/>
                  <a:uFillTx/>
                  <a:latin typeface="Arial"/>
                </a:rPr>
                <a:t> 2018</a:t>
              </a:r>
            </a:p>
          </p:txBody>
        </p:sp>
      </p:grpSp>
      <p:pic>
        <p:nvPicPr>
          <p:cNvPr id="25" name="Picture 5" descr="http://www.clker.com/cliparts/E/1/x/w/P/P/walking-man-black-hi.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796774" y="2076222"/>
            <a:ext cx="984430" cy="1662964"/>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381000" y="228600"/>
            <a:ext cx="8610600" cy="800219"/>
          </a:xfrm>
          <a:prstGeom prst="rect">
            <a:avLst/>
          </a:prstGeom>
          <a:noFill/>
        </p:spPr>
        <p:txBody>
          <a:bodyPr wrap="square" rtlCol="0">
            <a:spAutoFit/>
          </a:bodyPr>
          <a:lstStyle/>
          <a:p>
            <a:r>
              <a:rPr lang="en-US" sz="2800" b="1" dirty="0">
                <a:solidFill>
                  <a:srgbClr val="073F88"/>
                </a:solidFill>
                <a:latin typeface="Candara" pitchFamily="34" charset="0"/>
              </a:rPr>
              <a:t>Fünf-Jahres-Ziele von LCIF</a:t>
            </a:r>
          </a:p>
          <a:p>
            <a:endParaRPr lang="de-DE" dirty="0"/>
          </a:p>
        </p:txBody>
      </p:sp>
    </p:spTree>
    <p:extLst>
      <p:ext uri="{BB962C8B-B14F-4D97-AF65-F5344CB8AC3E}">
        <p14:creationId xmlns:p14="http://schemas.microsoft.com/office/powerpoint/2010/main" val="2658535815"/>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3219450" y="152400"/>
            <a:ext cx="5924550" cy="5924550"/>
          </a:xfrm>
          <a:prstGeom prst="rect">
            <a:avLst/>
          </a:prstGeom>
        </p:spPr>
      </p:pic>
      <p:sp>
        <p:nvSpPr>
          <p:cNvPr id="2" name="Content Placeholder 1"/>
          <p:cNvSpPr>
            <a:spLocks noGrp="1"/>
          </p:cNvSpPr>
          <p:nvPr>
            <p:ph idx="1"/>
          </p:nvPr>
        </p:nvSpPr>
        <p:spPr>
          <a:xfrm>
            <a:off x="152400" y="1371600"/>
            <a:ext cx="4495800" cy="3390900"/>
          </a:xfrm>
        </p:spPr>
        <p:txBody>
          <a:bodyPr/>
          <a:lstStyle/>
          <a:p>
            <a:pPr marL="0" indent="0" algn="ctr">
              <a:buNone/>
            </a:pPr>
            <a:r>
              <a:rPr lang="en-US" sz="5400" dirty="0" smtClean="0"/>
              <a:t>Warum muss LCIF unsere Unterstützung erhöhen?</a:t>
            </a:r>
            <a:endParaRPr lang="de-DE" sz="5400" dirty="0"/>
          </a:p>
        </p:txBody>
      </p:sp>
      <p:sp>
        <p:nvSpPr>
          <p:cNvPr id="3" name="Title 2"/>
          <p:cNvSpPr>
            <a:spLocks noGrp="1"/>
          </p:cNvSpPr>
          <p:nvPr>
            <p:ph type="title"/>
          </p:nvPr>
        </p:nvSpPr>
        <p:spPr/>
        <p:txBody>
          <a:bodyPr/>
          <a:lstStyle/>
          <a:p>
            <a:r>
              <a:rPr lang="en-US" dirty="0" smtClean="0">
                <a:latin typeface="Candara" panose="020E0502030303020204" pitchFamily="34" charset="0"/>
              </a:rPr>
              <a:t>Argument für Unterstützung	</a:t>
            </a:r>
            <a:endParaRPr lang="de-DE" dirty="0">
              <a:latin typeface="Candara" panose="020E0502030303020204" pitchFamily="34" charset="0"/>
            </a:endParaRPr>
          </a:p>
        </p:txBody>
      </p:sp>
    </p:spTree>
    <p:extLst>
      <p:ext uri="{BB962C8B-B14F-4D97-AF65-F5344CB8AC3E}">
        <p14:creationId xmlns:p14="http://schemas.microsoft.com/office/powerpoint/2010/main" val="1832992809"/>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solidFill>
                  <a:srgbClr val="073F88"/>
                </a:solidFill>
                <a:latin typeface="Candara" pitchFamily="34" charset="0"/>
              </a:rPr>
              <a:t>Argument für Unterstützung</a:t>
            </a:r>
          </a:p>
        </p:txBody>
      </p:sp>
      <p:graphicFrame>
        <p:nvGraphicFramePr>
          <p:cNvPr id="6" name="Chart 5"/>
          <p:cNvGraphicFramePr>
            <a:graphicFrameLocks/>
          </p:cNvGraphicFramePr>
          <p:nvPr>
            <p:extLst>
              <p:ext uri="{D42A27DB-BD31-4B8C-83A1-F6EECF244321}">
                <p14:modId xmlns:p14="http://schemas.microsoft.com/office/powerpoint/2010/main" val="1485378779"/>
              </p:ext>
            </p:extLst>
          </p:nvPr>
        </p:nvGraphicFramePr>
        <p:xfrm>
          <a:off x="381000" y="1066800"/>
          <a:ext cx="8458199" cy="51054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636893064"/>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dirty="0" smtClean="0"/>
              <a:t>LCIF-Updates</a:t>
            </a:r>
            <a:endParaRPr lang="de-DE" dirty="0"/>
          </a:p>
        </p:txBody>
      </p:sp>
      <p:sp>
        <p:nvSpPr>
          <p:cNvPr id="3" name="Subtitle 2"/>
          <p:cNvSpPr>
            <a:spLocks noGrp="1"/>
          </p:cNvSpPr>
          <p:nvPr>
            <p:ph type="subTitle" idx="1"/>
          </p:nvPr>
        </p:nvSpPr>
        <p:spPr/>
        <p:txBody>
          <a:bodyPr/>
          <a:lstStyle/>
          <a:p>
            <a:endParaRPr lang="en-US"/>
          </a:p>
        </p:txBody>
      </p:sp>
    </p:spTree>
    <p:extLst>
      <p:ext uri="{BB962C8B-B14F-4D97-AF65-F5344CB8AC3E}">
        <p14:creationId xmlns:p14="http://schemas.microsoft.com/office/powerpoint/2010/main" val="3097052555"/>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400800" y="1701650"/>
            <a:ext cx="1955319" cy="1945827"/>
          </a:xfrm>
          <a:prstGeom prst="rect">
            <a:avLst/>
          </a:prstGeom>
        </p:spPr>
      </p:pic>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393873" y="4024745"/>
            <a:ext cx="1941576" cy="1936863"/>
          </a:xfrm>
          <a:prstGeom prst="rect">
            <a:avLst/>
          </a:prstGeom>
        </p:spPr>
      </p:pic>
      <p:pic>
        <p:nvPicPr>
          <p:cNvPr id="7" name="Picture 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02045" y="4038600"/>
            <a:ext cx="1941576" cy="1936863"/>
          </a:xfrm>
          <a:prstGeom prst="rect">
            <a:avLst/>
          </a:prstGeom>
        </p:spPr>
      </p:pic>
      <p:pic>
        <p:nvPicPr>
          <p:cNvPr id="8" name="Picture 7"/>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788302" y="1701651"/>
            <a:ext cx="1955319" cy="1945827"/>
          </a:xfrm>
          <a:prstGeom prst="rect">
            <a:avLst/>
          </a:prstGeom>
        </p:spPr>
      </p:pic>
      <p:pic>
        <p:nvPicPr>
          <p:cNvPr id="9" name="Picture 8"/>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2997708" y="2448090"/>
            <a:ext cx="3148584" cy="2398776"/>
          </a:xfrm>
          <a:prstGeom prst="rect">
            <a:avLst/>
          </a:prstGeom>
        </p:spPr>
      </p:pic>
      <p:sp>
        <p:nvSpPr>
          <p:cNvPr id="12" name="Title 1"/>
          <p:cNvSpPr>
            <a:spLocks noGrp="1"/>
          </p:cNvSpPr>
          <p:nvPr>
            <p:ph type="title"/>
          </p:nvPr>
        </p:nvSpPr>
        <p:spPr>
          <a:xfrm>
            <a:off x="457200" y="152400"/>
            <a:ext cx="8229600" cy="1143000"/>
          </a:xfrm>
        </p:spPr>
        <p:txBody>
          <a:bodyPr/>
          <a:lstStyle/>
          <a:p>
            <a:r>
              <a:rPr lang="en-US" dirty="0">
                <a:solidFill>
                  <a:srgbClr val="073F88"/>
                </a:solidFill>
                <a:latin typeface="Candara" pitchFamily="34" charset="0"/>
              </a:rPr>
              <a:t>Centennial Service Challenge (CSC)</a:t>
            </a:r>
          </a:p>
        </p:txBody>
      </p:sp>
    </p:spTree>
    <p:extLst>
      <p:ext uri="{BB962C8B-B14F-4D97-AF65-F5344CB8AC3E}">
        <p14:creationId xmlns:p14="http://schemas.microsoft.com/office/powerpoint/2010/main" val="3733231705"/>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1143000"/>
          </a:xfrm>
        </p:spPr>
        <p:txBody>
          <a:bodyPr/>
          <a:lstStyle/>
          <a:p>
            <a:r>
              <a:rPr lang="en-US" dirty="0">
                <a:solidFill>
                  <a:srgbClr val="073F88"/>
                </a:solidFill>
                <a:latin typeface="Candara" pitchFamily="34" charset="0"/>
              </a:rPr>
              <a:t>Centennial Service Challenge (CSC)</a:t>
            </a:r>
          </a:p>
        </p:txBody>
      </p:sp>
      <p:sp>
        <p:nvSpPr>
          <p:cNvPr id="8" name="AutoShape 4" descr="save image"/>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de-DE"/>
          </a:p>
        </p:txBody>
      </p:sp>
      <p:sp>
        <p:nvSpPr>
          <p:cNvPr id="9" name="AutoShape 7" descr="save image"/>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de-DE"/>
          </a:p>
        </p:txBody>
      </p:sp>
      <p:pic>
        <p:nvPicPr>
          <p:cNvPr id="1032" name="Picture 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06865" y="1219200"/>
            <a:ext cx="6942342" cy="489702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0" name="AutoShape 10" descr="save image"/>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de-DE"/>
          </a:p>
        </p:txBody>
      </p:sp>
    </p:spTree>
    <p:extLst>
      <p:ext uri="{BB962C8B-B14F-4D97-AF65-F5344CB8AC3E}">
        <p14:creationId xmlns:p14="http://schemas.microsoft.com/office/powerpoint/2010/main" val="1427908926"/>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1143000"/>
          </a:xfrm>
        </p:spPr>
        <p:txBody>
          <a:bodyPr/>
          <a:lstStyle/>
          <a:p>
            <a:r>
              <a:rPr lang="en-US" dirty="0">
                <a:solidFill>
                  <a:srgbClr val="073F88"/>
                </a:solidFill>
                <a:latin typeface="Candara" pitchFamily="34" charset="0"/>
              </a:rPr>
              <a:t>Centennial Service Challenge (CSC)</a:t>
            </a:r>
          </a:p>
        </p:txBody>
      </p:sp>
      <p:sp>
        <p:nvSpPr>
          <p:cNvPr id="8" name="AutoShape 4" descr="save image"/>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de-DE"/>
          </a:p>
        </p:txBody>
      </p:sp>
      <p:sp>
        <p:nvSpPr>
          <p:cNvPr id="3" name="AutoShape 2" descr="save image"/>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de-DE"/>
          </a:p>
        </p:txBody>
      </p:sp>
      <p:pic>
        <p:nvPicPr>
          <p:cNvPr id="7" name="Picture 1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19200" y="1295400"/>
            <a:ext cx="6762750" cy="43719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591943227"/>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0375" y="152400"/>
            <a:ext cx="8229600" cy="685800"/>
          </a:xfrm>
        </p:spPr>
        <p:txBody>
          <a:bodyPr/>
          <a:lstStyle/>
          <a:p>
            <a:r>
              <a:rPr lang="en-US" dirty="0">
                <a:solidFill>
                  <a:srgbClr val="073F88"/>
                </a:solidFill>
                <a:latin typeface="Candara" pitchFamily="34" charset="0"/>
              </a:rPr>
              <a:t>Centennial Service Challenge (CSC)</a:t>
            </a:r>
          </a:p>
        </p:txBody>
      </p:sp>
      <p:sp>
        <p:nvSpPr>
          <p:cNvPr id="8" name="AutoShape 4" descr="save image"/>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de-DE"/>
          </a:p>
        </p:txBody>
      </p:sp>
      <p:sp>
        <p:nvSpPr>
          <p:cNvPr id="5" name="AutoShape 5" descr="save image"/>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de-DE"/>
          </a:p>
        </p:txBody>
      </p:sp>
      <p:pic>
        <p:nvPicPr>
          <p:cNvPr id="2054"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19200" y="978196"/>
            <a:ext cx="6948486" cy="492245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077469426"/>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457200" y="2819400"/>
            <a:ext cx="8229600" cy="4525963"/>
          </a:xfrm>
        </p:spPr>
        <p:txBody>
          <a:bodyPr>
            <a:normAutofit/>
          </a:bodyPr>
          <a:lstStyle/>
          <a:p>
            <a:pPr marL="0" indent="0">
              <a:buNone/>
            </a:pPr>
            <a:r>
              <a:rPr dirty="0" smtClean="0"/>
              <a:t>Ab 1. Juli 2016:</a:t>
            </a:r>
            <a:endParaRPr lang="de-DE" sz="2400" dirty="0"/>
          </a:p>
          <a:p>
            <a:pPr lvl="0"/>
            <a:r>
              <a:rPr dirty="0" smtClean="0"/>
              <a:t>Spendenkriterien: </a:t>
            </a:r>
            <a:endParaRPr lang="de-DE" sz="2800" dirty="0"/>
          </a:p>
          <a:p>
            <a:pPr lvl="1"/>
            <a:r>
              <a:rPr dirty="0" smtClean="0"/>
              <a:t>20 USD </a:t>
            </a:r>
            <a:r>
              <a:rPr lang="en-US" dirty="0" smtClean="0"/>
              <a:t>		</a:t>
            </a:r>
            <a:r>
              <a:rPr dirty="0" smtClean="0"/>
              <a:t>Bronze-Anstecknadel</a:t>
            </a:r>
            <a:endParaRPr lang="de-DE" sz="2400" dirty="0"/>
          </a:p>
          <a:p>
            <a:pPr lvl="1"/>
            <a:r>
              <a:rPr dirty="0" smtClean="0"/>
              <a:t>50 USD</a:t>
            </a:r>
            <a:r>
              <a:rPr lang="en-US" dirty="0" smtClean="0"/>
              <a:t>		</a:t>
            </a:r>
            <a:r>
              <a:rPr dirty="0" smtClean="0"/>
              <a:t>Silber-Anstecknadel</a:t>
            </a:r>
            <a:endParaRPr lang="de-DE" sz="2400" dirty="0"/>
          </a:p>
          <a:p>
            <a:pPr lvl="1"/>
            <a:r>
              <a:rPr dirty="0" smtClean="0"/>
              <a:t>100 USD</a:t>
            </a:r>
            <a:r>
              <a:rPr lang="en-US" dirty="0" smtClean="0"/>
              <a:t>		</a:t>
            </a:r>
            <a:r>
              <a:rPr dirty="0" smtClean="0"/>
              <a:t>Gold-Anstecknadel</a:t>
            </a:r>
            <a:endParaRPr lang="de-DE" sz="2800" dirty="0"/>
          </a:p>
          <a:p>
            <a:pPr lvl="0"/>
            <a:r>
              <a:rPr lang="en-US" dirty="0">
                <a:solidFill>
                  <a:srgbClr val="FF0000"/>
                </a:solidFill>
              </a:rPr>
              <a:t>Jede Spende qualifiziert zur Gutschrift einer Beitragenden Mitgliedschaft und Melvin Jones Fellowship</a:t>
            </a:r>
            <a:endParaRPr lang="de-DE" sz="2800" dirty="0">
              <a:solidFill>
                <a:srgbClr val="FF0000"/>
              </a:solidFill>
            </a:endParaRPr>
          </a:p>
          <a:p>
            <a:pPr lvl="0"/>
            <a:r>
              <a:rPr dirty="0" smtClean="0"/>
              <a:t>Anstecknadeln werden nicht automatisch zugeschickt </a:t>
            </a:r>
            <a:endParaRPr lang="de-DE" sz="2800" dirty="0"/>
          </a:p>
          <a:p>
            <a:pPr lvl="0"/>
            <a:r>
              <a:rPr dirty="0" smtClean="0"/>
              <a:t>Alle Clubs, bei denen jedes Mitglied 20 USD oder mehr gespendet hat, qualifizieren sich als Club mit 100 % Beitragender Mitgliedschaft</a:t>
            </a:r>
          </a:p>
          <a:p>
            <a:pPr marL="0" lvl="0" indent="0">
              <a:buNone/>
            </a:pPr>
            <a:r>
              <a:rPr dirty="0" smtClean="0"/>
              <a:t> </a:t>
            </a:r>
            <a:endParaRPr lang="de-DE" sz="2800" dirty="0"/>
          </a:p>
          <a:p>
            <a:endParaRPr lang="de-DE" dirty="0"/>
          </a:p>
        </p:txBody>
      </p:sp>
      <p:sp>
        <p:nvSpPr>
          <p:cNvPr id="2" name="Title 1"/>
          <p:cNvSpPr>
            <a:spLocks noGrp="1"/>
          </p:cNvSpPr>
          <p:nvPr>
            <p:ph type="title"/>
          </p:nvPr>
        </p:nvSpPr>
        <p:spPr>
          <a:xfrm>
            <a:off x="457200" y="152400"/>
            <a:ext cx="8229600" cy="914400"/>
          </a:xfrm>
        </p:spPr>
        <p:txBody>
          <a:bodyPr/>
          <a:lstStyle/>
          <a:p>
            <a:r>
              <a:rPr lang="en-US" dirty="0">
                <a:solidFill>
                  <a:srgbClr val="073F88"/>
                </a:solidFill>
                <a:latin typeface="Candara" pitchFamily="34" charset="0"/>
              </a:rPr>
              <a:t>Programm „Beitragende Mitgliedschaft“</a:t>
            </a:r>
          </a:p>
        </p:txBody>
      </p:sp>
      <p:pic>
        <p:nvPicPr>
          <p:cNvPr id="6" name="Picture 5"/>
          <p:cNvPicPr/>
          <p:nvPr/>
        </p:nvPicPr>
        <p:blipFill rotWithShape="1">
          <a:blip r:embed="rId3"/>
          <a:srcRect b="11111"/>
          <a:stretch/>
        </p:blipFill>
        <p:spPr bwMode="auto">
          <a:xfrm>
            <a:off x="2181224" y="1447800"/>
            <a:ext cx="4448175" cy="1295400"/>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3547987928"/>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rotWithShape="1">
          <a:blip r:embed="rId3">
            <a:extLst>
              <a:ext uri="{28A0092B-C50C-407E-A947-70E740481C1C}">
                <a14:useLocalDpi xmlns:a14="http://schemas.microsoft.com/office/drawing/2010/main" val="0"/>
              </a:ext>
            </a:extLst>
          </a:blip>
          <a:srcRect l="7246" r="5797"/>
          <a:stretch/>
        </p:blipFill>
        <p:spPr>
          <a:xfrm>
            <a:off x="0" y="1122680"/>
            <a:ext cx="4572000" cy="5257800"/>
          </a:xfrm>
          <a:prstGeom prst="rect">
            <a:avLst/>
          </a:prstGeom>
        </p:spPr>
      </p:pic>
      <p:sp>
        <p:nvSpPr>
          <p:cNvPr id="2" name="Content Placeholder 1"/>
          <p:cNvSpPr>
            <a:spLocks noGrp="1"/>
          </p:cNvSpPr>
          <p:nvPr>
            <p:ph idx="1"/>
          </p:nvPr>
        </p:nvSpPr>
        <p:spPr>
          <a:xfrm>
            <a:off x="4550229" y="1122680"/>
            <a:ext cx="4572000" cy="5181600"/>
          </a:xfrm>
        </p:spPr>
        <p:txBody>
          <a:bodyPr/>
          <a:lstStyle/>
          <a:p>
            <a:r>
              <a:rPr lang="en-US" sz="2600" dirty="0"/>
              <a:t>Programm „Beitragende Mitgliedschaft“</a:t>
            </a:r>
          </a:p>
          <a:p>
            <a:pPr lvl="1"/>
            <a:r>
              <a:rPr lang="en-US" sz="2600" dirty="0" smtClean="0"/>
              <a:t>Alle Beiträge berechtigen zu </a:t>
            </a:r>
            <a:r>
              <a:rPr lang="en-US" sz="2600" dirty="0" err="1" smtClean="0"/>
              <a:t>einer</a:t>
            </a:r>
            <a:r>
              <a:rPr lang="en-US" sz="2600" dirty="0" smtClean="0"/>
              <a:t> MJF</a:t>
            </a:r>
            <a:endParaRPr lang="de-DE" sz="2600" dirty="0"/>
          </a:p>
          <a:p>
            <a:r>
              <a:rPr lang="en-US" sz="2600" dirty="0" smtClean="0"/>
              <a:t>MJF/PMJF</a:t>
            </a:r>
            <a:endParaRPr lang="de-DE" sz="2600" dirty="0"/>
          </a:p>
          <a:p>
            <a:r>
              <a:rPr lang="en-US" sz="2600" dirty="0"/>
              <a:t>Auszeichnung „Freunde der </a:t>
            </a:r>
            <a:r>
              <a:rPr lang="en-US" sz="2600" dirty="0" err="1"/>
              <a:t>Humanität</a:t>
            </a:r>
            <a:r>
              <a:rPr lang="en-US" sz="2600" dirty="0" smtClean="0"/>
              <a:t>“</a:t>
            </a:r>
            <a:endParaRPr lang="de-DE" sz="2600" dirty="0"/>
          </a:p>
          <a:p>
            <a:r>
              <a:rPr lang="en-US" sz="2600" dirty="0"/>
              <a:t>Auszeichnung „Helfende </a:t>
            </a:r>
            <a:r>
              <a:rPr lang="en-US" sz="2600" dirty="0" err="1"/>
              <a:t>Hände</a:t>
            </a:r>
            <a:r>
              <a:rPr lang="en-US" sz="2600" dirty="0" smtClean="0"/>
              <a:t>“</a:t>
            </a:r>
            <a:endParaRPr lang="de-DE" sz="2600" dirty="0"/>
          </a:p>
          <a:p>
            <a:r>
              <a:rPr lang="en-US" sz="2600" dirty="0"/>
              <a:t>Humanitäre Partner</a:t>
            </a:r>
            <a:endParaRPr lang="de-DE" sz="2600" dirty="0"/>
          </a:p>
        </p:txBody>
      </p:sp>
      <p:sp>
        <p:nvSpPr>
          <p:cNvPr id="3" name="Title 2"/>
          <p:cNvSpPr>
            <a:spLocks noGrp="1"/>
          </p:cNvSpPr>
          <p:nvPr>
            <p:ph type="title"/>
          </p:nvPr>
        </p:nvSpPr>
        <p:spPr/>
        <p:txBody>
          <a:bodyPr/>
          <a:lstStyle/>
          <a:p>
            <a:r>
              <a:rPr lang="en-US" sz="3200" dirty="0">
                <a:latin typeface="Candara" panose="020E0502030303020204" pitchFamily="34" charset="0"/>
              </a:rPr>
              <a:t>Anerkennung von Einzelpersonen</a:t>
            </a:r>
          </a:p>
        </p:txBody>
      </p:sp>
    </p:spTree>
    <p:extLst>
      <p:ext uri="{BB962C8B-B14F-4D97-AF65-F5344CB8AC3E}">
        <p14:creationId xmlns:p14="http://schemas.microsoft.com/office/powerpoint/2010/main" val="157994741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p:cNvPicPr>
            <a:picLocks noGrp="1" noChangeAspect="1"/>
          </p:cNvPicPr>
          <p:nvPr>
            <p:ph idx="1"/>
          </p:nvPr>
        </p:nvPicPr>
        <p:blipFill>
          <a:blip r:embed="rId3" cstate="email">
            <a:extLst>
              <a:ext uri="{28A0092B-C50C-407E-A947-70E740481C1C}">
                <a14:useLocalDpi xmlns:a14="http://schemas.microsoft.com/office/drawing/2010/main" val="0"/>
              </a:ext>
            </a:extLst>
          </a:blip>
          <a:stretch>
            <a:fillRect/>
          </a:stretch>
        </p:blipFill>
        <p:spPr>
          <a:xfrm>
            <a:off x="380999" y="762000"/>
            <a:ext cx="8482475" cy="5410200"/>
          </a:xfrm>
        </p:spPr>
      </p:pic>
      <p:sp>
        <p:nvSpPr>
          <p:cNvPr id="4" name="Title 3"/>
          <p:cNvSpPr>
            <a:spLocks noGrp="1"/>
          </p:cNvSpPr>
          <p:nvPr>
            <p:ph type="title"/>
          </p:nvPr>
        </p:nvSpPr>
        <p:spPr/>
        <p:txBody>
          <a:bodyPr/>
          <a:lstStyle/>
          <a:p>
            <a:r>
              <a:rPr lang="en-US" dirty="0">
                <a:latin typeface="Candara" panose="020E0502030303020204" pitchFamily="34" charset="0"/>
              </a:rPr>
              <a:t>LCIF-Verwaltungsstruktur</a:t>
            </a:r>
          </a:p>
        </p:txBody>
      </p:sp>
    </p:spTree>
    <p:extLst>
      <p:ext uri="{BB962C8B-B14F-4D97-AF65-F5344CB8AC3E}">
        <p14:creationId xmlns:p14="http://schemas.microsoft.com/office/powerpoint/2010/main" val="3394461561"/>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408714" y="914400"/>
            <a:ext cx="4724400" cy="5181600"/>
          </a:xfrm>
        </p:spPr>
        <p:txBody>
          <a:bodyPr/>
          <a:lstStyle/>
          <a:p>
            <a:r>
              <a:rPr lang="en-US" sz="2200" dirty="0"/>
              <a:t>Urkunden für die 5 Clubs mit dem </a:t>
            </a:r>
            <a:r>
              <a:rPr lang="en-US" sz="2200" dirty="0" err="1"/>
              <a:t>höchsten</a:t>
            </a:r>
            <a:r>
              <a:rPr lang="en-US" sz="2200" dirty="0"/>
              <a:t> </a:t>
            </a:r>
            <a:r>
              <a:rPr lang="en-US" sz="2200" dirty="0" err="1" smtClean="0"/>
              <a:t>Spendenaufkommen</a:t>
            </a:r>
            <a:endParaRPr lang="en-US" sz="2200" dirty="0"/>
          </a:p>
          <a:p>
            <a:pPr lvl="1"/>
            <a:r>
              <a:rPr lang="en-US" sz="2200" dirty="0"/>
              <a:t>Gesamtspenden</a:t>
            </a:r>
          </a:p>
          <a:p>
            <a:pPr lvl="1"/>
            <a:r>
              <a:rPr lang="en-US" sz="2200" dirty="0"/>
              <a:t>Durchschnitt pro </a:t>
            </a:r>
            <a:r>
              <a:rPr lang="en-US" sz="2200" dirty="0" err="1" smtClean="0"/>
              <a:t>Mitglied</a:t>
            </a:r>
            <a:endParaRPr lang="de-DE" sz="2200" dirty="0"/>
          </a:p>
          <a:p>
            <a:r>
              <a:rPr lang="en-US" sz="2200" dirty="0" err="1" smtClean="0"/>
              <a:t>Urkunden</a:t>
            </a:r>
            <a:r>
              <a:rPr lang="en-US" sz="2200" dirty="0" smtClean="0"/>
              <a:t> </a:t>
            </a:r>
            <a:r>
              <a:rPr lang="en-US" sz="2200" dirty="0"/>
              <a:t>für die 5 Distrikte mit dem höchsten Spendenaufkommen</a:t>
            </a:r>
          </a:p>
          <a:p>
            <a:pPr lvl="1"/>
            <a:r>
              <a:rPr lang="en-US" sz="2200" dirty="0"/>
              <a:t>Gesamtspenden</a:t>
            </a:r>
          </a:p>
          <a:p>
            <a:pPr lvl="1"/>
            <a:r>
              <a:rPr lang="en-US" sz="2200" dirty="0"/>
              <a:t>Durchschnitt pro </a:t>
            </a:r>
            <a:r>
              <a:rPr lang="en-US" sz="2200" dirty="0" err="1" smtClean="0"/>
              <a:t>Mitglied</a:t>
            </a:r>
            <a:endParaRPr lang="de-DE" sz="2200" dirty="0"/>
          </a:p>
          <a:p>
            <a:r>
              <a:rPr lang="en-US" sz="2200" dirty="0"/>
              <a:t>Urkunden für die 5 Multidistrikte mit dem höchsten Spendenaufkommen</a:t>
            </a:r>
          </a:p>
          <a:p>
            <a:pPr lvl="1"/>
            <a:r>
              <a:rPr lang="en-US" sz="2200" dirty="0"/>
              <a:t>Gesamtspenden</a:t>
            </a:r>
          </a:p>
          <a:p>
            <a:pPr lvl="1"/>
            <a:r>
              <a:rPr lang="en-US" sz="2200" dirty="0"/>
              <a:t>Durchschnitt pro Mitglied</a:t>
            </a:r>
            <a:endParaRPr lang="de-DE" sz="2200" dirty="0"/>
          </a:p>
        </p:txBody>
      </p:sp>
      <p:sp>
        <p:nvSpPr>
          <p:cNvPr id="3" name="Title 2"/>
          <p:cNvSpPr>
            <a:spLocks noGrp="1"/>
          </p:cNvSpPr>
          <p:nvPr>
            <p:ph type="title"/>
          </p:nvPr>
        </p:nvSpPr>
        <p:spPr>
          <a:xfrm>
            <a:off x="228600" y="152400"/>
            <a:ext cx="8153400" cy="457200"/>
          </a:xfrm>
        </p:spPr>
        <p:txBody>
          <a:bodyPr/>
          <a:lstStyle/>
          <a:p>
            <a:r>
              <a:rPr lang="en-US" sz="3200" dirty="0">
                <a:latin typeface="Candara" panose="020E0502030303020204" pitchFamily="34" charset="0"/>
              </a:rPr>
              <a:t>Anerkennung am Jahresende</a:t>
            </a:r>
          </a:p>
        </p:txBody>
      </p:sp>
      <p:pic>
        <p:nvPicPr>
          <p:cNvPr id="5" name="Picture 4"/>
          <p:cNvPicPr>
            <a:picLocks noChangeAspect="1"/>
          </p:cNvPicPr>
          <p:nvPr/>
        </p:nvPicPr>
        <p:blipFill rotWithShape="1">
          <a:blip r:embed="rId3">
            <a:extLst>
              <a:ext uri="{28A0092B-C50C-407E-A947-70E740481C1C}">
                <a14:useLocalDpi xmlns:a14="http://schemas.microsoft.com/office/drawing/2010/main" val="0"/>
              </a:ext>
            </a:extLst>
          </a:blip>
          <a:srcRect l="7246" r="5797"/>
          <a:stretch/>
        </p:blipFill>
        <p:spPr>
          <a:xfrm>
            <a:off x="0" y="1122680"/>
            <a:ext cx="4419600" cy="5257800"/>
          </a:xfrm>
          <a:prstGeom prst="rect">
            <a:avLst/>
          </a:prstGeom>
        </p:spPr>
      </p:pic>
    </p:spTree>
    <p:extLst>
      <p:ext uri="{BB962C8B-B14F-4D97-AF65-F5344CB8AC3E}">
        <p14:creationId xmlns:p14="http://schemas.microsoft.com/office/powerpoint/2010/main" val="1550973988"/>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0" y="2171700"/>
            <a:ext cx="4572000" cy="2514600"/>
          </a:xfrm>
        </p:spPr>
        <p:txBody>
          <a:bodyPr/>
          <a:lstStyle/>
          <a:p>
            <a:r>
              <a:rPr lang="en-US" sz="2800" dirty="0"/>
              <a:t>Club-Wandtafel / Abzeichen / Chevron </a:t>
            </a:r>
          </a:p>
          <a:p>
            <a:endParaRPr lang="de-DE" sz="800" dirty="0" smtClean="0"/>
          </a:p>
          <a:p>
            <a:r>
              <a:rPr lang="en-US" sz="2800" dirty="0" smtClean="0"/>
              <a:t>Banner für 100 Prozent MJFs </a:t>
            </a:r>
            <a:endParaRPr lang="de-DE" sz="2800" dirty="0" smtClean="0"/>
          </a:p>
          <a:p>
            <a:endParaRPr lang="de-DE" sz="800" dirty="0" smtClean="0"/>
          </a:p>
          <a:p>
            <a:r>
              <a:rPr lang="en-US" sz="2800" dirty="0" smtClean="0"/>
              <a:t>Bannerabzeichen für 100 Prozent Beitragende Mitgliedschaft</a:t>
            </a:r>
            <a:endParaRPr lang="de-DE" dirty="0"/>
          </a:p>
        </p:txBody>
      </p:sp>
      <p:sp>
        <p:nvSpPr>
          <p:cNvPr id="3" name="Title 2"/>
          <p:cNvSpPr>
            <a:spLocks noGrp="1"/>
          </p:cNvSpPr>
          <p:nvPr>
            <p:ph type="title"/>
          </p:nvPr>
        </p:nvSpPr>
        <p:spPr/>
        <p:txBody>
          <a:bodyPr/>
          <a:lstStyle/>
          <a:p>
            <a:r>
              <a:rPr lang="en-US" sz="3200" dirty="0">
                <a:latin typeface="Candara" panose="020E0502030303020204" pitchFamily="34" charset="0"/>
              </a:rPr>
              <a:t>Club-Anerkennung</a:t>
            </a:r>
            <a:r>
              <a:rPr lang="en-US" dirty="0" smtClean="0"/>
              <a:t>	</a:t>
            </a:r>
            <a:endParaRPr lang="de-DE" dirty="0">
              <a:latin typeface="Candara" panose="020E0502030303020204" pitchFamily="34" charset="0"/>
            </a:endParaRPr>
          </a:p>
        </p:txBody>
      </p:sp>
      <p:pic>
        <p:nvPicPr>
          <p:cNvPr id="5" name="Picture 4"/>
          <p:cNvPicPr>
            <a:picLocks noChangeAspect="1"/>
          </p:cNvPicPr>
          <p:nvPr/>
        </p:nvPicPr>
        <p:blipFill rotWithShape="1">
          <a:blip r:embed="rId3">
            <a:extLst>
              <a:ext uri="{28A0092B-C50C-407E-A947-70E740481C1C}">
                <a14:useLocalDpi xmlns:a14="http://schemas.microsoft.com/office/drawing/2010/main" val="0"/>
              </a:ext>
            </a:extLst>
          </a:blip>
          <a:srcRect l="7246" r="5797"/>
          <a:stretch/>
        </p:blipFill>
        <p:spPr>
          <a:xfrm>
            <a:off x="0" y="1122680"/>
            <a:ext cx="4572000" cy="5257800"/>
          </a:xfrm>
          <a:prstGeom prst="rect">
            <a:avLst/>
          </a:prstGeom>
        </p:spPr>
      </p:pic>
    </p:spTree>
    <p:extLst>
      <p:ext uri="{BB962C8B-B14F-4D97-AF65-F5344CB8AC3E}">
        <p14:creationId xmlns:p14="http://schemas.microsoft.com/office/powerpoint/2010/main" val="1151263370"/>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1143000"/>
          </a:xfrm>
        </p:spPr>
        <p:txBody>
          <a:bodyPr/>
          <a:lstStyle/>
          <a:p>
            <a:r>
              <a:rPr dirty="0" smtClean="0"/>
              <a:t>Abzeichen für spendende Clubs</a:t>
            </a:r>
            <a:endParaRPr lang="de-DE" dirty="0">
              <a:solidFill>
                <a:schemeClr val="bg1"/>
              </a:solidFill>
            </a:endParaRPr>
          </a:p>
        </p:txBody>
      </p:sp>
      <p:sp>
        <p:nvSpPr>
          <p:cNvPr id="8" name="AutoShape 7" descr="save image"/>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de-DE"/>
          </a:p>
        </p:txBody>
      </p:sp>
      <p:pic>
        <p:nvPicPr>
          <p:cNvPr id="614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16783" y="990600"/>
            <a:ext cx="5538787" cy="490356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244519468"/>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dirty="0" smtClean="0"/>
              <a:t>Insert picture or text here</a:t>
            </a:r>
            <a:endParaRPr lang="de-DE" dirty="0"/>
          </a:p>
        </p:txBody>
      </p:sp>
      <p:sp>
        <p:nvSpPr>
          <p:cNvPr id="3" name="Title 2"/>
          <p:cNvSpPr>
            <a:spLocks noGrp="1"/>
          </p:cNvSpPr>
          <p:nvPr>
            <p:ph type="title"/>
          </p:nvPr>
        </p:nvSpPr>
        <p:spPr/>
        <p:txBody>
          <a:bodyPr/>
          <a:lstStyle/>
          <a:p>
            <a:r>
              <a:rPr lang="en-US" dirty="0">
                <a:solidFill>
                  <a:srgbClr val="073F88"/>
                </a:solidFill>
                <a:latin typeface="Candara" pitchFamily="34" charset="0"/>
              </a:rPr>
              <a:t>Persönliche Geschichte (freigestellt)</a:t>
            </a:r>
          </a:p>
        </p:txBody>
      </p:sp>
    </p:spTree>
    <p:extLst>
      <p:ext uri="{BB962C8B-B14F-4D97-AF65-F5344CB8AC3E}">
        <p14:creationId xmlns:p14="http://schemas.microsoft.com/office/powerpoint/2010/main" val="3117149294"/>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p:cNvPicPr>
            <a:picLocks noGrp="1" noChangeAspect="1"/>
          </p:cNvPicPr>
          <p:nvPr>
            <p:ph sz="half" idx="1"/>
          </p:nvPr>
        </p:nvPicPr>
        <p:blipFill>
          <a:blip r:embed="rId3" cstate="email">
            <a:extLst>
              <a:ext uri="{28A0092B-C50C-407E-A947-70E740481C1C}">
                <a14:useLocalDpi xmlns:a14="http://schemas.microsoft.com/office/drawing/2010/main" val="0"/>
              </a:ext>
            </a:extLst>
          </a:blip>
          <a:stretch>
            <a:fillRect/>
          </a:stretch>
        </p:blipFill>
        <p:spPr>
          <a:xfrm>
            <a:off x="557784" y="1219200"/>
            <a:ext cx="3425952" cy="2286000"/>
          </a:xfrm>
        </p:spPr>
      </p:pic>
      <p:pic>
        <p:nvPicPr>
          <p:cNvPr id="7" name="Content Placeholder 6"/>
          <p:cNvPicPr>
            <a:picLocks noGrp="1" noChangeAspect="1"/>
          </p:cNvPicPr>
          <p:nvPr>
            <p:ph sz="half" idx="10"/>
          </p:nvPr>
        </p:nvPicPr>
        <p:blipFill>
          <a:blip r:embed="rId4" cstate="email">
            <a:extLst>
              <a:ext uri="{28A0092B-C50C-407E-A947-70E740481C1C}">
                <a14:useLocalDpi xmlns:a14="http://schemas.microsoft.com/office/drawing/2010/main" val="0"/>
              </a:ext>
            </a:extLst>
          </a:blip>
          <a:stretch>
            <a:fillRect/>
          </a:stretch>
        </p:blipFill>
        <p:spPr>
          <a:xfrm>
            <a:off x="4800600" y="838200"/>
            <a:ext cx="3541776" cy="4724400"/>
          </a:xfrm>
        </p:spPr>
      </p:pic>
      <p:sp>
        <p:nvSpPr>
          <p:cNvPr id="4" name="Title 3"/>
          <p:cNvSpPr>
            <a:spLocks noGrp="1"/>
          </p:cNvSpPr>
          <p:nvPr>
            <p:ph type="title"/>
          </p:nvPr>
        </p:nvSpPr>
        <p:spPr/>
        <p:txBody>
          <a:bodyPr/>
          <a:lstStyle/>
          <a:p>
            <a:r>
              <a:rPr dirty="0" smtClean="0"/>
              <a:t>Leben bereichern</a:t>
            </a:r>
            <a:endParaRPr lang="de-DE" dirty="0"/>
          </a:p>
        </p:txBody>
      </p:sp>
      <p:sp>
        <p:nvSpPr>
          <p:cNvPr id="6" name="Rectangle 5"/>
          <p:cNvSpPr/>
          <p:nvPr/>
        </p:nvSpPr>
        <p:spPr>
          <a:xfrm>
            <a:off x="0" y="3657600"/>
            <a:ext cx="4572000" cy="2246769"/>
          </a:xfrm>
          <a:prstGeom prst="rect">
            <a:avLst/>
          </a:prstGeom>
        </p:spPr>
        <p:txBody>
          <a:bodyPr>
            <a:spAutoFit/>
          </a:bodyPr>
          <a:lstStyle/>
          <a:p>
            <a:pPr algn="ctr">
              <a:spcBef>
                <a:spcPct val="50000"/>
              </a:spcBef>
            </a:pPr>
            <a:r>
              <a:rPr lang="en-US" sz="2800" b="1" dirty="0">
                <a:solidFill>
                  <a:srgbClr val="00338D"/>
                </a:solidFill>
                <a:latin typeface="Candara" panose="020E0502030303020204" pitchFamily="34" charset="0"/>
              </a:rPr>
              <a:t>WIR SIND MITFÜHLEND UND FÜRSORGLICH - wir bereichern die Leben von Menschen in einzelnen Gemeinden und auf der ganzen Welt!</a:t>
            </a:r>
          </a:p>
        </p:txBody>
      </p:sp>
    </p:spTree>
    <p:extLst>
      <p:ext uri="{BB962C8B-B14F-4D97-AF65-F5344CB8AC3E}">
        <p14:creationId xmlns:p14="http://schemas.microsoft.com/office/powerpoint/2010/main" val="4083664868"/>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Picture 4" descr="bg_white_mosaic"/>
          <p:cNvPicPr>
            <a:picLocks noChangeAspect="1" noChangeArrowheads="1"/>
          </p:cNvPicPr>
          <p:nvPr/>
        </p:nvPicPr>
        <p:blipFill>
          <a:blip r:embed="rId3" cstate="print"/>
          <a:srcRect/>
          <a:stretch>
            <a:fillRect/>
          </a:stretch>
        </p:blipFill>
        <p:spPr bwMode="auto">
          <a:xfrm>
            <a:off x="0" y="0"/>
            <a:ext cx="9144000" cy="6858000"/>
          </a:xfrm>
          <a:prstGeom prst="rect">
            <a:avLst/>
          </a:prstGeom>
          <a:solidFill>
            <a:srgbClr val="766A62"/>
          </a:solidFill>
          <a:ln w="9525">
            <a:noFill/>
            <a:miter lim="800000"/>
            <a:headEnd/>
            <a:tailEnd/>
          </a:ln>
        </p:spPr>
      </p:pic>
      <p:pic>
        <p:nvPicPr>
          <p:cNvPr id="9234" name="Picture 18" descr="O:\Foundation\Division\Photos\Youth\Denver, CO\Little Boy with Lions Flag 2 edit.jpg"/>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4800600" y="2362201"/>
            <a:ext cx="1600200" cy="2133600"/>
          </a:xfrm>
          <a:prstGeom prst="rect">
            <a:avLst/>
          </a:prstGeom>
          <a:ln>
            <a:noFill/>
          </a:ln>
          <a:effectLst>
            <a:softEdge rad="112500"/>
          </a:effectLst>
        </p:spPr>
      </p:pic>
      <p:pic>
        <p:nvPicPr>
          <p:cNvPr id="9236" name="Picture 20" descr="O:\Foundation\Division\Photos\Special Olympics\Boise, ID\SO Boise Opening eyes.jpg"/>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2590800" y="2362200"/>
            <a:ext cx="2286000" cy="2116137"/>
          </a:xfrm>
          <a:prstGeom prst="rect">
            <a:avLst/>
          </a:prstGeom>
          <a:ln>
            <a:noFill/>
          </a:ln>
          <a:effectLst>
            <a:softEdge rad="112500"/>
          </a:effectLst>
        </p:spPr>
      </p:pic>
      <p:pic>
        <p:nvPicPr>
          <p:cNvPr id="9232" name="Picture 16" descr="O:\Foundation\Division\Photos\Sight\LWSD China 2011\Shenzhen\DSC_0442.JPG"/>
          <p:cNvPicPr>
            <a:picLocks noChangeAspect="1" noChangeArrowheads="1"/>
          </p:cNvPicPr>
          <p:nvPr/>
        </p:nvPicPr>
        <p:blipFill>
          <a:blip r:embed="rId6" cstate="screen">
            <a:extLst>
              <a:ext uri="{28A0092B-C50C-407E-A947-70E740481C1C}">
                <a14:useLocalDpi xmlns:a14="http://schemas.microsoft.com/office/drawing/2010/main"/>
              </a:ext>
            </a:extLst>
          </a:blip>
          <a:srcRect/>
          <a:stretch>
            <a:fillRect/>
          </a:stretch>
        </p:blipFill>
        <p:spPr bwMode="auto">
          <a:xfrm>
            <a:off x="2743200" y="0"/>
            <a:ext cx="2438400" cy="2362200"/>
          </a:xfrm>
          <a:prstGeom prst="rect">
            <a:avLst/>
          </a:prstGeom>
          <a:ln>
            <a:noFill/>
          </a:ln>
          <a:effectLst>
            <a:softEdge rad="112500"/>
          </a:effectLst>
        </p:spPr>
      </p:pic>
      <p:pic>
        <p:nvPicPr>
          <p:cNvPr id="9228" name="Picture 12" descr="O:\Foundation\Division\Photos\Youth - Lions Quest\Lions Quest-Memphis\CIMG3104.JPG"/>
          <p:cNvPicPr>
            <a:picLocks noChangeAspect="1" noChangeArrowheads="1"/>
          </p:cNvPicPr>
          <p:nvPr/>
        </p:nvPicPr>
        <p:blipFill>
          <a:blip r:embed="rId7" cstate="screen">
            <a:extLst>
              <a:ext uri="{28A0092B-C50C-407E-A947-70E740481C1C}">
                <a14:useLocalDpi xmlns:a14="http://schemas.microsoft.com/office/drawing/2010/main"/>
              </a:ext>
            </a:extLst>
          </a:blip>
          <a:srcRect/>
          <a:stretch>
            <a:fillRect/>
          </a:stretch>
        </p:blipFill>
        <p:spPr bwMode="auto">
          <a:xfrm>
            <a:off x="0" y="2362200"/>
            <a:ext cx="2641600" cy="2133600"/>
          </a:xfrm>
          <a:prstGeom prst="rect">
            <a:avLst/>
          </a:prstGeom>
          <a:ln>
            <a:noFill/>
          </a:ln>
          <a:effectLst>
            <a:softEdge rad="112500"/>
          </a:effectLst>
        </p:spPr>
      </p:pic>
      <p:pic>
        <p:nvPicPr>
          <p:cNvPr id="9229" name="Picture 13" descr="O:\Foundation\Division\Photos\Youth - Lions Quest\Lions Quest-Memphis\CIMG3104.JPG"/>
          <p:cNvPicPr>
            <a:picLocks noChangeAspect="1" noChangeArrowheads="1"/>
          </p:cNvPicPr>
          <p:nvPr/>
        </p:nvPicPr>
        <p:blipFill>
          <a:blip r:embed="rId8" cstate="screen">
            <a:extLst>
              <a:ext uri="{28A0092B-C50C-407E-A947-70E740481C1C}">
                <a14:useLocalDpi xmlns:a14="http://schemas.microsoft.com/office/drawing/2010/main"/>
              </a:ext>
            </a:extLst>
          </a:blip>
          <a:srcRect b="6452"/>
          <a:stretch>
            <a:fillRect/>
          </a:stretch>
        </p:blipFill>
        <p:spPr bwMode="auto">
          <a:xfrm>
            <a:off x="6324599" y="2362200"/>
            <a:ext cx="2819401" cy="2209800"/>
          </a:xfrm>
          <a:prstGeom prst="rect">
            <a:avLst/>
          </a:prstGeom>
          <a:ln>
            <a:noFill/>
          </a:ln>
          <a:effectLst>
            <a:softEdge rad="112500"/>
          </a:effectLst>
        </p:spPr>
      </p:pic>
      <p:pic>
        <p:nvPicPr>
          <p:cNvPr id="9227" name="Picture 11" descr="O:\Foundation\Division\Photos\Special Olympics\MedFest Chicago 2011\6192112093_1b4082b398_z.jpg"/>
          <p:cNvPicPr>
            <a:picLocks noChangeAspect="1" noChangeArrowheads="1"/>
          </p:cNvPicPr>
          <p:nvPr/>
        </p:nvPicPr>
        <p:blipFill>
          <a:blip r:embed="rId9" cstate="screen">
            <a:extLst>
              <a:ext uri="{28A0092B-C50C-407E-A947-70E740481C1C}">
                <a14:useLocalDpi xmlns:a14="http://schemas.microsoft.com/office/drawing/2010/main"/>
              </a:ext>
            </a:extLst>
          </a:blip>
          <a:srcRect/>
          <a:stretch>
            <a:fillRect/>
          </a:stretch>
        </p:blipFill>
        <p:spPr bwMode="auto">
          <a:xfrm>
            <a:off x="1828800" y="4419600"/>
            <a:ext cx="2878931" cy="2438400"/>
          </a:xfrm>
          <a:prstGeom prst="rect">
            <a:avLst/>
          </a:prstGeom>
          <a:ln>
            <a:noFill/>
          </a:ln>
          <a:effectLst>
            <a:softEdge rad="112500"/>
          </a:effectLst>
        </p:spPr>
      </p:pic>
      <p:pic>
        <p:nvPicPr>
          <p:cNvPr id="9224" name="Picture 8" descr="O:\Foundation\Division\Photos\Measles\Nepal Feb 2012\Nicole\IMG_0625.JPG"/>
          <p:cNvPicPr>
            <a:picLocks noChangeAspect="1" noChangeArrowheads="1"/>
          </p:cNvPicPr>
          <p:nvPr/>
        </p:nvPicPr>
        <p:blipFill>
          <a:blip r:embed="rId10" cstate="screen">
            <a:extLst>
              <a:ext uri="{28A0092B-C50C-407E-A947-70E740481C1C}">
                <a14:useLocalDpi xmlns:a14="http://schemas.microsoft.com/office/drawing/2010/main"/>
              </a:ext>
            </a:extLst>
          </a:blip>
          <a:srcRect/>
          <a:stretch>
            <a:fillRect/>
          </a:stretch>
        </p:blipFill>
        <p:spPr bwMode="auto">
          <a:xfrm>
            <a:off x="4648200" y="4419600"/>
            <a:ext cx="1676400" cy="2438400"/>
          </a:xfrm>
          <a:prstGeom prst="rect">
            <a:avLst/>
          </a:prstGeom>
          <a:ln>
            <a:noFill/>
          </a:ln>
          <a:effectLst>
            <a:softEdge rad="112500"/>
          </a:effectLst>
        </p:spPr>
      </p:pic>
      <p:pic>
        <p:nvPicPr>
          <p:cNvPr id="9233" name="Picture 17" descr="O:\Foundation\Division\Photos\Sight\Hospital in Nidadavole India Dec 06\Patients\Dr with large group of thankful women patients.JPG"/>
          <p:cNvPicPr>
            <a:picLocks noChangeAspect="1" noChangeArrowheads="1"/>
          </p:cNvPicPr>
          <p:nvPr/>
        </p:nvPicPr>
        <p:blipFill>
          <a:blip r:embed="rId11" cstate="screen">
            <a:extLst>
              <a:ext uri="{28A0092B-C50C-407E-A947-70E740481C1C}">
                <a14:useLocalDpi xmlns:a14="http://schemas.microsoft.com/office/drawing/2010/main"/>
              </a:ext>
            </a:extLst>
          </a:blip>
          <a:srcRect/>
          <a:stretch>
            <a:fillRect/>
          </a:stretch>
        </p:blipFill>
        <p:spPr bwMode="auto">
          <a:xfrm>
            <a:off x="7467600" y="0"/>
            <a:ext cx="1676400" cy="2362200"/>
          </a:xfrm>
          <a:prstGeom prst="rect">
            <a:avLst/>
          </a:prstGeom>
          <a:ln>
            <a:noFill/>
          </a:ln>
          <a:effectLst>
            <a:softEdge rad="112500"/>
          </a:effectLst>
        </p:spPr>
      </p:pic>
      <p:pic>
        <p:nvPicPr>
          <p:cNvPr id="9238" name="Picture 22" descr="O:\Foundation\Division\Photos\Disaster\Earthquake\Japan\Fukuoka\fund raising\73262687.v1301386319.jpg"/>
          <p:cNvPicPr>
            <a:picLocks noChangeAspect="1" noChangeArrowheads="1"/>
          </p:cNvPicPr>
          <p:nvPr/>
        </p:nvPicPr>
        <p:blipFill>
          <a:blip r:embed="rId12" cstate="screen">
            <a:extLst>
              <a:ext uri="{28A0092B-C50C-407E-A947-70E740481C1C}">
                <a14:useLocalDpi xmlns:a14="http://schemas.microsoft.com/office/drawing/2010/main"/>
              </a:ext>
            </a:extLst>
          </a:blip>
          <a:srcRect/>
          <a:stretch>
            <a:fillRect/>
          </a:stretch>
        </p:blipFill>
        <p:spPr bwMode="auto">
          <a:xfrm>
            <a:off x="5181600" y="0"/>
            <a:ext cx="2390155" cy="2362200"/>
          </a:xfrm>
          <a:prstGeom prst="rect">
            <a:avLst/>
          </a:prstGeom>
          <a:ln>
            <a:noFill/>
          </a:ln>
          <a:effectLst>
            <a:softEdge rad="112500"/>
          </a:effectLst>
        </p:spPr>
      </p:pic>
      <p:sp>
        <p:nvSpPr>
          <p:cNvPr id="23" name="Rectangle 22"/>
          <p:cNvSpPr/>
          <p:nvPr/>
        </p:nvSpPr>
        <p:spPr>
          <a:xfrm>
            <a:off x="1334383" y="3075057"/>
            <a:ext cx="6524542" cy="1985159"/>
          </a:xfrm>
          <a:prstGeom prst="rect">
            <a:avLst/>
          </a:prstGeom>
          <a:noFill/>
          <a:effectLst/>
        </p:spPr>
        <p:txBody>
          <a:bodyPr wrap="none">
            <a:spAutoFit/>
          </a:bodyPr>
          <a:lstStyle/>
          <a:p>
            <a:pPr algn="ctr">
              <a:defRPr/>
            </a:pPr>
            <a:r>
              <a:rPr lang="en-US" sz="4100" b="1" dirty="0">
                <a:ln w="24500" cmpd="dbl">
                  <a:solidFill>
                    <a:srgbClr val="005EA4"/>
                  </a:solidFill>
                  <a:prstDash val="solid"/>
                  <a:miter lim="800000"/>
                </a:ln>
                <a:solidFill>
                  <a:srgbClr val="FFFF99"/>
                </a:solidFill>
                <a:effectLst>
                  <a:outerShdw blurRad="38100" dist="38100" dir="7020000" algn="tl">
                    <a:srgbClr val="000000">
                      <a:alpha val="35000"/>
                    </a:srgbClr>
                  </a:outerShdw>
                </a:effectLst>
              </a:rPr>
              <a:t>VIELEN DANK FÜR IHRE </a:t>
            </a:r>
            <a:r>
              <a:rPr lang="en-US" sz="4100" b="1" dirty="0" smtClean="0">
                <a:ln w="24500" cmpd="dbl">
                  <a:solidFill>
                    <a:srgbClr val="005EA4"/>
                  </a:solidFill>
                  <a:prstDash val="solid"/>
                  <a:miter lim="800000"/>
                </a:ln>
                <a:solidFill>
                  <a:srgbClr val="FFFF99"/>
                </a:solidFill>
                <a:effectLst>
                  <a:outerShdw blurRad="38100" dist="38100" dir="7020000" algn="tl">
                    <a:srgbClr val="000000">
                      <a:alpha val="35000"/>
                    </a:srgbClr>
                  </a:outerShdw>
                </a:effectLst>
              </a:rPr>
              <a:t/>
            </a:r>
            <a:br>
              <a:rPr lang="en-US" sz="4100" b="1" dirty="0" smtClean="0">
                <a:ln w="24500" cmpd="dbl">
                  <a:solidFill>
                    <a:srgbClr val="005EA4"/>
                  </a:solidFill>
                  <a:prstDash val="solid"/>
                  <a:miter lim="800000"/>
                </a:ln>
                <a:solidFill>
                  <a:srgbClr val="FFFF99"/>
                </a:solidFill>
                <a:effectLst>
                  <a:outerShdw blurRad="38100" dist="38100" dir="7020000" algn="tl">
                    <a:srgbClr val="000000">
                      <a:alpha val="35000"/>
                    </a:srgbClr>
                  </a:outerShdw>
                </a:effectLst>
              </a:rPr>
            </a:br>
            <a:r>
              <a:rPr lang="en-US" sz="4100" b="1" dirty="0" smtClean="0">
                <a:ln w="24500" cmpd="dbl">
                  <a:solidFill>
                    <a:srgbClr val="005EA4"/>
                  </a:solidFill>
                  <a:prstDash val="solid"/>
                  <a:miter lim="800000"/>
                </a:ln>
                <a:solidFill>
                  <a:srgbClr val="FFFF99"/>
                </a:solidFill>
                <a:effectLst>
                  <a:outerShdw blurRad="38100" dist="38100" dir="7020000" algn="tl">
                    <a:srgbClr val="000000">
                      <a:alpha val="35000"/>
                    </a:srgbClr>
                  </a:outerShdw>
                </a:effectLst>
              </a:rPr>
              <a:t/>
            </a:r>
            <a:br>
              <a:rPr lang="en-US" sz="4100" b="1" dirty="0" smtClean="0">
                <a:ln w="24500" cmpd="dbl">
                  <a:solidFill>
                    <a:srgbClr val="005EA4"/>
                  </a:solidFill>
                  <a:prstDash val="solid"/>
                  <a:miter lim="800000"/>
                </a:ln>
                <a:solidFill>
                  <a:srgbClr val="FFFF99"/>
                </a:solidFill>
                <a:effectLst>
                  <a:outerShdw blurRad="38100" dist="38100" dir="7020000" algn="tl">
                    <a:srgbClr val="000000">
                      <a:alpha val="35000"/>
                    </a:srgbClr>
                  </a:outerShdw>
                </a:effectLst>
              </a:rPr>
            </a:br>
            <a:r>
              <a:rPr lang="en-US" sz="4100" b="1" dirty="0" smtClean="0">
                <a:ln w="24500" cmpd="dbl">
                  <a:solidFill>
                    <a:srgbClr val="005EA4"/>
                  </a:solidFill>
                  <a:prstDash val="solid"/>
                  <a:miter lim="800000"/>
                </a:ln>
                <a:solidFill>
                  <a:srgbClr val="FFFF99"/>
                </a:solidFill>
                <a:effectLst>
                  <a:outerShdw blurRad="38100" dist="38100" dir="7020000" algn="tl">
                    <a:srgbClr val="000000">
                      <a:alpha val="35000"/>
                    </a:srgbClr>
                  </a:outerShdw>
                </a:effectLst>
              </a:rPr>
              <a:t>UNTERSTÜTZUNG</a:t>
            </a:r>
            <a:r>
              <a:rPr lang="en-US" sz="4100" b="1" dirty="0">
                <a:ln w="24500" cmpd="dbl">
                  <a:solidFill>
                    <a:srgbClr val="005EA4"/>
                  </a:solidFill>
                  <a:prstDash val="solid"/>
                  <a:miter lim="800000"/>
                </a:ln>
                <a:solidFill>
                  <a:srgbClr val="FFFF99"/>
                </a:solidFill>
                <a:effectLst>
                  <a:outerShdw blurRad="38100" dist="38100" dir="7020000" algn="tl">
                    <a:srgbClr val="000000">
                      <a:alpha val="35000"/>
                    </a:srgbClr>
                  </a:outerShdw>
                </a:effectLst>
              </a:rPr>
              <a:t>!</a:t>
            </a:r>
          </a:p>
        </p:txBody>
      </p:sp>
      <p:pic>
        <p:nvPicPr>
          <p:cNvPr id="11266" name="Picture 2" descr="O:\Foundation\Division\Photos\Disaster\Tornado\Joplin, MO (PR)\joplin cleanup.jpg"/>
          <p:cNvPicPr>
            <a:picLocks noChangeAspect="1" noChangeArrowheads="1"/>
          </p:cNvPicPr>
          <p:nvPr/>
        </p:nvPicPr>
        <p:blipFill>
          <a:blip r:embed="rId13" cstate="screen">
            <a:extLst>
              <a:ext uri="{28A0092B-C50C-407E-A947-70E740481C1C}">
                <a14:useLocalDpi xmlns:a14="http://schemas.microsoft.com/office/drawing/2010/main"/>
              </a:ext>
            </a:extLst>
          </a:blip>
          <a:srcRect/>
          <a:stretch>
            <a:fillRect/>
          </a:stretch>
        </p:blipFill>
        <p:spPr bwMode="auto">
          <a:xfrm>
            <a:off x="0" y="0"/>
            <a:ext cx="2819400" cy="2362200"/>
          </a:xfrm>
          <a:prstGeom prst="rect">
            <a:avLst/>
          </a:prstGeom>
          <a:ln>
            <a:noFill/>
          </a:ln>
          <a:effectLst>
            <a:softEdge rad="112500"/>
          </a:effectLst>
        </p:spPr>
      </p:pic>
      <p:pic>
        <p:nvPicPr>
          <p:cNvPr id="11268" name="Picture 4" descr="O:\Foundation\Division\Photos\Disaster\Earthquake\Haiti\KaSondra's Feb 2012 visit\100_1356.JPG"/>
          <p:cNvPicPr>
            <a:picLocks noChangeAspect="1" noChangeArrowheads="1"/>
          </p:cNvPicPr>
          <p:nvPr/>
        </p:nvPicPr>
        <p:blipFill>
          <a:blip r:embed="rId14" cstate="screen">
            <a:extLst>
              <a:ext uri="{28A0092B-C50C-407E-A947-70E740481C1C}">
                <a14:useLocalDpi xmlns:a14="http://schemas.microsoft.com/office/drawing/2010/main"/>
              </a:ext>
            </a:extLst>
          </a:blip>
          <a:srcRect/>
          <a:stretch>
            <a:fillRect/>
          </a:stretch>
        </p:blipFill>
        <p:spPr bwMode="auto">
          <a:xfrm>
            <a:off x="0" y="4465783"/>
            <a:ext cx="1905000" cy="2392217"/>
          </a:xfrm>
          <a:prstGeom prst="rect">
            <a:avLst/>
          </a:prstGeom>
          <a:ln>
            <a:noFill/>
          </a:ln>
          <a:effectLst>
            <a:softEdge rad="112500"/>
          </a:effectLst>
        </p:spPr>
      </p:pic>
      <p:pic>
        <p:nvPicPr>
          <p:cNvPr id="57352" name="Picture 9" descr="LCIF_sig_1_H-2line_1c_INV-RGB.png"/>
          <p:cNvPicPr>
            <a:picLocks noChangeAspect="1"/>
          </p:cNvPicPr>
          <p:nvPr/>
        </p:nvPicPr>
        <p:blipFill>
          <a:blip r:embed="rId15" cstate="screen">
            <a:extLst>
              <a:ext uri="{28A0092B-C50C-407E-A947-70E740481C1C}">
                <a14:useLocalDpi xmlns:a14="http://schemas.microsoft.com/office/drawing/2010/main"/>
              </a:ext>
            </a:extLst>
          </a:blip>
          <a:srcRect/>
          <a:stretch>
            <a:fillRect/>
          </a:stretch>
        </p:blipFill>
        <p:spPr bwMode="auto">
          <a:xfrm>
            <a:off x="228600" y="5943600"/>
            <a:ext cx="2224088" cy="649288"/>
          </a:xfrm>
          <a:prstGeom prst="rect">
            <a:avLst/>
          </a:prstGeom>
          <a:noFill/>
          <a:ln w="9525">
            <a:noFill/>
            <a:miter lim="800000"/>
            <a:headEnd/>
            <a:tailEnd/>
          </a:ln>
          <a:effectLst>
            <a:outerShdw rotWithShape="0">
              <a:srgbClr val="808080">
                <a:alpha val="39998"/>
              </a:srgbClr>
            </a:outerShdw>
          </a:effectLst>
        </p:spPr>
      </p:pic>
      <p:pic>
        <p:nvPicPr>
          <p:cNvPr id="11269" name="Picture 5" descr="H:\Profile\Desktop\Documents\measles\DSC02714.jpg"/>
          <p:cNvPicPr>
            <a:picLocks noChangeAspect="1" noChangeArrowheads="1"/>
          </p:cNvPicPr>
          <p:nvPr/>
        </p:nvPicPr>
        <p:blipFill>
          <a:blip r:embed="rId16" cstate="screen">
            <a:extLst>
              <a:ext uri="{28A0092B-C50C-407E-A947-70E740481C1C}">
                <a14:useLocalDpi xmlns:a14="http://schemas.microsoft.com/office/drawing/2010/main"/>
              </a:ext>
            </a:extLst>
          </a:blip>
          <a:srcRect/>
          <a:stretch>
            <a:fillRect/>
          </a:stretch>
        </p:blipFill>
        <p:spPr bwMode="auto">
          <a:xfrm>
            <a:off x="6324600" y="4521645"/>
            <a:ext cx="2819400" cy="2336355"/>
          </a:xfrm>
          <a:prstGeom prst="rect">
            <a:avLst/>
          </a:prstGeom>
          <a:ln>
            <a:noFill/>
          </a:ln>
          <a:effectLst>
            <a:softEdge rad="112500"/>
          </a:effectLst>
        </p:spPr>
      </p:pic>
    </p:spTree>
    <p:extLst>
      <p:ext uri="{BB962C8B-B14F-4D97-AF65-F5344CB8AC3E}">
        <p14:creationId xmlns:p14="http://schemas.microsoft.com/office/powerpoint/2010/main" val="23597227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o="urn:schemas-microsoft-com:office:office" xmlns:v="urn:schemas-microsoft-com:vml" xmlns:wp="http://schemas.openxmlformats.org/drawingml/2006/powerpointprocessingDrawing" xmlns:wne="http://schemas.microsoft.com/office/powerpoint/2006/powerpointml" xmlns:cdr="http://schemas.openxmlformats.org/drawingml/2006/chartDrawing" xmlns:dgm="http://schemas.openxmlformats.org/drawingml/2006/diagram" xmlns:c="http://schemas.openxmlformats.org/drawingml/2006/chart" xmlns:a14="http://schemas.microsoft.com/office/drawing/2010/main">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23"/>
                                        </p:tgtEl>
                                        <p:attrNameLst>
                                          <p:attrName>style.visibility</p:attrName>
                                        </p:attrNameLst>
                                      </p:cBhvr>
                                      <p:to>
                                        <p:strVal val="visible"/>
                                      </p:to>
                                    </p:set>
                                    <p:anim calcmode="lin" valueType="num">
                                      <p:cBhvr>
                                        <p:cTn id="7" dur="1000" fill="hold"/>
                                        <p:tgtEl>
                                          <p:spTgt spid="23"/>
                                        </p:tgtEl>
                                        <p:attrNameLst>
                                          <p:attrName>ppt_w</p:attrName>
                                        </p:attrNameLst>
                                      </p:cBhvr>
                                      <p:tavLst>
                                        <p:tav tm="0">
                                          <p:val>
                                            <p:fltVal val="0"/>
                                          </p:val>
                                        </p:tav>
                                        <p:tav tm="100000">
                                          <p:val>
                                            <p:strVal val="#ppt_w"/>
                                          </p:val>
                                        </p:tav>
                                      </p:tavLst>
                                    </p:anim>
                                    <p:anim calcmode="lin" valueType="num">
                                      <p:cBhvr>
                                        <p:cTn id="8" dur="1000" fill="hold"/>
                                        <p:tgtEl>
                                          <p:spTgt spid="23"/>
                                        </p:tgtEl>
                                        <p:attrNameLst>
                                          <p:attrName>ppt_h</p:attrName>
                                        </p:attrNameLst>
                                      </p:cBhvr>
                                      <p:tavLst>
                                        <p:tav tm="0">
                                          <p:val>
                                            <p:fltVal val="0"/>
                                          </p:val>
                                        </p:tav>
                                        <p:tav tm="100000">
                                          <p:val>
                                            <p:strVal val="#ppt_h"/>
                                          </p:val>
                                        </p:tav>
                                      </p:tavLst>
                                    </p:anim>
                                    <p:anim calcmode="lin" valueType="num">
                                      <p:cBhvr>
                                        <p:cTn id="9" dur="1000" fill="hold"/>
                                        <p:tgtEl>
                                          <p:spTgt spid="23"/>
                                        </p:tgtEl>
                                        <p:attrNameLst>
                                          <p:attrName>style.rotation</p:attrName>
                                        </p:attrNameLst>
                                      </p:cBhvr>
                                      <p:tavLst>
                                        <p:tav tm="0">
                                          <p:val>
                                            <p:fltVal val="90"/>
                                          </p:val>
                                        </p:tav>
                                        <p:tav tm="100000">
                                          <p:val>
                                            <p:fltVal val="0"/>
                                          </p:val>
                                        </p:tav>
                                      </p:tavLst>
                                    </p:anim>
                                    <p:animEffect transition="in" filter="fade">
                                      <p:cBhvr>
                                        <p:cTn id="10" dur="10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latin typeface="Candara" panose="020E0502030303020204" pitchFamily="34" charset="0"/>
              </a:rPr>
              <a:t>LCIF-Treuhändervorstand</a:t>
            </a:r>
            <a:endParaRPr lang="de-DE" dirty="0">
              <a:latin typeface="Candara" panose="020E0502030303020204" pitchFamily="34" charset="0"/>
            </a:endParaRPr>
          </a:p>
        </p:txBody>
      </p:sp>
      <p:sp>
        <p:nvSpPr>
          <p:cNvPr id="5" name="Text Box 9"/>
          <p:cNvSpPr txBox="1">
            <a:spLocks noChangeArrowheads="1"/>
          </p:cNvSpPr>
          <p:nvPr/>
        </p:nvSpPr>
        <p:spPr bwMode="auto">
          <a:xfrm>
            <a:off x="200023" y="1143000"/>
            <a:ext cx="8486775" cy="4937919"/>
          </a:xfrm>
          <a:prstGeom prst="rect">
            <a:avLst/>
          </a:prstGeom>
          <a:noFill/>
          <a:ln w="9525">
            <a:noFill/>
            <a:miter lim="800000"/>
            <a:headEnd/>
            <a:tailEnd/>
          </a:ln>
        </p:spPr>
        <p:txBody>
          <a:bodyPr numCol="2" anchor="ctr"/>
          <a:lstStyle/>
          <a:p>
            <a:pPr>
              <a:lnSpc>
                <a:spcPct val="150000"/>
              </a:lnSpc>
            </a:pPr>
            <a:r>
              <a:rPr sz="1400" b="1" dirty="0" smtClean="0"/>
              <a:t>Dr. Jitsuhiro Yamada</a:t>
            </a:r>
            <a:r>
              <a:rPr sz="1400" dirty="0" smtClean="0"/>
              <a:t>, Japan, LCIF-Vorsitzender</a:t>
            </a:r>
          </a:p>
          <a:p>
            <a:pPr>
              <a:lnSpc>
                <a:spcPct val="150000"/>
              </a:lnSpc>
            </a:pPr>
            <a:r>
              <a:rPr sz="1400" b="1" dirty="0" smtClean="0"/>
              <a:t>Chancellor Bob Corlew</a:t>
            </a:r>
            <a:r>
              <a:rPr sz="1400" dirty="0" smtClean="0"/>
              <a:t>, USA, Internationaler Präsident</a:t>
            </a:r>
          </a:p>
          <a:p>
            <a:pPr>
              <a:lnSpc>
                <a:spcPct val="150000"/>
              </a:lnSpc>
            </a:pPr>
            <a:r>
              <a:rPr sz="1400" b="1" dirty="0" smtClean="0"/>
              <a:t>Naresh Aggarwal</a:t>
            </a:r>
            <a:r>
              <a:rPr sz="1400" dirty="0" smtClean="0"/>
              <a:t>, Indien, 1. Internationaler VP</a:t>
            </a:r>
          </a:p>
          <a:p>
            <a:pPr>
              <a:lnSpc>
                <a:spcPct val="150000"/>
              </a:lnSpc>
            </a:pPr>
            <a:r>
              <a:rPr sz="1400" b="1" dirty="0" smtClean="0"/>
              <a:t>Gudrun Yngvadottir</a:t>
            </a:r>
            <a:r>
              <a:rPr sz="1400" dirty="0" smtClean="0"/>
              <a:t>, Island, 2. Internationale VP</a:t>
            </a:r>
          </a:p>
          <a:p>
            <a:pPr>
              <a:lnSpc>
                <a:spcPct val="150000"/>
              </a:lnSpc>
            </a:pPr>
            <a:r>
              <a:rPr sz="1400" b="1" dirty="0" smtClean="0"/>
              <a:t>Jung-Yul</a:t>
            </a:r>
            <a:r>
              <a:rPr sz="1400" dirty="0" smtClean="0"/>
              <a:t> Choi, Korea, 3. Internationaler VP</a:t>
            </a:r>
          </a:p>
          <a:p>
            <a:pPr>
              <a:lnSpc>
                <a:spcPct val="150000"/>
              </a:lnSpc>
            </a:pPr>
            <a:r>
              <a:rPr sz="1400" b="1" dirty="0" smtClean="0"/>
              <a:t>Clement Kusiak</a:t>
            </a:r>
            <a:r>
              <a:rPr sz="1400" dirty="0" smtClean="0"/>
              <a:t>, USA, KG I, PIP</a:t>
            </a:r>
          </a:p>
          <a:p>
            <a:pPr>
              <a:lnSpc>
                <a:spcPct val="150000"/>
              </a:lnSpc>
            </a:pPr>
            <a:r>
              <a:rPr sz="1400" b="1" dirty="0" smtClean="0"/>
              <a:t>Garnet Davis</a:t>
            </a:r>
            <a:r>
              <a:rPr sz="1400" dirty="0" smtClean="0"/>
              <a:t>, Kanada, KG II, PID</a:t>
            </a:r>
          </a:p>
          <a:p>
            <a:pPr>
              <a:lnSpc>
                <a:spcPct val="150000"/>
              </a:lnSpc>
            </a:pPr>
            <a:r>
              <a:rPr sz="1400" b="1" dirty="0" smtClean="0"/>
              <a:t>Fabio de Almeida</a:t>
            </a:r>
            <a:r>
              <a:rPr sz="1400" dirty="0" smtClean="0"/>
              <a:t>, Brasilien, KG III, PID</a:t>
            </a:r>
            <a:endParaRPr lang="de-DE" sz="1400" dirty="0">
              <a:latin typeface="+mj-lt"/>
            </a:endParaRPr>
          </a:p>
          <a:p>
            <a:pPr>
              <a:lnSpc>
                <a:spcPct val="150000"/>
              </a:lnSpc>
            </a:pPr>
            <a:r>
              <a:rPr sz="1400" b="1" dirty="0" smtClean="0"/>
              <a:t>Philippe Gerondal</a:t>
            </a:r>
            <a:r>
              <a:rPr sz="1400" dirty="0" smtClean="0"/>
              <a:t>, Belgien, KG VI, PID</a:t>
            </a:r>
            <a:endParaRPr lang="de-DE" sz="1400" dirty="0">
              <a:latin typeface="+mj-lt"/>
            </a:endParaRPr>
          </a:p>
          <a:p>
            <a:pPr>
              <a:lnSpc>
                <a:spcPct val="150000"/>
              </a:lnSpc>
            </a:pPr>
            <a:r>
              <a:rPr sz="1400" b="1" dirty="0" smtClean="0"/>
              <a:t>Shinji Kayamori</a:t>
            </a:r>
            <a:r>
              <a:rPr sz="1400" dirty="0" smtClean="0"/>
              <a:t>, Japan, KG V, PID</a:t>
            </a:r>
            <a:r>
              <a:rPr sz="1400" dirty="0"/>
              <a:t/>
            </a:r>
            <a:br>
              <a:rPr sz="1400" dirty="0"/>
            </a:br>
            <a:r>
              <a:rPr sz="1400" b="1" dirty="0" smtClean="0"/>
              <a:t>Shyam Malpani</a:t>
            </a:r>
            <a:r>
              <a:rPr sz="1400" dirty="0" smtClean="0"/>
              <a:t>, Indien, KG VI, PID</a:t>
            </a:r>
          </a:p>
          <a:p>
            <a:pPr>
              <a:lnSpc>
                <a:spcPct val="150000"/>
              </a:lnSpc>
            </a:pPr>
            <a:r>
              <a:rPr sz="1400" b="1" dirty="0" smtClean="0"/>
              <a:t>Nigel Jeny</a:t>
            </a:r>
            <a:r>
              <a:rPr sz="1400" dirty="0" smtClean="0"/>
              <a:t>, Australien, KG VII, PDG</a:t>
            </a:r>
            <a:endParaRPr lang="de-DE" sz="1400" dirty="0">
              <a:latin typeface="+mj-lt"/>
            </a:endParaRPr>
          </a:p>
          <a:p>
            <a:pPr>
              <a:lnSpc>
                <a:spcPct val="150000"/>
              </a:lnSpc>
            </a:pPr>
            <a:r>
              <a:rPr lang="en-US" sz="1400" b="1" dirty="0" smtClean="0">
                <a:latin typeface="+mj-lt"/>
              </a:rPr>
              <a:t>Dr. S.P. </a:t>
            </a:r>
            <a:r>
              <a:rPr sz="1400" b="1" dirty="0" smtClean="0"/>
              <a:t>Amin</a:t>
            </a:r>
            <a:r>
              <a:rPr sz="1400" dirty="0" smtClean="0"/>
              <a:t>, Afrika-Vertreter, PID</a:t>
            </a:r>
            <a:endParaRPr lang="de-DE" sz="1400" dirty="0">
              <a:latin typeface="+mj-lt"/>
            </a:endParaRPr>
          </a:p>
          <a:p>
            <a:pPr>
              <a:lnSpc>
                <a:spcPct val="150000"/>
              </a:lnSpc>
            </a:pPr>
            <a:r>
              <a:rPr sz="1400" b="1" dirty="0" smtClean="0"/>
              <a:t>Robert Littlefield, Ph.D.</a:t>
            </a:r>
            <a:r>
              <a:rPr sz="1400" dirty="0" smtClean="0"/>
              <a:t>, USA, Land mit der größten Mitgliederzahl, PID</a:t>
            </a:r>
            <a:endParaRPr lang="en-US" sz="1400" dirty="0" smtClean="0"/>
          </a:p>
          <a:p>
            <a:pPr>
              <a:lnSpc>
                <a:spcPct val="150000"/>
              </a:lnSpc>
            </a:pPr>
            <a:endParaRPr lang="en-US" sz="1400" dirty="0">
              <a:latin typeface="+mj-lt"/>
            </a:endParaRPr>
          </a:p>
          <a:p>
            <a:pPr>
              <a:lnSpc>
                <a:spcPct val="150000"/>
              </a:lnSpc>
            </a:pPr>
            <a:endParaRPr lang="de-DE" sz="1400" dirty="0">
              <a:latin typeface="+mj-lt"/>
            </a:endParaRPr>
          </a:p>
          <a:p>
            <a:pPr>
              <a:lnSpc>
                <a:spcPct val="150000"/>
              </a:lnSpc>
            </a:pPr>
            <a:r>
              <a:rPr lang="en-US" sz="1400" b="1" dirty="0" smtClean="0">
                <a:latin typeface="+mj-lt"/>
              </a:rPr>
              <a:t>N.S. </a:t>
            </a:r>
            <a:r>
              <a:rPr sz="1400" b="1" dirty="0" smtClean="0"/>
              <a:t>Sankar</a:t>
            </a:r>
            <a:r>
              <a:rPr sz="1400" dirty="0" smtClean="0"/>
              <a:t>, Indien, Land mit der zweitgrößten Mitgliederzahl, PID</a:t>
            </a:r>
          </a:p>
          <a:p>
            <a:pPr>
              <a:lnSpc>
                <a:spcPct val="150000"/>
              </a:lnSpc>
            </a:pPr>
            <a:r>
              <a:rPr sz="1400" b="1" dirty="0" smtClean="0"/>
              <a:t>Ching-Li Lee</a:t>
            </a:r>
            <a:r>
              <a:rPr sz="1400" dirty="0" smtClean="0"/>
              <a:t>, Taiwan, Land mit dem größten Spendenaufkommen pro Mitglied, PID</a:t>
            </a:r>
            <a:endParaRPr lang="de-DE" sz="1400" dirty="0"/>
          </a:p>
          <a:p>
            <a:pPr>
              <a:lnSpc>
                <a:spcPct val="150000"/>
              </a:lnSpc>
            </a:pPr>
            <a:r>
              <a:rPr sz="1400" b="1" dirty="0" smtClean="0"/>
              <a:t>Chikao Suzuki</a:t>
            </a:r>
            <a:r>
              <a:rPr sz="1400" dirty="0" smtClean="0"/>
              <a:t>, Japan, Land mit dem zweitgrößten Spendenaufkommen pro Mitglied, PDG</a:t>
            </a:r>
            <a:endParaRPr lang="de-DE" sz="1400" dirty="0">
              <a:latin typeface="+mj-lt"/>
            </a:endParaRPr>
          </a:p>
          <a:p>
            <a:pPr>
              <a:lnSpc>
                <a:spcPct val="150000"/>
              </a:lnSpc>
            </a:pPr>
            <a:r>
              <a:rPr sz="1400" b="1" dirty="0" smtClean="0"/>
              <a:t>Dr. Joong-Ho Son</a:t>
            </a:r>
            <a:r>
              <a:rPr sz="1400" dirty="0" smtClean="0"/>
              <a:t>, Korea, Land mit dem drittgrößten Spendenaufkommen pro Mitglied, PID</a:t>
            </a:r>
            <a:endParaRPr lang="de-DE" sz="1400" b="1" dirty="0" smtClean="0">
              <a:latin typeface="+mj-lt"/>
            </a:endParaRPr>
          </a:p>
          <a:p>
            <a:pPr>
              <a:lnSpc>
                <a:spcPct val="150000"/>
              </a:lnSpc>
            </a:pPr>
            <a:r>
              <a:rPr sz="1400" b="1" dirty="0" smtClean="0"/>
              <a:t>Joe Preston</a:t>
            </a:r>
            <a:r>
              <a:rPr sz="1400" dirty="0" smtClean="0"/>
              <a:t>, USA, letztjähriger LCIF-Vorsitzender, PIP</a:t>
            </a:r>
          </a:p>
          <a:p>
            <a:pPr>
              <a:lnSpc>
                <a:spcPct val="150000"/>
              </a:lnSpc>
            </a:pPr>
            <a:r>
              <a:rPr sz="1400" b="1" dirty="0" smtClean="0"/>
              <a:t>Barry Palmer</a:t>
            </a:r>
            <a:r>
              <a:rPr sz="1400" dirty="0" smtClean="0"/>
              <a:t>, Australien, ehemaliger LCIF-Vorsitzender, PIP</a:t>
            </a:r>
          </a:p>
          <a:p>
            <a:pPr>
              <a:lnSpc>
                <a:spcPct val="150000"/>
              </a:lnSpc>
            </a:pPr>
            <a:r>
              <a:rPr lang="en-US" sz="1400" b="1" dirty="0" smtClean="0">
                <a:latin typeface="+mj-lt"/>
              </a:rPr>
              <a:t>Wing-Kun Tam, </a:t>
            </a:r>
            <a:r>
              <a:rPr lang="en-US" sz="1400" dirty="0" smtClean="0">
                <a:latin typeface="+mj-lt"/>
              </a:rPr>
              <a:t>China, Vorstandsernannter</a:t>
            </a:r>
          </a:p>
          <a:p>
            <a:pPr>
              <a:lnSpc>
                <a:spcPct val="150000"/>
              </a:lnSpc>
            </a:pPr>
            <a:r>
              <a:rPr sz="1400" b="1" dirty="0" smtClean="0"/>
              <a:t>Joesph Marcheggiani</a:t>
            </a:r>
            <a:r>
              <a:rPr sz="1400" dirty="0" smtClean="0"/>
              <a:t>, USA</a:t>
            </a:r>
            <a:r>
              <a:rPr dirty="0" smtClean="0"/>
              <a:t>, </a:t>
            </a:r>
            <a:r>
              <a:rPr sz="1400" dirty="0" smtClean="0"/>
              <a:t>Vorstandsernannter</a:t>
            </a:r>
            <a:endParaRPr lang="de-DE" sz="1400" b="1" dirty="0">
              <a:latin typeface="+mj-lt"/>
            </a:endParaRPr>
          </a:p>
          <a:p>
            <a:pPr>
              <a:lnSpc>
                <a:spcPct val="150000"/>
              </a:lnSpc>
            </a:pPr>
            <a:r>
              <a:rPr dirty="0"/>
              <a:t/>
            </a:r>
            <a:br>
              <a:rPr dirty="0"/>
            </a:br>
            <a:endParaRPr lang="de-DE" sz="1400" dirty="0">
              <a:solidFill>
                <a:srgbClr val="766A62"/>
              </a:solidFill>
              <a:latin typeface="Helvetica"/>
            </a:endParaRPr>
          </a:p>
        </p:txBody>
      </p:sp>
    </p:spTree>
    <p:extLst>
      <p:ext uri="{BB962C8B-B14F-4D97-AF65-F5344CB8AC3E}">
        <p14:creationId xmlns:p14="http://schemas.microsoft.com/office/powerpoint/2010/main" val="184498632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073F88"/>
                </a:solidFill>
                <a:latin typeface="Candara" pitchFamily="34" charset="0"/>
              </a:rPr>
              <a:t>Wirkung von LCIF</a:t>
            </a:r>
          </a:p>
        </p:txBody>
      </p:sp>
      <p:sp>
        <p:nvSpPr>
          <p:cNvPr id="4" name="Slide Number Placeholder 3"/>
          <p:cNvSpPr>
            <a:spLocks noGrp="1"/>
          </p:cNvSpPr>
          <p:nvPr>
            <p:ph type="sldNum" sz="quarter" idx="4294967295"/>
          </p:nvPr>
        </p:nvSpPr>
        <p:spPr>
          <a:xfrm>
            <a:off x="7010400" y="6356350"/>
            <a:ext cx="2133600" cy="365125"/>
          </a:xfrm>
          <a:prstGeom prst="rect">
            <a:avLst/>
          </a:prstGeom>
        </p:spPr>
        <p:txBody>
          <a:bodyPr/>
          <a:lstStyle/>
          <a:p>
            <a:fld id="{92A19525-8BEE-4B83-A5CD-8150B4A9C472}" type="slidenum">
              <a:rPr lang="en-US" smtClean="0"/>
              <a:t>6</a:t>
            </a:fld>
            <a:endParaRPr lang="de-DE"/>
          </a:p>
        </p:txBody>
      </p:sp>
      <p:pic>
        <p:nvPicPr>
          <p:cNvPr id="6" name="Picture 2" descr="Humanitarian_wordle"/>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078841" y="1295400"/>
            <a:ext cx="6943787" cy="4038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21286731"/>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2000"/>
    </mc:Choice>
    <mc:Fallback xmlns="" xmlns:o="urn:schemas-microsoft-com:office:office" xmlns:v="urn:schemas-microsoft-com:vml" xmlns:wp="http://schemas.openxmlformats.org/drawingml/2006/powerpointprocessingDrawing" xmlns:wne="http://schemas.microsoft.com/office/powerpoint/2006/powerpointml" xmlns:cdr="http://schemas.openxmlformats.org/drawingml/2006/chartDrawing" xmlns:dgm="http://schemas.openxmlformats.org/drawingml/2006/diagram" xmlns:c="http://schemas.openxmlformats.org/drawingml/2006/chart" xmlns:a14="http://schemas.microsoft.com/office/drawing/2010/main">
      <p:transition spd="slow"/>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mond 1"/>
          <p:cNvSpPr/>
          <p:nvPr/>
        </p:nvSpPr>
        <p:spPr bwMode="auto">
          <a:xfrm>
            <a:off x="1143000" y="0"/>
            <a:ext cx="6858000" cy="6858000"/>
          </a:xfrm>
          <a:prstGeom prst="diamond">
            <a:avLst/>
          </a:prstGeom>
          <a:solidFill>
            <a:srgbClr val="FFFF99"/>
          </a:solidFill>
          <a:ln w="9525" cap="flat" cmpd="sng" algn="ctr">
            <a:solidFill>
              <a:schemeClr val="accent6">
                <a:lumMod val="75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charset="0"/>
              <a:ea typeface="ＭＳ Ｐゴシック" charset="-128"/>
              <a:cs typeface="ＭＳ Ｐゴシック" charset="-128"/>
            </a:endParaRPr>
          </a:p>
        </p:txBody>
      </p:sp>
      <p:pic>
        <p:nvPicPr>
          <p:cNvPr id="1028" name="Picture 4" descr="H:\Beijing (14).jpg"/>
          <p:cNvPicPr>
            <a:picLocks noChangeAspect="1" noChangeArrowheads="1"/>
          </p:cNvPicPr>
          <p:nvPr/>
        </p:nvPicPr>
        <p:blipFill rotWithShape="1">
          <a:blip r:embed="rId3" cstate="screen">
            <a:extLst>
              <a:ext uri="{BEBA8EAE-BF5A-486C-A8C5-ECC9F3942E4B}">
                <a14:imgProps xmlns:a14="http://schemas.microsoft.com/office/drawing/2010/main">
                  <a14:imgLayer r:embed="rId4">
                    <a14:imgEffect>
                      <a14:brightnessContrast bright="20000"/>
                    </a14:imgEffect>
                  </a14:imgLayer>
                </a14:imgProps>
              </a:ext>
              <a:ext uri="{28A0092B-C50C-407E-A947-70E740481C1C}">
                <a14:useLocalDpi xmlns:a14="http://schemas.microsoft.com/office/drawing/2010/main"/>
              </a:ext>
            </a:extLst>
          </a:blip>
          <a:srcRect/>
          <a:stretch/>
        </p:blipFill>
        <p:spPr bwMode="auto">
          <a:xfrm>
            <a:off x="1600200" y="533400"/>
            <a:ext cx="2743200" cy="2743200"/>
          </a:xfrm>
          <a:prstGeom prst="roundRect">
            <a:avLst/>
          </a:prstGeom>
          <a:noFill/>
          <a:extLst>
            <a:ext uri="{909E8E84-426E-40DD-AFC4-6F175D3DCCD1}">
              <a14:hiddenFill xmlns:a14="http://schemas.microsoft.com/office/drawing/2010/main">
                <a:solidFill>
                  <a:srgbClr val="FFFFFF"/>
                </a:solidFill>
              </a14:hiddenFill>
            </a:ext>
          </a:extLst>
        </p:spPr>
      </p:pic>
      <p:pic>
        <p:nvPicPr>
          <p:cNvPr id="1029" name="Picture 5" descr="H:\disaster2.jpg"/>
          <p:cNvPicPr>
            <a:picLocks noChangeAspect="1" noChangeArrowheads="1"/>
          </p:cNvPicPr>
          <p:nvPr/>
        </p:nvPicPr>
        <p:blipFill rotWithShape="1">
          <a:blip r:embed="rId5" cstate="screen">
            <a:extLst>
              <a:ext uri="{BEBA8EAE-BF5A-486C-A8C5-ECC9F3942E4B}">
                <a14:imgProps xmlns:a14="http://schemas.microsoft.com/office/drawing/2010/main">
                  <a14:imgLayer r:embed="rId6">
                    <a14:imgEffect>
                      <a14:brightnessContrast bright="20000" contrast="-20000"/>
                    </a14:imgEffect>
                  </a14:imgLayer>
                </a14:imgProps>
              </a:ext>
              <a:ext uri="{28A0092B-C50C-407E-A947-70E740481C1C}">
                <a14:useLocalDpi xmlns:a14="http://schemas.microsoft.com/office/drawing/2010/main"/>
              </a:ext>
            </a:extLst>
          </a:blip>
          <a:srcRect/>
          <a:stretch/>
        </p:blipFill>
        <p:spPr bwMode="auto">
          <a:xfrm>
            <a:off x="4724400" y="533400"/>
            <a:ext cx="2743200" cy="2743200"/>
          </a:xfrm>
          <a:prstGeom prst="roundRect">
            <a:avLst/>
          </a:prstGeom>
          <a:noFill/>
          <a:extLst>
            <a:ext uri="{909E8E84-426E-40DD-AFC4-6F175D3DCCD1}">
              <a14:hiddenFill xmlns:a14="http://schemas.microsoft.com/office/drawing/2010/main">
                <a:solidFill>
                  <a:srgbClr val="FFFFFF"/>
                </a:solidFill>
              </a14:hiddenFill>
            </a:ext>
          </a:extLst>
        </p:spPr>
      </p:pic>
      <p:pic>
        <p:nvPicPr>
          <p:cNvPr id="1030" name="Picture 6" descr="O:\Foundation\Division\Photos\Youth - Lions Quest\Kansas high school Lions Quest Sept 2013\Kansas_Photo_Credit_Dan_Morris_8396.JPG"/>
          <p:cNvPicPr>
            <a:picLocks noChangeAspect="1" noChangeArrowheads="1"/>
          </p:cNvPicPr>
          <p:nvPr/>
        </p:nvPicPr>
        <p:blipFill rotWithShape="1">
          <a:blip r:embed="rId7" cstate="screen">
            <a:extLst>
              <a:ext uri="{28A0092B-C50C-407E-A947-70E740481C1C}">
                <a14:useLocalDpi xmlns:a14="http://schemas.microsoft.com/office/drawing/2010/main"/>
              </a:ext>
            </a:extLst>
          </a:blip>
          <a:srcRect/>
          <a:stretch/>
        </p:blipFill>
        <p:spPr bwMode="auto">
          <a:xfrm>
            <a:off x="1604849" y="3581400"/>
            <a:ext cx="2743200" cy="2743200"/>
          </a:xfrm>
          <a:prstGeom prst="roundRect">
            <a:avLst/>
          </a:prstGeom>
          <a:noFill/>
          <a:extLst>
            <a:ext uri="{909E8E84-426E-40DD-AFC4-6F175D3DCCD1}">
              <a14:hiddenFill xmlns:a14="http://schemas.microsoft.com/office/drawing/2010/main">
                <a:solidFill>
                  <a:srgbClr val="FFFFFF"/>
                </a:solidFill>
              </a14:hiddenFill>
            </a:ext>
          </a:extLst>
        </p:spPr>
      </p:pic>
      <p:pic>
        <p:nvPicPr>
          <p:cNvPr id="1031" name="Picture 7" descr="H:\measles_Uganda.jpg"/>
          <p:cNvPicPr>
            <a:picLocks noChangeAspect="1" noChangeArrowheads="1"/>
          </p:cNvPicPr>
          <p:nvPr/>
        </p:nvPicPr>
        <p:blipFill rotWithShape="1">
          <a:blip r:embed="rId8" cstate="screen">
            <a:extLst>
              <a:ext uri="{28A0092B-C50C-407E-A947-70E740481C1C}">
                <a14:useLocalDpi xmlns:a14="http://schemas.microsoft.com/office/drawing/2010/main"/>
              </a:ext>
            </a:extLst>
          </a:blip>
          <a:srcRect b="-1695"/>
          <a:stretch/>
        </p:blipFill>
        <p:spPr bwMode="auto">
          <a:xfrm>
            <a:off x="4724400" y="3581400"/>
            <a:ext cx="2743200" cy="2743200"/>
          </a:xfrm>
          <a:prstGeom prst="roundRect">
            <a:avLst/>
          </a:prstGeom>
          <a:noFill/>
          <a:extLst>
            <a:ext uri="{909E8E84-426E-40DD-AFC4-6F175D3DCCD1}">
              <a14:hiddenFill xmlns:a14="http://schemas.microsoft.com/office/drawing/2010/main">
                <a:solidFill>
                  <a:srgbClr val="FFFFFF"/>
                </a:solidFill>
              </a14:hiddenFill>
            </a:ext>
          </a:extLst>
        </p:spPr>
      </p:pic>
      <p:sp>
        <p:nvSpPr>
          <p:cNvPr id="3" name="Rectangle 2"/>
          <p:cNvSpPr/>
          <p:nvPr/>
        </p:nvSpPr>
        <p:spPr>
          <a:xfrm>
            <a:off x="1956648" y="1752600"/>
            <a:ext cx="1996059" cy="1015663"/>
          </a:xfrm>
          <a:prstGeom prst="rect">
            <a:avLst/>
          </a:prstGeom>
          <a:noFill/>
        </p:spPr>
        <p:txBody>
          <a:bodyPr wrap="none" lIns="91440" tIns="45720" rIns="91440" bIns="45720">
            <a:spAutoFit/>
          </a:bodyPr>
          <a:lstStyle/>
          <a:p>
            <a:pPr algn="ctr"/>
            <a:r>
              <a:rPr lang="en-US" sz="3000" b="1" spc="50" dirty="0" err="1" smtClean="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rPr>
              <a:t>Sehkraft</a:t>
            </a:r>
            <a:r>
              <a:rPr lang="en-US" sz="3000" b="1" spc="50" dirty="0" smtClean="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rPr>
              <a:t>-</a:t>
            </a:r>
            <a:br>
              <a:rPr lang="en-US" sz="3000" b="1" spc="50" dirty="0" smtClean="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rPr>
            </a:br>
            <a:r>
              <a:rPr lang="en-US" sz="3000" b="1" spc="50" dirty="0" err="1" smtClean="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rPr>
              <a:t>erhaltung</a:t>
            </a:r>
            <a:endParaRPr lang="de-DE" sz="3000" b="1" spc="50" dirty="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endParaRPr>
          </a:p>
        </p:txBody>
      </p:sp>
      <p:sp>
        <p:nvSpPr>
          <p:cNvPr id="12" name="Rectangle 11"/>
          <p:cNvSpPr/>
          <p:nvPr/>
        </p:nvSpPr>
        <p:spPr>
          <a:xfrm>
            <a:off x="4663101" y="1915886"/>
            <a:ext cx="2874505" cy="1015663"/>
          </a:xfrm>
          <a:prstGeom prst="rect">
            <a:avLst/>
          </a:prstGeom>
          <a:noFill/>
        </p:spPr>
        <p:txBody>
          <a:bodyPr wrap="none" lIns="91440" tIns="45720" rIns="91440" bIns="45720">
            <a:spAutoFit/>
          </a:bodyPr>
          <a:lstStyle/>
          <a:p>
            <a:pPr algn="ctr"/>
            <a:r>
              <a:rPr lang="en-US" sz="3000" b="1" spc="50" dirty="0" err="1" smtClean="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rPr>
              <a:t>Katastrophen</a:t>
            </a:r>
            <a:r>
              <a:rPr lang="en-US" sz="3000" b="1" spc="50" dirty="0" smtClean="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rPr>
              <a:t>-</a:t>
            </a:r>
            <a:br>
              <a:rPr lang="en-US" sz="3000" b="1" spc="50" dirty="0" smtClean="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rPr>
            </a:br>
            <a:r>
              <a:rPr lang="en-US" sz="3000" b="1" spc="50" dirty="0" smtClean="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rPr>
              <a:t>hilfe</a:t>
            </a:r>
            <a:endParaRPr lang="de-DE" sz="3000" b="1" spc="50" dirty="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endParaRPr>
          </a:p>
        </p:txBody>
      </p:sp>
      <p:sp>
        <p:nvSpPr>
          <p:cNvPr id="13" name="Rectangle 12"/>
          <p:cNvSpPr/>
          <p:nvPr/>
        </p:nvSpPr>
        <p:spPr>
          <a:xfrm>
            <a:off x="2135253" y="4953000"/>
            <a:ext cx="1795683" cy="1015663"/>
          </a:xfrm>
          <a:prstGeom prst="rect">
            <a:avLst/>
          </a:prstGeom>
          <a:noFill/>
        </p:spPr>
        <p:txBody>
          <a:bodyPr wrap="none" lIns="91440" tIns="45720" rIns="91440" bIns="45720">
            <a:spAutoFit/>
          </a:bodyPr>
          <a:lstStyle/>
          <a:p>
            <a:pPr algn="ctr"/>
            <a:r>
              <a:rPr lang="en-US" sz="3000" b="1" spc="50" dirty="0" err="1" smtClean="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rPr>
              <a:t>Jugend</a:t>
            </a:r>
            <a:r>
              <a:rPr lang="en-US" sz="3000" b="1" spc="50" dirty="0" smtClean="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rPr>
              <a:t>-</a:t>
            </a:r>
            <a:br>
              <a:rPr lang="en-US" sz="3000" b="1" spc="50" dirty="0" smtClean="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rPr>
            </a:br>
            <a:r>
              <a:rPr lang="en-US" sz="3000" b="1" spc="50" dirty="0" err="1" smtClean="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rPr>
              <a:t>fürsorge</a:t>
            </a:r>
            <a:endParaRPr lang="de-DE" sz="3000" b="1" spc="50" dirty="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endParaRPr>
          </a:p>
        </p:txBody>
      </p:sp>
      <p:sp>
        <p:nvSpPr>
          <p:cNvPr id="14" name="Rectangle 13"/>
          <p:cNvSpPr/>
          <p:nvPr/>
        </p:nvSpPr>
        <p:spPr>
          <a:xfrm>
            <a:off x="4884853" y="5162282"/>
            <a:ext cx="2476960" cy="1015663"/>
          </a:xfrm>
          <a:prstGeom prst="rect">
            <a:avLst/>
          </a:prstGeom>
          <a:noFill/>
        </p:spPr>
        <p:txBody>
          <a:bodyPr wrap="none" lIns="91440" tIns="45720" rIns="91440" bIns="45720">
            <a:spAutoFit/>
          </a:bodyPr>
          <a:lstStyle/>
          <a:p>
            <a:pPr algn="ctr"/>
            <a:r>
              <a:rPr lang="en-US" sz="3000" b="1" spc="50" dirty="0" err="1" smtClean="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rPr>
              <a:t>Humanitäre</a:t>
            </a:r>
            <a:r>
              <a:rPr lang="en-US" sz="3000" b="1" spc="50" dirty="0" smtClean="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rPr>
              <a:t> </a:t>
            </a:r>
            <a:br>
              <a:rPr lang="en-US" sz="3000" b="1" spc="50" dirty="0" smtClean="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rPr>
            </a:br>
            <a:r>
              <a:rPr lang="en-US" sz="3000" b="1" spc="50" dirty="0" err="1" smtClean="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rPr>
              <a:t>Initiativen</a:t>
            </a:r>
            <a:endParaRPr lang="de-DE" sz="3000" b="1" spc="50" dirty="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endParaRPr>
          </a:p>
        </p:txBody>
      </p:sp>
    </p:spTree>
    <p:extLst>
      <p:ext uri="{BB962C8B-B14F-4D97-AF65-F5344CB8AC3E}">
        <p14:creationId xmlns:p14="http://schemas.microsoft.com/office/powerpoint/2010/main" val="10789513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o="urn:schemas-microsoft-com:office:office" xmlns:v="urn:schemas-microsoft-com:vml" xmlns:wp="http://schemas.openxmlformats.org/drawingml/2006/powerpointprocessingDrawing" xmlns:wne="http://schemas.microsoft.com/office/powerpoint/2006/powerpointml" xmlns:cdr="http://schemas.openxmlformats.org/drawingml/2006/chartDrawing" xmlns:dgm="http://schemas.openxmlformats.org/drawingml/2006/diagram" xmlns:c="http://schemas.openxmlformats.org/drawingml/2006/chart" xmlns:a14="http://schemas.microsoft.com/office/drawing/2010/main">
      <p:transition spd="med">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1" name="Right Triangle 11"/>
          <p:cNvSpPr>
            <a:spLocks noChangeArrowheads="1"/>
          </p:cNvSpPr>
          <p:nvPr/>
        </p:nvSpPr>
        <p:spPr bwMode="auto">
          <a:xfrm rot="10800000">
            <a:off x="6096000" y="5791200"/>
            <a:ext cx="309563" cy="228600"/>
          </a:xfrm>
          <a:prstGeom prst="rtTriangle">
            <a:avLst/>
          </a:prstGeom>
          <a:solidFill>
            <a:schemeClr val="bg1"/>
          </a:solidFill>
          <a:ln>
            <a:noFill/>
          </a:ln>
          <a:effectLst>
            <a:outerShdw algn="br" rotWithShape="0">
              <a:srgbClr val="808080">
                <a:alpha val="39998"/>
              </a:srgbClr>
            </a:outerShdw>
          </a:effectLst>
          <a:extLst>
            <a:ext uri="{91240B29-F687-4F45-9708-019B960494DF}">
              <a14:hiddenLine xmlns:a14="http://schemas.microsoft.com/office/drawing/2010/main" w="0">
                <a:solidFill>
                  <a:srgbClr val="000000"/>
                </a:solidFill>
                <a:round/>
                <a:headEnd/>
                <a:tailEnd/>
              </a14:hiddenLine>
            </a:ext>
          </a:extLst>
        </p:spPr>
        <p:txBody>
          <a:bodyPr/>
          <a:lstStyle/>
          <a:p>
            <a:endParaRPr lang="en-US" altLang="en-US"/>
          </a:p>
        </p:txBody>
      </p:sp>
      <p:pic>
        <p:nvPicPr>
          <p:cNvPr id="22532" name="Picture 4" descr="O:\Foundation\Division\Photos\Measles\Madagascar Measles Campaign Oct 2010\DSC00416.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297400" y="-11125200"/>
            <a:ext cx="4122737" cy="2743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533" name="Picture 5" descr="O:\Foundation\Division\Photos\Measles\Madagascar Measles Campaign Oct 2010\DSC00416.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145000" y="-10972800"/>
            <a:ext cx="4122737" cy="2743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534" name="Rectangle 5"/>
          <p:cNvSpPr>
            <a:spLocks noGrp="1" noChangeArrowheads="1"/>
          </p:cNvSpPr>
          <p:nvPr>
            <p:ph type="title"/>
          </p:nvPr>
        </p:nvSpPr>
        <p:spPr>
          <a:xfrm>
            <a:off x="304800" y="152400"/>
            <a:ext cx="8610600" cy="1066800"/>
          </a:xfrm>
        </p:spPr>
        <p:txBody>
          <a:bodyPr/>
          <a:lstStyle/>
          <a:p>
            <a:pPr algn="l" eaLnBrk="1" hangingPunct="1">
              <a:lnSpc>
                <a:spcPct val="90000"/>
              </a:lnSpc>
            </a:pPr>
            <a:r>
              <a:rPr lang="en-US" altLang="en-US" dirty="0">
                <a:solidFill>
                  <a:srgbClr val="073F88"/>
                </a:solidFill>
                <a:latin typeface="Candara" pitchFamily="34" charset="0"/>
              </a:rPr>
              <a:t>Wie hilft LCIF den Lions? </a:t>
            </a:r>
          </a:p>
        </p:txBody>
      </p:sp>
      <p:sp>
        <p:nvSpPr>
          <p:cNvPr id="22535" name="Text Box 9"/>
          <p:cNvSpPr txBox="1">
            <a:spLocks noChangeArrowheads="1"/>
          </p:cNvSpPr>
          <p:nvPr/>
        </p:nvSpPr>
        <p:spPr bwMode="auto">
          <a:xfrm>
            <a:off x="152400" y="1638300"/>
            <a:ext cx="4800600" cy="4610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6075" indent="-346075">
              <a:defRPr sz="3200">
                <a:solidFill>
                  <a:schemeClr val="tx1"/>
                </a:solidFill>
                <a:latin typeface="Arial" charset="0"/>
                <a:ea typeface="ＭＳ Ｐゴシック" charset="-128"/>
              </a:defRPr>
            </a:lvl1pPr>
            <a:lvl2pPr>
              <a:defRPr sz="2800">
                <a:solidFill>
                  <a:schemeClr val="tx1"/>
                </a:solidFill>
                <a:latin typeface="Arial" charset="0"/>
                <a:ea typeface="ＭＳ Ｐゴシック" charset="-128"/>
              </a:defRPr>
            </a:lvl2pPr>
            <a:lvl3pPr>
              <a:defRPr sz="2400">
                <a:solidFill>
                  <a:schemeClr val="tx1"/>
                </a:solidFill>
                <a:latin typeface="Arial" charset="0"/>
                <a:ea typeface="ＭＳ Ｐゴシック" charset="-128"/>
              </a:defRPr>
            </a:lvl3pPr>
            <a:lvl4pPr>
              <a:defRPr sz="2000">
                <a:solidFill>
                  <a:schemeClr val="tx1"/>
                </a:solidFill>
                <a:latin typeface="Arial" charset="0"/>
                <a:ea typeface="ＭＳ Ｐゴシック" charset="-128"/>
              </a:defRPr>
            </a:lvl4pPr>
            <a:lvl5pPr>
              <a:defRPr sz="2000">
                <a:solidFill>
                  <a:schemeClr val="tx1"/>
                </a:solidFill>
                <a:latin typeface="Arial" charset="0"/>
                <a:ea typeface="ＭＳ Ｐゴシック" charset="-128"/>
              </a:defRPr>
            </a:lvl5pPr>
            <a:lvl6pPr eaLnBrk="0" hangingPunct="0">
              <a:defRPr sz="2000">
                <a:solidFill>
                  <a:schemeClr val="tx1"/>
                </a:solidFill>
                <a:latin typeface="Arial" charset="0"/>
                <a:ea typeface="ＭＳ Ｐゴシック" charset="-128"/>
              </a:defRPr>
            </a:lvl6pPr>
            <a:lvl7pPr eaLnBrk="0" hangingPunct="0">
              <a:defRPr sz="2000">
                <a:solidFill>
                  <a:schemeClr val="tx1"/>
                </a:solidFill>
                <a:latin typeface="Arial" charset="0"/>
                <a:ea typeface="ＭＳ Ｐゴシック" charset="-128"/>
              </a:defRPr>
            </a:lvl7pPr>
            <a:lvl8pPr eaLnBrk="0" hangingPunct="0">
              <a:defRPr sz="2000">
                <a:solidFill>
                  <a:schemeClr val="tx1"/>
                </a:solidFill>
                <a:latin typeface="Arial" charset="0"/>
                <a:ea typeface="ＭＳ Ｐゴシック" charset="-128"/>
              </a:defRPr>
            </a:lvl8pPr>
            <a:lvl9pPr eaLnBrk="0" hangingPunct="0">
              <a:defRPr sz="2000">
                <a:solidFill>
                  <a:schemeClr val="tx1"/>
                </a:solidFill>
                <a:latin typeface="Arial" charset="0"/>
                <a:ea typeface="ＭＳ Ｐゴシック" charset="-128"/>
              </a:defRPr>
            </a:lvl9pPr>
          </a:lstStyle>
          <a:p>
            <a:pPr>
              <a:spcBef>
                <a:spcPct val="50000"/>
              </a:spcBef>
              <a:buClr>
                <a:srgbClr val="766A62"/>
              </a:buClr>
              <a:buFont typeface="Wingdings" pitchFamily="2" charset="2"/>
              <a:buChar char="§"/>
            </a:pPr>
            <a:r>
              <a:rPr lang="en-US" altLang="en-US" sz="1800" dirty="0">
                <a:latin typeface="+mn-lt"/>
              </a:rPr>
              <a:t>Hilft den Lions, gemeinsam auf weltweite humanitäre Belange einzugehen</a:t>
            </a:r>
          </a:p>
          <a:p>
            <a:pPr>
              <a:spcBef>
                <a:spcPct val="50000"/>
              </a:spcBef>
              <a:buClr>
                <a:srgbClr val="766A62"/>
              </a:buClr>
              <a:buFont typeface="Wingdings" pitchFamily="2" charset="2"/>
              <a:buChar char="§"/>
            </a:pPr>
            <a:r>
              <a:rPr lang="en-US" altLang="en-US" sz="1800" dirty="0">
                <a:latin typeface="+mn-lt"/>
              </a:rPr>
              <a:t>Ermöglicht Lions, anderen Lions zu helfen</a:t>
            </a:r>
          </a:p>
          <a:p>
            <a:pPr>
              <a:spcBef>
                <a:spcPct val="50000"/>
              </a:spcBef>
              <a:buClr>
                <a:srgbClr val="766A62"/>
              </a:buClr>
              <a:buFont typeface="Wingdings" pitchFamily="2" charset="2"/>
              <a:buChar char="§"/>
            </a:pPr>
            <a:r>
              <a:rPr lang="en-US" altLang="en-US" sz="1800" dirty="0">
                <a:latin typeface="+mn-lt"/>
              </a:rPr>
              <a:t>Finanziert Projekte, die für Distrikte/Clubs zu groß sind</a:t>
            </a:r>
          </a:p>
          <a:p>
            <a:pPr>
              <a:spcBef>
                <a:spcPct val="50000"/>
              </a:spcBef>
              <a:buClr>
                <a:srgbClr val="766A62"/>
              </a:buClr>
              <a:buFont typeface="Wingdings" pitchFamily="2" charset="2"/>
              <a:buChar char="§"/>
            </a:pPr>
            <a:r>
              <a:rPr lang="en-US" altLang="en-US" sz="1800" dirty="0">
                <a:latin typeface="+mn-lt"/>
              </a:rPr>
              <a:t>Erarbeitet Initiativen für die Zuschussgewährung, damit Lions den Gemeinden besser dienen können</a:t>
            </a:r>
          </a:p>
        </p:txBody>
      </p:sp>
      <p:pic>
        <p:nvPicPr>
          <p:cNvPr id="5122" name="Picture 2" descr="H:\Documents\photos\Nepal_MR_FebMar12_Immunization  335.jpg"/>
          <p:cNvPicPr>
            <a:picLocks noChangeAspect="1" noChangeArrowheads="1"/>
          </p:cNvPicPr>
          <p:nvPr/>
        </p:nvPicPr>
        <p:blipFill rotWithShape="1">
          <a:blip r:embed="rId4"/>
          <a:srcRect/>
          <a:stretch/>
        </p:blipFill>
        <p:spPr bwMode="auto">
          <a:xfrm>
            <a:off x="4895850" y="1989138"/>
            <a:ext cx="4016375" cy="350520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79603859"/>
      </p:ext>
    </p:extLst>
  </p:cSld>
  <p:clrMapOvr>
    <a:masterClrMapping/>
  </p:clrMapOvr>
  <p:transition spd="med">
    <p:fad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Placeholder 6"/>
          <p:cNvPicPr>
            <a:picLocks noGrp="1" noChangeAspect="1"/>
          </p:cNvPicPr>
          <p:nvPr>
            <p:ph type="pic" sz="quarter" idx="10"/>
          </p:nvPr>
        </p:nvPicPr>
        <p:blipFill>
          <a:blip r:embed="rId3">
            <a:extLst>
              <a:ext uri="{28A0092B-C50C-407E-A947-70E740481C1C}">
                <a14:useLocalDpi xmlns:a14="http://schemas.microsoft.com/office/drawing/2010/main" val="0"/>
              </a:ext>
            </a:extLst>
          </a:blip>
          <a:srcRect l="2726" r="2726"/>
          <a:stretch>
            <a:fillRect/>
          </a:stretch>
        </p:blipFill>
        <p:spPr/>
      </p:pic>
      <p:sp>
        <p:nvSpPr>
          <p:cNvPr id="4" name="Title 3"/>
          <p:cNvSpPr>
            <a:spLocks noGrp="1"/>
          </p:cNvSpPr>
          <p:nvPr>
            <p:ph type="title"/>
          </p:nvPr>
        </p:nvSpPr>
        <p:spPr/>
        <p:txBody>
          <a:bodyPr>
            <a:noAutofit/>
          </a:bodyPr>
          <a:lstStyle/>
          <a:p>
            <a:r>
              <a:rPr lang="en-US" dirty="0">
                <a:solidFill>
                  <a:srgbClr val="073F88"/>
                </a:solidFill>
                <a:latin typeface="Candara" pitchFamily="34" charset="0"/>
              </a:rPr>
              <a:t>Wie können Sie helfen, unsere Foundation zu stärken?</a:t>
            </a:r>
          </a:p>
        </p:txBody>
      </p:sp>
      <p:sp>
        <p:nvSpPr>
          <p:cNvPr id="10" name="Rectangle 9"/>
          <p:cNvSpPr/>
          <p:nvPr/>
        </p:nvSpPr>
        <p:spPr>
          <a:xfrm>
            <a:off x="457200" y="2362200"/>
            <a:ext cx="3810000" cy="2769989"/>
          </a:xfrm>
          <a:prstGeom prst="rect">
            <a:avLst/>
          </a:prstGeom>
        </p:spPr>
        <p:txBody>
          <a:bodyPr wrap="square">
            <a:spAutoFit/>
          </a:bodyPr>
          <a:lstStyle/>
          <a:p>
            <a:pPr marL="628650" indent="-457200">
              <a:spcBef>
                <a:spcPts val="1200"/>
              </a:spcBef>
              <a:buFont typeface="+mj-lt"/>
              <a:buAutoNum type="arabicPeriod"/>
              <a:defRPr/>
            </a:pPr>
            <a:r>
              <a:rPr lang="en-US" sz="2200" dirty="0">
                <a:latin typeface="Helvetica" pitchFamily="34" charset="0"/>
              </a:rPr>
              <a:t>Erzählen Sie die LCIF-Geschichte </a:t>
            </a:r>
          </a:p>
          <a:p>
            <a:pPr marL="628650" indent="-457200">
              <a:spcBef>
                <a:spcPts val="1200"/>
              </a:spcBef>
              <a:buFont typeface="+mj-lt"/>
              <a:buAutoNum type="arabicPeriod"/>
              <a:defRPr/>
            </a:pPr>
            <a:r>
              <a:rPr lang="en-US" altLang="ja-JP" sz="2200" dirty="0">
                <a:latin typeface="Helvetica" pitchFamily="34" charset="0"/>
              </a:rPr>
              <a:t>Ermutigen Sie Einzelpersonen </a:t>
            </a:r>
            <a:r>
              <a:rPr lang="en-US" altLang="ja-JP" sz="2200" dirty="0" err="1">
                <a:latin typeface="Helvetica" pitchFamily="34" charset="0"/>
              </a:rPr>
              <a:t>zum</a:t>
            </a:r>
            <a:r>
              <a:rPr lang="en-US" altLang="ja-JP" sz="2200" dirty="0">
                <a:latin typeface="Helvetica" pitchFamily="34" charset="0"/>
              </a:rPr>
              <a:t> </a:t>
            </a:r>
            <a:r>
              <a:rPr lang="en-US" altLang="ja-JP" sz="2200" dirty="0" err="1" smtClean="0">
                <a:latin typeface="Helvetica" pitchFamily="34" charset="0"/>
              </a:rPr>
              <a:t>Spenden</a:t>
            </a:r>
            <a:r>
              <a:rPr lang="en-US" altLang="ja-JP" sz="2200" dirty="0" smtClean="0">
                <a:latin typeface="Helvetica" pitchFamily="34" charset="0"/>
              </a:rPr>
              <a:t> </a:t>
            </a:r>
            <a:endParaRPr lang="en-US" altLang="ja-JP" sz="2200" dirty="0">
              <a:latin typeface="Helvetica" pitchFamily="34" charset="0"/>
            </a:endParaRPr>
          </a:p>
          <a:p>
            <a:pPr marL="628650" indent="-457200">
              <a:spcBef>
                <a:spcPts val="1200"/>
              </a:spcBef>
              <a:buFont typeface="+mj-lt"/>
              <a:buAutoNum type="arabicPeriod"/>
              <a:defRPr/>
            </a:pPr>
            <a:r>
              <a:rPr lang="en-US" sz="2200" dirty="0">
                <a:latin typeface="Helvetica" pitchFamily="34" charset="0"/>
              </a:rPr>
              <a:t>Steigern </a:t>
            </a:r>
            <a:r>
              <a:rPr lang="en-US" sz="2200" dirty="0" err="1">
                <a:latin typeface="Helvetica" pitchFamily="34" charset="0"/>
              </a:rPr>
              <a:t>Sie</a:t>
            </a:r>
            <a:r>
              <a:rPr lang="en-US" sz="2200" dirty="0">
                <a:latin typeface="Helvetica" pitchFamily="34" charset="0"/>
              </a:rPr>
              <a:t> </a:t>
            </a:r>
            <a:r>
              <a:rPr lang="en-US" sz="2200" dirty="0" err="1" smtClean="0">
                <a:latin typeface="Helvetica" pitchFamily="34" charset="0"/>
              </a:rPr>
              <a:t>Clubspenden</a:t>
            </a:r>
            <a:r>
              <a:rPr lang="en-US" sz="2200" dirty="0" smtClean="0">
                <a:latin typeface="Helvetica" pitchFamily="34" charset="0"/>
              </a:rPr>
              <a:t> </a:t>
            </a:r>
            <a:endParaRPr lang="de-DE" sz="2200" dirty="0"/>
          </a:p>
        </p:txBody>
      </p:sp>
    </p:spTree>
    <p:extLst>
      <p:ext uri="{BB962C8B-B14F-4D97-AF65-F5344CB8AC3E}">
        <p14:creationId xmlns:p14="http://schemas.microsoft.com/office/powerpoint/2010/main" val="2528441855"/>
      </p:ext>
    </p:extLst>
  </p:cSld>
  <p:clrMapOvr>
    <a:masterClrMapping/>
  </p:clrMapOvr>
  <p:timing>
    <p:tnLst>
      <p:par>
        <p:cTn id="1" dur="indefinite" restart="never" nodeType="tmRoot"/>
      </p:par>
    </p:tnLst>
  </p:timing>
</p:sld>
</file>

<file path=ppt/theme/theme1.xml><?xml version="1.0" encoding="utf-8"?>
<a:theme xmlns:a="http://schemas.openxmlformats.org/drawingml/2006/main" name="LIONS_MAY2016_Template2">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rgbClr val="FFFFFF"/>
        </a:solidFill>
        <a:ln w="9525" cap="flat" cmpd="sng" algn="ctr">
          <a:solidFill>
            <a:schemeClr val="tx1"/>
          </a:solidFill>
          <a:prstDash val="solid"/>
          <a:round/>
          <a:headEnd type="none" w="med" len="med"/>
          <a:tailEnd type="none" w="med" len="med"/>
        </a:ln>
        <a:effectLst/>
      </a:spPr>
      <a:bodyPr vert="horz" wrap="square" lIns="91440" tIns="45720" rIns="91440" bIns="45720" numCol="1" rtlCol="0" anchor="t" anchorCtr="0" compatLnSpc="1">
        <a:prstTxWarp prst="textNoShape">
          <a:avLst/>
        </a:prstTxWarp>
      </a:bodyPr>
      <a:lstStyle>
        <a:defPPr marL="609600" marR="0" indent="-609600" algn="ctr" defTabSz="914400" rtl="0" eaLnBrk="1" fontAlgn="base" latinLnBrk="0" hangingPunct="1">
          <a:spcAft>
            <a:spcPct val="0"/>
          </a:spcAft>
          <a:buClrTx/>
          <a:buSzTx/>
          <a:buFont typeface="Helvetica" pitchFamily="84" charset="0"/>
          <a:buNone/>
          <a:tabLst/>
          <a:defRPr kumimoji="0" sz="3000" b="0" i="0" u="none" strike="noStrike" cap="none" normalizeH="0" dirty="0" err="1" smtClean="0">
            <a:ln>
              <a:noFill/>
            </a:ln>
            <a:solidFill>
              <a:srgbClr val="404040"/>
            </a:solidFill>
            <a:effectLst/>
            <a:ea typeface="ヒラギノ角ゴ Pro W3" pitchFamily="84" charset="-128"/>
          </a:defRPr>
        </a:defPPr>
      </a:lstStyle>
    </a:spDef>
    <a:lnDef>
      <a:spPr bwMode="auto">
        <a:xfrm>
          <a:off x="0" y="0"/>
          <a:ext cx="1" cy="1"/>
        </a:xfrm>
        <a:custGeom>
          <a:avLst/>
          <a:gdLst/>
          <a:ahLst/>
          <a:cxnLst/>
          <a:rect l="0" t="0" r="0" b="0"/>
          <a:pathLst/>
        </a:custGeom>
        <a:solidFill>
          <a:srgbClr val="FFFFFF"/>
        </a:solidFill>
        <a:ln w="9525" cap="flat" cmpd="sng" algn="ctr">
          <a:solidFill>
            <a:srgbClr val="000000"/>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609600" marR="0" indent="-609600" algn="r" defTabSz="914400" rtl="0" eaLnBrk="1" fontAlgn="base" latinLnBrk="0" hangingPunct="1">
          <a:lnSpc>
            <a:spcPct val="90000"/>
          </a:lnSpc>
          <a:spcBef>
            <a:spcPct val="20000"/>
          </a:spcBef>
          <a:spcAft>
            <a:spcPct val="0"/>
          </a:spcAft>
          <a:buClrTx/>
          <a:buSzTx/>
          <a:buFont typeface="Helvetica" pitchFamily="84" charset="0"/>
          <a:buNone/>
          <a:tabLst/>
          <a:defRPr kumimoji="0" lang="en-US" sz="3200" b="0" i="0" u="none" strike="noStrike" cap="none" normalizeH="0" baseline="-25000" smtClean="0">
            <a:ln>
              <a:noFill/>
            </a:ln>
            <a:solidFill>
              <a:srgbClr val="404040"/>
            </a:solidFill>
            <a:effectLst/>
            <a:latin typeface="Helvetica" pitchFamily="84" charset="0"/>
            <a:ea typeface="ヒラギノ角ゴ Pro W3" pitchFamily="84" charset="-128"/>
          </a:defRPr>
        </a:defPPr>
      </a:lstStyle>
    </a:lnDef>
    <a:txDef>
      <a:spPr>
        <a:noFill/>
      </a:spPr>
      <a:bodyPr wrap="square" rtlCol="0">
        <a:spAutoFit/>
      </a:bodyPr>
      <a:lstStyle>
        <a:defPPr>
          <a:defRPr sz="3000" dirty="0" err="1" smtClean="0"/>
        </a:defPPr>
      </a:lstStyle>
    </a:txDef>
  </a:objectDefaults>
  <a:extraClrSchemeLst>
    <a:extraClrScheme>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docProps/app.xml><?xml version="1.0" encoding="utf-8"?>
<Properties xmlns="http://schemas.openxmlformats.org/officeDocument/2006/extended-properties" xmlns:vt="http://schemas.openxmlformats.org/officeDocument/2006/docPropsVTypes">
  <Template/>
  <TotalTime>3191</TotalTime>
  <Words>3654</Words>
  <Application>Microsoft Office PowerPoint</Application>
  <PresentationFormat>On-screen Show (4:3)</PresentationFormat>
  <Paragraphs>436</Paragraphs>
  <Slides>45</Slides>
  <Notes>38</Notes>
  <HiddenSlides>0</HiddenSlides>
  <MMClips>0</MMClips>
  <ScaleCrop>false</ScaleCrop>
  <HeadingPairs>
    <vt:vector size="4" baseType="variant">
      <vt:variant>
        <vt:lpstr>Theme</vt:lpstr>
      </vt:variant>
      <vt:variant>
        <vt:i4>1</vt:i4>
      </vt:variant>
      <vt:variant>
        <vt:lpstr>Slide Titles</vt:lpstr>
      </vt:variant>
      <vt:variant>
        <vt:i4>45</vt:i4>
      </vt:variant>
    </vt:vector>
  </HeadingPairs>
  <TitlesOfParts>
    <vt:vector size="46" baseType="lpstr">
      <vt:lpstr>LIONS_MAY2016_Template2</vt:lpstr>
      <vt:lpstr>Schulung für Clubkoordinatoren </vt:lpstr>
      <vt:lpstr>Lions Clubs International</vt:lpstr>
      <vt:lpstr>Lions Clubs International Foundation</vt:lpstr>
      <vt:lpstr>LCIF-Verwaltungsstruktur</vt:lpstr>
      <vt:lpstr>LCIF-Treuhändervorstand</vt:lpstr>
      <vt:lpstr>Wirkung von LCIF</vt:lpstr>
      <vt:lpstr>PowerPoint Presentation</vt:lpstr>
      <vt:lpstr>Wie hilft LCIF den Lions? </vt:lpstr>
      <vt:lpstr>Wie können Sie helfen, unsere Foundation zu stärken?</vt:lpstr>
      <vt:lpstr>LCIF-Zuschüsse</vt:lpstr>
      <vt:lpstr>Arten von Zuschüssen</vt:lpstr>
      <vt:lpstr>SightFirst-Zuschüsse</vt:lpstr>
      <vt:lpstr>Standardzuschüsse</vt:lpstr>
      <vt:lpstr>Core-4-Zuschüsse</vt:lpstr>
      <vt:lpstr>Was ist Lions-Quest?</vt:lpstr>
      <vt:lpstr>Internationale Hilfszuschüsse</vt:lpstr>
      <vt:lpstr>Notfallzuschüsse</vt:lpstr>
      <vt:lpstr>LCIF-Zuschüsse 2015/2016</vt:lpstr>
      <vt:lpstr>Funktionen und Aufgaben</vt:lpstr>
      <vt:lpstr>LCIF-Clubkoordinator</vt:lpstr>
      <vt:lpstr>Clubkoordinator</vt:lpstr>
      <vt:lpstr>Telefonische Rücksprachen</vt:lpstr>
      <vt:lpstr>Clubbesuche</vt:lpstr>
      <vt:lpstr>Ziele der Clubpräsentation</vt:lpstr>
      <vt:lpstr>Clubpräsentationen</vt:lpstr>
      <vt:lpstr>Nachfassen nach Clubbesuchen</vt:lpstr>
      <vt:lpstr>Ressourcen für Clubbesuche</vt:lpstr>
      <vt:lpstr>Fünf-Jahres-Ziele von LCIF</vt:lpstr>
      <vt:lpstr> Spenden vom Geschäftsjahr 2015/2016* 30. Juni  *ungeprüft und Beträge in USD</vt:lpstr>
      <vt:lpstr>Finanzielle Fünf-Jahres-Ziele von LCIF</vt:lpstr>
      <vt:lpstr>Argument für Unterstützung </vt:lpstr>
      <vt:lpstr>Argument für Unterstützung</vt:lpstr>
      <vt:lpstr>LCIF-Updates</vt:lpstr>
      <vt:lpstr>Centennial Service Challenge (CSC)</vt:lpstr>
      <vt:lpstr>Centennial Service Challenge (CSC)</vt:lpstr>
      <vt:lpstr>Centennial Service Challenge (CSC)</vt:lpstr>
      <vt:lpstr>Centennial Service Challenge (CSC)</vt:lpstr>
      <vt:lpstr>Programm „Beitragende Mitgliedschaft“</vt:lpstr>
      <vt:lpstr>Anerkennung von Einzelpersonen</vt:lpstr>
      <vt:lpstr>Anerkennung am Jahresende</vt:lpstr>
      <vt:lpstr>Club-Anerkennung </vt:lpstr>
      <vt:lpstr>Abzeichen für spendende Clubs</vt:lpstr>
      <vt:lpstr>Persönliche Geschichte (freigestellt)</vt:lpstr>
      <vt:lpstr>Leben bereichern</vt:lpstr>
      <vt:lpstr>PowerPoint Presentation</vt:lpstr>
    </vt:vector>
  </TitlesOfParts>
  <Company>Lions Clubs International</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DC Training</dc:title>
  <dc:creator>Prosser, Erica</dc:creator>
  <cp:lastModifiedBy>Ingrid</cp:lastModifiedBy>
  <cp:revision>37</cp:revision>
  <dcterms:created xsi:type="dcterms:W3CDTF">2016-06-03T16:15:18Z</dcterms:created>
  <dcterms:modified xsi:type="dcterms:W3CDTF">2016-09-05T00:37:01Z</dcterms:modified>
</cp:coreProperties>
</file>